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9" r:id="rId3"/>
    <p:sldMasterId id="2147483715" r:id="rId4"/>
    <p:sldMasterId id="2147483741" r:id="rId5"/>
  </p:sldMasterIdLst>
  <p:notesMasterIdLst>
    <p:notesMasterId r:id="rId32"/>
  </p:notesMasterIdLst>
  <p:sldIdLst>
    <p:sldId id="256" r:id="rId6"/>
    <p:sldId id="367" r:id="rId7"/>
    <p:sldId id="365" r:id="rId8"/>
    <p:sldId id="371" r:id="rId9"/>
    <p:sldId id="375" r:id="rId10"/>
    <p:sldId id="366" r:id="rId11"/>
    <p:sldId id="397" r:id="rId12"/>
    <p:sldId id="377" r:id="rId13"/>
    <p:sldId id="391" r:id="rId14"/>
    <p:sldId id="392" r:id="rId15"/>
    <p:sldId id="389" r:id="rId16"/>
    <p:sldId id="379" r:id="rId17"/>
    <p:sldId id="384" r:id="rId18"/>
    <p:sldId id="373" r:id="rId19"/>
    <p:sldId id="378" r:id="rId20"/>
    <p:sldId id="372" r:id="rId21"/>
    <p:sldId id="354" r:id="rId22"/>
    <p:sldId id="364" r:id="rId23"/>
    <p:sldId id="382" r:id="rId24"/>
    <p:sldId id="390" r:id="rId25"/>
    <p:sldId id="385" r:id="rId26"/>
    <p:sldId id="381" r:id="rId27"/>
    <p:sldId id="394" r:id="rId28"/>
    <p:sldId id="395" r:id="rId29"/>
    <p:sldId id="380" r:id="rId30"/>
    <p:sldId id="386" r:id="rId31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52153" autoAdjust="0"/>
  </p:normalViewPr>
  <p:slideViewPr>
    <p:cSldViewPr snapToGrid="0">
      <p:cViewPr varScale="1">
        <p:scale>
          <a:sx n="56" d="100"/>
          <a:sy n="56" d="100"/>
        </p:scale>
        <p:origin x="96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317F-DC95-4C73-A881-0446B1805A88}" type="datetimeFigureOut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574E-9E9A-4824-882A-D5E0FDC372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00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1052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er det som etterspørres?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7848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425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28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Voksne- lede barn inn i konstruktive prosesser</a:t>
            </a:r>
            <a:r>
              <a:rPr lang="nb-NO" baseline="0" dirty="0" smtClean="0"/>
              <a:t> - </a:t>
            </a:r>
            <a:r>
              <a:rPr lang="nb-NO" dirty="0" smtClean="0"/>
              <a:t>Hvordan takler voksne, barn som utestenger andre?</a:t>
            </a:r>
          </a:p>
          <a:p>
            <a:r>
              <a:rPr lang="nb-NO" dirty="0" smtClean="0"/>
              <a:t>Voksne som har</a:t>
            </a:r>
            <a:r>
              <a:rPr lang="nb-NO" baseline="0" dirty="0" smtClean="0"/>
              <a:t> kompetanse til å se kraften i barns lek og hvordan de ved å støtte lekeprosesser , vet hvordan barn i lek får kontakt med egne følelser, tanker, og hvordan de i leiken prøver ut forhandlinger. Og hvordan positive, konstruktive voksne støtter opp om disse erfaringer som gir barnet tro på indre tillit og positivt selvbilde.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Barn - vennskap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4509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Implementering av revidert rammeplan 2017</a:t>
            </a:r>
          </a:p>
          <a:p>
            <a:endParaRPr lang="nb-NO" dirty="0" smtClean="0"/>
          </a:p>
          <a:p>
            <a:r>
              <a:rPr lang="nb-NO" dirty="0" smtClean="0"/>
              <a:t>Kompetansestrategien er det viktigste dokumentet i implementeringen</a:t>
            </a:r>
          </a:p>
          <a:p>
            <a:endParaRPr lang="nb-NO" dirty="0" smtClean="0"/>
          </a:p>
          <a:p>
            <a:r>
              <a:rPr lang="nb-NO" dirty="0" smtClean="0"/>
              <a:t>Statlige kompetansemidler. </a:t>
            </a:r>
          </a:p>
          <a:p>
            <a:endParaRPr lang="nb-NO" dirty="0" smtClean="0"/>
          </a:p>
          <a:p>
            <a:r>
              <a:rPr lang="nb-NO" dirty="0" smtClean="0"/>
              <a:t>Frivillig å delta</a:t>
            </a:r>
          </a:p>
          <a:p>
            <a:endParaRPr lang="nb-NO" dirty="0" smtClean="0"/>
          </a:p>
          <a:p>
            <a:r>
              <a:rPr lang="nb-NO" dirty="0" err="1" smtClean="0"/>
              <a:t>Rp</a:t>
            </a:r>
            <a:r>
              <a:rPr lang="nb-NO" dirty="0" smtClean="0"/>
              <a:t> er forpliktende</a:t>
            </a:r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0868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(Foiler RØDE som bakteppe for utarbeidelsen av mandatet)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 smtClean="0"/>
              <a:t>Hva</a:t>
            </a:r>
            <a:r>
              <a:rPr lang="nb-NO" baseline="0" dirty="0" smtClean="0"/>
              <a:t> sier kompetansestrategien  om TEMA og ROLLER og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 smtClean="0"/>
              <a:t>Arbeid med satsingsområdene må sees i nær sammenheng</a:t>
            </a:r>
            <a:r>
              <a:rPr lang="nb-NO" baseline="0" dirty="0" smtClean="0"/>
              <a:t> med pågående nasjonale satsinger; realfag, språkløyper, mobbing.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 smtClean="0"/>
              <a:t>Når de store satsingene fases ut i løpet av strategiperioden, vil arbeidet kunne videreføres innenfor strategiens tematiske satsingsområder.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endParaRPr lang="nb-NO" baseline="0" dirty="0" smtClean="0"/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095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073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RP - Presisering av juridisk ansvar for kvaliteten på </a:t>
            </a:r>
            <a:r>
              <a:rPr lang="nb-NO" dirty="0" err="1" smtClean="0"/>
              <a:t>bhg</a:t>
            </a:r>
            <a:r>
              <a:rPr lang="nb-NO" dirty="0" smtClean="0"/>
              <a:t> tilbudet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3B5-AAA3-4095-814B-AEF98983C06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341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Hva kom</a:t>
            </a:r>
            <a:r>
              <a:rPr lang="nb-NO" baseline="0" dirty="0" smtClean="0"/>
              <a:t> fram på møtene med eierne og organisasjonene  - plan for fylket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Blå ramme: Ordlyd i brev fra </a:t>
            </a:r>
            <a:r>
              <a:rPr lang="nb-NO" baseline="0" dirty="0" err="1" smtClean="0"/>
              <a:t>Udir</a:t>
            </a:r>
            <a:r>
              <a:rPr lang="nb-NO" baseline="0" dirty="0" smtClean="0"/>
              <a:t> til FM </a:t>
            </a:r>
            <a:r>
              <a:rPr lang="nb-NO" baseline="0" dirty="0" err="1" smtClean="0"/>
              <a:t>febr</a:t>
            </a:r>
            <a:r>
              <a:rPr lang="nb-NO" baseline="0" dirty="0" smtClean="0"/>
              <a:t> 2019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614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786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3208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9264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5846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I</a:t>
            </a:r>
            <a:r>
              <a:rPr lang="nb-NO" baseline="0" dirty="0" smtClean="0"/>
              <a:t> en modell med geografiske kompetansenettverk – med ønske om å gjøre nettverkene robuste.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Forplikter eier å delta, medskaping av langsiktig plan</a:t>
            </a:r>
          </a:p>
          <a:p>
            <a:endParaRPr lang="nb-NO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 Udir.no Arbeidet gjennomføres i barnehagen, går gjerne over tid som langsiktig prosjekt, og skal styrke barnehagens implementering av rammeplanens innhold og endring av praksis. Barnehagens styrer leder arbeidet </a:t>
            </a:r>
            <a:endParaRPr lang="nb-NO" baseline="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481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996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301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151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baseline="0" dirty="0" smtClean="0"/>
          </a:p>
          <a:p>
            <a:endParaRPr lang="nb-NO" sz="1800" baseline="0" dirty="0" smtClean="0"/>
          </a:p>
          <a:p>
            <a:endParaRPr lang="nb-NO" sz="1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6459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Rett på arbeidsoppgaver.</a:t>
            </a:r>
          </a:p>
          <a:p>
            <a:endParaRPr lang="nb-NO" dirty="0" smtClean="0"/>
          </a:p>
          <a:p>
            <a:r>
              <a:rPr lang="nb-NO" dirty="0" smtClean="0"/>
              <a:t>Vi må se til at</a:t>
            </a:r>
            <a:r>
              <a:rPr lang="nb-NO" baseline="0" dirty="0" smtClean="0"/>
              <a:t> vi (samarbeidsforum) har et oppdatert kunnskapsgrunnlag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148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490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336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34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1574E-9E9A-4824-882A-D5E0FDC372C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2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="" xmlns:a16="http://schemas.microsoft.com/office/drawing/2014/main" id="{F4089847-C6CF-4D5F-94B7-BAC5CC5E9B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82" y="563560"/>
            <a:ext cx="2664183" cy="187773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9ECEA51-F347-484D-A028-3C92D3438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2825"/>
            <a:ext cx="9144000" cy="1382774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9F60678E-0340-41E7-8BD8-2E49B3FA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7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5425EE2-BA70-41A8-AC87-BC61ABF37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A314-73C0-4992-A255-078426647E03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4B5995EF-23A0-4261-BD5B-8B32F830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B4492DA6-3636-45D4-9FED-572B0131C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3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22ABB54-9849-4497-9410-5BF11727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="" xmlns:a16="http://schemas.microsoft.com/office/drawing/2014/main" id="{DD60D96A-33E3-46E3-A393-77E9F7304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 marL="452438" indent="-452438">
              <a:defRPr/>
            </a:lvl1pPr>
            <a:lvl2pPr marL="806450" indent="-349250"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6BE3666-FAB1-42ED-BF1F-65A8071F8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7722-E317-41B1-8BC9-E1BECD469467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1CEF4663-0F14-4052-96B6-BE3271DC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0A575A1-F67C-4DEE-858A-61A52B19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04092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5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60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3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8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60414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238813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="" xmlns:a16="http://schemas.microsoft.com/office/drawing/2014/main" id="{C07D1A48-66D9-40D9-B455-C15DEF39A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="" xmlns:a16="http://schemas.microsoft.com/office/drawing/2014/main" id="{FDB23837-EA0D-4FA0-A237-64E8E15E0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 marL="452438" indent="-452438">
              <a:defRPr/>
            </a:lvl1pPr>
            <a:lvl2pPr marL="806450" indent="-349250"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E04FE785-C6ED-4FA2-AA37-12D2F992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6BC8-5CF9-4169-B989-C3278CF82969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74833CF9-4D1C-444B-894F-BCE80DE7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0C3B58C8-2E73-401A-9B44-31E9965C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1972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0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6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01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7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6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76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49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 – sett inn eget bilde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2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Kapittel / Temaside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2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750A943E-30FD-4EA7-B022-4E885A4C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CF78F7E-E705-48DB-AC62-44F9BB522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452438" indent="-452438">
              <a:buFontTx/>
              <a:buBlip>
                <a:blip r:embed="rId2"/>
              </a:buBlip>
              <a:defRPr/>
            </a:lvl1pPr>
            <a:lvl2pPr marL="895350" indent="-4381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C65C4664-47FD-4440-84B6-41872E8B6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8D21E-5B0D-4882-8DF9-54DEB32FC511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3F139F33-C5DA-4BD7-A466-85EF9C1D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E9D3AAA0-1B85-43C4-B7EC-54A1EEB4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339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4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97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5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kulepunkter -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2 vertikale bilder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00473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05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8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9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0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08D3AAE1-E635-41B1-BDC0-046B13192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4300EAC7-8EDB-4EC9-B7B5-5873F7BA5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10EBCB0D-9D81-4A26-BAFD-442D4F7B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3865D-2367-408B-846B-24EF5C3A44E0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295821C7-7B03-40C8-936E-AB4B79A5F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E61EC243-7FCD-49C8-B35F-62ABD79F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567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06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651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3862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5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264660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2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25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4215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8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BF964BE5-DA48-4A7E-AC9A-0787DE13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B0116736-B0B1-4B4F-A32F-CA484C5201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54013" indent="-354013">
              <a:buFontTx/>
              <a:buBlip>
                <a:blip r:embed="rId2"/>
              </a:buBlip>
              <a:defRPr/>
            </a:lvl1pPr>
            <a:lvl2pPr marL="806450" indent="-349250">
              <a:buSzPct val="10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nb-NO" dirty="0"/>
              <a:t> Rediger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8314F9B8-9647-4C4F-9503-9B35F2CBD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452438" indent="-452438">
              <a:buFontTx/>
              <a:buBlip>
                <a:blip r:embed="rId2"/>
              </a:buBlip>
              <a:defRPr/>
            </a:lvl1pPr>
            <a:lvl2pPr marL="806450" indent="-349250"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401F0536-77A8-44D9-8716-F75B0D33C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099C-8C4C-42BC-83AE-212E24D79CBB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2AE54871-C6A9-4822-81BA-BBD1B123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3FEA4A0-9C6C-4E13-B70C-C3BC48C8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051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4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5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0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 – sett inn eget bilde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4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Kapittel / Temaside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4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40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04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kulepunkter -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2 vertikale bilder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79743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9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315ED84A-C593-4BC9-BC12-8D06CD231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FDE1060A-7E03-492C-964F-20D2FCA22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C19C-DA22-4258-95B8-022789BECE44}" type="datetime1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1DA4A0C3-E5FA-4B03-91E0-E8463C3D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19700174-0172-4303-9FA6-58C73571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1590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3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6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6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06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63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64166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61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329849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ten bunngraf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0DD15F7E-ABDF-466E-8FB5-45786463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AD85-2E36-49E0-BD1A-6CEE24214D52}" type="datetime1">
              <a:rPr lang="nb-NO" smtClean="0"/>
              <a:t>28.01.2019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66D828C9-F819-4F0C-B09C-988AA766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06966868-0A2D-4B32-A5A2-D1059C4E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8757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7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7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690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26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6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9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2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 – sett inn eget bilde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0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Kapittel / Temaside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7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D11B266C-8601-4B68-BA42-9CAD09D87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DA88-A00F-43A5-BBE0-CDC306AD944F}" type="datetime1">
              <a:rPr lang="nb-NO" smtClean="0"/>
              <a:t>28.01.2019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9B1ADD3A-FB18-4034-AE2B-FC17749C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B461481F-7969-4648-B911-CB8A304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095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1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0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3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kulepunkter -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2 vertikale bilder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85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6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4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8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66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6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6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A058763A-CC9D-4E56-9DB0-7A41CF11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2C64C672-4637-4FDE-9FAB-E6124D114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452438" indent="-452438">
              <a:defRPr sz="3200"/>
            </a:lvl1pPr>
            <a:lvl2pPr marL="895350" indent="-438150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97A843FC-5F69-485C-818F-9855F5067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05B62B3B-F444-47B2-B7A5-35986D4B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1A31-A24A-4F60-82B9-FCE8A3DD10FA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C444D53C-3B75-49EA-AE09-DA0902B7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5B11CCBE-4BF5-4A60-93B5-6B334F8D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88400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11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4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3927911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3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</p:spTree>
    <p:extLst>
      <p:ext uri="{BB962C8B-B14F-4D97-AF65-F5344CB8AC3E}">
        <p14:creationId xmlns:p14="http://schemas.microsoft.com/office/powerpoint/2010/main" val="2770041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50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lut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Sluttside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9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2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DSS\2015\via Kord\Elementer fra Kord\Arkiv\KD\KD_grafiskelement_brun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1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2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grpSp>
        <p:nvGrpSpPr>
          <p:cNvPr id="3" name="Gruppe 2"/>
          <p:cNvGrpSpPr/>
          <p:nvPr userDrawn="1"/>
        </p:nvGrpSpPr>
        <p:grpSpPr>
          <a:xfrm>
            <a:off x="0" y="3275461"/>
            <a:ext cx="12192000" cy="3585225"/>
            <a:chOff x="0" y="3275461"/>
            <a:chExt cx="12192000" cy="3585225"/>
          </a:xfrm>
        </p:grpSpPr>
        <p:sp>
          <p:nvSpPr>
            <p:cNvPr id="12" name="Rektangel 11"/>
            <p:cNvSpPr/>
            <p:nvPr userDrawn="1"/>
          </p:nvSpPr>
          <p:spPr>
            <a:xfrm>
              <a:off x="0" y="3275461"/>
              <a:ext cx="12192000" cy="3585225"/>
            </a:xfrm>
            <a:prstGeom prst="rect">
              <a:avLst/>
            </a:prstGeom>
            <a:solidFill>
              <a:srgbClr val="672E6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16" name="Picture 15" descr="KD_Designelement_hvit_3_pp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30" y="4913508"/>
              <a:ext cx="11627162" cy="115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94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SS\2015\via Kord\Elementer fra Kord\Arkiv\KD\KD_grafiskelement_lysegra╠è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5"/>
            <a:ext cx="1221581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20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13C25945-DBB1-4A0E-824C-5F2D8DCDC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="" xmlns:a16="http://schemas.microsoft.com/office/drawing/2014/main" id="{4D0B1622-14FA-491E-901E-2F64CBF67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="" xmlns:a16="http://schemas.microsoft.com/office/drawing/2014/main" id="{E8ED339E-1032-4084-B7E1-3DFAA5773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4CD502EF-CE9D-4D84-82E2-9A2CBD07A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89311-55FA-4D71-BD80-60FB44671F6B}" type="datetime1">
              <a:rPr lang="nb-NO" smtClean="0"/>
              <a:t>28.01.2019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53C6BE69-CC79-40CD-83CE-C8C8A9EB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DC87DD47-3647-4F39-A25E-1A12181F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3221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DSS\2015\via Kord\Elementer fra Kord\Arkiv\KD\KD_grafiskelement_turki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3424"/>
            <a:ext cx="12215812" cy="35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4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5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5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31115"/>
            <a:ext cx="6325079" cy="268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37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Al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6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9816" y="3644918"/>
            <a:ext cx="6325079" cy="266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9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Startside Alternativ 3 – sett inn eget bilde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72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Kapittel / Temaside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/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548680"/>
            <a:ext cx="466046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b-NO" sz="13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  <a:endParaRPr lang="nb-NO" sz="13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44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mal:Tekst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8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uten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bunntekst: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For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å få sidenummer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nb-NO" sz="1200" b="1" dirty="0" smtClean="0">
                <a:solidFill>
                  <a:prstClr val="black"/>
                </a:solidFill>
                <a:latin typeface="Arial" charset="0"/>
              </a:rPr>
              <a:t>dato og tittel </a:t>
            </a: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på presentasjon: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Klikk  på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”Sett Inn” -&gt; Topp og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bunntekst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- Huk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63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5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kulepunkter -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2 vertikale bilder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3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3059368"/>
            <a:ext cx="3420000" cy="305345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407491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Norsk mal: Tekst med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kulepunkter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b="1" dirty="0">
                <a:solidFill>
                  <a:prstClr val="black"/>
                </a:solidFill>
                <a:latin typeface="Arial" charset="0"/>
              </a:rPr>
              <a:t>Tips  bilde: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1200" dirty="0">
                <a:solidFill>
                  <a:prstClr val="black"/>
                </a:solidFill>
                <a:latin typeface="Arial" charset="0"/>
              </a:rPr>
              <a:t>For best oppløsning 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anbefales </a:t>
            </a:r>
            <a:r>
              <a:rPr lang="nb-NO" sz="1200" dirty="0" err="1">
                <a:solidFill>
                  <a:prstClr val="black"/>
                </a:solidFill>
                <a:latin typeface="Arial" charset="0"/>
              </a:rPr>
              <a:t>j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pg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nb-NO" sz="1200" dirty="0">
                <a:solidFill>
                  <a:prstClr val="black"/>
                </a:solidFill>
                <a:latin typeface="Arial" charset="0"/>
              </a:rPr>
              <a:t>og </a:t>
            </a:r>
            <a:r>
              <a:rPr lang="nb-NO" sz="1200" dirty="0" err="1" smtClean="0">
                <a:solidFill>
                  <a:prstClr val="black"/>
                </a:solidFill>
                <a:latin typeface="Arial" charset="0"/>
              </a:rPr>
              <a:t>png-format</a:t>
            </a:r>
            <a:r>
              <a:rPr lang="nb-NO" sz="1200" dirty="0" smtClean="0">
                <a:solidFill>
                  <a:prstClr val="black"/>
                </a:solidFill>
                <a:latin typeface="Arial" charset="0"/>
              </a:rPr>
              <a:t>.</a:t>
            </a:r>
            <a:endParaRPr lang="nb-NO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</a:rPr>
              <a:pPr>
                <a:defRPr/>
              </a:pPr>
              <a:t>28. januar 2019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>
                <a:solidFill>
                  <a:prstClr val="black"/>
                </a:solidFill>
              </a:rPr>
              <a:t>Tittel på presentasjonen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5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EEDE31D0-7C25-4B78-9DD6-E469F83D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5FDB2F06-DBA7-4024-A161-5FF0BB9E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 Rediger tekststiler i malen</a:t>
            </a:r>
          </a:p>
          <a:p>
            <a:pPr lvl="1"/>
            <a:r>
              <a:rPr lang="nb-NO" dirty="0"/>
              <a:t> 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FBAE026A-5845-4FA4-91D4-C25ED5F18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5E6BB-9174-4CD5-9381-420B659D28F4}" type="datetime1">
              <a:rPr lang="nb-NO" smtClean="0"/>
              <a:t>28.01.2019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D9EF4AF1-65A4-456E-BEBB-578401DFE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11.april 2018 kommunen som barnehagemynidghet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05789AF-8DC4-432F-AAA7-43259EF13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EBB5-951F-4947-9D0E-6186FD6C6DF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74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60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013" indent="-354013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 januar 2019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 smtClean="0">
                <a:solidFill>
                  <a:prstClr val="black"/>
                </a:solidFill>
                <a:latin typeface="Arial" charset="0"/>
              </a:rPr>
              <a:t>Tittel på presentasjonen</a:t>
            </a:r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8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29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 januar 2019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 smtClean="0">
                <a:solidFill>
                  <a:prstClr val="black"/>
                </a:solidFill>
                <a:latin typeface="Arial" charset="0"/>
              </a:rPr>
              <a:t>Tittel på presentasjonen</a:t>
            </a:r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8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 januar 2019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 smtClean="0">
                <a:solidFill>
                  <a:prstClr val="black"/>
                </a:solidFill>
                <a:latin typeface="Arial" charset="0"/>
              </a:rPr>
              <a:t>Tittel på presentasjonen</a:t>
            </a:r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8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2BD35D-A3E1-4509-A475-9B35C4AA3138}" type="datetime4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28. januar 2019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dirty="0" smtClean="0">
                <a:solidFill>
                  <a:prstClr val="black"/>
                </a:solidFill>
                <a:latin typeface="Arial" charset="0"/>
              </a:rPr>
              <a:t>Tittel på presentasjonen</a:t>
            </a:r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A8C69-1E23-4468-AC94-010B558DD334}" type="slidenum">
              <a:rPr lang="nb-NO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TekstSylinder 1"/>
          <p:cNvSpPr txBox="1"/>
          <p:nvPr userDrawn="1"/>
        </p:nvSpPr>
        <p:spPr>
          <a:xfrm>
            <a:off x="595643" y="630431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b-NO" sz="800" dirty="0" smtClean="0">
                <a:solidFill>
                  <a:prstClr val="black"/>
                </a:solidFill>
                <a:latin typeface="Arial" charset="0"/>
              </a:rPr>
              <a:t>Kunnskapsdepartementet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laring-og-trivsel/stottemateriell-til-rammeplanen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CDC7AA39-BF4C-4465-8BA1-9FE12171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2825"/>
            <a:ext cx="9144000" cy="1474850"/>
          </a:xfrm>
        </p:spPr>
        <p:txBody>
          <a:bodyPr>
            <a:normAutofit/>
          </a:bodyPr>
          <a:lstStyle/>
          <a:p>
            <a:r>
              <a:rPr lang="nb-NO" sz="4800" dirty="0" smtClean="0"/>
              <a:t>Oppstartsmøte i samarbeidsforum </a:t>
            </a:r>
            <a:endParaRPr lang="nb-NO" sz="4800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E194E312-5CBD-4049-BBEF-A1D088248C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 smtClean="0"/>
          </a:p>
          <a:p>
            <a:r>
              <a:rPr lang="nb-NO" sz="3600" dirty="0"/>
              <a:t>Regional ordning for kompetanseutvikling for barnehage </a:t>
            </a:r>
          </a:p>
          <a:p>
            <a:r>
              <a:rPr lang="nb-NO" dirty="0" smtClean="0"/>
              <a:t>Berit Sunnset og Anne Kirsti Welde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Samarbeidsforum 16 .- 17.januar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51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trenger vi?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7550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Pedagogisk arbeid</a:t>
            </a:r>
          </a:p>
          <a:p>
            <a:pPr marL="0" indent="0">
              <a:buNone/>
            </a:pPr>
            <a:r>
              <a:rPr lang="nb-NO" dirty="0" smtClean="0"/>
              <a:t>Administrasjon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  <a:r>
              <a:rPr lang="nb-NO" sz="2400" dirty="0" smtClean="0">
                <a:solidFill>
                  <a:srgbClr val="00B050"/>
                </a:solidFill>
              </a:rPr>
              <a:t>§ 17 Barnehagen skal ha en forsvarlig pedagogisk og administrativ ledelse</a:t>
            </a:r>
            <a:endParaRPr lang="nb-NO" sz="2400" dirty="0">
              <a:solidFill>
                <a:srgbClr val="00B05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Ellipse 4"/>
          <p:cNvSpPr/>
          <p:nvPr/>
        </p:nvSpPr>
        <p:spPr>
          <a:xfrm>
            <a:off x="5818909" y="1446416"/>
            <a:ext cx="4322618" cy="3574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Barnehageeiere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Kommunen som barnehagemyndighet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Kompetansenettverk</a:t>
            </a:r>
          </a:p>
          <a:p>
            <a:pPr algn="ctr"/>
            <a:r>
              <a:rPr lang="nb-NO" dirty="0" smtClean="0"/>
              <a:t>UH</a:t>
            </a:r>
            <a:endParaRPr lang="nb-NO" dirty="0"/>
          </a:p>
          <a:p>
            <a:pPr algn="ctr"/>
            <a:r>
              <a:rPr lang="nb-NO" dirty="0" smtClean="0"/>
              <a:t>Fylkesmannen</a:t>
            </a:r>
          </a:p>
          <a:p>
            <a:pPr algn="ctr"/>
            <a:endParaRPr lang="nb-NO" dirty="0"/>
          </a:p>
        </p:txBody>
      </p:sp>
      <p:sp>
        <p:nvSpPr>
          <p:cNvPr id="6" name="Ellipse 5"/>
          <p:cNvSpPr/>
          <p:nvPr/>
        </p:nvSpPr>
        <p:spPr>
          <a:xfrm>
            <a:off x="3557846" y="2959331"/>
            <a:ext cx="3258589" cy="2061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Samarbeidsforum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82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365127"/>
            <a:ext cx="10515600" cy="5811836"/>
          </a:xfrm>
        </p:spPr>
        <p:txBody>
          <a:bodyPr/>
          <a:lstStyle/>
          <a:p>
            <a:r>
              <a:rPr lang="nb-NO" dirty="0" smtClean="0"/>
              <a:t>Drøfting: Har vi behov for mer kompetanse på temaet?</a:t>
            </a:r>
            <a:endParaRPr lang="nb-NO" dirty="0"/>
          </a:p>
          <a:p>
            <a:endParaRPr lang="nb-NO" i="1" dirty="0" smtClean="0"/>
          </a:p>
          <a:p>
            <a:r>
              <a:rPr lang="nb-NO" i="1" dirty="0" smtClean="0"/>
              <a:t>Oppsummering: veien videre</a:t>
            </a:r>
          </a:p>
          <a:p>
            <a:pPr marL="0" indent="0">
              <a:buNone/>
            </a:pPr>
            <a:r>
              <a:rPr lang="nb-NO" dirty="0" smtClean="0"/>
              <a:t>	a) Plan for 30 % midlene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b) Plan for 70 % midlene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CDC7AA39-BF4C-4465-8BA1-9FE12171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2825"/>
            <a:ext cx="9144000" cy="1952178"/>
          </a:xfrm>
        </p:spPr>
        <p:txBody>
          <a:bodyPr>
            <a:normAutofit/>
          </a:bodyPr>
          <a:lstStyle/>
          <a:p>
            <a:r>
              <a:rPr lang="nb-NO" sz="4800" dirty="0" smtClean="0"/>
              <a:t>Struktur og mandat</a:t>
            </a:r>
            <a:endParaRPr lang="nb-NO" sz="4800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E194E312-5CBD-4049-BBEF-A1D08824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5003"/>
            <a:ext cx="9144000" cy="1178433"/>
          </a:xfrm>
        </p:spPr>
        <p:txBody>
          <a:bodyPr>
            <a:normAutofit/>
          </a:bodyPr>
          <a:lstStyle/>
          <a:p>
            <a:r>
              <a:rPr lang="nb-NO" dirty="0" smtClean="0"/>
              <a:t>Fortsettelse med utarbeidelse av mandat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Samarbeidsforum 16 .- 17.januar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07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Intensjon og formål  </a:t>
            </a:r>
            <a:r>
              <a:rPr lang="nb-NO" sz="2400" dirty="0" smtClean="0"/>
              <a:t>Regional ordning for kompetanseutvikling</a:t>
            </a:r>
            <a:endParaRPr lang="nb-NO" sz="2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79905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Virkemiddel som skal sikre at </a:t>
            </a:r>
          </a:p>
          <a:p>
            <a:pPr marL="0" indent="0">
              <a:buNone/>
            </a:pPr>
            <a:r>
              <a:rPr lang="nb-NO" b="1" dirty="0" smtClean="0"/>
              <a:t>ALLE BARN </a:t>
            </a:r>
            <a:r>
              <a:rPr lang="nb-NO" dirty="0" smtClean="0"/>
              <a:t>får et likeverdig barnehagetilbud av </a:t>
            </a:r>
            <a:r>
              <a:rPr lang="nb-NO" b="1" dirty="0" smtClean="0"/>
              <a:t>HØY KVALITET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b="1" dirty="0" smtClean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99522" y="2583770"/>
            <a:ext cx="3296250" cy="25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3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Kvalitet i barnehagen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72992" y="1429789"/>
            <a:ext cx="2793077" cy="4405906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663" y="2244598"/>
            <a:ext cx="2941320" cy="33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1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Tematiske satsingsområder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95784">
              <a:buNone/>
            </a:pPr>
            <a:r>
              <a:rPr lang="nb-NO" dirty="0">
                <a:solidFill>
                  <a:prstClr val="black"/>
                </a:solidFill>
              </a:rPr>
              <a:t>Strategien har fire overordnede tematiske satsingsområder: </a:t>
            </a:r>
          </a:p>
          <a:p>
            <a:pPr lvl="0" defTabSz="995784"/>
            <a:endParaRPr lang="nb-NO" dirty="0">
              <a:solidFill>
                <a:prstClr val="black"/>
              </a:solidFill>
            </a:endParaRPr>
          </a:p>
          <a:p>
            <a:pPr marL="457200" lvl="0" indent="-457200" defTabSz="995784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Barnehagen som pedagogisk virksomhet</a:t>
            </a:r>
          </a:p>
          <a:p>
            <a:pPr marL="457200" lvl="0" indent="-457200" defTabSz="995784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Kommunikasjon og språk</a:t>
            </a:r>
          </a:p>
          <a:p>
            <a:pPr marL="457200" lvl="0" indent="-457200" defTabSz="995784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Et inkluderende miljø for omsorg, lek, læring og danning</a:t>
            </a:r>
          </a:p>
          <a:p>
            <a:pPr marL="457200" lvl="0" indent="-457200" defTabSz="995784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Barnehagens verdigrunnlag</a:t>
            </a:r>
          </a:p>
          <a:p>
            <a:endParaRPr lang="nb-NO" dirty="0"/>
          </a:p>
          <a:p>
            <a:r>
              <a:rPr lang="nb-NO" dirty="0"/>
              <a:t>Lokalt handlingsrom innenfor disse områdene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7" name="Plassholder for innho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771" y="2338668"/>
            <a:ext cx="2001982" cy="332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Regional ordning for kompetanseutvikling i barnehagene 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Sentrale punkter i ordningen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Barnehagen vurderer sitt behov for kompetanseutvikling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Samarbeidsforum utvikler langsiktig plan for kompetanseutvikling, basert på behovene i regionen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Kompetanseutviklingsplanen gir en felles retning og større forutsigbarhet for barnehager, eiere, UH og andre aktører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Aktørene bidrar til </a:t>
            </a:r>
            <a:r>
              <a:rPr lang="nb-NO" dirty="0" err="1" smtClean="0"/>
              <a:t>samskaping</a:t>
            </a:r>
            <a:r>
              <a:rPr lang="nb-NO" dirty="0" smtClean="0"/>
              <a:t> og gjensidig læring som endrer praksis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UH får en mer </a:t>
            </a:r>
            <a:r>
              <a:rPr lang="nb-NO" dirty="0" err="1" smtClean="0"/>
              <a:t>praksisnær</a:t>
            </a:r>
            <a:r>
              <a:rPr lang="nb-NO" dirty="0" smtClean="0"/>
              <a:t> kompetanse                                                                                   									</a:t>
            </a:r>
            <a:r>
              <a:rPr lang="nb-NO" sz="2000" dirty="0" smtClean="0"/>
              <a:t>Udir.no</a:t>
            </a:r>
            <a:endParaRPr lang="nb-NO" sz="20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95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Barnehageeier aktørrolle og ansvar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</a:t>
            </a:r>
            <a:r>
              <a:rPr lang="nb-NO" dirty="0" smtClean="0"/>
              <a:t>ørger </a:t>
            </a:r>
            <a:r>
              <a:rPr lang="nb-NO" dirty="0"/>
              <a:t>for at personalet har riktig og nødvendig kompetanse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</a:t>
            </a:r>
            <a:r>
              <a:rPr lang="nb-NO" dirty="0" smtClean="0"/>
              <a:t>artlegger </a:t>
            </a:r>
            <a:r>
              <a:rPr lang="nb-NO" dirty="0"/>
              <a:t>kompetansebehovet og har en langsiktig plan for rekruttering og kompetanseutvikling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</a:t>
            </a:r>
            <a:r>
              <a:rPr lang="nb-NO" dirty="0" smtClean="0"/>
              <a:t>nitierer </a:t>
            </a:r>
            <a:r>
              <a:rPr lang="nb-NO" dirty="0"/>
              <a:t>og legger til rette for at de ansatte får nødvendig opplæring og kompetanseheving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</a:t>
            </a:r>
            <a:r>
              <a:rPr lang="nb-NO" dirty="0" smtClean="0"/>
              <a:t>ørger </a:t>
            </a:r>
            <a:r>
              <a:rPr lang="nb-NO" dirty="0"/>
              <a:t>for at alle ansatte får en innføring i barnehagens samfunnsmandat, ansvar og innhold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</a:t>
            </a:r>
            <a:r>
              <a:rPr lang="nb-NO" dirty="0" smtClean="0"/>
              <a:t>idrar </a:t>
            </a:r>
            <a:r>
              <a:rPr lang="nb-NO" dirty="0"/>
              <a:t>med egne midler til kompetansetiltak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</a:t>
            </a:r>
            <a:r>
              <a:rPr lang="nb-NO" dirty="0" smtClean="0"/>
              <a:t>varetar </a:t>
            </a:r>
            <a:r>
              <a:rPr lang="nb-NO" dirty="0"/>
              <a:t>likestillingsperspektivet i rekruttering av ansatte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</a:t>
            </a:r>
            <a:r>
              <a:rPr lang="nb-NO" dirty="0" smtClean="0"/>
              <a:t>ørger </a:t>
            </a:r>
            <a:r>
              <a:rPr lang="nb-NO" dirty="0"/>
              <a:t>for å ivareta samiske barns </a:t>
            </a:r>
            <a:r>
              <a:rPr lang="nb-NO" dirty="0" smtClean="0"/>
              <a:t>rettigheter</a:t>
            </a:r>
            <a:r>
              <a:rPr lang="nb-NO" i="1" dirty="0"/>
              <a:t> </a:t>
            </a:r>
            <a:endParaRPr lang="nb-NO" i="1" dirty="0" smtClean="0"/>
          </a:p>
          <a:p>
            <a:pPr marL="0" indent="0">
              <a:buNone/>
            </a:pPr>
            <a:r>
              <a:rPr lang="nb-NO" sz="1900" dirty="0" smtClean="0"/>
              <a:t>					Revidert </a:t>
            </a:r>
            <a:r>
              <a:rPr lang="nb-NO" sz="1900" dirty="0"/>
              <a:t>strategi for kompetanse og rekruttering 2018 - 2022 </a:t>
            </a:r>
            <a:endParaRPr lang="nb-NO" sz="1900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20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Dialogpunkt fra møte med eiere og organisasjoner (</a:t>
            </a:r>
            <a:r>
              <a:rPr lang="nb-NO" sz="3200" dirty="0" smtClean="0">
                <a:solidFill>
                  <a:srgbClr val="C00000"/>
                </a:solidFill>
              </a:rPr>
              <a:t>4.juni og 7. juni 2018)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skal til for at barnehagebasert kompetanseutvikling bidrar til at ansatte i fellesskap styrker sin kompetanse og pedagogiske praksis i tråd med rammeplanen?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Kultur for kollektiv læring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- Struktur for kollektiv læring</a:t>
            </a:r>
          </a:p>
          <a:p>
            <a:pPr marL="0" indent="0">
              <a:buNone/>
            </a:pPr>
            <a:r>
              <a:rPr lang="nb-NO" dirty="0" smtClean="0"/>
              <a:t>Hva vet vi om strukturen og kulturen i våre barnehager? (analyse)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rosess 4"/>
          <p:cNvSpPr/>
          <p:nvPr/>
        </p:nvSpPr>
        <p:spPr>
          <a:xfrm>
            <a:off x="1064029" y="4804756"/>
            <a:ext cx="10289771" cy="13632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For å skape et likeverdig tilbud og kultur for felles læring og kvalitetsutvikling må eier og ledelse iverksette og lede kollektive utviklings- og endringsprosesser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7397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Samarbeidsforumets mandat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Samarbeidsforumet har ansvar for å prioritere, innrette og dimensjonere kompetansetiltakene. For perioden innebærer dette at minst 70% av tildelte midler fra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Udir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til Fylkesmannen skal benyttes til barnehagebasert kompetanseutviklingstiltak. </a:t>
            </a:r>
            <a:r>
              <a:rPr lang="nb-NO" u="sng" dirty="0">
                <a:solidFill>
                  <a:schemeClr val="accent1">
                    <a:lumMod val="75000"/>
                  </a:schemeClr>
                </a:solidFill>
              </a:rPr>
              <a:t>Fylkesmannen foreslår at det enkelte kompetansenettverk innretter og prioriterer for barnehagene i sin region.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De resterende 30 % skal samarbeidsforum ut fra en samlet analyse og kartlegging av fylkets kompetansebehov, vurdere følgende tiltak;  - barnehagefaglig grunnkompetanse, - kompetansehevingsstudier for fagarbeidere og assistenter, - fagbrev som barne- og ungdomsarbeider, samt lokal tilrettelegging for lokale prioriteringer for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Ablu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/deltid barnehagelærer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70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6822" y="365125"/>
            <a:ext cx="4598356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3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Mandat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nb-NO" dirty="0" smtClean="0"/>
              <a:t>Langsiktig kompetanseutviklingsplan for fylket</a:t>
            </a:r>
          </a:p>
          <a:p>
            <a:pPr lvl="1"/>
            <a:r>
              <a:rPr lang="nb-NO" dirty="0" smtClean="0"/>
              <a:t>Prioritering (mål og kompetansetiltak)</a:t>
            </a:r>
          </a:p>
          <a:p>
            <a:pPr lvl="1"/>
            <a:r>
              <a:rPr lang="nb-NO" dirty="0" smtClean="0"/>
              <a:t>Innretting (tema for kompetanseutvikling, arbeidsmåter og samarbeid)</a:t>
            </a:r>
          </a:p>
          <a:p>
            <a:pPr lvl="1"/>
            <a:r>
              <a:rPr lang="nb-NO" dirty="0" smtClean="0"/>
              <a:t>Dimensjonering (tidsrammer, bruken av kompetansemidlene)</a:t>
            </a:r>
          </a:p>
          <a:p>
            <a:pPr lvl="1"/>
            <a:r>
              <a:rPr lang="nb-NO" dirty="0" smtClean="0"/>
              <a:t>Oppgaver, roller og ansvar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Barnehageeiere</a:t>
            </a:r>
          </a:p>
          <a:p>
            <a:pPr lvl="1"/>
            <a:r>
              <a:rPr lang="nb-NO" dirty="0" smtClean="0"/>
              <a:t>Kommunen som barnehagemyndighet</a:t>
            </a:r>
          </a:p>
          <a:p>
            <a:pPr lvl="1"/>
            <a:r>
              <a:rPr lang="nb-NO" dirty="0" smtClean="0"/>
              <a:t>Kompetansenettverk</a:t>
            </a:r>
          </a:p>
          <a:p>
            <a:pPr lvl="1"/>
            <a:r>
              <a:rPr lang="nb-NO" dirty="0" smtClean="0"/>
              <a:t>Samarbeidsforum</a:t>
            </a:r>
          </a:p>
          <a:p>
            <a:pPr lvl="1"/>
            <a:r>
              <a:rPr lang="nb-NO" dirty="0" smtClean="0"/>
              <a:t>Universitet og høyskole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43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Samarbeidsforums formål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Et utvalg av aktører er samlet i samarbeidsforum for å komme til enighet om en </a:t>
            </a:r>
            <a:r>
              <a:rPr lang="nb-NO" u="sng" dirty="0" smtClean="0">
                <a:solidFill>
                  <a:schemeClr val="accent1">
                    <a:lumMod val="75000"/>
                  </a:schemeClr>
                </a:solidFill>
              </a:rPr>
              <a:t>felles og langsiktig kompetanseutviklingsplan for fylket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. Planen skal vise prioriterte mål og kompetansetiltak, tema for kompetanseutvikling, arbeidsmåter og samarbeid, bruken av kompetansemidler og tidsrammer.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lanen skal baseres på en analyse og kartlegging av kompetansebehov til den enkelte geografiske kompetansenettverk, sett i lys av kompetansestrategiens mål og kravene i rammeplanen.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Innretting for barnehageeier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Den enkelte barnehageeier har kunnskap om sine barnehagers behov for kompetanseutvikling. Det gjelder både kollektiv- 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barnehagebaserte) og individuell videreutdanning.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I samarbeid med styrer og pedagogiske ledere 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utvikler barnehageeier plan for kompetanseutvikling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………?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Omfanget av gjennomføringen av den enkelte barnehageeiers prosess med barnehagebasert kompetanseutvikling, vurderes ut fra den enkelte barnehages 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behov/ Vil det være ulik behov for lengden på den barnehagebaserte tiltaket hvor ekstern veileder er tilknyttet barnehagen?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Ekstern veileder fra UH kommer til barnehagen, arbeidet ledes av styrer og pedagogiske ledere</a:t>
            </a:r>
            <a:r>
              <a:rPr lang="nb-NO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/>
              <a:t>………?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75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Barnehagemyndighet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Oversikt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over kompetansebehov i kommunale og private barnehager i sin kommune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Delta i regionale kompetansenettverk og i samarbeidsfora</a:t>
            </a:r>
          </a:p>
          <a:p>
            <a:pPr marL="285750" indent="-285750">
              <a:buFontTx/>
              <a:buChar char="-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Bidra med sin kunnskap om barnehagene i utvikling av planer og prioritering av tiltak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64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Universitet og høyskole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Lokale UH som tilbyr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bhg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lærerutdanning inviteres til å delta i samarbeidsforum</a:t>
            </a:r>
          </a:p>
          <a:p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UH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skal delta i drøfting av kompetansebehov og utvikling av målrettede kompetanseplaner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65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Kompetansenettverk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Kompetansenettverket lager en skisse med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utg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1">
                    <a:lumMod val="75000"/>
                  </a:schemeClr>
                </a:solidFill>
              </a:rPr>
              <a:t>pkt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 i barnehageeiernes behov for kompetanseutvikling. Planen inneholder dimensjonering av tid og 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ressurser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Skisse/Plan?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……?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UH skal delta i drøfting av kompetansebehov og utvikling av målrettede kompetanseplaner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Plan for de barnehagebaserte kompetansetiltakene (70%)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Skisse ut fra analyse (30%) bringes videre til samarbeidsforum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51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Samarbeidsforum  </a:t>
            </a:r>
            <a:r>
              <a:rPr lang="nb-NO" sz="3600" dirty="0" smtClean="0">
                <a:solidFill>
                  <a:srgbClr val="FFC000"/>
                </a:solidFill>
              </a:rPr>
              <a:t>2019 - 2022</a:t>
            </a:r>
            <a:endParaRPr lang="nb-NO" sz="3600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12.Mars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:  Årets tildeling fra </a:t>
            </a:r>
            <a:r>
              <a:rPr lang="nb-NO" dirty="0" err="1" smtClean="0">
                <a:solidFill>
                  <a:schemeClr val="accent1">
                    <a:lumMod val="75000"/>
                  </a:schemeClr>
                </a:solidFill>
              </a:rPr>
              <a:t>Udir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(medio februar)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30 % vurderes etter behov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Støtte til igangsetting av kompetansenettverk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Oktober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Skype?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79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14" name="Plassholder for innhold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5090" y="166688"/>
            <a:ext cx="5021820" cy="6010275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08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Etablere og organisere samarbeidsforum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500" dirty="0" smtClean="0"/>
              <a:t>Ytre Namdalen</a:t>
            </a:r>
          </a:p>
          <a:p>
            <a:pPr marL="0" indent="0">
              <a:buNone/>
            </a:pPr>
            <a:r>
              <a:rPr lang="nb-NO" sz="3500" dirty="0" smtClean="0"/>
              <a:t>Indre Namdalen</a:t>
            </a:r>
          </a:p>
          <a:p>
            <a:pPr marL="0" indent="0">
              <a:buNone/>
            </a:pPr>
            <a:r>
              <a:rPr lang="nb-NO" sz="3500" dirty="0" smtClean="0"/>
              <a:t>Midtre Namdalen</a:t>
            </a:r>
          </a:p>
          <a:p>
            <a:pPr marL="0" indent="0">
              <a:buNone/>
            </a:pPr>
            <a:r>
              <a:rPr lang="nb-NO" sz="3500" dirty="0" smtClean="0"/>
              <a:t>Innherred</a:t>
            </a:r>
          </a:p>
          <a:p>
            <a:pPr marL="0" indent="0">
              <a:buNone/>
            </a:pPr>
            <a:r>
              <a:rPr lang="nb-NO" sz="3500" dirty="0" smtClean="0"/>
              <a:t>Levanger/Verdal</a:t>
            </a:r>
          </a:p>
          <a:p>
            <a:pPr marL="0" indent="0">
              <a:buNone/>
            </a:pPr>
            <a:r>
              <a:rPr lang="nb-NO" sz="3500" dirty="0" smtClean="0"/>
              <a:t>Værnes regionen        </a:t>
            </a:r>
          </a:p>
          <a:p>
            <a:pPr marL="0" indent="0">
              <a:buNone/>
            </a:pPr>
            <a:r>
              <a:rPr lang="nb-NO" sz="3500" dirty="0" smtClean="0"/>
              <a:t>Trondheim/Malvik/Klæbu</a:t>
            </a:r>
          </a:p>
          <a:p>
            <a:pPr marL="0" indent="0">
              <a:buNone/>
            </a:pPr>
            <a:r>
              <a:rPr lang="nb-NO" sz="3500" dirty="0" smtClean="0"/>
              <a:t>Gauldalsregionen</a:t>
            </a:r>
          </a:p>
          <a:p>
            <a:pPr marL="0" indent="0">
              <a:buNone/>
            </a:pPr>
            <a:r>
              <a:rPr lang="nb-NO" sz="3500" dirty="0" smtClean="0"/>
              <a:t>Orkdal-Øy</a:t>
            </a:r>
          </a:p>
          <a:p>
            <a:pPr marL="0" indent="0">
              <a:buNone/>
            </a:pPr>
            <a:r>
              <a:rPr lang="nb-NO" sz="3500" dirty="0" smtClean="0"/>
              <a:t>Fosen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76957"/>
          </a:xfrm>
        </p:spPr>
        <p:txBody>
          <a:bodyPr/>
          <a:lstStyle/>
          <a:p>
            <a:r>
              <a:rPr lang="nb-NO" dirty="0" smtClean="0"/>
              <a:t>Samarbeidsforum 16.-17- januar 2019</a:t>
            </a:r>
            <a:endParaRPr lang="nb-NO" dirty="0"/>
          </a:p>
        </p:txBody>
      </p:sp>
      <p:sp>
        <p:nvSpPr>
          <p:cNvPr id="8" name="Rektangel 7"/>
          <p:cNvSpPr/>
          <p:nvPr/>
        </p:nvSpPr>
        <p:spPr>
          <a:xfrm>
            <a:off x="4905908" y="1690690"/>
            <a:ext cx="1911927" cy="4521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Barnehageeiere</a:t>
            </a:r>
          </a:p>
          <a:p>
            <a:pPr algn="ctr"/>
            <a:r>
              <a:rPr lang="nb-NO" dirty="0" smtClean="0"/>
              <a:t>(kommunale og private)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o</a:t>
            </a:r>
            <a:r>
              <a:rPr lang="nb-NO" dirty="0" smtClean="0"/>
              <a:t>g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Kommunen som barnehage-myndighet</a:t>
            </a:r>
            <a:endParaRPr lang="nb-NO" dirty="0"/>
          </a:p>
        </p:txBody>
      </p:sp>
      <p:sp>
        <p:nvSpPr>
          <p:cNvPr id="9" name="Prosess 8"/>
          <p:cNvSpPr/>
          <p:nvPr/>
        </p:nvSpPr>
        <p:spPr>
          <a:xfrm>
            <a:off x="7384486" y="1646236"/>
            <a:ext cx="1935480" cy="44773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Universitet og høyskole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o</a:t>
            </a:r>
            <a:r>
              <a:rPr lang="nb-NO" dirty="0" smtClean="0"/>
              <a:t>g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Fylkesmannen</a:t>
            </a:r>
            <a:endParaRPr lang="nb-NO" dirty="0"/>
          </a:p>
        </p:txBody>
      </p:sp>
      <p:sp>
        <p:nvSpPr>
          <p:cNvPr id="10" name="Prosess 9"/>
          <p:cNvSpPr/>
          <p:nvPr/>
        </p:nvSpPr>
        <p:spPr>
          <a:xfrm>
            <a:off x="9712037" y="1696111"/>
            <a:ext cx="2208414" cy="4477354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Eventuelt andre aktører</a:t>
            </a:r>
          </a:p>
          <a:p>
            <a:pPr algn="ctr"/>
            <a:endParaRPr lang="nb-NO" dirty="0"/>
          </a:p>
          <a:p>
            <a:pPr algn="ctr"/>
            <a:r>
              <a:rPr lang="nb-NO" dirty="0" smtClean="0"/>
              <a:t>KS</a:t>
            </a:r>
          </a:p>
          <a:p>
            <a:pPr algn="ctr"/>
            <a:r>
              <a:rPr lang="nb-NO" dirty="0" smtClean="0"/>
              <a:t>PBL</a:t>
            </a:r>
          </a:p>
          <a:p>
            <a:pPr algn="ctr"/>
            <a:r>
              <a:rPr lang="nb-NO" dirty="0" smtClean="0"/>
              <a:t>Fagforbundet</a:t>
            </a:r>
          </a:p>
          <a:p>
            <a:pPr algn="ctr"/>
            <a:r>
              <a:rPr lang="nb-NO" dirty="0" smtClean="0"/>
              <a:t>Utdanningsforbundet</a:t>
            </a:r>
          </a:p>
          <a:p>
            <a:pPr algn="ctr"/>
            <a:r>
              <a:rPr lang="nb-NO" dirty="0" smtClean="0"/>
              <a:t>Sametinget</a:t>
            </a:r>
          </a:p>
          <a:p>
            <a:pPr algn="ctr"/>
            <a:r>
              <a:rPr lang="nb-NO" dirty="0" smtClean="0"/>
              <a:t>Fylkeskommunen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Samarbeidsforums formål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Et utvalg av aktører er samlet i samarbeidsforum for å komme til enighet om en felles og langsiktig kompetanseutviklingsplan for fylket. Planen skal vise prioriterte mål og kompetansetiltak, tema for kompetanseutvikling, arbeidsmåter og samarbeid, bruken av kompetansemidler og tidsrammer. </a:t>
            </a:r>
            <a:r>
              <a:rPr lang="nb-NO" u="sng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nb-NO" u="sng" dirty="0" smtClean="0">
                <a:solidFill>
                  <a:schemeClr val="accent1">
                    <a:lumMod val="75000"/>
                  </a:schemeClr>
                </a:solidFill>
              </a:rPr>
              <a:t>lanen skal baseres på en analyse og kartlegging av kompetansebehov</a:t>
            </a:r>
            <a:r>
              <a:rPr lang="nb-NO" dirty="0" smtClean="0">
                <a:solidFill>
                  <a:schemeClr val="accent1">
                    <a:lumMod val="75000"/>
                  </a:schemeClr>
                </a:solidFill>
              </a:rPr>
              <a:t> til den enkelte geografiske kompetansenettverk, sett i lys av kompetansestrategiens mål og kravene i rammeplanen.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Analyse og kartlegging for en bedre barnehage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Ingar Pareliussen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05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="" xmlns:a16="http://schemas.microsoft.com/office/drawing/2014/main" id="{B19BF9C3-AA86-41CD-A536-6769DE36892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833688" y="0"/>
            <a:ext cx="652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7" name="Freeform 5">
            <a:extLst>
              <a:ext uri="{FF2B5EF4-FFF2-40B4-BE49-F238E27FC236}">
                <a16:creationId xmlns="" xmlns:a16="http://schemas.microsoft.com/office/drawing/2014/main" id="{31A497F5-30DF-4953-9B46-0415A2BA5646}"/>
              </a:ext>
            </a:extLst>
          </p:cNvPr>
          <p:cNvSpPr>
            <a:spLocks/>
          </p:cNvSpPr>
          <p:nvPr/>
        </p:nvSpPr>
        <p:spPr bwMode="auto">
          <a:xfrm>
            <a:off x="3281363" y="3881438"/>
            <a:ext cx="722313" cy="796925"/>
          </a:xfrm>
          <a:custGeom>
            <a:avLst/>
            <a:gdLst>
              <a:gd name="T0" fmla="*/ 202 w 455"/>
              <a:gd name="T1" fmla="*/ 54 h 502"/>
              <a:gd name="T2" fmla="*/ 210 w 455"/>
              <a:gd name="T3" fmla="*/ 3 h 502"/>
              <a:gd name="T4" fmla="*/ 236 w 455"/>
              <a:gd name="T5" fmla="*/ 9 h 502"/>
              <a:gd name="T6" fmla="*/ 268 w 455"/>
              <a:gd name="T7" fmla="*/ 60 h 502"/>
              <a:gd name="T8" fmla="*/ 260 w 455"/>
              <a:gd name="T9" fmla="*/ 157 h 502"/>
              <a:gd name="T10" fmla="*/ 243 w 455"/>
              <a:gd name="T11" fmla="*/ 187 h 502"/>
              <a:gd name="T12" fmla="*/ 236 w 455"/>
              <a:gd name="T13" fmla="*/ 261 h 502"/>
              <a:gd name="T14" fmla="*/ 275 w 455"/>
              <a:gd name="T15" fmla="*/ 217 h 502"/>
              <a:gd name="T16" fmla="*/ 335 w 455"/>
              <a:gd name="T17" fmla="*/ 219 h 502"/>
              <a:gd name="T18" fmla="*/ 369 w 455"/>
              <a:gd name="T19" fmla="*/ 254 h 502"/>
              <a:gd name="T20" fmla="*/ 455 w 455"/>
              <a:gd name="T21" fmla="*/ 283 h 502"/>
              <a:gd name="T22" fmla="*/ 399 w 455"/>
              <a:gd name="T23" fmla="*/ 300 h 502"/>
              <a:gd name="T24" fmla="*/ 404 w 455"/>
              <a:gd name="T25" fmla="*/ 381 h 502"/>
              <a:gd name="T26" fmla="*/ 324 w 455"/>
              <a:gd name="T27" fmla="*/ 387 h 502"/>
              <a:gd name="T28" fmla="*/ 313 w 455"/>
              <a:gd name="T29" fmla="*/ 383 h 502"/>
              <a:gd name="T30" fmla="*/ 253 w 455"/>
              <a:gd name="T31" fmla="*/ 427 h 502"/>
              <a:gd name="T32" fmla="*/ 234 w 455"/>
              <a:gd name="T33" fmla="*/ 492 h 502"/>
              <a:gd name="T34" fmla="*/ 188 w 455"/>
              <a:gd name="T35" fmla="*/ 476 h 502"/>
              <a:gd name="T36" fmla="*/ 179 w 455"/>
              <a:gd name="T37" fmla="*/ 485 h 502"/>
              <a:gd name="T38" fmla="*/ 177 w 455"/>
              <a:gd name="T39" fmla="*/ 496 h 502"/>
              <a:gd name="T40" fmla="*/ 163 w 455"/>
              <a:gd name="T41" fmla="*/ 483 h 502"/>
              <a:gd name="T42" fmla="*/ 125 w 455"/>
              <a:gd name="T43" fmla="*/ 477 h 502"/>
              <a:gd name="T44" fmla="*/ 14 w 455"/>
              <a:gd name="T45" fmla="*/ 475 h 502"/>
              <a:gd name="T46" fmla="*/ 16 w 455"/>
              <a:gd name="T47" fmla="*/ 418 h 502"/>
              <a:gd name="T48" fmla="*/ 0 w 455"/>
              <a:gd name="T49" fmla="*/ 389 h 502"/>
              <a:gd name="T50" fmla="*/ 125 w 455"/>
              <a:gd name="T51" fmla="*/ 373 h 502"/>
              <a:gd name="T52" fmla="*/ 131 w 455"/>
              <a:gd name="T53" fmla="*/ 347 h 502"/>
              <a:gd name="T54" fmla="*/ 58 w 455"/>
              <a:gd name="T55" fmla="*/ 346 h 502"/>
              <a:gd name="T56" fmla="*/ 41 w 455"/>
              <a:gd name="T57" fmla="*/ 264 h 502"/>
              <a:gd name="T58" fmla="*/ 79 w 455"/>
              <a:gd name="T59" fmla="*/ 223 h 502"/>
              <a:gd name="T60" fmla="*/ 102 w 455"/>
              <a:gd name="T61" fmla="*/ 139 h 502"/>
              <a:gd name="T62" fmla="*/ 62 w 455"/>
              <a:gd name="T63" fmla="*/ 105 h 502"/>
              <a:gd name="T64" fmla="*/ 45 w 455"/>
              <a:gd name="T65" fmla="*/ 83 h 502"/>
              <a:gd name="T66" fmla="*/ 38 w 455"/>
              <a:gd name="T67" fmla="*/ 20 h 502"/>
              <a:gd name="T68" fmla="*/ 95 w 455"/>
              <a:gd name="T69" fmla="*/ 55 h 502"/>
              <a:gd name="T70" fmla="*/ 134 w 455"/>
              <a:gd name="T71" fmla="*/ 72 h 502"/>
              <a:gd name="T72" fmla="*/ 177 w 455"/>
              <a:gd name="T73" fmla="*/ 5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5" h="502">
                <a:moveTo>
                  <a:pt x="177" y="52"/>
                </a:moveTo>
                <a:lnTo>
                  <a:pt x="202" y="54"/>
                </a:lnTo>
                <a:lnTo>
                  <a:pt x="194" y="0"/>
                </a:lnTo>
                <a:lnTo>
                  <a:pt x="210" y="3"/>
                </a:lnTo>
                <a:lnTo>
                  <a:pt x="234" y="6"/>
                </a:lnTo>
                <a:lnTo>
                  <a:pt x="236" y="9"/>
                </a:lnTo>
                <a:lnTo>
                  <a:pt x="265" y="55"/>
                </a:lnTo>
                <a:lnTo>
                  <a:pt x="268" y="60"/>
                </a:lnTo>
                <a:lnTo>
                  <a:pt x="277" y="106"/>
                </a:lnTo>
                <a:lnTo>
                  <a:pt x="260" y="157"/>
                </a:lnTo>
                <a:lnTo>
                  <a:pt x="256" y="164"/>
                </a:lnTo>
                <a:lnTo>
                  <a:pt x="243" y="187"/>
                </a:lnTo>
                <a:lnTo>
                  <a:pt x="227" y="223"/>
                </a:lnTo>
                <a:lnTo>
                  <a:pt x="236" y="261"/>
                </a:lnTo>
                <a:lnTo>
                  <a:pt x="237" y="263"/>
                </a:lnTo>
                <a:lnTo>
                  <a:pt x="275" y="217"/>
                </a:lnTo>
                <a:lnTo>
                  <a:pt x="326" y="183"/>
                </a:lnTo>
                <a:lnTo>
                  <a:pt x="335" y="219"/>
                </a:lnTo>
                <a:lnTo>
                  <a:pt x="342" y="226"/>
                </a:lnTo>
                <a:lnTo>
                  <a:pt x="369" y="254"/>
                </a:lnTo>
                <a:lnTo>
                  <a:pt x="419" y="245"/>
                </a:lnTo>
                <a:lnTo>
                  <a:pt x="455" y="283"/>
                </a:lnTo>
                <a:lnTo>
                  <a:pt x="421" y="294"/>
                </a:lnTo>
                <a:lnTo>
                  <a:pt x="399" y="300"/>
                </a:lnTo>
                <a:lnTo>
                  <a:pt x="402" y="348"/>
                </a:lnTo>
                <a:lnTo>
                  <a:pt x="404" y="381"/>
                </a:lnTo>
                <a:lnTo>
                  <a:pt x="357" y="402"/>
                </a:lnTo>
                <a:lnTo>
                  <a:pt x="324" y="387"/>
                </a:lnTo>
                <a:lnTo>
                  <a:pt x="320" y="386"/>
                </a:lnTo>
                <a:lnTo>
                  <a:pt x="313" y="383"/>
                </a:lnTo>
                <a:lnTo>
                  <a:pt x="306" y="389"/>
                </a:lnTo>
                <a:lnTo>
                  <a:pt x="253" y="427"/>
                </a:lnTo>
                <a:lnTo>
                  <a:pt x="274" y="485"/>
                </a:lnTo>
                <a:lnTo>
                  <a:pt x="234" y="492"/>
                </a:lnTo>
                <a:lnTo>
                  <a:pt x="217" y="487"/>
                </a:lnTo>
                <a:lnTo>
                  <a:pt x="188" y="476"/>
                </a:lnTo>
                <a:lnTo>
                  <a:pt x="184" y="480"/>
                </a:lnTo>
                <a:lnTo>
                  <a:pt x="179" y="485"/>
                </a:lnTo>
                <a:lnTo>
                  <a:pt x="182" y="493"/>
                </a:lnTo>
                <a:lnTo>
                  <a:pt x="177" y="496"/>
                </a:lnTo>
                <a:lnTo>
                  <a:pt x="173" y="498"/>
                </a:lnTo>
                <a:lnTo>
                  <a:pt x="163" y="483"/>
                </a:lnTo>
                <a:lnTo>
                  <a:pt x="134" y="502"/>
                </a:lnTo>
                <a:lnTo>
                  <a:pt x="125" y="477"/>
                </a:lnTo>
                <a:lnTo>
                  <a:pt x="88" y="499"/>
                </a:lnTo>
                <a:lnTo>
                  <a:pt x="14" y="475"/>
                </a:lnTo>
                <a:lnTo>
                  <a:pt x="27" y="440"/>
                </a:lnTo>
                <a:lnTo>
                  <a:pt x="16" y="418"/>
                </a:lnTo>
                <a:lnTo>
                  <a:pt x="7" y="401"/>
                </a:lnTo>
                <a:lnTo>
                  <a:pt x="0" y="389"/>
                </a:lnTo>
                <a:lnTo>
                  <a:pt x="49" y="385"/>
                </a:lnTo>
                <a:lnTo>
                  <a:pt x="125" y="373"/>
                </a:lnTo>
                <a:lnTo>
                  <a:pt x="142" y="357"/>
                </a:lnTo>
                <a:lnTo>
                  <a:pt x="131" y="347"/>
                </a:lnTo>
                <a:lnTo>
                  <a:pt x="114" y="343"/>
                </a:lnTo>
                <a:lnTo>
                  <a:pt x="58" y="346"/>
                </a:lnTo>
                <a:lnTo>
                  <a:pt x="65" y="337"/>
                </a:lnTo>
                <a:lnTo>
                  <a:pt x="41" y="264"/>
                </a:lnTo>
                <a:lnTo>
                  <a:pt x="75" y="227"/>
                </a:lnTo>
                <a:lnTo>
                  <a:pt x="79" y="223"/>
                </a:lnTo>
                <a:lnTo>
                  <a:pt x="104" y="148"/>
                </a:lnTo>
                <a:lnTo>
                  <a:pt x="102" y="139"/>
                </a:lnTo>
                <a:lnTo>
                  <a:pt x="92" y="109"/>
                </a:lnTo>
                <a:lnTo>
                  <a:pt x="62" y="105"/>
                </a:lnTo>
                <a:lnTo>
                  <a:pt x="45" y="103"/>
                </a:lnTo>
                <a:lnTo>
                  <a:pt x="45" y="83"/>
                </a:lnTo>
                <a:lnTo>
                  <a:pt x="28" y="20"/>
                </a:lnTo>
                <a:lnTo>
                  <a:pt x="38" y="20"/>
                </a:lnTo>
                <a:lnTo>
                  <a:pt x="41" y="20"/>
                </a:lnTo>
                <a:lnTo>
                  <a:pt x="95" y="55"/>
                </a:lnTo>
                <a:lnTo>
                  <a:pt x="102" y="58"/>
                </a:lnTo>
                <a:lnTo>
                  <a:pt x="134" y="72"/>
                </a:lnTo>
                <a:lnTo>
                  <a:pt x="154" y="48"/>
                </a:lnTo>
                <a:lnTo>
                  <a:pt x="177" y="52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8" name="Freeform 6">
            <a:extLst>
              <a:ext uri="{FF2B5EF4-FFF2-40B4-BE49-F238E27FC236}">
                <a16:creationId xmlns="" xmlns:a16="http://schemas.microsoft.com/office/drawing/2014/main" id="{746BC35C-3E6E-4D5A-A865-B79D3042F511}"/>
              </a:ext>
            </a:extLst>
          </p:cNvPr>
          <p:cNvSpPr>
            <a:spLocks/>
          </p:cNvSpPr>
          <p:nvPr/>
        </p:nvSpPr>
        <p:spPr bwMode="auto">
          <a:xfrm>
            <a:off x="4268788" y="2882900"/>
            <a:ext cx="690563" cy="427038"/>
          </a:xfrm>
          <a:custGeom>
            <a:avLst/>
            <a:gdLst>
              <a:gd name="T0" fmla="*/ 147 w 435"/>
              <a:gd name="T1" fmla="*/ 269 h 269"/>
              <a:gd name="T2" fmla="*/ 130 w 435"/>
              <a:gd name="T3" fmla="*/ 240 h 269"/>
              <a:gd name="T4" fmla="*/ 86 w 435"/>
              <a:gd name="T5" fmla="*/ 236 h 269"/>
              <a:gd name="T6" fmla="*/ 70 w 435"/>
              <a:gd name="T7" fmla="*/ 212 h 269"/>
              <a:gd name="T8" fmla="*/ 129 w 435"/>
              <a:gd name="T9" fmla="*/ 193 h 269"/>
              <a:gd name="T10" fmla="*/ 105 w 435"/>
              <a:gd name="T11" fmla="*/ 183 h 269"/>
              <a:gd name="T12" fmla="*/ 0 w 435"/>
              <a:gd name="T13" fmla="*/ 179 h 269"/>
              <a:gd name="T14" fmla="*/ 46 w 435"/>
              <a:gd name="T15" fmla="*/ 117 h 269"/>
              <a:gd name="T16" fmla="*/ 108 w 435"/>
              <a:gd name="T17" fmla="*/ 110 h 269"/>
              <a:gd name="T18" fmla="*/ 147 w 435"/>
              <a:gd name="T19" fmla="*/ 102 h 269"/>
              <a:gd name="T20" fmla="*/ 162 w 435"/>
              <a:gd name="T21" fmla="*/ 98 h 269"/>
              <a:gd name="T22" fmla="*/ 206 w 435"/>
              <a:gd name="T23" fmla="*/ 76 h 269"/>
              <a:gd name="T24" fmla="*/ 215 w 435"/>
              <a:gd name="T25" fmla="*/ 54 h 269"/>
              <a:gd name="T26" fmla="*/ 212 w 435"/>
              <a:gd name="T27" fmla="*/ 50 h 269"/>
              <a:gd name="T28" fmla="*/ 204 w 435"/>
              <a:gd name="T29" fmla="*/ 33 h 269"/>
              <a:gd name="T30" fmla="*/ 201 w 435"/>
              <a:gd name="T31" fmla="*/ 5 h 269"/>
              <a:gd name="T32" fmla="*/ 245 w 435"/>
              <a:gd name="T33" fmla="*/ 0 h 269"/>
              <a:gd name="T34" fmla="*/ 277 w 435"/>
              <a:gd name="T35" fmla="*/ 21 h 269"/>
              <a:gd name="T36" fmla="*/ 284 w 435"/>
              <a:gd name="T37" fmla="*/ 20 h 269"/>
              <a:gd name="T38" fmla="*/ 295 w 435"/>
              <a:gd name="T39" fmla="*/ 34 h 269"/>
              <a:gd name="T40" fmla="*/ 340 w 435"/>
              <a:gd name="T41" fmla="*/ 39 h 269"/>
              <a:gd name="T42" fmla="*/ 361 w 435"/>
              <a:gd name="T43" fmla="*/ 41 h 269"/>
              <a:gd name="T44" fmla="*/ 400 w 435"/>
              <a:gd name="T45" fmla="*/ 70 h 269"/>
              <a:gd name="T46" fmla="*/ 430 w 435"/>
              <a:gd name="T47" fmla="*/ 58 h 269"/>
              <a:gd name="T48" fmla="*/ 435 w 435"/>
              <a:gd name="T49" fmla="*/ 87 h 269"/>
              <a:gd name="T50" fmla="*/ 430 w 435"/>
              <a:gd name="T51" fmla="*/ 121 h 269"/>
              <a:gd name="T52" fmla="*/ 426 w 435"/>
              <a:gd name="T53" fmla="*/ 165 h 269"/>
              <a:gd name="T54" fmla="*/ 389 w 435"/>
              <a:gd name="T55" fmla="*/ 180 h 269"/>
              <a:gd name="T56" fmla="*/ 346 w 435"/>
              <a:gd name="T57" fmla="*/ 201 h 269"/>
              <a:gd name="T58" fmla="*/ 365 w 435"/>
              <a:gd name="T59" fmla="*/ 189 h 269"/>
              <a:gd name="T60" fmla="*/ 290 w 435"/>
              <a:gd name="T61" fmla="*/ 205 h 269"/>
              <a:gd name="T62" fmla="*/ 227 w 435"/>
              <a:gd name="T63" fmla="*/ 234 h 269"/>
              <a:gd name="T64" fmla="*/ 167 w 435"/>
              <a:gd name="T65" fmla="*/ 260 h 269"/>
              <a:gd name="T66" fmla="*/ 147 w 435"/>
              <a:gd name="T67" fmla="*/ 269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5" h="269">
                <a:moveTo>
                  <a:pt x="147" y="269"/>
                </a:moveTo>
                <a:lnTo>
                  <a:pt x="130" y="240"/>
                </a:lnTo>
                <a:lnTo>
                  <a:pt x="86" y="236"/>
                </a:lnTo>
                <a:lnTo>
                  <a:pt x="70" y="212"/>
                </a:lnTo>
                <a:lnTo>
                  <a:pt x="129" y="193"/>
                </a:lnTo>
                <a:lnTo>
                  <a:pt x="105" y="183"/>
                </a:lnTo>
                <a:lnTo>
                  <a:pt x="0" y="179"/>
                </a:lnTo>
                <a:lnTo>
                  <a:pt x="46" y="117"/>
                </a:lnTo>
                <a:lnTo>
                  <a:pt x="108" y="110"/>
                </a:lnTo>
                <a:lnTo>
                  <a:pt x="147" y="102"/>
                </a:lnTo>
                <a:lnTo>
                  <a:pt x="162" y="98"/>
                </a:lnTo>
                <a:lnTo>
                  <a:pt x="206" y="76"/>
                </a:lnTo>
                <a:lnTo>
                  <a:pt x="215" y="54"/>
                </a:lnTo>
                <a:lnTo>
                  <a:pt x="212" y="50"/>
                </a:lnTo>
                <a:lnTo>
                  <a:pt x="204" y="33"/>
                </a:lnTo>
                <a:lnTo>
                  <a:pt x="201" y="5"/>
                </a:lnTo>
                <a:lnTo>
                  <a:pt x="245" y="0"/>
                </a:lnTo>
                <a:lnTo>
                  <a:pt x="277" y="21"/>
                </a:lnTo>
                <a:lnTo>
                  <a:pt x="284" y="20"/>
                </a:lnTo>
                <a:lnTo>
                  <a:pt x="295" y="34"/>
                </a:lnTo>
                <a:lnTo>
                  <a:pt x="340" y="39"/>
                </a:lnTo>
                <a:lnTo>
                  <a:pt x="361" y="41"/>
                </a:lnTo>
                <a:lnTo>
                  <a:pt x="400" y="70"/>
                </a:lnTo>
                <a:lnTo>
                  <a:pt x="430" y="58"/>
                </a:lnTo>
                <a:lnTo>
                  <a:pt x="435" y="87"/>
                </a:lnTo>
                <a:lnTo>
                  <a:pt x="430" y="121"/>
                </a:lnTo>
                <a:lnTo>
                  <a:pt x="426" y="165"/>
                </a:lnTo>
                <a:lnTo>
                  <a:pt x="389" y="180"/>
                </a:lnTo>
                <a:lnTo>
                  <a:pt x="346" y="201"/>
                </a:lnTo>
                <a:lnTo>
                  <a:pt x="365" y="189"/>
                </a:lnTo>
                <a:lnTo>
                  <a:pt x="290" y="205"/>
                </a:lnTo>
                <a:lnTo>
                  <a:pt x="227" y="234"/>
                </a:lnTo>
                <a:lnTo>
                  <a:pt x="167" y="260"/>
                </a:lnTo>
                <a:lnTo>
                  <a:pt x="147" y="26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F8CCF051-270F-4711-94BC-FBED2C69DE49}"/>
              </a:ext>
            </a:extLst>
          </p:cNvPr>
          <p:cNvSpPr>
            <a:spLocks/>
          </p:cNvSpPr>
          <p:nvPr/>
        </p:nvSpPr>
        <p:spPr bwMode="auto">
          <a:xfrm>
            <a:off x="4498976" y="2997200"/>
            <a:ext cx="1119188" cy="846138"/>
          </a:xfrm>
          <a:custGeom>
            <a:avLst/>
            <a:gdLst>
              <a:gd name="T0" fmla="*/ 427 w 705"/>
              <a:gd name="T1" fmla="*/ 169 h 533"/>
              <a:gd name="T2" fmla="*/ 432 w 705"/>
              <a:gd name="T3" fmla="*/ 196 h 533"/>
              <a:gd name="T4" fmla="*/ 581 w 705"/>
              <a:gd name="T5" fmla="*/ 125 h 533"/>
              <a:gd name="T6" fmla="*/ 695 w 705"/>
              <a:gd name="T7" fmla="*/ 190 h 533"/>
              <a:gd name="T8" fmla="*/ 705 w 705"/>
              <a:gd name="T9" fmla="*/ 226 h 533"/>
              <a:gd name="T10" fmla="*/ 686 w 705"/>
              <a:gd name="T11" fmla="*/ 236 h 533"/>
              <a:gd name="T12" fmla="*/ 629 w 705"/>
              <a:gd name="T13" fmla="*/ 254 h 533"/>
              <a:gd name="T14" fmla="*/ 598 w 705"/>
              <a:gd name="T15" fmla="*/ 273 h 533"/>
              <a:gd name="T16" fmla="*/ 592 w 705"/>
              <a:gd name="T17" fmla="*/ 276 h 533"/>
              <a:gd name="T18" fmla="*/ 552 w 705"/>
              <a:gd name="T19" fmla="*/ 304 h 533"/>
              <a:gd name="T20" fmla="*/ 508 w 705"/>
              <a:gd name="T21" fmla="*/ 343 h 533"/>
              <a:gd name="T22" fmla="*/ 498 w 705"/>
              <a:gd name="T23" fmla="*/ 352 h 533"/>
              <a:gd name="T24" fmla="*/ 482 w 705"/>
              <a:gd name="T25" fmla="*/ 366 h 533"/>
              <a:gd name="T26" fmla="*/ 444 w 705"/>
              <a:gd name="T27" fmla="*/ 397 h 533"/>
              <a:gd name="T28" fmla="*/ 410 w 705"/>
              <a:gd name="T29" fmla="*/ 418 h 533"/>
              <a:gd name="T30" fmla="*/ 344 w 705"/>
              <a:gd name="T31" fmla="*/ 440 h 533"/>
              <a:gd name="T32" fmla="*/ 264 w 705"/>
              <a:gd name="T33" fmla="*/ 466 h 533"/>
              <a:gd name="T34" fmla="*/ 261 w 705"/>
              <a:gd name="T35" fmla="*/ 467 h 533"/>
              <a:gd name="T36" fmla="*/ 223 w 705"/>
              <a:gd name="T37" fmla="*/ 498 h 533"/>
              <a:gd name="T38" fmla="*/ 211 w 705"/>
              <a:gd name="T39" fmla="*/ 508 h 533"/>
              <a:gd name="T40" fmla="*/ 161 w 705"/>
              <a:gd name="T41" fmla="*/ 533 h 533"/>
              <a:gd name="T42" fmla="*/ 149 w 705"/>
              <a:gd name="T43" fmla="*/ 533 h 533"/>
              <a:gd name="T44" fmla="*/ 96 w 705"/>
              <a:gd name="T45" fmla="*/ 528 h 533"/>
              <a:gd name="T46" fmla="*/ 80 w 705"/>
              <a:gd name="T47" fmla="*/ 514 h 533"/>
              <a:gd name="T48" fmla="*/ 65 w 705"/>
              <a:gd name="T49" fmla="*/ 500 h 533"/>
              <a:gd name="T50" fmla="*/ 60 w 705"/>
              <a:gd name="T51" fmla="*/ 453 h 533"/>
              <a:gd name="T52" fmla="*/ 59 w 705"/>
              <a:gd name="T53" fmla="*/ 447 h 533"/>
              <a:gd name="T54" fmla="*/ 55 w 705"/>
              <a:gd name="T55" fmla="*/ 415 h 533"/>
              <a:gd name="T56" fmla="*/ 69 w 705"/>
              <a:gd name="T57" fmla="*/ 391 h 533"/>
              <a:gd name="T58" fmla="*/ 73 w 705"/>
              <a:gd name="T59" fmla="*/ 382 h 533"/>
              <a:gd name="T60" fmla="*/ 33 w 705"/>
              <a:gd name="T61" fmla="*/ 381 h 533"/>
              <a:gd name="T62" fmla="*/ 12 w 705"/>
              <a:gd name="T63" fmla="*/ 342 h 533"/>
              <a:gd name="T64" fmla="*/ 0 w 705"/>
              <a:gd name="T65" fmla="*/ 321 h 533"/>
              <a:gd name="T66" fmla="*/ 13 w 705"/>
              <a:gd name="T67" fmla="*/ 312 h 533"/>
              <a:gd name="T68" fmla="*/ 24 w 705"/>
              <a:gd name="T69" fmla="*/ 304 h 533"/>
              <a:gd name="T70" fmla="*/ 15 w 705"/>
              <a:gd name="T71" fmla="*/ 283 h 533"/>
              <a:gd name="T72" fmla="*/ 9 w 705"/>
              <a:gd name="T73" fmla="*/ 265 h 533"/>
              <a:gd name="T74" fmla="*/ 40 w 705"/>
              <a:gd name="T75" fmla="*/ 229 h 533"/>
              <a:gd name="T76" fmla="*/ 112 w 705"/>
              <a:gd name="T77" fmla="*/ 213 h 533"/>
              <a:gd name="T78" fmla="*/ 124 w 705"/>
              <a:gd name="T79" fmla="*/ 210 h 533"/>
              <a:gd name="T80" fmla="*/ 175 w 705"/>
              <a:gd name="T81" fmla="*/ 195 h 533"/>
              <a:gd name="T82" fmla="*/ 165 w 705"/>
              <a:gd name="T83" fmla="*/ 166 h 533"/>
              <a:gd name="T84" fmla="*/ 180 w 705"/>
              <a:gd name="T85" fmla="*/ 142 h 533"/>
              <a:gd name="T86" fmla="*/ 201 w 705"/>
              <a:gd name="T87" fmla="*/ 129 h 533"/>
              <a:gd name="T88" fmla="*/ 244 w 705"/>
              <a:gd name="T89" fmla="*/ 108 h 533"/>
              <a:gd name="T90" fmla="*/ 281 w 705"/>
              <a:gd name="T91" fmla="*/ 93 h 533"/>
              <a:gd name="T92" fmla="*/ 285 w 705"/>
              <a:gd name="T93" fmla="*/ 49 h 533"/>
              <a:gd name="T94" fmla="*/ 290 w 705"/>
              <a:gd name="T95" fmla="*/ 15 h 533"/>
              <a:gd name="T96" fmla="*/ 291 w 705"/>
              <a:gd name="T97" fmla="*/ 15 h 533"/>
              <a:gd name="T98" fmla="*/ 320 w 705"/>
              <a:gd name="T99" fmla="*/ 10 h 533"/>
              <a:gd name="T100" fmla="*/ 375 w 705"/>
              <a:gd name="T101" fmla="*/ 0 h 533"/>
              <a:gd name="T102" fmla="*/ 420 w 705"/>
              <a:gd name="T103" fmla="*/ 51 h 533"/>
              <a:gd name="T104" fmla="*/ 432 w 705"/>
              <a:gd name="T105" fmla="*/ 120 h 533"/>
              <a:gd name="T106" fmla="*/ 418 w 705"/>
              <a:gd name="T107" fmla="*/ 129 h 533"/>
              <a:gd name="T108" fmla="*/ 427 w 705"/>
              <a:gd name="T109" fmla="*/ 169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05" h="533">
                <a:moveTo>
                  <a:pt x="427" y="169"/>
                </a:moveTo>
                <a:lnTo>
                  <a:pt x="432" y="196"/>
                </a:lnTo>
                <a:lnTo>
                  <a:pt x="581" y="125"/>
                </a:lnTo>
                <a:lnTo>
                  <a:pt x="695" y="190"/>
                </a:lnTo>
                <a:lnTo>
                  <a:pt x="705" y="226"/>
                </a:lnTo>
                <a:lnTo>
                  <a:pt x="686" y="236"/>
                </a:lnTo>
                <a:lnTo>
                  <a:pt x="629" y="254"/>
                </a:lnTo>
                <a:lnTo>
                  <a:pt x="598" y="273"/>
                </a:lnTo>
                <a:lnTo>
                  <a:pt x="592" y="276"/>
                </a:lnTo>
                <a:lnTo>
                  <a:pt x="552" y="304"/>
                </a:lnTo>
                <a:lnTo>
                  <a:pt x="508" y="343"/>
                </a:lnTo>
                <a:lnTo>
                  <a:pt x="498" y="352"/>
                </a:lnTo>
                <a:lnTo>
                  <a:pt x="482" y="366"/>
                </a:lnTo>
                <a:lnTo>
                  <a:pt x="444" y="397"/>
                </a:lnTo>
                <a:lnTo>
                  <a:pt x="410" y="418"/>
                </a:lnTo>
                <a:lnTo>
                  <a:pt x="344" y="440"/>
                </a:lnTo>
                <a:lnTo>
                  <a:pt x="264" y="466"/>
                </a:lnTo>
                <a:lnTo>
                  <a:pt x="261" y="467"/>
                </a:lnTo>
                <a:lnTo>
                  <a:pt x="223" y="498"/>
                </a:lnTo>
                <a:lnTo>
                  <a:pt x="211" y="508"/>
                </a:lnTo>
                <a:lnTo>
                  <a:pt x="161" y="533"/>
                </a:lnTo>
                <a:lnTo>
                  <a:pt x="149" y="533"/>
                </a:lnTo>
                <a:lnTo>
                  <a:pt x="96" y="528"/>
                </a:lnTo>
                <a:lnTo>
                  <a:pt x="80" y="514"/>
                </a:lnTo>
                <a:lnTo>
                  <a:pt x="65" y="500"/>
                </a:lnTo>
                <a:lnTo>
                  <a:pt x="60" y="453"/>
                </a:lnTo>
                <a:lnTo>
                  <a:pt x="59" y="447"/>
                </a:lnTo>
                <a:lnTo>
                  <a:pt x="55" y="415"/>
                </a:lnTo>
                <a:lnTo>
                  <a:pt x="69" y="391"/>
                </a:lnTo>
                <a:lnTo>
                  <a:pt x="73" y="382"/>
                </a:lnTo>
                <a:lnTo>
                  <a:pt x="33" y="381"/>
                </a:lnTo>
                <a:lnTo>
                  <a:pt x="12" y="342"/>
                </a:lnTo>
                <a:lnTo>
                  <a:pt x="0" y="321"/>
                </a:lnTo>
                <a:lnTo>
                  <a:pt x="13" y="312"/>
                </a:lnTo>
                <a:lnTo>
                  <a:pt x="24" y="304"/>
                </a:lnTo>
                <a:lnTo>
                  <a:pt x="15" y="283"/>
                </a:lnTo>
                <a:lnTo>
                  <a:pt x="9" y="265"/>
                </a:lnTo>
                <a:lnTo>
                  <a:pt x="40" y="229"/>
                </a:lnTo>
                <a:lnTo>
                  <a:pt x="112" y="213"/>
                </a:lnTo>
                <a:lnTo>
                  <a:pt x="124" y="210"/>
                </a:lnTo>
                <a:lnTo>
                  <a:pt x="175" y="195"/>
                </a:lnTo>
                <a:lnTo>
                  <a:pt x="165" y="166"/>
                </a:lnTo>
                <a:lnTo>
                  <a:pt x="180" y="142"/>
                </a:lnTo>
                <a:lnTo>
                  <a:pt x="201" y="129"/>
                </a:lnTo>
                <a:lnTo>
                  <a:pt x="244" y="108"/>
                </a:lnTo>
                <a:lnTo>
                  <a:pt x="281" y="93"/>
                </a:lnTo>
                <a:lnTo>
                  <a:pt x="285" y="49"/>
                </a:lnTo>
                <a:lnTo>
                  <a:pt x="290" y="15"/>
                </a:lnTo>
                <a:lnTo>
                  <a:pt x="291" y="15"/>
                </a:lnTo>
                <a:lnTo>
                  <a:pt x="320" y="10"/>
                </a:lnTo>
                <a:lnTo>
                  <a:pt x="375" y="0"/>
                </a:lnTo>
                <a:lnTo>
                  <a:pt x="420" y="51"/>
                </a:lnTo>
                <a:lnTo>
                  <a:pt x="432" y="120"/>
                </a:lnTo>
                <a:lnTo>
                  <a:pt x="418" y="129"/>
                </a:lnTo>
                <a:lnTo>
                  <a:pt x="427" y="16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0" name="Freeform 8">
            <a:extLst>
              <a:ext uri="{FF2B5EF4-FFF2-40B4-BE49-F238E27FC236}">
                <a16:creationId xmlns="" xmlns:a16="http://schemas.microsoft.com/office/drawing/2014/main" id="{68A6225E-F4D9-401B-B482-645A6368FAF5}"/>
              </a:ext>
            </a:extLst>
          </p:cNvPr>
          <p:cNvSpPr>
            <a:spLocks/>
          </p:cNvSpPr>
          <p:nvPr/>
        </p:nvSpPr>
        <p:spPr bwMode="auto">
          <a:xfrm>
            <a:off x="5351463" y="3505200"/>
            <a:ext cx="352425" cy="260350"/>
          </a:xfrm>
          <a:custGeom>
            <a:avLst/>
            <a:gdLst>
              <a:gd name="T0" fmla="*/ 190 w 222"/>
              <a:gd name="T1" fmla="*/ 88 h 164"/>
              <a:gd name="T2" fmla="*/ 179 w 222"/>
              <a:gd name="T3" fmla="*/ 86 h 164"/>
              <a:gd name="T4" fmla="*/ 170 w 222"/>
              <a:gd name="T5" fmla="*/ 82 h 164"/>
              <a:gd name="T6" fmla="*/ 138 w 222"/>
              <a:gd name="T7" fmla="*/ 105 h 164"/>
              <a:gd name="T8" fmla="*/ 98 w 222"/>
              <a:gd name="T9" fmla="*/ 127 h 164"/>
              <a:gd name="T10" fmla="*/ 98 w 222"/>
              <a:gd name="T11" fmla="*/ 127 h 164"/>
              <a:gd name="T12" fmla="*/ 68 w 222"/>
              <a:gd name="T13" fmla="*/ 144 h 164"/>
              <a:gd name="T14" fmla="*/ 32 w 222"/>
              <a:gd name="T15" fmla="*/ 164 h 164"/>
              <a:gd name="T16" fmla="*/ 6 w 222"/>
              <a:gd name="T17" fmla="*/ 159 h 164"/>
              <a:gd name="T18" fmla="*/ 0 w 222"/>
              <a:gd name="T19" fmla="*/ 133 h 164"/>
              <a:gd name="T20" fmla="*/ 32 w 222"/>
              <a:gd name="T21" fmla="*/ 105 h 164"/>
              <a:gd name="T22" fmla="*/ 36 w 222"/>
              <a:gd name="T23" fmla="*/ 100 h 164"/>
              <a:gd name="T24" fmla="*/ 56 w 222"/>
              <a:gd name="T25" fmla="*/ 82 h 164"/>
              <a:gd name="T26" fmla="*/ 93 w 222"/>
              <a:gd name="T27" fmla="*/ 64 h 164"/>
              <a:gd name="T28" fmla="*/ 113 w 222"/>
              <a:gd name="T29" fmla="*/ 56 h 164"/>
              <a:gd name="T30" fmla="*/ 158 w 222"/>
              <a:gd name="T31" fmla="*/ 43 h 164"/>
              <a:gd name="T32" fmla="*/ 161 w 222"/>
              <a:gd name="T33" fmla="*/ 38 h 164"/>
              <a:gd name="T34" fmla="*/ 179 w 222"/>
              <a:gd name="T35" fmla="*/ 8 h 164"/>
              <a:gd name="T36" fmla="*/ 188 w 222"/>
              <a:gd name="T37" fmla="*/ 0 h 164"/>
              <a:gd name="T38" fmla="*/ 222 w 222"/>
              <a:gd name="T39" fmla="*/ 54 h 164"/>
              <a:gd name="T40" fmla="*/ 190 w 222"/>
              <a:gd name="T41" fmla="*/ 8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2" h="164">
                <a:moveTo>
                  <a:pt x="190" y="88"/>
                </a:moveTo>
                <a:lnTo>
                  <a:pt x="179" y="86"/>
                </a:lnTo>
                <a:lnTo>
                  <a:pt x="170" y="82"/>
                </a:lnTo>
                <a:lnTo>
                  <a:pt x="138" y="105"/>
                </a:lnTo>
                <a:lnTo>
                  <a:pt x="98" y="127"/>
                </a:lnTo>
                <a:lnTo>
                  <a:pt x="98" y="127"/>
                </a:lnTo>
                <a:lnTo>
                  <a:pt x="68" y="144"/>
                </a:lnTo>
                <a:lnTo>
                  <a:pt x="32" y="164"/>
                </a:lnTo>
                <a:lnTo>
                  <a:pt x="6" y="159"/>
                </a:lnTo>
                <a:lnTo>
                  <a:pt x="0" y="133"/>
                </a:lnTo>
                <a:lnTo>
                  <a:pt x="32" y="105"/>
                </a:lnTo>
                <a:lnTo>
                  <a:pt x="36" y="100"/>
                </a:lnTo>
                <a:lnTo>
                  <a:pt x="56" y="82"/>
                </a:lnTo>
                <a:lnTo>
                  <a:pt x="93" y="64"/>
                </a:lnTo>
                <a:lnTo>
                  <a:pt x="113" y="56"/>
                </a:lnTo>
                <a:lnTo>
                  <a:pt x="158" y="43"/>
                </a:lnTo>
                <a:lnTo>
                  <a:pt x="161" y="38"/>
                </a:lnTo>
                <a:lnTo>
                  <a:pt x="179" y="8"/>
                </a:lnTo>
                <a:lnTo>
                  <a:pt x="188" y="0"/>
                </a:lnTo>
                <a:lnTo>
                  <a:pt x="222" y="54"/>
                </a:lnTo>
                <a:lnTo>
                  <a:pt x="190" y="88"/>
                </a:lnTo>
                <a:close/>
              </a:path>
            </a:pathLst>
          </a:custGeom>
          <a:solidFill>
            <a:srgbClr val="00B0F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1" name="Freeform 9">
            <a:extLst>
              <a:ext uri="{FF2B5EF4-FFF2-40B4-BE49-F238E27FC236}">
                <a16:creationId xmlns="" xmlns:a16="http://schemas.microsoft.com/office/drawing/2014/main" id="{DE00FDD5-404C-4A34-ACEC-5934A9313B63}"/>
              </a:ext>
            </a:extLst>
          </p:cNvPr>
          <p:cNvSpPr>
            <a:spLocks/>
          </p:cNvSpPr>
          <p:nvPr/>
        </p:nvSpPr>
        <p:spPr bwMode="auto">
          <a:xfrm>
            <a:off x="5270501" y="4044950"/>
            <a:ext cx="404813" cy="358775"/>
          </a:xfrm>
          <a:custGeom>
            <a:avLst/>
            <a:gdLst>
              <a:gd name="T0" fmla="*/ 0 w 255"/>
              <a:gd name="T1" fmla="*/ 4 h 226"/>
              <a:gd name="T2" fmla="*/ 31 w 255"/>
              <a:gd name="T3" fmla="*/ 0 h 226"/>
              <a:gd name="T4" fmla="*/ 105 w 255"/>
              <a:gd name="T5" fmla="*/ 10 h 226"/>
              <a:gd name="T6" fmla="*/ 122 w 255"/>
              <a:gd name="T7" fmla="*/ 16 h 226"/>
              <a:gd name="T8" fmla="*/ 141 w 255"/>
              <a:gd name="T9" fmla="*/ 23 h 226"/>
              <a:gd name="T10" fmla="*/ 180 w 255"/>
              <a:gd name="T11" fmla="*/ 22 h 226"/>
              <a:gd name="T12" fmla="*/ 182 w 255"/>
              <a:gd name="T13" fmla="*/ 21 h 226"/>
              <a:gd name="T14" fmla="*/ 182 w 255"/>
              <a:gd name="T15" fmla="*/ 29 h 226"/>
              <a:gd name="T16" fmla="*/ 182 w 255"/>
              <a:gd name="T17" fmla="*/ 64 h 226"/>
              <a:gd name="T18" fmla="*/ 182 w 255"/>
              <a:gd name="T19" fmla="*/ 155 h 226"/>
              <a:gd name="T20" fmla="*/ 255 w 255"/>
              <a:gd name="T21" fmla="*/ 182 h 226"/>
              <a:gd name="T22" fmla="*/ 124 w 255"/>
              <a:gd name="T23" fmla="*/ 226 h 226"/>
              <a:gd name="T24" fmla="*/ 91 w 255"/>
              <a:gd name="T25" fmla="*/ 205 h 226"/>
              <a:gd name="T26" fmla="*/ 67 w 255"/>
              <a:gd name="T27" fmla="*/ 174 h 226"/>
              <a:gd name="T28" fmla="*/ 77 w 255"/>
              <a:gd name="T29" fmla="*/ 143 h 226"/>
              <a:gd name="T30" fmla="*/ 60 w 255"/>
              <a:gd name="T31" fmla="*/ 118 h 226"/>
              <a:gd name="T32" fmla="*/ 36 w 255"/>
              <a:gd name="T33" fmla="*/ 133 h 226"/>
              <a:gd name="T34" fmla="*/ 51 w 255"/>
              <a:gd name="T35" fmla="*/ 117 h 226"/>
              <a:gd name="T36" fmla="*/ 26 w 255"/>
              <a:gd name="T37" fmla="*/ 89 h 226"/>
              <a:gd name="T38" fmla="*/ 14 w 255"/>
              <a:gd name="T39" fmla="*/ 50 h 226"/>
              <a:gd name="T40" fmla="*/ 8 w 255"/>
              <a:gd name="T41" fmla="*/ 33 h 226"/>
              <a:gd name="T42" fmla="*/ 2 w 255"/>
              <a:gd name="T43" fmla="*/ 11 h 226"/>
              <a:gd name="T44" fmla="*/ 0 w 255"/>
              <a:gd name="T45" fmla="*/ 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55" h="226">
                <a:moveTo>
                  <a:pt x="0" y="4"/>
                </a:moveTo>
                <a:lnTo>
                  <a:pt x="31" y="0"/>
                </a:lnTo>
                <a:lnTo>
                  <a:pt x="105" y="10"/>
                </a:lnTo>
                <a:lnTo>
                  <a:pt x="122" y="16"/>
                </a:lnTo>
                <a:lnTo>
                  <a:pt x="141" y="23"/>
                </a:lnTo>
                <a:lnTo>
                  <a:pt x="180" y="22"/>
                </a:lnTo>
                <a:lnTo>
                  <a:pt x="182" y="21"/>
                </a:lnTo>
                <a:lnTo>
                  <a:pt x="182" y="29"/>
                </a:lnTo>
                <a:lnTo>
                  <a:pt x="182" y="64"/>
                </a:lnTo>
                <a:lnTo>
                  <a:pt x="182" y="155"/>
                </a:lnTo>
                <a:lnTo>
                  <a:pt x="255" y="182"/>
                </a:lnTo>
                <a:lnTo>
                  <a:pt x="124" y="226"/>
                </a:lnTo>
                <a:lnTo>
                  <a:pt x="91" y="205"/>
                </a:lnTo>
                <a:lnTo>
                  <a:pt x="67" y="174"/>
                </a:lnTo>
                <a:lnTo>
                  <a:pt x="77" y="143"/>
                </a:lnTo>
                <a:lnTo>
                  <a:pt x="60" y="118"/>
                </a:lnTo>
                <a:lnTo>
                  <a:pt x="36" y="133"/>
                </a:lnTo>
                <a:lnTo>
                  <a:pt x="51" y="117"/>
                </a:lnTo>
                <a:lnTo>
                  <a:pt x="26" y="89"/>
                </a:lnTo>
                <a:lnTo>
                  <a:pt x="14" y="50"/>
                </a:lnTo>
                <a:lnTo>
                  <a:pt x="8" y="33"/>
                </a:lnTo>
                <a:lnTo>
                  <a:pt x="2" y="11"/>
                </a:lnTo>
                <a:lnTo>
                  <a:pt x="0" y="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2" name="Freeform 10">
            <a:extLst>
              <a:ext uri="{FF2B5EF4-FFF2-40B4-BE49-F238E27FC236}">
                <a16:creationId xmlns="" xmlns:a16="http://schemas.microsoft.com/office/drawing/2014/main" id="{0ED843D3-A913-4A84-8207-AD2B156EE007}"/>
              </a:ext>
            </a:extLst>
          </p:cNvPr>
          <p:cNvSpPr>
            <a:spLocks/>
          </p:cNvSpPr>
          <p:nvPr/>
        </p:nvSpPr>
        <p:spPr bwMode="auto">
          <a:xfrm>
            <a:off x="5961063" y="4716463"/>
            <a:ext cx="1033463" cy="1087438"/>
          </a:xfrm>
          <a:custGeom>
            <a:avLst/>
            <a:gdLst>
              <a:gd name="T0" fmla="*/ 578 w 651"/>
              <a:gd name="T1" fmla="*/ 685 h 685"/>
              <a:gd name="T2" fmla="*/ 420 w 651"/>
              <a:gd name="T3" fmla="*/ 589 h 685"/>
              <a:gd name="T4" fmla="*/ 390 w 651"/>
              <a:gd name="T5" fmla="*/ 571 h 685"/>
              <a:gd name="T6" fmla="*/ 365 w 651"/>
              <a:gd name="T7" fmla="*/ 556 h 685"/>
              <a:gd name="T8" fmla="*/ 357 w 651"/>
              <a:gd name="T9" fmla="*/ 551 h 685"/>
              <a:gd name="T10" fmla="*/ 354 w 651"/>
              <a:gd name="T11" fmla="*/ 534 h 685"/>
              <a:gd name="T12" fmla="*/ 343 w 651"/>
              <a:gd name="T13" fmla="*/ 451 h 685"/>
              <a:gd name="T14" fmla="*/ 203 w 651"/>
              <a:gd name="T15" fmla="*/ 465 h 685"/>
              <a:gd name="T16" fmla="*/ 155 w 651"/>
              <a:gd name="T17" fmla="*/ 398 h 685"/>
              <a:gd name="T18" fmla="*/ 131 w 651"/>
              <a:gd name="T19" fmla="*/ 317 h 685"/>
              <a:gd name="T20" fmla="*/ 0 w 651"/>
              <a:gd name="T21" fmla="*/ 265 h 685"/>
              <a:gd name="T22" fmla="*/ 33 w 651"/>
              <a:gd name="T23" fmla="*/ 207 h 685"/>
              <a:gd name="T24" fmla="*/ 65 w 651"/>
              <a:gd name="T25" fmla="*/ 149 h 685"/>
              <a:gd name="T26" fmla="*/ 85 w 651"/>
              <a:gd name="T27" fmla="*/ 114 h 685"/>
              <a:gd name="T28" fmla="*/ 87 w 651"/>
              <a:gd name="T29" fmla="*/ 110 h 685"/>
              <a:gd name="T30" fmla="*/ 106 w 651"/>
              <a:gd name="T31" fmla="*/ 110 h 685"/>
              <a:gd name="T32" fmla="*/ 157 w 651"/>
              <a:gd name="T33" fmla="*/ 111 h 685"/>
              <a:gd name="T34" fmla="*/ 157 w 651"/>
              <a:gd name="T35" fmla="*/ 110 h 685"/>
              <a:gd name="T36" fmla="*/ 260 w 651"/>
              <a:gd name="T37" fmla="*/ 66 h 685"/>
              <a:gd name="T38" fmla="*/ 262 w 651"/>
              <a:gd name="T39" fmla="*/ 11 h 685"/>
              <a:gd name="T40" fmla="*/ 316 w 651"/>
              <a:gd name="T41" fmla="*/ 8 h 685"/>
              <a:gd name="T42" fmla="*/ 467 w 651"/>
              <a:gd name="T43" fmla="*/ 0 h 685"/>
              <a:gd name="T44" fmla="*/ 506 w 651"/>
              <a:gd name="T45" fmla="*/ 10 h 685"/>
              <a:gd name="T46" fmla="*/ 550 w 651"/>
              <a:gd name="T47" fmla="*/ 22 h 685"/>
              <a:gd name="T48" fmla="*/ 562 w 651"/>
              <a:gd name="T49" fmla="*/ 56 h 685"/>
              <a:gd name="T50" fmla="*/ 575 w 651"/>
              <a:gd name="T51" fmla="*/ 91 h 685"/>
              <a:gd name="T52" fmla="*/ 580 w 651"/>
              <a:gd name="T53" fmla="*/ 102 h 685"/>
              <a:gd name="T54" fmla="*/ 590 w 651"/>
              <a:gd name="T55" fmla="*/ 134 h 685"/>
              <a:gd name="T56" fmla="*/ 596 w 651"/>
              <a:gd name="T57" fmla="*/ 149 h 685"/>
              <a:gd name="T58" fmla="*/ 604 w 651"/>
              <a:gd name="T59" fmla="*/ 172 h 685"/>
              <a:gd name="T60" fmla="*/ 622 w 651"/>
              <a:gd name="T61" fmla="*/ 221 h 685"/>
              <a:gd name="T62" fmla="*/ 640 w 651"/>
              <a:gd name="T63" fmla="*/ 272 h 685"/>
              <a:gd name="T64" fmla="*/ 651 w 651"/>
              <a:gd name="T65" fmla="*/ 304 h 685"/>
              <a:gd name="T66" fmla="*/ 616 w 651"/>
              <a:gd name="T67" fmla="*/ 352 h 685"/>
              <a:gd name="T68" fmla="*/ 601 w 651"/>
              <a:gd name="T69" fmla="*/ 374 h 685"/>
              <a:gd name="T70" fmla="*/ 590 w 651"/>
              <a:gd name="T71" fmla="*/ 388 h 685"/>
              <a:gd name="T72" fmla="*/ 562 w 651"/>
              <a:gd name="T73" fmla="*/ 426 h 685"/>
              <a:gd name="T74" fmla="*/ 545 w 651"/>
              <a:gd name="T75" fmla="*/ 448 h 685"/>
              <a:gd name="T76" fmla="*/ 554 w 651"/>
              <a:gd name="T77" fmla="*/ 514 h 685"/>
              <a:gd name="T78" fmla="*/ 559 w 651"/>
              <a:gd name="T79" fmla="*/ 540 h 685"/>
              <a:gd name="T80" fmla="*/ 561 w 651"/>
              <a:gd name="T81" fmla="*/ 560 h 685"/>
              <a:gd name="T82" fmla="*/ 569 w 651"/>
              <a:gd name="T83" fmla="*/ 613 h 685"/>
              <a:gd name="T84" fmla="*/ 578 w 651"/>
              <a:gd name="T85" fmla="*/ 6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1" h="685">
                <a:moveTo>
                  <a:pt x="578" y="685"/>
                </a:moveTo>
                <a:lnTo>
                  <a:pt x="420" y="589"/>
                </a:lnTo>
                <a:lnTo>
                  <a:pt x="390" y="571"/>
                </a:lnTo>
                <a:lnTo>
                  <a:pt x="365" y="556"/>
                </a:lnTo>
                <a:lnTo>
                  <a:pt x="357" y="551"/>
                </a:lnTo>
                <a:lnTo>
                  <a:pt x="354" y="534"/>
                </a:lnTo>
                <a:lnTo>
                  <a:pt x="343" y="451"/>
                </a:lnTo>
                <a:lnTo>
                  <a:pt x="203" y="465"/>
                </a:lnTo>
                <a:lnTo>
                  <a:pt x="155" y="398"/>
                </a:lnTo>
                <a:lnTo>
                  <a:pt x="131" y="317"/>
                </a:lnTo>
                <a:lnTo>
                  <a:pt x="0" y="265"/>
                </a:lnTo>
                <a:lnTo>
                  <a:pt x="33" y="207"/>
                </a:lnTo>
                <a:lnTo>
                  <a:pt x="65" y="149"/>
                </a:lnTo>
                <a:lnTo>
                  <a:pt x="85" y="114"/>
                </a:lnTo>
                <a:lnTo>
                  <a:pt x="87" y="110"/>
                </a:lnTo>
                <a:lnTo>
                  <a:pt x="106" y="110"/>
                </a:lnTo>
                <a:lnTo>
                  <a:pt x="157" y="111"/>
                </a:lnTo>
                <a:lnTo>
                  <a:pt x="157" y="110"/>
                </a:lnTo>
                <a:lnTo>
                  <a:pt x="260" y="66"/>
                </a:lnTo>
                <a:lnTo>
                  <a:pt x="262" y="11"/>
                </a:lnTo>
                <a:lnTo>
                  <a:pt x="316" y="8"/>
                </a:lnTo>
                <a:lnTo>
                  <a:pt x="467" y="0"/>
                </a:lnTo>
                <a:lnTo>
                  <a:pt x="506" y="10"/>
                </a:lnTo>
                <a:lnTo>
                  <a:pt x="550" y="22"/>
                </a:lnTo>
                <a:lnTo>
                  <a:pt x="562" y="56"/>
                </a:lnTo>
                <a:lnTo>
                  <a:pt x="575" y="91"/>
                </a:lnTo>
                <a:lnTo>
                  <a:pt x="580" y="102"/>
                </a:lnTo>
                <a:lnTo>
                  <a:pt x="590" y="134"/>
                </a:lnTo>
                <a:lnTo>
                  <a:pt x="596" y="149"/>
                </a:lnTo>
                <a:lnTo>
                  <a:pt x="604" y="172"/>
                </a:lnTo>
                <a:lnTo>
                  <a:pt x="622" y="221"/>
                </a:lnTo>
                <a:lnTo>
                  <a:pt x="640" y="272"/>
                </a:lnTo>
                <a:lnTo>
                  <a:pt x="651" y="304"/>
                </a:lnTo>
                <a:lnTo>
                  <a:pt x="616" y="352"/>
                </a:lnTo>
                <a:lnTo>
                  <a:pt x="601" y="374"/>
                </a:lnTo>
                <a:lnTo>
                  <a:pt x="590" y="388"/>
                </a:lnTo>
                <a:lnTo>
                  <a:pt x="562" y="426"/>
                </a:lnTo>
                <a:lnTo>
                  <a:pt x="545" y="448"/>
                </a:lnTo>
                <a:lnTo>
                  <a:pt x="554" y="514"/>
                </a:lnTo>
                <a:lnTo>
                  <a:pt x="559" y="540"/>
                </a:lnTo>
                <a:lnTo>
                  <a:pt x="561" y="560"/>
                </a:lnTo>
                <a:lnTo>
                  <a:pt x="569" y="613"/>
                </a:lnTo>
                <a:lnTo>
                  <a:pt x="578" y="685"/>
                </a:lnTo>
                <a:close/>
              </a:path>
            </a:pathLst>
          </a:custGeom>
          <a:solidFill>
            <a:srgbClr val="00B0F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EDA45CBE-F884-4FED-A18E-C83D117F8E5A}"/>
              </a:ext>
            </a:extLst>
          </p:cNvPr>
          <p:cNvSpPr>
            <a:spLocks/>
          </p:cNvSpPr>
          <p:nvPr/>
        </p:nvSpPr>
        <p:spPr bwMode="auto">
          <a:xfrm>
            <a:off x="5387976" y="4979988"/>
            <a:ext cx="1139825" cy="971550"/>
          </a:xfrm>
          <a:custGeom>
            <a:avLst/>
            <a:gdLst>
              <a:gd name="T0" fmla="*/ 718 w 718"/>
              <a:gd name="T1" fmla="*/ 385 h 612"/>
              <a:gd name="T2" fmla="*/ 697 w 718"/>
              <a:gd name="T3" fmla="*/ 403 h 612"/>
              <a:gd name="T4" fmla="*/ 619 w 718"/>
              <a:gd name="T5" fmla="*/ 469 h 612"/>
              <a:gd name="T6" fmla="*/ 539 w 718"/>
              <a:gd name="T7" fmla="*/ 463 h 612"/>
              <a:gd name="T8" fmla="*/ 476 w 718"/>
              <a:gd name="T9" fmla="*/ 492 h 612"/>
              <a:gd name="T10" fmla="*/ 438 w 718"/>
              <a:gd name="T11" fmla="*/ 480 h 612"/>
              <a:gd name="T12" fmla="*/ 425 w 718"/>
              <a:gd name="T13" fmla="*/ 503 h 612"/>
              <a:gd name="T14" fmla="*/ 411 w 718"/>
              <a:gd name="T15" fmla="*/ 500 h 612"/>
              <a:gd name="T16" fmla="*/ 405 w 718"/>
              <a:gd name="T17" fmla="*/ 498 h 612"/>
              <a:gd name="T18" fmla="*/ 388 w 718"/>
              <a:gd name="T19" fmla="*/ 494 h 612"/>
              <a:gd name="T20" fmla="*/ 385 w 718"/>
              <a:gd name="T21" fmla="*/ 493 h 612"/>
              <a:gd name="T22" fmla="*/ 363 w 718"/>
              <a:gd name="T23" fmla="*/ 502 h 612"/>
              <a:gd name="T24" fmla="*/ 359 w 718"/>
              <a:gd name="T25" fmla="*/ 503 h 612"/>
              <a:gd name="T26" fmla="*/ 351 w 718"/>
              <a:gd name="T27" fmla="*/ 539 h 612"/>
              <a:gd name="T28" fmla="*/ 304 w 718"/>
              <a:gd name="T29" fmla="*/ 549 h 612"/>
              <a:gd name="T30" fmla="*/ 277 w 718"/>
              <a:gd name="T31" fmla="*/ 577 h 612"/>
              <a:gd name="T32" fmla="*/ 262 w 718"/>
              <a:gd name="T33" fmla="*/ 594 h 612"/>
              <a:gd name="T34" fmla="*/ 237 w 718"/>
              <a:gd name="T35" fmla="*/ 586 h 612"/>
              <a:gd name="T36" fmla="*/ 237 w 718"/>
              <a:gd name="T37" fmla="*/ 587 h 612"/>
              <a:gd name="T38" fmla="*/ 231 w 718"/>
              <a:gd name="T39" fmla="*/ 607 h 612"/>
              <a:gd name="T40" fmla="*/ 229 w 718"/>
              <a:gd name="T41" fmla="*/ 612 h 612"/>
              <a:gd name="T42" fmla="*/ 228 w 718"/>
              <a:gd name="T43" fmla="*/ 612 h 612"/>
              <a:gd name="T44" fmla="*/ 220 w 718"/>
              <a:gd name="T45" fmla="*/ 609 h 612"/>
              <a:gd name="T46" fmla="*/ 96 w 718"/>
              <a:gd name="T47" fmla="*/ 552 h 612"/>
              <a:gd name="T48" fmla="*/ 0 w 718"/>
              <a:gd name="T49" fmla="*/ 571 h 612"/>
              <a:gd name="T50" fmla="*/ 73 w 718"/>
              <a:gd name="T51" fmla="*/ 431 h 612"/>
              <a:gd name="T52" fmla="*/ 78 w 718"/>
              <a:gd name="T53" fmla="*/ 422 h 612"/>
              <a:gd name="T54" fmla="*/ 105 w 718"/>
              <a:gd name="T55" fmla="*/ 415 h 612"/>
              <a:gd name="T56" fmla="*/ 117 w 718"/>
              <a:gd name="T57" fmla="*/ 413 h 612"/>
              <a:gd name="T58" fmla="*/ 97 w 718"/>
              <a:gd name="T59" fmla="*/ 315 h 612"/>
              <a:gd name="T60" fmla="*/ 135 w 718"/>
              <a:gd name="T61" fmla="*/ 262 h 612"/>
              <a:gd name="T62" fmla="*/ 135 w 718"/>
              <a:gd name="T63" fmla="*/ 250 h 612"/>
              <a:gd name="T64" fmla="*/ 133 w 718"/>
              <a:gd name="T65" fmla="*/ 177 h 612"/>
              <a:gd name="T66" fmla="*/ 133 w 718"/>
              <a:gd name="T67" fmla="*/ 138 h 612"/>
              <a:gd name="T68" fmla="*/ 135 w 718"/>
              <a:gd name="T69" fmla="*/ 134 h 612"/>
              <a:gd name="T70" fmla="*/ 138 w 718"/>
              <a:gd name="T71" fmla="*/ 125 h 612"/>
              <a:gd name="T72" fmla="*/ 141 w 718"/>
              <a:gd name="T73" fmla="*/ 115 h 612"/>
              <a:gd name="T74" fmla="*/ 143 w 718"/>
              <a:gd name="T75" fmla="*/ 106 h 612"/>
              <a:gd name="T76" fmla="*/ 174 w 718"/>
              <a:gd name="T77" fmla="*/ 17 h 612"/>
              <a:gd name="T78" fmla="*/ 179 w 718"/>
              <a:gd name="T79" fmla="*/ 0 h 612"/>
              <a:gd name="T80" fmla="*/ 197 w 718"/>
              <a:gd name="T81" fmla="*/ 0 h 612"/>
              <a:gd name="T82" fmla="*/ 249 w 718"/>
              <a:gd name="T83" fmla="*/ 2 h 612"/>
              <a:gd name="T84" fmla="*/ 281 w 718"/>
              <a:gd name="T85" fmla="*/ 3 h 612"/>
              <a:gd name="T86" fmla="*/ 305 w 718"/>
              <a:gd name="T87" fmla="*/ 83 h 612"/>
              <a:gd name="T88" fmla="*/ 361 w 718"/>
              <a:gd name="T89" fmla="*/ 99 h 612"/>
              <a:gd name="T90" fmla="*/ 492 w 718"/>
              <a:gd name="T91" fmla="*/ 151 h 612"/>
              <a:gd name="T92" fmla="*/ 516 w 718"/>
              <a:gd name="T93" fmla="*/ 232 h 612"/>
              <a:gd name="T94" fmla="*/ 564 w 718"/>
              <a:gd name="T95" fmla="*/ 299 h 612"/>
              <a:gd name="T96" fmla="*/ 704 w 718"/>
              <a:gd name="T97" fmla="*/ 285 h 612"/>
              <a:gd name="T98" fmla="*/ 715 w 718"/>
              <a:gd name="T99" fmla="*/ 368 h 612"/>
              <a:gd name="T100" fmla="*/ 718 w 718"/>
              <a:gd name="T101" fmla="*/ 385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18" h="612">
                <a:moveTo>
                  <a:pt x="718" y="385"/>
                </a:moveTo>
                <a:lnTo>
                  <a:pt x="697" y="403"/>
                </a:lnTo>
                <a:lnTo>
                  <a:pt x="619" y="469"/>
                </a:lnTo>
                <a:lnTo>
                  <a:pt x="539" y="463"/>
                </a:lnTo>
                <a:lnTo>
                  <a:pt x="476" y="492"/>
                </a:lnTo>
                <a:lnTo>
                  <a:pt x="438" y="480"/>
                </a:lnTo>
                <a:lnTo>
                  <a:pt x="425" y="503"/>
                </a:lnTo>
                <a:lnTo>
                  <a:pt x="411" y="500"/>
                </a:lnTo>
                <a:lnTo>
                  <a:pt x="405" y="498"/>
                </a:lnTo>
                <a:lnTo>
                  <a:pt x="388" y="494"/>
                </a:lnTo>
                <a:lnTo>
                  <a:pt x="385" y="493"/>
                </a:lnTo>
                <a:lnTo>
                  <a:pt x="363" y="502"/>
                </a:lnTo>
                <a:lnTo>
                  <a:pt x="359" y="503"/>
                </a:lnTo>
                <a:lnTo>
                  <a:pt x="351" y="539"/>
                </a:lnTo>
                <a:lnTo>
                  <a:pt x="304" y="549"/>
                </a:lnTo>
                <a:lnTo>
                  <a:pt x="277" y="577"/>
                </a:lnTo>
                <a:lnTo>
                  <a:pt x="262" y="594"/>
                </a:lnTo>
                <a:lnTo>
                  <a:pt x="237" y="586"/>
                </a:lnTo>
                <a:lnTo>
                  <a:pt x="237" y="587"/>
                </a:lnTo>
                <a:lnTo>
                  <a:pt x="231" y="607"/>
                </a:lnTo>
                <a:lnTo>
                  <a:pt x="229" y="612"/>
                </a:lnTo>
                <a:lnTo>
                  <a:pt x="228" y="612"/>
                </a:lnTo>
                <a:lnTo>
                  <a:pt x="220" y="609"/>
                </a:lnTo>
                <a:lnTo>
                  <a:pt x="96" y="552"/>
                </a:lnTo>
                <a:lnTo>
                  <a:pt x="0" y="571"/>
                </a:lnTo>
                <a:lnTo>
                  <a:pt x="73" y="431"/>
                </a:lnTo>
                <a:lnTo>
                  <a:pt x="78" y="422"/>
                </a:lnTo>
                <a:lnTo>
                  <a:pt x="105" y="415"/>
                </a:lnTo>
                <a:lnTo>
                  <a:pt x="117" y="413"/>
                </a:lnTo>
                <a:lnTo>
                  <a:pt x="97" y="315"/>
                </a:lnTo>
                <a:lnTo>
                  <a:pt x="135" y="262"/>
                </a:lnTo>
                <a:lnTo>
                  <a:pt x="135" y="250"/>
                </a:lnTo>
                <a:lnTo>
                  <a:pt x="133" y="177"/>
                </a:lnTo>
                <a:lnTo>
                  <a:pt x="133" y="138"/>
                </a:lnTo>
                <a:lnTo>
                  <a:pt x="135" y="134"/>
                </a:lnTo>
                <a:lnTo>
                  <a:pt x="138" y="125"/>
                </a:lnTo>
                <a:lnTo>
                  <a:pt x="141" y="115"/>
                </a:lnTo>
                <a:lnTo>
                  <a:pt x="143" y="106"/>
                </a:lnTo>
                <a:lnTo>
                  <a:pt x="174" y="17"/>
                </a:lnTo>
                <a:lnTo>
                  <a:pt x="179" y="0"/>
                </a:lnTo>
                <a:lnTo>
                  <a:pt x="197" y="0"/>
                </a:lnTo>
                <a:lnTo>
                  <a:pt x="249" y="2"/>
                </a:lnTo>
                <a:lnTo>
                  <a:pt x="281" y="3"/>
                </a:lnTo>
                <a:lnTo>
                  <a:pt x="305" y="83"/>
                </a:lnTo>
                <a:lnTo>
                  <a:pt x="361" y="99"/>
                </a:lnTo>
                <a:lnTo>
                  <a:pt x="492" y="151"/>
                </a:lnTo>
                <a:lnTo>
                  <a:pt x="516" y="232"/>
                </a:lnTo>
                <a:lnTo>
                  <a:pt x="564" y="299"/>
                </a:lnTo>
                <a:lnTo>
                  <a:pt x="704" y="285"/>
                </a:lnTo>
                <a:lnTo>
                  <a:pt x="715" y="368"/>
                </a:lnTo>
                <a:lnTo>
                  <a:pt x="718" y="385"/>
                </a:lnTo>
                <a:close/>
              </a:path>
            </a:pathLst>
          </a:custGeom>
          <a:solidFill>
            <a:srgbClr val="FFFF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4" name="Freeform 12">
            <a:extLst>
              <a:ext uri="{FF2B5EF4-FFF2-40B4-BE49-F238E27FC236}">
                <a16:creationId xmlns="" xmlns:a16="http://schemas.microsoft.com/office/drawing/2014/main" id="{EE9C1B78-F38B-4E81-8A17-AAF6E1C7012D}"/>
              </a:ext>
            </a:extLst>
          </p:cNvPr>
          <p:cNvSpPr>
            <a:spLocks noEditPoints="1"/>
          </p:cNvSpPr>
          <p:nvPr/>
        </p:nvSpPr>
        <p:spPr bwMode="auto">
          <a:xfrm>
            <a:off x="6465888" y="4763"/>
            <a:ext cx="488950" cy="258763"/>
          </a:xfrm>
          <a:custGeom>
            <a:avLst/>
            <a:gdLst>
              <a:gd name="T0" fmla="*/ 292 w 308"/>
              <a:gd name="T1" fmla="*/ 0 h 163"/>
              <a:gd name="T2" fmla="*/ 302 w 308"/>
              <a:gd name="T3" fmla="*/ 3 h 163"/>
              <a:gd name="T4" fmla="*/ 303 w 308"/>
              <a:gd name="T5" fmla="*/ 6 h 163"/>
              <a:gd name="T6" fmla="*/ 308 w 308"/>
              <a:gd name="T7" fmla="*/ 52 h 163"/>
              <a:gd name="T8" fmla="*/ 254 w 308"/>
              <a:gd name="T9" fmla="*/ 122 h 163"/>
              <a:gd name="T10" fmla="*/ 198 w 308"/>
              <a:gd name="T11" fmla="*/ 160 h 163"/>
              <a:gd name="T12" fmla="*/ 169 w 308"/>
              <a:gd name="T13" fmla="*/ 162 h 163"/>
              <a:gd name="T14" fmla="*/ 166 w 308"/>
              <a:gd name="T15" fmla="*/ 163 h 163"/>
              <a:gd name="T16" fmla="*/ 177 w 308"/>
              <a:gd name="T17" fmla="*/ 139 h 163"/>
              <a:gd name="T18" fmla="*/ 208 w 308"/>
              <a:gd name="T19" fmla="*/ 89 h 163"/>
              <a:gd name="T20" fmla="*/ 264 w 308"/>
              <a:gd name="T21" fmla="*/ 25 h 163"/>
              <a:gd name="T22" fmla="*/ 265 w 308"/>
              <a:gd name="T23" fmla="*/ 24 h 163"/>
              <a:gd name="T24" fmla="*/ 283 w 308"/>
              <a:gd name="T25" fmla="*/ 7 h 163"/>
              <a:gd name="T26" fmla="*/ 292 w 308"/>
              <a:gd name="T27" fmla="*/ 0 h 163"/>
              <a:gd name="T28" fmla="*/ 29 w 308"/>
              <a:gd name="T29" fmla="*/ 157 h 163"/>
              <a:gd name="T30" fmla="*/ 0 w 308"/>
              <a:gd name="T31" fmla="*/ 130 h 163"/>
              <a:gd name="T32" fmla="*/ 25 w 308"/>
              <a:gd name="T33" fmla="*/ 68 h 163"/>
              <a:gd name="T34" fmla="*/ 94 w 308"/>
              <a:gd name="T35" fmla="*/ 35 h 163"/>
              <a:gd name="T36" fmla="*/ 175 w 308"/>
              <a:gd name="T37" fmla="*/ 68 h 163"/>
              <a:gd name="T38" fmla="*/ 29 w 308"/>
              <a:gd name="T39" fmla="*/ 15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8" h="163">
                <a:moveTo>
                  <a:pt x="292" y="0"/>
                </a:moveTo>
                <a:lnTo>
                  <a:pt x="302" y="3"/>
                </a:lnTo>
                <a:lnTo>
                  <a:pt x="303" y="6"/>
                </a:lnTo>
                <a:lnTo>
                  <a:pt x="308" y="52"/>
                </a:lnTo>
                <a:lnTo>
                  <a:pt x="254" y="122"/>
                </a:lnTo>
                <a:lnTo>
                  <a:pt x="198" y="160"/>
                </a:lnTo>
                <a:lnTo>
                  <a:pt x="169" y="162"/>
                </a:lnTo>
                <a:lnTo>
                  <a:pt x="166" y="163"/>
                </a:lnTo>
                <a:lnTo>
                  <a:pt x="177" y="139"/>
                </a:lnTo>
                <a:lnTo>
                  <a:pt x="208" y="89"/>
                </a:lnTo>
                <a:lnTo>
                  <a:pt x="264" y="25"/>
                </a:lnTo>
                <a:lnTo>
                  <a:pt x="265" y="24"/>
                </a:lnTo>
                <a:lnTo>
                  <a:pt x="283" y="7"/>
                </a:lnTo>
                <a:lnTo>
                  <a:pt x="292" y="0"/>
                </a:lnTo>
                <a:close/>
                <a:moveTo>
                  <a:pt x="29" y="157"/>
                </a:moveTo>
                <a:lnTo>
                  <a:pt x="0" y="130"/>
                </a:lnTo>
                <a:lnTo>
                  <a:pt x="25" y="68"/>
                </a:lnTo>
                <a:lnTo>
                  <a:pt x="94" y="35"/>
                </a:lnTo>
                <a:lnTo>
                  <a:pt x="175" y="68"/>
                </a:lnTo>
                <a:lnTo>
                  <a:pt x="29" y="15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5" name="Freeform 13">
            <a:extLst>
              <a:ext uri="{FF2B5EF4-FFF2-40B4-BE49-F238E27FC236}">
                <a16:creationId xmlns="" xmlns:a16="http://schemas.microsoft.com/office/drawing/2014/main" id="{7847F4D1-66BE-4994-ABCC-B95526A3F384}"/>
              </a:ext>
            </a:extLst>
          </p:cNvPr>
          <p:cNvSpPr>
            <a:spLocks/>
          </p:cNvSpPr>
          <p:nvPr/>
        </p:nvSpPr>
        <p:spPr bwMode="auto">
          <a:xfrm>
            <a:off x="5430838" y="335995"/>
            <a:ext cx="558800" cy="366713"/>
          </a:xfrm>
          <a:custGeom>
            <a:avLst/>
            <a:gdLst>
              <a:gd name="T0" fmla="*/ 7 w 352"/>
              <a:gd name="T1" fmla="*/ 173 h 231"/>
              <a:gd name="T2" fmla="*/ 15 w 352"/>
              <a:gd name="T3" fmla="*/ 94 h 231"/>
              <a:gd name="T4" fmla="*/ 77 w 352"/>
              <a:gd name="T5" fmla="*/ 61 h 231"/>
              <a:gd name="T6" fmla="*/ 85 w 352"/>
              <a:gd name="T7" fmla="*/ 86 h 231"/>
              <a:gd name="T8" fmla="*/ 248 w 352"/>
              <a:gd name="T9" fmla="*/ 0 h 231"/>
              <a:gd name="T10" fmla="*/ 257 w 352"/>
              <a:gd name="T11" fmla="*/ 12 h 231"/>
              <a:gd name="T12" fmla="*/ 349 w 352"/>
              <a:gd name="T13" fmla="*/ 138 h 231"/>
              <a:gd name="T14" fmla="*/ 352 w 352"/>
              <a:gd name="T15" fmla="*/ 161 h 231"/>
              <a:gd name="T16" fmla="*/ 346 w 352"/>
              <a:gd name="T17" fmla="*/ 172 h 231"/>
              <a:gd name="T18" fmla="*/ 345 w 352"/>
              <a:gd name="T19" fmla="*/ 173 h 231"/>
              <a:gd name="T20" fmla="*/ 325 w 352"/>
              <a:gd name="T21" fmla="*/ 196 h 231"/>
              <a:gd name="T22" fmla="*/ 301 w 352"/>
              <a:gd name="T23" fmla="*/ 211 h 231"/>
              <a:gd name="T24" fmla="*/ 270 w 352"/>
              <a:gd name="T25" fmla="*/ 231 h 231"/>
              <a:gd name="T26" fmla="*/ 200 w 352"/>
              <a:gd name="T27" fmla="*/ 195 h 231"/>
              <a:gd name="T28" fmla="*/ 192 w 352"/>
              <a:gd name="T29" fmla="*/ 173 h 231"/>
              <a:gd name="T30" fmla="*/ 182 w 352"/>
              <a:gd name="T31" fmla="*/ 147 h 231"/>
              <a:gd name="T32" fmla="*/ 141 w 352"/>
              <a:gd name="T33" fmla="*/ 173 h 231"/>
              <a:gd name="T34" fmla="*/ 85 w 352"/>
              <a:gd name="T35" fmla="*/ 209 h 231"/>
              <a:gd name="T36" fmla="*/ 0 w 352"/>
              <a:gd name="T37" fmla="*/ 201 h 231"/>
              <a:gd name="T38" fmla="*/ 3 w 352"/>
              <a:gd name="T39" fmla="*/ 196 h 231"/>
              <a:gd name="T40" fmla="*/ 7 w 352"/>
              <a:gd name="T41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231">
                <a:moveTo>
                  <a:pt x="7" y="173"/>
                </a:moveTo>
                <a:lnTo>
                  <a:pt x="15" y="94"/>
                </a:lnTo>
                <a:lnTo>
                  <a:pt x="77" y="61"/>
                </a:lnTo>
                <a:lnTo>
                  <a:pt x="85" y="86"/>
                </a:lnTo>
                <a:lnTo>
                  <a:pt x="248" y="0"/>
                </a:lnTo>
                <a:lnTo>
                  <a:pt x="257" y="12"/>
                </a:lnTo>
                <a:lnTo>
                  <a:pt x="349" y="138"/>
                </a:lnTo>
                <a:lnTo>
                  <a:pt x="352" y="161"/>
                </a:lnTo>
                <a:lnTo>
                  <a:pt x="346" y="172"/>
                </a:lnTo>
                <a:lnTo>
                  <a:pt x="345" y="173"/>
                </a:lnTo>
                <a:lnTo>
                  <a:pt x="325" y="196"/>
                </a:lnTo>
                <a:lnTo>
                  <a:pt x="301" y="211"/>
                </a:lnTo>
                <a:lnTo>
                  <a:pt x="270" y="231"/>
                </a:lnTo>
                <a:lnTo>
                  <a:pt x="200" y="195"/>
                </a:lnTo>
                <a:lnTo>
                  <a:pt x="192" y="173"/>
                </a:lnTo>
                <a:lnTo>
                  <a:pt x="182" y="147"/>
                </a:lnTo>
                <a:lnTo>
                  <a:pt x="141" y="173"/>
                </a:lnTo>
                <a:lnTo>
                  <a:pt x="85" y="209"/>
                </a:lnTo>
                <a:lnTo>
                  <a:pt x="0" y="201"/>
                </a:lnTo>
                <a:lnTo>
                  <a:pt x="3" y="196"/>
                </a:lnTo>
                <a:lnTo>
                  <a:pt x="7" y="1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6" name="Freeform 14">
            <a:extLst>
              <a:ext uri="{FF2B5EF4-FFF2-40B4-BE49-F238E27FC236}">
                <a16:creationId xmlns="" xmlns:a16="http://schemas.microsoft.com/office/drawing/2014/main" id="{FCF6C027-D17F-4CD6-B1C7-D297304734F4}"/>
              </a:ext>
            </a:extLst>
          </p:cNvPr>
          <p:cNvSpPr>
            <a:spLocks noEditPoints="1"/>
          </p:cNvSpPr>
          <p:nvPr/>
        </p:nvSpPr>
        <p:spPr bwMode="auto">
          <a:xfrm>
            <a:off x="6070601" y="774700"/>
            <a:ext cx="1109663" cy="588963"/>
          </a:xfrm>
          <a:custGeom>
            <a:avLst/>
            <a:gdLst>
              <a:gd name="T0" fmla="*/ 234 w 699"/>
              <a:gd name="T1" fmla="*/ 126 h 371"/>
              <a:gd name="T2" fmla="*/ 331 w 699"/>
              <a:gd name="T3" fmla="*/ 157 h 371"/>
              <a:gd name="T4" fmla="*/ 347 w 699"/>
              <a:gd name="T5" fmla="*/ 158 h 371"/>
              <a:gd name="T6" fmla="*/ 352 w 699"/>
              <a:gd name="T7" fmla="*/ 149 h 371"/>
              <a:gd name="T8" fmla="*/ 355 w 699"/>
              <a:gd name="T9" fmla="*/ 147 h 371"/>
              <a:gd name="T10" fmla="*/ 406 w 699"/>
              <a:gd name="T11" fmla="*/ 107 h 371"/>
              <a:gd name="T12" fmla="*/ 495 w 699"/>
              <a:gd name="T13" fmla="*/ 87 h 371"/>
              <a:gd name="T14" fmla="*/ 503 w 699"/>
              <a:gd name="T15" fmla="*/ 84 h 371"/>
              <a:gd name="T16" fmla="*/ 531 w 699"/>
              <a:gd name="T17" fmla="*/ 78 h 371"/>
              <a:gd name="T18" fmla="*/ 542 w 699"/>
              <a:gd name="T19" fmla="*/ 74 h 371"/>
              <a:gd name="T20" fmla="*/ 547 w 699"/>
              <a:gd name="T21" fmla="*/ 62 h 371"/>
              <a:gd name="T22" fmla="*/ 565 w 699"/>
              <a:gd name="T23" fmla="*/ 23 h 371"/>
              <a:gd name="T24" fmla="*/ 567 w 699"/>
              <a:gd name="T25" fmla="*/ 23 h 371"/>
              <a:gd name="T26" fmla="*/ 639 w 699"/>
              <a:gd name="T27" fmla="*/ 0 h 371"/>
              <a:gd name="T28" fmla="*/ 655 w 699"/>
              <a:gd name="T29" fmla="*/ 15 h 371"/>
              <a:gd name="T30" fmla="*/ 673 w 699"/>
              <a:gd name="T31" fmla="*/ 34 h 371"/>
              <a:gd name="T32" fmla="*/ 688 w 699"/>
              <a:gd name="T33" fmla="*/ 46 h 371"/>
              <a:gd name="T34" fmla="*/ 670 w 699"/>
              <a:gd name="T35" fmla="*/ 56 h 371"/>
              <a:gd name="T36" fmla="*/ 699 w 699"/>
              <a:gd name="T37" fmla="*/ 81 h 371"/>
              <a:gd name="T38" fmla="*/ 663 w 699"/>
              <a:gd name="T39" fmla="*/ 174 h 371"/>
              <a:gd name="T40" fmla="*/ 566 w 699"/>
              <a:gd name="T41" fmla="*/ 235 h 371"/>
              <a:gd name="T42" fmla="*/ 472 w 699"/>
              <a:gd name="T43" fmla="*/ 295 h 371"/>
              <a:gd name="T44" fmla="*/ 450 w 699"/>
              <a:gd name="T45" fmla="*/ 293 h 371"/>
              <a:gd name="T46" fmla="*/ 378 w 699"/>
              <a:gd name="T47" fmla="*/ 286 h 371"/>
              <a:gd name="T48" fmla="*/ 262 w 699"/>
              <a:gd name="T49" fmla="*/ 275 h 371"/>
              <a:gd name="T50" fmla="*/ 236 w 699"/>
              <a:gd name="T51" fmla="*/ 307 h 371"/>
              <a:gd name="T52" fmla="*/ 234 w 699"/>
              <a:gd name="T53" fmla="*/ 310 h 371"/>
              <a:gd name="T54" fmla="*/ 192 w 699"/>
              <a:gd name="T55" fmla="*/ 363 h 371"/>
              <a:gd name="T56" fmla="*/ 185 w 699"/>
              <a:gd name="T57" fmla="*/ 371 h 371"/>
              <a:gd name="T58" fmla="*/ 172 w 699"/>
              <a:gd name="T59" fmla="*/ 360 h 371"/>
              <a:gd name="T60" fmla="*/ 144 w 699"/>
              <a:gd name="T61" fmla="*/ 338 h 371"/>
              <a:gd name="T62" fmla="*/ 132 w 699"/>
              <a:gd name="T63" fmla="*/ 340 h 371"/>
              <a:gd name="T64" fmla="*/ 154 w 699"/>
              <a:gd name="T65" fmla="*/ 264 h 371"/>
              <a:gd name="T66" fmla="*/ 163 w 699"/>
              <a:gd name="T67" fmla="*/ 234 h 371"/>
              <a:gd name="T68" fmla="*/ 177 w 699"/>
              <a:gd name="T69" fmla="*/ 185 h 371"/>
              <a:gd name="T70" fmla="*/ 181 w 699"/>
              <a:gd name="T71" fmla="*/ 171 h 371"/>
              <a:gd name="T72" fmla="*/ 185 w 699"/>
              <a:gd name="T73" fmla="*/ 156 h 371"/>
              <a:gd name="T74" fmla="*/ 234 w 699"/>
              <a:gd name="T75" fmla="*/ 126 h 371"/>
              <a:gd name="T76" fmla="*/ 46 w 699"/>
              <a:gd name="T77" fmla="*/ 259 h 371"/>
              <a:gd name="T78" fmla="*/ 4 w 699"/>
              <a:gd name="T79" fmla="*/ 224 h 371"/>
              <a:gd name="T80" fmla="*/ 99 w 699"/>
              <a:gd name="T81" fmla="*/ 201 h 371"/>
              <a:gd name="T82" fmla="*/ 100 w 699"/>
              <a:gd name="T83" fmla="*/ 222 h 371"/>
              <a:gd name="T84" fmla="*/ 105 w 699"/>
              <a:gd name="T85" fmla="*/ 307 h 371"/>
              <a:gd name="T86" fmla="*/ 46 w 699"/>
              <a:gd name="T87" fmla="*/ 259 h 371"/>
              <a:gd name="T88" fmla="*/ 0 w 699"/>
              <a:gd name="T89" fmla="*/ 267 h 371"/>
              <a:gd name="T90" fmla="*/ 0 w 699"/>
              <a:gd name="T91" fmla="*/ 268 h 371"/>
              <a:gd name="T92" fmla="*/ 12 w 699"/>
              <a:gd name="T93" fmla="*/ 281 h 371"/>
              <a:gd name="T94" fmla="*/ 7 w 699"/>
              <a:gd name="T95" fmla="*/ 280 h 371"/>
              <a:gd name="T96" fmla="*/ 0 w 699"/>
              <a:gd name="T97" fmla="*/ 268 h 371"/>
              <a:gd name="T98" fmla="*/ 0 w 699"/>
              <a:gd name="T99" fmla="*/ 26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9" h="371">
                <a:moveTo>
                  <a:pt x="234" y="126"/>
                </a:moveTo>
                <a:lnTo>
                  <a:pt x="331" y="157"/>
                </a:lnTo>
                <a:lnTo>
                  <a:pt x="347" y="158"/>
                </a:lnTo>
                <a:lnTo>
                  <a:pt x="352" y="149"/>
                </a:lnTo>
                <a:lnTo>
                  <a:pt x="355" y="147"/>
                </a:lnTo>
                <a:lnTo>
                  <a:pt x="406" y="107"/>
                </a:lnTo>
                <a:lnTo>
                  <a:pt x="495" y="87"/>
                </a:lnTo>
                <a:lnTo>
                  <a:pt x="503" y="84"/>
                </a:lnTo>
                <a:lnTo>
                  <a:pt x="531" y="78"/>
                </a:lnTo>
                <a:lnTo>
                  <a:pt x="542" y="74"/>
                </a:lnTo>
                <a:lnTo>
                  <a:pt x="547" y="62"/>
                </a:lnTo>
                <a:lnTo>
                  <a:pt x="565" y="23"/>
                </a:lnTo>
                <a:lnTo>
                  <a:pt x="567" y="23"/>
                </a:lnTo>
                <a:lnTo>
                  <a:pt x="639" y="0"/>
                </a:lnTo>
                <a:lnTo>
                  <a:pt x="655" y="15"/>
                </a:lnTo>
                <a:lnTo>
                  <a:pt x="673" y="34"/>
                </a:lnTo>
                <a:lnTo>
                  <a:pt x="688" y="46"/>
                </a:lnTo>
                <a:lnTo>
                  <a:pt x="670" y="56"/>
                </a:lnTo>
                <a:lnTo>
                  <a:pt x="699" y="81"/>
                </a:lnTo>
                <a:lnTo>
                  <a:pt x="663" y="174"/>
                </a:lnTo>
                <a:lnTo>
                  <a:pt x="566" y="235"/>
                </a:lnTo>
                <a:lnTo>
                  <a:pt x="472" y="295"/>
                </a:lnTo>
                <a:lnTo>
                  <a:pt x="450" y="293"/>
                </a:lnTo>
                <a:lnTo>
                  <a:pt x="378" y="286"/>
                </a:lnTo>
                <a:lnTo>
                  <a:pt x="262" y="275"/>
                </a:lnTo>
                <a:lnTo>
                  <a:pt x="236" y="307"/>
                </a:lnTo>
                <a:lnTo>
                  <a:pt x="234" y="310"/>
                </a:lnTo>
                <a:lnTo>
                  <a:pt x="192" y="363"/>
                </a:lnTo>
                <a:lnTo>
                  <a:pt x="185" y="371"/>
                </a:lnTo>
                <a:lnTo>
                  <a:pt x="172" y="360"/>
                </a:lnTo>
                <a:lnTo>
                  <a:pt x="144" y="338"/>
                </a:lnTo>
                <a:lnTo>
                  <a:pt x="132" y="340"/>
                </a:lnTo>
                <a:lnTo>
                  <a:pt x="154" y="264"/>
                </a:lnTo>
                <a:lnTo>
                  <a:pt x="163" y="234"/>
                </a:lnTo>
                <a:lnTo>
                  <a:pt x="177" y="185"/>
                </a:lnTo>
                <a:lnTo>
                  <a:pt x="181" y="171"/>
                </a:lnTo>
                <a:lnTo>
                  <a:pt x="185" y="156"/>
                </a:lnTo>
                <a:lnTo>
                  <a:pt x="234" y="126"/>
                </a:lnTo>
                <a:close/>
                <a:moveTo>
                  <a:pt x="46" y="259"/>
                </a:moveTo>
                <a:lnTo>
                  <a:pt x="4" y="224"/>
                </a:lnTo>
                <a:lnTo>
                  <a:pt x="99" y="201"/>
                </a:lnTo>
                <a:lnTo>
                  <a:pt x="100" y="222"/>
                </a:lnTo>
                <a:lnTo>
                  <a:pt x="105" y="307"/>
                </a:lnTo>
                <a:lnTo>
                  <a:pt x="46" y="259"/>
                </a:lnTo>
                <a:close/>
                <a:moveTo>
                  <a:pt x="0" y="267"/>
                </a:moveTo>
                <a:lnTo>
                  <a:pt x="0" y="268"/>
                </a:lnTo>
                <a:lnTo>
                  <a:pt x="12" y="281"/>
                </a:lnTo>
                <a:lnTo>
                  <a:pt x="7" y="280"/>
                </a:lnTo>
                <a:lnTo>
                  <a:pt x="0" y="268"/>
                </a:lnTo>
                <a:lnTo>
                  <a:pt x="0" y="267"/>
                </a:lnTo>
                <a:close/>
              </a:path>
            </a:pathLst>
          </a:custGeom>
          <a:solidFill>
            <a:srgbClr val="FF00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7" name="Freeform 15">
            <a:extLst>
              <a:ext uri="{FF2B5EF4-FFF2-40B4-BE49-F238E27FC236}">
                <a16:creationId xmlns="" xmlns:a16="http://schemas.microsoft.com/office/drawing/2014/main" id="{912663C8-C35C-4A4C-82E4-9BF557F00B6B}"/>
              </a:ext>
            </a:extLst>
          </p:cNvPr>
          <p:cNvSpPr>
            <a:spLocks/>
          </p:cNvSpPr>
          <p:nvPr/>
        </p:nvSpPr>
        <p:spPr bwMode="auto">
          <a:xfrm>
            <a:off x="8021638" y="101600"/>
            <a:ext cx="1328738" cy="1509713"/>
          </a:xfrm>
          <a:custGeom>
            <a:avLst/>
            <a:gdLst>
              <a:gd name="T0" fmla="*/ 837 w 837"/>
              <a:gd name="T1" fmla="*/ 32 h 951"/>
              <a:gd name="T2" fmla="*/ 816 w 837"/>
              <a:gd name="T3" fmla="*/ 67 h 951"/>
              <a:gd name="T4" fmla="*/ 785 w 837"/>
              <a:gd name="T5" fmla="*/ 118 h 951"/>
              <a:gd name="T6" fmla="*/ 773 w 837"/>
              <a:gd name="T7" fmla="*/ 138 h 951"/>
              <a:gd name="T8" fmla="*/ 741 w 837"/>
              <a:gd name="T9" fmla="*/ 193 h 951"/>
              <a:gd name="T10" fmla="*/ 710 w 837"/>
              <a:gd name="T11" fmla="*/ 244 h 951"/>
              <a:gd name="T12" fmla="*/ 704 w 837"/>
              <a:gd name="T13" fmla="*/ 253 h 951"/>
              <a:gd name="T14" fmla="*/ 685 w 837"/>
              <a:gd name="T15" fmla="*/ 285 h 951"/>
              <a:gd name="T16" fmla="*/ 675 w 837"/>
              <a:gd name="T17" fmla="*/ 303 h 951"/>
              <a:gd name="T18" fmla="*/ 662 w 837"/>
              <a:gd name="T19" fmla="*/ 326 h 951"/>
              <a:gd name="T20" fmla="*/ 660 w 837"/>
              <a:gd name="T21" fmla="*/ 330 h 951"/>
              <a:gd name="T22" fmla="*/ 654 w 837"/>
              <a:gd name="T23" fmla="*/ 340 h 951"/>
              <a:gd name="T24" fmla="*/ 634 w 837"/>
              <a:gd name="T25" fmla="*/ 378 h 951"/>
              <a:gd name="T26" fmla="*/ 608 w 837"/>
              <a:gd name="T27" fmla="*/ 422 h 951"/>
              <a:gd name="T28" fmla="*/ 578 w 837"/>
              <a:gd name="T29" fmla="*/ 479 h 951"/>
              <a:gd name="T30" fmla="*/ 542 w 837"/>
              <a:gd name="T31" fmla="*/ 490 h 951"/>
              <a:gd name="T32" fmla="*/ 458 w 837"/>
              <a:gd name="T33" fmla="*/ 516 h 951"/>
              <a:gd name="T34" fmla="*/ 397 w 837"/>
              <a:gd name="T35" fmla="*/ 535 h 951"/>
              <a:gd name="T36" fmla="*/ 326 w 837"/>
              <a:gd name="T37" fmla="*/ 556 h 951"/>
              <a:gd name="T38" fmla="*/ 315 w 837"/>
              <a:gd name="T39" fmla="*/ 560 h 951"/>
              <a:gd name="T40" fmla="*/ 269 w 837"/>
              <a:gd name="T41" fmla="*/ 586 h 951"/>
              <a:gd name="T42" fmla="*/ 227 w 837"/>
              <a:gd name="T43" fmla="*/ 611 h 951"/>
              <a:gd name="T44" fmla="*/ 217 w 837"/>
              <a:gd name="T45" fmla="*/ 617 h 951"/>
              <a:gd name="T46" fmla="*/ 218 w 837"/>
              <a:gd name="T47" fmla="*/ 634 h 951"/>
              <a:gd name="T48" fmla="*/ 220 w 837"/>
              <a:gd name="T49" fmla="*/ 661 h 951"/>
              <a:gd name="T50" fmla="*/ 217 w 837"/>
              <a:gd name="T51" fmla="*/ 669 h 951"/>
              <a:gd name="T52" fmla="*/ 196 w 837"/>
              <a:gd name="T53" fmla="*/ 712 h 951"/>
              <a:gd name="T54" fmla="*/ 140 w 837"/>
              <a:gd name="T55" fmla="*/ 825 h 951"/>
              <a:gd name="T56" fmla="*/ 29 w 837"/>
              <a:gd name="T57" fmla="*/ 943 h 951"/>
              <a:gd name="T58" fmla="*/ 21 w 837"/>
              <a:gd name="T59" fmla="*/ 951 h 951"/>
              <a:gd name="T60" fmla="*/ 22 w 837"/>
              <a:gd name="T61" fmla="*/ 946 h 951"/>
              <a:gd name="T62" fmla="*/ 45 w 837"/>
              <a:gd name="T63" fmla="*/ 760 h 951"/>
              <a:gd name="T64" fmla="*/ 48 w 837"/>
              <a:gd name="T65" fmla="*/ 738 h 951"/>
              <a:gd name="T66" fmla="*/ 43 w 837"/>
              <a:gd name="T67" fmla="*/ 725 h 951"/>
              <a:gd name="T68" fmla="*/ 33 w 837"/>
              <a:gd name="T69" fmla="*/ 689 h 951"/>
              <a:gd name="T70" fmla="*/ 27 w 837"/>
              <a:gd name="T71" fmla="*/ 666 h 951"/>
              <a:gd name="T72" fmla="*/ 8 w 837"/>
              <a:gd name="T73" fmla="*/ 601 h 951"/>
              <a:gd name="T74" fmla="*/ 0 w 837"/>
              <a:gd name="T75" fmla="*/ 572 h 951"/>
              <a:gd name="T76" fmla="*/ 91 w 837"/>
              <a:gd name="T77" fmla="*/ 577 h 951"/>
              <a:gd name="T78" fmla="*/ 87 w 837"/>
              <a:gd name="T79" fmla="*/ 526 h 951"/>
              <a:gd name="T80" fmla="*/ 199 w 837"/>
              <a:gd name="T81" fmla="*/ 330 h 951"/>
              <a:gd name="T82" fmla="*/ 209 w 837"/>
              <a:gd name="T83" fmla="*/ 313 h 951"/>
              <a:gd name="T84" fmla="*/ 261 w 837"/>
              <a:gd name="T85" fmla="*/ 137 h 951"/>
              <a:gd name="T86" fmla="*/ 283 w 837"/>
              <a:gd name="T87" fmla="*/ 122 h 951"/>
              <a:gd name="T88" fmla="*/ 283 w 837"/>
              <a:gd name="T89" fmla="*/ 122 h 951"/>
              <a:gd name="T90" fmla="*/ 393 w 837"/>
              <a:gd name="T91" fmla="*/ 45 h 951"/>
              <a:gd name="T92" fmla="*/ 413 w 837"/>
              <a:gd name="T93" fmla="*/ 41 h 951"/>
              <a:gd name="T94" fmla="*/ 637 w 837"/>
              <a:gd name="T95" fmla="*/ 13 h 951"/>
              <a:gd name="T96" fmla="*/ 671 w 837"/>
              <a:gd name="T97" fmla="*/ 25 h 951"/>
              <a:gd name="T98" fmla="*/ 735 w 837"/>
              <a:gd name="T99" fmla="*/ 0 h 951"/>
              <a:gd name="T100" fmla="*/ 837 w 837"/>
              <a:gd name="T101" fmla="*/ 32 h 9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37" h="951">
                <a:moveTo>
                  <a:pt x="837" y="32"/>
                </a:moveTo>
                <a:lnTo>
                  <a:pt x="816" y="67"/>
                </a:lnTo>
                <a:lnTo>
                  <a:pt x="785" y="118"/>
                </a:lnTo>
                <a:lnTo>
                  <a:pt x="773" y="138"/>
                </a:lnTo>
                <a:lnTo>
                  <a:pt x="741" y="193"/>
                </a:lnTo>
                <a:lnTo>
                  <a:pt x="710" y="244"/>
                </a:lnTo>
                <a:lnTo>
                  <a:pt x="704" y="253"/>
                </a:lnTo>
                <a:lnTo>
                  <a:pt x="685" y="285"/>
                </a:lnTo>
                <a:lnTo>
                  <a:pt x="675" y="303"/>
                </a:lnTo>
                <a:lnTo>
                  <a:pt x="662" y="326"/>
                </a:lnTo>
                <a:lnTo>
                  <a:pt x="660" y="330"/>
                </a:lnTo>
                <a:lnTo>
                  <a:pt x="654" y="340"/>
                </a:lnTo>
                <a:lnTo>
                  <a:pt x="634" y="378"/>
                </a:lnTo>
                <a:lnTo>
                  <a:pt x="608" y="422"/>
                </a:lnTo>
                <a:lnTo>
                  <a:pt x="578" y="479"/>
                </a:lnTo>
                <a:lnTo>
                  <a:pt x="542" y="490"/>
                </a:lnTo>
                <a:lnTo>
                  <a:pt x="458" y="516"/>
                </a:lnTo>
                <a:lnTo>
                  <a:pt x="397" y="535"/>
                </a:lnTo>
                <a:lnTo>
                  <a:pt x="326" y="556"/>
                </a:lnTo>
                <a:lnTo>
                  <a:pt x="315" y="560"/>
                </a:lnTo>
                <a:lnTo>
                  <a:pt x="269" y="586"/>
                </a:lnTo>
                <a:lnTo>
                  <a:pt x="227" y="611"/>
                </a:lnTo>
                <a:lnTo>
                  <a:pt x="217" y="617"/>
                </a:lnTo>
                <a:lnTo>
                  <a:pt x="218" y="634"/>
                </a:lnTo>
                <a:lnTo>
                  <a:pt x="220" y="661"/>
                </a:lnTo>
                <a:lnTo>
                  <a:pt x="217" y="669"/>
                </a:lnTo>
                <a:lnTo>
                  <a:pt x="196" y="712"/>
                </a:lnTo>
                <a:lnTo>
                  <a:pt x="140" y="825"/>
                </a:lnTo>
                <a:lnTo>
                  <a:pt x="29" y="943"/>
                </a:lnTo>
                <a:lnTo>
                  <a:pt x="21" y="951"/>
                </a:lnTo>
                <a:lnTo>
                  <a:pt x="22" y="946"/>
                </a:lnTo>
                <a:lnTo>
                  <a:pt x="45" y="760"/>
                </a:lnTo>
                <a:lnTo>
                  <a:pt x="48" y="738"/>
                </a:lnTo>
                <a:lnTo>
                  <a:pt x="43" y="725"/>
                </a:lnTo>
                <a:lnTo>
                  <a:pt x="33" y="689"/>
                </a:lnTo>
                <a:lnTo>
                  <a:pt x="27" y="666"/>
                </a:lnTo>
                <a:lnTo>
                  <a:pt x="8" y="601"/>
                </a:lnTo>
                <a:lnTo>
                  <a:pt x="0" y="572"/>
                </a:lnTo>
                <a:lnTo>
                  <a:pt x="91" y="577"/>
                </a:lnTo>
                <a:lnTo>
                  <a:pt x="87" y="526"/>
                </a:lnTo>
                <a:lnTo>
                  <a:pt x="199" y="330"/>
                </a:lnTo>
                <a:lnTo>
                  <a:pt x="209" y="313"/>
                </a:lnTo>
                <a:lnTo>
                  <a:pt x="261" y="137"/>
                </a:lnTo>
                <a:lnTo>
                  <a:pt x="283" y="122"/>
                </a:lnTo>
                <a:lnTo>
                  <a:pt x="283" y="122"/>
                </a:lnTo>
                <a:lnTo>
                  <a:pt x="393" y="45"/>
                </a:lnTo>
                <a:lnTo>
                  <a:pt x="413" y="41"/>
                </a:lnTo>
                <a:lnTo>
                  <a:pt x="637" y="13"/>
                </a:lnTo>
                <a:lnTo>
                  <a:pt x="671" y="25"/>
                </a:lnTo>
                <a:lnTo>
                  <a:pt x="735" y="0"/>
                </a:lnTo>
                <a:lnTo>
                  <a:pt x="837" y="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8" name="Freeform 16">
            <a:extLst>
              <a:ext uri="{FF2B5EF4-FFF2-40B4-BE49-F238E27FC236}">
                <a16:creationId xmlns="" xmlns:a16="http://schemas.microsoft.com/office/drawing/2014/main" id="{B05518D3-3E2B-43D6-86FE-09E365B2A3F3}"/>
              </a:ext>
            </a:extLst>
          </p:cNvPr>
          <p:cNvSpPr>
            <a:spLocks/>
          </p:cNvSpPr>
          <p:nvPr/>
        </p:nvSpPr>
        <p:spPr bwMode="auto">
          <a:xfrm>
            <a:off x="6969126" y="427038"/>
            <a:ext cx="736600" cy="1095375"/>
          </a:xfrm>
          <a:custGeom>
            <a:avLst/>
            <a:gdLst>
              <a:gd name="T0" fmla="*/ 251 w 464"/>
              <a:gd name="T1" fmla="*/ 125 h 690"/>
              <a:gd name="T2" fmla="*/ 254 w 464"/>
              <a:gd name="T3" fmla="*/ 109 h 690"/>
              <a:gd name="T4" fmla="*/ 266 w 464"/>
              <a:gd name="T5" fmla="*/ 119 h 690"/>
              <a:gd name="T6" fmla="*/ 285 w 464"/>
              <a:gd name="T7" fmla="*/ 106 h 690"/>
              <a:gd name="T8" fmla="*/ 334 w 464"/>
              <a:gd name="T9" fmla="*/ 72 h 690"/>
              <a:gd name="T10" fmla="*/ 380 w 464"/>
              <a:gd name="T11" fmla="*/ 0 h 690"/>
              <a:gd name="T12" fmla="*/ 407 w 464"/>
              <a:gd name="T13" fmla="*/ 74 h 690"/>
              <a:gd name="T14" fmla="*/ 464 w 464"/>
              <a:gd name="T15" fmla="*/ 56 h 690"/>
              <a:gd name="T16" fmla="*/ 464 w 464"/>
              <a:gd name="T17" fmla="*/ 125 h 690"/>
              <a:gd name="T18" fmla="*/ 463 w 464"/>
              <a:gd name="T19" fmla="*/ 165 h 690"/>
              <a:gd name="T20" fmla="*/ 333 w 464"/>
              <a:gd name="T21" fmla="*/ 203 h 690"/>
              <a:gd name="T22" fmla="*/ 374 w 464"/>
              <a:gd name="T23" fmla="*/ 244 h 690"/>
              <a:gd name="T24" fmla="*/ 332 w 464"/>
              <a:gd name="T25" fmla="*/ 283 h 690"/>
              <a:gd name="T26" fmla="*/ 323 w 464"/>
              <a:gd name="T27" fmla="*/ 400 h 690"/>
              <a:gd name="T28" fmla="*/ 360 w 464"/>
              <a:gd name="T29" fmla="*/ 415 h 690"/>
              <a:gd name="T30" fmla="*/ 327 w 464"/>
              <a:gd name="T31" fmla="*/ 456 h 690"/>
              <a:gd name="T32" fmla="*/ 281 w 464"/>
              <a:gd name="T33" fmla="*/ 515 h 690"/>
              <a:gd name="T34" fmla="*/ 304 w 464"/>
              <a:gd name="T35" fmla="*/ 535 h 690"/>
              <a:gd name="T36" fmla="*/ 306 w 464"/>
              <a:gd name="T37" fmla="*/ 538 h 690"/>
              <a:gd name="T38" fmla="*/ 299 w 464"/>
              <a:gd name="T39" fmla="*/ 543 h 690"/>
              <a:gd name="T40" fmla="*/ 243 w 464"/>
              <a:gd name="T41" fmla="*/ 590 h 690"/>
              <a:gd name="T42" fmla="*/ 143 w 464"/>
              <a:gd name="T43" fmla="*/ 673 h 690"/>
              <a:gd name="T44" fmla="*/ 124 w 464"/>
              <a:gd name="T45" fmla="*/ 688 h 690"/>
              <a:gd name="T46" fmla="*/ 105 w 464"/>
              <a:gd name="T47" fmla="*/ 690 h 690"/>
              <a:gd name="T48" fmla="*/ 104 w 464"/>
              <a:gd name="T49" fmla="*/ 688 h 690"/>
              <a:gd name="T50" fmla="*/ 89 w 464"/>
              <a:gd name="T51" fmla="*/ 660 h 690"/>
              <a:gd name="T52" fmla="*/ 82 w 464"/>
              <a:gd name="T53" fmla="*/ 646 h 690"/>
              <a:gd name="T54" fmla="*/ 48 w 464"/>
              <a:gd name="T55" fmla="*/ 653 h 690"/>
              <a:gd name="T56" fmla="*/ 19 w 464"/>
              <a:gd name="T57" fmla="*/ 533 h 690"/>
              <a:gd name="T58" fmla="*/ 0 w 464"/>
              <a:gd name="T59" fmla="*/ 454 h 690"/>
              <a:gd name="T60" fmla="*/ 97 w 464"/>
              <a:gd name="T61" fmla="*/ 393 h 690"/>
              <a:gd name="T62" fmla="*/ 133 w 464"/>
              <a:gd name="T63" fmla="*/ 300 h 690"/>
              <a:gd name="T64" fmla="*/ 104 w 464"/>
              <a:gd name="T65" fmla="*/ 275 h 690"/>
              <a:gd name="T66" fmla="*/ 122 w 464"/>
              <a:gd name="T67" fmla="*/ 265 h 690"/>
              <a:gd name="T68" fmla="*/ 150 w 464"/>
              <a:gd name="T69" fmla="*/ 258 h 690"/>
              <a:gd name="T70" fmla="*/ 198 w 464"/>
              <a:gd name="T71" fmla="*/ 125 h 690"/>
              <a:gd name="T72" fmla="*/ 203 w 464"/>
              <a:gd name="T73" fmla="*/ 113 h 690"/>
              <a:gd name="T74" fmla="*/ 207 w 464"/>
              <a:gd name="T75" fmla="*/ 98 h 690"/>
              <a:gd name="T76" fmla="*/ 208 w 464"/>
              <a:gd name="T77" fmla="*/ 97 h 690"/>
              <a:gd name="T78" fmla="*/ 212 w 464"/>
              <a:gd name="T79" fmla="*/ 100 h 690"/>
              <a:gd name="T80" fmla="*/ 243 w 464"/>
              <a:gd name="T81" fmla="*/ 123 h 690"/>
              <a:gd name="T82" fmla="*/ 246 w 464"/>
              <a:gd name="T83" fmla="*/ 125 h 690"/>
              <a:gd name="T84" fmla="*/ 249 w 464"/>
              <a:gd name="T85" fmla="*/ 128 h 690"/>
              <a:gd name="T86" fmla="*/ 251 w 464"/>
              <a:gd name="T87" fmla="*/ 125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4" h="690">
                <a:moveTo>
                  <a:pt x="251" y="125"/>
                </a:moveTo>
                <a:lnTo>
                  <a:pt x="254" y="109"/>
                </a:lnTo>
                <a:lnTo>
                  <a:pt x="266" y="119"/>
                </a:lnTo>
                <a:lnTo>
                  <a:pt x="285" y="106"/>
                </a:lnTo>
                <a:lnTo>
                  <a:pt x="334" y="72"/>
                </a:lnTo>
                <a:lnTo>
                  <a:pt x="380" y="0"/>
                </a:lnTo>
                <a:lnTo>
                  <a:pt x="407" y="74"/>
                </a:lnTo>
                <a:lnTo>
                  <a:pt x="464" y="56"/>
                </a:lnTo>
                <a:lnTo>
                  <a:pt x="464" y="125"/>
                </a:lnTo>
                <a:lnTo>
                  <a:pt x="463" y="165"/>
                </a:lnTo>
                <a:lnTo>
                  <a:pt x="333" y="203"/>
                </a:lnTo>
                <a:lnTo>
                  <a:pt x="374" y="244"/>
                </a:lnTo>
                <a:lnTo>
                  <a:pt x="332" y="283"/>
                </a:lnTo>
                <a:lnTo>
                  <a:pt x="323" y="400"/>
                </a:lnTo>
                <a:lnTo>
                  <a:pt x="360" y="415"/>
                </a:lnTo>
                <a:lnTo>
                  <a:pt x="327" y="456"/>
                </a:lnTo>
                <a:lnTo>
                  <a:pt x="281" y="515"/>
                </a:lnTo>
                <a:lnTo>
                  <a:pt x="304" y="535"/>
                </a:lnTo>
                <a:lnTo>
                  <a:pt x="306" y="538"/>
                </a:lnTo>
                <a:lnTo>
                  <a:pt x="299" y="543"/>
                </a:lnTo>
                <a:lnTo>
                  <a:pt x="243" y="590"/>
                </a:lnTo>
                <a:lnTo>
                  <a:pt x="143" y="673"/>
                </a:lnTo>
                <a:lnTo>
                  <a:pt x="124" y="688"/>
                </a:lnTo>
                <a:lnTo>
                  <a:pt x="105" y="690"/>
                </a:lnTo>
                <a:lnTo>
                  <a:pt x="104" y="688"/>
                </a:lnTo>
                <a:lnTo>
                  <a:pt x="89" y="660"/>
                </a:lnTo>
                <a:lnTo>
                  <a:pt x="82" y="646"/>
                </a:lnTo>
                <a:lnTo>
                  <a:pt x="48" y="653"/>
                </a:lnTo>
                <a:lnTo>
                  <a:pt x="19" y="533"/>
                </a:lnTo>
                <a:lnTo>
                  <a:pt x="0" y="454"/>
                </a:lnTo>
                <a:lnTo>
                  <a:pt x="97" y="393"/>
                </a:lnTo>
                <a:lnTo>
                  <a:pt x="133" y="300"/>
                </a:lnTo>
                <a:lnTo>
                  <a:pt x="104" y="275"/>
                </a:lnTo>
                <a:lnTo>
                  <a:pt x="122" y="265"/>
                </a:lnTo>
                <a:lnTo>
                  <a:pt x="150" y="258"/>
                </a:lnTo>
                <a:lnTo>
                  <a:pt x="198" y="125"/>
                </a:lnTo>
                <a:lnTo>
                  <a:pt x="203" y="113"/>
                </a:lnTo>
                <a:lnTo>
                  <a:pt x="207" y="98"/>
                </a:lnTo>
                <a:lnTo>
                  <a:pt x="208" y="97"/>
                </a:lnTo>
                <a:lnTo>
                  <a:pt x="212" y="100"/>
                </a:lnTo>
                <a:lnTo>
                  <a:pt x="243" y="123"/>
                </a:lnTo>
                <a:lnTo>
                  <a:pt x="246" y="125"/>
                </a:lnTo>
                <a:lnTo>
                  <a:pt x="249" y="128"/>
                </a:lnTo>
                <a:lnTo>
                  <a:pt x="251" y="12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19" name="Freeform 17">
            <a:extLst>
              <a:ext uri="{FF2B5EF4-FFF2-40B4-BE49-F238E27FC236}">
                <a16:creationId xmlns="" xmlns:a16="http://schemas.microsoft.com/office/drawing/2014/main" id="{DA641739-4B90-43C1-B52F-DFED0B15CBCF}"/>
              </a:ext>
            </a:extLst>
          </p:cNvPr>
          <p:cNvSpPr>
            <a:spLocks noEditPoints="1"/>
          </p:cNvSpPr>
          <p:nvPr/>
        </p:nvSpPr>
        <p:spPr bwMode="auto">
          <a:xfrm>
            <a:off x="5365751" y="1257300"/>
            <a:ext cx="608013" cy="784225"/>
          </a:xfrm>
          <a:custGeom>
            <a:avLst/>
            <a:gdLst>
              <a:gd name="T0" fmla="*/ 0 w 383"/>
              <a:gd name="T1" fmla="*/ 248 h 494"/>
              <a:gd name="T2" fmla="*/ 1 w 383"/>
              <a:gd name="T3" fmla="*/ 247 h 494"/>
              <a:gd name="T4" fmla="*/ 2 w 383"/>
              <a:gd name="T5" fmla="*/ 248 h 494"/>
              <a:gd name="T6" fmla="*/ 0 w 383"/>
              <a:gd name="T7" fmla="*/ 248 h 494"/>
              <a:gd name="T8" fmla="*/ 20 w 383"/>
              <a:gd name="T9" fmla="*/ 268 h 494"/>
              <a:gd name="T10" fmla="*/ 30 w 383"/>
              <a:gd name="T11" fmla="*/ 278 h 494"/>
              <a:gd name="T12" fmla="*/ 45 w 383"/>
              <a:gd name="T13" fmla="*/ 270 h 494"/>
              <a:gd name="T14" fmla="*/ 20 w 383"/>
              <a:gd name="T15" fmla="*/ 233 h 494"/>
              <a:gd name="T16" fmla="*/ 43 w 383"/>
              <a:gd name="T17" fmla="*/ 217 h 494"/>
              <a:gd name="T18" fmla="*/ 47 w 383"/>
              <a:gd name="T19" fmla="*/ 225 h 494"/>
              <a:gd name="T20" fmla="*/ 141 w 383"/>
              <a:gd name="T21" fmla="*/ 315 h 494"/>
              <a:gd name="T22" fmla="*/ 144 w 383"/>
              <a:gd name="T23" fmla="*/ 317 h 494"/>
              <a:gd name="T24" fmla="*/ 179 w 383"/>
              <a:gd name="T25" fmla="*/ 346 h 494"/>
              <a:gd name="T26" fmla="*/ 215 w 383"/>
              <a:gd name="T27" fmla="*/ 322 h 494"/>
              <a:gd name="T28" fmla="*/ 206 w 383"/>
              <a:gd name="T29" fmla="*/ 298 h 494"/>
              <a:gd name="T30" fmla="*/ 194 w 383"/>
              <a:gd name="T31" fmla="*/ 260 h 494"/>
              <a:gd name="T32" fmla="*/ 189 w 383"/>
              <a:gd name="T33" fmla="*/ 246 h 494"/>
              <a:gd name="T34" fmla="*/ 133 w 383"/>
              <a:gd name="T35" fmla="*/ 224 h 494"/>
              <a:gd name="T36" fmla="*/ 139 w 383"/>
              <a:gd name="T37" fmla="*/ 183 h 494"/>
              <a:gd name="T38" fmla="*/ 188 w 383"/>
              <a:gd name="T39" fmla="*/ 201 h 494"/>
              <a:gd name="T40" fmla="*/ 218 w 383"/>
              <a:gd name="T41" fmla="*/ 202 h 494"/>
              <a:gd name="T42" fmla="*/ 201 w 383"/>
              <a:gd name="T43" fmla="*/ 146 h 494"/>
              <a:gd name="T44" fmla="*/ 248 w 383"/>
              <a:gd name="T45" fmla="*/ 154 h 494"/>
              <a:gd name="T46" fmla="*/ 265 w 383"/>
              <a:gd name="T47" fmla="*/ 157 h 494"/>
              <a:gd name="T48" fmla="*/ 272 w 383"/>
              <a:gd name="T49" fmla="*/ 145 h 494"/>
              <a:gd name="T50" fmla="*/ 309 w 383"/>
              <a:gd name="T51" fmla="*/ 160 h 494"/>
              <a:gd name="T52" fmla="*/ 309 w 383"/>
              <a:gd name="T53" fmla="*/ 160 h 494"/>
              <a:gd name="T54" fmla="*/ 315 w 383"/>
              <a:gd name="T55" fmla="*/ 116 h 494"/>
              <a:gd name="T56" fmla="*/ 309 w 383"/>
              <a:gd name="T57" fmla="*/ 66 h 494"/>
              <a:gd name="T58" fmla="*/ 282 w 383"/>
              <a:gd name="T59" fmla="*/ 29 h 494"/>
              <a:gd name="T60" fmla="*/ 317 w 383"/>
              <a:gd name="T61" fmla="*/ 0 h 494"/>
              <a:gd name="T62" fmla="*/ 341 w 383"/>
              <a:gd name="T63" fmla="*/ 24 h 494"/>
              <a:gd name="T64" fmla="*/ 381 w 383"/>
              <a:gd name="T65" fmla="*/ 63 h 494"/>
              <a:gd name="T66" fmla="*/ 380 w 383"/>
              <a:gd name="T67" fmla="*/ 98 h 494"/>
              <a:gd name="T68" fmla="*/ 354 w 383"/>
              <a:gd name="T69" fmla="*/ 106 h 494"/>
              <a:gd name="T70" fmla="*/ 347 w 383"/>
              <a:gd name="T71" fmla="*/ 143 h 494"/>
              <a:gd name="T72" fmla="*/ 339 w 383"/>
              <a:gd name="T73" fmla="*/ 184 h 494"/>
              <a:gd name="T74" fmla="*/ 342 w 383"/>
              <a:gd name="T75" fmla="*/ 191 h 494"/>
              <a:gd name="T76" fmla="*/ 370 w 383"/>
              <a:gd name="T77" fmla="*/ 240 h 494"/>
              <a:gd name="T78" fmla="*/ 343 w 383"/>
              <a:gd name="T79" fmla="*/ 269 h 494"/>
              <a:gd name="T80" fmla="*/ 339 w 383"/>
              <a:gd name="T81" fmla="*/ 297 h 494"/>
              <a:gd name="T82" fmla="*/ 354 w 383"/>
              <a:gd name="T83" fmla="*/ 297 h 494"/>
              <a:gd name="T84" fmla="*/ 383 w 383"/>
              <a:gd name="T85" fmla="*/ 299 h 494"/>
              <a:gd name="T86" fmla="*/ 383 w 383"/>
              <a:gd name="T87" fmla="*/ 300 h 494"/>
              <a:gd name="T88" fmla="*/ 383 w 383"/>
              <a:gd name="T89" fmla="*/ 362 h 494"/>
              <a:gd name="T90" fmla="*/ 383 w 383"/>
              <a:gd name="T91" fmla="*/ 373 h 494"/>
              <a:gd name="T92" fmla="*/ 354 w 383"/>
              <a:gd name="T93" fmla="*/ 374 h 494"/>
              <a:gd name="T94" fmla="*/ 337 w 383"/>
              <a:gd name="T95" fmla="*/ 375 h 494"/>
              <a:gd name="T96" fmla="*/ 292 w 383"/>
              <a:gd name="T97" fmla="*/ 445 h 494"/>
              <a:gd name="T98" fmla="*/ 276 w 383"/>
              <a:gd name="T99" fmla="*/ 471 h 494"/>
              <a:gd name="T100" fmla="*/ 262 w 383"/>
              <a:gd name="T101" fmla="*/ 494 h 494"/>
              <a:gd name="T102" fmla="*/ 145 w 383"/>
              <a:gd name="T103" fmla="*/ 435 h 494"/>
              <a:gd name="T104" fmla="*/ 127 w 383"/>
              <a:gd name="T105" fmla="*/ 402 h 494"/>
              <a:gd name="T106" fmla="*/ 119 w 383"/>
              <a:gd name="T107" fmla="*/ 384 h 494"/>
              <a:gd name="T108" fmla="*/ 129 w 383"/>
              <a:gd name="T109" fmla="*/ 346 h 494"/>
              <a:gd name="T110" fmla="*/ 125 w 383"/>
              <a:gd name="T111" fmla="*/ 340 h 494"/>
              <a:gd name="T112" fmla="*/ 120 w 383"/>
              <a:gd name="T113" fmla="*/ 330 h 494"/>
              <a:gd name="T114" fmla="*/ 77 w 383"/>
              <a:gd name="T115" fmla="*/ 337 h 494"/>
              <a:gd name="T116" fmla="*/ 20 w 383"/>
              <a:gd name="T117" fmla="*/ 268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3" h="494">
                <a:moveTo>
                  <a:pt x="0" y="248"/>
                </a:moveTo>
                <a:lnTo>
                  <a:pt x="1" y="247"/>
                </a:lnTo>
                <a:lnTo>
                  <a:pt x="2" y="248"/>
                </a:lnTo>
                <a:lnTo>
                  <a:pt x="0" y="248"/>
                </a:lnTo>
                <a:close/>
                <a:moveTo>
                  <a:pt x="20" y="268"/>
                </a:moveTo>
                <a:lnTo>
                  <a:pt x="30" y="278"/>
                </a:lnTo>
                <a:lnTo>
                  <a:pt x="45" y="270"/>
                </a:lnTo>
                <a:lnTo>
                  <a:pt x="20" y="233"/>
                </a:lnTo>
                <a:lnTo>
                  <a:pt x="43" y="217"/>
                </a:lnTo>
                <a:lnTo>
                  <a:pt x="47" y="225"/>
                </a:lnTo>
                <a:lnTo>
                  <a:pt x="141" y="315"/>
                </a:lnTo>
                <a:lnTo>
                  <a:pt x="144" y="317"/>
                </a:lnTo>
                <a:lnTo>
                  <a:pt x="179" y="346"/>
                </a:lnTo>
                <a:lnTo>
                  <a:pt x="215" y="322"/>
                </a:lnTo>
                <a:lnTo>
                  <a:pt x="206" y="298"/>
                </a:lnTo>
                <a:lnTo>
                  <a:pt x="194" y="260"/>
                </a:lnTo>
                <a:lnTo>
                  <a:pt x="189" y="246"/>
                </a:lnTo>
                <a:lnTo>
                  <a:pt x="133" y="224"/>
                </a:lnTo>
                <a:lnTo>
                  <a:pt x="139" y="183"/>
                </a:lnTo>
                <a:lnTo>
                  <a:pt x="188" y="201"/>
                </a:lnTo>
                <a:lnTo>
                  <a:pt x="218" y="202"/>
                </a:lnTo>
                <a:lnTo>
                  <a:pt x="201" y="146"/>
                </a:lnTo>
                <a:lnTo>
                  <a:pt x="248" y="154"/>
                </a:lnTo>
                <a:lnTo>
                  <a:pt x="265" y="157"/>
                </a:lnTo>
                <a:lnTo>
                  <a:pt x="272" y="145"/>
                </a:lnTo>
                <a:lnTo>
                  <a:pt x="309" y="160"/>
                </a:lnTo>
                <a:lnTo>
                  <a:pt x="309" y="160"/>
                </a:lnTo>
                <a:lnTo>
                  <a:pt x="315" y="116"/>
                </a:lnTo>
                <a:lnTo>
                  <a:pt x="309" y="66"/>
                </a:lnTo>
                <a:lnTo>
                  <a:pt x="282" y="29"/>
                </a:lnTo>
                <a:lnTo>
                  <a:pt x="317" y="0"/>
                </a:lnTo>
                <a:lnTo>
                  <a:pt x="341" y="24"/>
                </a:lnTo>
                <a:lnTo>
                  <a:pt x="381" y="63"/>
                </a:lnTo>
                <a:lnTo>
                  <a:pt x="380" y="98"/>
                </a:lnTo>
                <a:lnTo>
                  <a:pt x="354" y="106"/>
                </a:lnTo>
                <a:lnTo>
                  <a:pt x="347" y="143"/>
                </a:lnTo>
                <a:lnTo>
                  <a:pt x="339" y="184"/>
                </a:lnTo>
                <a:lnTo>
                  <a:pt x="342" y="191"/>
                </a:lnTo>
                <a:lnTo>
                  <a:pt x="370" y="240"/>
                </a:lnTo>
                <a:lnTo>
                  <a:pt x="343" y="269"/>
                </a:lnTo>
                <a:lnTo>
                  <a:pt x="339" y="297"/>
                </a:lnTo>
                <a:lnTo>
                  <a:pt x="354" y="297"/>
                </a:lnTo>
                <a:lnTo>
                  <a:pt x="383" y="299"/>
                </a:lnTo>
                <a:lnTo>
                  <a:pt x="383" y="300"/>
                </a:lnTo>
                <a:lnTo>
                  <a:pt x="383" y="362"/>
                </a:lnTo>
                <a:lnTo>
                  <a:pt x="383" y="373"/>
                </a:lnTo>
                <a:lnTo>
                  <a:pt x="354" y="374"/>
                </a:lnTo>
                <a:lnTo>
                  <a:pt x="337" y="375"/>
                </a:lnTo>
                <a:lnTo>
                  <a:pt x="292" y="445"/>
                </a:lnTo>
                <a:lnTo>
                  <a:pt x="276" y="471"/>
                </a:lnTo>
                <a:lnTo>
                  <a:pt x="262" y="494"/>
                </a:lnTo>
                <a:lnTo>
                  <a:pt x="145" y="435"/>
                </a:lnTo>
                <a:lnTo>
                  <a:pt x="127" y="402"/>
                </a:lnTo>
                <a:lnTo>
                  <a:pt x="119" y="384"/>
                </a:lnTo>
                <a:lnTo>
                  <a:pt x="129" y="346"/>
                </a:lnTo>
                <a:lnTo>
                  <a:pt x="125" y="340"/>
                </a:lnTo>
                <a:lnTo>
                  <a:pt x="120" y="330"/>
                </a:lnTo>
                <a:lnTo>
                  <a:pt x="77" y="337"/>
                </a:lnTo>
                <a:lnTo>
                  <a:pt x="20" y="268"/>
                </a:lnTo>
                <a:close/>
              </a:path>
            </a:pathLst>
          </a:custGeom>
          <a:solidFill>
            <a:srgbClr val="FF00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0" name="Freeform 18">
            <a:extLst>
              <a:ext uri="{FF2B5EF4-FFF2-40B4-BE49-F238E27FC236}">
                <a16:creationId xmlns="" xmlns:a16="http://schemas.microsoft.com/office/drawing/2014/main" id="{FED0FB04-629E-4D43-82E6-FC30967D8AD9}"/>
              </a:ext>
            </a:extLst>
          </p:cNvPr>
          <p:cNvSpPr>
            <a:spLocks/>
          </p:cNvSpPr>
          <p:nvPr/>
        </p:nvSpPr>
        <p:spPr bwMode="auto">
          <a:xfrm>
            <a:off x="2911476" y="3027363"/>
            <a:ext cx="574675" cy="284163"/>
          </a:xfrm>
          <a:custGeom>
            <a:avLst/>
            <a:gdLst>
              <a:gd name="T0" fmla="*/ 147 w 362"/>
              <a:gd name="T1" fmla="*/ 179 h 179"/>
              <a:gd name="T2" fmla="*/ 0 w 362"/>
              <a:gd name="T3" fmla="*/ 166 h 179"/>
              <a:gd name="T4" fmla="*/ 0 w 362"/>
              <a:gd name="T5" fmla="*/ 129 h 179"/>
              <a:gd name="T6" fmla="*/ 188 w 362"/>
              <a:gd name="T7" fmla="*/ 106 h 179"/>
              <a:gd name="T8" fmla="*/ 336 w 362"/>
              <a:gd name="T9" fmla="*/ 0 h 179"/>
              <a:gd name="T10" fmla="*/ 360 w 362"/>
              <a:gd name="T11" fmla="*/ 16 h 179"/>
              <a:gd name="T12" fmla="*/ 347 w 362"/>
              <a:gd name="T13" fmla="*/ 53 h 179"/>
              <a:gd name="T14" fmla="*/ 362 w 362"/>
              <a:gd name="T15" fmla="*/ 78 h 179"/>
              <a:gd name="T16" fmla="*/ 349 w 362"/>
              <a:gd name="T17" fmla="*/ 159 h 179"/>
              <a:gd name="T18" fmla="*/ 147 w 362"/>
              <a:gd name="T19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2" h="179">
                <a:moveTo>
                  <a:pt x="147" y="179"/>
                </a:moveTo>
                <a:lnTo>
                  <a:pt x="0" y="166"/>
                </a:lnTo>
                <a:lnTo>
                  <a:pt x="0" y="129"/>
                </a:lnTo>
                <a:lnTo>
                  <a:pt x="188" y="106"/>
                </a:lnTo>
                <a:lnTo>
                  <a:pt x="336" y="0"/>
                </a:lnTo>
                <a:lnTo>
                  <a:pt x="360" y="16"/>
                </a:lnTo>
                <a:lnTo>
                  <a:pt x="347" y="53"/>
                </a:lnTo>
                <a:lnTo>
                  <a:pt x="362" y="78"/>
                </a:lnTo>
                <a:lnTo>
                  <a:pt x="349" y="159"/>
                </a:lnTo>
                <a:lnTo>
                  <a:pt x="147" y="179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1" name="Freeform 19">
            <a:extLst>
              <a:ext uri="{FF2B5EF4-FFF2-40B4-BE49-F238E27FC236}">
                <a16:creationId xmlns="" xmlns:a16="http://schemas.microsoft.com/office/drawing/2014/main" id="{90D47E60-9F39-432D-B84D-168A2C58919F}"/>
              </a:ext>
            </a:extLst>
          </p:cNvPr>
          <p:cNvSpPr>
            <a:spLocks/>
          </p:cNvSpPr>
          <p:nvPr/>
        </p:nvSpPr>
        <p:spPr bwMode="auto">
          <a:xfrm>
            <a:off x="4930776" y="1987550"/>
            <a:ext cx="677863" cy="552450"/>
          </a:xfrm>
          <a:custGeom>
            <a:avLst/>
            <a:gdLst>
              <a:gd name="T0" fmla="*/ 174 w 427"/>
              <a:gd name="T1" fmla="*/ 0 h 348"/>
              <a:gd name="T2" fmla="*/ 184 w 427"/>
              <a:gd name="T3" fmla="*/ 31 h 348"/>
              <a:gd name="T4" fmla="*/ 194 w 427"/>
              <a:gd name="T5" fmla="*/ 61 h 348"/>
              <a:gd name="T6" fmla="*/ 229 w 427"/>
              <a:gd name="T7" fmla="*/ 88 h 348"/>
              <a:gd name="T8" fmla="*/ 313 w 427"/>
              <a:gd name="T9" fmla="*/ 153 h 348"/>
              <a:gd name="T10" fmla="*/ 300 w 427"/>
              <a:gd name="T11" fmla="*/ 196 h 348"/>
              <a:gd name="T12" fmla="*/ 404 w 427"/>
              <a:gd name="T13" fmla="*/ 183 h 348"/>
              <a:gd name="T14" fmla="*/ 427 w 427"/>
              <a:gd name="T15" fmla="*/ 280 h 348"/>
              <a:gd name="T16" fmla="*/ 295 w 427"/>
              <a:gd name="T17" fmla="*/ 288 h 348"/>
              <a:gd name="T18" fmla="*/ 289 w 427"/>
              <a:gd name="T19" fmla="*/ 288 h 348"/>
              <a:gd name="T20" fmla="*/ 245 w 427"/>
              <a:gd name="T21" fmla="*/ 256 h 348"/>
              <a:gd name="T22" fmla="*/ 235 w 427"/>
              <a:gd name="T23" fmla="*/ 250 h 348"/>
              <a:gd name="T24" fmla="*/ 170 w 427"/>
              <a:gd name="T25" fmla="*/ 272 h 348"/>
              <a:gd name="T26" fmla="*/ 140 w 427"/>
              <a:gd name="T27" fmla="*/ 311 h 348"/>
              <a:gd name="T28" fmla="*/ 152 w 427"/>
              <a:gd name="T29" fmla="*/ 329 h 348"/>
              <a:gd name="T30" fmla="*/ 38 w 427"/>
              <a:gd name="T31" fmla="*/ 348 h 348"/>
              <a:gd name="T32" fmla="*/ 18 w 427"/>
              <a:gd name="T33" fmla="*/ 290 h 348"/>
              <a:gd name="T34" fmla="*/ 56 w 427"/>
              <a:gd name="T35" fmla="*/ 270 h 348"/>
              <a:gd name="T36" fmla="*/ 19 w 427"/>
              <a:gd name="T37" fmla="*/ 253 h 348"/>
              <a:gd name="T38" fmla="*/ 0 w 427"/>
              <a:gd name="T39" fmla="*/ 223 h 348"/>
              <a:gd name="T40" fmla="*/ 55 w 427"/>
              <a:gd name="T41" fmla="*/ 192 h 348"/>
              <a:gd name="T42" fmla="*/ 62 w 427"/>
              <a:gd name="T43" fmla="*/ 130 h 348"/>
              <a:gd name="T44" fmla="*/ 117 w 427"/>
              <a:gd name="T45" fmla="*/ 118 h 348"/>
              <a:gd name="T46" fmla="*/ 135 w 427"/>
              <a:gd name="T47" fmla="*/ 97 h 348"/>
              <a:gd name="T48" fmla="*/ 107 w 427"/>
              <a:gd name="T49" fmla="*/ 60 h 348"/>
              <a:gd name="T50" fmla="*/ 174 w 427"/>
              <a:gd name="T51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7" h="348">
                <a:moveTo>
                  <a:pt x="174" y="0"/>
                </a:moveTo>
                <a:lnTo>
                  <a:pt x="184" y="31"/>
                </a:lnTo>
                <a:lnTo>
                  <a:pt x="194" y="61"/>
                </a:lnTo>
                <a:lnTo>
                  <a:pt x="229" y="88"/>
                </a:lnTo>
                <a:lnTo>
                  <a:pt x="313" y="153"/>
                </a:lnTo>
                <a:lnTo>
                  <a:pt x="300" y="196"/>
                </a:lnTo>
                <a:lnTo>
                  <a:pt x="404" y="183"/>
                </a:lnTo>
                <a:lnTo>
                  <a:pt x="427" y="280"/>
                </a:lnTo>
                <a:lnTo>
                  <a:pt x="295" y="288"/>
                </a:lnTo>
                <a:lnTo>
                  <a:pt x="289" y="288"/>
                </a:lnTo>
                <a:lnTo>
                  <a:pt x="245" y="256"/>
                </a:lnTo>
                <a:lnTo>
                  <a:pt x="235" y="250"/>
                </a:lnTo>
                <a:lnTo>
                  <a:pt x="170" y="272"/>
                </a:lnTo>
                <a:lnTo>
                  <a:pt x="140" y="311"/>
                </a:lnTo>
                <a:lnTo>
                  <a:pt x="152" y="329"/>
                </a:lnTo>
                <a:lnTo>
                  <a:pt x="38" y="348"/>
                </a:lnTo>
                <a:lnTo>
                  <a:pt x="18" y="290"/>
                </a:lnTo>
                <a:lnTo>
                  <a:pt x="56" y="270"/>
                </a:lnTo>
                <a:lnTo>
                  <a:pt x="19" y="253"/>
                </a:lnTo>
                <a:lnTo>
                  <a:pt x="0" y="223"/>
                </a:lnTo>
                <a:lnTo>
                  <a:pt x="55" y="192"/>
                </a:lnTo>
                <a:lnTo>
                  <a:pt x="62" y="130"/>
                </a:lnTo>
                <a:lnTo>
                  <a:pt x="117" y="118"/>
                </a:lnTo>
                <a:lnTo>
                  <a:pt x="135" y="97"/>
                </a:lnTo>
                <a:lnTo>
                  <a:pt x="107" y="60"/>
                </a:lnTo>
                <a:lnTo>
                  <a:pt x="174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2" name="Freeform 20">
            <a:extLst>
              <a:ext uri="{FF2B5EF4-FFF2-40B4-BE49-F238E27FC236}">
                <a16:creationId xmlns="" xmlns:a16="http://schemas.microsoft.com/office/drawing/2014/main" id="{C093ACD4-5385-4E7F-AC17-EE850F9C590E}"/>
              </a:ext>
            </a:extLst>
          </p:cNvPr>
          <p:cNvSpPr>
            <a:spLocks/>
          </p:cNvSpPr>
          <p:nvPr/>
        </p:nvSpPr>
        <p:spPr bwMode="auto">
          <a:xfrm>
            <a:off x="4719638" y="2384425"/>
            <a:ext cx="984250" cy="849313"/>
          </a:xfrm>
          <a:custGeom>
            <a:avLst/>
            <a:gdLst>
              <a:gd name="T0" fmla="*/ 151 w 620"/>
              <a:gd name="T1" fmla="*/ 40 h 535"/>
              <a:gd name="T2" fmla="*/ 171 w 620"/>
              <a:gd name="T3" fmla="*/ 98 h 535"/>
              <a:gd name="T4" fmla="*/ 285 w 620"/>
              <a:gd name="T5" fmla="*/ 79 h 535"/>
              <a:gd name="T6" fmla="*/ 273 w 620"/>
              <a:gd name="T7" fmla="*/ 61 h 535"/>
              <a:gd name="T8" fmla="*/ 303 w 620"/>
              <a:gd name="T9" fmla="*/ 22 h 535"/>
              <a:gd name="T10" fmla="*/ 368 w 620"/>
              <a:gd name="T11" fmla="*/ 0 h 535"/>
              <a:gd name="T12" fmla="*/ 378 w 620"/>
              <a:gd name="T13" fmla="*/ 6 h 535"/>
              <a:gd name="T14" fmla="*/ 422 w 620"/>
              <a:gd name="T15" fmla="*/ 38 h 535"/>
              <a:gd name="T16" fmla="*/ 428 w 620"/>
              <a:gd name="T17" fmla="*/ 38 h 535"/>
              <a:gd name="T18" fmla="*/ 560 w 620"/>
              <a:gd name="T19" fmla="*/ 30 h 535"/>
              <a:gd name="T20" fmla="*/ 613 w 620"/>
              <a:gd name="T21" fmla="*/ 36 h 535"/>
              <a:gd name="T22" fmla="*/ 620 w 620"/>
              <a:gd name="T23" fmla="*/ 59 h 535"/>
              <a:gd name="T24" fmla="*/ 590 w 620"/>
              <a:gd name="T25" fmla="*/ 68 h 535"/>
              <a:gd name="T26" fmla="*/ 587 w 620"/>
              <a:gd name="T27" fmla="*/ 69 h 535"/>
              <a:gd name="T28" fmla="*/ 573 w 620"/>
              <a:gd name="T29" fmla="*/ 121 h 535"/>
              <a:gd name="T30" fmla="*/ 566 w 620"/>
              <a:gd name="T31" fmla="*/ 128 h 535"/>
              <a:gd name="T32" fmla="*/ 537 w 620"/>
              <a:gd name="T33" fmla="*/ 158 h 535"/>
              <a:gd name="T34" fmla="*/ 537 w 620"/>
              <a:gd name="T35" fmla="*/ 226 h 535"/>
              <a:gd name="T36" fmla="*/ 492 w 620"/>
              <a:gd name="T37" fmla="*/ 290 h 535"/>
              <a:gd name="T38" fmla="*/ 423 w 620"/>
              <a:gd name="T39" fmla="*/ 335 h 535"/>
              <a:gd name="T40" fmla="*/ 301 w 620"/>
              <a:gd name="T41" fmla="*/ 535 h 535"/>
              <a:gd name="T42" fmla="*/ 293 w 620"/>
              <a:gd name="T43" fmla="*/ 506 h 535"/>
              <a:gd name="T44" fmla="*/ 281 w 620"/>
              <a:gd name="T45" fmla="*/ 437 h 535"/>
              <a:gd name="T46" fmla="*/ 236 w 620"/>
              <a:gd name="T47" fmla="*/ 386 h 535"/>
              <a:gd name="T48" fmla="*/ 181 w 620"/>
              <a:gd name="T49" fmla="*/ 396 h 535"/>
              <a:gd name="T50" fmla="*/ 152 w 620"/>
              <a:gd name="T51" fmla="*/ 401 h 535"/>
              <a:gd name="T52" fmla="*/ 151 w 620"/>
              <a:gd name="T53" fmla="*/ 401 h 535"/>
              <a:gd name="T54" fmla="*/ 146 w 620"/>
              <a:gd name="T55" fmla="*/ 372 h 535"/>
              <a:gd name="T56" fmla="*/ 116 w 620"/>
              <a:gd name="T57" fmla="*/ 384 h 535"/>
              <a:gd name="T58" fmla="*/ 77 w 620"/>
              <a:gd name="T59" fmla="*/ 355 h 535"/>
              <a:gd name="T60" fmla="*/ 56 w 620"/>
              <a:gd name="T61" fmla="*/ 353 h 535"/>
              <a:gd name="T62" fmla="*/ 11 w 620"/>
              <a:gd name="T63" fmla="*/ 348 h 535"/>
              <a:gd name="T64" fmla="*/ 0 w 620"/>
              <a:gd name="T65" fmla="*/ 334 h 535"/>
              <a:gd name="T66" fmla="*/ 49 w 620"/>
              <a:gd name="T67" fmla="*/ 320 h 535"/>
              <a:gd name="T68" fmla="*/ 126 w 620"/>
              <a:gd name="T69" fmla="*/ 272 h 535"/>
              <a:gd name="T70" fmla="*/ 156 w 620"/>
              <a:gd name="T71" fmla="*/ 305 h 535"/>
              <a:gd name="T72" fmla="*/ 158 w 620"/>
              <a:gd name="T73" fmla="*/ 308 h 535"/>
              <a:gd name="T74" fmla="*/ 189 w 620"/>
              <a:gd name="T75" fmla="*/ 304 h 535"/>
              <a:gd name="T76" fmla="*/ 163 w 620"/>
              <a:gd name="T77" fmla="*/ 249 h 535"/>
              <a:gd name="T78" fmla="*/ 156 w 620"/>
              <a:gd name="T79" fmla="*/ 231 h 535"/>
              <a:gd name="T80" fmla="*/ 114 w 620"/>
              <a:gd name="T81" fmla="*/ 237 h 535"/>
              <a:gd name="T82" fmla="*/ 100 w 620"/>
              <a:gd name="T83" fmla="*/ 190 h 535"/>
              <a:gd name="T84" fmla="*/ 37 w 620"/>
              <a:gd name="T85" fmla="*/ 208 h 535"/>
              <a:gd name="T86" fmla="*/ 4 w 620"/>
              <a:gd name="T87" fmla="*/ 218 h 535"/>
              <a:gd name="T88" fmla="*/ 36 w 620"/>
              <a:gd name="T89" fmla="*/ 160 h 535"/>
              <a:gd name="T90" fmla="*/ 72 w 620"/>
              <a:gd name="T91" fmla="*/ 111 h 535"/>
              <a:gd name="T92" fmla="*/ 85 w 620"/>
              <a:gd name="T93" fmla="*/ 101 h 535"/>
              <a:gd name="T94" fmla="*/ 97 w 620"/>
              <a:gd name="T95" fmla="*/ 93 h 535"/>
              <a:gd name="T96" fmla="*/ 94 w 620"/>
              <a:gd name="T97" fmla="*/ 86 h 535"/>
              <a:gd name="T98" fmla="*/ 79 w 620"/>
              <a:gd name="T99" fmla="*/ 54 h 535"/>
              <a:gd name="T100" fmla="*/ 67 w 620"/>
              <a:gd name="T101" fmla="*/ 3 h 535"/>
              <a:gd name="T102" fmla="*/ 100 w 620"/>
              <a:gd name="T103" fmla="*/ 15 h 535"/>
              <a:gd name="T104" fmla="*/ 126 w 620"/>
              <a:gd name="T105" fmla="*/ 52 h 535"/>
              <a:gd name="T106" fmla="*/ 151 w 620"/>
              <a:gd name="T107" fmla="*/ 4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20" h="535">
                <a:moveTo>
                  <a:pt x="151" y="40"/>
                </a:moveTo>
                <a:lnTo>
                  <a:pt x="171" y="98"/>
                </a:lnTo>
                <a:lnTo>
                  <a:pt x="285" y="79"/>
                </a:lnTo>
                <a:lnTo>
                  <a:pt x="273" y="61"/>
                </a:lnTo>
                <a:lnTo>
                  <a:pt x="303" y="22"/>
                </a:lnTo>
                <a:lnTo>
                  <a:pt x="368" y="0"/>
                </a:lnTo>
                <a:lnTo>
                  <a:pt x="378" y="6"/>
                </a:lnTo>
                <a:lnTo>
                  <a:pt x="422" y="38"/>
                </a:lnTo>
                <a:lnTo>
                  <a:pt x="428" y="38"/>
                </a:lnTo>
                <a:lnTo>
                  <a:pt x="560" y="30"/>
                </a:lnTo>
                <a:lnTo>
                  <a:pt x="613" y="36"/>
                </a:lnTo>
                <a:lnTo>
                  <a:pt x="620" y="59"/>
                </a:lnTo>
                <a:lnTo>
                  <a:pt x="590" y="68"/>
                </a:lnTo>
                <a:lnTo>
                  <a:pt x="587" y="69"/>
                </a:lnTo>
                <a:lnTo>
                  <a:pt x="573" y="121"/>
                </a:lnTo>
                <a:lnTo>
                  <a:pt x="566" y="128"/>
                </a:lnTo>
                <a:lnTo>
                  <a:pt x="537" y="158"/>
                </a:lnTo>
                <a:lnTo>
                  <a:pt x="537" y="226"/>
                </a:lnTo>
                <a:lnTo>
                  <a:pt x="492" y="290"/>
                </a:lnTo>
                <a:lnTo>
                  <a:pt x="423" y="335"/>
                </a:lnTo>
                <a:lnTo>
                  <a:pt x="301" y="535"/>
                </a:lnTo>
                <a:lnTo>
                  <a:pt x="293" y="506"/>
                </a:lnTo>
                <a:lnTo>
                  <a:pt x="281" y="437"/>
                </a:lnTo>
                <a:lnTo>
                  <a:pt x="236" y="386"/>
                </a:lnTo>
                <a:lnTo>
                  <a:pt x="181" y="396"/>
                </a:lnTo>
                <a:lnTo>
                  <a:pt x="152" y="401"/>
                </a:lnTo>
                <a:lnTo>
                  <a:pt x="151" y="401"/>
                </a:lnTo>
                <a:lnTo>
                  <a:pt x="146" y="372"/>
                </a:lnTo>
                <a:lnTo>
                  <a:pt x="116" y="384"/>
                </a:lnTo>
                <a:lnTo>
                  <a:pt x="77" y="355"/>
                </a:lnTo>
                <a:lnTo>
                  <a:pt x="56" y="353"/>
                </a:lnTo>
                <a:lnTo>
                  <a:pt x="11" y="348"/>
                </a:lnTo>
                <a:lnTo>
                  <a:pt x="0" y="334"/>
                </a:lnTo>
                <a:lnTo>
                  <a:pt x="49" y="320"/>
                </a:lnTo>
                <a:lnTo>
                  <a:pt x="126" y="272"/>
                </a:lnTo>
                <a:lnTo>
                  <a:pt x="156" y="305"/>
                </a:lnTo>
                <a:lnTo>
                  <a:pt x="158" y="308"/>
                </a:lnTo>
                <a:lnTo>
                  <a:pt x="189" y="304"/>
                </a:lnTo>
                <a:lnTo>
                  <a:pt x="163" y="249"/>
                </a:lnTo>
                <a:lnTo>
                  <a:pt x="156" y="231"/>
                </a:lnTo>
                <a:lnTo>
                  <a:pt x="114" y="237"/>
                </a:lnTo>
                <a:lnTo>
                  <a:pt x="100" y="190"/>
                </a:lnTo>
                <a:lnTo>
                  <a:pt x="37" y="208"/>
                </a:lnTo>
                <a:lnTo>
                  <a:pt x="4" y="218"/>
                </a:lnTo>
                <a:lnTo>
                  <a:pt x="36" y="160"/>
                </a:lnTo>
                <a:lnTo>
                  <a:pt x="72" y="111"/>
                </a:lnTo>
                <a:lnTo>
                  <a:pt x="85" y="101"/>
                </a:lnTo>
                <a:lnTo>
                  <a:pt x="97" y="93"/>
                </a:lnTo>
                <a:lnTo>
                  <a:pt x="94" y="86"/>
                </a:lnTo>
                <a:lnTo>
                  <a:pt x="79" y="54"/>
                </a:lnTo>
                <a:lnTo>
                  <a:pt x="67" y="3"/>
                </a:lnTo>
                <a:lnTo>
                  <a:pt x="100" y="15"/>
                </a:lnTo>
                <a:lnTo>
                  <a:pt x="126" y="52"/>
                </a:lnTo>
                <a:lnTo>
                  <a:pt x="151" y="4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3" name="Freeform 21">
            <a:extLst>
              <a:ext uri="{FF2B5EF4-FFF2-40B4-BE49-F238E27FC236}">
                <a16:creationId xmlns="" xmlns:a16="http://schemas.microsoft.com/office/drawing/2014/main" id="{E20C2DFF-2810-414F-8AF1-A9080D8AC3A9}"/>
              </a:ext>
            </a:extLst>
          </p:cNvPr>
          <p:cNvSpPr>
            <a:spLocks/>
          </p:cNvSpPr>
          <p:nvPr/>
        </p:nvSpPr>
        <p:spPr bwMode="auto">
          <a:xfrm>
            <a:off x="2833688" y="3398838"/>
            <a:ext cx="1008063" cy="492125"/>
          </a:xfrm>
          <a:custGeom>
            <a:avLst/>
            <a:gdLst>
              <a:gd name="T0" fmla="*/ 459 w 635"/>
              <a:gd name="T1" fmla="*/ 227 h 310"/>
              <a:gd name="T2" fmla="*/ 416 w 635"/>
              <a:gd name="T3" fmla="*/ 246 h 310"/>
              <a:gd name="T4" fmla="*/ 391 w 635"/>
              <a:gd name="T5" fmla="*/ 258 h 310"/>
              <a:gd name="T6" fmla="*/ 274 w 635"/>
              <a:gd name="T7" fmla="*/ 245 h 310"/>
              <a:gd name="T8" fmla="*/ 256 w 635"/>
              <a:gd name="T9" fmla="*/ 252 h 310"/>
              <a:gd name="T10" fmla="*/ 170 w 635"/>
              <a:gd name="T11" fmla="*/ 284 h 310"/>
              <a:gd name="T12" fmla="*/ 148 w 635"/>
              <a:gd name="T13" fmla="*/ 292 h 310"/>
              <a:gd name="T14" fmla="*/ 102 w 635"/>
              <a:gd name="T15" fmla="*/ 310 h 310"/>
              <a:gd name="T16" fmla="*/ 98 w 635"/>
              <a:gd name="T17" fmla="*/ 310 h 310"/>
              <a:gd name="T18" fmla="*/ 0 w 635"/>
              <a:gd name="T19" fmla="*/ 215 h 310"/>
              <a:gd name="T20" fmla="*/ 118 w 635"/>
              <a:gd name="T21" fmla="*/ 110 h 310"/>
              <a:gd name="T22" fmla="*/ 184 w 635"/>
              <a:gd name="T23" fmla="*/ 126 h 310"/>
              <a:gd name="T24" fmla="*/ 229 w 635"/>
              <a:gd name="T25" fmla="*/ 118 h 310"/>
              <a:gd name="T26" fmla="*/ 274 w 635"/>
              <a:gd name="T27" fmla="*/ 110 h 310"/>
              <a:gd name="T28" fmla="*/ 261 w 635"/>
              <a:gd name="T29" fmla="*/ 97 h 310"/>
              <a:gd name="T30" fmla="*/ 208 w 635"/>
              <a:gd name="T31" fmla="*/ 40 h 310"/>
              <a:gd name="T32" fmla="*/ 375 w 635"/>
              <a:gd name="T33" fmla="*/ 20 h 310"/>
              <a:gd name="T34" fmla="*/ 384 w 635"/>
              <a:gd name="T35" fmla="*/ 57 h 310"/>
              <a:gd name="T36" fmla="*/ 420 w 635"/>
              <a:gd name="T37" fmla="*/ 61 h 310"/>
              <a:gd name="T38" fmla="*/ 440 w 635"/>
              <a:gd name="T39" fmla="*/ 0 h 310"/>
              <a:gd name="T40" fmla="*/ 459 w 635"/>
              <a:gd name="T41" fmla="*/ 5 h 310"/>
              <a:gd name="T42" fmla="*/ 477 w 635"/>
              <a:gd name="T43" fmla="*/ 12 h 310"/>
              <a:gd name="T44" fmla="*/ 496 w 635"/>
              <a:gd name="T45" fmla="*/ 67 h 310"/>
              <a:gd name="T46" fmla="*/ 544 w 635"/>
              <a:gd name="T47" fmla="*/ 87 h 310"/>
              <a:gd name="T48" fmla="*/ 579 w 635"/>
              <a:gd name="T49" fmla="*/ 101 h 310"/>
              <a:gd name="T50" fmla="*/ 593 w 635"/>
              <a:gd name="T51" fmla="*/ 107 h 310"/>
              <a:gd name="T52" fmla="*/ 635 w 635"/>
              <a:gd name="T53" fmla="*/ 147 h 310"/>
              <a:gd name="T54" fmla="*/ 545 w 635"/>
              <a:gd name="T55" fmla="*/ 189 h 310"/>
              <a:gd name="T56" fmla="*/ 459 w 635"/>
              <a:gd name="T57" fmla="*/ 227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35" h="310">
                <a:moveTo>
                  <a:pt x="459" y="227"/>
                </a:moveTo>
                <a:lnTo>
                  <a:pt x="416" y="246"/>
                </a:lnTo>
                <a:lnTo>
                  <a:pt x="391" y="258"/>
                </a:lnTo>
                <a:lnTo>
                  <a:pt x="274" y="245"/>
                </a:lnTo>
                <a:lnTo>
                  <a:pt x="256" y="252"/>
                </a:lnTo>
                <a:lnTo>
                  <a:pt x="170" y="284"/>
                </a:lnTo>
                <a:lnTo>
                  <a:pt x="148" y="292"/>
                </a:lnTo>
                <a:lnTo>
                  <a:pt x="102" y="310"/>
                </a:lnTo>
                <a:lnTo>
                  <a:pt x="98" y="310"/>
                </a:lnTo>
                <a:lnTo>
                  <a:pt x="0" y="215"/>
                </a:lnTo>
                <a:lnTo>
                  <a:pt x="118" y="110"/>
                </a:lnTo>
                <a:lnTo>
                  <a:pt x="184" y="126"/>
                </a:lnTo>
                <a:lnTo>
                  <a:pt x="229" y="118"/>
                </a:lnTo>
                <a:lnTo>
                  <a:pt x="274" y="110"/>
                </a:lnTo>
                <a:lnTo>
                  <a:pt x="261" y="97"/>
                </a:lnTo>
                <a:lnTo>
                  <a:pt x="208" y="40"/>
                </a:lnTo>
                <a:lnTo>
                  <a:pt x="375" y="20"/>
                </a:lnTo>
                <a:lnTo>
                  <a:pt x="384" y="57"/>
                </a:lnTo>
                <a:lnTo>
                  <a:pt x="420" y="61"/>
                </a:lnTo>
                <a:lnTo>
                  <a:pt x="440" y="0"/>
                </a:lnTo>
                <a:lnTo>
                  <a:pt x="459" y="5"/>
                </a:lnTo>
                <a:lnTo>
                  <a:pt x="477" y="12"/>
                </a:lnTo>
                <a:lnTo>
                  <a:pt x="496" y="67"/>
                </a:lnTo>
                <a:lnTo>
                  <a:pt x="544" y="87"/>
                </a:lnTo>
                <a:lnTo>
                  <a:pt x="579" y="101"/>
                </a:lnTo>
                <a:lnTo>
                  <a:pt x="593" y="107"/>
                </a:lnTo>
                <a:lnTo>
                  <a:pt x="635" y="147"/>
                </a:lnTo>
                <a:lnTo>
                  <a:pt x="545" y="189"/>
                </a:lnTo>
                <a:lnTo>
                  <a:pt x="459" y="227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4" name="Freeform 22">
            <a:extLst>
              <a:ext uri="{FF2B5EF4-FFF2-40B4-BE49-F238E27FC236}">
                <a16:creationId xmlns="" xmlns:a16="http://schemas.microsoft.com/office/drawing/2014/main" id="{8E849AD6-7E1A-4EDC-B53E-E30751650A51}"/>
              </a:ext>
            </a:extLst>
          </p:cNvPr>
          <p:cNvSpPr>
            <a:spLocks/>
          </p:cNvSpPr>
          <p:nvPr/>
        </p:nvSpPr>
        <p:spPr bwMode="auto">
          <a:xfrm>
            <a:off x="4235451" y="3219450"/>
            <a:ext cx="266700" cy="207963"/>
          </a:xfrm>
          <a:custGeom>
            <a:avLst/>
            <a:gdLst>
              <a:gd name="T0" fmla="*/ 168 w 168"/>
              <a:gd name="T1" fmla="*/ 57 h 131"/>
              <a:gd name="T2" fmla="*/ 127 w 168"/>
              <a:gd name="T3" fmla="*/ 76 h 131"/>
              <a:gd name="T4" fmla="*/ 88 w 168"/>
              <a:gd name="T5" fmla="*/ 75 h 131"/>
              <a:gd name="T6" fmla="*/ 59 w 168"/>
              <a:gd name="T7" fmla="*/ 113 h 131"/>
              <a:gd name="T8" fmla="*/ 0 w 168"/>
              <a:gd name="T9" fmla="*/ 131 h 131"/>
              <a:gd name="T10" fmla="*/ 11 w 168"/>
              <a:gd name="T11" fmla="*/ 25 h 131"/>
              <a:gd name="T12" fmla="*/ 91 w 168"/>
              <a:gd name="T13" fmla="*/ 0 h 131"/>
              <a:gd name="T14" fmla="*/ 107 w 168"/>
              <a:gd name="T15" fmla="*/ 24 h 131"/>
              <a:gd name="T16" fmla="*/ 151 w 168"/>
              <a:gd name="T17" fmla="*/ 28 h 131"/>
              <a:gd name="T18" fmla="*/ 168 w 168"/>
              <a:gd name="T19" fmla="*/ 57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8" h="131">
                <a:moveTo>
                  <a:pt x="168" y="57"/>
                </a:moveTo>
                <a:lnTo>
                  <a:pt x="127" y="76"/>
                </a:lnTo>
                <a:lnTo>
                  <a:pt x="88" y="75"/>
                </a:lnTo>
                <a:lnTo>
                  <a:pt x="59" y="113"/>
                </a:lnTo>
                <a:lnTo>
                  <a:pt x="0" y="131"/>
                </a:lnTo>
                <a:lnTo>
                  <a:pt x="11" y="25"/>
                </a:lnTo>
                <a:lnTo>
                  <a:pt x="91" y="0"/>
                </a:lnTo>
                <a:lnTo>
                  <a:pt x="107" y="24"/>
                </a:lnTo>
                <a:lnTo>
                  <a:pt x="151" y="28"/>
                </a:lnTo>
                <a:lnTo>
                  <a:pt x="168" y="5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5" name="Freeform 23">
            <a:extLst>
              <a:ext uri="{FF2B5EF4-FFF2-40B4-BE49-F238E27FC236}">
                <a16:creationId xmlns="" xmlns:a16="http://schemas.microsoft.com/office/drawing/2014/main" id="{6FA0A383-E5D0-4344-AE22-0EBB3BDB0948}"/>
              </a:ext>
            </a:extLst>
          </p:cNvPr>
          <p:cNvSpPr>
            <a:spLocks/>
          </p:cNvSpPr>
          <p:nvPr/>
        </p:nvSpPr>
        <p:spPr bwMode="auto">
          <a:xfrm>
            <a:off x="3759201" y="3633788"/>
            <a:ext cx="604838" cy="696913"/>
          </a:xfrm>
          <a:custGeom>
            <a:avLst/>
            <a:gdLst>
              <a:gd name="T0" fmla="*/ 274 w 381"/>
              <a:gd name="T1" fmla="*/ 0 h 439"/>
              <a:gd name="T2" fmla="*/ 287 w 381"/>
              <a:gd name="T3" fmla="*/ 26 h 439"/>
              <a:gd name="T4" fmla="*/ 290 w 381"/>
              <a:gd name="T5" fmla="*/ 34 h 439"/>
              <a:gd name="T6" fmla="*/ 275 w 381"/>
              <a:gd name="T7" fmla="*/ 50 h 439"/>
              <a:gd name="T8" fmla="*/ 251 w 381"/>
              <a:gd name="T9" fmla="*/ 77 h 439"/>
              <a:gd name="T10" fmla="*/ 267 w 381"/>
              <a:gd name="T11" fmla="*/ 108 h 439"/>
              <a:gd name="T12" fmla="*/ 291 w 381"/>
              <a:gd name="T13" fmla="*/ 160 h 439"/>
              <a:gd name="T14" fmla="*/ 308 w 381"/>
              <a:gd name="T15" fmla="*/ 192 h 439"/>
              <a:gd name="T16" fmla="*/ 340 w 381"/>
              <a:gd name="T17" fmla="*/ 214 h 439"/>
              <a:gd name="T18" fmla="*/ 381 w 381"/>
              <a:gd name="T19" fmla="*/ 243 h 439"/>
              <a:gd name="T20" fmla="*/ 277 w 381"/>
              <a:gd name="T21" fmla="*/ 338 h 439"/>
              <a:gd name="T22" fmla="*/ 244 w 381"/>
              <a:gd name="T23" fmla="*/ 397 h 439"/>
              <a:gd name="T24" fmla="*/ 242 w 381"/>
              <a:gd name="T25" fmla="*/ 400 h 439"/>
              <a:gd name="T26" fmla="*/ 154 w 381"/>
              <a:gd name="T27" fmla="*/ 439 h 439"/>
              <a:gd name="T28" fmla="*/ 118 w 381"/>
              <a:gd name="T29" fmla="*/ 401 h 439"/>
              <a:gd name="T30" fmla="*/ 68 w 381"/>
              <a:gd name="T31" fmla="*/ 410 h 439"/>
              <a:gd name="T32" fmla="*/ 41 w 381"/>
              <a:gd name="T33" fmla="*/ 382 h 439"/>
              <a:gd name="T34" fmla="*/ 34 w 381"/>
              <a:gd name="T35" fmla="*/ 375 h 439"/>
              <a:gd name="T36" fmla="*/ 25 w 381"/>
              <a:gd name="T37" fmla="*/ 339 h 439"/>
              <a:gd name="T38" fmla="*/ 31 w 381"/>
              <a:gd name="T39" fmla="*/ 336 h 439"/>
              <a:gd name="T40" fmla="*/ 95 w 381"/>
              <a:gd name="T41" fmla="*/ 320 h 439"/>
              <a:gd name="T42" fmla="*/ 162 w 381"/>
              <a:gd name="T43" fmla="*/ 304 h 439"/>
              <a:gd name="T44" fmla="*/ 201 w 381"/>
              <a:gd name="T45" fmla="*/ 294 h 439"/>
              <a:gd name="T46" fmla="*/ 222 w 381"/>
              <a:gd name="T47" fmla="*/ 271 h 439"/>
              <a:gd name="T48" fmla="*/ 229 w 381"/>
              <a:gd name="T49" fmla="*/ 265 h 439"/>
              <a:gd name="T50" fmla="*/ 191 w 381"/>
              <a:gd name="T51" fmla="*/ 267 h 439"/>
              <a:gd name="T52" fmla="*/ 171 w 381"/>
              <a:gd name="T53" fmla="*/ 269 h 439"/>
              <a:gd name="T54" fmla="*/ 113 w 381"/>
              <a:gd name="T55" fmla="*/ 277 h 439"/>
              <a:gd name="T56" fmla="*/ 60 w 381"/>
              <a:gd name="T57" fmla="*/ 285 h 439"/>
              <a:gd name="T58" fmla="*/ 24 w 381"/>
              <a:gd name="T59" fmla="*/ 265 h 439"/>
              <a:gd name="T60" fmla="*/ 21 w 381"/>
              <a:gd name="T61" fmla="*/ 249 h 439"/>
              <a:gd name="T62" fmla="*/ 12 w 381"/>
              <a:gd name="T63" fmla="*/ 218 h 439"/>
              <a:gd name="T64" fmla="*/ 40 w 381"/>
              <a:gd name="T65" fmla="*/ 193 h 439"/>
              <a:gd name="T66" fmla="*/ 60 w 381"/>
              <a:gd name="T67" fmla="*/ 192 h 439"/>
              <a:gd name="T68" fmla="*/ 93 w 381"/>
              <a:gd name="T69" fmla="*/ 189 h 439"/>
              <a:gd name="T70" fmla="*/ 120 w 381"/>
              <a:gd name="T71" fmla="*/ 187 h 439"/>
              <a:gd name="T72" fmla="*/ 178 w 381"/>
              <a:gd name="T73" fmla="*/ 178 h 439"/>
              <a:gd name="T74" fmla="*/ 207 w 381"/>
              <a:gd name="T75" fmla="*/ 173 h 439"/>
              <a:gd name="T76" fmla="*/ 237 w 381"/>
              <a:gd name="T77" fmla="*/ 160 h 439"/>
              <a:gd name="T78" fmla="*/ 231 w 381"/>
              <a:gd name="T79" fmla="*/ 137 h 439"/>
              <a:gd name="T80" fmla="*/ 171 w 381"/>
              <a:gd name="T81" fmla="*/ 135 h 439"/>
              <a:gd name="T82" fmla="*/ 99 w 381"/>
              <a:gd name="T83" fmla="*/ 118 h 439"/>
              <a:gd name="T84" fmla="*/ 86 w 381"/>
              <a:gd name="T85" fmla="*/ 153 h 439"/>
              <a:gd name="T86" fmla="*/ 41 w 381"/>
              <a:gd name="T87" fmla="*/ 156 h 439"/>
              <a:gd name="T88" fmla="*/ 25 w 381"/>
              <a:gd name="T89" fmla="*/ 159 h 439"/>
              <a:gd name="T90" fmla="*/ 9 w 381"/>
              <a:gd name="T91" fmla="*/ 125 h 439"/>
              <a:gd name="T92" fmla="*/ 0 w 381"/>
              <a:gd name="T93" fmla="*/ 99 h 439"/>
              <a:gd name="T94" fmla="*/ 38 w 381"/>
              <a:gd name="T95" fmla="*/ 68 h 439"/>
              <a:gd name="T96" fmla="*/ 53 w 381"/>
              <a:gd name="T97" fmla="*/ 76 h 439"/>
              <a:gd name="T98" fmla="*/ 68 w 381"/>
              <a:gd name="T99" fmla="*/ 83 h 439"/>
              <a:gd name="T100" fmla="*/ 96 w 381"/>
              <a:gd name="T101" fmla="*/ 63 h 439"/>
              <a:gd name="T102" fmla="*/ 114 w 381"/>
              <a:gd name="T103" fmla="*/ 49 h 439"/>
              <a:gd name="T104" fmla="*/ 163 w 381"/>
              <a:gd name="T105" fmla="*/ 9 h 439"/>
              <a:gd name="T106" fmla="*/ 183 w 381"/>
              <a:gd name="T107" fmla="*/ 55 h 439"/>
              <a:gd name="T108" fmla="*/ 221 w 381"/>
              <a:gd name="T109" fmla="*/ 9 h 439"/>
              <a:gd name="T110" fmla="*/ 274 w 381"/>
              <a:gd name="T111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81" h="439">
                <a:moveTo>
                  <a:pt x="274" y="0"/>
                </a:moveTo>
                <a:lnTo>
                  <a:pt x="287" y="26"/>
                </a:lnTo>
                <a:lnTo>
                  <a:pt x="290" y="34"/>
                </a:lnTo>
                <a:lnTo>
                  <a:pt x="275" y="50"/>
                </a:lnTo>
                <a:lnTo>
                  <a:pt x="251" y="77"/>
                </a:lnTo>
                <a:lnTo>
                  <a:pt x="267" y="108"/>
                </a:lnTo>
                <a:lnTo>
                  <a:pt x="291" y="160"/>
                </a:lnTo>
                <a:lnTo>
                  <a:pt x="308" y="192"/>
                </a:lnTo>
                <a:lnTo>
                  <a:pt x="340" y="214"/>
                </a:lnTo>
                <a:lnTo>
                  <a:pt x="381" y="243"/>
                </a:lnTo>
                <a:lnTo>
                  <a:pt x="277" y="338"/>
                </a:lnTo>
                <a:lnTo>
                  <a:pt x="244" y="397"/>
                </a:lnTo>
                <a:lnTo>
                  <a:pt x="242" y="400"/>
                </a:lnTo>
                <a:lnTo>
                  <a:pt x="154" y="439"/>
                </a:lnTo>
                <a:lnTo>
                  <a:pt x="118" y="401"/>
                </a:lnTo>
                <a:lnTo>
                  <a:pt x="68" y="410"/>
                </a:lnTo>
                <a:lnTo>
                  <a:pt x="41" y="382"/>
                </a:lnTo>
                <a:lnTo>
                  <a:pt x="34" y="375"/>
                </a:lnTo>
                <a:lnTo>
                  <a:pt x="25" y="339"/>
                </a:lnTo>
                <a:lnTo>
                  <a:pt x="31" y="336"/>
                </a:lnTo>
                <a:lnTo>
                  <a:pt x="95" y="320"/>
                </a:lnTo>
                <a:lnTo>
                  <a:pt x="162" y="304"/>
                </a:lnTo>
                <a:lnTo>
                  <a:pt x="201" y="294"/>
                </a:lnTo>
                <a:lnTo>
                  <a:pt x="222" y="271"/>
                </a:lnTo>
                <a:lnTo>
                  <a:pt x="229" y="265"/>
                </a:lnTo>
                <a:lnTo>
                  <a:pt x="191" y="267"/>
                </a:lnTo>
                <a:lnTo>
                  <a:pt x="171" y="269"/>
                </a:lnTo>
                <a:lnTo>
                  <a:pt x="113" y="277"/>
                </a:lnTo>
                <a:lnTo>
                  <a:pt x="60" y="285"/>
                </a:lnTo>
                <a:lnTo>
                  <a:pt x="24" y="265"/>
                </a:lnTo>
                <a:lnTo>
                  <a:pt x="21" y="249"/>
                </a:lnTo>
                <a:lnTo>
                  <a:pt x="12" y="218"/>
                </a:lnTo>
                <a:lnTo>
                  <a:pt x="40" y="193"/>
                </a:lnTo>
                <a:lnTo>
                  <a:pt x="60" y="192"/>
                </a:lnTo>
                <a:lnTo>
                  <a:pt x="93" y="189"/>
                </a:lnTo>
                <a:lnTo>
                  <a:pt x="120" y="187"/>
                </a:lnTo>
                <a:lnTo>
                  <a:pt x="178" y="178"/>
                </a:lnTo>
                <a:lnTo>
                  <a:pt x="207" y="173"/>
                </a:lnTo>
                <a:lnTo>
                  <a:pt x="237" y="160"/>
                </a:lnTo>
                <a:lnTo>
                  <a:pt x="231" y="137"/>
                </a:lnTo>
                <a:lnTo>
                  <a:pt x="171" y="135"/>
                </a:lnTo>
                <a:lnTo>
                  <a:pt x="99" y="118"/>
                </a:lnTo>
                <a:lnTo>
                  <a:pt x="86" y="153"/>
                </a:lnTo>
                <a:lnTo>
                  <a:pt x="41" y="156"/>
                </a:lnTo>
                <a:lnTo>
                  <a:pt x="25" y="159"/>
                </a:lnTo>
                <a:lnTo>
                  <a:pt x="9" y="125"/>
                </a:lnTo>
                <a:lnTo>
                  <a:pt x="0" y="99"/>
                </a:lnTo>
                <a:lnTo>
                  <a:pt x="38" y="68"/>
                </a:lnTo>
                <a:lnTo>
                  <a:pt x="53" y="76"/>
                </a:lnTo>
                <a:lnTo>
                  <a:pt x="68" y="83"/>
                </a:lnTo>
                <a:lnTo>
                  <a:pt x="96" y="63"/>
                </a:lnTo>
                <a:lnTo>
                  <a:pt x="114" y="49"/>
                </a:lnTo>
                <a:lnTo>
                  <a:pt x="163" y="9"/>
                </a:lnTo>
                <a:lnTo>
                  <a:pt x="183" y="55"/>
                </a:lnTo>
                <a:lnTo>
                  <a:pt x="221" y="9"/>
                </a:lnTo>
                <a:lnTo>
                  <a:pt x="274" y="0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6" name="Freeform 24">
            <a:extLst>
              <a:ext uri="{FF2B5EF4-FFF2-40B4-BE49-F238E27FC236}">
                <a16:creationId xmlns="" xmlns:a16="http://schemas.microsoft.com/office/drawing/2014/main" id="{986C3022-4811-4FBC-BD31-016C5EFFA2F2}"/>
              </a:ext>
            </a:extLst>
          </p:cNvPr>
          <p:cNvSpPr>
            <a:spLocks/>
          </p:cNvSpPr>
          <p:nvPr/>
        </p:nvSpPr>
        <p:spPr bwMode="auto">
          <a:xfrm>
            <a:off x="4719638" y="3971925"/>
            <a:ext cx="695325" cy="398463"/>
          </a:xfrm>
          <a:custGeom>
            <a:avLst/>
            <a:gdLst>
              <a:gd name="T0" fmla="*/ 102 w 438"/>
              <a:gd name="T1" fmla="*/ 173 h 251"/>
              <a:gd name="T2" fmla="*/ 77 w 438"/>
              <a:gd name="T3" fmla="*/ 162 h 251"/>
              <a:gd name="T4" fmla="*/ 31 w 438"/>
              <a:gd name="T5" fmla="*/ 155 h 251"/>
              <a:gd name="T6" fmla="*/ 0 w 438"/>
              <a:gd name="T7" fmla="*/ 102 h 251"/>
              <a:gd name="T8" fmla="*/ 10 w 438"/>
              <a:gd name="T9" fmla="*/ 53 h 251"/>
              <a:gd name="T10" fmla="*/ 59 w 438"/>
              <a:gd name="T11" fmla="*/ 20 h 251"/>
              <a:gd name="T12" fmla="*/ 63 w 438"/>
              <a:gd name="T13" fmla="*/ 17 h 251"/>
              <a:gd name="T14" fmla="*/ 120 w 438"/>
              <a:gd name="T15" fmla="*/ 3 h 251"/>
              <a:gd name="T16" fmla="*/ 133 w 438"/>
              <a:gd name="T17" fmla="*/ 0 h 251"/>
              <a:gd name="T18" fmla="*/ 173 w 438"/>
              <a:gd name="T19" fmla="*/ 19 h 251"/>
              <a:gd name="T20" fmla="*/ 191 w 438"/>
              <a:gd name="T21" fmla="*/ 38 h 251"/>
              <a:gd name="T22" fmla="*/ 194 w 438"/>
              <a:gd name="T23" fmla="*/ 42 h 251"/>
              <a:gd name="T24" fmla="*/ 240 w 438"/>
              <a:gd name="T25" fmla="*/ 33 h 251"/>
              <a:gd name="T26" fmla="*/ 241 w 438"/>
              <a:gd name="T27" fmla="*/ 33 h 251"/>
              <a:gd name="T28" fmla="*/ 268 w 438"/>
              <a:gd name="T29" fmla="*/ 15 h 251"/>
              <a:gd name="T30" fmla="*/ 295 w 438"/>
              <a:gd name="T31" fmla="*/ 28 h 251"/>
              <a:gd name="T32" fmla="*/ 323 w 438"/>
              <a:gd name="T33" fmla="*/ 54 h 251"/>
              <a:gd name="T34" fmla="*/ 347 w 438"/>
              <a:gd name="T35" fmla="*/ 50 h 251"/>
              <a:gd name="T36" fmla="*/ 349 w 438"/>
              <a:gd name="T37" fmla="*/ 57 h 251"/>
              <a:gd name="T38" fmla="*/ 355 w 438"/>
              <a:gd name="T39" fmla="*/ 79 h 251"/>
              <a:gd name="T40" fmla="*/ 361 w 438"/>
              <a:gd name="T41" fmla="*/ 96 h 251"/>
              <a:gd name="T42" fmla="*/ 373 w 438"/>
              <a:gd name="T43" fmla="*/ 135 h 251"/>
              <a:gd name="T44" fmla="*/ 398 w 438"/>
              <a:gd name="T45" fmla="*/ 163 h 251"/>
              <a:gd name="T46" fmla="*/ 383 w 438"/>
              <a:gd name="T47" fmla="*/ 179 h 251"/>
              <a:gd name="T48" fmla="*/ 407 w 438"/>
              <a:gd name="T49" fmla="*/ 164 h 251"/>
              <a:gd name="T50" fmla="*/ 424 w 438"/>
              <a:gd name="T51" fmla="*/ 189 h 251"/>
              <a:gd name="T52" fmla="*/ 414 w 438"/>
              <a:gd name="T53" fmla="*/ 220 h 251"/>
              <a:gd name="T54" fmla="*/ 438 w 438"/>
              <a:gd name="T55" fmla="*/ 251 h 251"/>
              <a:gd name="T56" fmla="*/ 297 w 438"/>
              <a:gd name="T57" fmla="*/ 193 h 251"/>
              <a:gd name="T58" fmla="*/ 274 w 438"/>
              <a:gd name="T59" fmla="*/ 190 h 251"/>
              <a:gd name="T60" fmla="*/ 240 w 438"/>
              <a:gd name="T61" fmla="*/ 201 h 251"/>
              <a:gd name="T62" fmla="*/ 215 w 438"/>
              <a:gd name="T63" fmla="*/ 210 h 251"/>
              <a:gd name="T64" fmla="*/ 215 w 438"/>
              <a:gd name="T65" fmla="*/ 242 h 251"/>
              <a:gd name="T66" fmla="*/ 203 w 438"/>
              <a:gd name="T67" fmla="*/ 228 h 251"/>
              <a:gd name="T68" fmla="*/ 188 w 438"/>
              <a:gd name="T69" fmla="*/ 210 h 251"/>
              <a:gd name="T70" fmla="*/ 151 w 438"/>
              <a:gd name="T71" fmla="*/ 235 h 251"/>
              <a:gd name="T72" fmla="*/ 151 w 438"/>
              <a:gd name="T73" fmla="*/ 235 h 251"/>
              <a:gd name="T74" fmla="*/ 150 w 438"/>
              <a:gd name="T75" fmla="*/ 232 h 251"/>
              <a:gd name="T76" fmla="*/ 136 w 438"/>
              <a:gd name="T77" fmla="*/ 207 h 251"/>
              <a:gd name="T78" fmla="*/ 122 w 438"/>
              <a:gd name="T79" fmla="*/ 179 h 251"/>
              <a:gd name="T80" fmla="*/ 120 w 438"/>
              <a:gd name="T81" fmla="*/ 179 h 251"/>
              <a:gd name="T82" fmla="*/ 102 w 438"/>
              <a:gd name="T83" fmla="*/ 173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8" h="251">
                <a:moveTo>
                  <a:pt x="102" y="173"/>
                </a:moveTo>
                <a:lnTo>
                  <a:pt x="77" y="162"/>
                </a:lnTo>
                <a:lnTo>
                  <a:pt x="31" y="155"/>
                </a:lnTo>
                <a:lnTo>
                  <a:pt x="0" y="102"/>
                </a:lnTo>
                <a:lnTo>
                  <a:pt x="10" y="53"/>
                </a:lnTo>
                <a:lnTo>
                  <a:pt x="59" y="20"/>
                </a:lnTo>
                <a:lnTo>
                  <a:pt x="63" y="17"/>
                </a:lnTo>
                <a:lnTo>
                  <a:pt x="120" y="3"/>
                </a:lnTo>
                <a:lnTo>
                  <a:pt x="133" y="0"/>
                </a:lnTo>
                <a:lnTo>
                  <a:pt x="173" y="19"/>
                </a:lnTo>
                <a:lnTo>
                  <a:pt x="191" y="38"/>
                </a:lnTo>
                <a:lnTo>
                  <a:pt x="194" y="42"/>
                </a:lnTo>
                <a:lnTo>
                  <a:pt x="240" y="33"/>
                </a:lnTo>
                <a:lnTo>
                  <a:pt x="241" y="33"/>
                </a:lnTo>
                <a:lnTo>
                  <a:pt x="268" y="15"/>
                </a:lnTo>
                <a:lnTo>
                  <a:pt x="295" y="28"/>
                </a:lnTo>
                <a:lnTo>
                  <a:pt x="323" y="54"/>
                </a:lnTo>
                <a:lnTo>
                  <a:pt x="347" y="50"/>
                </a:lnTo>
                <a:lnTo>
                  <a:pt x="349" y="57"/>
                </a:lnTo>
                <a:lnTo>
                  <a:pt x="355" y="79"/>
                </a:lnTo>
                <a:lnTo>
                  <a:pt x="361" y="96"/>
                </a:lnTo>
                <a:lnTo>
                  <a:pt x="373" y="135"/>
                </a:lnTo>
                <a:lnTo>
                  <a:pt x="398" y="163"/>
                </a:lnTo>
                <a:lnTo>
                  <a:pt x="383" y="179"/>
                </a:lnTo>
                <a:lnTo>
                  <a:pt x="407" y="164"/>
                </a:lnTo>
                <a:lnTo>
                  <a:pt x="424" y="189"/>
                </a:lnTo>
                <a:lnTo>
                  <a:pt x="414" y="220"/>
                </a:lnTo>
                <a:lnTo>
                  <a:pt x="438" y="251"/>
                </a:lnTo>
                <a:lnTo>
                  <a:pt x="297" y="193"/>
                </a:lnTo>
                <a:lnTo>
                  <a:pt x="274" y="190"/>
                </a:lnTo>
                <a:lnTo>
                  <a:pt x="240" y="201"/>
                </a:lnTo>
                <a:lnTo>
                  <a:pt x="215" y="210"/>
                </a:lnTo>
                <a:lnTo>
                  <a:pt x="215" y="242"/>
                </a:lnTo>
                <a:lnTo>
                  <a:pt x="203" y="228"/>
                </a:lnTo>
                <a:lnTo>
                  <a:pt x="188" y="210"/>
                </a:lnTo>
                <a:lnTo>
                  <a:pt x="151" y="235"/>
                </a:lnTo>
                <a:lnTo>
                  <a:pt x="151" y="235"/>
                </a:lnTo>
                <a:lnTo>
                  <a:pt x="150" y="232"/>
                </a:lnTo>
                <a:lnTo>
                  <a:pt x="136" y="207"/>
                </a:lnTo>
                <a:lnTo>
                  <a:pt x="122" y="179"/>
                </a:lnTo>
                <a:lnTo>
                  <a:pt x="120" y="179"/>
                </a:lnTo>
                <a:lnTo>
                  <a:pt x="102" y="173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7" name="Freeform 25">
            <a:extLst>
              <a:ext uri="{FF2B5EF4-FFF2-40B4-BE49-F238E27FC236}">
                <a16:creationId xmlns="" xmlns:a16="http://schemas.microsoft.com/office/drawing/2014/main" id="{F8837230-F9F9-46D0-B7D0-7C445D2117A6}"/>
              </a:ext>
            </a:extLst>
          </p:cNvPr>
          <p:cNvSpPr>
            <a:spLocks/>
          </p:cNvSpPr>
          <p:nvPr/>
        </p:nvSpPr>
        <p:spPr bwMode="auto">
          <a:xfrm>
            <a:off x="4506913" y="4213225"/>
            <a:ext cx="376238" cy="423863"/>
          </a:xfrm>
          <a:custGeom>
            <a:avLst/>
            <a:gdLst>
              <a:gd name="T0" fmla="*/ 8 w 237"/>
              <a:gd name="T1" fmla="*/ 38 h 267"/>
              <a:gd name="T2" fmla="*/ 11 w 237"/>
              <a:gd name="T3" fmla="*/ 36 h 267"/>
              <a:gd name="T4" fmla="*/ 55 w 237"/>
              <a:gd name="T5" fmla="*/ 11 h 267"/>
              <a:gd name="T6" fmla="*/ 99 w 237"/>
              <a:gd name="T7" fmla="*/ 0 h 267"/>
              <a:gd name="T8" fmla="*/ 107 w 237"/>
              <a:gd name="T9" fmla="*/ 12 h 267"/>
              <a:gd name="T10" fmla="*/ 131 w 237"/>
              <a:gd name="T11" fmla="*/ 36 h 267"/>
              <a:gd name="T12" fmla="*/ 173 w 237"/>
              <a:gd name="T13" fmla="*/ 55 h 267"/>
              <a:gd name="T14" fmla="*/ 205 w 237"/>
              <a:gd name="T15" fmla="*/ 49 h 267"/>
              <a:gd name="T16" fmla="*/ 215 w 237"/>
              <a:gd name="T17" fmla="*/ 47 h 267"/>
              <a:gd name="T18" fmla="*/ 218 w 237"/>
              <a:gd name="T19" fmla="*/ 45 h 267"/>
              <a:gd name="T20" fmla="*/ 228 w 237"/>
              <a:gd name="T21" fmla="*/ 55 h 267"/>
              <a:gd name="T22" fmla="*/ 237 w 237"/>
              <a:gd name="T23" fmla="*/ 64 h 267"/>
              <a:gd name="T24" fmla="*/ 209 w 237"/>
              <a:gd name="T25" fmla="*/ 115 h 267"/>
              <a:gd name="T26" fmla="*/ 203 w 237"/>
              <a:gd name="T27" fmla="*/ 133 h 267"/>
              <a:gd name="T28" fmla="*/ 168 w 237"/>
              <a:gd name="T29" fmla="*/ 218 h 267"/>
              <a:gd name="T30" fmla="*/ 138 w 237"/>
              <a:gd name="T31" fmla="*/ 233 h 267"/>
              <a:gd name="T32" fmla="*/ 124 w 237"/>
              <a:gd name="T33" fmla="*/ 222 h 267"/>
              <a:gd name="T34" fmla="*/ 52 w 237"/>
              <a:gd name="T35" fmla="*/ 267 h 267"/>
              <a:gd name="T36" fmla="*/ 8 w 237"/>
              <a:gd name="T37" fmla="*/ 259 h 267"/>
              <a:gd name="T38" fmla="*/ 14 w 237"/>
              <a:gd name="T39" fmla="*/ 203 h 267"/>
              <a:gd name="T40" fmla="*/ 0 w 237"/>
              <a:gd name="T41" fmla="*/ 135 h 267"/>
              <a:gd name="T42" fmla="*/ 4 w 237"/>
              <a:gd name="T43" fmla="*/ 117 h 267"/>
              <a:gd name="T44" fmla="*/ 25 w 237"/>
              <a:gd name="T45" fmla="*/ 76 h 267"/>
              <a:gd name="T46" fmla="*/ 9 w 237"/>
              <a:gd name="T47" fmla="*/ 78 h 267"/>
              <a:gd name="T48" fmla="*/ 8 w 237"/>
              <a:gd name="T49" fmla="*/ 47 h 267"/>
              <a:gd name="T50" fmla="*/ 8 w 237"/>
              <a:gd name="T51" fmla="*/ 3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37" h="267">
                <a:moveTo>
                  <a:pt x="8" y="38"/>
                </a:moveTo>
                <a:lnTo>
                  <a:pt x="11" y="36"/>
                </a:lnTo>
                <a:lnTo>
                  <a:pt x="55" y="11"/>
                </a:lnTo>
                <a:lnTo>
                  <a:pt x="99" y="0"/>
                </a:lnTo>
                <a:lnTo>
                  <a:pt x="107" y="12"/>
                </a:lnTo>
                <a:lnTo>
                  <a:pt x="131" y="36"/>
                </a:lnTo>
                <a:lnTo>
                  <a:pt x="173" y="55"/>
                </a:lnTo>
                <a:lnTo>
                  <a:pt x="205" y="49"/>
                </a:lnTo>
                <a:lnTo>
                  <a:pt x="215" y="47"/>
                </a:lnTo>
                <a:lnTo>
                  <a:pt x="218" y="45"/>
                </a:lnTo>
                <a:lnTo>
                  <a:pt x="228" y="55"/>
                </a:lnTo>
                <a:lnTo>
                  <a:pt x="237" y="64"/>
                </a:lnTo>
                <a:lnTo>
                  <a:pt x="209" y="115"/>
                </a:lnTo>
                <a:lnTo>
                  <a:pt x="203" y="133"/>
                </a:lnTo>
                <a:lnTo>
                  <a:pt x="168" y="218"/>
                </a:lnTo>
                <a:lnTo>
                  <a:pt x="138" y="233"/>
                </a:lnTo>
                <a:lnTo>
                  <a:pt x="124" y="222"/>
                </a:lnTo>
                <a:lnTo>
                  <a:pt x="52" y="267"/>
                </a:lnTo>
                <a:lnTo>
                  <a:pt x="8" y="259"/>
                </a:lnTo>
                <a:lnTo>
                  <a:pt x="14" y="203"/>
                </a:lnTo>
                <a:lnTo>
                  <a:pt x="0" y="135"/>
                </a:lnTo>
                <a:lnTo>
                  <a:pt x="4" y="117"/>
                </a:lnTo>
                <a:lnTo>
                  <a:pt x="25" y="76"/>
                </a:lnTo>
                <a:lnTo>
                  <a:pt x="9" y="78"/>
                </a:lnTo>
                <a:lnTo>
                  <a:pt x="8" y="47"/>
                </a:lnTo>
                <a:lnTo>
                  <a:pt x="8" y="38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8" name="Freeform 26">
            <a:extLst>
              <a:ext uri="{FF2B5EF4-FFF2-40B4-BE49-F238E27FC236}">
                <a16:creationId xmlns="" xmlns:a16="http://schemas.microsoft.com/office/drawing/2014/main" id="{5C74BBA1-811D-4340-A097-A0943A283123}"/>
              </a:ext>
            </a:extLst>
          </p:cNvPr>
          <p:cNvSpPr>
            <a:spLocks/>
          </p:cNvSpPr>
          <p:nvPr/>
        </p:nvSpPr>
        <p:spPr bwMode="auto">
          <a:xfrm>
            <a:off x="3943351" y="4578350"/>
            <a:ext cx="649288" cy="688975"/>
          </a:xfrm>
          <a:custGeom>
            <a:avLst/>
            <a:gdLst>
              <a:gd name="T0" fmla="*/ 332 w 409"/>
              <a:gd name="T1" fmla="*/ 71 h 434"/>
              <a:gd name="T2" fmla="*/ 344 w 409"/>
              <a:gd name="T3" fmla="*/ 166 h 434"/>
              <a:gd name="T4" fmla="*/ 362 w 409"/>
              <a:gd name="T5" fmla="*/ 153 h 434"/>
              <a:gd name="T6" fmla="*/ 379 w 409"/>
              <a:gd name="T7" fmla="*/ 169 h 434"/>
              <a:gd name="T8" fmla="*/ 399 w 409"/>
              <a:gd name="T9" fmla="*/ 236 h 434"/>
              <a:gd name="T10" fmla="*/ 409 w 409"/>
              <a:gd name="T11" fmla="*/ 270 h 434"/>
              <a:gd name="T12" fmla="*/ 395 w 409"/>
              <a:gd name="T13" fmla="*/ 317 h 434"/>
              <a:gd name="T14" fmla="*/ 385 w 409"/>
              <a:gd name="T15" fmla="*/ 351 h 434"/>
              <a:gd name="T16" fmla="*/ 276 w 409"/>
              <a:gd name="T17" fmla="*/ 333 h 434"/>
              <a:gd name="T18" fmla="*/ 246 w 409"/>
              <a:gd name="T19" fmla="*/ 328 h 434"/>
              <a:gd name="T20" fmla="*/ 242 w 409"/>
              <a:gd name="T21" fmla="*/ 328 h 434"/>
              <a:gd name="T22" fmla="*/ 101 w 409"/>
              <a:gd name="T23" fmla="*/ 429 h 434"/>
              <a:gd name="T24" fmla="*/ 57 w 409"/>
              <a:gd name="T25" fmla="*/ 405 h 434"/>
              <a:gd name="T26" fmla="*/ 48 w 409"/>
              <a:gd name="T27" fmla="*/ 400 h 434"/>
              <a:gd name="T28" fmla="*/ 6 w 409"/>
              <a:gd name="T29" fmla="*/ 434 h 434"/>
              <a:gd name="T30" fmla="*/ 2 w 409"/>
              <a:gd name="T31" fmla="*/ 357 h 434"/>
              <a:gd name="T32" fmla="*/ 0 w 409"/>
              <a:gd name="T33" fmla="*/ 336 h 434"/>
              <a:gd name="T34" fmla="*/ 47 w 409"/>
              <a:gd name="T35" fmla="*/ 279 h 434"/>
              <a:gd name="T36" fmla="*/ 58 w 409"/>
              <a:gd name="T37" fmla="*/ 276 h 434"/>
              <a:gd name="T38" fmla="*/ 113 w 409"/>
              <a:gd name="T39" fmla="*/ 262 h 434"/>
              <a:gd name="T40" fmla="*/ 72 w 409"/>
              <a:gd name="T41" fmla="*/ 253 h 434"/>
              <a:gd name="T42" fmla="*/ 49 w 409"/>
              <a:gd name="T43" fmla="*/ 249 h 434"/>
              <a:gd name="T44" fmla="*/ 48 w 409"/>
              <a:gd name="T45" fmla="*/ 236 h 434"/>
              <a:gd name="T46" fmla="*/ 44 w 409"/>
              <a:gd name="T47" fmla="*/ 210 h 434"/>
              <a:gd name="T48" fmla="*/ 14 w 409"/>
              <a:gd name="T49" fmla="*/ 193 h 434"/>
              <a:gd name="T50" fmla="*/ 26 w 409"/>
              <a:gd name="T51" fmla="*/ 125 h 434"/>
              <a:gd name="T52" fmla="*/ 30 w 409"/>
              <a:gd name="T53" fmla="*/ 115 h 434"/>
              <a:gd name="T54" fmla="*/ 48 w 409"/>
              <a:gd name="T55" fmla="*/ 70 h 434"/>
              <a:gd name="T56" fmla="*/ 40 w 409"/>
              <a:gd name="T57" fmla="*/ 25 h 434"/>
              <a:gd name="T58" fmla="*/ 56 w 409"/>
              <a:gd name="T59" fmla="*/ 8 h 434"/>
              <a:gd name="T60" fmla="*/ 56 w 409"/>
              <a:gd name="T61" fmla="*/ 0 h 434"/>
              <a:gd name="T62" fmla="*/ 125 w 409"/>
              <a:gd name="T63" fmla="*/ 2 h 434"/>
              <a:gd name="T64" fmla="*/ 174 w 409"/>
              <a:gd name="T65" fmla="*/ 46 h 434"/>
              <a:gd name="T66" fmla="*/ 181 w 409"/>
              <a:gd name="T67" fmla="*/ 51 h 434"/>
              <a:gd name="T68" fmla="*/ 182 w 409"/>
              <a:gd name="T69" fmla="*/ 52 h 434"/>
              <a:gd name="T70" fmla="*/ 332 w 409"/>
              <a:gd name="T71" fmla="*/ 71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9" h="434">
                <a:moveTo>
                  <a:pt x="332" y="71"/>
                </a:moveTo>
                <a:lnTo>
                  <a:pt x="344" y="166"/>
                </a:lnTo>
                <a:lnTo>
                  <a:pt x="362" y="153"/>
                </a:lnTo>
                <a:lnTo>
                  <a:pt x="379" y="169"/>
                </a:lnTo>
                <a:lnTo>
                  <a:pt x="399" y="236"/>
                </a:lnTo>
                <a:lnTo>
                  <a:pt x="409" y="270"/>
                </a:lnTo>
                <a:lnTo>
                  <a:pt x="395" y="317"/>
                </a:lnTo>
                <a:lnTo>
                  <a:pt x="385" y="351"/>
                </a:lnTo>
                <a:lnTo>
                  <a:pt x="276" y="333"/>
                </a:lnTo>
                <a:lnTo>
                  <a:pt x="246" y="328"/>
                </a:lnTo>
                <a:lnTo>
                  <a:pt x="242" y="328"/>
                </a:lnTo>
                <a:lnTo>
                  <a:pt x="101" y="429"/>
                </a:lnTo>
                <a:lnTo>
                  <a:pt x="57" y="405"/>
                </a:lnTo>
                <a:lnTo>
                  <a:pt x="48" y="400"/>
                </a:lnTo>
                <a:lnTo>
                  <a:pt x="6" y="434"/>
                </a:lnTo>
                <a:lnTo>
                  <a:pt x="2" y="357"/>
                </a:lnTo>
                <a:lnTo>
                  <a:pt x="0" y="336"/>
                </a:lnTo>
                <a:lnTo>
                  <a:pt x="47" y="279"/>
                </a:lnTo>
                <a:lnTo>
                  <a:pt x="58" y="276"/>
                </a:lnTo>
                <a:lnTo>
                  <a:pt x="113" y="262"/>
                </a:lnTo>
                <a:lnTo>
                  <a:pt x="72" y="253"/>
                </a:lnTo>
                <a:lnTo>
                  <a:pt x="49" y="249"/>
                </a:lnTo>
                <a:lnTo>
                  <a:pt x="48" y="236"/>
                </a:lnTo>
                <a:lnTo>
                  <a:pt x="44" y="210"/>
                </a:lnTo>
                <a:lnTo>
                  <a:pt x="14" y="193"/>
                </a:lnTo>
                <a:lnTo>
                  <a:pt x="26" y="125"/>
                </a:lnTo>
                <a:lnTo>
                  <a:pt x="30" y="115"/>
                </a:lnTo>
                <a:lnTo>
                  <a:pt x="48" y="70"/>
                </a:lnTo>
                <a:lnTo>
                  <a:pt x="40" y="25"/>
                </a:lnTo>
                <a:lnTo>
                  <a:pt x="56" y="8"/>
                </a:lnTo>
                <a:lnTo>
                  <a:pt x="56" y="0"/>
                </a:lnTo>
                <a:lnTo>
                  <a:pt x="125" y="2"/>
                </a:lnTo>
                <a:lnTo>
                  <a:pt x="174" y="46"/>
                </a:lnTo>
                <a:lnTo>
                  <a:pt x="181" y="51"/>
                </a:lnTo>
                <a:lnTo>
                  <a:pt x="182" y="52"/>
                </a:lnTo>
                <a:lnTo>
                  <a:pt x="332" y="71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29" name="Freeform 27">
            <a:extLst>
              <a:ext uri="{FF2B5EF4-FFF2-40B4-BE49-F238E27FC236}">
                <a16:creationId xmlns="" xmlns:a16="http://schemas.microsoft.com/office/drawing/2014/main" id="{0AE955B7-4C0C-41ED-894E-1D8C09004F8F}"/>
              </a:ext>
            </a:extLst>
          </p:cNvPr>
          <p:cNvSpPr>
            <a:spLocks/>
          </p:cNvSpPr>
          <p:nvPr/>
        </p:nvSpPr>
        <p:spPr bwMode="auto">
          <a:xfrm>
            <a:off x="3905251" y="5099050"/>
            <a:ext cx="971550" cy="1017588"/>
          </a:xfrm>
          <a:custGeom>
            <a:avLst/>
            <a:gdLst>
              <a:gd name="T0" fmla="*/ 612 w 612"/>
              <a:gd name="T1" fmla="*/ 449 h 641"/>
              <a:gd name="T2" fmla="*/ 555 w 612"/>
              <a:gd name="T3" fmla="*/ 450 h 641"/>
              <a:gd name="T4" fmla="*/ 489 w 612"/>
              <a:gd name="T5" fmla="*/ 452 h 641"/>
              <a:gd name="T6" fmla="*/ 485 w 612"/>
              <a:gd name="T7" fmla="*/ 453 h 641"/>
              <a:gd name="T8" fmla="*/ 483 w 612"/>
              <a:gd name="T9" fmla="*/ 457 h 641"/>
              <a:gd name="T10" fmla="*/ 463 w 612"/>
              <a:gd name="T11" fmla="*/ 490 h 641"/>
              <a:gd name="T12" fmla="*/ 424 w 612"/>
              <a:gd name="T13" fmla="*/ 556 h 641"/>
              <a:gd name="T14" fmla="*/ 398 w 612"/>
              <a:gd name="T15" fmla="*/ 600 h 641"/>
              <a:gd name="T16" fmla="*/ 374 w 612"/>
              <a:gd name="T17" fmla="*/ 641 h 641"/>
              <a:gd name="T18" fmla="*/ 355 w 612"/>
              <a:gd name="T19" fmla="*/ 523 h 641"/>
              <a:gd name="T20" fmla="*/ 364 w 612"/>
              <a:gd name="T21" fmla="*/ 500 h 641"/>
              <a:gd name="T22" fmla="*/ 369 w 612"/>
              <a:gd name="T23" fmla="*/ 487 h 641"/>
              <a:gd name="T24" fmla="*/ 335 w 612"/>
              <a:gd name="T25" fmla="*/ 457 h 641"/>
              <a:gd name="T26" fmla="*/ 339 w 612"/>
              <a:gd name="T27" fmla="*/ 446 h 641"/>
              <a:gd name="T28" fmla="*/ 346 w 612"/>
              <a:gd name="T29" fmla="*/ 429 h 641"/>
              <a:gd name="T30" fmla="*/ 332 w 612"/>
              <a:gd name="T31" fmla="*/ 410 h 641"/>
              <a:gd name="T32" fmla="*/ 314 w 612"/>
              <a:gd name="T33" fmla="*/ 384 h 641"/>
              <a:gd name="T34" fmla="*/ 290 w 612"/>
              <a:gd name="T35" fmla="*/ 392 h 641"/>
              <a:gd name="T36" fmla="*/ 268 w 612"/>
              <a:gd name="T37" fmla="*/ 392 h 641"/>
              <a:gd name="T38" fmla="*/ 258 w 612"/>
              <a:gd name="T39" fmla="*/ 384 h 641"/>
              <a:gd name="T40" fmla="*/ 225 w 612"/>
              <a:gd name="T41" fmla="*/ 353 h 641"/>
              <a:gd name="T42" fmla="*/ 198 w 612"/>
              <a:gd name="T43" fmla="*/ 389 h 641"/>
              <a:gd name="T44" fmla="*/ 128 w 612"/>
              <a:gd name="T45" fmla="*/ 319 h 641"/>
              <a:gd name="T46" fmla="*/ 95 w 612"/>
              <a:gd name="T47" fmla="*/ 284 h 641"/>
              <a:gd name="T48" fmla="*/ 95 w 612"/>
              <a:gd name="T49" fmla="*/ 263 h 641"/>
              <a:gd name="T50" fmla="*/ 77 w 612"/>
              <a:gd name="T51" fmla="*/ 254 h 641"/>
              <a:gd name="T52" fmla="*/ 0 w 612"/>
              <a:gd name="T53" fmla="*/ 216 h 641"/>
              <a:gd name="T54" fmla="*/ 33 w 612"/>
              <a:gd name="T55" fmla="*/ 169 h 641"/>
              <a:gd name="T56" fmla="*/ 33 w 612"/>
              <a:gd name="T57" fmla="*/ 166 h 641"/>
              <a:gd name="T58" fmla="*/ 32 w 612"/>
              <a:gd name="T59" fmla="*/ 155 h 641"/>
              <a:gd name="T60" fmla="*/ 30 w 612"/>
              <a:gd name="T61" fmla="*/ 106 h 641"/>
              <a:gd name="T62" fmla="*/ 72 w 612"/>
              <a:gd name="T63" fmla="*/ 72 h 641"/>
              <a:gd name="T64" fmla="*/ 81 w 612"/>
              <a:gd name="T65" fmla="*/ 77 h 641"/>
              <a:gd name="T66" fmla="*/ 125 w 612"/>
              <a:gd name="T67" fmla="*/ 101 h 641"/>
              <a:gd name="T68" fmla="*/ 266 w 612"/>
              <a:gd name="T69" fmla="*/ 0 h 641"/>
              <a:gd name="T70" fmla="*/ 270 w 612"/>
              <a:gd name="T71" fmla="*/ 0 h 641"/>
              <a:gd name="T72" fmla="*/ 300 w 612"/>
              <a:gd name="T73" fmla="*/ 5 h 641"/>
              <a:gd name="T74" fmla="*/ 409 w 612"/>
              <a:gd name="T75" fmla="*/ 23 h 641"/>
              <a:gd name="T76" fmla="*/ 438 w 612"/>
              <a:gd name="T77" fmla="*/ 78 h 641"/>
              <a:gd name="T78" fmla="*/ 465 w 612"/>
              <a:gd name="T79" fmla="*/ 126 h 641"/>
              <a:gd name="T80" fmla="*/ 478 w 612"/>
              <a:gd name="T81" fmla="*/ 152 h 641"/>
              <a:gd name="T82" fmla="*/ 478 w 612"/>
              <a:gd name="T83" fmla="*/ 152 h 641"/>
              <a:gd name="T84" fmla="*/ 494 w 612"/>
              <a:gd name="T85" fmla="*/ 181 h 641"/>
              <a:gd name="T86" fmla="*/ 506 w 612"/>
              <a:gd name="T87" fmla="*/ 245 h 641"/>
              <a:gd name="T88" fmla="*/ 513 w 612"/>
              <a:gd name="T89" fmla="*/ 289 h 641"/>
              <a:gd name="T90" fmla="*/ 524 w 612"/>
              <a:gd name="T91" fmla="*/ 347 h 641"/>
              <a:gd name="T92" fmla="*/ 609 w 612"/>
              <a:gd name="T93" fmla="*/ 401 h 641"/>
              <a:gd name="T94" fmla="*/ 612 w 612"/>
              <a:gd name="T95" fmla="*/ 449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2" h="641">
                <a:moveTo>
                  <a:pt x="612" y="449"/>
                </a:moveTo>
                <a:lnTo>
                  <a:pt x="555" y="450"/>
                </a:lnTo>
                <a:lnTo>
                  <a:pt x="489" y="452"/>
                </a:lnTo>
                <a:lnTo>
                  <a:pt x="485" y="453"/>
                </a:lnTo>
                <a:lnTo>
                  <a:pt x="483" y="457"/>
                </a:lnTo>
                <a:lnTo>
                  <a:pt x="463" y="490"/>
                </a:lnTo>
                <a:lnTo>
                  <a:pt x="424" y="556"/>
                </a:lnTo>
                <a:lnTo>
                  <a:pt x="398" y="600"/>
                </a:lnTo>
                <a:lnTo>
                  <a:pt x="374" y="641"/>
                </a:lnTo>
                <a:lnTo>
                  <a:pt x="355" y="523"/>
                </a:lnTo>
                <a:lnTo>
                  <a:pt x="364" y="500"/>
                </a:lnTo>
                <a:lnTo>
                  <a:pt x="369" y="487"/>
                </a:lnTo>
                <a:lnTo>
                  <a:pt x="335" y="457"/>
                </a:lnTo>
                <a:lnTo>
                  <a:pt x="339" y="446"/>
                </a:lnTo>
                <a:lnTo>
                  <a:pt x="346" y="429"/>
                </a:lnTo>
                <a:lnTo>
                  <a:pt x="332" y="410"/>
                </a:lnTo>
                <a:lnTo>
                  <a:pt x="314" y="384"/>
                </a:lnTo>
                <a:lnTo>
                  <a:pt x="290" y="392"/>
                </a:lnTo>
                <a:lnTo>
                  <a:pt x="268" y="392"/>
                </a:lnTo>
                <a:lnTo>
                  <a:pt x="258" y="384"/>
                </a:lnTo>
                <a:lnTo>
                  <a:pt x="225" y="353"/>
                </a:lnTo>
                <a:lnTo>
                  <a:pt x="198" y="389"/>
                </a:lnTo>
                <a:lnTo>
                  <a:pt x="128" y="319"/>
                </a:lnTo>
                <a:lnTo>
                  <a:pt x="95" y="284"/>
                </a:lnTo>
                <a:lnTo>
                  <a:pt x="95" y="263"/>
                </a:lnTo>
                <a:lnTo>
                  <a:pt x="77" y="254"/>
                </a:lnTo>
                <a:lnTo>
                  <a:pt x="0" y="216"/>
                </a:lnTo>
                <a:lnTo>
                  <a:pt x="33" y="169"/>
                </a:lnTo>
                <a:lnTo>
                  <a:pt x="33" y="166"/>
                </a:lnTo>
                <a:lnTo>
                  <a:pt x="32" y="155"/>
                </a:lnTo>
                <a:lnTo>
                  <a:pt x="30" y="106"/>
                </a:lnTo>
                <a:lnTo>
                  <a:pt x="72" y="72"/>
                </a:lnTo>
                <a:lnTo>
                  <a:pt x="81" y="77"/>
                </a:lnTo>
                <a:lnTo>
                  <a:pt x="125" y="101"/>
                </a:lnTo>
                <a:lnTo>
                  <a:pt x="266" y="0"/>
                </a:lnTo>
                <a:lnTo>
                  <a:pt x="270" y="0"/>
                </a:lnTo>
                <a:lnTo>
                  <a:pt x="300" y="5"/>
                </a:lnTo>
                <a:lnTo>
                  <a:pt x="409" y="23"/>
                </a:lnTo>
                <a:lnTo>
                  <a:pt x="438" y="78"/>
                </a:lnTo>
                <a:lnTo>
                  <a:pt x="465" y="126"/>
                </a:lnTo>
                <a:lnTo>
                  <a:pt x="478" y="152"/>
                </a:lnTo>
                <a:lnTo>
                  <a:pt x="478" y="152"/>
                </a:lnTo>
                <a:lnTo>
                  <a:pt x="494" y="181"/>
                </a:lnTo>
                <a:lnTo>
                  <a:pt x="506" y="245"/>
                </a:lnTo>
                <a:lnTo>
                  <a:pt x="513" y="289"/>
                </a:lnTo>
                <a:lnTo>
                  <a:pt x="524" y="347"/>
                </a:lnTo>
                <a:lnTo>
                  <a:pt x="609" y="401"/>
                </a:lnTo>
                <a:lnTo>
                  <a:pt x="612" y="449"/>
                </a:lnTo>
                <a:close/>
              </a:path>
            </a:pathLst>
          </a:custGeom>
          <a:solidFill>
            <a:srgbClr val="FFFF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0" name="Freeform 28">
            <a:extLst>
              <a:ext uri="{FF2B5EF4-FFF2-40B4-BE49-F238E27FC236}">
                <a16:creationId xmlns="" xmlns:a16="http://schemas.microsoft.com/office/drawing/2014/main" id="{7F0AC5C6-2402-448C-81AA-4B7A9B732583}"/>
              </a:ext>
            </a:extLst>
          </p:cNvPr>
          <p:cNvSpPr>
            <a:spLocks/>
          </p:cNvSpPr>
          <p:nvPr/>
        </p:nvSpPr>
        <p:spPr bwMode="auto">
          <a:xfrm>
            <a:off x="7481888" y="142875"/>
            <a:ext cx="1163638" cy="1468438"/>
          </a:xfrm>
          <a:custGeom>
            <a:avLst/>
            <a:gdLst>
              <a:gd name="T0" fmla="*/ 733 w 733"/>
              <a:gd name="T1" fmla="*/ 19 h 925"/>
              <a:gd name="T2" fmla="*/ 623 w 733"/>
              <a:gd name="T3" fmla="*/ 96 h 925"/>
              <a:gd name="T4" fmla="*/ 623 w 733"/>
              <a:gd name="T5" fmla="*/ 96 h 925"/>
              <a:gd name="T6" fmla="*/ 601 w 733"/>
              <a:gd name="T7" fmla="*/ 111 h 925"/>
              <a:gd name="T8" fmla="*/ 549 w 733"/>
              <a:gd name="T9" fmla="*/ 287 h 925"/>
              <a:gd name="T10" fmla="*/ 539 w 733"/>
              <a:gd name="T11" fmla="*/ 304 h 925"/>
              <a:gd name="T12" fmla="*/ 427 w 733"/>
              <a:gd name="T13" fmla="*/ 500 h 925"/>
              <a:gd name="T14" fmla="*/ 431 w 733"/>
              <a:gd name="T15" fmla="*/ 551 h 925"/>
              <a:gd name="T16" fmla="*/ 340 w 733"/>
              <a:gd name="T17" fmla="*/ 546 h 925"/>
              <a:gd name="T18" fmla="*/ 348 w 733"/>
              <a:gd name="T19" fmla="*/ 575 h 925"/>
              <a:gd name="T20" fmla="*/ 367 w 733"/>
              <a:gd name="T21" fmla="*/ 640 h 925"/>
              <a:gd name="T22" fmla="*/ 373 w 733"/>
              <a:gd name="T23" fmla="*/ 663 h 925"/>
              <a:gd name="T24" fmla="*/ 383 w 733"/>
              <a:gd name="T25" fmla="*/ 699 h 925"/>
              <a:gd name="T26" fmla="*/ 388 w 733"/>
              <a:gd name="T27" fmla="*/ 712 h 925"/>
              <a:gd name="T28" fmla="*/ 385 w 733"/>
              <a:gd name="T29" fmla="*/ 734 h 925"/>
              <a:gd name="T30" fmla="*/ 362 w 733"/>
              <a:gd name="T31" fmla="*/ 920 h 925"/>
              <a:gd name="T32" fmla="*/ 361 w 733"/>
              <a:gd name="T33" fmla="*/ 925 h 925"/>
              <a:gd name="T34" fmla="*/ 359 w 733"/>
              <a:gd name="T35" fmla="*/ 921 h 925"/>
              <a:gd name="T36" fmla="*/ 249 w 733"/>
              <a:gd name="T37" fmla="*/ 727 h 925"/>
              <a:gd name="T38" fmla="*/ 248 w 733"/>
              <a:gd name="T39" fmla="*/ 724 h 925"/>
              <a:gd name="T40" fmla="*/ 216 w 733"/>
              <a:gd name="T41" fmla="*/ 670 h 925"/>
              <a:gd name="T42" fmla="*/ 190 w 733"/>
              <a:gd name="T43" fmla="*/ 659 h 925"/>
              <a:gd name="T44" fmla="*/ 151 w 733"/>
              <a:gd name="T45" fmla="*/ 624 h 925"/>
              <a:gd name="T46" fmla="*/ 150 w 733"/>
              <a:gd name="T47" fmla="*/ 623 h 925"/>
              <a:gd name="T48" fmla="*/ 113 w 733"/>
              <a:gd name="T49" fmla="*/ 642 h 925"/>
              <a:gd name="T50" fmla="*/ 112 w 733"/>
              <a:gd name="T51" fmla="*/ 641 h 925"/>
              <a:gd name="T52" fmla="*/ 104 w 733"/>
              <a:gd name="T53" fmla="*/ 635 h 925"/>
              <a:gd name="T54" fmla="*/ 59 w 733"/>
              <a:gd name="T55" fmla="*/ 598 h 925"/>
              <a:gd name="T56" fmla="*/ 62 w 733"/>
              <a:gd name="T57" fmla="*/ 593 h 925"/>
              <a:gd name="T58" fmla="*/ 73 w 733"/>
              <a:gd name="T59" fmla="*/ 576 h 925"/>
              <a:gd name="T60" fmla="*/ 0 w 733"/>
              <a:gd name="T61" fmla="*/ 579 h 925"/>
              <a:gd name="T62" fmla="*/ 9 w 733"/>
              <a:gd name="T63" fmla="*/ 462 h 925"/>
              <a:gd name="T64" fmla="*/ 51 w 733"/>
              <a:gd name="T65" fmla="*/ 423 h 925"/>
              <a:gd name="T66" fmla="*/ 10 w 733"/>
              <a:gd name="T67" fmla="*/ 382 h 925"/>
              <a:gd name="T68" fmla="*/ 140 w 733"/>
              <a:gd name="T69" fmla="*/ 344 h 925"/>
              <a:gd name="T70" fmla="*/ 141 w 733"/>
              <a:gd name="T71" fmla="*/ 304 h 925"/>
              <a:gd name="T72" fmla="*/ 141 w 733"/>
              <a:gd name="T73" fmla="*/ 235 h 925"/>
              <a:gd name="T74" fmla="*/ 174 w 733"/>
              <a:gd name="T75" fmla="*/ 254 h 925"/>
              <a:gd name="T76" fmla="*/ 180 w 733"/>
              <a:gd name="T77" fmla="*/ 201 h 925"/>
              <a:gd name="T78" fmla="*/ 249 w 733"/>
              <a:gd name="T79" fmla="*/ 195 h 925"/>
              <a:gd name="T80" fmla="*/ 283 w 733"/>
              <a:gd name="T81" fmla="*/ 190 h 925"/>
              <a:gd name="T82" fmla="*/ 292 w 733"/>
              <a:gd name="T83" fmla="*/ 168 h 925"/>
              <a:gd name="T84" fmla="*/ 269 w 733"/>
              <a:gd name="T85" fmla="*/ 123 h 925"/>
              <a:gd name="T86" fmla="*/ 307 w 733"/>
              <a:gd name="T87" fmla="*/ 118 h 925"/>
              <a:gd name="T88" fmla="*/ 327 w 733"/>
              <a:gd name="T89" fmla="*/ 65 h 925"/>
              <a:gd name="T90" fmla="*/ 363 w 733"/>
              <a:gd name="T91" fmla="*/ 57 h 925"/>
              <a:gd name="T92" fmla="*/ 386 w 733"/>
              <a:gd name="T93" fmla="*/ 4 h 925"/>
              <a:gd name="T94" fmla="*/ 471 w 733"/>
              <a:gd name="T95" fmla="*/ 13 h 925"/>
              <a:gd name="T96" fmla="*/ 545 w 733"/>
              <a:gd name="T97" fmla="*/ 20 h 925"/>
              <a:gd name="T98" fmla="*/ 567 w 733"/>
              <a:gd name="T99" fmla="*/ 23 h 925"/>
              <a:gd name="T100" fmla="*/ 583 w 733"/>
              <a:gd name="T101" fmla="*/ 25 h 925"/>
              <a:gd name="T102" fmla="*/ 585 w 733"/>
              <a:gd name="T103" fmla="*/ 25 h 925"/>
              <a:gd name="T104" fmla="*/ 594 w 733"/>
              <a:gd name="T105" fmla="*/ 26 h 925"/>
              <a:gd name="T106" fmla="*/ 669 w 733"/>
              <a:gd name="T107" fmla="*/ 0 h 925"/>
              <a:gd name="T108" fmla="*/ 733 w 733"/>
              <a:gd name="T109" fmla="*/ 19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3" h="925">
                <a:moveTo>
                  <a:pt x="733" y="19"/>
                </a:moveTo>
                <a:lnTo>
                  <a:pt x="623" y="96"/>
                </a:lnTo>
                <a:lnTo>
                  <a:pt x="623" y="96"/>
                </a:lnTo>
                <a:lnTo>
                  <a:pt x="601" y="111"/>
                </a:lnTo>
                <a:lnTo>
                  <a:pt x="549" y="287"/>
                </a:lnTo>
                <a:lnTo>
                  <a:pt x="539" y="304"/>
                </a:lnTo>
                <a:lnTo>
                  <a:pt x="427" y="500"/>
                </a:lnTo>
                <a:lnTo>
                  <a:pt x="431" y="551"/>
                </a:lnTo>
                <a:lnTo>
                  <a:pt x="340" y="546"/>
                </a:lnTo>
                <a:lnTo>
                  <a:pt x="348" y="575"/>
                </a:lnTo>
                <a:lnTo>
                  <a:pt x="367" y="640"/>
                </a:lnTo>
                <a:lnTo>
                  <a:pt x="373" y="663"/>
                </a:lnTo>
                <a:lnTo>
                  <a:pt x="383" y="699"/>
                </a:lnTo>
                <a:lnTo>
                  <a:pt x="388" y="712"/>
                </a:lnTo>
                <a:lnTo>
                  <a:pt x="385" y="734"/>
                </a:lnTo>
                <a:lnTo>
                  <a:pt x="362" y="920"/>
                </a:lnTo>
                <a:lnTo>
                  <a:pt x="361" y="925"/>
                </a:lnTo>
                <a:lnTo>
                  <a:pt x="359" y="921"/>
                </a:lnTo>
                <a:lnTo>
                  <a:pt x="249" y="727"/>
                </a:lnTo>
                <a:lnTo>
                  <a:pt x="248" y="724"/>
                </a:lnTo>
                <a:lnTo>
                  <a:pt x="216" y="670"/>
                </a:lnTo>
                <a:lnTo>
                  <a:pt x="190" y="659"/>
                </a:lnTo>
                <a:lnTo>
                  <a:pt x="151" y="624"/>
                </a:lnTo>
                <a:lnTo>
                  <a:pt x="150" y="623"/>
                </a:lnTo>
                <a:lnTo>
                  <a:pt x="113" y="642"/>
                </a:lnTo>
                <a:lnTo>
                  <a:pt x="112" y="641"/>
                </a:lnTo>
                <a:lnTo>
                  <a:pt x="104" y="635"/>
                </a:lnTo>
                <a:lnTo>
                  <a:pt x="59" y="598"/>
                </a:lnTo>
                <a:lnTo>
                  <a:pt x="62" y="593"/>
                </a:lnTo>
                <a:lnTo>
                  <a:pt x="73" y="576"/>
                </a:lnTo>
                <a:lnTo>
                  <a:pt x="0" y="579"/>
                </a:lnTo>
                <a:lnTo>
                  <a:pt x="9" y="462"/>
                </a:lnTo>
                <a:lnTo>
                  <a:pt x="51" y="423"/>
                </a:lnTo>
                <a:lnTo>
                  <a:pt x="10" y="382"/>
                </a:lnTo>
                <a:lnTo>
                  <a:pt x="140" y="344"/>
                </a:lnTo>
                <a:lnTo>
                  <a:pt x="141" y="304"/>
                </a:lnTo>
                <a:lnTo>
                  <a:pt x="141" y="235"/>
                </a:lnTo>
                <a:lnTo>
                  <a:pt x="174" y="254"/>
                </a:lnTo>
                <a:lnTo>
                  <a:pt x="180" y="201"/>
                </a:lnTo>
                <a:lnTo>
                  <a:pt x="249" y="195"/>
                </a:lnTo>
                <a:lnTo>
                  <a:pt x="283" y="190"/>
                </a:lnTo>
                <a:lnTo>
                  <a:pt x="292" y="168"/>
                </a:lnTo>
                <a:lnTo>
                  <a:pt x="269" y="123"/>
                </a:lnTo>
                <a:lnTo>
                  <a:pt x="307" y="118"/>
                </a:lnTo>
                <a:lnTo>
                  <a:pt x="327" y="65"/>
                </a:lnTo>
                <a:lnTo>
                  <a:pt x="363" y="57"/>
                </a:lnTo>
                <a:lnTo>
                  <a:pt x="386" y="4"/>
                </a:lnTo>
                <a:lnTo>
                  <a:pt x="471" y="13"/>
                </a:lnTo>
                <a:lnTo>
                  <a:pt x="545" y="20"/>
                </a:lnTo>
                <a:lnTo>
                  <a:pt x="567" y="23"/>
                </a:lnTo>
                <a:lnTo>
                  <a:pt x="583" y="25"/>
                </a:lnTo>
                <a:lnTo>
                  <a:pt x="585" y="25"/>
                </a:lnTo>
                <a:lnTo>
                  <a:pt x="594" y="26"/>
                </a:lnTo>
                <a:lnTo>
                  <a:pt x="669" y="0"/>
                </a:lnTo>
                <a:lnTo>
                  <a:pt x="733" y="1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1" name="Freeform 29">
            <a:extLst>
              <a:ext uri="{FF2B5EF4-FFF2-40B4-BE49-F238E27FC236}">
                <a16:creationId xmlns="" xmlns:a16="http://schemas.microsoft.com/office/drawing/2014/main" id="{EDF75D4A-3727-43B6-818B-AC8FFCDBAE7F}"/>
              </a:ext>
            </a:extLst>
          </p:cNvPr>
          <p:cNvSpPr>
            <a:spLocks noEditPoints="1"/>
          </p:cNvSpPr>
          <p:nvPr/>
        </p:nvSpPr>
        <p:spPr bwMode="auto">
          <a:xfrm>
            <a:off x="6134101" y="180975"/>
            <a:ext cx="1438275" cy="844550"/>
          </a:xfrm>
          <a:custGeom>
            <a:avLst/>
            <a:gdLst>
              <a:gd name="T0" fmla="*/ 247 w 906"/>
              <a:gd name="T1" fmla="*/ 490 h 532"/>
              <a:gd name="T2" fmla="*/ 266 w 906"/>
              <a:gd name="T3" fmla="*/ 461 h 532"/>
              <a:gd name="T4" fmla="*/ 407 w 906"/>
              <a:gd name="T5" fmla="*/ 437 h 532"/>
              <a:gd name="T6" fmla="*/ 297 w 906"/>
              <a:gd name="T7" fmla="*/ 369 h 532"/>
              <a:gd name="T8" fmla="*/ 380 w 906"/>
              <a:gd name="T9" fmla="*/ 294 h 532"/>
              <a:gd name="T10" fmla="*/ 504 w 906"/>
              <a:gd name="T11" fmla="*/ 230 h 532"/>
              <a:gd name="T12" fmla="*/ 606 w 906"/>
              <a:gd name="T13" fmla="*/ 204 h 532"/>
              <a:gd name="T14" fmla="*/ 639 w 906"/>
              <a:gd name="T15" fmla="*/ 220 h 532"/>
              <a:gd name="T16" fmla="*/ 734 w 906"/>
              <a:gd name="T17" fmla="*/ 252 h 532"/>
              <a:gd name="T18" fmla="*/ 724 w 906"/>
              <a:gd name="T19" fmla="*/ 280 h 532"/>
              <a:gd name="T20" fmla="*/ 633 w 906"/>
              <a:gd name="T21" fmla="*/ 408 h 532"/>
              <a:gd name="T22" fmla="*/ 527 w 906"/>
              <a:gd name="T23" fmla="*/ 397 h 532"/>
              <a:gd name="T24" fmla="*/ 502 w 906"/>
              <a:gd name="T25" fmla="*/ 448 h 532"/>
              <a:gd name="T26" fmla="*/ 455 w 906"/>
              <a:gd name="T27" fmla="*/ 461 h 532"/>
              <a:gd name="T28" fmla="*/ 312 w 906"/>
              <a:gd name="T29" fmla="*/ 523 h 532"/>
              <a:gd name="T30" fmla="*/ 194 w 906"/>
              <a:gd name="T31" fmla="*/ 500 h 532"/>
              <a:gd name="T32" fmla="*/ 709 w 906"/>
              <a:gd name="T33" fmla="*/ 188 h 532"/>
              <a:gd name="T34" fmla="*/ 859 w 906"/>
              <a:gd name="T35" fmla="*/ 168 h 532"/>
              <a:gd name="T36" fmla="*/ 811 w 906"/>
              <a:gd name="T37" fmla="*/ 261 h 532"/>
              <a:gd name="T38" fmla="*/ 781 w 906"/>
              <a:gd name="T39" fmla="*/ 255 h 532"/>
              <a:gd name="T40" fmla="*/ 671 w 906"/>
              <a:gd name="T41" fmla="*/ 205 h 532"/>
              <a:gd name="T42" fmla="*/ 572 w 906"/>
              <a:gd name="T43" fmla="*/ 173 h 532"/>
              <a:gd name="T44" fmla="*/ 449 w 906"/>
              <a:gd name="T45" fmla="*/ 225 h 532"/>
              <a:gd name="T46" fmla="*/ 337 w 906"/>
              <a:gd name="T47" fmla="*/ 274 h 532"/>
              <a:gd name="T48" fmla="*/ 284 w 906"/>
              <a:gd name="T49" fmla="*/ 343 h 532"/>
              <a:gd name="T50" fmla="*/ 182 w 906"/>
              <a:gd name="T51" fmla="*/ 384 h 532"/>
              <a:gd name="T52" fmla="*/ 126 w 906"/>
              <a:gd name="T53" fmla="*/ 463 h 532"/>
              <a:gd name="T54" fmla="*/ 0 w 906"/>
              <a:gd name="T55" fmla="*/ 485 h 532"/>
              <a:gd name="T56" fmla="*/ 128 w 906"/>
              <a:gd name="T57" fmla="*/ 393 h 532"/>
              <a:gd name="T58" fmla="*/ 79 w 906"/>
              <a:gd name="T59" fmla="*/ 339 h 532"/>
              <a:gd name="T60" fmla="*/ 236 w 906"/>
              <a:gd name="T61" fmla="*/ 289 h 532"/>
              <a:gd name="T62" fmla="*/ 76 w 906"/>
              <a:gd name="T63" fmla="*/ 307 h 532"/>
              <a:gd name="T64" fmla="*/ 83 w 906"/>
              <a:gd name="T65" fmla="*/ 275 h 532"/>
              <a:gd name="T66" fmla="*/ 185 w 906"/>
              <a:gd name="T67" fmla="*/ 221 h 532"/>
              <a:gd name="T68" fmla="*/ 219 w 906"/>
              <a:gd name="T69" fmla="*/ 195 h 532"/>
              <a:gd name="T70" fmla="*/ 251 w 906"/>
              <a:gd name="T71" fmla="*/ 175 h 532"/>
              <a:gd name="T72" fmla="*/ 375 w 906"/>
              <a:gd name="T73" fmla="*/ 145 h 532"/>
              <a:gd name="T74" fmla="*/ 276 w 906"/>
              <a:gd name="T75" fmla="*/ 137 h 532"/>
              <a:gd name="T76" fmla="*/ 294 w 906"/>
              <a:gd name="T77" fmla="*/ 101 h 532"/>
              <a:gd name="T78" fmla="*/ 341 w 906"/>
              <a:gd name="T79" fmla="*/ 87 h 532"/>
              <a:gd name="T80" fmla="*/ 414 w 906"/>
              <a:gd name="T81" fmla="*/ 99 h 532"/>
              <a:gd name="T82" fmla="*/ 450 w 906"/>
              <a:gd name="T83" fmla="*/ 42 h 532"/>
              <a:gd name="T84" fmla="*/ 387 w 906"/>
              <a:gd name="T85" fmla="*/ 80 h 532"/>
              <a:gd name="T86" fmla="*/ 375 w 906"/>
              <a:gd name="T87" fmla="*/ 52 h 532"/>
              <a:gd name="T88" fmla="*/ 463 w 906"/>
              <a:gd name="T89" fmla="*/ 11 h 532"/>
              <a:gd name="T90" fmla="*/ 532 w 906"/>
              <a:gd name="T91" fmla="*/ 7 h 532"/>
              <a:gd name="T92" fmla="*/ 570 w 906"/>
              <a:gd name="T93" fmla="*/ 30 h 532"/>
              <a:gd name="T94" fmla="*/ 619 w 906"/>
              <a:gd name="T95" fmla="*/ 125 h 532"/>
              <a:gd name="T96" fmla="*/ 646 w 906"/>
              <a:gd name="T97" fmla="*/ 112 h 532"/>
              <a:gd name="T98" fmla="*/ 656 w 906"/>
              <a:gd name="T99" fmla="*/ 133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6" h="532">
                <a:moveTo>
                  <a:pt x="194" y="500"/>
                </a:moveTo>
                <a:lnTo>
                  <a:pt x="221" y="483"/>
                </a:lnTo>
                <a:lnTo>
                  <a:pt x="247" y="490"/>
                </a:lnTo>
                <a:lnTo>
                  <a:pt x="263" y="493"/>
                </a:lnTo>
                <a:lnTo>
                  <a:pt x="264" y="481"/>
                </a:lnTo>
                <a:lnTo>
                  <a:pt x="266" y="461"/>
                </a:lnTo>
                <a:lnTo>
                  <a:pt x="293" y="458"/>
                </a:lnTo>
                <a:lnTo>
                  <a:pt x="357" y="452"/>
                </a:lnTo>
                <a:lnTo>
                  <a:pt x="407" y="437"/>
                </a:lnTo>
                <a:lnTo>
                  <a:pt x="421" y="409"/>
                </a:lnTo>
                <a:lnTo>
                  <a:pt x="357" y="403"/>
                </a:lnTo>
                <a:lnTo>
                  <a:pt x="297" y="369"/>
                </a:lnTo>
                <a:lnTo>
                  <a:pt x="358" y="363"/>
                </a:lnTo>
                <a:lnTo>
                  <a:pt x="343" y="328"/>
                </a:lnTo>
                <a:lnTo>
                  <a:pt x="380" y="294"/>
                </a:lnTo>
                <a:lnTo>
                  <a:pt x="406" y="280"/>
                </a:lnTo>
                <a:lnTo>
                  <a:pt x="474" y="245"/>
                </a:lnTo>
                <a:lnTo>
                  <a:pt x="504" y="230"/>
                </a:lnTo>
                <a:lnTo>
                  <a:pt x="551" y="229"/>
                </a:lnTo>
                <a:lnTo>
                  <a:pt x="572" y="204"/>
                </a:lnTo>
                <a:lnTo>
                  <a:pt x="606" y="204"/>
                </a:lnTo>
                <a:lnTo>
                  <a:pt x="611" y="206"/>
                </a:lnTo>
                <a:lnTo>
                  <a:pt x="638" y="218"/>
                </a:lnTo>
                <a:lnTo>
                  <a:pt x="639" y="220"/>
                </a:lnTo>
                <a:lnTo>
                  <a:pt x="673" y="233"/>
                </a:lnTo>
                <a:lnTo>
                  <a:pt x="712" y="236"/>
                </a:lnTo>
                <a:lnTo>
                  <a:pt x="734" y="252"/>
                </a:lnTo>
                <a:lnTo>
                  <a:pt x="733" y="253"/>
                </a:lnTo>
                <a:lnTo>
                  <a:pt x="729" y="268"/>
                </a:lnTo>
                <a:lnTo>
                  <a:pt x="724" y="280"/>
                </a:lnTo>
                <a:lnTo>
                  <a:pt x="676" y="413"/>
                </a:lnTo>
                <a:lnTo>
                  <a:pt x="648" y="420"/>
                </a:lnTo>
                <a:lnTo>
                  <a:pt x="633" y="408"/>
                </a:lnTo>
                <a:lnTo>
                  <a:pt x="615" y="389"/>
                </a:lnTo>
                <a:lnTo>
                  <a:pt x="599" y="374"/>
                </a:lnTo>
                <a:lnTo>
                  <a:pt x="527" y="397"/>
                </a:lnTo>
                <a:lnTo>
                  <a:pt x="525" y="397"/>
                </a:lnTo>
                <a:lnTo>
                  <a:pt x="507" y="436"/>
                </a:lnTo>
                <a:lnTo>
                  <a:pt x="502" y="448"/>
                </a:lnTo>
                <a:lnTo>
                  <a:pt x="491" y="452"/>
                </a:lnTo>
                <a:lnTo>
                  <a:pt x="463" y="458"/>
                </a:lnTo>
                <a:lnTo>
                  <a:pt x="455" y="461"/>
                </a:lnTo>
                <a:lnTo>
                  <a:pt x="366" y="481"/>
                </a:lnTo>
                <a:lnTo>
                  <a:pt x="315" y="521"/>
                </a:lnTo>
                <a:lnTo>
                  <a:pt x="312" y="523"/>
                </a:lnTo>
                <a:lnTo>
                  <a:pt x="307" y="532"/>
                </a:lnTo>
                <a:lnTo>
                  <a:pt x="291" y="531"/>
                </a:lnTo>
                <a:lnTo>
                  <a:pt x="194" y="500"/>
                </a:lnTo>
                <a:close/>
                <a:moveTo>
                  <a:pt x="656" y="133"/>
                </a:moveTo>
                <a:lnTo>
                  <a:pt x="653" y="158"/>
                </a:lnTo>
                <a:lnTo>
                  <a:pt x="709" y="188"/>
                </a:lnTo>
                <a:lnTo>
                  <a:pt x="719" y="183"/>
                </a:lnTo>
                <a:lnTo>
                  <a:pt x="788" y="143"/>
                </a:lnTo>
                <a:lnTo>
                  <a:pt x="859" y="168"/>
                </a:lnTo>
                <a:lnTo>
                  <a:pt x="906" y="155"/>
                </a:lnTo>
                <a:lnTo>
                  <a:pt x="860" y="227"/>
                </a:lnTo>
                <a:lnTo>
                  <a:pt x="811" y="261"/>
                </a:lnTo>
                <a:lnTo>
                  <a:pt x="792" y="274"/>
                </a:lnTo>
                <a:lnTo>
                  <a:pt x="780" y="264"/>
                </a:lnTo>
                <a:lnTo>
                  <a:pt x="781" y="255"/>
                </a:lnTo>
                <a:lnTo>
                  <a:pt x="744" y="224"/>
                </a:lnTo>
                <a:lnTo>
                  <a:pt x="708" y="198"/>
                </a:lnTo>
                <a:lnTo>
                  <a:pt x="671" y="205"/>
                </a:lnTo>
                <a:lnTo>
                  <a:pt x="654" y="194"/>
                </a:lnTo>
                <a:lnTo>
                  <a:pt x="608" y="163"/>
                </a:lnTo>
                <a:lnTo>
                  <a:pt x="572" y="173"/>
                </a:lnTo>
                <a:lnTo>
                  <a:pt x="531" y="196"/>
                </a:lnTo>
                <a:lnTo>
                  <a:pt x="499" y="203"/>
                </a:lnTo>
                <a:lnTo>
                  <a:pt x="449" y="225"/>
                </a:lnTo>
                <a:lnTo>
                  <a:pt x="406" y="240"/>
                </a:lnTo>
                <a:lnTo>
                  <a:pt x="372" y="258"/>
                </a:lnTo>
                <a:lnTo>
                  <a:pt x="337" y="274"/>
                </a:lnTo>
                <a:lnTo>
                  <a:pt x="325" y="280"/>
                </a:lnTo>
                <a:lnTo>
                  <a:pt x="288" y="298"/>
                </a:lnTo>
                <a:lnTo>
                  <a:pt x="284" y="343"/>
                </a:lnTo>
                <a:lnTo>
                  <a:pt x="243" y="368"/>
                </a:lnTo>
                <a:lnTo>
                  <a:pt x="188" y="382"/>
                </a:lnTo>
                <a:lnTo>
                  <a:pt x="182" y="384"/>
                </a:lnTo>
                <a:lnTo>
                  <a:pt x="178" y="395"/>
                </a:lnTo>
                <a:lnTo>
                  <a:pt x="165" y="429"/>
                </a:lnTo>
                <a:lnTo>
                  <a:pt x="126" y="463"/>
                </a:lnTo>
                <a:lnTo>
                  <a:pt x="52" y="490"/>
                </a:lnTo>
                <a:lnTo>
                  <a:pt x="40" y="493"/>
                </a:lnTo>
                <a:lnTo>
                  <a:pt x="0" y="485"/>
                </a:lnTo>
                <a:lnTo>
                  <a:pt x="35" y="466"/>
                </a:lnTo>
                <a:lnTo>
                  <a:pt x="121" y="426"/>
                </a:lnTo>
                <a:lnTo>
                  <a:pt x="128" y="393"/>
                </a:lnTo>
                <a:lnTo>
                  <a:pt x="44" y="382"/>
                </a:lnTo>
                <a:lnTo>
                  <a:pt x="63" y="343"/>
                </a:lnTo>
                <a:lnTo>
                  <a:pt x="79" y="339"/>
                </a:lnTo>
                <a:lnTo>
                  <a:pt x="103" y="332"/>
                </a:lnTo>
                <a:lnTo>
                  <a:pt x="182" y="310"/>
                </a:lnTo>
                <a:lnTo>
                  <a:pt x="236" y="289"/>
                </a:lnTo>
                <a:lnTo>
                  <a:pt x="192" y="287"/>
                </a:lnTo>
                <a:lnTo>
                  <a:pt x="142" y="290"/>
                </a:lnTo>
                <a:lnTo>
                  <a:pt x="76" y="307"/>
                </a:lnTo>
                <a:lnTo>
                  <a:pt x="63" y="310"/>
                </a:lnTo>
                <a:lnTo>
                  <a:pt x="80" y="280"/>
                </a:lnTo>
                <a:lnTo>
                  <a:pt x="83" y="275"/>
                </a:lnTo>
                <a:lnTo>
                  <a:pt x="142" y="229"/>
                </a:lnTo>
                <a:lnTo>
                  <a:pt x="174" y="208"/>
                </a:lnTo>
                <a:lnTo>
                  <a:pt x="185" y="221"/>
                </a:lnTo>
                <a:lnTo>
                  <a:pt x="205" y="243"/>
                </a:lnTo>
                <a:lnTo>
                  <a:pt x="238" y="235"/>
                </a:lnTo>
                <a:lnTo>
                  <a:pt x="219" y="195"/>
                </a:lnTo>
                <a:lnTo>
                  <a:pt x="217" y="191"/>
                </a:lnTo>
                <a:lnTo>
                  <a:pt x="241" y="179"/>
                </a:lnTo>
                <a:lnTo>
                  <a:pt x="251" y="175"/>
                </a:lnTo>
                <a:lnTo>
                  <a:pt x="295" y="173"/>
                </a:lnTo>
                <a:lnTo>
                  <a:pt x="337" y="176"/>
                </a:lnTo>
                <a:lnTo>
                  <a:pt x="375" y="145"/>
                </a:lnTo>
                <a:lnTo>
                  <a:pt x="337" y="137"/>
                </a:lnTo>
                <a:lnTo>
                  <a:pt x="287" y="137"/>
                </a:lnTo>
                <a:lnTo>
                  <a:pt x="276" y="137"/>
                </a:lnTo>
                <a:lnTo>
                  <a:pt x="273" y="139"/>
                </a:lnTo>
                <a:lnTo>
                  <a:pt x="282" y="124"/>
                </a:lnTo>
                <a:lnTo>
                  <a:pt x="294" y="101"/>
                </a:lnTo>
                <a:lnTo>
                  <a:pt x="310" y="88"/>
                </a:lnTo>
                <a:lnTo>
                  <a:pt x="337" y="86"/>
                </a:lnTo>
                <a:lnTo>
                  <a:pt x="341" y="87"/>
                </a:lnTo>
                <a:lnTo>
                  <a:pt x="341" y="87"/>
                </a:lnTo>
                <a:lnTo>
                  <a:pt x="396" y="112"/>
                </a:lnTo>
                <a:lnTo>
                  <a:pt x="414" y="99"/>
                </a:lnTo>
                <a:lnTo>
                  <a:pt x="430" y="86"/>
                </a:lnTo>
                <a:lnTo>
                  <a:pt x="461" y="58"/>
                </a:lnTo>
                <a:lnTo>
                  <a:pt x="450" y="42"/>
                </a:lnTo>
                <a:lnTo>
                  <a:pt x="443" y="46"/>
                </a:lnTo>
                <a:lnTo>
                  <a:pt x="414" y="59"/>
                </a:lnTo>
                <a:lnTo>
                  <a:pt x="387" y="80"/>
                </a:lnTo>
                <a:lnTo>
                  <a:pt x="370" y="65"/>
                </a:lnTo>
                <a:lnTo>
                  <a:pt x="374" y="56"/>
                </a:lnTo>
                <a:lnTo>
                  <a:pt x="375" y="52"/>
                </a:lnTo>
                <a:lnTo>
                  <a:pt x="378" y="51"/>
                </a:lnTo>
                <a:lnTo>
                  <a:pt x="407" y="49"/>
                </a:lnTo>
                <a:lnTo>
                  <a:pt x="463" y="11"/>
                </a:lnTo>
                <a:lnTo>
                  <a:pt x="487" y="5"/>
                </a:lnTo>
                <a:lnTo>
                  <a:pt x="514" y="0"/>
                </a:lnTo>
                <a:lnTo>
                  <a:pt x="532" y="7"/>
                </a:lnTo>
                <a:lnTo>
                  <a:pt x="566" y="18"/>
                </a:lnTo>
                <a:lnTo>
                  <a:pt x="571" y="19"/>
                </a:lnTo>
                <a:lnTo>
                  <a:pt x="570" y="30"/>
                </a:lnTo>
                <a:lnTo>
                  <a:pt x="568" y="97"/>
                </a:lnTo>
                <a:lnTo>
                  <a:pt x="589" y="121"/>
                </a:lnTo>
                <a:lnTo>
                  <a:pt x="619" y="125"/>
                </a:lnTo>
                <a:lnTo>
                  <a:pt x="615" y="104"/>
                </a:lnTo>
                <a:lnTo>
                  <a:pt x="632" y="95"/>
                </a:lnTo>
                <a:lnTo>
                  <a:pt x="646" y="112"/>
                </a:lnTo>
                <a:lnTo>
                  <a:pt x="649" y="116"/>
                </a:lnTo>
                <a:lnTo>
                  <a:pt x="646" y="129"/>
                </a:lnTo>
                <a:lnTo>
                  <a:pt x="656" y="13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2" name="Freeform 30">
            <a:extLst>
              <a:ext uri="{FF2B5EF4-FFF2-40B4-BE49-F238E27FC236}">
                <a16:creationId xmlns="" xmlns:a16="http://schemas.microsoft.com/office/drawing/2014/main" id="{6EA5331B-301C-487D-A7F8-AA363E58D759}"/>
              </a:ext>
            </a:extLst>
          </p:cNvPr>
          <p:cNvSpPr>
            <a:spLocks/>
          </p:cNvSpPr>
          <p:nvPr/>
        </p:nvSpPr>
        <p:spPr bwMode="auto">
          <a:xfrm>
            <a:off x="5207001" y="1651000"/>
            <a:ext cx="574675" cy="647700"/>
          </a:xfrm>
          <a:custGeom>
            <a:avLst/>
            <a:gdLst>
              <a:gd name="T0" fmla="*/ 100 w 362"/>
              <a:gd name="T1" fmla="*/ 0 h 408"/>
              <a:gd name="T2" fmla="*/ 102 w 362"/>
              <a:gd name="T3" fmla="*/ 0 h 408"/>
              <a:gd name="T4" fmla="*/ 117 w 362"/>
              <a:gd name="T5" fmla="*/ 18 h 408"/>
              <a:gd name="T6" fmla="*/ 120 w 362"/>
              <a:gd name="T7" fmla="*/ 20 h 408"/>
              <a:gd name="T8" fmla="*/ 177 w 362"/>
              <a:gd name="T9" fmla="*/ 89 h 408"/>
              <a:gd name="T10" fmla="*/ 220 w 362"/>
              <a:gd name="T11" fmla="*/ 82 h 408"/>
              <a:gd name="T12" fmla="*/ 225 w 362"/>
              <a:gd name="T13" fmla="*/ 92 h 408"/>
              <a:gd name="T14" fmla="*/ 229 w 362"/>
              <a:gd name="T15" fmla="*/ 98 h 408"/>
              <a:gd name="T16" fmla="*/ 219 w 362"/>
              <a:gd name="T17" fmla="*/ 136 h 408"/>
              <a:gd name="T18" fmla="*/ 227 w 362"/>
              <a:gd name="T19" fmla="*/ 154 h 408"/>
              <a:gd name="T20" fmla="*/ 245 w 362"/>
              <a:gd name="T21" fmla="*/ 187 h 408"/>
              <a:gd name="T22" fmla="*/ 362 w 362"/>
              <a:gd name="T23" fmla="*/ 246 h 408"/>
              <a:gd name="T24" fmla="*/ 353 w 362"/>
              <a:gd name="T25" fmla="*/ 273 h 408"/>
              <a:gd name="T26" fmla="*/ 336 w 362"/>
              <a:gd name="T27" fmla="*/ 323 h 408"/>
              <a:gd name="T28" fmla="*/ 326 w 362"/>
              <a:gd name="T29" fmla="*/ 356 h 408"/>
              <a:gd name="T30" fmla="*/ 230 w 362"/>
              <a:gd name="T31" fmla="*/ 395 h 408"/>
              <a:gd name="T32" fmla="*/ 126 w 362"/>
              <a:gd name="T33" fmla="*/ 408 h 408"/>
              <a:gd name="T34" fmla="*/ 139 w 362"/>
              <a:gd name="T35" fmla="*/ 365 h 408"/>
              <a:gd name="T36" fmla="*/ 55 w 362"/>
              <a:gd name="T37" fmla="*/ 300 h 408"/>
              <a:gd name="T38" fmla="*/ 20 w 362"/>
              <a:gd name="T39" fmla="*/ 273 h 408"/>
              <a:gd name="T40" fmla="*/ 10 w 362"/>
              <a:gd name="T41" fmla="*/ 243 h 408"/>
              <a:gd name="T42" fmla="*/ 0 w 362"/>
              <a:gd name="T43" fmla="*/ 212 h 408"/>
              <a:gd name="T44" fmla="*/ 1 w 362"/>
              <a:gd name="T45" fmla="*/ 211 h 408"/>
              <a:gd name="T46" fmla="*/ 7 w 362"/>
              <a:gd name="T47" fmla="*/ 220 h 408"/>
              <a:gd name="T48" fmla="*/ 28 w 362"/>
              <a:gd name="T49" fmla="*/ 241 h 408"/>
              <a:gd name="T50" fmla="*/ 74 w 362"/>
              <a:gd name="T51" fmla="*/ 201 h 408"/>
              <a:gd name="T52" fmla="*/ 90 w 362"/>
              <a:gd name="T53" fmla="*/ 187 h 408"/>
              <a:gd name="T54" fmla="*/ 87 w 362"/>
              <a:gd name="T55" fmla="*/ 182 h 408"/>
              <a:gd name="T56" fmla="*/ 64 w 362"/>
              <a:gd name="T57" fmla="*/ 124 h 408"/>
              <a:gd name="T58" fmla="*/ 94 w 362"/>
              <a:gd name="T59" fmla="*/ 100 h 408"/>
              <a:gd name="T60" fmla="*/ 96 w 362"/>
              <a:gd name="T61" fmla="*/ 98 h 408"/>
              <a:gd name="T62" fmla="*/ 143 w 362"/>
              <a:gd name="T63" fmla="*/ 147 h 408"/>
              <a:gd name="T64" fmla="*/ 173 w 362"/>
              <a:gd name="T65" fmla="*/ 121 h 408"/>
              <a:gd name="T66" fmla="*/ 122 w 362"/>
              <a:gd name="T67" fmla="*/ 60 h 408"/>
              <a:gd name="T68" fmla="*/ 115 w 362"/>
              <a:gd name="T69" fmla="*/ 60 h 408"/>
              <a:gd name="T70" fmla="*/ 85 w 362"/>
              <a:gd name="T71" fmla="*/ 67 h 408"/>
              <a:gd name="T72" fmla="*/ 52 w 362"/>
              <a:gd name="T73" fmla="*/ 34 h 408"/>
              <a:gd name="T74" fmla="*/ 100 w 362"/>
              <a:gd name="T7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62" h="408">
                <a:moveTo>
                  <a:pt x="100" y="0"/>
                </a:moveTo>
                <a:lnTo>
                  <a:pt x="102" y="0"/>
                </a:lnTo>
                <a:lnTo>
                  <a:pt x="117" y="18"/>
                </a:lnTo>
                <a:lnTo>
                  <a:pt x="120" y="20"/>
                </a:lnTo>
                <a:lnTo>
                  <a:pt x="177" y="89"/>
                </a:lnTo>
                <a:lnTo>
                  <a:pt x="220" y="82"/>
                </a:lnTo>
                <a:lnTo>
                  <a:pt x="225" y="92"/>
                </a:lnTo>
                <a:lnTo>
                  <a:pt x="229" y="98"/>
                </a:lnTo>
                <a:lnTo>
                  <a:pt x="219" y="136"/>
                </a:lnTo>
                <a:lnTo>
                  <a:pt x="227" y="154"/>
                </a:lnTo>
                <a:lnTo>
                  <a:pt x="245" y="187"/>
                </a:lnTo>
                <a:lnTo>
                  <a:pt x="362" y="246"/>
                </a:lnTo>
                <a:lnTo>
                  <a:pt x="353" y="273"/>
                </a:lnTo>
                <a:lnTo>
                  <a:pt x="336" y="323"/>
                </a:lnTo>
                <a:lnTo>
                  <a:pt x="326" y="356"/>
                </a:lnTo>
                <a:lnTo>
                  <a:pt x="230" y="395"/>
                </a:lnTo>
                <a:lnTo>
                  <a:pt x="126" y="408"/>
                </a:lnTo>
                <a:lnTo>
                  <a:pt x="139" y="365"/>
                </a:lnTo>
                <a:lnTo>
                  <a:pt x="55" y="300"/>
                </a:lnTo>
                <a:lnTo>
                  <a:pt x="20" y="273"/>
                </a:lnTo>
                <a:lnTo>
                  <a:pt x="10" y="243"/>
                </a:lnTo>
                <a:lnTo>
                  <a:pt x="0" y="212"/>
                </a:lnTo>
                <a:lnTo>
                  <a:pt x="1" y="211"/>
                </a:lnTo>
                <a:lnTo>
                  <a:pt x="7" y="220"/>
                </a:lnTo>
                <a:lnTo>
                  <a:pt x="28" y="241"/>
                </a:lnTo>
                <a:lnTo>
                  <a:pt x="74" y="201"/>
                </a:lnTo>
                <a:lnTo>
                  <a:pt x="90" y="187"/>
                </a:lnTo>
                <a:lnTo>
                  <a:pt x="87" y="182"/>
                </a:lnTo>
                <a:lnTo>
                  <a:pt x="64" y="124"/>
                </a:lnTo>
                <a:lnTo>
                  <a:pt x="94" y="100"/>
                </a:lnTo>
                <a:lnTo>
                  <a:pt x="96" y="98"/>
                </a:lnTo>
                <a:lnTo>
                  <a:pt x="143" y="147"/>
                </a:lnTo>
                <a:lnTo>
                  <a:pt x="173" y="121"/>
                </a:lnTo>
                <a:lnTo>
                  <a:pt x="122" y="60"/>
                </a:lnTo>
                <a:lnTo>
                  <a:pt x="115" y="60"/>
                </a:lnTo>
                <a:lnTo>
                  <a:pt x="85" y="67"/>
                </a:lnTo>
                <a:lnTo>
                  <a:pt x="52" y="34"/>
                </a:lnTo>
                <a:lnTo>
                  <a:pt x="1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3" name="Freeform 31">
            <a:extLst>
              <a:ext uri="{FF2B5EF4-FFF2-40B4-BE49-F238E27FC236}">
                <a16:creationId xmlns="" xmlns:a16="http://schemas.microsoft.com/office/drawing/2014/main" id="{AF4FC2CD-2235-41DD-AF9E-42A0480D1671}"/>
              </a:ext>
            </a:extLst>
          </p:cNvPr>
          <p:cNvSpPr>
            <a:spLocks/>
          </p:cNvSpPr>
          <p:nvPr/>
        </p:nvSpPr>
        <p:spPr bwMode="auto">
          <a:xfrm>
            <a:off x="5572126" y="1412875"/>
            <a:ext cx="844550" cy="1065213"/>
          </a:xfrm>
          <a:custGeom>
            <a:avLst/>
            <a:gdLst>
              <a:gd name="T0" fmla="*/ 250 w 532"/>
              <a:gd name="T1" fmla="*/ 0 h 671"/>
              <a:gd name="T2" fmla="*/ 248 w 532"/>
              <a:gd name="T3" fmla="*/ 44 h 671"/>
              <a:gd name="T4" fmla="*/ 313 w 532"/>
              <a:gd name="T5" fmla="*/ 103 h 671"/>
              <a:gd name="T6" fmla="*/ 305 w 532"/>
              <a:gd name="T7" fmla="*/ 158 h 671"/>
              <a:gd name="T8" fmla="*/ 391 w 532"/>
              <a:gd name="T9" fmla="*/ 145 h 671"/>
              <a:gd name="T10" fmla="*/ 399 w 532"/>
              <a:gd name="T11" fmla="*/ 173 h 671"/>
              <a:gd name="T12" fmla="*/ 400 w 532"/>
              <a:gd name="T13" fmla="*/ 185 h 671"/>
              <a:gd name="T14" fmla="*/ 394 w 532"/>
              <a:gd name="T15" fmla="*/ 197 h 671"/>
              <a:gd name="T16" fmla="*/ 386 w 532"/>
              <a:gd name="T17" fmla="*/ 199 h 671"/>
              <a:gd name="T18" fmla="*/ 347 w 532"/>
              <a:gd name="T19" fmla="*/ 223 h 671"/>
              <a:gd name="T20" fmla="*/ 373 w 532"/>
              <a:gd name="T21" fmla="*/ 239 h 671"/>
              <a:gd name="T22" fmla="*/ 326 w 532"/>
              <a:gd name="T23" fmla="*/ 335 h 671"/>
              <a:gd name="T24" fmla="*/ 339 w 532"/>
              <a:gd name="T25" fmla="*/ 336 h 671"/>
              <a:gd name="T26" fmla="*/ 361 w 532"/>
              <a:gd name="T27" fmla="*/ 332 h 671"/>
              <a:gd name="T28" fmla="*/ 377 w 532"/>
              <a:gd name="T29" fmla="*/ 313 h 671"/>
              <a:gd name="T30" fmla="*/ 380 w 532"/>
              <a:gd name="T31" fmla="*/ 324 h 671"/>
              <a:gd name="T32" fmla="*/ 390 w 532"/>
              <a:gd name="T33" fmla="*/ 363 h 671"/>
              <a:gd name="T34" fmla="*/ 397 w 532"/>
              <a:gd name="T35" fmla="*/ 387 h 671"/>
              <a:gd name="T36" fmla="*/ 452 w 532"/>
              <a:gd name="T37" fmla="*/ 413 h 671"/>
              <a:gd name="T38" fmla="*/ 464 w 532"/>
              <a:gd name="T39" fmla="*/ 419 h 671"/>
              <a:gd name="T40" fmla="*/ 477 w 532"/>
              <a:gd name="T41" fmla="*/ 405 h 671"/>
              <a:gd name="T42" fmla="*/ 511 w 532"/>
              <a:gd name="T43" fmla="*/ 486 h 671"/>
              <a:gd name="T44" fmla="*/ 532 w 532"/>
              <a:gd name="T45" fmla="*/ 491 h 671"/>
              <a:gd name="T46" fmla="*/ 416 w 532"/>
              <a:gd name="T47" fmla="*/ 552 h 671"/>
              <a:gd name="T48" fmla="*/ 404 w 532"/>
              <a:gd name="T49" fmla="*/ 587 h 671"/>
              <a:gd name="T50" fmla="*/ 372 w 532"/>
              <a:gd name="T51" fmla="*/ 594 h 671"/>
              <a:gd name="T52" fmla="*/ 349 w 532"/>
              <a:gd name="T53" fmla="*/ 599 h 671"/>
              <a:gd name="T54" fmla="*/ 333 w 532"/>
              <a:gd name="T55" fmla="*/ 603 h 671"/>
              <a:gd name="T56" fmla="*/ 333 w 532"/>
              <a:gd name="T57" fmla="*/ 603 h 671"/>
              <a:gd name="T58" fmla="*/ 333 w 532"/>
              <a:gd name="T59" fmla="*/ 600 h 671"/>
              <a:gd name="T60" fmla="*/ 329 w 532"/>
              <a:gd name="T61" fmla="*/ 588 h 671"/>
              <a:gd name="T62" fmla="*/ 328 w 532"/>
              <a:gd name="T63" fmla="*/ 592 h 671"/>
              <a:gd name="T64" fmla="*/ 317 w 532"/>
              <a:gd name="T65" fmla="*/ 622 h 671"/>
              <a:gd name="T66" fmla="*/ 282 w 532"/>
              <a:gd name="T67" fmla="*/ 625 h 671"/>
              <a:gd name="T68" fmla="*/ 275 w 532"/>
              <a:gd name="T69" fmla="*/ 625 h 671"/>
              <a:gd name="T70" fmla="*/ 209 w 532"/>
              <a:gd name="T71" fmla="*/ 606 h 671"/>
              <a:gd name="T72" fmla="*/ 176 w 532"/>
              <a:gd name="T73" fmla="*/ 623 h 671"/>
              <a:gd name="T74" fmla="*/ 134 w 532"/>
              <a:gd name="T75" fmla="*/ 644 h 671"/>
              <a:gd name="T76" fmla="*/ 83 w 532"/>
              <a:gd name="T77" fmla="*/ 671 h 671"/>
              <a:gd name="T78" fmla="*/ 76 w 532"/>
              <a:gd name="T79" fmla="*/ 648 h 671"/>
              <a:gd name="T80" fmla="*/ 23 w 532"/>
              <a:gd name="T81" fmla="*/ 642 h 671"/>
              <a:gd name="T82" fmla="*/ 0 w 532"/>
              <a:gd name="T83" fmla="*/ 545 h 671"/>
              <a:gd name="T84" fmla="*/ 96 w 532"/>
              <a:gd name="T85" fmla="*/ 506 h 671"/>
              <a:gd name="T86" fmla="*/ 106 w 532"/>
              <a:gd name="T87" fmla="*/ 473 h 671"/>
              <a:gd name="T88" fmla="*/ 123 w 532"/>
              <a:gd name="T89" fmla="*/ 423 h 671"/>
              <a:gd name="T90" fmla="*/ 132 w 532"/>
              <a:gd name="T91" fmla="*/ 396 h 671"/>
              <a:gd name="T92" fmla="*/ 146 w 532"/>
              <a:gd name="T93" fmla="*/ 373 h 671"/>
              <a:gd name="T94" fmla="*/ 162 w 532"/>
              <a:gd name="T95" fmla="*/ 347 h 671"/>
              <a:gd name="T96" fmla="*/ 207 w 532"/>
              <a:gd name="T97" fmla="*/ 277 h 671"/>
              <a:gd name="T98" fmla="*/ 224 w 532"/>
              <a:gd name="T99" fmla="*/ 276 h 671"/>
              <a:gd name="T100" fmla="*/ 253 w 532"/>
              <a:gd name="T101" fmla="*/ 275 h 671"/>
              <a:gd name="T102" fmla="*/ 253 w 532"/>
              <a:gd name="T103" fmla="*/ 264 h 671"/>
              <a:gd name="T104" fmla="*/ 253 w 532"/>
              <a:gd name="T105" fmla="*/ 202 h 671"/>
              <a:gd name="T106" fmla="*/ 253 w 532"/>
              <a:gd name="T107" fmla="*/ 201 h 671"/>
              <a:gd name="T108" fmla="*/ 224 w 532"/>
              <a:gd name="T109" fmla="*/ 199 h 671"/>
              <a:gd name="T110" fmla="*/ 209 w 532"/>
              <a:gd name="T111" fmla="*/ 199 h 671"/>
              <a:gd name="T112" fmla="*/ 213 w 532"/>
              <a:gd name="T113" fmla="*/ 171 h 671"/>
              <a:gd name="T114" fmla="*/ 240 w 532"/>
              <a:gd name="T115" fmla="*/ 142 h 671"/>
              <a:gd name="T116" fmla="*/ 212 w 532"/>
              <a:gd name="T117" fmla="*/ 93 h 671"/>
              <a:gd name="T118" fmla="*/ 209 w 532"/>
              <a:gd name="T119" fmla="*/ 86 h 671"/>
              <a:gd name="T120" fmla="*/ 217 w 532"/>
              <a:gd name="T121" fmla="*/ 45 h 671"/>
              <a:gd name="T122" fmla="*/ 224 w 532"/>
              <a:gd name="T123" fmla="*/ 8 h 671"/>
              <a:gd name="T124" fmla="*/ 250 w 532"/>
              <a:gd name="T125" fmla="*/ 0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671">
                <a:moveTo>
                  <a:pt x="250" y="0"/>
                </a:moveTo>
                <a:lnTo>
                  <a:pt x="248" y="44"/>
                </a:lnTo>
                <a:lnTo>
                  <a:pt x="313" y="103"/>
                </a:lnTo>
                <a:lnTo>
                  <a:pt x="305" y="158"/>
                </a:lnTo>
                <a:lnTo>
                  <a:pt x="391" y="145"/>
                </a:lnTo>
                <a:lnTo>
                  <a:pt x="399" y="173"/>
                </a:lnTo>
                <a:lnTo>
                  <a:pt x="400" y="185"/>
                </a:lnTo>
                <a:lnTo>
                  <a:pt x="394" y="197"/>
                </a:lnTo>
                <a:lnTo>
                  <a:pt x="386" y="199"/>
                </a:lnTo>
                <a:lnTo>
                  <a:pt x="347" y="223"/>
                </a:lnTo>
                <a:lnTo>
                  <a:pt x="373" y="239"/>
                </a:lnTo>
                <a:lnTo>
                  <a:pt x="326" y="335"/>
                </a:lnTo>
                <a:lnTo>
                  <a:pt x="339" y="336"/>
                </a:lnTo>
                <a:lnTo>
                  <a:pt x="361" y="332"/>
                </a:lnTo>
                <a:lnTo>
                  <a:pt x="377" y="313"/>
                </a:lnTo>
                <a:lnTo>
                  <a:pt x="380" y="324"/>
                </a:lnTo>
                <a:lnTo>
                  <a:pt x="390" y="363"/>
                </a:lnTo>
                <a:lnTo>
                  <a:pt x="397" y="387"/>
                </a:lnTo>
                <a:lnTo>
                  <a:pt x="452" y="413"/>
                </a:lnTo>
                <a:lnTo>
                  <a:pt x="464" y="419"/>
                </a:lnTo>
                <a:lnTo>
                  <a:pt x="477" y="405"/>
                </a:lnTo>
                <a:lnTo>
                  <a:pt x="511" y="486"/>
                </a:lnTo>
                <a:lnTo>
                  <a:pt x="532" y="491"/>
                </a:lnTo>
                <a:lnTo>
                  <a:pt x="416" y="552"/>
                </a:lnTo>
                <a:lnTo>
                  <a:pt x="404" y="587"/>
                </a:lnTo>
                <a:lnTo>
                  <a:pt x="372" y="594"/>
                </a:lnTo>
                <a:lnTo>
                  <a:pt x="349" y="599"/>
                </a:lnTo>
                <a:lnTo>
                  <a:pt x="333" y="603"/>
                </a:lnTo>
                <a:lnTo>
                  <a:pt x="333" y="603"/>
                </a:lnTo>
                <a:lnTo>
                  <a:pt x="333" y="600"/>
                </a:lnTo>
                <a:lnTo>
                  <a:pt x="329" y="588"/>
                </a:lnTo>
                <a:lnTo>
                  <a:pt x="328" y="592"/>
                </a:lnTo>
                <a:lnTo>
                  <a:pt x="317" y="622"/>
                </a:lnTo>
                <a:lnTo>
                  <a:pt x="282" y="625"/>
                </a:lnTo>
                <a:lnTo>
                  <a:pt x="275" y="625"/>
                </a:lnTo>
                <a:lnTo>
                  <a:pt x="209" y="606"/>
                </a:lnTo>
                <a:lnTo>
                  <a:pt x="176" y="623"/>
                </a:lnTo>
                <a:lnTo>
                  <a:pt x="134" y="644"/>
                </a:lnTo>
                <a:lnTo>
                  <a:pt x="83" y="671"/>
                </a:lnTo>
                <a:lnTo>
                  <a:pt x="76" y="648"/>
                </a:lnTo>
                <a:lnTo>
                  <a:pt x="23" y="642"/>
                </a:lnTo>
                <a:lnTo>
                  <a:pt x="0" y="545"/>
                </a:lnTo>
                <a:lnTo>
                  <a:pt x="96" y="506"/>
                </a:lnTo>
                <a:lnTo>
                  <a:pt x="106" y="473"/>
                </a:lnTo>
                <a:lnTo>
                  <a:pt x="123" y="423"/>
                </a:lnTo>
                <a:lnTo>
                  <a:pt x="132" y="396"/>
                </a:lnTo>
                <a:lnTo>
                  <a:pt x="146" y="373"/>
                </a:lnTo>
                <a:lnTo>
                  <a:pt x="162" y="347"/>
                </a:lnTo>
                <a:lnTo>
                  <a:pt x="207" y="277"/>
                </a:lnTo>
                <a:lnTo>
                  <a:pt x="224" y="276"/>
                </a:lnTo>
                <a:lnTo>
                  <a:pt x="253" y="275"/>
                </a:lnTo>
                <a:lnTo>
                  <a:pt x="253" y="264"/>
                </a:lnTo>
                <a:lnTo>
                  <a:pt x="253" y="202"/>
                </a:lnTo>
                <a:lnTo>
                  <a:pt x="253" y="201"/>
                </a:lnTo>
                <a:lnTo>
                  <a:pt x="224" y="199"/>
                </a:lnTo>
                <a:lnTo>
                  <a:pt x="209" y="199"/>
                </a:lnTo>
                <a:lnTo>
                  <a:pt x="213" y="171"/>
                </a:lnTo>
                <a:lnTo>
                  <a:pt x="240" y="142"/>
                </a:lnTo>
                <a:lnTo>
                  <a:pt x="212" y="93"/>
                </a:lnTo>
                <a:lnTo>
                  <a:pt x="209" y="86"/>
                </a:lnTo>
                <a:lnTo>
                  <a:pt x="217" y="45"/>
                </a:lnTo>
                <a:lnTo>
                  <a:pt x="224" y="8"/>
                </a:lnTo>
                <a:lnTo>
                  <a:pt x="250" y="0"/>
                </a:lnTo>
                <a:close/>
              </a:path>
            </a:pathLst>
          </a:custGeom>
          <a:solidFill>
            <a:srgbClr val="FF00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4" name="Freeform 32">
            <a:extLst>
              <a:ext uri="{FF2B5EF4-FFF2-40B4-BE49-F238E27FC236}">
                <a16:creationId xmlns="" xmlns:a16="http://schemas.microsoft.com/office/drawing/2014/main" id="{7D019669-325F-40D2-8350-9D5D4C8BB363}"/>
              </a:ext>
            </a:extLst>
          </p:cNvPr>
          <p:cNvSpPr>
            <a:spLocks/>
          </p:cNvSpPr>
          <p:nvPr/>
        </p:nvSpPr>
        <p:spPr bwMode="auto">
          <a:xfrm>
            <a:off x="4157663" y="3471863"/>
            <a:ext cx="436563" cy="630238"/>
          </a:xfrm>
          <a:custGeom>
            <a:avLst/>
            <a:gdLst>
              <a:gd name="T0" fmla="*/ 23 w 275"/>
              <a:gd name="T1" fmla="*/ 102 h 397"/>
              <a:gd name="T2" fmla="*/ 37 w 275"/>
              <a:gd name="T3" fmla="*/ 100 h 397"/>
              <a:gd name="T4" fmla="*/ 21 w 275"/>
              <a:gd name="T5" fmla="*/ 67 h 397"/>
              <a:gd name="T6" fmla="*/ 63 w 275"/>
              <a:gd name="T7" fmla="*/ 30 h 397"/>
              <a:gd name="T8" fmla="*/ 113 w 275"/>
              <a:gd name="T9" fmla="*/ 21 h 397"/>
              <a:gd name="T10" fmla="*/ 151 w 275"/>
              <a:gd name="T11" fmla="*/ 0 h 397"/>
              <a:gd name="T12" fmla="*/ 170 w 275"/>
              <a:gd name="T13" fmla="*/ 31 h 397"/>
              <a:gd name="T14" fmla="*/ 172 w 275"/>
              <a:gd name="T15" fmla="*/ 55 h 397"/>
              <a:gd name="T16" fmla="*/ 175 w 275"/>
              <a:gd name="T17" fmla="*/ 73 h 397"/>
              <a:gd name="T18" fmla="*/ 182 w 275"/>
              <a:gd name="T19" fmla="*/ 128 h 397"/>
              <a:gd name="T20" fmla="*/ 192 w 275"/>
              <a:gd name="T21" fmla="*/ 160 h 397"/>
              <a:gd name="T22" fmla="*/ 201 w 275"/>
              <a:gd name="T23" fmla="*/ 193 h 397"/>
              <a:gd name="T24" fmla="*/ 205 w 275"/>
              <a:gd name="T25" fmla="*/ 198 h 397"/>
              <a:gd name="T26" fmla="*/ 206 w 275"/>
              <a:gd name="T27" fmla="*/ 201 h 397"/>
              <a:gd name="T28" fmla="*/ 215 w 275"/>
              <a:gd name="T29" fmla="*/ 227 h 397"/>
              <a:gd name="T30" fmla="*/ 226 w 275"/>
              <a:gd name="T31" fmla="*/ 252 h 397"/>
              <a:gd name="T32" fmla="*/ 274 w 275"/>
              <a:gd name="T33" fmla="*/ 311 h 397"/>
              <a:gd name="T34" fmla="*/ 275 w 275"/>
              <a:gd name="T35" fmla="*/ 318 h 397"/>
              <a:gd name="T36" fmla="*/ 208 w 275"/>
              <a:gd name="T37" fmla="*/ 383 h 397"/>
              <a:gd name="T38" fmla="*/ 191 w 275"/>
              <a:gd name="T39" fmla="*/ 387 h 397"/>
              <a:gd name="T40" fmla="*/ 132 w 275"/>
              <a:gd name="T41" fmla="*/ 397 h 397"/>
              <a:gd name="T42" fmla="*/ 131 w 275"/>
              <a:gd name="T43" fmla="*/ 377 h 397"/>
              <a:gd name="T44" fmla="*/ 130 w 275"/>
              <a:gd name="T45" fmla="*/ 345 h 397"/>
              <a:gd name="T46" fmla="*/ 89 w 275"/>
              <a:gd name="T47" fmla="*/ 316 h 397"/>
              <a:gd name="T48" fmla="*/ 57 w 275"/>
              <a:gd name="T49" fmla="*/ 294 h 397"/>
              <a:gd name="T50" fmla="*/ 40 w 275"/>
              <a:gd name="T51" fmla="*/ 262 h 397"/>
              <a:gd name="T52" fmla="*/ 16 w 275"/>
              <a:gd name="T53" fmla="*/ 210 h 397"/>
              <a:gd name="T54" fmla="*/ 0 w 275"/>
              <a:gd name="T55" fmla="*/ 179 h 397"/>
              <a:gd name="T56" fmla="*/ 24 w 275"/>
              <a:gd name="T57" fmla="*/ 152 h 397"/>
              <a:gd name="T58" fmla="*/ 39 w 275"/>
              <a:gd name="T59" fmla="*/ 136 h 397"/>
              <a:gd name="T60" fmla="*/ 36 w 275"/>
              <a:gd name="T61" fmla="*/ 128 h 397"/>
              <a:gd name="T62" fmla="*/ 23 w 275"/>
              <a:gd name="T63" fmla="*/ 102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75" h="397">
                <a:moveTo>
                  <a:pt x="23" y="102"/>
                </a:moveTo>
                <a:lnTo>
                  <a:pt x="37" y="100"/>
                </a:lnTo>
                <a:lnTo>
                  <a:pt x="21" y="67"/>
                </a:lnTo>
                <a:lnTo>
                  <a:pt x="63" y="30"/>
                </a:lnTo>
                <a:lnTo>
                  <a:pt x="113" y="21"/>
                </a:lnTo>
                <a:lnTo>
                  <a:pt x="151" y="0"/>
                </a:lnTo>
                <a:lnTo>
                  <a:pt x="170" y="31"/>
                </a:lnTo>
                <a:lnTo>
                  <a:pt x="172" y="55"/>
                </a:lnTo>
                <a:lnTo>
                  <a:pt x="175" y="73"/>
                </a:lnTo>
                <a:lnTo>
                  <a:pt x="182" y="128"/>
                </a:lnTo>
                <a:lnTo>
                  <a:pt x="192" y="160"/>
                </a:lnTo>
                <a:lnTo>
                  <a:pt x="201" y="193"/>
                </a:lnTo>
                <a:lnTo>
                  <a:pt x="205" y="198"/>
                </a:lnTo>
                <a:lnTo>
                  <a:pt x="206" y="201"/>
                </a:lnTo>
                <a:lnTo>
                  <a:pt x="215" y="227"/>
                </a:lnTo>
                <a:lnTo>
                  <a:pt x="226" y="252"/>
                </a:lnTo>
                <a:lnTo>
                  <a:pt x="274" y="311"/>
                </a:lnTo>
                <a:lnTo>
                  <a:pt x="275" y="318"/>
                </a:lnTo>
                <a:lnTo>
                  <a:pt x="208" y="383"/>
                </a:lnTo>
                <a:lnTo>
                  <a:pt x="191" y="387"/>
                </a:lnTo>
                <a:lnTo>
                  <a:pt x="132" y="397"/>
                </a:lnTo>
                <a:lnTo>
                  <a:pt x="131" y="377"/>
                </a:lnTo>
                <a:lnTo>
                  <a:pt x="130" y="345"/>
                </a:lnTo>
                <a:lnTo>
                  <a:pt x="89" y="316"/>
                </a:lnTo>
                <a:lnTo>
                  <a:pt x="57" y="294"/>
                </a:lnTo>
                <a:lnTo>
                  <a:pt x="40" y="262"/>
                </a:lnTo>
                <a:lnTo>
                  <a:pt x="16" y="210"/>
                </a:lnTo>
                <a:lnTo>
                  <a:pt x="0" y="179"/>
                </a:lnTo>
                <a:lnTo>
                  <a:pt x="24" y="152"/>
                </a:lnTo>
                <a:lnTo>
                  <a:pt x="39" y="136"/>
                </a:lnTo>
                <a:lnTo>
                  <a:pt x="36" y="128"/>
                </a:lnTo>
                <a:lnTo>
                  <a:pt x="23" y="102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5" name="Freeform 33">
            <a:extLst>
              <a:ext uri="{FF2B5EF4-FFF2-40B4-BE49-F238E27FC236}">
                <a16:creationId xmlns="" xmlns:a16="http://schemas.microsoft.com/office/drawing/2014/main" id="{EABAAEC9-5C3D-459C-B15A-621DD997ED21}"/>
              </a:ext>
            </a:extLst>
          </p:cNvPr>
          <p:cNvSpPr>
            <a:spLocks/>
          </p:cNvSpPr>
          <p:nvPr/>
        </p:nvSpPr>
        <p:spPr bwMode="auto">
          <a:xfrm>
            <a:off x="6203951" y="3652838"/>
            <a:ext cx="835025" cy="1098550"/>
          </a:xfrm>
          <a:custGeom>
            <a:avLst/>
            <a:gdLst>
              <a:gd name="T0" fmla="*/ 397 w 526"/>
              <a:gd name="T1" fmla="*/ 692 h 692"/>
              <a:gd name="T2" fmla="*/ 353 w 526"/>
              <a:gd name="T3" fmla="*/ 680 h 692"/>
              <a:gd name="T4" fmla="*/ 314 w 526"/>
              <a:gd name="T5" fmla="*/ 670 h 692"/>
              <a:gd name="T6" fmla="*/ 163 w 526"/>
              <a:gd name="T7" fmla="*/ 678 h 692"/>
              <a:gd name="T8" fmla="*/ 109 w 526"/>
              <a:gd name="T9" fmla="*/ 681 h 692"/>
              <a:gd name="T10" fmla="*/ 0 w 526"/>
              <a:gd name="T11" fmla="*/ 453 h 692"/>
              <a:gd name="T12" fmla="*/ 34 w 526"/>
              <a:gd name="T13" fmla="*/ 341 h 692"/>
              <a:gd name="T14" fmla="*/ 51 w 526"/>
              <a:gd name="T15" fmla="*/ 284 h 692"/>
              <a:gd name="T16" fmla="*/ 58 w 526"/>
              <a:gd name="T17" fmla="*/ 263 h 692"/>
              <a:gd name="T18" fmla="*/ 61 w 526"/>
              <a:gd name="T19" fmla="*/ 250 h 692"/>
              <a:gd name="T20" fmla="*/ 62 w 526"/>
              <a:gd name="T21" fmla="*/ 245 h 692"/>
              <a:gd name="T22" fmla="*/ 66 w 526"/>
              <a:gd name="T23" fmla="*/ 239 h 692"/>
              <a:gd name="T24" fmla="*/ 73 w 526"/>
              <a:gd name="T25" fmla="*/ 231 h 692"/>
              <a:gd name="T26" fmla="*/ 207 w 526"/>
              <a:gd name="T27" fmla="*/ 58 h 692"/>
              <a:gd name="T28" fmla="*/ 207 w 526"/>
              <a:gd name="T29" fmla="*/ 58 h 692"/>
              <a:gd name="T30" fmla="*/ 267 w 526"/>
              <a:gd name="T31" fmla="*/ 0 h 692"/>
              <a:gd name="T32" fmla="*/ 376 w 526"/>
              <a:gd name="T33" fmla="*/ 55 h 692"/>
              <a:gd name="T34" fmla="*/ 491 w 526"/>
              <a:gd name="T35" fmla="*/ 71 h 692"/>
              <a:gd name="T36" fmla="*/ 496 w 526"/>
              <a:gd name="T37" fmla="*/ 95 h 692"/>
              <a:gd name="T38" fmla="*/ 509 w 526"/>
              <a:gd name="T39" fmla="*/ 163 h 692"/>
              <a:gd name="T40" fmla="*/ 515 w 526"/>
              <a:gd name="T41" fmla="*/ 189 h 692"/>
              <a:gd name="T42" fmla="*/ 526 w 526"/>
              <a:gd name="T43" fmla="*/ 248 h 692"/>
              <a:gd name="T44" fmla="*/ 511 w 526"/>
              <a:gd name="T45" fmla="*/ 276 h 692"/>
              <a:gd name="T46" fmla="*/ 496 w 526"/>
              <a:gd name="T47" fmla="*/ 305 h 692"/>
              <a:gd name="T48" fmla="*/ 472 w 526"/>
              <a:gd name="T49" fmla="*/ 349 h 692"/>
              <a:gd name="T50" fmla="*/ 441 w 526"/>
              <a:gd name="T51" fmla="*/ 410 h 692"/>
              <a:gd name="T52" fmla="*/ 430 w 526"/>
              <a:gd name="T53" fmla="*/ 431 h 692"/>
              <a:gd name="T54" fmla="*/ 422 w 526"/>
              <a:gd name="T55" fmla="*/ 443 h 692"/>
              <a:gd name="T56" fmla="*/ 413 w 526"/>
              <a:gd name="T57" fmla="*/ 457 h 692"/>
              <a:gd name="T58" fmla="*/ 413 w 526"/>
              <a:gd name="T59" fmla="*/ 458 h 692"/>
              <a:gd name="T60" fmla="*/ 412 w 526"/>
              <a:gd name="T61" fmla="*/ 459 h 692"/>
              <a:gd name="T62" fmla="*/ 396 w 526"/>
              <a:gd name="T63" fmla="*/ 486 h 692"/>
              <a:gd name="T64" fmla="*/ 393 w 526"/>
              <a:gd name="T65" fmla="*/ 489 h 692"/>
              <a:gd name="T66" fmla="*/ 382 w 526"/>
              <a:gd name="T67" fmla="*/ 508 h 692"/>
              <a:gd name="T68" fmla="*/ 350 w 526"/>
              <a:gd name="T69" fmla="*/ 558 h 692"/>
              <a:gd name="T70" fmla="*/ 365 w 526"/>
              <a:gd name="T71" fmla="*/ 600 h 692"/>
              <a:gd name="T72" fmla="*/ 380 w 526"/>
              <a:gd name="T73" fmla="*/ 643 h 692"/>
              <a:gd name="T74" fmla="*/ 390 w 526"/>
              <a:gd name="T75" fmla="*/ 673 h 692"/>
              <a:gd name="T76" fmla="*/ 393 w 526"/>
              <a:gd name="T77" fmla="*/ 682 h 692"/>
              <a:gd name="T78" fmla="*/ 397 w 526"/>
              <a:gd name="T79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6" h="692">
                <a:moveTo>
                  <a:pt x="397" y="692"/>
                </a:moveTo>
                <a:lnTo>
                  <a:pt x="353" y="680"/>
                </a:lnTo>
                <a:lnTo>
                  <a:pt x="314" y="670"/>
                </a:lnTo>
                <a:lnTo>
                  <a:pt x="163" y="678"/>
                </a:lnTo>
                <a:lnTo>
                  <a:pt x="109" y="681"/>
                </a:lnTo>
                <a:lnTo>
                  <a:pt x="0" y="453"/>
                </a:lnTo>
                <a:lnTo>
                  <a:pt x="34" y="341"/>
                </a:lnTo>
                <a:lnTo>
                  <a:pt x="51" y="284"/>
                </a:lnTo>
                <a:lnTo>
                  <a:pt x="58" y="263"/>
                </a:lnTo>
                <a:lnTo>
                  <a:pt x="61" y="250"/>
                </a:lnTo>
                <a:lnTo>
                  <a:pt x="62" y="245"/>
                </a:lnTo>
                <a:lnTo>
                  <a:pt x="66" y="239"/>
                </a:lnTo>
                <a:lnTo>
                  <a:pt x="73" y="231"/>
                </a:lnTo>
                <a:lnTo>
                  <a:pt x="207" y="58"/>
                </a:lnTo>
                <a:lnTo>
                  <a:pt x="207" y="58"/>
                </a:lnTo>
                <a:lnTo>
                  <a:pt x="267" y="0"/>
                </a:lnTo>
                <a:lnTo>
                  <a:pt x="376" y="55"/>
                </a:lnTo>
                <a:lnTo>
                  <a:pt x="491" y="71"/>
                </a:lnTo>
                <a:lnTo>
                  <a:pt x="496" y="95"/>
                </a:lnTo>
                <a:lnTo>
                  <a:pt x="509" y="163"/>
                </a:lnTo>
                <a:lnTo>
                  <a:pt x="515" y="189"/>
                </a:lnTo>
                <a:lnTo>
                  <a:pt x="526" y="248"/>
                </a:lnTo>
                <a:lnTo>
                  <a:pt x="511" y="276"/>
                </a:lnTo>
                <a:lnTo>
                  <a:pt x="496" y="305"/>
                </a:lnTo>
                <a:lnTo>
                  <a:pt x="472" y="349"/>
                </a:lnTo>
                <a:lnTo>
                  <a:pt x="441" y="410"/>
                </a:lnTo>
                <a:lnTo>
                  <a:pt x="430" y="431"/>
                </a:lnTo>
                <a:lnTo>
                  <a:pt x="422" y="443"/>
                </a:lnTo>
                <a:lnTo>
                  <a:pt x="413" y="457"/>
                </a:lnTo>
                <a:lnTo>
                  <a:pt x="413" y="458"/>
                </a:lnTo>
                <a:lnTo>
                  <a:pt x="412" y="459"/>
                </a:lnTo>
                <a:lnTo>
                  <a:pt x="396" y="486"/>
                </a:lnTo>
                <a:lnTo>
                  <a:pt x="393" y="489"/>
                </a:lnTo>
                <a:lnTo>
                  <a:pt x="382" y="508"/>
                </a:lnTo>
                <a:lnTo>
                  <a:pt x="350" y="558"/>
                </a:lnTo>
                <a:lnTo>
                  <a:pt x="365" y="600"/>
                </a:lnTo>
                <a:lnTo>
                  <a:pt x="380" y="643"/>
                </a:lnTo>
                <a:lnTo>
                  <a:pt x="390" y="673"/>
                </a:lnTo>
                <a:lnTo>
                  <a:pt x="393" y="682"/>
                </a:lnTo>
                <a:lnTo>
                  <a:pt x="397" y="692"/>
                </a:lnTo>
                <a:close/>
              </a:path>
            </a:pathLst>
          </a:custGeom>
          <a:solidFill>
            <a:srgbClr val="00B0F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6" name="Freeform 34">
            <a:extLst>
              <a:ext uri="{FF2B5EF4-FFF2-40B4-BE49-F238E27FC236}">
                <a16:creationId xmlns="" xmlns:a16="http://schemas.microsoft.com/office/drawing/2014/main" id="{50F4EEA6-CABE-4D04-A7CA-538515492D1A}"/>
              </a:ext>
            </a:extLst>
          </p:cNvPr>
          <p:cNvSpPr>
            <a:spLocks/>
          </p:cNvSpPr>
          <p:nvPr/>
        </p:nvSpPr>
        <p:spPr bwMode="auto">
          <a:xfrm>
            <a:off x="3914776" y="3976688"/>
            <a:ext cx="685800" cy="714375"/>
          </a:xfrm>
          <a:custGeom>
            <a:avLst/>
            <a:gdLst>
              <a:gd name="T0" fmla="*/ 381 w 432"/>
              <a:gd name="T1" fmla="*/ 187 h 450"/>
              <a:gd name="T2" fmla="*/ 381 w 432"/>
              <a:gd name="T3" fmla="*/ 196 h 450"/>
              <a:gd name="T4" fmla="*/ 382 w 432"/>
              <a:gd name="T5" fmla="*/ 227 h 450"/>
              <a:gd name="T6" fmla="*/ 398 w 432"/>
              <a:gd name="T7" fmla="*/ 225 h 450"/>
              <a:gd name="T8" fmla="*/ 377 w 432"/>
              <a:gd name="T9" fmla="*/ 266 h 450"/>
              <a:gd name="T10" fmla="*/ 373 w 432"/>
              <a:gd name="T11" fmla="*/ 284 h 450"/>
              <a:gd name="T12" fmla="*/ 387 w 432"/>
              <a:gd name="T13" fmla="*/ 352 h 450"/>
              <a:gd name="T14" fmla="*/ 381 w 432"/>
              <a:gd name="T15" fmla="*/ 408 h 450"/>
              <a:gd name="T16" fmla="*/ 350 w 432"/>
              <a:gd name="T17" fmla="*/ 450 h 450"/>
              <a:gd name="T18" fmla="*/ 200 w 432"/>
              <a:gd name="T19" fmla="*/ 431 h 450"/>
              <a:gd name="T20" fmla="*/ 199 w 432"/>
              <a:gd name="T21" fmla="*/ 430 h 450"/>
              <a:gd name="T22" fmla="*/ 192 w 432"/>
              <a:gd name="T23" fmla="*/ 425 h 450"/>
              <a:gd name="T24" fmla="*/ 143 w 432"/>
              <a:gd name="T25" fmla="*/ 381 h 450"/>
              <a:gd name="T26" fmla="*/ 74 w 432"/>
              <a:gd name="T27" fmla="*/ 379 h 450"/>
              <a:gd name="T28" fmla="*/ 70 w 432"/>
              <a:gd name="T29" fmla="*/ 375 h 450"/>
              <a:gd name="T30" fmla="*/ 5 w 432"/>
              <a:gd name="T31" fmla="*/ 335 h 450"/>
              <a:gd name="T32" fmla="*/ 5 w 432"/>
              <a:gd name="T33" fmla="*/ 334 h 450"/>
              <a:gd name="T34" fmla="*/ 5 w 432"/>
              <a:gd name="T35" fmla="*/ 321 h 450"/>
              <a:gd name="T36" fmla="*/ 3 w 432"/>
              <a:gd name="T37" fmla="*/ 288 h 450"/>
              <a:gd name="T38" fmla="*/ 0 w 432"/>
              <a:gd name="T39" fmla="*/ 240 h 450"/>
              <a:gd name="T40" fmla="*/ 22 w 432"/>
              <a:gd name="T41" fmla="*/ 234 h 450"/>
              <a:gd name="T42" fmla="*/ 56 w 432"/>
              <a:gd name="T43" fmla="*/ 223 h 450"/>
              <a:gd name="T44" fmla="*/ 144 w 432"/>
              <a:gd name="T45" fmla="*/ 184 h 450"/>
              <a:gd name="T46" fmla="*/ 146 w 432"/>
              <a:gd name="T47" fmla="*/ 181 h 450"/>
              <a:gd name="T48" fmla="*/ 179 w 432"/>
              <a:gd name="T49" fmla="*/ 122 h 450"/>
              <a:gd name="T50" fmla="*/ 283 w 432"/>
              <a:gd name="T51" fmla="*/ 27 h 450"/>
              <a:gd name="T52" fmla="*/ 284 w 432"/>
              <a:gd name="T53" fmla="*/ 59 h 450"/>
              <a:gd name="T54" fmla="*/ 285 w 432"/>
              <a:gd name="T55" fmla="*/ 79 h 450"/>
              <a:gd name="T56" fmla="*/ 344 w 432"/>
              <a:gd name="T57" fmla="*/ 69 h 450"/>
              <a:gd name="T58" fmla="*/ 361 w 432"/>
              <a:gd name="T59" fmla="*/ 65 h 450"/>
              <a:gd name="T60" fmla="*/ 428 w 432"/>
              <a:gd name="T61" fmla="*/ 0 h 450"/>
              <a:gd name="T62" fmla="*/ 432 w 432"/>
              <a:gd name="T63" fmla="*/ 20 h 450"/>
              <a:gd name="T64" fmla="*/ 419 w 432"/>
              <a:gd name="T65" fmla="*/ 49 h 450"/>
              <a:gd name="T66" fmla="*/ 390 w 432"/>
              <a:gd name="T67" fmla="*/ 111 h 450"/>
              <a:gd name="T68" fmla="*/ 354 w 432"/>
              <a:gd name="T69" fmla="*/ 152 h 450"/>
              <a:gd name="T70" fmla="*/ 329 w 432"/>
              <a:gd name="T71" fmla="*/ 184 h 450"/>
              <a:gd name="T72" fmla="*/ 333 w 432"/>
              <a:gd name="T73" fmla="*/ 196 h 450"/>
              <a:gd name="T74" fmla="*/ 334 w 432"/>
              <a:gd name="T75" fmla="*/ 200 h 450"/>
              <a:gd name="T76" fmla="*/ 340 w 432"/>
              <a:gd name="T77" fmla="*/ 218 h 450"/>
              <a:gd name="T78" fmla="*/ 355 w 432"/>
              <a:gd name="T79" fmla="*/ 206 h 450"/>
              <a:gd name="T80" fmla="*/ 381 w 432"/>
              <a:gd name="T81" fmla="*/ 187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32" h="450">
                <a:moveTo>
                  <a:pt x="381" y="187"/>
                </a:moveTo>
                <a:lnTo>
                  <a:pt x="381" y="196"/>
                </a:lnTo>
                <a:lnTo>
                  <a:pt x="382" y="227"/>
                </a:lnTo>
                <a:lnTo>
                  <a:pt x="398" y="225"/>
                </a:lnTo>
                <a:lnTo>
                  <a:pt x="377" y="266"/>
                </a:lnTo>
                <a:lnTo>
                  <a:pt x="373" y="284"/>
                </a:lnTo>
                <a:lnTo>
                  <a:pt x="387" y="352"/>
                </a:lnTo>
                <a:lnTo>
                  <a:pt x="381" y="408"/>
                </a:lnTo>
                <a:lnTo>
                  <a:pt x="350" y="450"/>
                </a:lnTo>
                <a:lnTo>
                  <a:pt x="200" y="431"/>
                </a:lnTo>
                <a:lnTo>
                  <a:pt x="199" y="430"/>
                </a:lnTo>
                <a:lnTo>
                  <a:pt x="192" y="425"/>
                </a:lnTo>
                <a:lnTo>
                  <a:pt x="143" y="381"/>
                </a:lnTo>
                <a:lnTo>
                  <a:pt x="74" y="379"/>
                </a:lnTo>
                <a:lnTo>
                  <a:pt x="70" y="375"/>
                </a:lnTo>
                <a:lnTo>
                  <a:pt x="5" y="335"/>
                </a:lnTo>
                <a:lnTo>
                  <a:pt x="5" y="334"/>
                </a:lnTo>
                <a:lnTo>
                  <a:pt x="5" y="321"/>
                </a:lnTo>
                <a:lnTo>
                  <a:pt x="3" y="288"/>
                </a:lnTo>
                <a:lnTo>
                  <a:pt x="0" y="240"/>
                </a:lnTo>
                <a:lnTo>
                  <a:pt x="22" y="234"/>
                </a:lnTo>
                <a:lnTo>
                  <a:pt x="56" y="223"/>
                </a:lnTo>
                <a:lnTo>
                  <a:pt x="144" y="184"/>
                </a:lnTo>
                <a:lnTo>
                  <a:pt x="146" y="181"/>
                </a:lnTo>
                <a:lnTo>
                  <a:pt x="179" y="122"/>
                </a:lnTo>
                <a:lnTo>
                  <a:pt x="283" y="27"/>
                </a:lnTo>
                <a:lnTo>
                  <a:pt x="284" y="59"/>
                </a:lnTo>
                <a:lnTo>
                  <a:pt x="285" y="79"/>
                </a:lnTo>
                <a:lnTo>
                  <a:pt x="344" y="69"/>
                </a:lnTo>
                <a:lnTo>
                  <a:pt x="361" y="65"/>
                </a:lnTo>
                <a:lnTo>
                  <a:pt x="428" y="0"/>
                </a:lnTo>
                <a:lnTo>
                  <a:pt x="432" y="20"/>
                </a:lnTo>
                <a:lnTo>
                  <a:pt x="419" y="49"/>
                </a:lnTo>
                <a:lnTo>
                  <a:pt x="390" y="111"/>
                </a:lnTo>
                <a:lnTo>
                  <a:pt x="354" y="152"/>
                </a:lnTo>
                <a:lnTo>
                  <a:pt x="329" y="184"/>
                </a:lnTo>
                <a:lnTo>
                  <a:pt x="333" y="196"/>
                </a:lnTo>
                <a:lnTo>
                  <a:pt x="334" y="200"/>
                </a:lnTo>
                <a:lnTo>
                  <a:pt x="340" y="218"/>
                </a:lnTo>
                <a:lnTo>
                  <a:pt x="355" y="206"/>
                </a:lnTo>
                <a:lnTo>
                  <a:pt x="381" y="187"/>
                </a:lnTo>
                <a:close/>
              </a:path>
            </a:pathLst>
          </a:custGeom>
          <a:solidFill>
            <a:srgbClr val="92D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7" name="Freeform 35">
            <a:extLst>
              <a:ext uri="{FF2B5EF4-FFF2-40B4-BE49-F238E27FC236}">
                <a16:creationId xmlns="" xmlns:a16="http://schemas.microsoft.com/office/drawing/2014/main" id="{5B62585A-2F42-49BE-9850-601D587A59BB}"/>
              </a:ext>
            </a:extLst>
          </p:cNvPr>
          <p:cNvSpPr>
            <a:spLocks/>
          </p:cNvSpPr>
          <p:nvPr/>
        </p:nvSpPr>
        <p:spPr bwMode="auto">
          <a:xfrm>
            <a:off x="5751513" y="5591175"/>
            <a:ext cx="1214438" cy="1266825"/>
          </a:xfrm>
          <a:custGeom>
            <a:avLst/>
            <a:gdLst>
              <a:gd name="T0" fmla="*/ 694 w 765"/>
              <a:gd name="T1" fmla="*/ 184 h 798"/>
              <a:gd name="T2" fmla="*/ 678 w 765"/>
              <a:gd name="T3" fmla="*/ 233 h 798"/>
              <a:gd name="T4" fmla="*/ 665 w 765"/>
              <a:gd name="T5" fmla="*/ 273 h 798"/>
              <a:gd name="T6" fmla="*/ 657 w 765"/>
              <a:gd name="T7" fmla="*/ 300 h 798"/>
              <a:gd name="T8" fmla="*/ 645 w 765"/>
              <a:gd name="T9" fmla="*/ 338 h 798"/>
              <a:gd name="T10" fmla="*/ 665 w 765"/>
              <a:gd name="T11" fmla="*/ 412 h 798"/>
              <a:gd name="T12" fmla="*/ 696 w 765"/>
              <a:gd name="T13" fmla="*/ 524 h 798"/>
              <a:gd name="T14" fmla="*/ 721 w 765"/>
              <a:gd name="T15" fmla="*/ 611 h 798"/>
              <a:gd name="T16" fmla="*/ 745 w 765"/>
              <a:gd name="T17" fmla="*/ 697 h 798"/>
              <a:gd name="T18" fmla="*/ 760 w 765"/>
              <a:gd name="T19" fmla="*/ 748 h 798"/>
              <a:gd name="T20" fmla="*/ 676 w 765"/>
              <a:gd name="T21" fmla="*/ 798 h 798"/>
              <a:gd name="T22" fmla="*/ 576 w 765"/>
              <a:gd name="T23" fmla="*/ 723 h 798"/>
              <a:gd name="T24" fmla="*/ 522 w 765"/>
              <a:gd name="T25" fmla="*/ 705 h 798"/>
              <a:gd name="T26" fmla="*/ 427 w 765"/>
              <a:gd name="T27" fmla="*/ 676 h 798"/>
              <a:gd name="T28" fmla="*/ 389 w 765"/>
              <a:gd name="T29" fmla="*/ 727 h 798"/>
              <a:gd name="T30" fmla="*/ 359 w 765"/>
              <a:gd name="T31" fmla="*/ 674 h 798"/>
              <a:gd name="T32" fmla="*/ 309 w 765"/>
              <a:gd name="T33" fmla="*/ 680 h 798"/>
              <a:gd name="T34" fmla="*/ 229 w 765"/>
              <a:gd name="T35" fmla="*/ 574 h 798"/>
              <a:gd name="T36" fmla="*/ 137 w 765"/>
              <a:gd name="T37" fmla="*/ 460 h 798"/>
              <a:gd name="T38" fmla="*/ 117 w 765"/>
              <a:gd name="T39" fmla="*/ 449 h 798"/>
              <a:gd name="T40" fmla="*/ 95 w 765"/>
              <a:gd name="T41" fmla="*/ 437 h 798"/>
              <a:gd name="T42" fmla="*/ 70 w 765"/>
              <a:gd name="T43" fmla="*/ 374 h 798"/>
              <a:gd name="T44" fmla="*/ 40 w 765"/>
              <a:gd name="T45" fmla="*/ 347 h 798"/>
              <a:gd name="T46" fmla="*/ 23 w 765"/>
              <a:gd name="T47" fmla="*/ 251 h 798"/>
              <a:gd name="T48" fmla="*/ 2 w 765"/>
              <a:gd name="T49" fmla="*/ 222 h 798"/>
              <a:gd name="T50" fmla="*/ 8 w 765"/>
              <a:gd name="T51" fmla="*/ 201 h 798"/>
              <a:gd name="T52" fmla="*/ 48 w 765"/>
              <a:gd name="T53" fmla="*/ 192 h 798"/>
              <a:gd name="T54" fmla="*/ 122 w 765"/>
              <a:gd name="T55" fmla="*/ 154 h 798"/>
              <a:gd name="T56" fmla="*/ 134 w 765"/>
              <a:gd name="T57" fmla="*/ 117 h 798"/>
              <a:gd name="T58" fmla="*/ 159 w 765"/>
              <a:gd name="T59" fmla="*/ 109 h 798"/>
              <a:gd name="T60" fmla="*/ 182 w 765"/>
              <a:gd name="T61" fmla="*/ 115 h 798"/>
              <a:gd name="T62" fmla="*/ 209 w 765"/>
              <a:gd name="T63" fmla="*/ 95 h 798"/>
              <a:gd name="T64" fmla="*/ 310 w 765"/>
              <a:gd name="T65" fmla="*/ 78 h 798"/>
              <a:gd name="T66" fmla="*/ 468 w 765"/>
              <a:gd name="T67" fmla="*/ 18 h 798"/>
              <a:gd name="T68" fmla="*/ 497 w 765"/>
              <a:gd name="T69" fmla="*/ 5 h 798"/>
              <a:gd name="T70" fmla="*/ 552 w 765"/>
              <a:gd name="T71" fmla="*/ 38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5" h="798">
                <a:moveTo>
                  <a:pt x="710" y="134"/>
                </a:moveTo>
                <a:lnTo>
                  <a:pt x="694" y="184"/>
                </a:lnTo>
                <a:lnTo>
                  <a:pt x="690" y="196"/>
                </a:lnTo>
                <a:lnTo>
                  <a:pt x="678" y="233"/>
                </a:lnTo>
                <a:lnTo>
                  <a:pt x="674" y="249"/>
                </a:lnTo>
                <a:lnTo>
                  <a:pt x="665" y="273"/>
                </a:lnTo>
                <a:lnTo>
                  <a:pt x="660" y="293"/>
                </a:lnTo>
                <a:lnTo>
                  <a:pt x="657" y="300"/>
                </a:lnTo>
                <a:lnTo>
                  <a:pt x="653" y="315"/>
                </a:lnTo>
                <a:lnTo>
                  <a:pt x="645" y="338"/>
                </a:lnTo>
                <a:lnTo>
                  <a:pt x="653" y="366"/>
                </a:lnTo>
                <a:lnTo>
                  <a:pt x="665" y="412"/>
                </a:lnTo>
                <a:lnTo>
                  <a:pt x="674" y="446"/>
                </a:lnTo>
                <a:lnTo>
                  <a:pt x="696" y="524"/>
                </a:lnTo>
                <a:lnTo>
                  <a:pt x="711" y="576"/>
                </a:lnTo>
                <a:lnTo>
                  <a:pt x="721" y="611"/>
                </a:lnTo>
                <a:lnTo>
                  <a:pt x="735" y="663"/>
                </a:lnTo>
                <a:lnTo>
                  <a:pt x="745" y="697"/>
                </a:lnTo>
                <a:lnTo>
                  <a:pt x="748" y="711"/>
                </a:lnTo>
                <a:lnTo>
                  <a:pt x="760" y="748"/>
                </a:lnTo>
                <a:lnTo>
                  <a:pt x="765" y="770"/>
                </a:lnTo>
                <a:lnTo>
                  <a:pt x="676" y="798"/>
                </a:lnTo>
                <a:lnTo>
                  <a:pt x="623" y="737"/>
                </a:lnTo>
                <a:lnTo>
                  <a:pt x="576" y="723"/>
                </a:lnTo>
                <a:lnTo>
                  <a:pt x="569" y="721"/>
                </a:lnTo>
                <a:lnTo>
                  <a:pt x="522" y="705"/>
                </a:lnTo>
                <a:lnTo>
                  <a:pt x="475" y="690"/>
                </a:lnTo>
                <a:lnTo>
                  <a:pt x="427" y="676"/>
                </a:lnTo>
                <a:lnTo>
                  <a:pt x="398" y="715"/>
                </a:lnTo>
                <a:lnTo>
                  <a:pt x="389" y="727"/>
                </a:lnTo>
                <a:lnTo>
                  <a:pt x="368" y="722"/>
                </a:lnTo>
                <a:lnTo>
                  <a:pt x="359" y="674"/>
                </a:lnTo>
                <a:lnTo>
                  <a:pt x="353" y="674"/>
                </a:lnTo>
                <a:lnTo>
                  <a:pt x="309" y="680"/>
                </a:lnTo>
                <a:lnTo>
                  <a:pt x="277" y="685"/>
                </a:lnTo>
                <a:lnTo>
                  <a:pt x="229" y="574"/>
                </a:lnTo>
                <a:lnTo>
                  <a:pt x="198" y="535"/>
                </a:lnTo>
                <a:lnTo>
                  <a:pt x="137" y="460"/>
                </a:lnTo>
                <a:lnTo>
                  <a:pt x="131" y="456"/>
                </a:lnTo>
                <a:lnTo>
                  <a:pt x="117" y="449"/>
                </a:lnTo>
                <a:lnTo>
                  <a:pt x="95" y="437"/>
                </a:lnTo>
                <a:lnTo>
                  <a:pt x="95" y="437"/>
                </a:lnTo>
                <a:lnTo>
                  <a:pt x="79" y="429"/>
                </a:lnTo>
                <a:lnTo>
                  <a:pt x="70" y="374"/>
                </a:lnTo>
                <a:lnTo>
                  <a:pt x="42" y="360"/>
                </a:lnTo>
                <a:lnTo>
                  <a:pt x="40" y="347"/>
                </a:lnTo>
                <a:lnTo>
                  <a:pt x="28" y="273"/>
                </a:lnTo>
                <a:lnTo>
                  <a:pt x="23" y="251"/>
                </a:lnTo>
                <a:lnTo>
                  <a:pt x="0" y="227"/>
                </a:lnTo>
                <a:lnTo>
                  <a:pt x="2" y="222"/>
                </a:lnTo>
                <a:lnTo>
                  <a:pt x="8" y="202"/>
                </a:lnTo>
                <a:lnTo>
                  <a:pt x="8" y="201"/>
                </a:lnTo>
                <a:lnTo>
                  <a:pt x="33" y="209"/>
                </a:lnTo>
                <a:lnTo>
                  <a:pt x="48" y="192"/>
                </a:lnTo>
                <a:lnTo>
                  <a:pt x="75" y="164"/>
                </a:lnTo>
                <a:lnTo>
                  <a:pt x="122" y="154"/>
                </a:lnTo>
                <a:lnTo>
                  <a:pt x="130" y="118"/>
                </a:lnTo>
                <a:lnTo>
                  <a:pt x="134" y="117"/>
                </a:lnTo>
                <a:lnTo>
                  <a:pt x="156" y="108"/>
                </a:lnTo>
                <a:lnTo>
                  <a:pt x="159" y="109"/>
                </a:lnTo>
                <a:lnTo>
                  <a:pt x="176" y="113"/>
                </a:lnTo>
                <a:lnTo>
                  <a:pt x="182" y="115"/>
                </a:lnTo>
                <a:lnTo>
                  <a:pt x="196" y="118"/>
                </a:lnTo>
                <a:lnTo>
                  <a:pt x="209" y="95"/>
                </a:lnTo>
                <a:lnTo>
                  <a:pt x="247" y="107"/>
                </a:lnTo>
                <a:lnTo>
                  <a:pt x="310" y="78"/>
                </a:lnTo>
                <a:lnTo>
                  <a:pt x="390" y="84"/>
                </a:lnTo>
                <a:lnTo>
                  <a:pt x="468" y="18"/>
                </a:lnTo>
                <a:lnTo>
                  <a:pt x="489" y="0"/>
                </a:lnTo>
                <a:lnTo>
                  <a:pt x="497" y="5"/>
                </a:lnTo>
                <a:lnTo>
                  <a:pt x="522" y="20"/>
                </a:lnTo>
                <a:lnTo>
                  <a:pt x="552" y="38"/>
                </a:lnTo>
                <a:lnTo>
                  <a:pt x="710" y="134"/>
                </a:lnTo>
                <a:close/>
              </a:path>
            </a:pathLst>
          </a:custGeom>
          <a:solidFill>
            <a:srgbClr val="FFFF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8" name="Freeform 36">
            <a:extLst>
              <a:ext uri="{FF2B5EF4-FFF2-40B4-BE49-F238E27FC236}">
                <a16:creationId xmlns="" xmlns:a16="http://schemas.microsoft.com/office/drawing/2014/main" id="{F4E5CA49-6A5B-4315-8BE4-9D0288716907}"/>
              </a:ext>
            </a:extLst>
          </p:cNvPr>
          <p:cNvSpPr>
            <a:spLocks/>
          </p:cNvSpPr>
          <p:nvPr/>
        </p:nvSpPr>
        <p:spPr bwMode="auto">
          <a:xfrm>
            <a:off x="8029576" y="862013"/>
            <a:ext cx="1120775" cy="1963738"/>
          </a:xfrm>
          <a:custGeom>
            <a:avLst/>
            <a:gdLst>
              <a:gd name="T0" fmla="*/ 109 w 706"/>
              <a:gd name="T1" fmla="*/ 855 h 1237"/>
              <a:gd name="T2" fmla="*/ 33 w 706"/>
              <a:gd name="T3" fmla="*/ 701 h 1237"/>
              <a:gd name="T4" fmla="*/ 10 w 706"/>
              <a:gd name="T5" fmla="*/ 511 h 1237"/>
              <a:gd name="T6" fmla="*/ 13 w 706"/>
              <a:gd name="T7" fmla="*/ 492 h 1237"/>
              <a:gd name="T8" fmla="*/ 16 w 706"/>
              <a:gd name="T9" fmla="*/ 472 h 1237"/>
              <a:gd name="T10" fmla="*/ 135 w 706"/>
              <a:gd name="T11" fmla="*/ 346 h 1237"/>
              <a:gd name="T12" fmla="*/ 212 w 706"/>
              <a:gd name="T13" fmla="*/ 190 h 1237"/>
              <a:gd name="T14" fmla="*/ 213 w 706"/>
              <a:gd name="T15" fmla="*/ 155 h 1237"/>
              <a:gd name="T16" fmla="*/ 222 w 706"/>
              <a:gd name="T17" fmla="*/ 132 h 1237"/>
              <a:gd name="T18" fmla="*/ 310 w 706"/>
              <a:gd name="T19" fmla="*/ 81 h 1237"/>
              <a:gd name="T20" fmla="*/ 392 w 706"/>
              <a:gd name="T21" fmla="*/ 56 h 1237"/>
              <a:gd name="T22" fmla="*/ 537 w 706"/>
              <a:gd name="T23" fmla="*/ 11 h 1237"/>
              <a:gd name="T24" fmla="*/ 563 w 706"/>
              <a:gd name="T25" fmla="*/ 18 h 1237"/>
              <a:gd name="T26" fmla="*/ 534 w 706"/>
              <a:gd name="T27" fmla="*/ 71 h 1237"/>
              <a:gd name="T28" fmla="*/ 518 w 706"/>
              <a:gd name="T29" fmla="*/ 101 h 1237"/>
              <a:gd name="T30" fmla="*/ 482 w 706"/>
              <a:gd name="T31" fmla="*/ 167 h 1237"/>
              <a:gd name="T32" fmla="*/ 422 w 706"/>
              <a:gd name="T33" fmla="*/ 275 h 1237"/>
              <a:gd name="T34" fmla="*/ 387 w 706"/>
              <a:gd name="T35" fmla="*/ 364 h 1237"/>
              <a:gd name="T36" fmla="*/ 449 w 706"/>
              <a:gd name="T37" fmla="*/ 411 h 1237"/>
              <a:gd name="T38" fmla="*/ 507 w 706"/>
              <a:gd name="T39" fmla="*/ 454 h 1237"/>
              <a:gd name="T40" fmla="*/ 574 w 706"/>
              <a:gd name="T41" fmla="*/ 491 h 1237"/>
              <a:gd name="T42" fmla="*/ 665 w 706"/>
              <a:gd name="T43" fmla="*/ 525 h 1237"/>
              <a:gd name="T44" fmla="*/ 683 w 706"/>
              <a:gd name="T45" fmla="*/ 548 h 1237"/>
              <a:gd name="T46" fmla="*/ 686 w 706"/>
              <a:gd name="T47" fmla="*/ 590 h 1237"/>
              <a:gd name="T48" fmla="*/ 691 w 706"/>
              <a:gd name="T49" fmla="*/ 676 h 1237"/>
              <a:gd name="T50" fmla="*/ 697 w 706"/>
              <a:gd name="T51" fmla="*/ 773 h 1237"/>
              <a:gd name="T52" fmla="*/ 701 w 706"/>
              <a:gd name="T53" fmla="*/ 859 h 1237"/>
              <a:gd name="T54" fmla="*/ 703 w 706"/>
              <a:gd name="T55" fmla="*/ 910 h 1237"/>
              <a:gd name="T56" fmla="*/ 706 w 706"/>
              <a:gd name="T57" fmla="*/ 955 h 1237"/>
              <a:gd name="T58" fmla="*/ 685 w 706"/>
              <a:gd name="T59" fmla="*/ 1004 h 1237"/>
              <a:gd name="T60" fmla="*/ 676 w 706"/>
              <a:gd name="T61" fmla="*/ 1024 h 1237"/>
              <a:gd name="T62" fmla="*/ 647 w 706"/>
              <a:gd name="T63" fmla="*/ 1087 h 1237"/>
              <a:gd name="T64" fmla="*/ 617 w 706"/>
              <a:gd name="T65" fmla="*/ 1153 h 1237"/>
              <a:gd name="T66" fmla="*/ 592 w 706"/>
              <a:gd name="T67" fmla="*/ 1205 h 1237"/>
              <a:gd name="T68" fmla="*/ 546 w 706"/>
              <a:gd name="T69" fmla="*/ 1226 h 1237"/>
              <a:gd name="T70" fmla="*/ 524 w 706"/>
              <a:gd name="T71" fmla="*/ 1219 h 1237"/>
              <a:gd name="T72" fmla="*/ 485 w 706"/>
              <a:gd name="T73" fmla="*/ 1204 h 1237"/>
              <a:gd name="T74" fmla="*/ 411 w 706"/>
              <a:gd name="T75" fmla="*/ 1176 h 1237"/>
              <a:gd name="T76" fmla="*/ 403 w 706"/>
              <a:gd name="T77" fmla="*/ 1174 h 1237"/>
              <a:gd name="T78" fmla="*/ 351 w 706"/>
              <a:gd name="T79" fmla="*/ 1161 h 1237"/>
              <a:gd name="T80" fmla="*/ 234 w 706"/>
              <a:gd name="T81" fmla="*/ 1132 h 1237"/>
              <a:gd name="T82" fmla="*/ 135 w 706"/>
              <a:gd name="T83" fmla="*/ 1107 h 1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06" h="1237">
                <a:moveTo>
                  <a:pt x="77" y="1094"/>
                </a:moveTo>
                <a:lnTo>
                  <a:pt x="109" y="855"/>
                </a:lnTo>
                <a:lnTo>
                  <a:pt x="91" y="763"/>
                </a:lnTo>
                <a:lnTo>
                  <a:pt x="33" y="701"/>
                </a:lnTo>
                <a:lnTo>
                  <a:pt x="0" y="577"/>
                </a:lnTo>
                <a:lnTo>
                  <a:pt x="10" y="511"/>
                </a:lnTo>
                <a:lnTo>
                  <a:pt x="11" y="508"/>
                </a:lnTo>
                <a:lnTo>
                  <a:pt x="13" y="492"/>
                </a:lnTo>
                <a:lnTo>
                  <a:pt x="15" y="483"/>
                </a:lnTo>
                <a:lnTo>
                  <a:pt x="16" y="472"/>
                </a:lnTo>
                <a:lnTo>
                  <a:pt x="24" y="464"/>
                </a:lnTo>
                <a:lnTo>
                  <a:pt x="135" y="346"/>
                </a:lnTo>
                <a:lnTo>
                  <a:pt x="191" y="233"/>
                </a:lnTo>
                <a:lnTo>
                  <a:pt x="212" y="190"/>
                </a:lnTo>
                <a:lnTo>
                  <a:pt x="215" y="182"/>
                </a:lnTo>
                <a:lnTo>
                  <a:pt x="213" y="155"/>
                </a:lnTo>
                <a:lnTo>
                  <a:pt x="212" y="138"/>
                </a:lnTo>
                <a:lnTo>
                  <a:pt x="222" y="132"/>
                </a:lnTo>
                <a:lnTo>
                  <a:pt x="264" y="107"/>
                </a:lnTo>
                <a:lnTo>
                  <a:pt x="310" y="81"/>
                </a:lnTo>
                <a:lnTo>
                  <a:pt x="321" y="77"/>
                </a:lnTo>
                <a:lnTo>
                  <a:pt x="392" y="56"/>
                </a:lnTo>
                <a:lnTo>
                  <a:pt x="453" y="37"/>
                </a:lnTo>
                <a:lnTo>
                  <a:pt x="537" y="11"/>
                </a:lnTo>
                <a:lnTo>
                  <a:pt x="573" y="0"/>
                </a:lnTo>
                <a:lnTo>
                  <a:pt x="563" y="18"/>
                </a:lnTo>
                <a:lnTo>
                  <a:pt x="552" y="39"/>
                </a:lnTo>
                <a:lnTo>
                  <a:pt x="534" y="71"/>
                </a:lnTo>
                <a:lnTo>
                  <a:pt x="522" y="92"/>
                </a:lnTo>
                <a:lnTo>
                  <a:pt x="518" y="101"/>
                </a:lnTo>
                <a:lnTo>
                  <a:pt x="497" y="139"/>
                </a:lnTo>
                <a:lnTo>
                  <a:pt x="482" y="167"/>
                </a:lnTo>
                <a:lnTo>
                  <a:pt x="457" y="211"/>
                </a:lnTo>
                <a:lnTo>
                  <a:pt x="422" y="275"/>
                </a:lnTo>
                <a:lnTo>
                  <a:pt x="407" y="314"/>
                </a:lnTo>
                <a:lnTo>
                  <a:pt x="387" y="364"/>
                </a:lnTo>
                <a:lnTo>
                  <a:pt x="417" y="386"/>
                </a:lnTo>
                <a:lnTo>
                  <a:pt x="449" y="411"/>
                </a:lnTo>
                <a:lnTo>
                  <a:pt x="472" y="429"/>
                </a:lnTo>
                <a:lnTo>
                  <a:pt x="507" y="454"/>
                </a:lnTo>
                <a:lnTo>
                  <a:pt x="539" y="479"/>
                </a:lnTo>
                <a:lnTo>
                  <a:pt x="574" y="491"/>
                </a:lnTo>
                <a:lnTo>
                  <a:pt x="646" y="517"/>
                </a:lnTo>
                <a:lnTo>
                  <a:pt x="665" y="525"/>
                </a:lnTo>
                <a:lnTo>
                  <a:pt x="666" y="525"/>
                </a:lnTo>
                <a:lnTo>
                  <a:pt x="683" y="548"/>
                </a:lnTo>
                <a:lnTo>
                  <a:pt x="686" y="584"/>
                </a:lnTo>
                <a:lnTo>
                  <a:pt x="686" y="590"/>
                </a:lnTo>
                <a:lnTo>
                  <a:pt x="689" y="646"/>
                </a:lnTo>
                <a:lnTo>
                  <a:pt x="691" y="676"/>
                </a:lnTo>
                <a:lnTo>
                  <a:pt x="691" y="685"/>
                </a:lnTo>
                <a:lnTo>
                  <a:pt x="697" y="773"/>
                </a:lnTo>
                <a:lnTo>
                  <a:pt x="700" y="819"/>
                </a:lnTo>
                <a:lnTo>
                  <a:pt x="701" y="859"/>
                </a:lnTo>
                <a:lnTo>
                  <a:pt x="703" y="904"/>
                </a:lnTo>
                <a:lnTo>
                  <a:pt x="703" y="910"/>
                </a:lnTo>
                <a:lnTo>
                  <a:pt x="706" y="955"/>
                </a:lnTo>
                <a:lnTo>
                  <a:pt x="706" y="955"/>
                </a:lnTo>
                <a:lnTo>
                  <a:pt x="702" y="963"/>
                </a:lnTo>
                <a:lnTo>
                  <a:pt x="685" y="1004"/>
                </a:lnTo>
                <a:lnTo>
                  <a:pt x="680" y="1013"/>
                </a:lnTo>
                <a:lnTo>
                  <a:pt x="676" y="1024"/>
                </a:lnTo>
                <a:lnTo>
                  <a:pt x="663" y="1050"/>
                </a:lnTo>
                <a:lnTo>
                  <a:pt x="647" y="1087"/>
                </a:lnTo>
                <a:lnTo>
                  <a:pt x="636" y="1113"/>
                </a:lnTo>
                <a:lnTo>
                  <a:pt x="617" y="1153"/>
                </a:lnTo>
                <a:lnTo>
                  <a:pt x="607" y="1174"/>
                </a:lnTo>
                <a:lnTo>
                  <a:pt x="592" y="1205"/>
                </a:lnTo>
                <a:lnTo>
                  <a:pt x="577" y="1237"/>
                </a:lnTo>
                <a:lnTo>
                  <a:pt x="546" y="1226"/>
                </a:lnTo>
                <a:lnTo>
                  <a:pt x="542" y="1225"/>
                </a:lnTo>
                <a:lnTo>
                  <a:pt x="524" y="1219"/>
                </a:lnTo>
                <a:lnTo>
                  <a:pt x="494" y="1207"/>
                </a:lnTo>
                <a:lnTo>
                  <a:pt x="485" y="1204"/>
                </a:lnTo>
                <a:lnTo>
                  <a:pt x="469" y="1198"/>
                </a:lnTo>
                <a:lnTo>
                  <a:pt x="411" y="1176"/>
                </a:lnTo>
                <a:lnTo>
                  <a:pt x="410" y="1176"/>
                </a:lnTo>
                <a:lnTo>
                  <a:pt x="403" y="1174"/>
                </a:lnTo>
                <a:lnTo>
                  <a:pt x="374" y="1166"/>
                </a:lnTo>
                <a:lnTo>
                  <a:pt x="351" y="1161"/>
                </a:lnTo>
                <a:lnTo>
                  <a:pt x="293" y="1145"/>
                </a:lnTo>
                <a:lnTo>
                  <a:pt x="234" y="1132"/>
                </a:lnTo>
                <a:lnTo>
                  <a:pt x="187" y="1120"/>
                </a:lnTo>
                <a:lnTo>
                  <a:pt x="135" y="1107"/>
                </a:lnTo>
                <a:lnTo>
                  <a:pt x="77" y="109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9" name="Freeform 37">
            <a:extLst>
              <a:ext uri="{FF2B5EF4-FFF2-40B4-BE49-F238E27FC236}">
                <a16:creationId xmlns="" xmlns:a16="http://schemas.microsoft.com/office/drawing/2014/main" id="{8DBAB787-307B-44B2-A17B-962F9A749989}"/>
              </a:ext>
            </a:extLst>
          </p:cNvPr>
          <p:cNvSpPr>
            <a:spLocks/>
          </p:cNvSpPr>
          <p:nvPr/>
        </p:nvSpPr>
        <p:spPr bwMode="auto">
          <a:xfrm>
            <a:off x="6853238" y="1778000"/>
            <a:ext cx="1349375" cy="1122363"/>
          </a:xfrm>
          <a:custGeom>
            <a:avLst/>
            <a:gdLst>
              <a:gd name="T0" fmla="*/ 741 w 850"/>
              <a:gd name="T1" fmla="*/ 0 h 707"/>
              <a:gd name="T2" fmla="*/ 774 w 850"/>
              <a:gd name="T3" fmla="*/ 124 h 707"/>
              <a:gd name="T4" fmla="*/ 832 w 850"/>
              <a:gd name="T5" fmla="*/ 186 h 707"/>
              <a:gd name="T6" fmla="*/ 850 w 850"/>
              <a:gd name="T7" fmla="*/ 278 h 707"/>
              <a:gd name="T8" fmla="*/ 818 w 850"/>
              <a:gd name="T9" fmla="*/ 517 h 707"/>
              <a:gd name="T10" fmla="*/ 787 w 850"/>
              <a:gd name="T11" fmla="*/ 526 h 707"/>
              <a:gd name="T12" fmla="*/ 775 w 850"/>
              <a:gd name="T13" fmla="*/ 529 h 707"/>
              <a:gd name="T14" fmla="*/ 739 w 850"/>
              <a:gd name="T15" fmla="*/ 538 h 707"/>
              <a:gd name="T16" fmla="*/ 734 w 850"/>
              <a:gd name="T17" fmla="*/ 540 h 707"/>
              <a:gd name="T18" fmla="*/ 676 w 850"/>
              <a:gd name="T19" fmla="*/ 555 h 707"/>
              <a:gd name="T20" fmla="*/ 645 w 850"/>
              <a:gd name="T21" fmla="*/ 563 h 707"/>
              <a:gd name="T22" fmla="*/ 628 w 850"/>
              <a:gd name="T23" fmla="*/ 568 h 707"/>
              <a:gd name="T24" fmla="*/ 594 w 850"/>
              <a:gd name="T25" fmla="*/ 594 h 707"/>
              <a:gd name="T26" fmla="*/ 566 w 850"/>
              <a:gd name="T27" fmla="*/ 614 h 707"/>
              <a:gd name="T28" fmla="*/ 566 w 850"/>
              <a:gd name="T29" fmla="*/ 614 h 707"/>
              <a:gd name="T30" fmla="*/ 514 w 850"/>
              <a:gd name="T31" fmla="*/ 652 h 707"/>
              <a:gd name="T32" fmla="*/ 499 w 850"/>
              <a:gd name="T33" fmla="*/ 662 h 707"/>
              <a:gd name="T34" fmla="*/ 463 w 850"/>
              <a:gd name="T35" fmla="*/ 690 h 707"/>
              <a:gd name="T36" fmla="*/ 388 w 850"/>
              <a:gd name="T37" fmla="*/ 696 h 707"/>
              <a:gd name="T38" fmla="*/ 258 w 850"/>
              <a:gd name="T39" fmla="*/ 707 h 707"/>
              <a:gd name="T40" fmla="*/ 257 w 850"/>
              <a:gd name="T41" fmla="*/ 706 h 707"/>
              <a:gd name="T42" fmla="*/ 244 w 850"/>
              <a:gd name="T43" fmla="*/ 685 h 707"/>
              <a:gd name="T44" fmla="*/ 197 w 850"/>
              <a:gd name="T45" fmla="*/ 613 h 707"/>
              <a:gd name="T46" fmla="*/ 191 w 850"/>
              <a:gd name="T47" fmla="*/ 606 h 707"/>
              <a:gd name="T48" fmla="*/ 182 w 850"/>
              <a:gd name="T49" fmla="*/ 599 h 707"/>
              <a:gd name="T50" fmla="*/ 106 w 850"/>
              <a:gd name="T51" fmla="*/ 551 h 707"/>
              <a:gd name="T52" fmla="*/ 119 w 850"/>
              <a:gd name="T53" fmla="*/ 518 h 707"/>
              <a:gd name="T54" fmla="*/ 131 w 850"/>
              <a:gd name="T55" fmla="*/ 489 h 707"/>
              <a:gd name="T56" fmla="*/ 58 w 850"/>
              <a:gd name="T57" fmla="*/ 472 h 707"/>
              <a:gd name="T58" fmla="*/ 44 w 850"/>
              <a:gd name="T59" fmla="*/ 406 h 707"/>
              <a:gd name="T60" fmla="*/ 43 w 850"/>
              <a:gd name="T61" fmla="*/ 401 h 707"/>
              <a:gd name="T62" fmla="*/ 43 w 850"/>
              <a:gd name="T63" fmla="*/ 397 h 707"/>
              <a:gd name="T64" fmla="*/ 32 w 850"/>
              <a:gd name="T65" fmla="*/ 395 h 707"/>
              <a:gd name="T66" fmla="*/ 34 w 850"/>
              <a:gd name="T67" fmla="*/ 377 h 707"/>
              <a:gd name="T68" fmla="*/ 40 w 850"/>
              <a:gd name="T69" fmla="*/ 320 h 707"/>
              <a:gd name="T70" fmla="*/ 40 w 850"/>
              <a:gd name="T71" fmla="*/ 320 h 707"/>
              <a:gd name="T72" fmla="*/ 30 w 850"/>
              <a:gd name="T73" fmla="*/ 310 h 707"/>
              <a:gd name="T74" fmla="*/ 7 w 850"/>
              <a:gd name="T75" fmla="*/ 288 h 707"/>
              <a:gd name="T76" fmla="*/ 0 w 850"/>
              <a:gd name="T77" fmla="*/ 281 h 707"/>
              <a:gd name="T78" fmla="*/ 3 w 850"/>
              <a:gd name="T79" fmla="*/ 260 h 707"/>
              <a:gd name="T80" fmla="*/ 3 w 850"/>
              <a:gd name="T81" fmla="*/ 233 h 707"/>
              <a:gd name="T82" fmla="*/ 2 w 850"/>
              <a:gd name="T83" fmla="*/ 174 h 707"/>
              <a:gd name="T84" fmla="*/ 108 w 850"/>
              <a:gd name="T85" fmla="*/ 134 h 707"/>
              <a:gd name="T86" fmla="*/ 117 w 850"/>
              <a:gd name="T87" fmla="*/ 131 h 707"/>
              <a:gd name="T88" fmla="*/ 173 w 850"/>
              <a:gd name="T89" fmla="*/ 119 h 707"/>
              <a:gd name="T90" fmla="*/ 213 w 850"/>
              <a:gd name="T91" fmla="*/ 112 h 707"/>
              <a:gd name="T92" fmla="*/ 252 w 850"/>
              <a:gd name="T93" fmla="*/ 104 h 707"/>
              <a:gd name="T94" fmla="*/ 255 w 850"/>
              <a:gd name="T95" fmla="*/ 104 h 707"/>
              <a:gd name="T96" fmla="*/ 295 w 850"/>
              <a:gd name="T97" fmla="*/ 63 h 707"/>
              <a:gd name="T98" fmla="*/ 314 w 850"/>
              <a:gd name="T99" fmla="*/ 44 h 707"/>
              <a:gd name="T100" fmla="*/ 339 w 850"/>
              <a:gd name="T101" fmla="*/ 65 h 707"/>
              <a:gd name="T102" fmla="*/ 400 w 850"/>
              <a:gd name="T103" fmla="*/ 63 h 707"/>
              <a:gd name="T104" fmla="*/ 429 w 850"/>
              <a:gd name="T105" fmla="*/ 48 h 707"/>
              <a:gd name="T106" fmla="*/ 495 w 850"/>
              <a:gd name="T107" fmla="*/ 17 h 707"/>
              <a:gd name="T108" fmla="*/ 511 w 850"/>
              <a:gd name="T109" fmla="*/ 15 h 707"/>
              <a:gd name="T110" fmla="*/ 645 w 850"/>
              <a:gd name="T111" fmla="*/ 7 h 707"/>
              <a:gd name="T112" fmla="*/ 741 w 850"/>
              <a:gd name="T113" fmla="*/ 0 h 7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50" h="707">
                <a:moveTo>
                  <a:pt x="741" y="0"/>
                </a:moveTo>
                <a:lnTo>
                  <a:pt x="774" y="124"/>
                </a:lnTo>
                <a:lnTo>
                  <a:pt x="832" y="186"/>
                </a:lnTo>
                <a:lnTo>
                  <a:pt x="850" y="278"/>
                </a:lnTo>
                <a:lnTo>
                  <a:pt x="818" y="517"/>
                </a:lnTo>
                <a:lnTo>
                  <a:pt x="787" y="526"/>
                </a:lnTo>
                <a:lnTo>
                  <a:pt x="775" y="529"/>
                </a:lnTo>
                <a:lnTo>
                  <a:pt x="739" y="538"/>
                </a:lnTo>
                <a:lnTo>
                  <a:pt x="734" y="540"/>
                </a:lnTo>
                <a:lnTo>
                  <a:pt x="676" y="555"/>
                </a:lnTo>
                <a:lnTo>
                  <a:pt x="645" y="563"/>
                </a:lnTo>
                <a:lnTo>
                  <a:pt x="628" y="568"/>
                </a:lnTo>
                <a:lnTo>
                  <a:pt x="594" y="594"/>
                </a:lnTo>
                <a:lnTo>
                  <a:pt x="566" y="614"/>
                </a:lnTo>
                <a:lnTo>
                  <a:pt x="566" y="614"/>
                </a:lnTo>
                <a:lnTo>
                  <a:pt x="514" y="652"/>
                </a:lnTo>
                <a:lnTo>
                  <a:pt x="499" y="662"/>
                </a:lnTo>
                <a:lnTo>
                  <a:pt x="463" y="690"/>
                </a:lnTo>
                <a:lnTo>
                  <a:pt x="388" y="696"/>
                </a:lnTo>
                <a:lnTo>
                  <a:pt x="258" y="707"/>
                </a:lnTo>
                <a:lnTo>
                  <a:pt x="257" y="706"/>
                </a:lnTo>
                <a:lnTo>
                  <a:pt x="244" y="685"/>
                </a:lnTo>
                <a:lnTo>
                  <a:pt x="197" y="613"/>
                </a:lnTo>
                <a:lnTo>
                  <a:pt x="191" y="606"/>
                </a:lnTo>
                <a:lnTo>
                  <a:pt x="182" y="599"/>
                </a:lnTo>
                <a:lnTo>
                  <a:pt x="106" y="551"/>
                </a:lnTo>
                <a:lnTo>
                  <a:pt x="119" y="518"/>
                </a:lnTo>
                <a:lnTo>
                  <a:pt x="131" y="489"/>
                </a:lnTo>
                <a:lnTo>
                  <a:pt x="58" y="472"/>
                </a:lnTo>
                <a:lnTo>
                  <a:pt x="44" y="406"/>
                </a:lnTo>
                <a:lnTo>
                  <a:pt x="43" y="401"/>
                </a:lnTo>
                <a:lnTo>
                  <a:pt x="43" y="397"/>
                </a:lnTo>
                <a:lnTo>
                  <a:pt x="32" y="395"/>
                </a:lnTo>
                <a:lnTo>
                  <a:pt x="34" y="377"/>
                </a:lnTo>
                <a:lnTo>
                  <a:pt x="40" y="320"/>
                </a:lnTo>
                <a:lnTo>
                  <a:pt x="40" y="320"/>
                </a:lnTo>
                <a:lnTo>
                  <a:pt x="30" y="310"/>
                </a:lnTo>
                <a:lnTo>
                  <a:pt x="7" y="288"/>
                </a:lnTo>
                <a:lnTo>
                  <a:pt x="0" y="281"/>
                </a:lnTo>
                <a:lnTo>
                  <a:pt x="3" y="260"/>
                </a:lnTo>
                <a:lnTo>
                  <a:pt x="3" y="233"/>
                </a:lnTo>
                <a:lnTo>
                  <a:pt x="2" y="174"/>
                </a:lnTo>
                <a:lnTo>
                  <a:pt x="108" y="134"/>
                </a:lnTo>
                <a:lnTo>
                  <a:pt x="117" y="131"/>
                </a:lnTo>
                <a:lnTo>
                  <a:pt x="173" y="119"/>
                </a:lnTo>
                <a:lnTo>
                  <a:pt x="213" y="112"/>
                </a:lnTo>
                <a:lnTo>
                  <a:pt x="252" y="104"/>
                </a:lnTo>
                <a:lnTo>
                  <a:pt x="255" y="104"/>
                </a:lnTo>
                <a:lnTo>
                  <a:pt x="295" y="63"/>
                </a:lnTo>
                <a:lnTo>
                  <a:pt x="314" y="44"/>
                </a:lnTo>
                <a:lnTo>
                  <a:pt x="339" y="65"/>
                </a:lnTo>
                <a:lnTo>
                  <a:pt x="400" y="63"/>
                </a:lnTo>
                <a:lnTo>
                  <a:pt x="429" y="48"/>
                </a:lnTo>
                <a:lnTo>
                  <a:pt x="495" y="17"/>
                </a:lnTo>
                <a:lnTo>
                  <a:pt x="511" y="15"/>
                </a:lnTo>
                <a:lnTo>
                  <a:pt x="645" y="7"/>
                </a:lnTo>
                <a:lnTo>
                  <a:pt x="741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0" name="Freeform 38">
            <a:extLst>
              <a:ext uri="{FF2B5EF4-FFF2-40B4-BE49-F238E27FC236}">
                <a16:creationId xmlns="" xmlns:a16="http://schemas.microsoft.com/office/drawing/2014/main" id="{82A65D17-A7B6-4A47-BE98-08F46E43F5E0}"/>
              </a:ext>
            </a:extLst>
          </p:cNvPr>
          <p:cNvSpPr>
            <a:spLocks/>
          </p:cNvSpPr>
          <p:nvPr/>
        </p:nvSpPr>
        <p:spPr bwMode="auto">
          <a:xfrm>
            <a:off x="6226176" y="2873375"/>
            <a:ext cx="1362075" cy="892175"/>
          </a:xfrm>
          <a:custGeom>
            <a:avLst/>
            <a:gdLst>
              <a:gd name="T0" fmla="*/ 12 w 858"/>
              <a:gd name="T1" fmla="*/ 175 h 562"/>
              <a:gd name="T2" fmla="*/ 22 w 858"/>
              <a:gd name="T3" fmla="*/ 169 h 562"/>
              <a:gd name="T4" fmla="*/ 29 w 858"/>
              <a:gd name="T5" fmla="*/ 166 h 562"/>
              <a:gd name="T6" fmla="*/ 39 w 858"/>
              <a:gd name="T7" fmla="*/ 159 h 562"/>
              <a:gd name="T8" fmla="*/ 78 w 858"/>
              <a:gd name="T9" fmla="*/ 136 h 562"/>
              <a:gd name="T10" fmla="*/ 115 w 858"/>
              <a:gd name="T11" fmla="*/ 122 h 562"/>
              <a:gd name="T12" fmla="*/ 177 w 858"/>
              <a:gd name="T13" fmla="*/ 98 h 562"/>
              <a:gd name="T14" fmla="*/ 209 w 858"/>
              <a:gd name="T15" fmla="*/ 85 h 562"/>
              <a:gd name="T16" fmla="*/ 228 w 858"/>
              <a:gd name="T17" fmla="*/ 79 h 562"/>
              <a:gd name="T18" fmla="*/ 391 w 858"/>
              <a:gd name="T19" fmla="*/ 78 h 562"/>
              <a:gd name="T20" fmla="*/ 403 w 858"/>
              <a:gd name="T21" fmla="*/ 76 h 562"/>
              <a:gd name="T22" fmla="*/ 407 w 858"/>
              <a:gd name="T23" fmla="*/ 75 h 562"/>
              <a:gd name="T24" fmla="*/ 459 w 858"/>
              <a:gd name="T25" fmla="*/ 59 h 562"/>
              <a:gd name="T26" fmla="*/ 554 w 858"/>
              <a:gd name="T27" fmla="*/ 26 h 562"/>
              <a:gd name="T28" fmla="*/ 585 w 858"/>
              <a:gd name="T29" fmla="*/ 24 h 562"/>
              <a:gd name="T30" fmla="*/ 588 w 858"/>
              <a:gd name="T31" fmla="*/ 23 h 562"/>
              <a:gd name="T32" fmla="*/ 650 w 858"/>
              <a:gd name="T33" fmla="*/ 18 h 562"/>
              <a:gd name="T34" fmla="*/ 653 w 858"/>
              <a:gd name="T35" fmla="*/ 17 h 562"/>
              <a:gd name="T36" fmla="*/ 783 w 858"/>
              <a:gd name="T37" fmla="*/ 6 h 562"/>
              <a:gd name="T38" fmla="*/ 858 w 858"/>
              <a:gd name="T39" fmla="*/ 0 h 562"/>
              <a:gd name="T40" fmla="*/ 850 w 858"/>
              <a:gd name="T41" fmla="*/ 12 h 562"/>
              <a:gd name="T42" fmla="*/ 835 w 858"/>
              <a:gd name="T43" fmla="*/ 36 h 562"/>
              <a:gd name="T44" fmla="*/ 805 w 858"/>
              <a:gd name="T45" fmla="*/ 83 h 562"/>
              <a:gd name="T46" fmla="*/ 783 w 858"/>
              <a:gd name="T47" fmla="*/ 120 h 562"/>
              <a:gd name="T48" fmla="*/ 754 w 858"/>
              <a:gd name="T49" fmla="*/ 166 h 562"/>
              <a:gd name="T50" fmla="*/ 740 w 858"/>
              <a:gd name="T51" fmla="*/ 188 h 562"/>
              <a:gd name="T52" fmla="*/ 726 w 858"/>
              <a:gd name="T53" fmla="*/ 209 h 562"/>
              <a:gd name="T54" fmla="*/ 713 w 858"/>
              <a:gd name="T55" fmla="*/ 230 h 562"/>
              <a:gd name="T56" fmla="*/ 713 w 858"/>
              <a:gd name="T57" fmla="*/ 230 h 562"/>
              <a:gd name="T58" fmla="*/ 685 w 858"/>
              <a:gd name="T59" fmla="*/ 271 h 562"/>
              <a:gd name="T60" fmla="*/ 672 w 858"/>
              <a:gd name="T61" fmla="*/ 291 h 562"/>
              <a:gd name="T62" fmla="*/ 657 w 858"/>
              <a:gd name="T63" fmla="*/ 310 h 562"/>
              <a:gd name="T64" fmla="*/ 642 w 858"/>
              <a:gd name="T65" fmla="*/ 332 h 562"/>
              <a:gd name="T66" fmla="*/ 618 w 858"/>
              <a:gd name="T67" fmla="*/ 367 h 562"/>
              <a:gd name="T68" fmla="*/ 616 w 858"/>
              <a:gd name="T69" fmla="*/ 370 h 562"/>
              <a:gd name="T70" fmla="*/ 606 w 858"/>
              <a:gd name="T71" fmla="*/ 383 h 562"/>
              <a:gd name="T72" fmla="*/ 592 w 858"/>
              <a:gd name="T73" fmla="*/ 423 h 562"/>
              <a:gd name="T74" fmla="*/ 583 w 858"/>
              <a:gd name="T75" fmla="*/ 448 h 562"/>
              <a:gd name="T76" fmla="*/ 554 w 858"/>
              <a:gd name="T77" fmla="*/ 481 h 562"/>
              <a:gd name="T78" fmla="*/ 532 w 858"/>
              <a:gd name="T79" fmla="*/ 508 h 562"/>
              <a:gd name="T80" fmla="*/ 511 w 858"/>
              <a:gd name="T81" fmla="*/ 529 h 562"/>
              <a:gd name="T82" fmla="*/ 494 w 858"/>
              <a:gd name="T83" fmla="*/ 545 h 562"/>
              <a:gd name="T84" fmla="*/ 477 w 858"/>
              <a:gd name="T85" fmla="*/ 562 h 562"/>
              <a:gd name="T86" fmla="*/ 362 w 858"/>
              <a:gd name="T87" fmla="*/ 546 h 562"/>
              <a:gd name="T88" fmla="*/ 253 w 858"/>
              <a:gd name="T89" fmla="*/ 491 h 562"/>
              <a:gd name="T90" fmla="*/ 193 w 858"/>
              <a:gd name="T91" fmla="*/ 549 h 562"/>
              <a:gd name="T92" fmla="*/ 175 w 858"/>
              <a:gd name="T93" fmla="*/ 528 h 562"/>
              <a:gd name="T94" fmla="*/ 105 w 858"/>
              <a:gd name="T95" fmla="*/ 449 h 562"/>
              <a:gd name="T96" fmla="*/ 104 w 858"/>
              <a:gd name="T97" fmla="*/ 431 h 562"/>
              <a:gd name="T98" fmla="*/ 95 w 858"/>
              <a:gd name="T99" fmla="*/ 339 h 562"/>
              <a:gd name="T100" fmla="*/ 70 w 858"/>
              <a:gd name="T101" fmla="*/ 331 h 562"/>
              <a:gd name="T102" fmla="*/ 39 w 858"/>
              <a:gd name="T103" fmla="*/ 314 h 562"/>
              <a:gd name="T104" fmla="*/ 21 w 858"/>
              <a:gd name="T105" fmla="*/ 315 h 562"/>
              <a:gd name="T106" fmla="*/ 21 w 858"/>
              <a:gd name="T107" fmla="*/ 304 h 562"/>
              <a:gd name="T108" fmla="*/ 22 w 858"/>
              <a:gd name="T109" fmla="*/ 283 h 562"/>
              <a:gd name="T110" fmla="*/ 22 w 858"/>
              <a:gd name="T111" fmla="*/ 275 h 562"/>
              <a:gd name="T112" fmla="*/ 18 w 858"/>
              <a:gd name="T113" fmla="*/ 269 h 562"/>
              <a:gd name="T114" fmla="*/ 0 w 858"/>
              <a:gd name="T115" fmla="*/ 248 h 562"/>
              <a:gd name="T116" fmla="*/ 22 w 858"/>
              <a:gd name="T117" fmla="*/ 219 h 562"/>
              <a:gd name="T118" fmla="*/ 17 w 858"/>
              <a:gd name="T119" fmla="*/ 185 h 562"/>
              <a:gd name="T120" fmla="*/ 12 w 858"/>
              <a:gd name="T121" fmla="*/ 17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58" h="562">
                <a:moveTo>
                  <a:pt x="12" y="175"/>
                </a:moveTo>
                <a:lnTo>
                  <a:pt x="22" y="169"/>
                </a:lnTo>
                <a:lnTo>
                  <a:pt x="29" y="166"/>
                </a:lnTo>
                <a:lnTo>
                  <a:pt x="39" y="159"/>
                </a:lnTo>
                <a:lnTo>
                  <a:pt x="78" y="136"/>
                </a:lnTo>
                <a:lnTo>
                  <a:pt x="115" y="122"/>
                </a:lnTo>
                <a:lnTo>
                  <a:pt x="177" y="98"/>
                </a:lnTo>
                <a:lnTo>
                  <a:pt x="209" y="85"/>
                </a:lnTo>
                <a:lnTo>
                  <a:pt x="228" y="79"/>
                </a:lnTo>
                <a:lnTo>
                  <a:pt x="391" y="78"/>
                </a:lnTo>
                <a:lnTo>
                  <a:pt x="403" y="76"/>
                </a:lnTo>
                <a:lnTo>
                  <a:pt x="407" y="75"/>
                </a:lnTo>
                <a:lnTo>
                  <a:pt x="459" y="59"/>
                </a:lnTo>
                <a:lnTo>
                  <a:pt x="554" y="26"/>
                </a:lnTo>
                <a:lnTo>
                  <a:pt x="585" y="24"/>
                </a:lnTo>
                <a:lnTo>
                  <a:pt x="588" y="23"/>
                </a:lnTo>
                <a:lnTo>
                  <a:pt x="650" y="18"/>
                </a:lnTo>
                <a:lnTo>
                  <a:pt x="653" y="17"/>
                </a:lnTo>
                <a:lnTo>
                  <a:pt x="783" y="6"/>
                </a:lnTo>
                <a:lnTo>
                  <a:pt x="858" y="0"/>
                </a:lnTo>
                <a:lnTo>
                  <a:pt x="850" y="12"/>
                </a:lnTo>
                <a:lnTo>
                  <a:pt x="835" y="36"/>
                </a:lnTo>
                <a:lnTo>
                  <a:pt x="805" y="83"/>
                </a:lnTo>
                <a:lnTo>
                  <a:pt x="783" y="120"/>
                </a:lnTo>
                <a:lnTo>
                  <a:pt x="754" y="166"/>
                </a:lnTo>
                <a:lnTo>
                  <a:pt x="740" y="188"/>
                </a:lnTo>
                <a:lnTo>
                  <a:pt x="726" y="209"/>
                </a:lnTo>
                <a:lnTo>
                  <a:pt x="713" y="230"/>
                </a:lnTo>
                <a:lnTo>
                  <a:pt x="713" y="230"/>
                </a:lnTo>
                <a:lnTo>
                  <a:pt x="685" y="271"/>
                </a:lnTo>
                <a:lnTo>
                  <a:pt x="672" y="291"/>
                </a:lnTo>
                <a:lnTo>
                  <a:pt x="657" y="310"/>
                </a:lnTo>
                <a:lnTo>
                  <a:pt x="642" y="332"/>
                </a:lnTo>
                <a:lnTo>
                  <a:pt x="618" y="367"/>
                </a:lnTo>
                <a:lnTo>
                  <a:pt x="616" y="370"/>
                </a:lnTo>
                <a:lnTo>
                  <a:pt x="606" y="383"/>
                </a:lnTo>
                <a:lnTo>
                  <a:pt x="592" y="423"/>
                </a:lnTo>
                <a:lnTo>
                  <a:pt x="583" y="448"/>
                </a:lnTo>
                <a:lnTo>
                  <a:pt x="554" y="481"/>
                </a:lnTo>
                <a:lnTo>
                  <a:pt x="532" y="508"/>
                </a:lnTo>
                <a:lnTo>
                  <a:pt x="511" y="529"/>
                </a:lnTo>
                <a:lnTo>
                  <a:pt x="494" y="545"/>
                </a:lnTo>
                <a:lnTo>
                  <a:pt x="477" y="562"/>
                </a:lnTo>
                <a:lnTo>
                  <a:pt x="362" y="546"/>
                </a:lnTo>
                <a:lnTo>
                  <a:pt x="253" y="491"/>
                </a:lnTo>
                <a:lnTo>
                  <a:pt x="193" y="549"/>
                </a:lnTo>
                <a:lnTo>
                  <a:pt x="175" y="528"/>
                </a:lnTo>
                <a:lnTo>
                  <a:pt x="105" y="449"/>
                </a:lnTo>
                <a:lnTo>
                  <a:pt x="104" y="431"/>
                </a:lnTo>
                <a:lnTo>
                  <a:pt x="95" y="339"/>
                </a:lnTo>
                <a:lnTo>
                  <a:pt x="70" y="331"/>
                </a:lnTo>
                <a:lnTo>
                  <a:pt x="39" y="314"/>
                </a:lnTo>
                <a:lnTo>
                  <a:pt x="21" y="315"/>
                </a:lnTo>
                <a:lnTo>
                  <a:pt x="21" y="304"/>
                </a:lnTo>
                <a:lnTo>
                  <a:pt x="22" y="283"/>
                </a:lnTo>
                <a:lnTo>
                  <a:pt x="22" y="275"/>
                </a:lnTo>
                <a:lnTo>
                  <a:pt x="18" y="269"/>
                </a:lnTo>
                <a:lnTo>
                  <a:pt x="0" y="248"/>
                </a:lnTo>
                <a:lnTo>
                  <a:pt x="22" y="219"/>
                </a:lnTo>
                <a:lnTo>
                  <a:pt x="17" y="185"/>
                </a:lnTo>
                <a:lnTo>
                  <a:pt x="12" y="17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1" name="Freeform 39">
            <a:extLst>
              <a:ext uri="{FF2B5EF4-FFF2-40B4-BE49-F238E27FC236}">
                <a16:creationId xmlns="" xmlns:a16="http://schemas.microsoft.com/office/drawing/2014/main" id="{E09FA871-BD59-413B-A229-182DF3F20363}"/>
              </a:ext>
            </a:extLst>
          </p:cNvPr>
          <p:cNvSpPr>
            <a:spLocks/>
          </p:cNvSpPr>
          <p:nvPr/>
        </p:nvSpPr>
        <p:spPr bwMode="auto">
          <a:xfrm>
            <a:off x="5640388" y="3267075"/>
            <a:ext cx="892175" cy="517525"/>
          </a:xfrm>
          <a:custGeom>
            <a:avLst/>
            <a:gdLst>
              <a:gd name="T0" fmla="*/ 8 w 562"/>
              <a:gd name="T1" fmla="*/ 238 h 326"/>
              <a:gd name="T2" fmla="*/ 40 w 562"/>
              <a:gd name="T3" fmla="*/ 204 h 326"/>
              <a:gd name="T4" fmla="*/ 6 w 562"/>
              <a:gd name="T5" fmla="*/ 150 h 326"/>
              <a:gd name="T6" fmla="*/ 43 w 562"/>
              <a:gd name="T7" fmla="*/ 114 h 326"/>
              <a:gd name="T8" fmla="*/ 69 w 562"/>
              <a:gd name="T9" fmla="*/ 100 h 326"/>
              <a:gd name="T10" fmla="*/ 80 w 562"/>
              <a:gd name="T11" fmla="*/ 94 h 326"/>
              <a:gd name="T12" fmla="*/ 129 w 562"/>
              <a:gd name="T13" fmla="*/ 96 h 326"/>
              <a:gd name="T14" fmla="*/ 181 w 562"/>
              <a:gd name="T15" fmla="*/ 101 h 326"/>
              <a:gd name="T16" fmla="*/ 190 w 562"/>
              <a:gd name="T17" fmla="*/ 102 h 326"/>
              <a:gd name="T18" fmla="*/ 229 w 562"/>
              <a:gd name="T19" fmla="*/ 62 h 326"/>
              <a:gd name="T20" fmla="*/ 254 w 562"/>
              <a:gd name="T21" fmla="*/ 27 h 326"/>
              <a:gd name="T22" fmla="*/ 299 w 562"/>
              <a:gd name="T23" fmla="*/ 25 h 326"/>
              <a:gd name="T24" fmla="*/ 368 w 562"/>
              <a:gd name="T25" fmla="*/ 3 h 326"/>
              <a:gd name="T26" fmla="*/ 369 w 562"/>
              <a:gd name="T27" fmla="*/ 0 h 326"/>
              <a:gd name="T28" fmla="*/ 387 w 562"/>
              <a:gd name="T29" fmla="*/ 21 h 326"/>
              <a:gd name="T30" fmla="*/ 391 w 562"/>
              <a:gd name="T31" fmla="*/ 27 h 326"/>
              <a:gd name="T32" fmla="*/ 391 w 562"/>
              <a:gd name="T33" fmla="*/ 35 h 326"/>
              <a:gd name="T34" fmla="*/ 390 w 562"/>
              <a:gd name="T35" fmla="*/ 56 h 326"/>
              <a:gd name="T36" fmla="*/ 390 w 562"/>
              <a:gd name="T37" fmla="*/ 67 h 326"/>
              <a:gd name="T38" fmla="*/ 408 w 562"/>
              <a:gd name="T39" fmla="*/ 66 h 326"/>
              <a:gd name="T40" fmla="*/ 439 w 562"/>
              <a:gd name="T41" fmla="*/ 83 h 326"/>
              <a:gd name="T42" fmla="*/ 464 w 562"/>
              <a:gd name="T43" fmla="*/ 91 h 326"/>
              <a:gd name="T44" fmla="*/ 473 w 562"/>
              <a:gd name="T45" fmla="*/ 183 h 326"/>
              <a:gd name="T46" fmla="*/ 474 w 562"/>
              <a:gd name="T47" fmla="*/ 201 h 326"/>
              <a:gd name="T48" fmla="*/ 544 w 562"/>
              <a:gd name="T49" fmla="*/ 280 h 326"/>
              <a:gd name="T50" fmla="*/ 562 w 562"/>
              <a:gd name="T51" fmla="*/ 301 h 326"/>
              <a:gd name="T52" fmla="*/ 556 w 562"/>
              <a:gd name="T53" fmla="*/ 300 h 326"/>
              <a:gd name="T54" fmla="*/ 544 w 562"/>
              <a:gd name="T55" fmla="*/ 298 h 326"/>
              <a:gd name="T56" fmla="*/ 503 w 562"/>
              <a:gd name="T57" fmla="*/ 291 h 326"/>
              <a:gd name="T58" fmla="*/ 495 w 562"/>
              <a:gd name="T59" fmla="*/ 290 h 326"/>
              <a:gd name="T60" fmla="*/ 472 w 562"/>
              <a:gd name="T61" fmla="*/ 301 h 326"/>
              <a:gd name="T62" fmla="*/ 458 w 562"/>
              <a:gd name="T63" fmla="*/ 308 h 326"/>
              <a:gd name="T64" fmla="*/ 448 w 562"/>
              <a:gd name="T65" fmla="*/ 288 h 326"/>
              <a:gd name="T66" fmla="*/ 446 w 562"/>
              <a:gd name="T67" fmla="*/ 285 h 326"/>
              <a:gd name="T68" fmla="*/ 444 w 562"/>
              <a:gd name="T69" fmla="*/ 286 h 326"/>
              <a:gd name="T70" fmla="*/ 428 w 562"/>
              <a:gd name="T71" fmla="*/ 291 h 326"/>
              <a:gd name="T72" fmla="*/ 426 w 562"/>
              <a:gd name="T73" fmla="*/ 291 h 326"/>
              <a:gd name="T74" fmla="*/ 354 w 562"/>
              <a:gd name="T75" fmla="*/ 326 h 326"/>
              <a:gd name="T76" fmla="*/ 328 w 562"/>
              <a:gd name="T77" fmla="*/ 315 h 326"/>
              <a:gd name="T78" fmla="*/ 318 w 562"/>
              <a:gd name="T79" fmla="*/ 310 h 326"/>
              <a:gd name="T80" fmla="*/ 66 w 562"/>
              <a:gd name="T81" fmla="*/ 316 h 326"/>
              <a:gd name="T82" fmla="*/ 18 w 562"/>
              <a:gd name="T83" fmla="*/ 317 h 326"/>
              <a:gd name="T84" fmla="*/ 0 w 562"/>
              <a:gd name="T85" fmla="*/ 317 h 326"/>
              <a:gd name="T86" fmla="*/ 11 w 562"/>
              <a:gd name="T87" fmla="*/ 307 h 326"/>
              <a:gd name="T88" fmla="*/ 25 w 562"/>
              <a:gd name="T89" fmla="*/ 274 h 326"/>
              <a:gd name="T90" fmla="*/ 21 w 562"/>
              <a:gd name="T91" fmla="*/ 242 h 326"/>
              <a:gd name="T92" fmla="*/ 8 w 562"/>
              <a:gd name="T93" fmla="*/ 238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2" h="326">
                <a:moveTo>
                  <a:pt x="8" y="238"/>
                </a:moveTo>
                <a:lnTo>
                  <a:pt x="40" y="204"/>
                </a:lnTo>
                <a:lnTo>
                  <a:pt x="6" y="150"/>
                </a:lnTo>
                <a:lnTo>
                  <a:pt x="43" y="114"/>
                </a:lnTo>
                <a:lnTo>
                  <a:pt x="69" y="100"/>
                </a:lnTo>
                <a:lnTo>
                  <a:pt x="80" y="94"/>
                </a:lnTo>
                <a:lnTo>
                  <a:pt x="129" y="96"/>
                </a:lnTo>
                <a:lnTo>
                  <a:pt x="181" y="101"/>
                </a:lnTo>
                <a:lnTo>
                  <a:pt x="190" y="102"/>
                </a:lnTo>
                <a:lnTo>
                  <a:pt x="229" y="62"/>
                </a:lnTo>
                <a:lnTo>
                  <a:pt x="254" y="27"/>
                </a:lnTo>
                <a:lnTo>
                  <a:pt x="299" y="25"/>
                </a:lnTo>
                <a:lnTo>
                  <a:pt x="368" y="3"/>
                </a:lnTo>
                <a:lnTo>
                  <a:pt x="369" y="0"/>
                </a:lnTo>
                <a:lnTo>
                  <a:pt x="387" y="21"/>
                </a:lnTo>
                <a:lnTo>
                  <a:pt x="391" y="27"/>
                </a:lnTo>
                <a:lnTo>
                  <a:pt x="391" y="35"/>
                </a:lnTo>
                <a:lnTo>
                  <a:pt x="390" y="56"/>
                </a:lnTo>
                <a:lnTo>
                  <a:pt x="390" y="67"/>
                </a:lnTo>
                <a:lnTo>
                  <a:pt x="408" y="66"/>
                </a:lnTo>
                <a:lnTo>
                  <a:pt x="439" y="83"/>
                </a:lnTo>
                <a:lnTo>
                  <a:pt x="464" y="91"/>
                </a:lnTo>
                <a:lnTo>
                  <a:pt x="473" y="183"/>
                </a:lnTo>
                <a:lnTo>
                  <a:pt x="474" y="201"/>
                </a:lnTo>
                <a:lnTo>
                  <a:pt x="544" y="280"/>
                </a:lnTo>
                <a:lnTo>
                  <a:pt x="562" y="301"/>
                </a:lnTo>
                <a:lnTo>
                  <a:pt x="556" y="300"/>
                </a:lnTo>
                <a:lnTo>
                  <a:pt x="544" y="298"/>
                </a:lnTo>
                <a:lnTo>
                  <a:pt x="503" y="291"/>
                </a:lnTo>
                <a:lnTo>
                  <a:pt x="495" y="290"/>
                </a:lnTo>
                <a:lnTo>
                  <a:pt x="472" y="301"/>
                </a:lnTo>
                <a:lnTo>
                  <a:pt x="458" y="308"/>
                </a:lnTo>
                <a:lnTo>
                  <a:pt x="448" y="288"/>
                </a:lnTo>
                <a:lnTo>
                  <a:pt x="446" y="285"/>
                </a:lnTo>
                <a:lnTo>
                  <a:pt x="444" y="286"/>
                </a:lnTo>
                <a:lnTo>
                  <a:pt x="428" y="291"/>
                </a:lnTo>
                <a:lnTo>
                  <a:pt x="426" y="291"/>
                </a:lnTo>
                <a:lnTo>
                  <a:pt x="354" y="326"/>
                </a:lnTo>
                <a:lnTo>
                  <a:pt x="328" y="315"/>
                </a:lnTo>
                <a:lnTo>
                  <a:pt x="318" y="310"/>
                </a:lnTo>
                <a:lnTo>
                  <a:pt x="66" y="316"/>
                </a:lnTo>
                <a:lnTo>
                  <a:pt x="18" y="317"/>
                </a:lnTo>
                <a:lnTo>
                  <a:pt x="0" y="317"/>
                </a:lnTo>
                <a:lnTo>
                  <a:pt x="11" y="307"/>
                </a:lnTo>
                <a:lnTo>
                  <a:pt x="25" y="274"/>
                </a:lnTo>
                <a:lnTo>
                  <a:pt x="21" y="242"/>
                </a:lnTo>
                <a:lnTo>
                  <a:pt x="8" y="2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2" name="Freeform 40">
            <a:extLst>
              <a:ext uri="{FF2B5EF4-FFF2-40B4-BE49-F238E27FC236}">
                <a16:creationId xmlns="" xmlns:a16="http://schemas.microsoft.com/office/drawing/2014/main" id="{63CF1B2C-3C2D-4067-AAAB-2B5AF1656EA4}"/>
              </a:ext>
            </a:extLst>
          </p:cNvPr>
          <p:cNvSpPr>
            <a:spLocks/>
          </p:cNvSpPr>
          <p:nvPr/>
        </p:nvSpPr>
        <p:spPr bwMode="auto">
          <a:xfrm>
            <a:off x="5484813" y="3719513"/>
            <a:ext cx="1047750" cy="652463"/>
          </a:xfrm>
          <a:custGeom>
            <a:avLst/>
            <a:gdLst>
              <a:gd name="T0" fmla="*/ 98 w 660"/>
              <a:gd name="T1" fmla="*/ 32 h 411"/>
              <a:gd name="T2" fmla="*/ 116 w 660"/>
              <a:gd name="T3" fmla="*/ 32 h 411"/>
              <a:gd name="T4" fmla="*/ 164 w 660"/>
              <a:gd name="T5" fmla="*/ 31 h 411"/>
              <a:gd name="T6" fmla="*/ 416 w 660"/>
              <a:gd name="T7" fmla="*/ 25 h 411"/>
              <a:gd name="T8" fmla="*/ 426 w 660"/>
              <a:gd name="T9" fmla="*/ 30 h 411"/>
              <a:gd name="T10" fmla="*/ 452 w 660"/>
              <a:gd name="T11" fmla="*/ 41 h 411"/>
              <a:gd name="T12" fmla="*/ 524 w 660"/>
              <a:gd name="T13" fmla="*/ 6 h 411"/>
              <a:gd name="T14" fmla="*/ 526 w 660"/>
              <a:gd name="T15" fmla="*/ 6 h 411"/>
              <a:gd name="T16" fmla="*/ 542 w 660"/>
              <a:gd name="T17" fmla="*/ 1 h 411"/>
              <a:gd name="T18" fmla="*/ 544 w 660"/>
              <a:gd name="T19" fmla="*/ 0 h 411"/>
              <a:gd name="T20" fmla="*/ 546 w 660"/>
              <a:gd name="T21" fmla="*/ 3 h 411"/>
              <a:gd name="T22" fmla="*/ 556 w 660"/>
              <a:gd name="T23" fmla="*/ 23 h 411"/>
              <a:gd name="T24" fmla="*/ 570 w 660"/>
              <a:gd name="T25" fmla="*/ 16 h 411"/>
              <a:gd name="T26" fmla="*/ 593 w 660"/>
              <a:gd name="T27" fmla="*/ 5 h 411"/>
              <a:gd name="T28" fmla="*/ 601 w 660"/>
              <a:gd name="T29" fmla="*/ 6 h 411"/>
              <a:gd name="T30" fmla="*/ 642 w 660"/>
              <a:gd name="T31" fmla="*/ 13 h 411"/>
              <a:gd name="T32" fmla="*/ 654 w 660"/>
              <a:gd name="T33" fmla="*/ 15 h 411"/>
              <a:gd name="T34" fmla="*/ 660 w 660"/>
              <a:gd name="T35" fmla="*/ 16 h 411"/>
              <a:gd name="T36" fmla="*/ 660 w 660"/>
              <a:gd name="T37" fmla="*/ 16 h 411"/>
              <a:gd name="T38" fmla="*/ 526 w 660"/>
              <a:gd name="T39" fmla="*/ 189 h 411"/>
              <a:gd name="T40" fmla="*/ 519 w 660"/>
              <a:gd name="T41" fmla="*/ 197 h 411"/>
              <a:gd name="T42" fmla="*/ 515 w 660"/>
              <a:gd name="T43" fmla="*/ 203 h 411"/>
              <a:gd name="T44" fmla="*/ 514 w 660"/>
              <a:gd name="T45" fmla="*/ 208 h 411"/>
              <a:gd name="T46" fmla="*/ 511 w 660"/>
              <a:gd name="T47" fmla="*/ 221 h 411"/>
              <a:gd name="T48" fmla="*/ 504 w 660"/>
              <a:gd name="T49" fmla="*/ 242 h 411"/>
              <a:gd name="T50" fmla="*/ 487 w 660"/>
              <a:gd name="T51" fmla="*/ 299 h 411"/>
              <a:gd name="T52" fmla="*/ 453 w 660"/>
              <a:gd name="T53" fmla="*/ 411 h 411"/>
              <a:gd name="T54" fmla="*/ 369 w 660"/>
              <a:gd name="T55" fmla="*/ 391 h 411"/>
              <a:gd name="T56" fmla="*/ 369 w 660"/>
              <a:gd name="T57" fmla="*/ 391 h 411"/>
              <a:gd name="T58" fmla="*/ 275 w 660"/>
              <a:gd name="T59" fmla="*/ 368 h 411"/>
              <a:gd name="T60" fmla="*/ 120 w 660"/>
              <a:gd name="T61" fmla="*/ 387 h 411"/>
              <a:gd name="T62" fmla="*/ 47 w 660"/>
              <a:gd name="T63" fmla="*/ 360 h 411"/>
              <a:gd name="T64" fmla="*/ 47 w 660"/>
              <a:gd name="T65" fmla="*/ 269 h 411"/>
              <a:gd name="T66" fmla="*/ 47 w 660"/>
              <a:gd name="T67" fmla="*/ 234 h 411"/>
              <a:gd name="T68" fmla="*/ 47 w 660"/>
              <a:gd name="T69" fmla="*/ 226 h 411"/>
              <a:gd name="T70" fmla="*/ 77 w 660"/>
              <a:gd name="T71" fmla="*/ 208 h 411"/>
              <a:gd name="T72" fmla="*/ 91 w 660"/>
              <a:gd name="T73" fmla="*/ 199 h 411"/>
              <a:gd name="T74" fmla="*/ 91 w 660"/>
              <a:gd name="T75" fmla="*/ 199 h 411"/>
              <a:gd name="T76" fmla="*/ 104 w 660"/>
              <a:gd name="T77" fmla="*/ 168 h 411"/>
              <a:gd name="T78" fmla="*/ 30 w 660"/>
              <a:gd name="T79" fmla="*/ 147 h 411"/>
              <a:gd name="T80" fmla="*/ 0 w 660"/>
              <a:gd name="T81" fmla="*/ 125 h 411"/>
              <a:gd name="T82" fmla="*/ 2 w 660"/>
              <a:gd name="T83" fmla="*/ 81 h 411"/>
              <a:gd name="T84" fmla="*/ 44 w 660"/>
              <a:gd name="T85" fmla="*/ 50 h 411"/>
              <a:gd name="T86" fmla="*/ 81 w 660"/>
              <a:gd name="T87" fmla="*/ 45 h 411"/>
              <a:gd name="T88" fmla="*/ 82 w 660"/>
              <a:gd name="T89" fmla="*/ 45 h 411"/>
              <a:gd name="T90" fmla="*/ 98 w 660"/>
              <a:gd name="T91" fmla="*/ 32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60" h="411">
                <a:moveTo>
                  <a:pt x="98" y="32"/>
                </a:moveTo>
                <a:lnTo>
                  <a:pt x="116" y="32"/>
                </a:lnTo>
                <a:lnTo>
                  <a:pt x="164" y="31"/>
                </a:lnTo>
                <a:lnTo>
                  <a:pt x="416" y="25"/>
                </a:lnTo>
                <a:lnTo>
                  <a:pt x="426" y="30"/>
                </a:lnTo>
                <a:lnTo>
                  <a:pt x="452" y="41"/>
                </a:lnTo>
                <a:lnTo>
                  <a:pt x="524" y="6"/>
                </a:lnTo>
                <a:lnTo>
                  <a:pt x="526" y="6"/>
                </a:lnTo>
                <a:lnTo>
                  <a:pt x="542" y="1"/>
                </a:lnTo>
                <a:lnTo>
                  <a:pt x="544" y="0"/>
                </a:lnTo>
                <a:lnTo>
                  <a:pt x="546" y="3"/>
                </a:lnTo>
                <a:lnTo>
                  <a:pt x="556" y="23"/>
                </a:lnTo>
                <a:lnTo>
                  <a:pt x="570" y="16"/>
                </a:lnTo>
                <a:lnTo>
                  <a:pt x="593" y="5"/>
                </a:lnTo>
                <a:lnTo>
                  <a:pt x="601" y="6"/>
                </a:lnTo>
                <a:lnTo>
                  <a:pt x="642" y="13"/>
                </a:lnTo>
                <a:lnTo>
                  <a:pt x="654" y="15"/>
                </a:lnTo>
                <a:lnTo>
                  <a:pt x="660" y="16"/>
                </a:lnTo>
                <a:lnTo>
                  <a:pt x="660" y="16"/>
                </a:lnTo>
                <a:lnTo>
                  <a:pt x="526" y="189"/>
                </a:lnTo>
                <a:lnTo>
                  <a:pt x="519" y="197"/>
                </a:lnTo>
                <a:lnTo>
                  <a:pt x="515" y="203"/>
                </a:lnTo>
                <a:lnTo>
                  <a:pt x="514" y="208"/>
                </a:lnTo>
                <a:lnTo>
                  <a:pt x="511" y="221"/>
                </a:lnTo>
                <a:lnTo>
                  <a:pt x="504" y="242"/>
                </a:lnTo>
                <a:lnTo>
                  <a:pt x="487" y="299"/>
                </a:lnTo>
                <a:lnTo>
                  <a:pt x="453" y="411"/>
                </a:lnTo>
                <a:lnTo>
                  <a:pt x="369" y="391"/>
                </a:lnTo>
                <a:lnTo>
                  <a:pt x="369" y="391"/>
                </a:lnTo>
                <a:lnTo>
                  <a:pt x="275" y="368"/>
                </a:lnTo>
                <a:lnTo>
                  <a:pt x="120" y="387"/>
                </a:lnTo>
                <a:lnTo>
                  <a:pt x="47" y="360"/>
                </a:lnTo>
                <a:lnTo>
                  <a:pt x="47" y="269"/>
                </a:lnTo>
                <a:lnTo>
                  <a:pt x="47" y="234"/>
                </a:lnTo>
                <a:lnTo>
                  <a:pt x="47" y="226"/>
                </a:lnTo>
                <a:lnTo>
                  <a:pt x="77" y="208"/>
                </a:lnTo>
                <a:lnTo>
                  <a:pt x="91" y="199"/>
                </a:lnTo>
                <a:lnTo>
                  <a:pt x="91" y="199"/>
                </a:lnTo>
                <a:lnTo>
                  <a:pt x="104" y="168"/>
                </a:lnTo>
                <a:lnTo>
                  <a:pt x="30" y="147"/>
                </a:lnTo>
                <a:lnTo>
                  <a:pt x="0" y="125"/>
                </a:lnTo>
                <a:lnTo>
                  <a:pt x="2" y="81"/>
                </a:lnTo>
                <a:lnTo>
                  <a:pt x="44" y="50"/>
                </a:lnTo>
                <a:lnTo>
                  <a:pt x="81" y="45"/>
                </a:lnTo>
                <a:lnTo>
                  <a:pt x="82" y="45"/>
                </a:lnTo>
                <a:lnTo>
                  <a:pt x="98" y="32"/>
                </a:lnTo>
                <a:close/>
              </a:path>
            </a:pathLst>
          </a:custGeom>
          <a:solidFill>
            <a:srgbClr val="00B0F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3" name="Freeform 41">
            <a:extLst>
              <a:ext uri="{FF2B5EF4-FFF2-40B4-BE49-F238E27FC236}">
                <a16:creationId xmlns="" xmlns:a16="http://schemas.microsoft.com/office/drawing/2014/main" id="{C7C096C7-5886-4E46-9BB1-8CB7DE57E15F}"/>
              </a:ext>
            </a:extLst>
          </p:cNvPr>
          <p:cNvSpPr>
            <a:spLocks/>
          </p:cNvSpPr>
          <p:nvPr/>
        </p:nvSpPr>
        <p:spPr bwMode="auto">
          <a:xfrm>
            <a:off x="4470401" y="4246563"/>
            <a:ext cx="908050" cy="760413"/>
          </a:xfrm>
          <a:custGeom>
            <a:avLst/>
            <a:gdLst>
              <a:gd name="T0" fmla="*/ 259 w 572"/>
              <a:gd name="T1" fmla="*/ 0 h 479"/>
              <a:gd name="T2" fmla="*/ 277 w 572"/>
              <a:gd name="T3" fmla="*/ 6 h 479"/>
              <a:gd name="T4" fmla="*/ 279 w 572"/>
              <a:gd name="T5" fmla="*/ 6 h 479"/>
              <a:gd name="T6" fmla="*/ 293 w 572"/>
              <a:gd name="T7" fmla="*/ 34 h 479"/>
              <a:gd name="T8" fmla="*/ 307 w 572"/>
              <a:gd name="T9" fmla="*/ 59 h 479"/>
              <a:gd name="T10" fmla="*/ 308 w 572"/>
              <a:gd name="T11" fmla="*/ 62 h 479"/>
              <a:gd name="T12" fmla="*/ 308 w 572"/>
              <a:gd name="T13" fmla="*/ 62 h 479"/>
              <a:gd name="T14" fmla="*/ 345 w 572"/>
              <a:gd name="T15" fmla="*/ 37 h 479"/>
              <a:gd name="T16" fmla="*/ 360 w 572"/>
              <a:gd name="T17" fmla="*/ 55 h 479"/>
              <a:gd name="T18" fmla="*/ 372 w 572"/>
              <a:gd name="T19" fmla="*/ 69 h 479"/>
              <a:gd name="T20" fmla="*/ 339 w 572"/>
              <a:gd name="T21" fmla="*/ 128 h 479"/>
              <a:gd name="T22" fmla="*/ 431 w 572"/>
              <a:gd name="T23" fmla="*/ 189 h 479"/>
              <a:gd name="T24" fmla="*/ 457 w 572"/>
              <a:gd name="T25" fmla="*/ 207 h 479"/>
              <a:gd name="T26" fmla="*/ 468 w 572"/>
              <a:gd name="T27" fmla="*/ 222 h 479"/>
              <a:gd name="T28" fmla="*/ 517 w 572"/>
              <a:gd name="T29" fmla="*/ 292 h 479"/>
              <a:gd name="T30" fmla="*/ 559 w 572"/>
              <a:gd name="T31" fmla="*/ 300 h 479"/>
              <a:gd name="T32" fmla="*/ 572 w 572"/>
              <a:gd name="T33" fmla="*/ 326 h 479"/>
              <a:gd name="T34" fmla="*/ 525 w 572"/>
              <a:gd name="T35" fmla="*/ 359 h 479"/>
              <a:gd name="T36" fmla="*/ 469 w 572"/>
              <a:gd name="T37" fmla="*/ 400 h 479"/>
              <a:gd name="T38" fmla="*/ 466 w 572"/>
              <a:gd name="T39" fmla="*/ 402 h 479"/>
              <a:gd name="T40" fmla="*/ 460 w 572"/>
              <a:gd name="T41" fmla="*/ 402 h 479"/>
              <a:gd name="T42" fmla="*/ 449 w 572"/>
              <a:gd name="T43" fmla="*/ 403 h 479"/>
              <a:gd name="T44" fmla="*/ 358 w 572"/>
              <a:gd name="T45" fmla="*/ 411 h 479"/>
              <a:gd name="T46" fmla="*/ 301 w 572"/>
              <a:gd name="T47" fmla="*/ 416 h 479"/>
              <a:gd name="T48" fmla="*/ 281 w 572"/>
              <a:gd name="T49" fmla="*/ 417 h 479"/>
              <a:gd name="T50" fmla="*/ 264 w 572"/>
              <a:gd name="T51" fmla="*/ 420 h 479"/>
              <a:gd name="T52" fmla="*/ 260 w 572"/>
              <a:gd name="T53" fmla="*/ 420 h 479"/>
              <a:gd name="T54" fmla="*/ 258 w 572"/>
              <a:gd name="T55" fmla="*/ 420 h 479"/>
              <a:gd name="T56" fmla="*/ 248 w 572"/>
              <a:gd name="T57" fmla="*/ 421 h 479"/>
              <a:gd name="T58" fmla="*/ 170 w 572"/>
              <a:gd name="T59" fmla="*/ 427 h 479"/>
              <a:gd name="T60" fmla="*/ 152 w 572"/>
              <a:gd name="T61" fmla="*/ 445 h 479"/>
              <a:gd name="T62" fmla="*/ 133 w 572"/>
              <a:gd name="T63" fmla="*/ 465 h 479"/>
              <a:gd name="T64" fmla="*/ 77 w 572"/>
              <a:gd name="T65" fmla="*/ 479 h 479"/>
              <a:gd name="T66" fmla="*/ 67 w 572"/>
              <a:gd name="T67" fmla="*/ 445 h 479"/>
              <a:gd name="T68" fmla="*/ 47 w 572"/>
              <a:gd name="T69" fmla="*/ 378 h 479"/>
              <a:gd name="T70" fmla="*/ 30 w 572"/>
              <a:gd name="T71" fmla="*/ 362 h 479"/>
              <a:gd name="T72" fmla="*/ 12 w 572"/>
              <a:gd name="T73" fmla="*/ 375 h 479"/>
              <a:gd name="T74" fmla="*/ 0 w 572"/>
              <a:gd name="T75" fmla="*/ 280 h 479"/>
              <a:gd name="T76" fmla="*/ 31 w 572"/>
              <a:gd name="T77" fmla="*/ 238 h 479"/>
              <a:gd name="T78" fmla="*/ 75 w 572"/>
              <a:gd name="T79" fmla="*/ 246 h 479"/>
              <a:gd name="T80" fmla="*/ 147 w 572"/>
              <a:gd name="T81" fmla="*/ 201 h 479"/>
              <a:gd name="T82" fmla="*/ 161 w 572"/>
              <a:gd name="T83" fmla="*/ 212 h 479"/>
              <a:gd name="T84" fmla="*/ 191 w 572"/>
              <a:gd name="T85" fmla="*/ 197 h 479"/>
              <a:gd name="T86" fmla="*/ 226 w 572"/>
              <a:gd name="T87" fmla="*/ 112 h 479"/>
              <a:gd name="T88" fmla="*/ 232 w 572"/>
              <a:gd name="T89" fmla="*/ 94 h 479"/>
              <a:gd name="T90" fmla="*/ 260 w 572"/>
              <a:gd name="T91" fmla="*/ 43 h 479"/>
              <a:gd name="T92" fmla="*/ 251 w 572"/>
              <a:gd name="T93" fmla="*/ 34 h 479"/>
              <a:gd name="T94" fmla="*/ 241 w 572"/>
              <a:gd name="T95" fmla="*/ 24 h 479"/>
              <a:gd name="T96" fmla="*/ 273 w 572"/>
              <a:gd name="T97" fmla="*/ 7 h 479"/>
              <a:gd name="T98" fmla="*/ 259 w 572"/>
              <a:gd name="T99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72" h="479">
                <a:moveTo>
                  <a:pt x="259" y="0"/>
                </a:moveTo>
                <a:lnTo>
                  <a:pt x="277" y="6"/>
                </a:lnTo>
                <a:lnTo>
                  <a:pt x="279" y="6"/>
                </a:lnTo>
                <a:lnTo>
                  <a:pt x="293" y="34"/>
                </a:lnTo>
                <a:lnTo>
                  <a:pt x="307" y="59"/>
                </a:lnTo>
                <a:lnTo>
                  <a:pt x="308" y="62"/>
                </a:lnTo>
                <a:lnTo>
                  <a:pt x="308" y="62"/>
                </a:lnTo>
                <a:lnTo>
                  <a:pt x="345" y="37"/>
                </a:lnTo>
                <a:lnTo>
                  <a:pt x="360" y="55"/>
                </a:lnTo>
                <a:lnTo>
                  <a:pt x="372" y="69"/>
                </a:lnTo>
                <a:lnTo>
                  <a:pt x="339" y="128"/>
                </a:lnTo>
                <a:lnTo>
                  <a:pt x="431" y="189"/>
                </a:lnTo>
                <a:lnTo>
                  <a:pt x="457" y="207"/>
                </a:lnTo>
                <a:lnTo>
                  <a:pt x="468" y="222"/>
                </a:lnTo>
                <a:lnTo>
                  <a:pt x="517" y="292"/>
                </a:lnTo>
                <a:lnTo>
                  <a:pt x="559" y="300"/>
                </a:lnTo>
                <a:lnTo>
                  <a:pt x="572" y="326"/>
                </a:lnTo>
                <a:lnTo>
                  <a:pt x="525" y="359"/>
                </a:lnTo>
                <a:lnTo>
                  <a:pt x="469" y="400"/>
                </a:lnTo>
                <a:lnTo>
                  <a:pt x="466" y="402"/>
                </a:lnTo>
                <a:lnTo>
                  <a:pt x="460" y="402"/>
                </a:lnTo>
                <a:lnTo>
                  <a:pt x="449" y="403"/>
                </a:lnTo>
                <a:lnTo>
                  <a:pt x="358" y="411"/>
                </a:lnTo>
                <a:lnTo>
                  <a:pt x="301" y="416"/>
                </a:lnTo>
                <a:lnTo>
                  <a:pt x="281" y="417"/>
                </a:lnTo>
                <a:lnTo>
                  <a:pt x="264" y="420"/>
                </a:lnTo>
                <a:lnTo>
                  <a:pt x="260" y="420"/>
                </a:lnTo>
                <a:lnTo>
                  <a:pt x="258" y="420"/>
                </a:lnTo>
                <a:lnTo>
                  <a:pt x="248" y="421"/>
                </a:lnTo>
                <a:lnTo>
                  <a:pt x="170" y="427"/>
                </a:lnTo>
                <a:lnTo>
                  <a:pt x="152" y="445"/>
                </a:lnTo>
                <a:lnTo>
                  <a:pt x="133" y="465"/>
                </a:lnTo>
                <a:lnTo>
                  <a:pt x="77" y="479"/>
                </a:lnTo>
                <a:lnTo>
                  <a:pt x="67" y="445"/>
                </a:lnTo>
                <a:lnTo>
                  <a:pt x="47" y="378"/>
                </a:lnTo>
                <a:lnTo>
                  <a:pt x="30" y="362"/>
                </a:lnTo>
                <a:lnTo>
                  <a:pt x="12" y="375"/>
                </a:lnTo>
                <a:lnTo>
                  <a:pt x="0" y="280"/>
                </a:lnTo>
                <a:lnTo>
                  <a:pt x="31" y="238"/>
                </a:lnTo>
                <a:lnTo>
                  <a:pt x="75" y="246"/>
                </a:lnTo>
                <a:lnTo>
                  <a:pt x="147" y="201"/>
                </a:lnTo>
                <a:lnTo>
                  <a:pt x="161" y="212"/>
                </a:lnTo>
                <a:lnTo>
                  <a:pt x="191" y="197"/>
                </a:lnTo>
                <a:lnTo>
                  <a:pt x="226" y="112"/>
                </a:lnTo>
                <a:lnTo>
                  <a:pt x="232" y="94"/>
                </a:lnTo>
                <a:lnTo>
                  <a:pt x="260" y="43"/>
                </a:lnTo>
                <a:lnTo>
                  <a:pt x="251" y="34"/>
                </a:lnTo>
                <a:lnTo>
                  <a:pt x="241" y="24"/>
                </a:lnTo>
                <a:lnTo>
                  <a:pt x="273" y="7"/>
                </a:lnTo>
                <a:lnTo>
                  <a:pt x="259" y="0"/>
                </a:lnTo>
                <a:close/>
              </a:path>
            </a:pathLst>
          </a:custGeom>
          <a:solidFill>
            <a:srgbClr val="FFFF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4" name="Freeform 42">
            <a:extLst>
              <a:ext uri="{FF2B5EF4-FFF2-40B4-BE49-F238E27FC236}">
                <a16:creationId xmlns="" xmlns:a16="http://schemas.microsoft.com/office/drawing/2014/main" id="{0DE1B6AB-9BE5-49C7-9F8D-E3BA4FADC72B}"/>
              </a:ext>
            </a:extLst>
          </p:cNvPr>
          <p:cNvSpPr>
            <a:spLocks/>
          </p:cNvSpPr>
          <p:nvPr/>
        </p:nvSpPr>
        <p:spPr bwMode="auto">
          <a:xfrm>
            <a:off x="5008563" y="4273550"/>
            <a:ext cx="406400" cy="449263"/>
          </a:xfrm>
          <a:custGeom>
            <a:avLst/>
            <a:gdLst>
              <a:gd name="T0" fmla="*/ 256 w 256"/>
              <a:gd name="T1" fmla="*/ 61 h 283"/>
              <a:gd name="T2" fmla="*/ 213 w 256"/>
              <a:gd name="T3" fmla="*/ 60 h 283"/>
              <a:gd name="T4" fmla="*/ 182 w 256"/>
              <a:gd name="T5" fmla="*/ 91 h 283"/>
              <a:gd name="T6" fmla="*/ 189 w 256"/>
              <a:gd name="T7" fmla="*/ 99 h 283"/>
              <a:gd name="T8" fmla="*/ 205 w 256"/>
              <a:gd name="T9" fmla="*/ 118 h 283"/>
              <a:gd name="T10" fmla="*/ 206 w 256"/>
              <a:gd name="T11" fmla="*/ 132 h 283"/>
              <a:gd name="T12" fmla="*/ 209 w 256"/>
              <a:gd name="T13" fmla="*/ 161 h 283"/>
              <a:gd name="T14" fmla="*/ 217 w 256"/>
              <a:gd name="T15" fmla="*/ 242 h 283"/>
              <a:gd name="T16" fmla="*/ 220 w 256"/>
              <a:gd name="T17" fmla="*/ 283 h 283"/>
              <a:gd name="T18" fmla="*/ 178 w 256"/>
              <a:gd name="T19" fmla="*/ 275 h 283"/>
              <a:gd name="T20" fmla="*/ 129 w 256"/>
              <a:gd name="T21" fmla="*/ 205 h 283"/>
              <a:gd name="T22" fmla="*/ 118 w 256"/>
              <a:gd name="T23" fmla="*/ 190 h 283"/>
              <a:gd name="T24" fmla="*/ 92 w 256"/>
              <a:gd name="T25" fmla="*/ 172 h 283"/>
              <a:gd name="T26" fmla="*/ 0 w 256"/>
              <a:gd name="T27" fmla="*/ 111 h 283"/>
              <a:gd name="T28" fmla="*/ 33 w 256"/>
              <a:gd name="T29" fmla="*/ 52 h 283"/>
              <a:gd name="T30" fmla="*/ 33 w 256"/>
              <a:gd name="T31" fmla="*/ 20 h 283"/>
              <a:gd name="T32" fmla="*/ 58 w 256"/>
              <a:gd name="T33" fmla="*/ 11 h 283"/>
              <a:gd name="T34" fmla="*/ 92 w 256"/>
              <a:gd name="T35" fmla="*/ 0 h 283"/>
              <a:gd name="T36" fmla="*/ 115 w 256"/>
              <a:gd name="T37" fmla="*/ 3 h 283"/>
              <a:gd name="T38" fmla="*/ 256 w 256"/>
              <a:gd name="T39" fmla="*/ 61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6" h="283">
                <a:moveTo>
                  <a:pt x="256" y="61"/>
                </a:moveTo>
                <a:lnTo>
                  <a:pt x="213" y="60"/>
                </a:lnTo>
                <a:lnTo>
                  <a:pt x="182" y="91"/>
                </a:lnTo>
                <a:lnTo>
                  <a:pt x="189" y="99"/>
                </a:lnTo>
                <a:lnTo>
                  <a:pt x="205" y="118"/>
                </a:lnTo>
                <a:lnTo>
                  <a:pt x="206" y="132"/>
                </a:lnTo>
                <a:lnTo>
                  <a:pt x="209" y="161"/>
                </a:lnTo>
                <a:lnTo>
                  <a:pt x="217" y="242"/>
                </a:lnTo>
                <a:lnTo>
                  <a:pt x="220" y="283"/>
                </a:lnTo>
                <a:lnTo>
                  <a:pt x="178" y="275"/>
                </a:lnTo>
                <a:lnTo>
                  <a:pt x="129" y="205"/>
                </a:lnTo>
                <a:lnTo>
                  <a:pt x="118" y="190"/>
                </a:lnTo>
                <a:lnTo>
                  <a:pt x="92" y="172"/>
                </a:lnTo>
                <a:lnTo>
                  <a:pt x="0" y="111"/>
                </a:lnTo>
                <a:lnTo>
                  <a:pt x="33" y="52"/>
                </a:lnTo>
                <a:lnTo>
                  <a:pt x="33" y="20"/>
                </a:lnTo>
                <a:lnTo>
                  <a:pt x="58" y="11"/>
                </a:lnTo>
                <a:lnTo>
                  <a:pt x="92" y="0"/>
                </a:lnTo>
                <a:lnTo>
                  <a:pt x="115" y="3"/>
                </a:lnTo>
                <a:lnTo>
                  <a:pt x="256" y="61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5" name="Freeform 43">
            <a:extLst>
              <a:ext uri="{FF2B5EF4-FFF2-40B4-BE49-F238E27FC236}">
                <a16:creationId xmlns="" xmlns:a16="http://schemas.microsoft.com/office/drawing/2014/main" id="{C643EDB1-AE49-4C98-8FB7-0B9C40BCCCCA}"/>
              </a:ext>
            </a:extLst>
          </p:cNvPr>
          <p:cNvSpPr>
            <a:spLocks/>
          </p:cNvSpPr>
          <p:nvPr/>
        </p:nvSpPr>
        <p:spPr bwMode="auto">
          <a:xfrm>
            <a:off x="5297488" y="4303713"/>
            <a:ext cx="1079500" cy="833438"/>
          </a:xfrm>
          <a:custGeom>
            <a:avLst/>
            <a:gdLst>
              <a:gd name="T0" fmla="*/ 571 w 680"/>
              <a:gd name="T1" fmla="*/ 43 h 525"/>
              <a:gd name="T2" fmla="*/ 680 w 680"/>
              <a:gd name="T3" fmla="*/ 271 h 525"/>
              <a:gd name="T4" fmla="*/ 678 w 680"/>
              <a:gd name="T5" fmla="*/ 326 h 525"/>
              <a:gd name="T6" fmla="*/ 575 w 680"/>
              <a:gd name="T7" fmla="*/ 370 h 525"/>
              <a:gd name="T8" fmla="*/ 575 w 680"/>
              <a:gd name="T9" fmla="*/ 371 h 525"/>
              <a:gd name="T10" fmla="*/ 524 w 680"/>
              <a:gd name="T11" fmla="*/ 370 h 525"/>
              <a:gd name="T12" fmla="*/ 505 w 680"/>
              <a:gd name="T13" fmla="*/ 370 h 525"/>
              <a:gd name="T14" fmla="*/ 503 w 680"/>
              <a:gd name="T15" fmla="*/ 374 h 525"/>
              <a:gd name="T16" fmla="*/ 483 w 680"/>
              <a:gd name="T17" fmla="*/ 409 h 525"/>
              <a:gd name="T18" fmla="*/ 451 w 680"/>
              <a:gd name="T19" fmla="*/ 467 h 525"/>
              <a:gd name="T20" fmla="*/ 418 w 680"/>
              <a:gd name="T21" fmla="*/ 525 h 525"/>
              <a:gd name="T22" fmla="*/ 362 w 680"/>
              <a:gd name="T23" fmla="*/ 509 h 525"/>
              <a:gd name="T24" fmla="*/ 338 w 680"/>
              <a:gd name="T25" fmla="*/ 429 h 525"/>
              <a:gd name="T26" fmla="*/ 306 w 680"/>
              <a:gd name="T27" fmla="*/ 428 h 525"/>
              <a:gd name="T28" fmla="*/ 254 w 680"/>
              <a:gd name="T29" fmla="*/ 426 h 525"/>
              <a:gd name="T30" fmla="*/ 236 w 680"/>
              <a:gd name="T31" fmla="*/ 426 h 525"/>
              <a:gd name="T32" fmla="*/ 215 w 680"/>
              <a:gd name="T33" fmla="*/ 420 h 525"/>
              <a:gd name="T34" fmla="*/ 185 w 680"/>
              <a:gd name="T35" fmla="*/ 413 h 525"/>
              <a:gd name="T36" fmla="*/ 182 w 680"/>
              <a:gd name="T37" fmla="*/ 409 h 525"/>
              <a:gd name="T38" fmla="*/ 160 w 680"/>
              <a:gd name="T39" fmla="*/ 390 h 525"/>
              <a:gd name="T40" fmla="*/ 51 w 680"/>
              <a:gd name="T41" fmla="*/ 290 h 525"/>
              <a:gd name="T42" fmla="*/ 38 w 680"/>
              <a:gd name="T43" fmla="*/ 264 h 525"/>
              <a:gd name="T44" fmla="*/ 35 w 680"/>
              <a:gd name="T45" fmla="*/ 223 h 525"/>
              <a:gd name="T46" fmla="*/ 27 w 680"/>
              <a:gd name="T47" fmla="*/ 142 h 525"/>
              <a:gd name="T48" fmla="*/ 24 w 680"/>
              <a:gd name="T49" fmla="*/ 113 h 525"/>
              <a:gd name="T50" fmla="*/ 23 w 680"/>
              <a:gd name="T51" fmla="*/ 99 h 525"/>
              <a:gd name="T52" fmla="*/ 7 w 680"/>
              <a:gd name="T53" fmla="*/ 80 h 525"/>
              <a:gd name="T54" fmla="*/ 0 w 680"/>
              <a:gd name="T55" fmla="*/ 72 h 525"/>
              <a:gd name="T56" fmla="*/ 31 w 680"/>
              <a:gd name="T57" fmla="*/ 41 h 525"/>
              <a:gd name="T58" fmla="*/ 74 w 680"/>
              <a:gd name="T59" fmla="*/ 42 h 525"/>
              <a:gd name="T60" fmla="*/ 107 w 680"/>
              <a:gd name="T61" fmla="*/ 63 h 525"/>
              <a:gd name="T62" fmla="*/ 238 w 680"/>
              <a:gd name="T63" fmla="*/ 19 h 525"/>
              <a:gd name="T64" fmla="*/ 393 w 680"/>
              <a:gd name="T65" fmla="*/ 0 h 525"/>
              <a:gd name="T66" fmla="*/ 487 w 680"/>
              <a:gd name="T67" fmla="*/ 23 h 525"/>
              <a:gd name="T68" fmla="*/ 487 w 680"/>
              <a:gd name="T69" fmla="*/ 23 h 525"/>
              <a:gd name="T70" fmla="*/ 571 w 680"/>
              <a:gd name="T71" fmla="*/ 43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0" h="525">
                <a:moveTo>
                  <a:pt x="571" y="43"/>
                </a:moveTo>
                <a:lnTo>
                  <a:pt x="680" y="271"/>
                </a:lnTo>
                <a:lnTo>
                  <a:pt x="678" y="326"/>
                </a:lnTo>
                <a:lnTo>
                  <a:pt x="575" y="370"/>
                </a:lnTo>
                <a:lnTo>
                  <a:pt x="575" y="371"/>
                </a:lnTo>
                <a:lnTo>
                  <a:pt x="524" y="370"/>
                </a:lnTo>
                <a:lnTo>
                  <a:pt x="505" y="370"/>
                </a:lnTo>
                <a:lnTo>
                  <a:pt x="503" y="374"/>
                </a:lnTo>
                <a:lnTo>
                  <a:pt x="483" y="409"/>
                </a:lnTo>
                <a:lnTo>
                  <a:pt x="451" y="467"/>
                </a:lnTo>
                <a:lnTo>
                  <a:pt x="418" y="525"/>
                </a:lnTo>
                <a:lnTo>
                  <a:pt x="362" y="509"/>
                </a:lnTo>
                <a:lnTo>
                  <a:pt x="338" y="429"/>
                </a:lnTo>
                <a:lnTo>
                  <a:pt x="306" y="428"/>
                </a:lnTo>
                <a:lnTo>
                  <a:pt x="254" y="426"/>
                </a:lnTo>
                <a:lnTo>
                  <a:pt x="236" y="426"/>
                </a:lnTo>
                <a:lnTo>
                  <a:pt x="215" y="420"/>
                </a:lnTo>
                <a:lnTo>
                  <a:pt x="185" y="413"/>
                </a:lnTo>
                <a:lnTo>
                  <a:pt x="182" y="409"/>
                </a:lnTo>
                <a:lnTo>
                  <a:pt x="160" y="390"/>
                </a:lnTo>
                <a:lnTo>
                  <a:pt x="51" y="290"/>
                </a:lnTo>
                <a:lnTo>
                  <a:pt x="38" y="264"/>
                </a:lnTo>
                <a:lnTo>
                  <a:pt x="35" y="223"/>
                </a:lnTo>
                <a:lnTo>
                  <a:pt x="27" y="142"/>
                </a:lnTo>
                <a:lnTo>
                  <a:pt x="24" y="113"/>
                </a:lnTo>
                <a:lnTo>
                  <a:pt x="23" y="99"/>
                </a:lnTo>
                <a:lnTo>
                  <a:pt x="7" y="80"/>
                </a:lnTo>
                <a:lnTo>
                  <a:pt x="0" y="72"/>
                </a:lnTo>
                <a:lnTo>
                  <a:pt x="31" y="41"/>
                </a:lnTo>
                <a:lnTo>
                  <a:pt x="74" y="42"/>
                </a:lnTo>
                <a:lnTo>
                  <a:pt x="107" y="63"/>
                </a:lnTo>
                <a:lnTo>
                  <a:pt x="238" y="19"/>
                </a:lnTo>
                <a:lnTo>
                  <a:pt x="393" y="0"/>
                </a:lnTo>
                <a:lnTo>
                  <a:pt x="487" y="23"/>
                </a:lnTo>
                <a:lnTo>
                  <a:pt x="487" y="23"/>
                </a:lnTo>
                <a:lnTo>
                  <a:pt x="571" y="43"/>
                </a:lnTo>
                <a:close/>
              </a:path>
            </a:pathLst>
          </a:custGeom>
          <a:solidFill>
            <a:srgbClr val="00B0F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6" name="Freeform 44">
            <a:extLst>
              <a:ext uri="{FF2B5EF4-FFF2-40B4-BE49-F238E27FC236}">
                <a16:creationId xmlns="" xmlns:a16="http://schemas.microsoft.com/office/drawing/2014/main" id="{5B8D4EED-0E66-4EE9-91CC-A0B42E085586}"/>
              </a:ext>
            </a:extLst>
          </p:cNvPr>
          <p:cNvSpPr>
            <a:spLocks/>
          </p:cNvSpPr>
          <p:nvPr/>
        </p:nvSpPr>
        <p:spPr bwMode="auto">
          <a:xfrm>
            <a:off x="4554538" y="4764088"/>
            <a:ext cx="1117600" cy="1200150"/>
          </a:xfrm>
          <a:custGeom>
            <a:avLst/>
            <a:gdLst>
              <a:gd name="T0" fmla="*/ 525 w 704"/>
              <a:gd name="T1" fmla="*/ 707 h 756"/>
              <a:gd name="T2" fmla="*/ 486 w 704"/>
              <a:gd name="T3" fmla="*/ 756 h 756"/>
              <a:gd name="T4" fmla="*/ 442 w 704"/>
              <a:gd name="T5" fmla="*/ 708 h 756"/>
              <a:gd name="T6" fmla="*/ 385 w 704"/>
              <a:gd name="T7" fmla="*/ 722 h 756"/>
              <a:gd name="T8" fmla="*/ 203 w 704"/>
              <a:gd name="T9" fmla="*/ 660 h 756"/>
              <a:gd name="T10" fmla="*/ 200 w 704"/>
              <a:gd name="T11" fmla="*/ 612 h 756"/>
              <a:gd name="T12" fmla="*/ 115 w 704"/>
              <a:gd name="T13" fmla="*/ 558 h 756"/>
              <a:gd name="T14" fmla="*/ 104 w 704"/>
              <a:gd name="T15" fmla="*/ 500 h 756"/>
              <a:gd name="T16" fmla="*/ 97 w 704"/>
              <a:gd name="T17" fmla="*/ 456 h 756"/>
              <a:gd name="T18" fmla="*/ 85 w 704"/>
              <a:gd name="T19" fmla="*/ 392 h 756"/>
              <a:gd name="T20" fmla="*/ 69 w 704"/>
              <a:gd name="T21" fmla="*/ 363 h 756"/>
              <a:gd name="T22" fmla="*/ 69 w 704"/>
              <a:gd name="T23" fmla="*/ 363 h 756"/>
              <a:gd name="T24" fmla="*/ 56 w 704"/>
              <a:gd name="T25" fmla="*/ 337 h 756"/>
              <a:gd name="T26" fmla="*/ 29 w 704"/>
              <a:gd name="T27" fmla="*/ 289 h 756"/>
              <a:gd name="T28" fmla="*/ 0 w 704"/>
              <a:gd name="T29" fmla="*/ 234 h 756"/>
              <a:gd name="T30" fmla="*/ 10 w 704"/>
              <a:gd name="T31" fmla="*/ 200 h 756"/>
              <a:gd name="T32" fmla="*/ 24 w 704"/>
              <a:gd name="T33" fmla="*/ 153 h 756"/>
              <a:gd name="T34" fmla="*/ 80 w 704"/>
              <a:gd name="T35" fmla="*/ 139 h 756"/>
              <a:gd name="T36" fmla="*/ 99 w 704"/>
              <a:gd name="T37" fmla="*/ 119 h 756"/>
              <a:gd name="T38" fmla="*/ 117 w 704"/>
              <a:gd name="T39" fmla="*/ 101 h 756"/>
              <a:gd name="T40" fmla="*/ 195 w 704"/>
              <a:gd name="T41" fmla="*/ 95 h 756"/>
              <a:gd name="T42" fmla="*/ 205 w 704"/>
              <a:gd name="T43" fmla="*/ 94 h 756"/>
              <a:gd name="T44" fmla="*/ 207 w 704"/>
              <a:gd name="T45" fmla="*/ 94 h 756"/>
              <a:gd name="T46" fmla="*/ 211 w 704"/>
              <a:gd name="T47" fmla="*/ 94 h 756"/>
              <a:gd name="T48" fmla="*/ 228 w 704"/>
              <a:gd name="T49" fmla="*/ 91 h 756"/>
              <a:gd name="T50" fmla="*/ 248 w 704"/>
              <a:gd name="T51" fmla="*/ 90 h 756"/>
              <a:gd name="T52" fmla="*/ 305 w 704"/>
              <a:gd name="T53" fmla="*/ 85 h 756"/>
              <a:gd name="T54" fmla="*/ 396 w 704"/>
              <a:gd name="T55" fmla="*/ 77 h 756"/>
              <a:gd name="T56" fmla="*/ 407 w 704"/>
              <a:gd name="T57" fmla="*/ 76 h 756"/>
              <a:gd name="T58" fmla="*/ 413 w 704"/>
              <a:gd name="T59" fmla="*/ 76 h 756"/>
              <a:gd name="T60" fmla="*/ 416 w 704"/>
              <a:gd name="T61" fmla="*/ 74 h 756"/>
              <a:gd name="T62" fmla="*/ 472 w 704"/>
              <a:gd name="T63" fmla="*/ 33 h 756"/>
              <a:gd name="T64" fmla="*/ 519 w 704"/>
              <a:gd name="T65" fmla="*/ 0 h 756"/>
              <a:gd name="T66" fmla="*/ 628 w 704"/>
              <a:gd name="T67" fmla="*/ 100 h 756"/>
              <a:gd name="T68" fmla="*/ 650 w 704"/>
              <a:gd name="T69" fmla="*/ 119 h 756"/>
              <a:gd name="T70" fmla="*/ 653 w 704"/>
              <a:gd name="T71" fmla="*/ 123 h 756"/>
              <a:gd name="T72" fmla="*/ 683 w 704"/>
              <a:gd name="T73" fmla="*/ 130 h 756"/>
              <a:gd name="T74" fmla="*/ 704 w 704"/>
              <a:gd name="T75" fmla="*/ 136 h 756"/>
              <a:gd name="T76" fmla="*/ 699 w 704"/>
              <a:gd name="T77" fmla="*/ 153 h 756"/>
              <a:gd name="T78" fmla="*/ 668 w 704"/>
              <a:gd name="T79" fmla="*/ 242 h 756"/>
              <a:gd name="T80" fmla="*/ 666 w 704"/>
              <a:gd name="T81" fmla="*/ 251 h 756"/>
              <a:gd name="T82" fmla="*/ 663 w 704"/>
              <a:gd name="T83" fmla="*/ 261 h 756"/>
              <a:gd name="T84" fmla="*/ 660 w 704"/>
              <a:gd name="T85" fmla="*/ 270 h 756"/>
              <a:gd name="T86" fmla="*/ 658 w 704"/>
              <a:gd name="T87" fmla="*/ 274 h 756"/>
              <a:gd name="T88" fmla="*/ 658 w 704"/>
              <a:gd name="T89" fmla="*/ 313 h 756"/>
              <a:gd name="T90" fmla="*/ 660 w 704"/>
              <a:gd name="T91" fmla="*/ 386 h 756"/>
              <a:gd name="T92" fmla="*/ 660 w 704"/>
              <a:gd name="T93" fmla="*/ 398 h 756"/>
              <a:gd name="T94" fmla="*/ 622 w 704"/>
              <a:gd name="T95" fmla="*/ 451 h 756"/>
              <a:gd name="T96" fmla="*/ 642 w 704"/>
              <a:gd name="T97" fmla="*/ 549 h 756"/>
              <a:gd name="T98" fmla="*/ 630 w 704"/>
              <a:gd name="T99" fmla="*/ 551 h 756"/>
              <a:gd name="T100" fmla="*/ 603 w 704"/>
              <a:gd name="T101" fmla="*/ 558 h 756"/>
              <a:gd name="T102" fmla="*/ 598 w 704"/>
              <a:gd name="T103" fmla="*/ 567 h 756"/>
              <a:gd name="T104" fmla="*/ 525 w 704"/>
              <a:gd name="T105" fmla="*/ 707 h 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4" h="756">
                <a:moveTo>
                  <a:pt x="525" y="707"/>
                </a:moveTo>
                <a:lnTo>
                  <a:pt x="486" y="756"/>
                </a:lnTo>
                <a:lnTo>
                  <a:pt x="442" y="708"/>
                </a:lnTo>
                <a:lnTo>
                  <a:pt x="385" y="722"/>
                </a:lnTo>
                <a:lnTo>
                  <a:pt x="203" y="660"/>
                </a:lnTo>
                <a:lnTo>
                  <a:pt x="200" y="612"/>
                </a:lnTo>
                <a:lnTo>
                  <a:pt x="115" y="558"/>
                </a:lnTo>
                <a:lnTo>
                  <a:pt x="104" y="500"/>
                </a:lnTo>
                <a:lnTo>
                  <a:pt x="97" y="456"/>
                </a:lnTo>
                <a:lnTo>
                  <a:pt x="85" y="392"/>
                </a:lnTo>
                <a:lnTo>
                  <a:pt x="69" y="363"/>
                </a:lnTo>
                <a:lnTo>
                  <a:pt x="69" y="363"/>
                </a:lnTo>
                <a:lnTo>
                  <a:pt x="56" y="337"/>
                </a:lnTo>
                <a:lnTo>
                  <a:pt x="29" y="289"/>
                </a:lnTo>
                <a:lnTo>
                  <a:pt x="0" y="234"/>
                </a:lnTo>
                <a:lnTo>
                  <a:pt x="10" y="200"/>
                </a:lnTo>
                <a:lnTo>
                  <a:pt x="24" y="153"/>
                </a:lnTo>
                <a:lnTo>
                  <a:pt x="80" y="139"/>
                </a:lnTo>
                <a:lnTo>
                  <a:pt x="99" y="119"/>
                </a:lnTo>
                <a:lnTo>
                  <a:pt x="117" y="101"/>
                </a:lnTo>
                <a:lnTo>
                  <a:pt x="195" y="95"/>
                </a:lnTo>
                <a:lnTo>
                  <a:pt x="205" y="94"/>
                </a:lnTo>
                <a:lnTo>
                  <a:pt x="207" y="94"/>
                </a:lnTo>
                <a:lnTo>
                  <a:pt x="211" y="94"/>
                </a:lnTo>
                <a:lnTo>
                  <a:pt x="228" y="91"/>
                </a:lnTo>
                <a:lnTo>
                  <a:pt x="248" y="90"/>
                </a:lnTo>
                <a:lnTo>
                  <a:pt x="305" y="85"/>
                </a:lnTo>
                <a:lnTo>
                  <a:pt x="396" y="77"/>
                </a:lnTo>
                <a:lnTo>
                  <a:pt x="407" y="76"/>
                </a:lnTo>
                <a:lnTo>
                  <a:pt x="413" y="76"/>
                </a:lnTo>
                <a:lnTo>
                  <a:pt x="416" y="74"/>
                </a:lnTo>
                <a:lnTo>
                  <a:pt x="472" y="33"/>
                </a:lnTo>
                <a:lnTo>
                  <a:pt x="519" y="0"/>
                </a:lnTo>
                <a:lnTo>
                  <a:pt x="628" y="100"/>
                </a:lnTo>
                <a:lnTo>
                  <a:pt x="650" y="119"/>
                </a:lnTo>
                <a:lnTo>
                  <a:pt x="653" y="123"/>
                </a:lnTo>
                <a:lnTo>
                  <a:pt x="683" y="130"/>
                </a:lnTo>
                <a:lnTo>
                  <a:pt x="704" y="136"/>
                </a:lnTo>
                <a:lnTo>
                  <a:pt x="699" y="153"/>
                </a:lnTo>
                <a:lnTo>
                  <a:pt x="668" y="242"/>
                </a:lnTo>
                <a:lnTo>
                  <a:pt x="666" y="251"/>
                </a:lnTo>
                <a:lnTo>
                  <a:pt x="663" y="261"/>
                </a:lnTo>
                <a:lnTo>
                  <a:pt x="660" y="270"/>
                </a:lnTo>
                <a:lnTo>
                  <a:pt x="658" y="274"/>
                </a:lnTo>
                <a:lnTo>
                  <a:pt x="658" y="313"/>
                </a:lnTo>
                <a:lnTo>
                  <a:pt x="660" y="386"/>
                </a:lnTo>
                <a:lnTo>
                  <a:pt x="660" y="398"/>
                </a:lnTo>
                <a:lnTo>
                  <a:pt x="622" y="451"/>
                </a:lnTo>
                <a:lnTo>
                  <a:pt x="642" y="549"/>
                </a:lnTo>
                <a:lnTo>
                  <a:pt x="630" y="551"/>
                </a:lnTo>
                <a:lnTo>
                  <a:pt x="603" y="558"/>
                </a:lnTo>
                <a:lnTo>
                  <a:pt x="598" y="567"/>
                </a:lnTo>
                <a:lnTo>
                  <a:pt x="525" y="707"/>
                </a:lnTo>
                <a:close/>
              </a:path>
            </a:pathLst>
          </a:custGeom>
          <a:solidFill>
            <a:srgbClr val="FFFF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7" name="Freeform 45">
            <a:extLst>
              <a:ext uri="{FF2B5EF4-FFF2-40B4-BE49-F238E27FC236}">
                <a16:creationId xmlns="" xmlns:a16="http://schemas.microsoft.com/office/drawing/2014/main" id="{76D25D69-0449-4915-8D3C-A14D5453D5EB}"/>
              </a:ext>
            </a:extLst>
          </p:cNvPr>
          <p:cNvSpPr>
            <a:spLocks/>
          </p:cNvSpPr>
          <p:nvPr/>
        </p:nvSpPr>
        <p:spPr bwMode="auto">
          <a:xfrm>
            <a:off x="3332163" y="5441950"/>
            <a:ext cx="1244600" cy="1365250"/>
          </a:xfrm>
          <a:custGeom>
            <a:avLst/>
            <a:gdLst>
              <a:gd name="T0" fmla="*/ 735 w 784"/>
              <a:gd name="T1" fmla="*/ 425 h 860"/>
              <a:gd name="T2" fmla="*/ 784 w 784"/>
              <a:gd name="T3" fmla="*/ 627 h 860"/>
              <a:gd name="T4" fmla="*/ 678 w 784"/>
              <a:gd name="T5" fmla="*/ 666 h 860"/>
              <a:gd name="T6" fmla="*/ 660 w 784"/>
              <a:gd name="T7" fmla="*/ 729 h 860"/>
              <a:gd name="T8" fmla="*/ 636 w 784"/>
              <a:gd name="T9" fmla="*/ 743 h 860"/>
              <a:gd name="T10" fmla="*/ 595 w 784"/>
              <a:gd name="T11" fmla="*/ 713 h 860"/>
              <a:gd name="T12" fmla="*/ 580 w 784"/>
              <a:gd name="T13" fmla="*/ 741 h 860"/>
              <a:gd name="T14" fmla="*/ 602 w 784"/>
              <a:gd name="T15" fmla="*/ 761 h 860"/>
              <a:gd name="T16" fmla="*/ 553 w 784"/>
              <a:gd name="T17" fmla="*/ 822 h 860"/>
              <a:gd name="T18" fmla="*/ 415 w 784"/>
              <a:gd name="T19" fmla="*/ 860 h 860"/>
              <a:gd name="T20" fmla="*/ 405 w 784"/>
              <a:gd name="T21" fmla="*/ 853 h 860"/>
              <a:gd name="T22" fmla="*/ 385 w 784"/>
              <a:gd name="T23" fmla="*/ 837 h 860"/>
              <a:gd name="T24" fmla="*/ 382 w 784"/>
              <a:gd name="T25" fmla="*/ 835 h 860"/>
              <a:gd name="T26" fmla="*/ 337 w 784"/>
              <a:gd name="T27" fmla="*/ 798 h 860"/>
              <a:gd name="T28" fmla="*/ 301 w 784"/>
              <a:gd name="T29" fmla="*/ 780 h 860"/>
              <a:gd name="T30" fmla="*/ 289 w 784"/>
              <a:gd name="T31" fmla="*/ 773 h 860"/>
              <a:gd name="T32" fmla="*/ 153 w 784"/>
              <a:gd name="T33" fmla="*/ 704 h 860"/>
              <a:gd name="T34" fmla="*/ 145 w 784"/>
              <a:gd name="T35" fmla="*/ 700 h 860"/>
              <a:gd name="T36" fmla="*/ 51 w 784"/>
              <a:gd name="T37" fmla="*/ 649 h 860"/>
              <a:gd name="T38" fmla="*/ 144 w 784"/>
              <a:gd name="T39" fmla="*/ 576 h 860"/>
              <a:gd name="T40" fmla="*/ 145 w 784"/>
              <a:gd name="T41" fmla="*/ 570 h 860"/>
              <a:gd name="T42" fmla="*/ 161 w 784"/>
              <a:gd name="T43" fmla="*/ 490 h 860"/>
              <a:gd name="T44" fmla="*/ 163 w 784"/>
              <a:gd name="T45" fmla="*/ 478 h 860"/>
              <a:gd name="T46" fmla="*/ 171 w 784"/>
              <a:gd name="T47" fmla="*/ 439 h 860"/>
              <a:gd name="T48" fmla="*/ 172 w 784"/>
              <a:gd name="T49" fmla="*/ 434 h 860"/>
              <a:gd name="T50" fmla="*/ 203 w 784"/>
              <a:gd name="T51" fmla="*/ 384 h 860"/>
              <a:gd name="T52" fmla="*/ 198 w 784"/>
              <a:gd name="T53" fmla="*/ 371 h 860"/>
              <a:gd name="T54" fmla="*/ 190 w 784"/>
              <a:gd name="T55" fmla="*/ 354 h 860"/>
              <a:gd name="T56" fmla="*/ 180 w 784"/>
              <a:gd name="T57" fmla="*/ 354 h 860"/>
              <a:gd name="T58" fmla="*/ 145 w 784"/>
              <a:gd name="T59" fmla="*/ 353 h 860"/>
              <a:gd name="T60" fmla="*/ 144 w 784"/>
              <a:gd name="T61" fmla="*/ 353 h 860"/>
              <a:gd name="T62" fmla="*/ 142 w 784"/>
              <a:gd name="T63" fmla="*/ 353 h 860"/>
              <a:gd name="T64" fmla="*/ 134 w 784"/>
              <a:gd name="T65" fmla="*/ 340 h 860"/>
              <a:gd name="T66" fmla="*/ 0 w 784"/>
              <a:gd name="T67" fmla="*/ 127 h 860"/>
              <a:gd name="T68" fmla="*/ 115 w 784"/>
              <a:gd name="T69" fmla="*/ 65 h 860"/>
              <a:gd name="T70" fmla="*/ 145 w 784"/>
              <a:gd name="T71" fmla="*/ 70 h 860"/>
              <a:gd name="T72" fmla="*/ 163 w 784"/>
              <a:gd name="T73" fmla="*/ 74 h 860"/>
              <a:gd name="T74" fmla="*/ 319 w 784"/>
              <a:gd name="T75" fmla="*/ 30 h 860"/>
              <a:gd name="T76" fmla="*/ 361 w 784"/>
              <a:gd name="T77" fmla="*/ 0 h 860"/>
              <a:gd name="T78" fmla="*/ 438 w 784"/>
              <a:gd name="T79" fmla="*/ 38 h 860"/>
              <a:gd name="T80" fmla="*/ 456 w 784"/>
              <a:gd name="T81" fmla="*/ 47 h 860"/>
              <a:gd name="T82" fmla="*/ 456 w 784"/>
              <a:gd name="T83" fmla="*/ 68 h 860"/>
              <a:gd name="T84" fmla="*/ 489 w 784"/>
              <a:gd name="T85" fmla="*/ 103 h 860"/>
              <a:gd name="T86" fmla="*/ 559 w 784"/>
              <a:gd name="T87" fmla="*/ 173 h 860"/>
              <a:gd name="T88" fmla="*/ 586 w 784"/>
              <a:gd name="T89" fmla="*/ 137 h 860"/>
              <a:gd name="T90" fmla="*/ 619 w 784"/>
              <a:gd name="T91" fmla="*/ 168 h 860"/>
              <a:gd name="T92" fmla="*/ 629 w 784"/>
              <a:gd name="T93" fmla="*/ 176 h 860"/>
              <a:gd name="T94" fmla="*/ 651 w 784"/>
              <a:gd name="T95" fmla="*/ 176 h 860"/>
              <a:gd name="T96" fmla="*/ 675 w 784"/>
              <a:gd name="T97" fmla="*/ 168 h 860"/>
              <a:gd name="T98" fmla="*/ 693 w 784"/>
              <a:gd name="T99" fmla="*/ 194 h 860"/>
              <a:gd name="T100" fmla="*/ 707 w 784"/>
              <a:gd name="T101" fmla="*/ 213 h 860"/>
              <a:gd name="T102" fmla="*/ 700 w 784"/>
              <a:gd name="T103" fmla="*/ 230 h 860"/>
              <a:gd name="T104" fmla="*/ 696 w 784"/>
              <a:gd name="T105" fmla="*/ 241 h 860"/>
              <a:gd name="T106" fmla="*/ 730 w 784"/>
              <a:gd name="T107" fmla="*/ 271 h 860"/>
              <a:gd name="T108" fmla="*/ 725 w 784"/>
              <a:gd name="T109" fmla="*/ 284 h 860"/>
              <a:gd name="T110" fmla="*/ 716 w 784"/>
              <a:gd name="T111" fmla="*/ 307 h 860"/>
              <a:gd name="T112" fmla="*/ 735 w 784"/>
              <a:gd name="T113" fmla="*/ 425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4" h="860">
                <a:moveTo>
                  <a:pt x="735" y="425"/>
                </a:moveTo>
                <a:lnTo>
                  <a:pt x="784" y="627"/>
                </a:lnTo>
                <a:lnTo>
                  <a:pt x="678" y="666"/>
                </a:lnTo>
                <a:lnTo>
                  <a:pt x="660" y="729"/>
                </a:lnTo>
                <a:lnTo>
                  <a:pt x="636" y="743"/>
                </a:lnTo>
                <a:lnTo>
                  <a:pt x="595" y="713"/>
                </a:lnTo>
                <a:lnTo>
                  <a:pt x="580" y="741"/>
                </a:lnTo>
                <a:lnTo>
                  <a:pt x="602" y="761"/>
                </a:lnTo>
                <a:lnTo>
                  <a:pt x="553" y="822"/>
                </a:lnTo>
                <a:lnTo>
                  <a:pt x="415" y="860"/>
                </a:lnTo>
                <a:lnTo>
                  <a:pt x="405" y="853"/>
                </a:lnTo>
                <a:lnTo>
                  <a:pt x="385" y="837"/>
                </a:lnTo>
                <a:lnTo>
                  <a:pt x="382" y="835"/>
                </a:lnTo>
                <a:lnTo>
                  <a:pt x="337" y="798"/>
                </a:lnTo>
                <a:lnTo>
                  <a:pt x="301" y="780"/>
                </a:lnTo>
                <a:lnTo>
                  <a:pt x="289" y="773"/>
                </a:lnTo>
                <a:lnTo>
                  <a:pt x="153" y="704"/>
                </a:lnTo>
                <a:lnTo>
                  <a:pt x="145" y="700"/>
                </a:lnTo>
                <a:lnTo>
                  <a:pt x="51" y="649"/>
                </a:lnTo>
                <a:lnTo>
                  <a:pt x="144" y="576"/>
                </a:lnTo>
                <a:lnTo>
                  <a:pt x="145" y="570"/>
                </a:lnTo>
                <a:lnTo>
                  <a:pt x="161" y="490"/>
                </a:lnTo>
                <a:lnTo>
                  <a:pt x="163" y="478"/>
                </a:lnTo>
                <a:lnTo>
                  <a:pt x="171" y="439"/>
                </a:lnTo>
                <a:lnTo>
                  <a:pt x="172" y="434"/>
                </a:lnTo>
                <a:lnTo>
                  <a:pt x="203" y="384"/>
                </a:lnTo>
                <a:lnTo>
                  <a:pt x="198" y="371"/>
                </a:lnTo>
                <a:lnTo>
                  <a:pt x="190" y="354"/>
                </a:lnTo>
                <a:lnTo>
                  <a:pt x="180" y="354"/>
                </a:lnTo>
                <a:lnTo>
                  <a:pt x="145" y="353"/>
                </a:lnTo>
                <a:lnTo>
                  <a:pt x="144" y="353"/>
                </a:lnTo>
                <a:lnTo>
                  <a:pt x="142" y="353"/>
                </a:lnTo>
                <a:lnTo>
                  <a:pt x="134" y="340"/>
                </a:lnTo>
                <a:lnTo>
                  <a:pt x="0" y="127"/>
                </a:lnTo>
                <a:lnTo>
                  <a:pt x="115" y="65"/>
                </a:lnTo>
                <a:lnTo>
                  <a:pt x="145" y="70"/>
                </a:lnTo>
                <a:lnTo>
                  <a:pt x="163" y="74"/>
                </a:lnTo>
                <a:lnTo>
                  <a:pt x="319" y="30"/>
                </a:lnTo>
                <a:lnTo>
                  <a:pt x="361" y="0"/>
                </a:lnTo>
                <a:lnTo>
                  <a:pt x="438" y="38"/>
                </a:lnTo>
                <a:lnTo>
                  <a:pt x="456" y="47"/>
                </a:lnTo>
                <a:lnTo>
                  <a:pt x="456" y="68"/>
                </a:lnTo>
                <a:lnTo>
                  <a:pt x="489" y="103"/>
                </a:lnTo>
                <a:lnTo>
                  <a:pt x="559" y="173"/>
                </a:lnTo>
                <a:lnTo>
                  <a:pt x="586" y="137"/>
                </a:lnTo>
                <a:lnTo>
                  <a:pt x="619" y="168"/>
                </a:lnTo>
                <a:lnTo>
                  <a:pt x="629" y="176"/>
                </a:lnTo>
                <a:lnTo>
                  <a:pt x="651" y="176"/>
                </a:lnTo>
                <a:lnTo>
                  <a:pt x="675" y="168"/>
                </a:lnTo>
                <a:lnTo>
                  <a:pt x="693" y="194"/>
                </a:lnTo>
                <a:lnTo>
                  <a:pt x="707" y="213"/>
                </a:lnTo>
                <a:lnTo>
                  <a:pt x="700" y="230"/>
                </a:lnTo>
                <a:lnTo>
                  <a:pt x="696" y="241"/>
                </a:lnTo>
                <a:lnTo>
                  <a:pt x="730" y="271"/>
                </a:lnTo>
                <a:lnTo>
                  <a:pt x="725" y="284"/>
                </a:lnTo>
                <a:lnTo>
                  <a:pt x="716" y="307"/>
                </a:lnTo>
                <a:lnTo>
                  <a:pt x="735" y="425"/>
                </a:lnTo>
                <a:close/>
              </a:path>
            </a:pathLst>
          </a:custGeom>
          <a:solidFill>
            <a:srgbClr val="FFFF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8" name="Freeform 46">
            <a:extLst>
              <a:ext uri="{FF2B5EF4-FFF2-40B4-BE49-F238E27FC236}">
                <a16:creationId xmlns="" xmlns:a16="http://schemas.microsoft.com/office/drawing/2014/main" id="{3E0D3750-73AC-4842-9F43-A881F358BA29}"/>
              </a:ext>
            </a:extLst>
          </p:cNvPr>
          <p:cNvSpPr>
            <a:spLocks/>
          </p:cNvSpPr>
          <p:nvPr/>
        </p:nvSpPr>
        <p:spPr bwMode="auto">
          <a:xfrm>
            <a:off x="6999288" y="1057275"/>
            <a:ext cx="1055688" cy="928688"/>
          </a:xfrm>
          <a:custGeom>
            <a:avLst/>
            <a:gdLst>
              <a:gd name="T0" fmla="*/ 665 w 665"/>
              <a:gd name="T1" fmla="*/ 349 h 585"/>
              <a:gd name="T2" fmla="*/ 664 w 665"/>
              <a:gd name="T3" fmla="*/ 360 h 585"/>
              <a:gd name="T4" fmla="*/ 662 w 665"/>
              <a:gd name="T5" fmla="*/ 369 h 585"/>
              <a:gd name="T6" fmla="*/ 660 w 665"/>
              <a:gd name="T7" fmla="*/ 385 h 585"/>
              <a:gd name="T8" fmla="*/ 659 w 665"/>
              <a:gd name="T9" fmla="*/ 388 h 585"/>
              <a:gd name="T10" fmla="*/ 649 w 665"/>
              <a:gd name="T11" fmla="*/ 454 h 585"/>
              <a:gd name="T12" fmla="*/ 553 w 665"/>
              <a:gd name="T13" fmla="*/ 461 h 585"/>
              <a:gd name="T14" fmla="*/ 419 w 665"/>
              <a:gd name="T15" fmla="*/ 469 h 585"/>
              <a:gd name="T16" fmla="*/ 403 w 665"/>
              <a:gd name="T17" fmla="*/ 471 h 585"/>
              <a:gd name="T18" fmla="*/ 337 w 665"/>
              <a:gd name="T19" fmla="*/ 502 h 585"/>
              <a:gd name="T20" fmla="*/ 308 w 665"/>
              <a:gd name="T21" fmla="*/ 517 h 585"/>
              <a:gd name="T22" fmla="*/ 247 w 665"/>
              <a:gd name="T23" fmla="*/ 519 h 585"/>
              <a:gd name="T24" fmla="*/ 222 w 665"/>
              <a:gd name="T25" fmla="*/ 498 h 585"/>
              <a:gd name="T26" fmla="*/ 203 w 665"/>
              <a:gd name="T27" fmla="*/ 517 h 585"/>
              <a:gd name="T28" fmla="*/ 163 w 665"/>
              <a:gd name="T29" fmla="*/ 558 h 585"/>
              <a:gd name="T30" fmla="*/ 160 w 665"/>
              <a:gd name="T31" fmla="*/ 558 h 585"/>
              <a:gd name="T32" fmla="*/ 121 w 665"/>
              <a:gd name="T33" fmla="*/ 566 h 585"/>
              <a:gd name="T34" fmla="*/ 81 w 665"/>
              <a:gd name="T35" fmla="*/ 573 h 585"/>
              <a:gd name="T36" fmla="*/ 25 w 665"/>
              <a:gd name="T37" fmla="*/ 585 h 585"/>
              <a:gd name="T38" fmla="*/ 51 w 665"/>
              <a:gd name="T39" fmla="*/ 518 h 585"/>
              <a:gd name="T40" fmla="*/ 28 w 665"/>
              <a:gd name="T41" fmla="*/ 444 h 585"/>
              <a:gd name="T42" fmla="*/ 26 w 665"/>
              <a:gd name="T43" fmla="*/ 434 h 585"/>
              <a:gd name="T44" fmla="*/ 31 w 665"/>
              <a:gd name="T45" fmla="*/ 405 h 585"/>
              <a:gd name="T46" fmla="*/ 34 w 665"/>
              <a:gd name="T47" fmla="*/ 389 h 585"/>
              <a:gd name="T48" fmla="*/ 6 w 665"/>
              <a:gd name="T49" fmla="*/ 374 h 585"/>
              <a:gd name="T50" fmla="*/ 0 w 665"/>
              <a:gd name="T51" fmla="*/ 372 h 585"/>
              <a:gd name="T52" fmla="*/ 4 w 665"/>
              <a:gd name="T53" fmla="*/ 367 h 585"/>
              <a:gd name="T54" fmla="*/ 26 w 665"/>
              <a:gd name="T55" fmla="*/ 340 h 585"/>
              <a:gd name="T56" fmla="*/ 51 w 665"/>
              <a:gd name="T57" fmla="*/ 309 h 585"/>
              <a:gd name="T58" fmla="*/ 70 w 665"/>
              <a:gd name="T59" fmla="*/ 302 h 585"/>
              <a:gd name="T60" fmla="*/ 105 w 665"/>
              <a:gd name="T61" fmla="*/ 291 h 585"/>
              <a:gd name="T62" fmla="*/ 124 w 665"/>
              <a:gd name="T63" fmla="*/ 276 h 585"/>
              <a:gd name="T64" fmla="*/ 224 w 665"/>
              <a:gd name="T65" fmla="*/ 193 h 585"/>
              <a:gd name="T66" fmla="*/ 280 w 665"/>
              <a:gd name="T67" fmla="*/ 146 h 585"/>
              <a:gd name="T68" fmla="*/ 287 w 665"/>
              <a:gd name="T69" fmla="*/ 141 h 585"/>
              <a:gd name="T70" fmla="*/ 285 w 665"/>
              <a:gd name="T71" fmla="*/ 138 h 585"/>
              <a:gd name="T72" fmla="*/ 262 w 665"/>
              <a:gd name="T73" fmla="*/ 118 h 585"/>
              <a:gd name="T74" fmla="*/ 308 w 665"/>
              <a:gd name="T75" fmla="*/ 59 h 585"/>
              <a:gd name="T76" fmla="*/ 341 w 665"/>
              <a:gd name="T77" fmla="*/ 18 h 585"/>
              <a:gd name="T78" fmla="*/ 304 w 665"/>
              <a:gd name="T79" fmla="*/ 3 h 585"/>
              <a:gd name="T80" fmla="*/ 377 w 665"/>
              <a:gd name="T81" fmla="*/ 0 h 585"/>
              <a:gd name="T82" fmla="*/ 366 w 665"/>
              <a:gd name="T83" fmla="*/ 17 h 585"/>
              <a:gd name="T84" fmla="*/ 363 w 665"/>
              <a:gd name="T85" fmla="*/ 22 h 585"/>
              <a:gd name="T86" fmla="*/ 408 w 665"/>
              <a:gd name="T87" fmla="*/ 59 h 585"/>
              <a:gd name="T88" fmla="*/ 416 w 665"/>
              <a:gd name="T89" fmla="*/ 65 h 585"/>
              <a:gd name="T90" fmla="*/ 417 w 665"/>
              <a:gd name="T91" fmla="*/ 66 h 585"/>
              <a:gd name="T92" fmla="*/ 454 w 665"/>
              <a:gd name="T93" fmla="*/ 47 h 585"/>
              <a:gd name="T94" fmla="*/ 455 w 665"/>
              <a:gd name="T95" fmla="*/ 48 h 585"/>
              <a:gd name="T96" fmla="*/ 494 w 665"/>
              <a:gd name="T97" fmla="*/ 83 h 585"/>
              <a:gd name="T98" fmla="*/ 520 w 665"/>
              <a:gd name="T99" fmla="*/ 94 h 585"/>
              <a:gd name="T100" fmla="*/ 552 w 665"/>
              <a:gd name="T101" fmla="*/ 148 h 585"/>
              <a:gd name="T102" fmla="*/ 553 w 665"/>
              <a:gd name="T103" fmla="*/ 151 h 585"/>
              <a:gd name="T104" fmla="*/ 663 w 665"/>
              <a:gd name="T105" fmla="*/ 345 h 585"/>
              <a:gd name="T106" fmla="*/ 665 w 665"/>
              <a:gd name="T107" fmla="*/ 349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5" h="585">
                <a:moveTo>
                  <a:pt x="665" y="349"/>
                </a:moveTo>
                <a:lnTo>
                  <a:pt x="664" y="360"/>
                </a:lnTo>
                <a:lnTo>
                  <a:pt x="662" y="369"/>
                </a:lnTo>
                <a:lnTo>
                  <a:pt x="660" y="385"/>
                </a:lnTo>
                <a:lnTo>
                  <a:pt x="659" y="388"/>
                </a:lnTo>
                <a:lnTo>
                  <a:pt x="649" y="454"/>
                </a:lnTo>
                <a:lnTo>
                  <a:pt x="553" y="461"/>
                </a:lnTo>
                <a:lnTo>
                  <a:pt x="419" y="469"/>
                </a:lnTo>
                <a:lnTo>
                  <a:pt x="403" y="471"/>
                </a:lnTo>
                <a:lnTo>
                  <a:pt x="337" y="502"/>
                </a:lnTo>
                <a:lnTo>
                  <a:pt x="308" y="517"/>
                </a:lnTo>
                <a:lnTo>
                  <a:pt x="247" y="519"/>
                </a:lnTo>
                <a:lnTo>
                  <a:pt x="222" y="498"/>
                </a:lnTo>
                <a:lnTo>
                  <a:pt x="203" y="517"/>
                </a:lnTo>
                <a:lnTo>
                  <a:pt x="163" y="558"/>
                </a:lnTo>
                <a:lnTo>
                  <a:pt x="160" y="558"/>
                </a:lnTo>
                <a:lnTo>
                  <a:pt x="121" y="566"/>
                </a:lnTo>
                <a:lnTo>
                  <a:pt x="81" y="573"/>
                </a:lnTo>
                <a:lnTo>
                  <a:pt x="25" y="585"/>
                </a:lnTo>
                <a:lnTo>
                  <a:pt x="51" y="518"/>
                </a:lnTo>
                <a:lnTo>
                  <a:pt x="28" y="444"/>
                </a:lnTo>
                <a:lnTo>
                  <a:pt x="26" y="434"/>
                </a:lnTo>
                <a:lnTo>
                  <a:pt x="31" y="405"/>
                </a:lnTo>
                <a:lnTo>
                  <a:pt x="34" y="389"/>
                </a:lnTo>
                <a:lnTo>
                  <a:pt x="6" y="374"/>
                </a:lnTo>
                <a:lnTo>
                  <a:pt x="0" y="372"/>
                </a:lnTo>
                <a:lnTo>
                  <a:pt x="4" y="367"/>
                </a:lnTo>
                <a:lnTo>
                  <a:pt x="26" y="340"/>
                </a:lnTo>
                <a:lnTo>
                  <a:pt x="51" y="309"/>
                </a:lnTo>
                <a:lnTo>
                  <a:pt x="70" y="302"/>
                </a:lnTo>
                <a:lnTo>
                  <a:pt x="105" y="291"/>
                </a:lnTo>
                <a:lnTo>
                  <a:pt x="124" y="276"/>
                </a:lnTo>
                <a:lnTo>
                  <a:pt x="224" y="193"/>
                </a:lnTo>
                <a:lnTo>
                  <a:pt x="280" y="146"/>
                </a:lnTo>
                <a:lnTo>
                  <a:pt x="287" y="141"/>
                </a:lnTo>
                <a:lnTo>
                  <a:pt x="285" y="138"/>
                </a:lnTo>
                <a:lnTo>
                  <a:pt x="262" y="118"/>
                </a:lnTo>
                <a:lnTo>
                  <a:pt x="308" y="59"/>
                </a:lnTo>
                <a:lnTo>
                  <a:pt x="341" y="18"/>
                </a:lnTo>
                <a:lnTo>
                  <a:pt x="304" y="3"/>
                </a:lnTo>
                <a:lnTo>
                  <a:pt x="377" y="0"/>
                </a:lnTo>
                <a:lnTo>
                  <a:pt x="366" y="17"/>
                </a:lnTo>
                <a:lnTo>
                  <a:pt x="363" y="22"/>
                </a:lnTo>
                <a:lnTo>
                  <a:pt x="408" y="59"/>
                </a:lnTo>
                <a:lnTo>
                  <a:pt x="416" y="65"/>
                </a:lnTo>
                <a:lnTo>
                  <a:pt x="417" y="66"/>
                </a:lnTo>
                <a:lnTo>
                  <a:pt x="454" y="47"/>
                </a:lnTo>
                <a:lnTo>
                  <a:pt x="455" y="48"/>
                </a:lnTo>
                <a:lnTo>
                  <a:pt x="494" y="83"/>
                </a:lnTo>
                <a:lnTo>
                  <a:pt x="520" y="94"/>
                </a:lnTo>
                <a:lnTo>
                  <a:pt x="552" y="148"/>
                </a:lnTo>
                <a:lnTo>
                  <a:pt x="553" y="151"/>
                </a:lnTo>
                <a:lnTo>
                  <a:pt x="663" y="345"/>
                </a:lnTo>
                <a:lnTo>
                  <a:pt x="665" y="34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49" name="Freeform 47">
            <a:extLst>
              <a:ext uri="{FF2B5EF4-FFF2-40B4-BE49-F238E27FC236}">
                <a16:creationId xmlns="" xmlns:a16="http://schemas.microsoft.com/office/drawing/2014/main" id="{EB78F467-5765-4625-B90F-9F3BC5533494}"/>
              </a:ext>
            </a:extLst>
          </p:cNvPr>
          <p:cNvSpPr>
            <a:spLocks/>
          </p:cNvSpPr>
          <p:nvPr/>
        </p:nvSpPr>
        <p:spPr bwMode="auto">
          <a:xfrm>
            <a:off x="6516688" y="1147763"/>
            <a:ext cx="649288" cy="936625"/>
          </a:xfrm>
          <a:custGeom>
            <a:avLst/>
            <a:gdLst>
              <a:gd name="T0" fmla="*/ 409 w 409"/>
              <a:gd name="T1" fmla="*/ 234 h 590"/>
              <a:gd name="T2" fmla="*/ 374 w 409"/>
              <a:gd name="T3" fmla="*/ 245 h 590"/>
              <a:gd name="T4" fmla="*/ 355 w 409"/>
              <a:gd name="T5" fmla="*/ 252 h 590"/>
              <a:gd name="T6" fmla="*/ 330 w 409"/>
              <a:gd name="T7" fmla="*/ 283 h 590"/>
              <a:gd name="T8" fmla="*/ 308 w 409"/>
              <a:gd name="T9" fmla="*/ 310 h 590"/>
              <a:gd name="T10" fmla="*/ 304 w 409"/>
              <a:gd name="T11" fmla="*/ 315 h 590"/>
              <a:gd name="T12" fmla="*/ 310 w 409"/>
              <a:gd name="T13" fmla="*/ 317 h 590"/>
              <a:gd name="T14" fmla="*/ 338 w 409"/>
              <a:gd name="T15" fmla="*/ 332 h 590"/>
              <a:gd name="T16" fmla="*/ 335 w 409"/>
              <a:gd name="T17" fmla="*/ 348 h 590"/>
              <a:gd name="T18" fmla="*/ 330 w 409"/>
              <a:gd name="T19" fmla="*/ 377 h 590"/>
              <a:gd name="T20" fmla="*/ 332 w 409"/>
              <a:gd name="T21" fmla="*/ 387 h 590"/>
              <a:gd name="T22" fmla="*/ 355 w 409"/>
              <a:gd name="T23" fmla="*/ 461 h 590"/>
              <a:gd name="T24" fmla="*/ 329 w 409"/>
              <a:gd name="T25" fmla="*/ 528 h 590"/>
              <a:gd name="T26" fmla="*/ 320 w 409"/>
              <a:gd name="T27" fmla="*/ 531 h 590"/>
              <a:gd name="T28" fmla="*/ 214 w 409"/>
              <a:gd name="T29" fmla="*/ 571 h 590"/>
              <a:gd name="T30" fmla="*/ 211 w 409"/>
              <a:gd name="T31" fmla="*/ 560 h 590"/>
              <a:gd name="T32" fmla="*/ 202 w 409"/>
              <a:gd name="T33" fmla="*/ 524 h 590"/>
              <a:gd name="T34" fmla="*/ 164 w 409"/>
              <a:gd name="T35" fmla="*/ 545 h 590"/>
              <a:gd name="T36" fmla="*/ 151 w 409"/>
              <a:gd name="T37" fmla="*/ 553 h 590"/>
              <a:gd name="T38" fmla="*/ 90 w 409"/>
              <a:gd name="T39" fmla="*/ 587 h 590"/>
              <a:gd name="T40" fmla="*/ 84 w 409"/>
              <a:gd name="T41" fmla="*/ 590 h 590"/>
              <a:gd name="T42" fmla="*/ 81 w 409"/>
              <a:gd name="T43" fmla="*/ 588 h 590"/>
              <a:gd name="T44" fmla="*/ 63 w 409"/>
              <a:gd name="T45" fmla="*/ 570 h 590"/>
              <a:gd name="T46" fmla="*/ 19 w 409"/>
              <a:gd name="T47" fmla="*/ 530 h 590"/>
              <a:gd name="T48" fmla="*/ 19 w 409"/>
              <a:gd name="T49" fmla="*/ 528 h 590"/>
              <a:gd name="T50" fmla="*/ 23 w 409"/>
              <a:gd name="T51" fmla="*/ 490 h 590"/>
              <a:gd name="T52" fmla="*/ 33 w 409"/>
              <a:gd name="T53" fmla="*/ 415 h 590"/>
              <a:gd name="T54" fmla="*/ 14 w 409"/>
              <a:gd name="T55" fmla="*/ 386 h 590"/>
              <a:gd name="T56" fmla="*/ 16 w 409"/>
              <a:gd name="T57" fmla="*/ 316 h 590"/>
              <a:gd name="T58" fmla="*/ 16 w 409"/>
              <a:gd name="T59" fmla="*/ 293 h 590"/>
              <a:gd name="T60" fmla="*/ 16 w 409"/>
              <a:gd name="T61" fmla="*/ 271 h 590"/>
              <a:gd name="T62" fmla="*/ 17 w 409"/>
              <a:gd name="T63" fmla="*/ 262 h 590"/>
              <a:gd name="T64" fmla="*/ 0 w 409"/>
              <a:gd name="T65" fmla="*/ 251 h 590"/>
              <a:gd name="T66" fmla="*/ 39 w 409"/>
              <a:gd name="T67" fmla="*/ 213 h 590"/>
              <a:gd name="T68" fmla="*/ 75 w 409"/>
              <a:gd name="T69" fmla="*/ 177 h 590"/>
              <a:gd name="T70" fmla="*/ 97 w 409"/>
              <a:gd name="T71" fmla="*/ 195 h 590"/>
              <a:gd name="T72" fmla="*/ 191 w 409"/>
              <a:gd name="T73" fmla="*/ 163 h 590"/>
              <a:gd name="T74" fmla="*/ 208 w 409"/>
              <a:gd name="T75" fmla="*/ 135 h 590"/>
              <a:gd name="T76" fmla="*/ 191 w 409"/>
              <a:gd name="T77" fmla="*/ 60 h 590"/>
              <a:gd name="T78" fmla="*/ 285 w 409"/>
              <a:gd name="T79" fmla="*/ 0 h 590"/>
              <a:gd name="T80" fmla="*/ 304 w 409"/>
              <a:gd name="T81" fmla="*/ 79 h 590"/>
              <a:gd name="T82" fmla="*/ 333 w 409"/>
              <a:gd name="T83" fmla="*/ 199 h 590"/>
              <a:gd name="T84" fmla="*/ 367 w 409"/>
              <a:gd name="T85" fmla="*/ 192 h 590"/>
              <a:gd name="T86" fmla="*/ 374 w 409"/>
              <a:gd name="T87" fmla="*/ 206 h 590"/>
              <a:gd name="T88" fmla="*/ 389 w 409"/>
              <a:gd name="T89" fmla="*/ 234 h 590"/>
              <a:gd name="T90" fmla="*/ 390 w 409"/>
              <a:gd name="T91" fmla="*/ 236 h 590"/>
              <a:gd name="T92" fmla="*/ 409 w 409"/>
              <a:gd name="T93" fmla="*/ 23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09" h="590">
                <a:moveTo>
                  <a:pt x="409" y="234"/>
                </a:moveTo>
                <a:lnTo>
                  <a:pt x="374" y="245"/>
                </a:lnTo>
                <a:lnTo>
                  <a:pt x="355" y="252"/>
                </a:lnTo>
                <a:lnTo>
                  <a:pt x="330" y="283"/>
                </a:lnTo>
                <a:lnTo>
                  <a:pt x="308" y="310"/>
                </a:lnTo>
                <a:lnTo>
                  <a:pt x="304" y="315"/>
                </a:lnTo>
                <a:lnTo>
                  <a:pt x="310" y="317"/>
                </a:lnTo>
                <a:lnTo>
                  <a:pt x="338" y="332"/>
                </a:lnTo>
                <a:lnTo>
                  <a:pt x="335" y="348"/>
                </a:lnTo>
                <a:lnTo>
                  <a:pt x="330" y="377"/>
                </a:lnTo>
                <a:lnTo>
                  <a:pt x="332" y="387"/>
                </a:lnTo>
                <a:lnTo>
                  <a:pt x="355" y="461"/>
                </a:lnTo>
                <a:lnTo>
                  <a:pt x="329" y="528"/>
                </a:lnTo>
                <a:lnTo>
                  <a:pt x="320" y="531"/>
                </a:lnTo>
                <a:lnTo>
                  <a:pt x="214" y="571"/>
                </a:lnTo>
                <a:lnTo>
                  <a:pt x="211" y="560"/>
                </a:lnTo>
                <a:lnTo>
                  <a:pt x="202" y="524"/>
                </a:lnTo>
                <a:lnTo>
                  <a:pt x="164" y="545"/>
                </a:lnTo>
                <a:lnTo>
                  <a:pt x="151" y="553"/>
                </a:lnTo>
                <a:lnTo>
                  <a:pt x="90" y="587"/>
                </a:lnTo>
                <a:lnTo>
                  <a:pt x="84" y="590"/>
                </a:lnTo>
                <a:lnTo>
                  <a:pt x="81" y="588"/>
                </a:lnTo>
                <a:lnTo>
                  <a:pt x="63" y="570"/>
                </a:lnTo>
                <a:lnTo>
                  <a:pt x="19" y="530"/>
                </a:lnTo>
                <a:lnTo>
                  <a:pt x="19" y="528"/>
                </a:lnTo>
                <a:lnTo>
                  <a:pt x="23" y="490"/>
                </a:lnTo>
                <a:lnTo>
                  <a:pt x="33" y="415"/>
                </a:lnTo>
                <a:lnTo>
                  <a:pt x="14" y="386"/>
                </a:lnTo>
                <a:lnTo>
                  <a:pt x="16" y="316"/>
                </a:lnTo>
                <a:lnTo>
                  <a:pt x="16" y="293"/>
                </a:lnTo>
                <a:lnTo>
                  <a:pt x="16" y="271"/>
                </a:lnTo>
                <a:lnTo>
                  <a:pt x="17" y="262"/>
                </a:lnTo>
                <a:lnTo>
                  <a:pt x="0" y="251"/>
                </a:lnTo>
                <a:lnTo>
                  <a:pt x="39" y="213"/>
                </a:lnTo>
                <a:lnTo>
                  <a:pt x="75" y="177"/>
                </a:lnTo>
                <a:lnTo>
                  <a:pt x="97" y="195"/>
                </a:lnTo>
                <a:lnTo>
                  <a:pt x="191" y="163"/>
                </a:lnTo>
                <a:lnTo>
                  <a:pt x="208" y="135"/>
                </a:lnTo>
                <a:lnTo>
                  <a:pt x="191" y="60"/>
                </a:lnTo>
                <a:lnTo>
                  <a:pt x="285" y="0"/>
                </a:lnTo>
                <a:lnTo>
                  <a:pt x="304" y="79"/>
                </a:lnTo>
                <a:lnTo>
                  <a:pt x="333" y="199"/>
                </a:lnTo>
                <a:lnTo>
                  <a:pt x="367" y="192"/>
                </a:lnTo>
                <a:lnTo>
                  <a:pt x="374" y="206"/>
                </a:lnTo>
                <a:lnTo>
                  <a:pt x="389" y="234"/>
                </a:lnTo>
                <a:lnTo>
                  <a:pt x="390" y="236"/>
                </a:lnTo>
                <a:lnTo>
                  <a:pt x="409" y="234"/>
                </a:lnTo>
                <a:close/>
              </a:path>
            </a:pathLst>
          </a:custGeom>
          <a:solidFill>
            <a:srgbClr val="FF00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0" name="Freeform 48">
            <a:extLst>
              <a:ext uri="{FF2B5EF4-FFF2-40B4-BE49-F238E27FC236}">
                <a16:creationId xmlns="" xmlns:a16="http://schemas.microsoft.com/office/drawing/2014/main" id="{22F2AE59-283E-48EE-896D-EA1D597BAC61}"/>
              </a:ext>
            </a:extLst>
          </p:cNvPr>
          <p:cNvSpPr>
            <a:spLocks/>
          </p:cNvSpPr>
          <p:nvPr/>
        </p:nvSpPr>
        <p:spPr bwMode="auto">
          <a:xfrm>
            <a:off x="5162551" y="2374900"/>
            <a:ext cx="976313" cy="933450"/>
          </a:xfrm>
          <a:custGeom>
            <a:avLst/>
            <a:gdLst>
              <a:gd name="T0" fmla="*/ 155 w 615"/>
              <a:gd name="T1" fmla="*/ 476 h 588"/>
              <a:gd name="T2" fmla="*/ 151 w 615"/>
              <a:gd name="T3" fmla="*/ 482 h 588"/>
              <a:gd name="T4" fmla="*/ 163 w 615"/>
              <a:gd name="T5" fmla="*/ 517 h 588"/>
              <a:gd name="T6" fmla="*/ 14 w 615"/>
              <a:gd name="T7" fmla="*/ 588 h 588"/>
              <a:gd name="T8" fmla="*/ 9 w 615"/>
              <a:gd name="T9" fmla="*/ 561 h 588"/>
              <a:gd name="T10" fmla="*/ 0 w 615"/>
              <a:gd name="T11" fmla="*/ 521 h 588"/>
              <a:gd name="T12" fmla="*/ 14 w 615"/>
              <a:gd name="T13" fmla="*/ 512 h 588"/>
              <a:gd name="T14" fmla="*/ 22 w 615"/>
              <a:gd name="T15" fmla="*/ 541 h 588"/>
              <a:gd name="T16" fmla="*/ 144 w 615"/>
              <a:gd name="T17" fmla="*/ 341 h 588"/>
              <a:gd name="T18" fmla="*/ 213 w 615"/>
              <a:gd name="T19" fmla="*/ 296 h 588"/>
              <a:gd name="T20" fmla="*/ 258 w 615"/>
              <a:gd name="T21" fmla="*/ 232 h 588"/>
              <a:gd name="T22" fmla="*/ 258 w 615"/>
              <a:gd name="T23" fmla="*/ 164 h 588"/>
              <a:gd name="T24" fmla="*/ 287 w 615"/>
              <a:gd name="T25" fmla="*/ 134 h 588"/>
              <a:gd name="T26" fmla="*/ 294 w 615"/>
              <a:gd name="T27" fmla="*/ 127 h 588"/>
              <a:gd name="T28" fmla="*/ 308 w 615"/>
              <a:gd name="T29" fmla="*/ 75 h 588"/>
              <a:gd name="T30" fmla="*/ 311 w 615"/>
              <a:gd name="T31" fmla="*/ 74 h 588"/>
              <a:gd name="T32" fmla="*/ 341 w 615"/>
              <a:gd name="T33" fmla="*/ 65 h 588"/>
              <a:gd name="T34" fmla="*/ 392 w 615"/>
              <a:gd name="T35" fmla="*/ 38 h 588"/>
              <a:gd name="T36" fmla="*/ 434 w 615"/>
              <a:gd name="T37" fmla="*/ 17 h 588"/>
              <a:gd name="T38" fmla="*/ 467 w 615"/>
              <a:gd name="T39" fmla="*/ 0 h 588"/>
              <a:gd name="T40" fmla="*/ 533 w 615"/>
              <a:gd name="T41" fmla="*/ 19 h 588"/>
              <a:gd name="T42" fmla="*/ 540 w 615"/>
              <a:gd name="T43" fmla="*/ 31 h 588"/>
              <a:gd name="T44" fmla="*/ 555 w 615"/>
              <a:gd name="T45" fmla="*/ 52 h 588"/>
              <a:gd name="T46" fmla="*/ 615 w 615"/>
              <a:gd name="T47" fmla="*/ 67 h 588"/>
              <a:gd name="T48" fmla="*/ 565 w 615"/>
              <a:gd name="T49" fmla="*/ 94 h 588"/>
              <a:gd name="T50" fmla="*/ 547 w 615"/>
              <a:gd name="T51" fmla="*/ 117 h 588"/>
              <a:gd name="T52" fmla="*/ 535 w 615"/>
              <a:gd name="T53" fmla="*/ 173 h 588"/>
              <a:gd name="T54" fmla="*/ 535 w 615"/>
              <a:gd name="T55" fmla="*/ 197 h 588"/>
              <a:gd name="T56" fmla="*/ 503 w 615"/>
              <a:gd name="T57" fmla="*/ 220 h 588"/>
              <a:gd name="T58" fmla="*/ 497 w 615"/>
              <a:gd name="T59" fmla="*/ 224 h 588"/>
              <a:gd name="T60" fmla="*/ 473 w 615"/>
              <a:gd name="T61" fmla="*/ 240 h 588"/>
              <a:gd name="T62" fmla="*/ 429 w 615"/>
              <a:gd name="T63" fmla="*/ 271 h 588"/>
              <a:gd name="T64" fmla="*/ 390 w 615"/>
              <a:gd name="T65" fmla="*/ 308 h 588"/>
              <a:gd name="T66" fmla="*/ 350 w 615"/>
              <a:gd name="T67" fmla="*/ 339 h 588"/>
              <a:gd name="T68" fmla="*/ 301 w 615"/>
              <a:gd name="T69" fmla="*/ 374 h 588"/>
              <a:gd name="T70" fmla="*/ 265 w 615"/>
              <a:gd name="T71" fmla="*/ 395 h 588"/>
              <a:gd name="T72" fmla="*/ 224 w 615"/>
              <a:gd name="T73" fmla="*/ 401 h 588"/>
              <a:gd name="T74" fmla="*/ 201 w 615"/>
              <a:gd name="T75" fmla="*/ 416 h 588"/>
              <a:gd name="T76" fmla="*/ 178 w 615"/>
              <a:gd name="T77" fmla="*/ 433 h 588"/>
              <a:gd name="T78" fmla="*/ 138 w 615"/>
              <a:gd name="T79" fmla="*/ 455 h 588"/>
              <a:gd name="T80" fmla="*/ 132 w 615"/>
              <a:gd name="T81" fmla="*/ 469 h 588"/>
              <a:gd name="T82" fmla="*/ 129 w 615"/>
              <a:gd name="T83" fmla="*/ 481 h 588"/>
              <a:gd name="T84" fmla="*/ 155 w 615"/>
              <a:gd name="T85" fmla="*/ 476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5" h="588">
                <a:moveTo>
                  <a:pt x="155" y="476"/>
                </a:moveTo>
                <a:lnTo>
                  <a:pt x="151" y="482"/>
                </a:lnTo>
                <a:lnTo>
                  <a:pt x="163" y="517"/>
                </a:lnTo>
                <a:lnTo>
                  <a:pt x="14" y="588"/>
                </a:lnTo>
                <a:lnTo>
                  <a:pt x="9" y="561"/>
                </a:lnTo>
                <a:lnTo>
                  <a:pt x="0" y="521"/>
                </a:lnTo>
                <a:lnTo>
                  <a:pt x="14" y="512"/>
                </a:lnTo>
                <a:lnTo>
                  <a:pt x="22" y="541"/>
                </a:lnTo>
                <a:lnTo>
                  <a:pt x="144" y="341"/>
                </a:lnTo>
                <a:lnTo>
                  <a:pt x="213" y="296"/>
                </a:lnTo>
                <a:lnTo>
                  <a:pt x="258" y="232"/>
                </a:lnTo>
                <a:lnTo>
                  <a:pt x="258" y="164"/>
                </a:lnTo>
                <a:lnTo>
                  <a:pt x="287" y="134"/>
                </a:lnTo>
                <a:lnTo>
                  <a:pt x="294" y="127"/>
                </a:lnTo>
                <a:lnTo>
                  <a:pt x="308" y="75"/>
                </a:lnTo>
                <a:lnTo>
                  <a:pt x="311" y="74"/>
                </a:lnTo>
                <a:lnTo>
                  <a:pt x="341" y="65"/>
                </a:lnTo>
                <a:lnTo>
                  <a:pt x="392" y="38"/>
                </a:lnTo>
                <a:lnTo>
                  <a:pt x="434" y="17"/>
                </a:lnTo>
                <a:lnTo>
                  <a:pt x="467" y="0"/>
                </a:lnTo>
                <a:lnTo>
                  <a:pt x="533" y="19"/>
                </a:lnTo>
                <a:lnTo>
                  <a:pt x="540" y="31"/>
                </a:lnTo>
                <a:lnTo>
                  <a:pt x="555" y="52"/>
                </a:lnTo>
                <a:lnTo>
                  <a:pt x="615" y="67"/>
                </a:lnTo>
                <a:lnTo>
                  <a:pt x="565" y="94"/>
                </a:lnTo>
                <a:lnTo>
                  <a:pt x="547" y="117"/>
                </a:lnTo>
                <a:lnTo>
                  <a:pt x="535" y="173"/>
                </a:lnTo>
                <a:lnTo>
                  <a:pt x="535" y="197"/>
                </a:lnTo>
                <a:lnTo>
                  <a:pt x="503" y="220"/>
                </a:lnTo>
                <a:lnTo>
                  <a:pt x="497" y="224"/>
                </a:lnTo>
                <a:lnTo>
                  <a:pt x="473" y="240"/>
                </a:lnTo>
                <a:lnTo>
                  <a:pt x="429" y="271"/>
                </a:lnTo>
                <a:lnTo>
                  <a:pt x="390" y="308"/>
                </a:lnTo>
                <a:lnTo>
                  <a:pt x="350" y="339"/>
                </a:lnTo>
                <a:lnTo>
                  <a:pt x="301" y="374"/>
                </a:lnTo>
                <a:lnTo>
                  <a:pt x="265" y="395"/>
                </a:lnTo>
                <a:lnTo>
                  <a:pt x="224" y="401"/>
                </a:lnTo>
                <a:lnTo>
                  <a:pt x="201" y="416"/>
                </a:lnTo>
                <a:lnTo>
                  <a:pt x="178" y="433"/>
                </a:lnTo>
                <a:lnTo>
                  <a:pt x="138" y="455"/>
                </a:lnTo>
                <a:lnTo>
                  <a:pt x="132" y="469"/>
                </a:lnTo>
                <a:lnTo>
                  <a:pt x="129" y="481"/>
                </a:lnTo>
                <a:lnTo>
                  <a:pt x="155" y="476"/>
                </a:lnTo>
                <a:close/>
              </a:path>
            </a:pathLst>
          </a:custGeom>
          <a:solidFill>
            <a:srgbClr val="00B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1" name="Freeform 49">
            <a:extLst>
              <a:ext uri="{FF2B5EF4-FFF2-40B4-BE49-F238E27FC236}">
                <a16:creationId xmlns="" xmlns:a16="http://schemas.microsoft.com/office/drawing/2014/main" id="{33090CA9-9D6D-44DD-A720-A5785112B9D9}"/>
              </a:ext>
            </a:extLst>
          </p:cNvPr>
          <p:cNvSpPr>
            <a:spLocks noEditPoints="1"/>
          </p:cNvSpPr>
          <p:nvPr/>
        </p:nvSpPr>
        <p:spPr bwMode="auto">
          <a:xfrm>
            <a:off x="5970588" y="1149350"/>
            <a:ext cx="876300" cy="1042988"/>
          </a:xfrm>
          <a:custGeom>
            <a:avLst/>
            <a:gdLst>
              <a:gd name="T0" fmla="*/ 122 w 552"/>
              <a:gd name="T1" fmla="*/ 405 h 657"/>
              <a:gd name="T2" fmla="*/ 135 w 552"/>
              <a:gd name="T3" fmla="*/ 365 h 657"/>
              <a:gd name="T4" fmla="*/ 195 w 552"/>
              <a:gd name="T5" fmla="*/ 104 h 657"/>
              <a:gd name="T6" fmla="*/ 235 w 552"/>
              <a:gd name="T7" fmla="*/ 124 h 657"/>
              <a:gd name="T8" fmla="*/ 255 w 552"/>
              <a:gd name="T9" fmla="*/ 127 h 657"/>
              <a:gd name="T10" fmla="*/ 299 w 552"/>
              <a:gd name="T11" fmla="*/ 71 h 657"/>
              <a:gd name="T12" fmla="*/ 441 w 552"/>
              <a:gd name="T13" fmla="*/ 50 h 657"/>
              <a:gd name="T14" fmla="*/ 535 w 552"/>
              <a:gd name="T15" fmla="*/ 59 h 657"/>
              <a:gd name="T16" fmla="*/ 535 w 552"/>
              <a:gd name="T17" fmla="*/ 162 h 657"/>
              <a:gd name="T18" fmla="*/ 419 w 552"/>
              <a:gd name="T19" fmla="*/ 176 h 657"/>
              <a:gd name="T20" fmla="*/ 344 w 552"/>
              <a:gd name="T21" fmla="*/ 250 h 657"/>
              <a:gd name="T22" fmla="*/ 360 w 552"/>
              <a:gd name="T23" fmla="*/ 270 h 657"/>
              <a:gd name="T24" fmla="*/ 360 w 552"/>
              <a:gd name="T25" fmla="*/ 315 h 657"/>
              <a:gd name="T26" fmla="*/ 377 w 552"/>
              <a:gd name="T27" fmla="*/ 414 h 657"/>
              <a:gd name="T28" fmla="*/ 363 w 552"/>
              <a:gd name="T29" fmla="*/ 527 h 657"/>
              <a:gd name="T30" fmla="*/ 407 w 552"/>
              <a:gd name="T31" fmla="*/ 569 h 657"/>
              <a:gd name="T32" fmla="*/ 428 w 552"/>
              <a:gd name="T33" fmla="*/ 589 h 657"/>
              <a:gd name="T34" fmla="*/ 361 w 552"/>
              <a:gd name="T35" fmla="*/ 635 h 657"/>
              <a:gd name="T36" fmla="*/ 260 w 552"/>
              <a:gd name="T37" fmla="*/ 652 h 657"/>
              <a:gd name="T38" fmla="*/ 213 w 552"/>
              <a:gd name="T39" fmla="*/ 585 h 657"/>
              <a:gd name="T40" fmla="*/ 146 w 552"/>
              <a:gd name="T41" fmla="*/ 553 h 657"/>
              <a:gd name="T42" fmla="*/ 129 w 552"/>
              <a:gd name="T43" fmla="*/ 490 h 657"/>
              <a:gd name="T44" fmla="*/ 153 w 552"/>
              <a:gd name="T45" fmla="*/ 444 h 657"/>
              <a:gd name="T46" fmla="*/ 201 w 552"/>
              <a:gd name="T47" fmla="*/ 397 h 657"/>
              <a:gd name="T48" fmla="*/ 254 w 552"/>
              <a:gd name="T49" fmla="*/ 346 h 657"/>
              <a:gd name="T50" fmla="*/ 315 w 552"/>
              <a:gd name="T51" fmla="*/ 318 h 657"/>
              <a:gd name="T52" fmla="*/ 340 w 552"/>
              <a:gd name="T53" fmla="*/ 287 h 657"/>
              <a:gd name="T54" fmla="*/ 291 w 552"/>
              <a:gd name="T55" fmla="*/ 283 h 657"/>
              <a:gd name="T56" fmla="*/ 257 w 552"/>
              <a:gd name="T57" fmla="*/ 232 h 657"/>
              <a:gd name="T58" fmla="*/ 334 w 552"/>
              <a:gd name="T59" fmla="*/ 184 h 657"/>
              <a:gd name="T60" fmla="*/ 429 w 552"/>
              <a:gd name="T61" fmla="*/ 124 h 657"/>
              <a:gd name="T62" fmla="*/ 424 w 552"/>
              <a:gd name="T63" fmla="*/ 97 h 657"/>
              <a:gd name="T64" fmla="*/ 376 w 552"/>
              <a:gd name="T65" fmla="*/ 116 h 657"/>
              <a:gd name="T66" fmla="*/ 319 w 552"/>
              <a:gd name="T67" fmla="*/ 122 h 657"/>
              <a:gd name="T68" fmla="*/ 250 w 552"/>
              <a:gd name="T69" fmla="*/ 164 h 657"/>
              <a:gd name="T70" fmla="*/ 186 w 552"/>
              <a:gd name="T71" fmla="*/ 138 h 657"/>
              <a:gd name="T72" fmla="*/ 63 w 552"/>
              <a:gd name="T73" fmla="*/ 31 h 657"/>
              <a:gd name="T74" fmla="*/ 70 w 552"/>
              <a:gd name="T75" fmla="*/ 44 h 657"/>
              <a:gd name="T76" fmla="*/ 81 w 552"/>
              <a:gd name="T77" fmla="*/ 54 h 657"/>
              <a:gd name="T78" fmla="*/ 155 w 552"/>
              <a:gd name="T79" fmla="*/ 121 h 657"/>
              <a:gd name="T80" fmla="*/ 199 w 552"/>
              <a:gd name="T81" fmla="*/ 185 h 657"/>
              <a:gd name="T82" fmla="*/ 203 w 552"/>
              <a:gd name="T83" fmla="*/ 259 h 657"/>
              <a:gd name="T84" fmla="*/ 150 w 552"/>
              <a:gd name="T85" fmla="*/ 240 h 657"/>
              <a:gd name="T86" fmla="*/ 126 w 552"/>
              <a:gd name="T87" fmla="*/ 190 h 657"/>
              <a:gd name="T88" fmla="*/ 61 w 552"/>
              <a:gd name="T89" fmla="*/ 204 h 657"/>
              <a:gd name="T90" fmla="*/ 58 w 552"/>
              <a:gd name="T91" fmla="*/ 132 h 657"/>
              <a:gd name="T92" fmla="*/ 67 w 552"/>
              <a:gd name="T93" fmla="*/ 118 h 657"/>
              <a:gd name="T94" fmla="*/ 43 w 552"/>
              <a:gd name="T95" fmla="*/ 85 h 657"/>
              <a:gd name="T96" fmla="*/ 0 w 552"/>
              <a:gd name="T97" fmla="*/ 54 h 657"/>
              <a:gd name="T98" fmla="*/ 38 w 552"/>
              <a:gd name="T99" fmla="*/ 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52" h="657">
                <a:moveTo>
                  <a:pt x="143" y="363"/>
                </a:moveTo>
                <a:lnTo>
                  <a:pt x="122" y="405"/>
                </a:lnTo>
                <a:lnTo>
                  <a:pt x="96" y="389"/>
                </a:lnTo>
                <a:lnTo>
                  <a:pt x="135" y="365"/>
                </a:lnTo>
                <a:lnTo>
                  <a:pt x="143" y="363"/>
                </a:lnTo>
                <a:close/>
                <a:moveTo>
                  <a:pt x="195" y="104"/>
                </a:moveTo>
                <a:lnTo>
                  <a:pt x="207" y="102"/>
                </a:lnTo>
                <a:lnTo>
                  <a:pt x="235" y="124"/>
                </a:lnTo>
                <a:lnTo>
                  <a:pt x="248" y="135"/>
                </a:lnTo>
                <a:lnTo>
                  <a:pt x="255" y="127"/>
                </a:lnTo>
                <a:lnTo>
                  <a:pt x="297" y="74"/>
                </a:lnTo>
                <a:lnTo>
                  <a:pt x="299" y="71"/>
                </a:lnTo>
                <a:lnTo>
                  <a:pt x="325" y="39"/>
                </a:lnTo>
                <a:lnTo>
                  <a:pt x="441" y="50"/>
                </a:lnTo>
                <a:lnTo>
                  <a:pt x="513" y="57"/>
                </a:lnTo>
                <a:lnTo>
                  <a:pt x="535" y="59"/>
                </a:lnTo>
                <a:lnTo>
                  <a:pt x="552" y="134"/>
                </a:lnTo>
                <a:lnTo>
                  <a:pt x="535" y="162"/>
                </a:lnTo>
                <a:lnTo>
                  <a:pt x="441" y="194"/>
                </a:lnTo>
                <a:lnTo>
                  <a:pt x="419" y="176"/>
                </a:lnTo>
                <a:lnTo>
                  <a:pt x="383" y="212"/>
                </a:lnTo>
                <a:lnTo>
                  <a:pt x="344" y="250"/>
                </a:lnTo>
                <a:lnTo>
                  <a:pt x="361" y="261"/>
                </a:lnTo>
                <a:lnTo>
                  <a:pt x="360" y="270"/>
                </a:lnTo>
                <a:lnTo>
                  <a:pt x="360" y="292"/>
                </a:lnTo>
                <a:lnTo>
                  <a:pt x="360" y="315"/>
                </a:lnTo>
                <a:lnTo>
                  <a:pt x="358" y="385"/>
                </a:lnTo>
                <a:lnTo>
                  <a:pt x="377" y="414"/>
                </a:lnTo>
                <a:lnTo>
                  <a:pt x="367" y="489"/>
                </a:lnTo>
                <a:lnTo>
                  <a:pt x="363" y="527"/>
                </a:lnTo>
                <a:lnTo>
                  <a:pt x="363" y="529"/>
                </a:lnTo>
                <a:lnTo>
                  <a:pt x="407" y="569"/>
                </a:lnTo>
                <a:lnTo>
                  <a:pt x="425" y="587"/>
                </a:lnTo>
                <a:lnTo>
                  <a:pt x="428" y="589"/>
                </a:lnTo>
                <a:lnTo>
                  <a:pt x="394" y="612"/>
                </a:lnTo>
                <a:lnTo>
                  <a:pt x="361" y="635"/>
                </a:lnTo>
                <a:lnTo>
                  <a:pt x="281" y="657"/>
                </a:lnTo>
                <a:lnTo>
                  <a:pt x="260" y="652"/>
                </a:lnTo>
                <a:lnTo>
                  <a:pt x="226" y="571"/>
                </a:lnTo>
                <a:lnTo>
                  <a:pt x="213" y="585"/>
                </a:lnTo>
                <a:lnTo>
                  <a:pt x="201" y="579"/>
                </a:lnTo>
                <a:lnTo>
                  <a:pt x="146" y="553"/>
                </a:lnTo>
                <a:lnTo>
                  <a:pt x="139" y="529"/>
                </a:lnTo>
                <a:lnTo>
                  <a:pt x="129" y="490"/>
                </a:lnTo>
                <a:lnTo>
                  <a:pt x="126" y="479"/>
                </a:lnTo>
                <a:lnTo>
                  <a:pt x="153" y="444"/>
                </a:lnTo>
                <a:lnTo>
                  <a:pt x="180" y="409"/>
                </a:lnTo>
                <a:lnTo>
                  <a:pt x="201" y="397"/>
                </a:lnTo>
                <a:lnTo>
                  <a:pt x="219" y="344"/>
                </a:lnTo>
                <a:lnTo>
                  <a:pt x="254" y="346"/>
                </a:lnTo>
                <a:lnTo>
                  <a:pt x="296" y="327"/>
                </a:lnTo>
                <a:lnTo>
                  <a:pt x="315" y="318"/>
                </a:lnTo>
                <a:lnTo>
                  <a:pt x="351" y="301"/>
                </a:lnTo>
                <a:lnTo>
                  <a:pt x="340" y="287"/>
                </a:lnTo>
                <a:lnTo>
                  <a:pt x="330" y="271"/>
                </a:lnTo>
                <a:lnTo>
                  <a:pt x="291" y="283"/>
                </a:lnTo>
                <a:lnTo>
                  <a:pt x="258" y="293"/>
                </a:lnTo>
                <a:lnTo>
                  <a:pt x="257" y="232"/>
                </a:lnTo>
                <a:lnTo>
                  <a:pt x="297" y="213"/>
                </a:lnTo>
                <a:lnTo>
                  <a:pt x="334" y="184"/>
                </a:lnTo>
                <a:lnTo>
                  <a:pt x="406" y="145"/>
                </a:lnTo>
                <a:lnTo>
                  <a:pt x="429" y="124"/>
                </a:lnTo>
                <a:lnTo>
                  <a:pt x="426" y="108"/>
                </a:lnTo>
                <a:lnTo>
                  <a:pt x="424" y="97"/>
                </a:lnTo>
                <a:lnTo>
                  <a:pt x="400" y="106"/>
                </a:lnTo>
                <a:lnTo>
                  <a:pt x="376" y="116"/>
                </a:lnTo>
                <a:lnTo>
                  <a:pt x="356" y="85"/>
                </a:lnTo>
                <a:lnTo>
                  <a:pt x="319" y="122"/>
                </a:lnTo>
                <a:lnTo>
                  <a:pt x="256" y="162"/>
                </a:lnTo>
                <a:lnTo>
                  <a:pt x="250" y="164"/>
                </a:lnTo>
                <a:lnTo>
                  <a:pt x="229" y="177"/>
                </a:lnTo>
                <a:lnTo>
                  <a:pt x="186" y="138"/>
                </a:lnTo>
                <a:lnTo>
                  <a:pt x="195" y="104"/>
                </a:lnTo>
                <a:close/>
                <a:moveTo>
                  <a:pt x="63" y="31"/>
                </a:moveTo>
                <a:lnTo>
                  <a:pt x="63" y="32"/>
                </a:lnTo>
                <a:lnTo>
                  <a:pt x="70" y="44"/>
                </a:lnTo>
                <a:lnTo>
                  <a:pt x="75" y="45"/>
                </a:lnTo>
                <a:lnTo>
                  <a:pt x="81" y="54"/>
                </a:lnTo>
                <a:lnTo>
                  <a:pt x="101" y="59"/>
                </a:lnTo>
                <a:lnTo>
                  <a:pt x="155" y="121"/>
                </a:lnTo>
                <a:lnTo>
                  <a:pt x="150" y="161"/>
                </a:lnTo>
                <a:lnTo>
                  <a:pt x="199" y="185"/>
                </a:lnTo>
                <a:lnTo>
                  <a:pt x="232" y="202"/>
                </a:lnTo>
                <a:lnTo>
                  <a:pt x="203" y="259"/>
                </a:lnTo>
                <a:lnTo>
                  <a:pt x="159" y="259"/>
                </a:lnTo>
                <a:lnTo>
                  <a:pt x="150" y="240"/>
                </a:lnTo>
                <a:lnTo>
                  <a:pt x="141" y="222"/>
                </a:lnTo>
                <a:lnTo>
                  <a:pt x="126" y="190"/>
                </a:lnTo>
                <a:lnTo>
                  <a:pt x="92" y="198"/>
                </a:lnTo>
                <a:lnTo>
                  <a:pt x="61" y="204"/>
                </a:lnTo>
                <a:lnTo>
                  <a:pt x="49" y="139"/>
                </a:lnTo>
                <a:lnTo>
                  <a:pt x="58" y="132"/>
                </a:lnTo>
                <a:lnTo>
                  <a:pt x="69" y="123"/>
                </a:lnTo>
                <a:lnTo>
                  <a:pt x="67" y="118"/>
                </a:lnTo>
                <a:lnTo>
                  <a:pt x="57" y="90"/>
                </a:lnTo>
                <a:lnTo>
                  <a:pt x="43" y="85"/>
                </a:lnTo>
                <a:lnTo>
                  <a:pt x="0" y="66"/>
                </a:lnTo>
                <a:lnTo>
                  <a:pt x="0" y="54"/>
                </a:lnTo>
                <a:lnTo>
                  <a:pt x="9" y="5"/>
                </a:lnTo>
                <a:lnTo>
                  <a:pt x="38" y="0"/>
                </a:lnTo>
                <a:lnTo>
                  <a:pt x="63" y="31"/>
                </a:lnTo>
                <a:close/>
              </a:path>
            </a:pathLst>
          </a:custGeom>
          <a:solidFill>
            <a:srgbClr val="FF000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2" name="Freeform 50">
            <a:extLst>
              <a:ext uri="{FF2B5EF4-FFF2-40B4-BE49-F238E27FC236}">
                <a16:creationId xmlns="" xmlns:a16="http://schemas.microsoft.com/office/drawing/2014/main" id="{E9687697-7666-4B42-81C4-622169054D44}"/>
              </a:ext>
            </a:extLst>
          </p:cNvPr>
          <p:cNvSpPr>
            <a:spLocks/>
          </p:cNvSpPr>
          <p:nvPr/>
        </p:nvSpPr>
        <p:spPr bwMode="auto">
          <a:xfrm>
            <a:off x="6008688" y="1979613"/>
            <a:ext cx="1254125" cy="1109663"/>
          </a:xfrm>
          <a:custGeom>
            <a:avLst/>
            <a:gdLst>
              <a:gd name="T0" fmla="*/ 141 w 790"/>
              <a:gd name="T1" fmla="*/ 501 h 699"/>
              <a:gd name="T2" fmla="*/ 195 w 790"/>
              <a:gd name="T3" fmla="*/ 479 h 699"/>
              <a:gd name="T4" fmla="*/ 204 w 790"/>
              <a:gd name="T5" fmla="*/ 470 h 699"/>
              <a:gd name="T6" fmla="*/ 198 w 790"/>
              <a:gd name="T7" fmla="*/ 450 h 699"/>
              <a:gd name="T8" fmla="*/ 178 w 790"/>
              <a:gd name="T9" fmla="*/ 444 h 699"/>
              <a:gd name="T10" fmla="*/ 113 w 790"/>
              <a:gd name="T11" fmla="*/ 431 h 699"/>
              <a:gd name="T12" fmla="*/ 52 w 790"/>
              <a:gd name="T13" fmla="*/ 381 h 699"/>
              <a:gd name="T14" fmla="*/ 111 w 790"/>
              <a:gd name="T15" fmla="*/ 353 h 699"/>
              <a:gd name="T16" fmla="*/ 141 w 790"/>
              <a:gd name="T17" fmla="*/ 330 h 699"/>
              <a:gd name="T18" fmla="*/ 116 w 790"/>
              <a:gd name="T19" fmla="*/ 299 h 699"/>
              <a:gd name="T20" fmla="*/ 94 w 790"/>
              <a:gd name="T21" fmla="*/ 309 h 699"/>
              <a:gd name="T22" fmla="*/ 82 w 790"/>
              <a:gd name="T23" fmla="*/ 316 h 699"/>
              <a:gd name="T24" fmla="*/ 7 w 790"/>
              <a:gd name="T25" fmla="*/ 280 h 699"/>
              <a:gd name="T26" fmla="*/ 7 w 790"/>
              <a:gd name="T27" fmla="*/ 268 h 699"/>
              <a:gd name="T28" fmla="*/ 53 w 790"/>
              <a:gd name="T29" fmla="*/ 235 h 699"/>
              <a:gd name="T30" fmla="*/ 58 w 790"/>
              <a:gd name="T31" fmla="*/ 243 h 699"/>
              <a:gd name="T32" fmla="*/ 58 w 790"/>
              <a:gd name="T33" fmla="*/ 246 h 699"/>
              <a:gd name="T34" fmla="*/ 97 w 790"/>
              <a:gd name="T35" fmla="*/ 237 h 699"/>
              <a:gd name="T36" fmla="*/ 141 w 790"/>
              <a:gd name="T37" fmla="*/ 195 h 699"/>
              <a:gd name="T38" fmla="*/ 337 w 790"/>
              <a:gd name="T39" fmla="*/ 112 h 699"/>
              <a:gd name="T40" fmla="*/ 404 w 790"/>
              <a:gd name="T41" fmla="*/ 66 h 699"/>
              <a:gd name="T42" fmla="*/ 471 w 790"/>
              <a:gd name="T43" fmla="*/ 29 h 699"/>
              <a:gd name="T44" fmla="*/ 522 w 790"/>
              <a:gd name="T45" fmla="*/ 0 h 699"/>
              <a:gd name="T46" fmla="*/ 534 w 790"/>
              <a:gd name="T47" fmla="*/ 47 h 699"/>
              <a:gd name="T48" fmla="*/ 535 w 790"/>
              <a:gd name="T49" fmla="*/ 133 h 699"/>
              <a:gd name="T50" fmla="*/ 539 w 790"/>
              <a:gd name="T51" fmla="*/ 161 h 699"/>
              <a:gd name="T52" fmla="*/ 572 w 790"/>
              <a:gd name="T53" fmla="*/ 193 h 699"/>
              <a:gd name="T54" fmla="*/ 566 w 790"/>
              <a:gd name="T55" fmla="*/ 250 h 699"/>
              <a:gd name="T56" fmla="*/ 575 w 790"/>
              <a:gd name="T57" fmla="*/ 270 h 699"/>
              <a:gd name="T58" fmla="*/ 576 w 790"/>
              <a:gd name="T59" fmla="*/ 279 h 699"/>
              <a:gd name="T60" fmla="*/ 663 w 790"/>
              <a:gd name="T61" fmla="*/ 362 h 699"/>
              <a:gd name="T62" fmla="*/ 638 w 790"/>
              <a:gd name="T63" fmla="*/ 424 h 699"/>
              <a:gd name="T64" fmla="*/ 723 w 790"/>
              <a:gd name="T65" fmla="*/ 479 h 699"/>
              <a:gd name="T66" fmla="*/ 776 w 790"/>
              <a:gd name="T67" fmla="*/ 558 h 699"/>
              <a:gd name="T68" fmla="*/ 790 w 790"/>
              <a:gd name="T69" fmla="*/ 580 h 699"/>
              <a:gd name="T70" fmla="*/ 725 w 790"/>
              <a:gd name="T71" fmla="*/ 586 h 699"/>
              <a:gd name="T72" fmla="*/ 691 w 790"/>
              <a:gd name="T73" fmla="*/ 589 h 699"/>
              <a:gd name="T74" fmla="*/ 544 w 790"/>
              <a:gd name="T75" fmla="*/ 638 h 699"/>
              <a:gd name="T76" fmla="*/ 528 w 790"/>
              <a:gd name="T77" fmla="*/ 641 h 699"/>
              <a:gd name="T78" fmla="*/ 346 w 790"/>
              <a:gd name="T79" fmla="*/ 648 h 699"/>
              <a:gd name="T80" fmla="*/ 252 w 790"/>
              <a:gd name="T81" fmla="*/ 685 h 699"/>
              <a:gd name="T82" fmla="*/ 193 w 790"/>
              <a:gd name="T83" fmla="*/ 676 h 699"/>
              <a:gd name="T84" fmla="*/ 158 w 790"/>
              <a:gd name="T85" fmla="*/ 683 h 699"/>
              <a:gd name="T86" fmla="*/ 156 w 790"/>
              <a:gd name="T87" fmla="*/ 646 h 699"/>
              <a:gd name="T88" fmla="*/ 129 w 790"/>
              <a:gd name="T89" fmla="*/ 655 h 699"/>
              <a:gd name="T90" fmla="*/ 137 w 790"/>
              <a:gd name="T91" fmla="*/ 623 h 699"/>
              <a:gd name="T92" fmla="*/ 121 w 790"/>
              <a:gd name="T93" fmla="*/ 563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90" h="699">
                <a:moveTo>
                  <a:pt x="117" y="561"/>
                </a:moveTo>
                <a:lnTo>
                  <a:pt x="141" y="501"/>
                </a:lnTo>
                <a:lnTo>
                  <a:pt x="192" y="480"/>
                </a:lnTo>
                <a:lnTo>
                  <a:pt x="195" y="479"/>
                </a:lnTo>
                <a:lnTo>
                  <a:pt x="198" y="478"/>
                </a:lnTo>
                <a:lnTo>
                  <a:pt x="204" y="470"/>
                </a:lnTo>
                <a:lnTo>
                  <a:pt x="215" y="454"/>
                </a:lnTo>
                <a:lnTo>
                  <a:pt x="198" y="450"/>
                </a:lnTo>
                <a:lnTo>
                  <a:pt x="187" y="448"/>
                </a:lnTo>
                <a:lnTo>
                  <a:pt x="178" y="444"/>
                </a:lnTo>
                <a:lnTo>
                  <a:pt x="161" y="440"/>
                </a:lnTo>
                <a:lnTo>
                  <a:pt x="113" y="431"/>
                </a:lnTo>
                <a:lnTo>
                  <a:pt x="51" y="430"/>
                </a:lnTo>
                <a:lnTo>
                  <a:pt x="52" y="381"/>
                </a:lnTo>
                <a:lnTo>
                  <a:pt x="102" y="356"/>
                </a:lnTo>
                <a:lnTo>
                  <a:pt x="111" y="353"/>
                </a:lnTo>
                <a:lnTo>
                  <a:pt x="117" y="347"/>
                </a:lnTo>
                <a:lnTo>
                  <a:pt x="141" y="330"/>
                </a:lnTo>
                <a:lnTo>
                  <a:pt x="121" y="306"/>
                </a:lnTo>
                <a:lnTo>
                  <a:pt x="116" y="299"/>
                </a:lnTo>
                <a:lnTo>
                  <a:pt x="112" y="301"/>
                </a:lnTo>
                <a:lnTo>
                  <a:pt x="94" y="309"/>
                </a:lnTo>
                <a:lnTo>
                  <a:pt x="87" y="313"/>
                </a:lnTo>
                <a:lnTo>
                  <a:pt x="82" y="316"/>
                </a:lnTo>
                <a:lnTo>
                  <a:pt x="22" y="301"/>
                </a:lnTo>
                <a:lnTo>
                  <a:pt x="7" y="280"/>
                </a:lnTo>
                <a:lnTo>
                  <a:pt x="0" y="268"/>
                </a:lnTo>
                <a:lnTo>
                  <a:pt x="7" y="268"/>
                </a:lnTo>
                <a:lnTo>
                  <a:pt x="42" y="265"/>
                </a:lnTo>
                <a:lnTo>
                  <a:pt x="53" y="235"/>
                </a:lnTo>
                <a:lnTo>
                  <a:pt x="54" y="231"/>
                </a:lnTo>
                <a:lnTo>
                  <a:pt x="58" y="243"/>
                </a:lnTo>
                <a:lnTo>
                  <a:pt x="58" y="246"/>
                </a:lnTo>
                <a:lnTo>
                  <a:pt x="58" y="246"/>
                </a:lnTo>
                <a:lnTo>
                  <a:pt x="74" y="242"/>
                </a:lnTo>
                <a:lnTo>
                  <a:pt x="97" y="237"/>
                </a:lnTo>
                <a:lnTo>
                  <a:pt x="129" y="230"/>
                </a:lnTo>
                <a:lnTo>
                  <a:pt x="141" y="195"/>
                </a:lnTo>
                <a:lnTo>
                  <a:pt x="257" y="134"/>
                </a:lnTo>
                <a:lnTo>
                  <a:pt x="337" y="112"/>
                </a:lnTo>
                <a:lnTo>
                  <a:pt x="370" y="89"/>
                </a:lnTo>
                <a:lnTo>
                  <a:pt x="404" y="66"/>
                </a:lnTo>
                <a:lnTo>
                  <a:pt x="410" y="63"/>
                </a:lnTo>
                <a:lnTo>
                  <a:pt x="471" y="29"/>
                </a:lnTo>
                <a:lnTo>
                  <a:pt x="484" y="21"/>
                </a:lnTo>
                <a:lnTo>
                  <a:pt x="522" y="0"/>
                </a:lnTo>
                <a:lnTo>
                  <a:pt x="531" y="36"/>
                </a:lnTo>
                <a:lnTo>
                  <a:pt x="534" y="47"/>
                </a:lnTo>
                <a:lnTo>
                  <a:pt x="535" y="106"/>
                </a:lnTo>
                <a:lnTo>
                  <a:pt x="535" y="133"/>
                </a:lnTo>
                <a:lnTo>
                  <a:pt x="532" y="154"/>
                </a:lnTo>
                <a:lnTo>
                  <a:pt x="539" y="161"/>
                </a:lnTo>
                <a:lnTo>
                  <a:pt x="562" y="183"/>
                </a:lnTo>
                <a:lnTo>
                  <a:pt x="572" y="193"/>
                </a:lnTo>
                <a:lnTo>
                  <a:pt x="572" y="193"/>
                </a:lnTo>
                <a:lnTo>
                  <a:pt x="566" y="250"/>
                </a:lnTo>
                <a:lnTo>
                  <a:pt x="564" y="268"/>
                </a:lnTo>
                <a:lnTo>
                  <a:pt x="575" y="270"/>
                </a:lnTo>
                <a:lnTo>
                  <a:pt x="575" y="274"/>
                </a:lnTo>
                <a:lnTo>
                  <a:pt x="576" y="279"/>
                </a:lnTo>
                <a:lnTo>
                  <a:pt x="590" y="345"/>
                </a:lnTo>
                <a:lnTo>
                  <a:pt x="663" y="362"/>
                </a:lnTo>
                <a:lnTo>
                  <a:pt x="651" y="391"/>
                </a:lnTo>
                <a:lnTo>
                  <a:pt x="638" y="424"/>
                </a:lnTo>
                <a:lnTo>
                  <a:pt x="714" y="472"/>
                </a:lnTo>
                <a:lnTo>
                  <a:pt x="723" y="479"/>
                </a:lnTo>
                <a:lnTo>
                  <a:pt x="729" y="486"/>
                </a:lnTo>
                <a:lnTo>
                  <a:pt x="776" y="558"/>
                </a:lnTo>
                <a:lnTo>
                  <a:pt x="789" y="579"/>
                </a:lnTo>
                <a:lnTo>
                  <a:pt x="790" y="580"/>
                </a:lnTo>
                <a:lnTo>
                  <a:pt x="787" y="581"/>
                </a:lnTo>
                <a:lnTo>
                  <a:pt x="725" y="586"/>
                </a:lnTo>
                <a:lnTo>
                  <a:pt x="722" y="587"/>
                </a:lnTo>
                <a:lnTo>
                  <a:pt x="691" y="589"/>
                </a:lnTo>
                <a:lnTo>
                  <a:pt x="596" y="622"/>
                </a:lnTo>
                <a:lnTo>
                  <a:pt x="544" y="638"/>
                </a:lnTo>
                <a:lnTo>
                  <a:pt x="540" y="639"/>
                </a:lnTo>
                <a:lnTo>
                  <a:pt x="528" y="641"/>
                </a:lnTo>
                <a:lnTo>
                  <a:pt x="365" y="642"/>
                </a:lnTo>
                <a:lnTo>
                  <a:pt x="346" y="648"/>
                </a:lnTo>
                <a:lnTo>
                  <a:pt x="314" y="661"/>
                </a:lnTo>
                <a:lnTo>
                  <a:pt x="252" y="685"/>
                </a:lnTo>
                <a:lnTo>
                  <a:pt x="215" y="699"/>
                </a:lnTo>
                <a:lnTo>
                  <a:pt x="193" y="676"/>
                </a:lnTo>
                <a:lnTo>
                  <a:pt x="166" y="682"/>
                </a:lnTo>
                <a:lnTo>
                  <a:pt x="158" y="683"/>
                </a:lnTo>
                <a:lnTo>
                  <a:pt x="157" y="664"/>
                </a:lnTo>
                <a:lnTo>
                  <a:pt x="156" y="646"/>
                </a:lnTo>
                <a:lnTo>
                  <a:pt x="141" y="651"/>
                </a:lnTo>
                <a:lnTo>
                  <a:pt x="129" y="655"/>
                </a:lnTo>
                <a:lnTo>
                  <a:pt x="119" y="655"/>
                </a:lnTo>
                <a:lnTo>
                  <a:pt x="137" y="623"/>
                </a:lnTo>
                <a:lnTo>
                  <a:pt x="136" y="566"/>
                </a:lnTo>
                <a:lnTo>
                  <a:pt x="121" y="563"/>
                </a:lnTo>
                <a:lnTo>
                  <a:pt x="117" y="561"/>
                </a:lnTo>
                <a:close/>
              </a:path>
            </a:pathLst>
          </a:custGeom>
          <a:solidFill>
            <a:srgbClr val="00B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3" name="Freeform 51">
            <a:extLst>
              <a:ext uri="{FF2B5EF4-FFF2-40B4-BE49-F238E27FC236}">
                <a16:creationId xmlns="" xmlns:a16="http://schemas.microsoft.com/office/drawing/2014/main" id="{4170EBB5-96BA-45A9-9A61-C4DC875C8E02}"/>
              </a:ext>
            </a:extLst>
          </p:cNvPr>
          <p:cNvSpPr>
            <a:spLocks noEditPoints="1"/>
          </p:cNvSpPr>
          <p:nvPr/>
        </p:nvSpPr>
        <p:spPr bwMode="auto">
          <a:xfrm>
            <a:off x="5402263" y="2774950"/>
            <a:ext cx="947738" cy="581025"/>
          </a:xfrm>
          <a:custGeom>
            <a:avLst/>
            <a:gdLst>
              <a:gd name="T0" fmla="*/ 539 w 597"/>
              <a:gd name="T1" fmla="*/ 163 h 366"/>
              <a:gd name="T2" fmla="*/ 540 w 597"/>
              <a:gd name="T3" fmla="*/ 182 h 366"/>
              <a:gd name="T4" fmla="*/ 548 w 597"/>
              <a:gd name="T5" fmla="*/ 181 h 366"/>
              <a:gd name="T6" fmla="*/ 575 w 597"/>
              <a:gd name="T7" fmla="*/ 175 h 366"/>
              <a:gd name="T8" fmla="*/ 597 w 597"/>
              <a:gd name="T9" fmla="*/ 198 h 366"/>
              <a:gd name="T10" fmla="*/ 558 w 597"/>
              <a:gd name="T11" fmla="*/ 221 h 366"/>
              <a:gd name="T12" fmla="*/ 548 w 597"/>
              <a:gd name="T13" fmla="*/ 228 h 366"/>
              <a:gd name="T14" fmla="*/ 541 w 597"/>
              <a:gd name="T15" fmla="*/ 231 h 366"/>
              <a:gd name="T16" fmla="*/ 531 w 597"/>
              <a:gd name="T17" fmla="*/ 237 h 366"/>
              <a:gd name="T18" fmla="*/ 525 w 597"/>
              <a:gd name="T19" fmla="*/ 221 h 366"/>
              <a:gd name="T20" fmla="*/ 488 w 597"/>
              <a:gd name="T21" fmla="*/ 217 h 366"/>
              <a:gd name="T22" fmla="*/ 458 w 597"/>
              <a:gd name="T23" fmla="*/ 209 h 366"/>
              <a:gd name="T24" fmla="*/ 455 w 597"/>
              <a:gd name="T25" fmla="*/ 188 h 366"/>
              <a:gd name="T26" fmla="*/ 495 w 597"/>
              <a:gd name="T27" fmla="*/ 166 h 366"/>
              <a:gd name="T28" fmla="*/ 501 w 597"/>
              <a:gd name="T29" fmla="*/ 154 h 366"/>
              <a:gd name="T30" fmla="*/ 511 w 597"/>
              <a:gd name="T31" fmla="*/ 154 h 366"/>
              <a:gd name="T32" fmla="*/ 523 w 597"/>
              <a:gd name="T33" fmla="*/ 150 h 366"/>
              <a:gd name="T34" fmla="*/ 538 w 597"/>
              <a:gd name="T35" fmla="*/ 145 h 366"/>
              <a:gd name="T36" fmla="*/ 539 w 597"/>
              <a:gd name="T37" fmla="*/ 163 h 366"/>
              <a:gd name="T38" fmla="*/ 171 w 597"/>
              <a:gd name="T39" fmla="*/ 346 h 366"/>
              <a:gd name="T40" fmla="*/ 136 w 597"/>
              <a:gd name="T41" fmla="*/ 366 h 366"/>
              <a:gd name="T42" fmla="*/ 126 w 597"/>
              <a:gd name="T43" fmla="*/ 330 h 366"/>
              <a:gd name="T44" fmla="*/ 12 w 597"/>
              <a:gd name="T45" fmla="*/ 265 h 366"/>
              <a:gd name="T46" fmla="*/ 0 w 597"/>
              <a:gd name="T47" fmla="*/ 230 h 366"/>
              <a:gd name="T48" fmla="*/ 4 w 597"/>
              <a:gd name="T49" fmla="*/ 224 h 366"/>
              <a:gd name="T50" fmla="*/ 18 w 597"/>
              <a:gd name="T51" fmla="*/ 222 h 366"/>
              <a:gd name="T52" fmla="*/ 39 w 597"/>
              <a:gd name="T53" fmla="*/ 212 h 366"/>
              <a:gd name="T54" fmla="*/ 77 w 597"/>
              <a:gd name="T55" fmla="*/ 193 h 366"/>
              <a:gd name="T56" fmla="*/ 124 w 597"/>
              <a:gd name="T57" fmla="*/ 178 h 366"/>
              <a:gd name="T58" fmla="*/ 175 w 597"/>
              <a:gd name="T59" fmla="*/ 155 h 366"/>
              <a:gd name="T60" fmla="*/ 195 w 597"/>
              <a:gd name="T61" fmla="*/ 147 h 366"/>
              <a:gd name="T62" fmla="*/ 215 w 597"/>
              <a:gd name="T63" fmla="*/ 131 h 366"/>
              <a:gd name="T64" fmla="*/ 221 w 597"/>
              <a:gd name="T65" fmla="*/ 125 h 366"/>
              <a:gd name="T66" fmla="*/ 239 w 597"/>
              <a:gd name="T67" fmla="*/ 111 h 366"/>
              <a:gd name="T68" fmla="*/ 262 w 597"/>
              <a:gd name="T69" fmla="*/ 132 h 366"/>
              <a:gd name="T70" fmla="*/ 255 w 597"/>
              <a:gd name="T71" fmla="*/ 184 h 366"/>
              <a:gd name="T72" fmla="*/ 250 w 597"/>
              <a:gd name="T73" fmla="*/ 212 h 366"/>
              <a:gd name="T74" fmla="*/ 249 w 597"/>
              <a:gd name="T75" fmla="*/ 218 h 366"/>
              <a:gd name="T76" fmla="*/ 228 w 597"/>
              <a:gd name="T77" fmla="*/ 251 h 366"/>
              <a:gd name="T78" fmla="*/ 220 w 597"/>
              <a:gd name="T79" fmla="*/ 261 h 366"/>
              <a:gd name="T80" fmla="*/ 186 w 597"/>
              <a:gd name="T81" fmla="*/ 313 h 366"/>
              <a:gd name="T82" fmla="*/ 171 w 597"/>
              <a:gd name="T83" fmla="*/ 346 h 366"/>
              <a:gd name="T84" fmla="*/ 523 w 597"/>
              <a:gd name="T85" fmla="*/ 0 h 366"/>
              <a:gd name="T86" fmla="*/ 499 w 597"/>
              <a:gd name="T87" fmla="*/ 60 h 366"/>
              <a:gd name="T88" fmla="*/ 490 w 597"/>
              <a:gd name="T89" fmla="*/ 59 h 366"/>
              <a:gd name="T90" fmla="*/ 469 w 597"/>
              <a:gd name="T91" fmla="*/ 87 h 366"/>
              <a:gd name="T92" fmla="*/ 453 w 597"/>
              <a:gd name="T93" fmla="*/ 131 h 366"/>
              <a:gd name="T94" fmla="*/ 448 w 597"/>
              <a:gd name="T95" fmla="*/ 142 h 366"/>
              <a:gd name="T96" fmla="*/ 440 w 597"/>
              <a:gd name="T97" fmla="*/ 160 h 366"/>
              <a:gd name="T98" fmla="*/ 397 w 597"/>
              <a:gd name="T99" fmla="*/ 169 h 366"/>
              <a:gd name="T100" fmla="*/ 367 w 597"/>
              <a:gd name="T101" fmla="*/ 193 h 366"/>
              <a:gd name="T102" fmla="*/ 322 w 597"/>
              <a:gd name="T103" fmla="*/ 195 h 366"/>
              <a:gd name="T104" fmla="*/ 320 w 597"/>
              <a:gd name="T105" fmla="*/ 174 h 366"/>
              <a:gd name="T106" fmla="*/ 318 w 597"/>
              <a:gd name="T107" fmla="*/ 155 h 366"/>
              <a:gd name="T108" fmla="*/ 318 w 597"/>
              <a:gd name="T109" fmla="*/ 123 h 366"/>
              <a:gd name="T110" fmla="*/ 364 w 597"/>
              <a:gd name="T111" fmla="*/ 85 h 366"/>
              <a:gd name="T112" fmla="*/ 435 w 597"/>
              <a:gd name="T113" fmla="*/ 30 h 366"/>
              <a:gd name="T114" fmla="*/ 465 w 597"/>
              <a:gd name="T115" fmla="*/ 9 h 366"/>
              <a:gd name="T116" fmla="*/ 486 w 597"/>
              <a:gd name="T117" fmla="*/ 7 h 366"/>
              <a:gd name="T118" fmla="*/ 519 w 597"/>
              <a:gd name="T119" fmla="*/ 1 h 366"/>
              <a:gd name="T120" fmla="*/ 523 w 597"/>
              <a:gd name="T121" fmla="*/ 0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7" h="366">
                <a:moveTo>
                  <a:pt x="539" y="163"/>
                </a:moveTo>
                <a:lnTo>
                  <a:pt x="540" y="182"/>
                </a:lnTo>
                <a:lnTo>
                  <a:pt x="548" y="181"/>
                </a:lnTo>
                <a:lnTo>
                  <a:pt x="575" y="175"/>
                </a:lnTo>
                <a:lnTo>
                  <a:pt x="597" y="198"/>
                </a:lnTo>
                <a:lnTo>
                  <a:pt x="558" y="221"/>
                </a:lnTo>
                <a:lnTo>
                  <a:pt x="548" y="228"/>
                </a:lnTo>
                <a:lnTo>
                  <a:pt x="541" y="231"/>
                </a:lnTo>
                <a:lnTo>
                  <a:pt x="531" y="237"/>
                </a:lnTo>
                <a:lnTo>
                  <a:pt x="525" y="221"/>
                </a:lnTo>
                <a:lnTo>
                  <a:pt x="488" y="217"/>
                </a:lnTo>
                <a:lnTo>
                  <a:pt x="458" y="209"/>
                </a:lnTo>
                <a:lnTo>
                  <a:pt x="455" y="188"/>
                </a:lnTo>
                <a:lnTo>
                  <a:pt x="495" y="166"/>
                </a:lnTo>
                <a:lnTo>
                  <a:pt x="501" y="154"/>
                </a:lnTo>
                <a:lnTo>
                  <a:pt x="511" y="154"/>
                </a:lnTo>
                <a:lnTo>
                  <a:pt x="523" y="150"/>
                </a:lnTo>
                <a:lnTo>
                  <a:pt x="538" y="145"/>
                </a:lnTo>
                <a:lnTo>
                  <a:pt x="539" y="163"/>
                </a:lnTo>
                <a:close/>
                <a:moveTo>
                  <a:pt x="171" y="346"/>
                </a:moveTo>
                <a:lnTo>
                  <a:pt x="136" y="366"/>
                </a:lnTo>
                <a:lnTo>
                  <a:pt x="126" y="330"/>
                </a:lnTo>
                <a:lnTo>
                  <a:pt x="12" y="265"/>
                </a:lnTo>
                <a:lnTo>
                  <a:pt x="0" y="230"/>
                </a:lnTo>
                <a:lnTo>
                  <a:pt x="4" y="224"/>
                </a:lnTo>
                <a:lnTo>
                  <a:pt x="18" y="222"/>
                </a:lnTo>
                <a:lnTo>
                  <a:pt x="39" y="212"/>
                </a:lnTo>
                <a:lnTo>
                  <a:pt x="77" y="193"/>
                </a:lnTo>
                <a:lnTo>
                  <a:pt x="124" y="178"/>
                </a:lnTo>
                <a:lnTo>
                  <a:pt x="175" y="155"/>
                </a:lnTo>
                <a:lnTo>
                  <a:pt x="195" y="147"/>
                </a:lnTo>
                <a:lnTo>
                  <a:pt x="215" y="131"/>
                </a:lnTo>
                <a:lnTo>
                  <a:pt x="221" y="125"/>
                </a:lnTo>
                <a:lnTo>
                  <a:pt x="239" y="111"/>
                </a:lnTo>
                <a:lnTo>
                  <a:pt x="262" y="132"/>
                </a:lnTo>
                <a:lnTo>
                  <a:pt x="255" y="184"/>
                </a:lnTo>
                <a:lnTo>
                  <a:pt x="250" y="212"/>
                </a:lnTo>
                <a:lnTo>
                  <a:pt x="249" y="218"/>
                </a:lnTo>
                <a:lnTo>
                  <a:pt x="228" y="251"/>
                </a:lnTo>
                <a:lnTo>
                  <a:pt x="220" y="261"/>
                </a:lnTo>
                <a:lnTo>
                  <a:pt x="186" y="313"/>
                </a:lnTo>
                <a:lnTo>
                  <a:pt x="171" y="346"/>
                </a:lnTo>
                <a:close/>
                <a:moveTo>
                  <a:pt x="523" y="0"/>
                </a:moveTo>
                <a:lnTo>
                  <a:pt x="499" y="60"/>
                </a:lnTo>
                <a:lnTo>
                  <a:pt x="490" y="59"/>
                </a:lnTo>
                <a:lnTo>
                  <a:pt x="469" y="87"/>
                </a:lnTo>
                <a:lnTo>
                  <a:pt x="453" y="131"/>
                </a:lnTo>
                <a:lnTo>
                  <a:pt x="448" y="142"/>
                </a:lnTo>
                <a:lnTo>
                  <a:pt x="440" y="160"/>
                </a:lnTo>
                <a:lnTo>
                  <a:pt x="397" y="169"/>
                </a:lnTo>
                <a:lnTo>
                  <a:pt x="367" y="193"/>
                </a:lnTo>
                <a:lnTo>
                  <a:pt x="322" y="195"/>
                </a:lnTo>
                <a:lnTo>
                  <a:pt x="320" y="174"/>
                </a:lnTo>
                <a:lnTo>
                  <a:pt x="318" y="155"/>
                </a:lnTo>
                <a:lnTo>
                  <a:pt x="318" y="123"/>
                </a:lnTo>
                <a:lnTo>
                  <a:pt x="364" y="85"/>
                </a:lnTo>
                <a:lnTo>
                  <a:pt x="435" y="30"/>
                </a:lnTo>
                <a:lnTo>
                  <a:pt x="465" y="9"/>
                </a:lnTo>
                <a:lnTo>
                  <a:pt x="486" y="7"/>
                </a:lnTo>
                <a:lnTo>
                  <a:pt x="519" y="1"/>
                </a:lnTo>
                <a:lnTo>
                  <a:pt x="523" y="0"/>
                </a:lnTo>
                <a:close/>
              </a:path>
            </a:pathLst>
          </a:custGeom>
          <a:solidFill>
            <a:srgbClr val="00B050"/>
          </a:solidFill>
          <a:ln w="4763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54" name="Rectangle 52">
            <a:extLst>
              <a:ext uri="{FF2B5EF4-FFF2-40B4-BE49-F238E27FC236}">
                <a16:creationId xmlns="" xmlns:a16="http://schemas.microsoft.com/office/drawing/2014/main" id="{E6073751-4B31-4705-8F86-7E9B5F5F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3235325"/>
            <a:ext cx="434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Ørland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3">
            <a:extLst>
              <a:ext uri="{FF2B5EF4-FFF2-40B4-BE49-F238E27FC236}">
                <a16:creationId xmlns="" xmlns:a16="http://schemas.microsoft.com/office/drawing/2014/main" id="{454D49AE-89AE-4289-9548-B165B44D3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6" y="3578225"/>
            <a:ext cx="412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Frosta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4">
            <a:extLst>
              <a:ext uri="{FF2B5EF4-FFF2-40B4-BE49-F238E27FC236}">
                <a16:creationId xmlns="" xmlns:a16="http://schemas.microsoft.com/office/drawing/2014/main" id="{ED18DD64-2787-41C0-B6BD-A2502869E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026" y="79375"/>
            <a:ext cx="330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Leka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5">
            <a:extLst>
              <a:ext uri="{FF2B5EF4-FFF2-40B4-BE49-F238E27FC236}">
                <a16:creationId xmlns="" xmlns:a16="http://schemas.microsoft.com/office/drawing/2014/main" id="{83F26904-C97D-42DD-9DF1-D1827C561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246" y="2979580"/>
            <a:ext cx="482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Inderøy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6">
            <a:extLst>
              <a:ext uri="{FF2B5EF4-FFF2-40B4-BE49-F238E27FC236}">
                <a16:creationId xmlns="" xmlns:a16="http://schemas.microsoft.com/office/drawing/2014/main" id="{C42E4D34-D084-4F99-A4C4-891B7371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676" y="4144963"/>
            <a:ext cx="419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Malvik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7">
            <a:extLst>
              <a:ext uri="{FF2B5EF4-FFF2-40B4-BE49-F238E27FC236}">
                <a16:creationId xmlns="" xmlns:a16="http://schemas.microsoft.com/office/drawing/2014/main" id="{9DC06068-6C60-4194-9C4D-C2BC1B97F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051" y="3140457"/>
            <a:ext cx="387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Frøya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58">
            <a:extLst>
              <a:ext uri="{FF2B5EF4-FFF2-40B4-BE49-F238E27FC236}">
                <a16:creationId xmlns="" xmlns:a16="http://schemas.microsoft.com/office/drawing/2014/main" id="{2B07F4FF-9BE5-4F25-B35E-875DB6CAA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6" y="4392613"/>
            <a:ext cx="422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Klæbu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9">
            <a:extLst>
              <a:ext uri="{FF2B5EF4-FFF2-40B4-BE49-F238E27FC236}">
                <a16:creationId xmlns="" xmlns:a16="http://schemas.microsoft.com/office/drawing/2014/main" id="{636DB4AD-C8C9-4C62-B6D7-A59B98224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570" y="4052887"/>
            <a:ext cx="663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Trondheim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0">
            <a:extLst>
              <a:ext uri="{FF2B5EF4-FFF2-40B4-BE49-F238E27FC236}">
                <a16:creationId xmlns="" xmlns:a16="http://schemas.microsoft.com/office/drawing/2014/main" id="{4C8FDC29-950D-4007-AF63-042AB0BF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4349750"/>
            <a:ext cx="412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Skaun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1">
            <a:extLst>
              <a:ext uri="{FF2B5EF4-FFF2-40B4-BE49-F238E27FC236}">
                <a16:creationId xmlns="" xmlns:a16="http://schemas.microsoft.com/office/drawing/2014/main" id="{1A91F056-4AAA-429C-B8FE-FD644B849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476" y="3727450"/>
            <a:ext cx="5524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Agdenes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>
            <a:extLst>
              <a:ext uri="{FF2B5EF4-FFF2-40B4-BE49-F238E27FC236}">
                <a16:creationId xmlns="" xmlns:a16="http://schemas.microsoft.com/office/drawing/2014/main" id="{3F748F97-F2CC-43DE-96F4-2236BF74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276" y="1639888"/>
            <a:ext cx="587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Flatanger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3">
            <a:extLst>
              <a:ext uri="{FF2B5EF4-FFF2-40B4-BE49-F238E27FC236}">
                <a16:creationId xmlns="" xmlns:a16="http://schemas.microsoft.com/office/drawing/2014/main" id="{DB7EB12E-0D43-4FAB-BCFA-A1E5F3D7C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428625"/>
            <a:ext cx="371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Vikna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4">
            <a:extLst>
              <a:ext uri="{FF2B5EF4-FFF2-40B4-BE49-F238E27FC236}">
                <a16:creationId xmlns="" xmlns:a16="http://schemas.microsoft.com/office/drawing/2014/main" id="{B1D8E014-4D8D-4537-AF80-81E547D1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3919538"/>
            <a:ext cx="539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Snillfjord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5">
            <a:extLst>
              <a:ext uri="{FF2B5EF4-FFF2-40B4-BE49-F238E27FC236}">
                <a16:creationId xmlns="" xmlns:a16="http://schemas.microsoft.com/office/drawing/2014/main" id="{F3B6171F-7313-4BB0-80C3-B9843BA07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1188" y="2009775"/>
            <a:ext cx="723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Namdalseid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6">
            <a:extLst>
              <a:ext uri="{FF2B5EF4-FFF2-40B4-BE49-F238E27FC236}">
                <a16:creationId xmlns="" xmlns:a16="http://schemas.microsoft.com/office/drawing/2014/main" id="{C2BF6195-7138-4968-95AC-76AF5BADA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1844675"/>
            <a:ext cx="520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Namsos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7">
            <a:extLst>
              <a:ext uri="{FF2B5EF4-FFF2-40B4-BE49-F238E27FC236}">
                <a16:creationId xmlns="" xmlns:a16="http://schemas.microsoft.com/office/drawing/2014/main" id="{34720B8F-8F2B-481B-A633-733206478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923925"/>
            <a:ext cx="631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Høylandet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8">
            <a:extLst>
              <a:ext uri="{FF2B5EF4-FFF2-40B4-BE49-F238E27FC236}">
                <a16:creationId xmlns="" xmlns:a16="http://schemas.microsoft.com/office/drawing/2014/main" id="{79F8FB33-BA49-4758-8963-672AA3482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6051" y="1608138"/>
            <a:ext cx="6000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Overhalla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9">
            <a:extLst>
              <a:ext uri="{FF2B5EF4-FFF2-40B4-BE49-F238E27FC236}">
                <a16:creationId xmlns="" xmlns:a16="http://schemas.microsoft.com/office/drawing/2014/main" id="{85C74EC5-7FDB-4E2E-A9DF-9C9A5C245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669925"/>
            <a:ext cx="793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Namsskogan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0">
            <a:extLst>
              <a:ext uri="{FF2B5EF4-FFF2-40B4-BE49-F238E27FC236}">
                <a16:creationId xmlns="" xmlns:a16="http://schemas.microsoft.com/office/drawing/2014/main" id="{C0D5C151-9812-42A5-9E8F-65967DA55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6" y="3030538"/>
            <a:ext cx="377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Bjugn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1">
            <a:extLst>
              <a:ext uri="{FF2B5EF4-FFF2-40B4-BE49-F238E27FC236}">
                <a16:creationId xmlns="" xmlns:a16="http://schemas.microsoft.com/office/drawing/2014/main" id="{0CA4A861-158B-43E1-85B7-EA60CC1B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1" y="3498850"/>
            <a:ext cx="5842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Levanger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2">
            <a:extLst>
              <a:ext uri="{FF2B5EF4-FFF2-40B4-BE49-F238E27FC236}">
                <a16:creationId xmlns="" xmlns:a16="http://schemas.microsoft.com/office/drawing/2014/main" id="{B4888FD6-A9F3-4417-BBF3-23588108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138" y="2216150"/>
            <a:ext cx="358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Roan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3">
            <a:extLst>
              <a:ext uri="{FF2B5EF4-FFF2-40B4-BE49-F238E27FC236}">
                <a16:creationId xmlns="" xmlns:a16="http://schemas.microsoft.com/office/drawing/2014/main" id="{C2C8C37F-2E50-4EB2-B981-48A7AA015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6" y="1062038"/>
            <a:ext cx="469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Fosnes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74">
            <a:extLst>
              <a:ext uri="{FF2B5EF4-FFF2-40B4-BE49-F238E27FC236}">
                <a16:creationId xmlns="" xmlns:a16="http://schemas.microsoft.com/office/drawing/2014/main" id="{C8FAEE5B-7419-4DEE-A540-655F97C5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1" y="1970088"/>
            <a:ext cx="358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Osen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5">
            <a:extLst>
              <a:ext uri="{FF2B5EF4-FFF2-40B4-BE49-F238E27FC236}">
                <a16:creationId xmlns="" xmlns:a16="http://schemas.microsoft.com/office/drawing/2014/main" id="{AFC23CFA-23CE-49BD-87E3-79F747DCF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6288" y="3368675"/>
            <a:ext cx="7270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Indre Fosen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6">
            <a:extLst>
              <a:ext uri="{FF2B5EF4-FFF2-40B4-BE49-F238E27FC236}">
                <a16:creationId xmlns="" xmlns:a16="http://schemas.microsoft.com/office/drawing/2014/main" id="{30AF6511-E2DF-48C6-960E-AABEEF40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901" y="596900"/>
            <a:ext cx="441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Nærøy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7">
            <a:extLst>
              <a:ext uri="{FF2B5EF4-FFF2-40B4-BE49-F238E27FC236}">
                <a16:creationId xmlns="" xmlns:a16="http://schemas.microsoft.com/office/drawing/2014/main" id="{C4D8D755-0264-42F1-AB4A-6DC765EFB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13" y="2559050"/>
            <a:ext cx="4349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Verran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8">
            <a:extLst>
              <a:ext uri="{FF2B5EF4-FFF2-40B4-BE49-F238E27FC236}">
                <a16:creationId xmlns="" xmlns:a16="http://schemas.microsoft.com/office/drawing/2014/main" id="{718BF266-A587-4B08-977E-935200359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319588"/>
            <a:ext cx="428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Orkdal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79">
            <a:extLst>
              <a:ext uri="{FF2B5EF4-FFF2-40B4-BE49-F238E27FC236}">
                <a16:creationId xmlns="" xmlns:a16="http://schemas.microsoft.com/office/drawing/2014/main" id="{B2812112-18A4-4B02-94C6-D3F0C5D98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4300538"/>
            <a:ext cx="463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Hemne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0">
            <a:extLst>
              <a:ext uri="{FF2B5EF4-FFF2-40B4-BE49-F238E27FC236}">
                <a16:creationId xmlns="" xmlns:a16="http://schemas.microsoft.com/office/drawing/2014/main" id="{54E49D8D-C196-4884-8171-EB69DB995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4851400"/>
            <a:ext cx="4286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Meldal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81">
            <a:extLst>
              <a:ext uri="{FF2B5EF4-FFF2-40B4-BE49-F238E27FC236}">
                <a16:creationId xmlns="" xmlns:a16="http://schemas.microsoft.com/office/drawing/2014/main" id="{61799A02-D19C-44EB-AB5F-9D2325E43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888" y="4624388"/>
            <a:ext cx="463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Melhus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82">
            <a:extLst>
              <a:ext uri="{FF2B5EF4-FFF2-40B4-BE49-F238E27FC236}">
                <a16:creationId xmlns="" xmlns:a16="http://schemas.microsoft.com/office/drawing/2014/main" id="{521C86BD-156E-480A-9ACA-36C465235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5432425"/>
            <a:ext cx="568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Rennebu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3">
            <a:extLst>
              <a:ext uri="{FF2B5EF4-FFF2-40B4-BE49-F238E27FC236}">
                <a16:creationId xmlns="" xmlns:a16="http://schemas.microsoft.com/office/drawing/2014/main" id="{F7373C3A-5975-4D8F-9373-AEE187D3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7076" y="3582988"/>
            <a:ext cx="323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Hitra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84">
            <a:extLst>
              <a:ext uri="{FF2B5EF4-FFF2-40B4-BE49-F238E27FC236}">
                <a16:creationId xmlns="" xmlns:a16="http://schemas.microsoft.com/office/drawing/2014/main" id="{B6A592DE-CB36-4634-9F15-22F34851B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1351" y="3968750"/>
            <a:ext cx="488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Stjørdal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85">
            <a:extLst>
              <a:ext uri="{FF2B5EF4-FFF2-40B4-BE49-F238E27FC236}">
                <a16:creationId xmlns="" xmlns:a16="http://schemas.microsoft.com/office/drawing/2014/main" id="{C11D0AD3-4641-41DD-8EAF-BFAF1C25B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351" y="5265738"/>
            <a:ext cx="8794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Midtre Gauldal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86">
            <a:extLst>
              <a:ext uri="{FF2B5EF4-FFF2-40B4-BE49-F238E27FC236}">
                <a16:creationId xmlns="" xmlns:a16="http://schemas.microsoft.com/office/drawing/2014/main" id="{EB11B4A5-B012-498F-A2D4-59F447C3C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026" y="5413375"/>
            <a:ext cx="520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Holtålen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87">
            <a:extLst>
              <a:ext uri="{FF2B5EF4-FFF2-40B4-BE49-F238E27FC236}">
                <a16:creationId xmlns="" xmlns:a16="http://schemas.microsoft.com/office/drawing/2014/main" id="{CE7B782A-C767-466D-AA9C-B2ECD0A16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1" y="2651125"/>
            <a:ext cx="3873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Åfjord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88">
            <a:extLst>
              <a:ext uri="{FF2B5EF4-FFF2-40B4-BE49-F238E27FC236}">
                <a16:creationId xmlns="" xmlns:a16="http://schemas.microsoft.com/office/drawing/2014/main" id="{FC3A73BE-BCF2-4FA3-894E-B76DEF80A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4122738"/>
            <a:ext cx="5207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Meråker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89">
            <a:extLst>
              <a:ext uri="{FF2B5EF4-FFF2-40B4-BE49-F238E27FC236}">
                <a16:creationId xmlns="" xmlns:a16="http://schemas.microsoft.com/office/drawing/2014/main" id="{069A98FD-4948-4236-B576-2836DA720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2482850"/>
            <a:ext cx="546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Steinkjer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90">
            <a:extLst>
              <a:ext uri="{FF2B5EF4-FFF2-40B4-BE49-F238E27FC236}">
                <a16:creationId xmlns="" xmlns:a16="http://schemas.microsoft.com/office/drawing/2014/main" id="{95CCF244-EAED-4D34-9311-9F18DADEF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226" y="1495425"/>
            <a:ext cx="406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Grong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91">
            <a:extLst>
              <a:ext uri="{FF2B5EF4-FFF2-40B4-BE49-F238E27FC236}">
                <a16:creationId xmlns="" xmlns:a16="http://schemas.microsoft.com/office/drawing/2014/main" id="{9BE33C2D-BDED-4C5E-9E0E-705EA0EE7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7563" y="593725"/>
            <a:ext cx="4889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Røyrvik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92">
            <a:extLst>
              <a:ext uri="{FF2B5EF4-FFF2-40B4-BE49-F238E27FC236}">
                <a16:creationId xmlns="" xmlns:a16="http://schemas.microsoft.com/office/drawing/2014/main" id="{0D7AAB3F-8CA0-4942-A40D-ED936DB2A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4594225"/>
            <a:ext cx="3778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Selbu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3">
            <a:extLst>
              <a:ext uri="{FF2B5EF4-FFF2-40B4-BE49-F238E27FC236}">
                <a16:creationId xmlns="" xmlns:a16="http://schemas.microsoft.com/office/drawing/2014/main" id="{0ABCFF66-DBC4-41FC-9C01-97715E77D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4788" y="3225800"/>
            <a:ext cx="4222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Verdal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4">
            <a:extLst>
              <a:ext uri="{FF2B5EF4-FFF2-40B4-BE49-F238E27FC236}">
                <a16:creationId xmlns="" xmlns:a16="http://schemas.microsoft.com/office/drawing/2014/main" id="{2F815075-D93E-4D89-868D-DCE2207C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5095875"/>
            <a:ext cx="3651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Tydal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95">
            <a:extLst>
              <a:ext uri="{FF2B5EF4-FFF2-40B4-BE49-F238E27FC236}">
                <a16:creationId xmlns="" xmlns:a16="http://schemas.microsoft.com/office/drawing/2014/main" id="{8DE503C6-7692-41FA-BBF6-06C5DC6D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1" y="6048375"/>
            <a:ext cx="4603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Oppdal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96">
            <a:extLst>
              <a:ext uri="{FF2B5EF4-FFF2-40B4-BE49-F238E27FC236}">
                <a16:creationId xmlns="" xmlns:a16="http://schemas.microsoft.com/office/drawing/2014/main" id="{13BB2826-3245-492E-A674-F1DB819E8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576" y="6122988"/>
            <a:ext cx="4032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Røros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97">
            <a:extLst>
              <a:ext uri="{FF2B5EF4-FFF2-40B4-BE49-F238E27FC236}">
                <a16:creationId xmlns="" xmlns:a16="http://schemas.microsoft.com/office/drawing/2014/main" id="{E7AEC00A-3A28-4317-AC8E-3B6B853FC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2188" y="2246313"/>
            <a:ext cx="412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Snåsa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98">
            <a:extLst>
              <a:ext uri="{FF2B5EF4-FFF2-40B4-BE49-F238E27FC236}">
                <a16:creationId xmlns="" xmlns:a16="http://schemas.microsoft.com/office/drawing/2014/main" id="{F6C1729E-128A-4792-8A7F-95400FA8D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8" y="1885950"/>
            <a:ext cx="406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Lierne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Tittel 1"/>
          <p:cNvSpPr txBox="1">
            <a:spLocks/>
          </p:cNvSpPr>
          <p:nvPr/>
        </p:nvSpPr>
        <p:spPr>
          <a:xfrm>
            <a:off x="838200" y="365127"/>
            <a:ext cx="3216276" cy="2174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smtClean="0"/>
              <a:t>De regionale kompetanse-nettverkene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2857699" y="39502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44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300538" y="24780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35</a:t>
            </a:r>
            <a:endParaRPr lang="nb-NO" dirty="0"/>
          </a:p>
        </p:txBody>
      </p:sp>
      <p:sp>
        <p:nvSpPr>
          <p:cNvPr id="105" name="TekstSylinder 104"/>
          <p:cNvSpPr txBox="1"/>
          <p:nvPr/>
        </p:nvSpPr>
        <p:spPr>
          <a:xfrm>
            <a:off x="5361307" y="11146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30</a:t>
            </a:r>
            <a:endParaRPr lang="nb-NO" dirty="0"/>
          </a:p>
        </p:txBody>
      </p:sp>
      <p:sp>
        <p:nvSpPr>
          <p:cNvPr id="107" name="TekstSylinder 106"/>
          <p:cNvSpPr txBox="1"/>
          <p:nvPr/>
        </p:nvSpPr>
        <p:spPr>
          <a:xfrm>
            <a:off x="6084689" y="1455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18</a:t>
            </a:r>
            <a:endParaRPr lang="nb-NO" dirty="0"/>
          </a:p>
        </p:txBody>
      </p:sp>
      <p:sp>
        <p:nvSpPr>
          <p:cNvPr id="108" name="TekstSylinder 107"/>
          <p:cNvSpPr txBox="1"/>
          <p:nvPr/>
        </p:nvSpPr>
        <p:spPr>
          <a:xfrm>
            <a:off x="4926569" y="59546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45</a:t>
            </a:r>
            <a:endParaRPr lang="nb-NO" dirty="0"/>
          </a:p>
        </p:txBody>
      </p:sp>
      <p:sp>
        <p:nvSpPr>
          <p:cNvPr id="109" name="TekstSylinder 108"/>
          <p:cNvSpPr txBox="1"/>
          <p:nvPr/>
        </p:nvSpPr>
        <p:spPr>
          <a:xfrm>
            <a:off x="4967714" y="375812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267</a:t>
            </a:r>
            <a:endParaRPr lang="nb-NO" dirty="0"/>
          </a:p>
        </p:txBody>
      </p:sp>
      <p:sp>
        <p:nvSpPr>
          <p:cNvPr id="110" name="TekstSylinder 109"/>
          <p:cNvSpPr txBox="1"/>
          <p:nvPr/>
        </p:nvSpPr>
        <p:spPr>
          <a:xfrm>
            <a:off x="6930825" y="44001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47</a:t>
            </a:r>
            <a:endParaRPr lang="nb-NO" dirty="0"/>
          </a:p>
        </p:txBody>
      </p:sp>
      <p:sp>
        <p:nvSpPr>
          <p:cNvPr id="111" name="TekstSylinder 110"/>
          <p:cNvSpPr txBox="1"/>
          <p:nvPr/>
        </p:nvSpPr>
        <p:spPr>
          <a:xfrm>
            <a:off x="7206059" y="32645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46</a:t>
            </a:r>
            <a:endParaRPr lang="nb-NO" dirty="0"/>
          </a:p>
        </p:txBody>
      </p:sp>
      <p:sp>
        <p:nvSpPr>
          <p:cNvPr id="112" name="TekstSylinder 111"/>
          <p:cNvSpPr txBox="1"/>
          <p:nvPr/>
        </p:nvSpPr>
        <p:spPr>
          <a:xfrm>
            <a:off x="8777051" y="10832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16</a:t>
            </a:r>
            <a:endParaRPr lang="nb-NO" dirty="0"/>
          </a:p>
        </p:txBody>
      </p:sp>
      <p:sp>
        <p:nvSpPr>
          <p:cNvPr id="113" name="TekstSylinder 112"/>
          <p:cNvSpPr txBox="1"/>
          <p:nvPr/>
        </p:nvSpPr>
        <p:spPr>
          <a:xfrm>
            <a:off x="5678212" y="3066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42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46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CDC7AA39-BF4C-4465-8BA1-9FE12171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2825"/>
            <a:ext cx="9144000" cy="1952178"/>
          </a:xfrm>
        </p:spPr>
        <p:txBody>
          <a:bodyPr>
            <a:normAutofit fontScale="90000"/>
          </a:bodyPr>
          <a:lstStyle/>
          <a:p>
            <a:r>
              <a:rPr lang="nb-NO" sz="4800" dirty="0" smtClean="0"/>
              <a:t>Hvilke analyser og kartlegginger benyttes i dag på fylkesnivå, regionalt og lokalt nivå? </a:t>
            </a:r>
            <a:endParaRPr lang="nb-NO" sz="4800" dirty="0"/>
          </a:p>
        </p:txBody>
      </p:sp>
      <p:sp>
        <p:nvSpPr>
          <p:cNvPr id="3" name="Undertittel 2">
            <a:extLst>
              <a:ext uri="{FF2B5EF4-FFF2-40B4-BE49-F238E27FC236}">
                <a16:creationId xmlns="" xmlns:a16="http://schemas.microsoft.com/office/drawing/2014/main" id="{E194E312-5CBD-4049-BBEF-A1D088248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5003"/>
            <a:ext cx="9144000" cy="1178433"/>
          </a:xfrm>
        </p:spPr>
        <p:txBody>
          <a:bodyPr>
            <a:normAutofit/>
          </a:bodyPr>
          <a:lstStyle/>
          <a:p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Samarbeidsforum 16 .- 17.januar 2019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74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benyttes i dag?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Barnehageeier    - Styrer</a:t>
            </a:r>
          </a:p>
          <a:p>
            <a:r>
              <a:rPr lang="nb-NO" dirty="0" smtClean="0"/>
              <a:t>Kommunen som barnehagemyndighet</a:t>
            </a:r>
          </a:p>
          <a:p>
            <a:r>
              <a:rPr lang="nb-NO" dirty="0" smtClean="0"/>
              <a:t>Kompetansenettverkene</a:t>
            </a:r>
          </a:p>
          <a:p>
            <a:r>
              <a:rPr lang="nb-NO" dirty="0" smtClean="0"/>
              <a:t>Fylkesmannen</a:t>
            </a:r>
            <a:r>
              <a:rPr lang="nb-NO" dirty="0"/>
              <a:t> </a:t>
            </a:r>
            <a:endParaRPr lang="nb-NO" dirty="0" smtClean="0"/>
          </a:p>
          <a:p>
            <a:endParaRPr lang="nb-NO" dirty="0"/>
          </a:p>
          <a:p>
            <a:pPr marL="0" indent="0">
              <a:buNone/>
            </a:pPr>
            <a:r>
              <a:rPr lang="nb-NO" dirty="0" smtClean="0"/>
              <a:t>Verktøy </a:t>
            </a:r>
            <a:r>
              <a:rPr lang="nb-NO" dirty="0"/>
              <a:t>og ressurser på Udir.no </a:t>
            </a:r>
            <a:r>
              <a:rPr lang="nb-NO" dirty="0">
                <a:hlinkClick r:id="rId3"/>
              </a:rPr>
              <a:t>https://www.udir.no/laring-og-trivsel/stottemateriell-til-rammeplanen</a:t>
            </a:r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4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 nye mal" id="{C2B67025-A0E1-4A31-B453-026BC83B8548}" vid="{CB2520AF-21F0-42B3-826D-A7247D6BDCED}"/>
    </a:ext>
  </a:extLst>
</a:theme>
</file>

<file path=ppt/theme/theme2.xml><?xml version="1.0" encoding="utf-8"?>
<a:theme xmlns:a="http://schemas.openxmlformats.org/drawingml/2006/main" name="KD-pptmal_16-9_Norsk">
  <a:themeElements>
    <a:clrScheme name="DSS - KD">
      <a:dk1>
        <a:sysClr val="windowText" lastClr="000000"/>
      </a:dk1>
      <a:lt1>
        <a:sysClr val="window" lastClr="FFFFFF"/>
      </a:lt1>
      <a:dk2>
        <a:srgbClr val="F38B00"/>
      </a:dk2>
      <a:lt2>
        <a:srgbClr val="EAE8E5"/>
      </a:lt2>
      <a:accent1>
        <a:srgbClr val="F38B00"/>
      </a:accent1>
      <a:accent2>
        <a:srgbClr val="AFC9B8"/>
      </a:accent2>
      <a:accent3>
        <a:srgbClr val="523629"/>
      </a:accent3>
      <a:accent4>
        <a:srgbClr val="C7BBB5"/>
      </a:accent4>
      <a:accent5>
        <a:srgbClr val="00A8E1"/>
      </a:accent5>
      <a:accent6>
        <a:srgbClr val="D9272D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-pptmal_16-9_Norsk.potx" id="{FDAFDD45-D01B-4154-862E-D75130BC590E}" vid="{8001BB8D-FA0D-49F7-B701-8B09EDFFDBAC}"/>
    </a:ext>
  </a:extLst>
</a:theme>
</file>

<file path=ppt/theme/theme3.xml><?xml version="1.0" encoding="utf-8"?>
<a:theme xmlns:a="http://schemas.openxmlformats.org/drawingml/2006/main" name="1_KD-pptmal_16-9_Norsk">
  <a:themeElements>
    <a:clrScheme name="DSS - KD">
      <a:dk1>
        <a:sysClr val="windowText" lastClr="000000"/>
      </a:dk1>
      <a:lt1>
        <a:sysClr val="window" lastClr="FFFFFF"/>
      </a:lt1>
      <a:dk2>
        <a:srgbClr val="F38B00"/>
      </a:dk2>
      <a:lt2>
        <a:srgbClr val="EAE8E5"/>
      </a:lt2>
      <a:accent1>
        <a:srgbClr val="F38B00"/>
      </a:accent1>
      <a:accent2>
        <a:srgbClr val="AFC9B8"/>
      </a:accent2>
      <a:accent3>
        <a:srgbClr val="523629"/>
      </a:accent3>
      <a:accent4>
        <a:srgbClr val="C7BBB5"/>
      </a:accent4>
      <a:accent5>
        <a:srgbClr val="00A8E1"/>
      </a:accent5>
      <a:accent6>
        <a:srgbClr val="D9272D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-pptmal_16-9_Norsk.potx" id="{FDAFDD45-D01B-4154-862E-D75130BC590E}" vid="{8001BB8D-FA0D-49F7-B701-8B09EDFFDBAC}"/>
    </a:ext>
  </a:extLst>
</a:theme>
</file>

<file path=ppt/theme/theme4.xml><?xml version="1.0" encoding="utf-8"?>
<a:theme xmlns:a="http://schemas.openxmlformats.org/drawingml/2006/main" name="2_KD-pptmal_16-9_Norsk">
  <a:themeElements>
    <a:clrScheme name="DSS - KD">
      <a:dk1>
        <a:sysClr val="windowText" lastClr="000000"/>
      </a:dk1>
      <a:lt1>
        <a:sysClr val="window" lastClr="FFFFFF"/>
      </a:lt1>
      <a:dk2>
        <a:srgbClr val="F38B00"/>
      </a:dk2>
      <a:lt2>
        <a:srgbClr val="EAE8E5"/>
      </a:lt2>
      <a:accent1>
        <a:srgbClr val="F38B00"/>
      </a:accent1>
      <a:accent2>
        <a:srgbClr val="AFC9B8"/>
      </a:accent2>
      <a:accent3>
        <a:srgbClr val="523629"/>
      </a:accent3>
      <a:accent4>
        <a:srgbClr val="C7BBB5"/>
      </a:accent4>
      <a:accent5>
        <a:srgbClr val="00A8E1"/>
      </a:accent5>
      <a:accent6>
        <a:srgbClr val="D9272D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-pptmal_16-9_Norsk.potx" id="{FDAFDD45-D01B-4154-862E-D75130BC590E}" vid="{8001BB8D-FA0D-49F7-B701-8B09EDFFDBAC}"/>
    </a:ext>
  </a:extLst>
</a:theme>
</file>

<file path=ppt/theme/theme5.xml><?xml version="1.0" encoding="utf-8"?>
<a:theme xmlns:a="http://schemas.openxmlformats.org/drawingml/2006/main" name="3_KD-pptmal_16-9_Norsk">
  <a:themeElements>
    <a:clrScheme name="DSS - KD">
      <a:dk1>
        <a:sysClr val="windowText" lastClr="000000"/>
      </a:dk1>
      <a:lt1>
        <a:sysClr val="window" lastClr="FFFFFF"/>
      </a:lt1>
      <a:dk2>
        <a:srgbClr val="F38B00"/>
      </a:dk2>
      <a:lt2>
        <a:srgbClr val="EAE8E5"/>
      </a:lt2>
      <a:accent1>
        <a:srgbClr val="F38B00"/>
      </a:accent1>
      <a:accent2>
        <a:srgbClr val="AFC9B8"/>
      </a:accent2>
      <a:accent3>
        <a:srgbClr val="523629"/>
      </a:accent3>
      <a:accent4>
        <a:srgbClr val="C7BBB5"/>
      </a:accent4>
      <a:accent5>
        <a:srgbClr val="00A8E1"/>
      </a:accent5>
      <a:accent6>
        <a:srgbClr val="D9272D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D-pptmal_16-9_Norsk.potx" id="{FDAFDD45-D01B-4154-862E-D75130BC590E}" vid="{8001BB8D-FA0D-49F7-B701-8B09EDFFDBAC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</TotalTime>
  <Words>1315</Words>
  <Application>Microsoft Office PowerPoint</Application>
  <PresentationFormat>Widescreen</PresentationFormat>
  <Paragraphs>282</Paragraphs>
  <Slides>26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Verdana</vt:lpstr>
      <vt:lpstr>Office-tema</vt:lpstr>
      <vt:lpstr>KD-pptmal_16-9_Norsk</vt:lpstr>
      <vt:lpstr>1_KD-pptmal_16-9_Norsk</vt:lpstr>
      <vt:lpstr>2_KD-pptmal_16-9_Norsk</vt:lpstr>
      <vt:lpstr>3_KD-pptmal_16-9_Norsk</vt:lpstr>
      <vt:lpstr>Oppstartsmøte i samarbeidsforum </vt:lpstr>
      <vt:lpstr>PowerPoint-presentasjon</vt:lpstr>
      <vt:lpstr>PowerPoint-presentasjon</vt:lpstr>
      <vt:lpstr>Etablere og organisere samarbeidsforum</vt:lpstr>
      <vt:lpstr>Samarbeidsforums formål</vt:lpstr>
      <vt:lpstr>Analyse og kartlegging for en bedre barnehage</vt:lpstr>
      <vt:lpstr>PowerPoint-presentasjon</vt:lpstr>
      <vt:lpstr>Hvilke analyser og kartlegginger benyttes i dag på fylkesnivå, regionalt og lokalt nivå? </vt:lpstr>
      <vt:lpstr>Hva benyttes i dag? </vt:lpstr>
      <vt:lpstr>Hva trenger vi?</vt:lpstr>
      <vt:lpstr>PowerPoint-presentasjon</vt:lpstr>
      <vt:lpstr>Struktur og mandat</vt:lpstr>
      <vt:lpstr>Intensjon og formål  Regional ordning for kompetanseutvikling</vt:lpstr>
      <vt:lpstr>Kvalitet i barnehagen</vt:lpstr>
      <vt:lpstr>Tematiske satsingsområder</vt:lpstr>
      <vt:lpstr>Regional ordning for kompetanseutvikling i barnehagene </vt:lpstr>
      <vt:lpstr>Barnehageeier aktørrolle og ansvar</vt:lpstr>
      <vt:lpstr>Dialogpunkt fra møte med eiere og organisasjoner (4.juni og 7. juni 2018)</vt:lpstr>
      <vt:lpstr>Samarbeidsforumets mandat</vt:lpstr>
      <vt:lpstr>Mandat </vt:lpstr>
      <vt:lpstr>Samarbeidsforums formål</vt:lpstr>
      <vt:lpstr>Innretting for barnehageeier</vt:lpstr>
      <vt:lpstr>Barnehagemyndighet</vt:lpstr>
      <vt:lpstr>Universitet og høyskole</vt:lpstr>
      <vt:lpstr>Kompetansenettverk</vt:lpstr>
      <vt:lpstr>Samarbeidsforum  2019 - 2022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Morberg, Robert</dc:creator>
  <cp:lastModifiedBy>Welde, Anne Kirsti</cp:lastModifiedBy>
  <cp:revision>345</cp:revision>
  <cp:lastPrinted>2019-01-16T08:14:33Z</cp:lastPrinted>
  <dcterms:created xsi:type="dcterms:W3CDTF">2018-01-26T12:39:34Z</dcterms:created>
  <dcterms:modified xsi:type="dcterms:W3CDTF">2019-01-28T12:20:17Z</dcterms:modified>
</cp:coreProperties>
</file>