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5" r:id="rId2"/>
    <p:sldId id="259" r:id="rId3"/>
    <p:sldId id="267" r:id="rId4"/>
    <p:sldId id="261" r:id="rId5"/>
    <p:sldId id="262" r:id="rId6"/>
    <p:sldId id="269" r:id="rId7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.bruvoll.bach" initials="e" lastIdx="1" clrIdx="0">
    <p:extLst>
      <p:ext uri="{19B8F6BF-5375-455C-9EA6-DF929625EA0E}">
        <p15:presenceInfo xmlns:p15="http://schemas.microsoft.com/office/powerpoint/2012/main" userId="eva.bruvoll.ba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62" autoAdjust="0"/>
  </p:normalViewPr>
  <p:slideViewPr>
    <p:cSldViewPr>
      <p:cViewPr varScale="1">
        <p:scale>
          <a:sx n="98" d="100"/>
          <a:sy n="98" d="100"/>
        </p:scale>
        <p:origin x="3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5C439-C436-468F-9979-EAEE188F9F45}" type="datetimeFigureOut">
              <a:rPr lang="nb-NO" smtClean="0"/>
              <a:t>28.01.2019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1DE58-B616-4A5C-ACE8-A38B266943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448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2F949-52C4-4B5D-AE90-71FCE69BBFF8}" type="datetimeFigureOut">
              <a:rPr lang="nb-NO" smtClean="0"/>
              <a:t>28.01.2019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491AE-5A06-40F2-B501-BB7E1ACDD6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3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91AE-5A06-40F2-B501-BB7E1ACDD62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275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91AE-5A06-40F2-B501-BB7E1ACDD62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69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91AE-5A06-40F2-B501-BB7E1ACDD62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63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91AE-5A06-40F2-B501-BB7E1ACDD62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84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91AE-5A06-40F2-B501-BB7E1ACDD62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19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91AE-5A06-40F2-B501-BB7E1ACDD62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11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6636F-9E64-48A9-A0E8-D6911EA208CE}" type="datetimeFigureOut">
              <a:rPr lang="nb-NO" smtClean="0"/>
              <a:pPr/>
              <a:t>28.01.2019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B388-42AA-4DF2-851A-CCA4A06B24AA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89" y="2320330"/>
            <a:ext cx="723900" cy="89535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11260" y="2843561"/>
            <a:ext cx="6400800" cy="734712"/>
          </a:xfrm>
        </p:spPr>
        <p:txBody>
          <a:bodyPr>
            <a:normAutofit fontScale="92500"/>
          </a:bodyPr>
          <a:lstStyle/>
          <a:p>
            <a:pPr algn="l"/>
            <a:r>
              <a:rPr lang="nb-NO" b="1" i="1" dirty="0" smtClean="0"/>
              <a:t>   «Vi har gått opp veien etter hvert…»</a:t>
            </a:r>
            <a:endParaRPr lang="nb-NO" b="1" i="1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63" y="1556792"/>
            <a:ext cx="733425" cy="89535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694" y="836712"/>
            <a:ext cx="714375" cy="88582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409" y="836712"/>
            <a:ext cx="714375" cy="8763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1556792"/>
            <a:ext cx="714375" cy="88582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305" y="2325092"/>
            <a:ext cx="714375" cy="885825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1896875" y="3789040"/>
            <a:ext cx="447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Nettverksarbeid i Indre Namdal + Snåsa</a:t>
            </a:r>
            <a:endParaRPr lang="nb-NO" dirty="0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1"/>
          </p:nvPr>
        </p:nvSpPr>
        <p:spPr>
          <a:xfrm>
            <a:off x="2767980" y="6381328"/>
            <a:ext cx="3320008" cy="365125"/>
          </a:xfrm>
        </p:spPr>
        <p:txBody>
          <a:bodyPr/>
          <a:lstStyle/>
          <a:p>
            <a:r>
              <a:rPr lang="nb-NO" dirty="0" smtClean="0"/>
              <a:t>Samarbeidsforum, REKOM – 17. januar 2019</a:t>
            </a:r>
            <a:endParaRPr lang="nb-NO" dirty="0"/>
          </a:p>
        </p:txBody>
      </p:sp>
      <p:sp>
        <p:nvSpPr>
          <p:cNvPr id="2" name="Rektangel 1"/>
          <p:cNvSpPr/>
          <p:nvPr/>
        </p:nvSpPr>
        <p:spPr>
          <a:xfrm>
            <a:off x="827583" y="4796639"/>
            <a:ext cx="6908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Fra Interkommunalt </a:t>
            </a:r>
            <a:r>
              <a:rPr lang="nb-NO" dirty="0" smtClean="0"/>
              <a:t>styrernettverk til Ledernettverket </a:t>
            </a:r>
            <a:r>
              <a:rPr lang="nb-NO" dirty="0"/>
              <a:t>i Indre </a:t>
            </a:r>
            <a:r>
              <a:rPr lang="nb-NO" dirty="0" smtClean="0"/>
              <a:t>Namdal til </a:t>
            </a:r>
            <a:r>
              <a:rPr lang="nb-NO" dirty="0"/>
              <a:t>Kompetansenettverket i </a:t>
            </a:r>
            <a:r>
              <a:rPr lang="nb-NO" dirty="0" smtClean="0"/>
              <a:t>Indre Namdal </a:t>
            </a:r>
            <a:r>
              <a:rPr lang="nb-NO" dirty="0"/>
              <a:t>+ Snåsa i perioden 2000 – 2018</a:t>
            </a:r>
          </a:p>
        </p:txBody>
      </p:sp>
    </p:spTree>
    <p:extLst>
      <p:ext uri="{BB962C8B-B14F-4D97-AF65-F5344CB8AC3E}">
        <p14:creationId xmlns:p14="http://schemas.microsoft.com/office/powerpoint/2010/main" val="20399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43608" y="273051"/>
            <a:ext cx="6048672" cy="491654"/>
          </a:xfrm>
        </p:spPr>
        <p:txBody>
          <a:bodyPr>
            <a:noAutofit/>
          </a:bodyPr>
          <a:lstStyle/>
          <a:p>
            <a:pPr algn="ctr"/>
            <a:r>
              <a:rPr lang="nb-NO" dirty="0" smtClean="0"/>
              <a:t>«Sideveier» som har fått betydning for nettverket 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7409" y="1700808"/>
            <a:ext cx="5678487" cy="4258865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1025" y="1196752"/>
            <a:ext cx="3456384" cy="440303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1995 -97 «Nasjonalt utviklingsprogram for barnehager» BFD</a:t>
            </a: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2001-2003 - </a:t>
            </a:r>
            <a:r>
              <a:rPr lang="nb-N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BFD lanserte en satsing på </a:t>
            </a: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«Den </a:t>
            </a:r>
            <a:r>
              <a:rPr lang="nb-N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Gode </a:t>
            </a: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barnehagen» </a:t>
            </a:r>
            <a:r>
              <a:rPr lang="nb-N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 St.mld </a:t>
            </a: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</a:p>
          <a:p>
            <a:endParaRPr lang="nb-NO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– 2006 - Interregprosjektet «Lagom olika – en ressurs»</a:t>
            </a: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2006 - 2017 MOPEDA nettverket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2009 -2018 «Sørsamisk nettverk»</a:t>
            </a: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– 2015 «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orgendagens barnehage»</a:t>
            </a: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– 2018 Comeus/ Erasmus –     Saalfeld -Thüringen, Tyskland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2727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273051"/>
            <a:ext cx="6408712" cy="56762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i="1" dirty="0"/>
              <a:t>Felles </a:t>
            </a:r>
            <a:r>
              <a:rPr lang="nb-NO" b="1" i="1" dirty="0" smtClean="0"/>
              <a:t>kurs- og planleggingsdager</a:t>
            </a:r>
            <a:endParaRPr lang="nb-NO" b="1" i="1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2002; Sosial kompetanse v/ Kari Pape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2003; Pedagogisk dokumentasjon v/ Aud Eli Kristoffersen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2005; </a:t>
            </a:r>
            <a:r>
              <a:rPr lang="nb-NO" sz="1900" dirty="0"/>
              <a:t>TRAS v/ </a:t>
            </a:r>
            <a:r>
              <a:rPr lang="nb-NO" sz="1900" dirty="0" smtClean="0"/>
              <a:t>Øyvind Kvello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2005; Barn med sosiale og emosjonelle vansker, v/ Øyvind Kvello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2005; Hvordan bryr vi oss – oppdager barn med ulike vansker v/ Ingela </a:t>
            </a:r>
            <a:r>
              <a:rPr lang="nb-NO" sz="1900" dirty="0" smtClean="0"/>
              <a:t> </a:t>
            </a:r>
          </a:p>
          <a:p>
            <a:pPr marL="0" indent="0">
              <a:buNone/>
            </a:pPr>
            <a:r>
              <a:rPr lang="nb-NO" sz="1900" dirty="0"/>
              <a:t> </a:t>
            </a:r>
            <a:r>
              <a:rPr lang="nb-NO" sz="1900" dirty="0" smtClean="0"/>
              <a:t>                   Skogmo</a:t>
            </a:r>
            <a:r>
              <a:rPr lang="nb-NO" sz="1900" dirty="0"/>
              <a:t>, Lene Beate Gåsbakk, Marita Mihle, Tormod Rimehaug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2006; </a:t>
            </a:r>
            <a:r>
              <a:rPr lang="nb-NO" sz="1900" dirty="0"/>
              <a:t>Barns språkmiljø v/ Ruth Trøite Lorentzen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2007; Lyttende pedagogikk v/ Ann Åberg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2008; Pedagogisk dokumentasjon v/ Riina </a:t>
            </a:r>
            <a:r>
              <a:rPr lang="nb-NO" sz="1900" dirty="0" smtClean="0"/>
              <a:t>Lundell, Trångsund bhg 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2009; Pedagogisk dokumentasjon v/ Karin Alnervik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2010; Se- lytt og lær – de voksnes møte med barn og unge v/ Eli Rygg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2011; Tidlig </a:t>
            </a:r>
            <a:r>
              <a:rPr lang="nb-NO" sz="1900" dirty="0" smtClean="0"/>
              <a:t>Innsats, v/ Øyvind Kvello (3 dager)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2012</a:t>
            </a:r>
            <a:r>
              <a:rPr lang="nb-NO" sz="1900" dirty="0"/>
              <a:t>; </a:t>
            </a:r>
            <a:r>
              <a:rPr lang="nb-NO" sz="1900" dirty="0" smtClean="0"/>
              <a:t>Tilknytning </a:t>
            </a:r>
            <a:r>
              <a:rPr lang="nb-NO" sz="1900" dirty="0"/>
              <a:t>og den gode dialogen, Ulrika </a:t>
            </a:r>
            <a:r>
              <a:rPr lang="nb-NO" sz="1900" dirty="0" smtClean="0"/>
              <a:t>Håkansson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2013; </a:t>
            </a:r>
            <a:r>
              <a:rPr lang="nb-NO" sz="1900" dirty="0" smtClean="0"/>
              <a:t>Søt eller tøff – et fritt valg v/Likestillingssentret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2013; Relasjonsledelse og </a:t>
            </a:r>
            <a:r>
              <a:rPr lang="nb-NO" sz="1900" dirty="0" smtClean="0"/>
              <a:t>relasjonskompetanser, v/Reinert </a:t>
            </a:r>
            <a:r>
              <a:rPr lang="nb-NO" sz="1900" dirty="0"/>
              <a:t>Kamøy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2014; Blikk for </a:t>
            </a:r>
            <a:r>
              <a:rPr lang="nb-NO" sz="1900" dirty="0" smtClean="0"/>
              <a:t>lek, v/ Terje Melaas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2014; Når barn har opplevd omsorgssvikt og overgrep, v/ Trygve Arne Børve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2016; </a:t>
            </a:r>
            <a:r>
              <a:rPr lang="nb-NO" sz="1900" dirty="0" smtClean="0"/>
              <a:t>Konge </a:t>
            </a:r>
            <a:r>
              <a:rPr lang="nb-NO" sz="1900" dirty="0"/>
              <a:t>i eget </a:t>
            </a:r>
            <a:r>
              <a:rPr lang="nb-NO" sz="1900" dirty="0" smtClean="0"/>
              <a:t>liv, v/ Ingvald </a:t>
            </a:r>
            <a:r>
              <a:rPr lang="nb-NO" sz="1900" dirty="0"/>
              <a:t>Wilhelmsen </a:t>
            </a:r>
            <a:endParaRPr lang="nb-NO" sz="1900" dirty="0" smtClean="0"/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2016</a:t>
            </a:r>
            <a:r>
              <a:rPr lang="nb-NO" sz="1900" dirty="0"/>
              <a:t>; </a:t>
            </a:r>
            <a:r>
              <a:rPr lang="nb-NO" sz="1900" dirty="0" smtClean="0"/>
              <a:t>Matematikk </a:t>
            </a:r>
            <a:r>
              <a:rPr lang="nb-NO" sz="1900" dirty="0"/>
              <a:t>i barnehagen </a:t>
            </a:r>
            <a:r>
              <a:rPr lang="nb-NO" sz="1900" dirty="0" smtClean="0"/>
              <a:t>v/Nord </a:t>
            </a:r>
            <a:r>
              <a:rPr lang="nb-NO" sz="1900" dirty="0"/>
              <a:t>universitet, </a:t>
            </a:r>
            <a:r>
              <a:rPr lang="nb-NO" sz="1900" dirty="0" smtClean="0"/>
              <a:t>Mona R. Rosenlund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2017; Rammeplan i realfagslys</a:t>
            </a:r>
            <a:r>
              <a:rPr lang="nb-NO" sz="1900" dirty="0" smtClean="0"/>
              <a:t>, v/ </a:t>
            </a:r>
            <a:r>
              <a:rPr lang="nb-NO" sz="1900" dirty="0"/>
              <a:t>Nord universitet, Mona </a:t>
            </a:r>
            <a:r>
              <a:rPr lang="nb-NO" sz="1900" dirty="0" smtClean="0"/>
              <a:t>R. Rosenlund </a:t>
            </a:r>
            <a:endParaRPr lang="nb-NO" sz="1900" dirty="0"/>
          </a:p>
          <a:p>
            <a:pPr>
              <a:buFont typeface="Wingdings" pitchFamily="2" charset="2"/>
              <a:buChar char="Ø"/>
            </a:pPr>
            <a:r>
              <a:rPr lang="nb-NO" sz="1900" dirty="0"/>
              <a:t>2018; Implementering og </a:t>
            </a:r>
            <a:r>
              <a:rPr lang="nb-NO" sz="1900" dirty="0" smtClean="0"/>
              <a:t>bhg. </a:t>
            </a:r>
            <a:r>
              <a:rPr lang="nb-NO" sz="1900" dirty="0"/>
              <a:t>praksis i lys av ny rammeplan</a:t>
            </a:r>
            <a:r>
              <a:rPr lang="nb-NO" sz="1900" dirty="0" smtClean="0"/>
              <a:t>, v/ </a:t>
            </a:r>
            <a:r>
              <a:rPr lang="nb-NO" sz="1900" dirty="0"/>
              <a:t>Kari Pape</a:t>
            </a:r>
          </a:p>
          <a:p>
            <a:pPr>
              <a:buFont typeface="Wingdings" pitchFamily="2" charset="2"/>
              <a:buChar char="Ø"/>
            </a:pPr>
            <a:r>
              <a:rPr lang="nb-NO" sz="1900" dirty="0" smtClean="0"/>
              <a:t>2019; </a:t>
            </a:r>
            <a:r>
              <a:rPr lang="nb-NO" sz="1900" dirty="0"/>
              <a:t>Leik, glede og livsmestring og  barnehagelæreren som leder – å lede </a:t>
            </a:r>
            <a:endParaRPr lang="nb-NO" sz="1900" dirty="0" smtClean="0"/>
          </a:p>
          <a:p>
            <a:pPr marL="0" indent="0">
              <a:buNone/>
            </a:pPr>
            <a:r>
              <a:rPr lang="nb-NO" sz="1900" dirty="0"/>
              <a:t> </a:t>
            </a:r>
            <a:r>
              <a:rPr lang="nb-NO" sz="1900" dirty="0" smtClean="0"/>
              <a:t>                   en </a:t>
            </a:r>
            <a:r>
              <a:rPr lang="nb-NO" sz="1900" dirty="0"/>
              <a:t>voksen, </a:t>
            </a:r>
            <a:r>
              <a:rPr lang="nb-NO" sz="1900" dirty="0" smtClean="0"/>
              <a:t>v/ </a:t>
            </a:r>
            <a:r>
              <a:rPr lang="nb-NO" sz="1900" dirty="0"/>
              <a:t>Kari </a:t>
            </a:r>
            <a:r>
              <a:rPr lang="nb-NO" sz="1900" dirty="0" smtClean="0"/>
              <a:t>Pape (2 dager)</a:t>
            </a:r>
            <a:endParaRPr lang="nb-NO" sz="19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9" y="2132856"/>
            <a:ext cx="307234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5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/>
          <a:srcRect t="22368" r="6381" b="13204"/>
          <a:stretch/>
        </p:blipFill>
        <p:spPr>
          <a:xfrm>
            <a:off x="5007949" y="1196751"/>
            <a:ext cx="4100556" cy="211860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/>
          <a:srcRect l="12204" t="11154" r="392"/>
          <a:stretch/>
        </p:blipFill>
        <p:spPr>
          <a:xfrm>
            <a:off x="1763688" y="3194110"/>
            <a:ext cx="4776718" cy="364165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5"/>
          <a:srcRect l="32367" t="8989" r="-136" b="15498"/>
          <a:stretch/>
        </p:blipFill>
        <p:spPr>
          <a:xfrm>
            <a:off x="24409" y="-6516"/>
            <a:ext cx="5238496" cy="328383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412223" y="6126717"/>
            <a:ext cx="395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Barnehagebasert kompetanseutvikling</a:t>
            </a:r>
            <a:endParaRPr lang="nb-NO" b="1" dirty="0">
              <a:solidFill>
                <a:srgbClr val="FFFF00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79512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Felles kompetanseutvikling IN+Snåsa</a:t>
            </a:r>
            <a:endParaRPr lang="nb-NO" b="1" dirty="0">
              <a:solidFill>
                <a:srgbClr val="FFFF00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5546059" y="11247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Internasjonal erfaringsdeling</a:t>
            </a:r>
            <a:endParaRPr lang="nb-NO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312368"/>
            <a:ext cx="4571999" cy="3429000"/>
          </a:xfrm>
          <a:prstGeom prst="rect">
            <a:avLst/>
          </a:prstGeom>
        </p:spPr>
      </p:pic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1" r="318" b="10000"/>
          <a:stretch/>
        </p:blipFill>
        <p:spPr>
          <a:xfrm>
            <a:off x="1715" y="476672"/>
            <a:ext cx="4786310" cy="3240360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403648" y="44624"/>
            <a:ext cx="5486400" cy="332656"/>
          </a:xfrm>
        </p:spPr>
        <p:txBody>
          <a:bodyPr/>
          <a:lstStyle/>
          <a:p>
            <a:r>
              <a:rPr lang="nb-NO" dirty="0" smtClean="0"/>
              <a:t>Studietur til Bikupan, Östersund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6672"/>
            <a:ext cx="2088232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2411" y="315231"/>
            <a:ext cx="3840427" cy="1368152"/>
          </a:xfrm>
        </p:spPr>
        <p:txBody>
          <a:bodyPr>
            <a:normAutofit/>
          </a:bodyPr>
          <a:lstStyle/>
          <a:p>
            <a:pPr algn="l"/>
            <a:r>
              <a:rPr lang="nb-NO" sz="1300" dirty="0"/>
              <a:t>Studietur til Stockholm – 08 </a:t>
            </a:r>
            <a:r>
              <a:rPr lang="nb-NO" sz="1300" dirty="0" smtClean="0"/>
              <a:t> </a:t>
            </a:r>
            <a:r>
              <a:rPr lang="nb-NO" sz="1300" dirty="0"/>
              <a:t>bl.a. til </a:t>
            </a:r>
            <a:r>
              <a:rPr lang="nb-NO" sz="1300" dirty="0" smtClean="0"/>
              <a:t/>
            </a:r>
            <a:br>
              <a:rPr lang="nb-NO" sz="1300" dirty="0" smtClean="0"/>
            </a:br>
            <a:r>
              <a:rPr lang="nb-NO" sz="1300" dirty="0" smtClean="0"/>
              <a:t>Reggio Emilia instituttet </a:t>
            </a:r>
            <a:r>
              <a:rPr lang="nb-NO" sz="1300" dirty="0"/>
              <a:t>v/ Greger Rösnes 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1" y="999307"/>
            <a:ext cx="3840427" cy="2880320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94" y="1413070"/>
            <a:ext cx="4319455" cy="2429693"/>
          </a:xfr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4" y="3900283"/>
            <a:ext cx="3863699" cy="289777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94" y="4132693"/>
            <a:ext cx="4325250" cy="2432953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4552894" y="798763"/>
            <a:ext cx="41235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/>
              <a:t>Studietur til Saalfeld, Thüringen </a:t>
            </a:r>
            <a:r>
              <a:rPr lang="nb-NO" sz="1300" dirty="0" smtClean="0"/>
              <a:t>i 2016 </a:t>
            </a:r>
            <a:r>
              <a:rPr lang="nb-NO" sz="1300" dirty="0"/>
              <a:t>og </a:t>
            </a:r>
            <a:r>
              <a:rPr lang="nb-NO" sz="1300" dirty="0" smtClean="0"/>
              <a:t>2017 med besøk til bl.a</a:t>
            </a:r>
            <a:r>
              <a:rPr lang="nb-NO" sz="1300" dirty="0"/>
              <a:t>. </a:t>
            </a:r>
            <a:r>
              <a:rPr lang="nb-NO" sz="1300" dirty="0" smtClean="0"/>
              <a:t>Fröbelmuseet i Oberweissbach, Fröbelbarnehagen i Bad Blankenburg </a:t>
            </a:r>
            <a:endParaRPr lang="nb-NO" sz="1300" dirty="0"/>
          </a:p>
        </p:txBody>
      </p:sp>
    </p:spTree>
    <p:extLst>
      <p:ext uri="{BB962C8B-B14F-4D97-AF65-F5344CB8AC3E}">
        <p14:creationId xmlns:p14="http://schemas.microsoft.com/office/powerpoint/2010/main" val="9462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438</Words>
  <Application>Microsoft Office PowerPoint</Application>
  <PresentationFormat>Skjermfremvisning (4:3)</PresentationFormat>
  <Paragraphs>54</Paragraphs>
  <Slides>6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Wingdings</vt:lpstr>
      <vt:lpstr>Kontortema</vt:lpstr>
      <vt:lpstr>PowerPoint-presentasjon</vt:lpstr>
      <vt:lpstr>«Sideveier» som har fått betydning for nettverket </vt:lpstr>
      <vt:lpstr>PowerPoint-presentasjon</vt:lpstr>
      <vt:lpstr>PowerPoint-presentasjon</vt:lpstr>
      <vt:lpstr>PowerPoint-presentasjon</vt:lpstr>
      <vt:lpstr>Studietur til Stockholm – 08  bl.a. til  Reggio Emilia instituttet v/ Greger Rösnes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Interkommunalt styernettverk</dc:title>
  <dc:creator>Agnes Hanssen</dc:creator>
  <cp:lastModifiedBy>Welde, Anne Kirsti</cp:lastModifiedBy>
  <cp:revision>95</cp:revision>
  <cp:lastPrinted>2019-01-15T14:41:36Z</cp:lastPrinted>
  <dcterms:modified xsi:type="dcterms:W3CDTF">2019-01-28T12:20:39Z</dcterms:modified>
</cp:coreProperties>
</file>