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2"/>
  </p:notesMasterIdLst>
  <p:sldIdLst>
    <p:sldId id="2147196274" r:id="rId5"/>
    <p:sldId id="2147196392" r:id="rId6"/>
    <p:sldId id="2147196402" r:id="rId7"/>
    <p:sldId id="2147196395" r:id="rId8"/>
    <p:sldId id="2147196396" r:id="rId9"/>
    <p:sldId id="2147196397" r:id="rId10"/>
    <p:sldId id="2147196346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F16"/>
    <a:srgbClr val="F7F4F2"/>
    <a:srgbClr val="E6B171"/>
    <a:srgbClr val="C58E46"/>
    <a:srgbClr val="FDFCF8"/>
    <a:srgbClr val="EFECEA"/>
    <a:srgbClr val="D4EEFC"/>
    <a:srgbClr val="020200"/>
    <a:srgbClr val="2F241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D20F0D-DD8F-E0D8-07B9-214C2F5FEFE2}" v="7" dt="2025-10-22T13:11:20.696"/>
    <p1510:client id="{28BA3DB9-5B95-AEDC-4AB3-996ECF469B42}" v="4" dt="2025-10-22T13:22:23.270"/>
    <p1510:client id="{DCA9969B-9A1C-4E66-8AAB-0DA950F6FBB6}" v="1" dt="2025-10-22T13:10:43.655"/>
    <p1510:client id="{FC4370E3-2BC2-256E-CBC7-4C52B590BACD}" v="46" dt="2025-10-22T08:51:11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8595A-9523-7F4B-ADBF-6C9D9D33C7C0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A8CD8-20E3-1941-A2C3-C55599B837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247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4986-777C-3742-A87A-4FA7D02CEE8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33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6A19AC3-9B23-2D3D-BB94-2D9B467E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73BD72E9-9BC9-739E-17CD-2C1836D616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12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Grafikk, design, silhuett&#10;&#10;Automatisk generert beskrivelse">
            <a:extLst>
              <a:ext uri="{FF2B5EF4-FFF2-40B4-BE49-F238E27FC236}">
                <a16:creationId xmlns:a16="http://schemas.microsoft.com/office/drawing/2014/main" id="{E3AE5D8C-09AD-8205-F158-09D08F5D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7867" y="6114473"/>
            <a:ext cx="873677" cy="642556"/>
          </a:xfrm>
          <a:prstGeom prst="rect">
            <a:avLst/>
          </a:prstGeom>
        </p:spPr>
      </p:pic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5CEDB64A-7341-E1AA-7C62-9FAF8F9939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103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lide - si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7B47D80-661B-934F-B981-D8B8E6DC0B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000" y="1719742"/>
            <a:ext cx="10922000" cy="4409596"/>
          </a:xfrm>
        </p:spPr>
        <p:txBody>
          <a:bodyPr lIns="0" tIns="0"/>
          <a:lstStyle>
            <a:lvl1pPr marL="0">
              <a:lnSpc>
                <a:spcPct val="75000"/>
              </a:lnSpc>
              <a:defRPr/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3FE8D3D-FAC9-234F-B197-9761ABD7F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447" y="6193924"/>
            <a:ext cx="10923103" cy="33035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>
                <a:latin typeface="Tenorite" pitchFamily="2" charset="0"/>
              </a:defRPr>
            </a:lvl1pPr>
          </a:lstStyle>
          <a:p>
            <a:pPr lvl="0"/>
            <a:r>
              <a:rPr lang="en-US"/>
              <a:t>Click to add source/footnote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399E73-3A5E-E34A-A123-8ED10C210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448" y="390299"/>
            <a:ext cx="7800518" cy="458787"/>
          </a:xfrm>
        </p:spPr>
        <p:txBody>
          <a:bodyPr anchor="ctr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Tenorite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EFE20489-7674-2541-B6B1-125A4800B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48" y="882197"/>
            <a:ext cx="7800510" cy="4587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585753"/>
                </a:solidFill>
                <a:latin typeface="Tenorite" pitchFamily="2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subtitle</a:t>
            </a:r>
            <a:endParaRPr lang="en-US"/>
          </a:p>
        </p:txBody>
      </p:sp>
      <p:pic>
        <p:nvPicPr>
          <p:cNvPr id="12" name="Bilde 9">
            <a:extLst>
              <a:ext uri="{FF2B5EF4-FFF2-40B4-BE49-F238E27FC236}">
                <a16:creationId xmlns:a16="http://schemas.microsoft.com/office/drawing/2014/main" id="{5E49DDB2-899C-7C47-A447-98BB9920F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12486" y="497926"/>
            <a:ext cx="1457219" cy="466152"/>
          </a:xfrm>
          <a:prstGeom prst="rect">
            <a:avLst/>
          </a:prstGeom>
        </p:spPr>
      </p:pic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1E97E311-6930-3541-80C3-C1DB584E7690}"/>
              </a:ext>
            </a:extLst>
          </p:cNvPr>
          <p:cNvCxnSpPr>
            <a:cxnSpLocks/>
          </p:cNvCxnSpPr>
          <p:nvPr userDrawn="1"/>
        </p:nvCxnSpPr>
        <p:spPr>
          <a:xfrm>
            <a:off x="10501340" y="496078"/>
            <a:ext cx="0" cy="46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9">
            <a:extLst>
              <a:ext uri="{FF2B5EF4-FFF2-40B4-BE49-F238E27FC236}">
                <a16:creationId xmlns:a16="http://schemas.microsoft.com/office/drawing/2014/main" id="{9D79C485-24C7-6944-A945-B768D25350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2976" y="619191"/>
            <a:ext cx="231106" cy="223622"/>
          </a:xfrm>
          <a:prstGeom prst="rect">
            <a:avLst/>
          </a:prstGeom>
        </p:spPr>
      </p:pic>
      <p:pic>
        <p:nvPicPr>
          <p:cNvPr id="15" name="Graphic 20">
            <a:extLst>
              <a:ext uri="{FF2B5EF4-FFF2-40B4-BE49-F238E27FC236}">
                <a16:creationId xmlns:a16="http://schemas.microsoft.com/office/drawing/2014/main" id="{6832CB12-ADA0-B940-A5DC-ECE9051F0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325893" y="654159"/>
            <a:ext cx="231106" cy="153686"/>
          </a:xfrm>
          <a:prstGeom prst="rect">
            <a:avLst/>
          </a:prstGeom>
        </p:spPr>
      </p:pic>
      <p:pic>
        <p:nvPicPr>
          <p:cNvPr id="16" name="Graphic 21">
            <a:extLst>
              <a:ext uri="{FF2B5EF4-FFF2-40B4-BE49-F238E27FC236}">
                <a16:creationId xmlns:a16="http://schemas.microsoft.com/office/drawing/2014/main" id="{22AB46F9-7F6F-8D49-B05A-68932729FCF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978857" y="615310"/>
            <a:ext cx="232262" cy="2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5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lide + 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7B47D80-661B-934F-B981-D8B8E6DC0B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000" y="1719742"/>
            <a:ext cx="5308600" cy="44095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3FE8D3D-FAC9-234F-B197-9761ABD7F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447" y="6193924"/>
            <a:ext cx="5308375" cy="3303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aseline="0">
                <a:latin typeface="Tenorite" pitchFamily="2" charset="0"/>
              </a:defRPr>
            </a:lvl1pPr>
          </a:lstStyle>
          <a:p>
            <a:pPr lvl="0"/>
            <a:r>
              <a:rPr lang="en-US"/>
              <a:t>Click to add source/footnote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9BA6E1D-3295-7148-A0E5-08F953C62C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  <a:p>
            <a:r>
              <a:rPr lang="en-US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99CCC8-3028-294B-920C-E47438EDB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448" y="390299"/>
            <a:ext cx="5308374" cy="458787"/>
          </a:xfrm>
        </p:spPr>
        <p:txBody>
          <a:bodyPr anchor="ctr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Tenorite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F07FE860-26DD-2B4A-B0F9-9DC6B43FDB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47" y="882197"/>
            <a:ext cx="5308373" cy="4587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585753"/>
                </a:solidFill>
                <a:latin typeface="Tenorite" pitchFamily="2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2255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lide + pictur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7B47D80-661B-934F-B981-D8B8E6DC0B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49502" y="1719742"/>
            <a:ext cx="5308600" cy="4388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3FE8D3D-FAC9-234F-B197-9761ABD7F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949" y="6172658"/>
            <a:ext cx="5308375" cy="3303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aseline="0">
                <a:latin typeface="Tenorite" pitchFamily="2" charset="0"/>
              </a:defRPr>
            </a:lvl1pPr>
          </a:lstStyle>
          <a:p>
            <a:pPr lvl="0"/>
            <a:r>
              <a:rPr lang="en-US"/>
              <a:t>Click to add source/footnote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9BA6E1D-3295-7148-A0E5-08F953C62C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00EF34-02ED-AD42-A148-0CD1E6A4C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950" y="390299"/>
            <a:ext cx="5308375" cy="458787"/>
          </a:xfrm>
        </p:spPr>
        <p:txBody>
          <a:bodyPr anchor="ctr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Tenorite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79145429-2F9C-4E40-AF93-7D1FCCD08B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8949" y="882197"/>
            <a:ext cx="5308375" cy="4587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585753"/>
                </a:solidFill>
                <a:latin typeface="Tenorite" pitchFamily="2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04854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slide + 2 pictures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7B47D80-661B-934F-B981-D8B8E6DC0B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000" y="1719742"/>
            <a:ext cx="5308600" cy="44095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3FE8D3D-FAC9-234F-B197-9761ABD7F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447" y="6193924"/>
            <a:ext cx="5308375" cy="3303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aseline="0">
                <a:latin typeface="Tenorite" pitchFamily="2" charset="0"/>
              </a:defRPr>
            </a:lvl1pPr>
          </a:lstStyle>
          <a:p>
            <a:pPr lvl="0"/>
            <a:r>
              <a:rPr lang="en-US"/>
              <a:t>Click to add source/footnote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9BA6E1D-3295-7148-A0E5-08F953C62C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  <a:p>
            <a:r>
              <a:rPr lang="en-US"/>
              <a:t> 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675A5EE-6A74-9D47-A2D6-733B7378038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0"/>
            <a:ext cx="6096000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5FA49E-5010-CB46-BAA3-7E132CF29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448" y="390299"/>
            <a:ext cx="5308374" cy="458787"/>
          </a:xfrm>
        </p:spPr>
        <p:txBody>
          <a:bodyPr anchor="ctr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Tenorite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638DE7F-A0B4-BC4D-996B-EE580E142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47" y="882197"/>
            <a:ext cx="5308373" cy="4587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585753"/>
                </a:solidFill>
                <a:latin typeface="Tenorite" pitchFamily="2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2735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slide + 2 pictures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7B47D80-661B-934F-B981-D8B8E6DC0B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49502" y="1719742"/>
            <a:ext cx="5308600" cy="4388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3FE8D3D-FAC9-234F-B197-9761ABD7F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949" y="6172658"/>
            <a:ext cx="5308375" cy="3303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aseline="0">
                <a:latin typeface="Tenorite" pitchFamily="2" charset="0"/>
              </a:defRPr>
            </a:lvl1pPr>
          </a:lstStyle>
          <a:p>
            <a:pPr lvl="0"/>
            <a:r>
              <a:rPr lang="en-US"/>
              <a:t>Click to add source/footnote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9BA6E1D-3295-7148-A0E5-08F953C62C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  <a:p>
            <a:r>
              <a:rPr lang="en-US"/>
              <a:t> 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96556DE-2FF5-0944-8CF0-A0CE765215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0"/>
            <a:ext cx="6096000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4631CE-8064-F240-AD63-7F59B6ACD2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950" y="390299"/>
            <a:ext cx="5308375" cy="458787"/>
          </a:xfrm>
        </p:spPr>
        <p:txBody>
          <a:bodyPr anchor="ctr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Tenorite" pitchFamily="2" charset="0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AE20289-6E12-3A48-9089-B4FF2936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8949" y="882197"/>
            <a:ext cx="5308375" cy="4587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585753"/>
                </a:solidFill>
                <a:latin typeface="Tenorite" pitchFamily="2" charset="0"/>
              </a:defRPr>
            </a:lvl1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32378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FC8ACEA-5A39-B5BD-63D0-46CA196E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557E-C84F-CA40-92C9-559A3DBDF0A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0F6E3A6-03B2-01E2-7CB8-9E116225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2783E15-06A7-5661-B11C-0D3927CB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A0F5-CF48-4E49-AC17-7344248AB8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129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8439D8-5218-4E5C-8158-3257962484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180000" tIns="180000" rIns="180000" bIns="180000">
            <a:norm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Klikk på ikonet for å legge til et bilde / graf / film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4424A3-8FAF-4AEF-9FB2-569904F301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4E8AE9-6F28-4D8A-ABBC-4F7B7BE46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2C4A65-A463-1844-8150-C0D73B12139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198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80DCD84-9BA3-6C9B-559F-993BC06123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24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tekst, Grafikk, Font, logo&#10;&#10;Automatisk generert beskrivelse">
            <a:extLst>
              <a:ext uri="{FF2B5EF4-FFF2-40B4-BE49-F238E27FC236}">
                <a16:creationId xmlns:a16="http://schemas.microsoft.com/office/drawing/2014/main" id="{DA299B19-A58B-2819-BCCC-4158C000C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1432" y="1204546"/>
            <a:ext cx="6049135" cy="44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4447" y="365126"/>
            <a:ext cx="9612417" cy="58193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447" y="1648697"/>
            <a:ext cx="10923104" cy="448967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4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447" y="6589643"/>
            <a:ext cx="3116661" cy="19146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Tenorite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3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698" r:id="rId2"/>
    <p:sldLayoutId id="2147483710" r:id="rId3"/>
    <p:sldLayoutId id="2147483711" r:id="rId4"/>
    <p:sldLayoutId id="2147483712" r:id="rId5"/>
    <p:sldLayoutId id="2147483713" r:id="rId6"/>
    <p:sldLayoutId id="2147483758" r:id="rId7"/>
    <p:sldLayoutId id="2147483763" r:id="rId8"/>
    <p:sldLayoutId id="2147483764" r:id="rId9"/>
    <p:sldLayoutId id="2147483765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/>
          </a:solidFill>
          <a:latin typeface="Tenorit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75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enorite" pitchFamily="2" charset="0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90000"/>
        </a:lnSpc>
        <a:spcBef>
          <a:spcPts val="500"/>
        </a:spcBef>
        <a:buFont typeface="Systemschrift Normal"/>
        <a:buChar char="–"/>
        <a:defRPr sz="1500" kern="1200" baseline="0">
          <a:solidFill>
            <a:schemeClr val="tx1"/>
          </a:solidFill>
          <a:latin typeface="Tenorite" pitchFamily="2" charset="0"/>
          <a:ea typeface="+mn-ea"/>
          <a:cs typeface="+mn-cs"/>
        </a:defRPr>
      </a:lvl2pPr>
      <a:lvl3pPr marL="648000" indent="-228600" algn="l" defTabSz="914400" rtl="0" eaLnBrk="1" latinLnBrk="0" hangingPunct="1">
        <a:lnSpc>
          <a:spcPct val="90000"/>
        </a:lnSpc>
        <a:spcBef>
          <a:spcPts val="500"/>
        </a:spcBef>
        <a:buFont typeface="Systemschrift Normal"/>
        <a:buChar char="-"/>
        <a:defRPr sz="1400" kern="1200" baseline="0">
          <a:solidFill>
            <a:schemeClr val="tx1"/>
          </a:solidFill>
          <a:latin typeface="Tenorite" pitchFamily="2" charset="0"/>
          <a:ea typeface="+mn-ea"/>
          <a:cs typeface="+mn-cs"/>
        </a:defRPr>
      </a:lvl3pPr>
      <a:lvl4pPr marL="648000" indent="-228600" algn="l" defTabSz="914400" rtl="0" eaLnBrk="1" latinLnBrk="0" hangingPunct="1">
        <a:lnSpc>
          <a:spcPct val="90000"/>
        </a:lnSpc>
        <a:spcBef>
          <a:spcPts val="500"/>
        </a:spcBef>
        <a:buFont typeface="Systemschrift Normal"/>
        <a:buChar char="-"/>
        <a:defRPr sz="1400" kern="1200" baseline="0">
          <a:solidFill>
            <a:schemeClr val="tx1"/>
          </a:solidFill>
          <a:latin typeface="Tenorite" pitchFamily="2" charset="0"/>
          <a:ea typeface="+mn-ea"/>
          <a:cs typeface="+mn-cs"/>
        </a:defRPr>
      </a:lvl4pPr>
      <a:lvl5pPr marL="828000" indent="-228600" algn="l" defTabSz="914400" rtl="0" eaLnBrk="1" latinLnBrk="0" hangingPunct="1">
        <a:lnSpc>
          <a:spcPct val="90000"/>
        </a:lnSpc>
        <a:spcBef>
          <a:spcPts val="500"/>
        </a:spcBef>
        <a:buFont typeface="Systemschrift Normal"/>
        <a:buChar char="-"/>
        <a:defRPr sz="1300" kern="1200" baseline="0">
          <a:solidFill>
            <a:schemeClr val="tx1"/>
          </a:solidFill>
          <a:latin typeface="Tenorit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2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286C34F-10B7-F9DC-F3D2-88DF80E263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17076-4AB3-3A70-CAC8-0454674B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Bilde 10" descr="Et bilde som inneholder tekst, Font, logo, skjermbilde&#10;&#10;KI-generert innhold kan være feil.">
            <a:extLst>
              <a:ext uri="{FF2B5EF4-FFF2-40B4-BE49-F238E27FC236}">
                <a16:creationId xmlns:a16="http://schemas.microsoft.com/office/drawing/2014/main" id="{81E18508-F409-1109-F067-EB3E60B0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0" y="5410434"/>
            <a:ext cx="2107754" cy="1248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81F1EF-9F54-F88A-5208-ECE025DC8073}"/>
              </a:ext>
            </a:extLst>
          </p:cNvPr>
          <p:cNvSpPr txBox="1"/>
          <p:nvPr/>
        </p:nvSpPr>
        <p:spPr>
          <a:xfrm>
            <a:off x="5135670" y="10438"/>
            <a:ext cx="508347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rgbClr val="291F16"/>
                </a:solidFill>
                <a:latin typeface="Aptos Black"/>
              </a:rPr>
              <a:t>RESULTATER</a:t>
            </a:r>
          </a:p>
        </p:txBody>
      </p:sp>
    </p:spTree>
    <p:extLst>
      <p:ext uri="{BB962C8B-B14F-4D97-AF65-F5344CB8AC3E}">
        <p14:creationId xmlns:p14="http://schemas.microsoft.com/office/powerpoint/2010/main" val="253897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54FE12A-72A8-08B4-A18D-D46038D2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2F16-5DFD-49F6-9D19-9871188B1AF1}" type="datetime1">
              <a:rPr lang="nb-NO" smtClean="0"/>
              <a:t>22.10.2025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ED1D5E0-BBEC-38A1-CAA3-DCF2B3BD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A0F5-CF48-4E49-AC17-7344248AB8DB}" type="slidenum">
              <a:rPr lang="nb-NO" smtClean="0"/>
              <a:t>3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6285AA5-B972-6860-5EA7-F04B862F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75" y="0"/>
            <a:ext cx="6549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9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9CD4E54-9090-C389-3FB1-3F8B38A30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66B7-2710-4A04-872B-685E1C39E902}" type="datetime1">
              <a:rPr lang="nb-NO" smtClean="0"/>
              <a:t>22.10.2025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3583A7E-0BF2-E0F9-F5A1-374AF3E44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A0F5-CF48-4E49-AC17-7344248AB8DB}" type="slidenum">
              <a:rPr lang="nb-NO" smtClean="0"/>
              <a:t>4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F1D1EF6-D2E7-5F50-6D73-6F9E5259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114"/>
            <a:ext cx="12192000" cy="523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4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7B11AAD-3F62-9BF2-7250-20CE3E43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C8A6-0631-425B-A687-1ADCC6BFB701}" type="datetime1">
              <a:rPr lang="nb-NO" smtClean="0"/>
              <a:t>22.10.2025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1321A82-E9BD-4E36-0485-9E5E37A7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A0F5-CF48-4E49-AC17-7344248AB8DB}" type="slidenum">
              <a:rPr lang="nb-NO" smtClean="0"/>
              <a:t>5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07C4FDF-D492-EB79-6546-7791BFC67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987"/>
            <a:ext cx="12192000" cy="56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ADEE92-71FF-F7C7-53CE-2C536A84E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1D80-030A-4FDA-B9DF-97BD7CC828F4}" type="datetime1">
              <a:rPr lang="nb-NO" smtClean="0"/>
              <a:t>22.10.2025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5DCF617-E316-5786-F487-9A9CA9DA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A0F5-CF48-4E49-AC17-7344248AB8DB}" type="slidenum">
              <a:rPr lang="nb-NO" smtClean="0"/>
              <a:t>6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551349F-0A15-ED6B-0ABF-B61E6914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599"/>
            <a:ext cx="12192000" cy="60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5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B519C-621A-8E3E-26BD-E0B24E3A5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>
            <a:extLst>
              <a:ext uri="{FF2B5EF4-FFF2-40B4-BE49-F238E27FC236}">
                <a16:creationId xmlns:a16="http://schemas.microsoft.com/office/drawing/2014/main" id="{51034180-DCC0-5733-F173-3E67CD961C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7890011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ReitanConvenience">
      <a:dk1>
        <a:srgbClr val="000000"/>
      </a:dk1>
      <a:lt1>
        <a:srgbClr val="FFFFFF"/>
      </a:lt1>
      <a:dk2>
        <a:srgbClr val="44546A"/>
      </a:dk2>
      <a:lt2>
        <a:srgbClr val="DCDAF0"/>
      </a:lt2>
      <a:accent1>
        <a:srgbClr val="143A83"/>
      </a:accent1>
      <a:accent2>
        <a:srgbClr val="8FAADC"/>
      </a:accent2>
      <a:accent3>
        <a:srgbClr val="DAE3F3"/>
      </a:accent3>
      <a:accent4>
        <a:srgbClr val="585753"/>
      </a:accent4>
      <a:accent5>
        <a:srgbClr val="999893"/>
      </a:accent5>
      <a:accent6>
        <a:srgbClr val="D2D0CB"/>
      </a:accent6>
      <a:hlink>
        <a:srgbClr val="CFE0D4"/>
      </a:hlink>
      <a:folHlink>
        <a:srgbClr val="FFA630"/>
      </a:folHlink>
    </a:clrScheme>
    <a:fontScheme name="ReitanConvenience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DFCF8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>
      <a:srgbClr val="272725"/>
    </a:custClr>
    <a:custClr>
      <a:srgbClr val="585753"/>
    </a:custClr>
    <a:custClr>
      <a:srgbClr val="999893"/>
    </a:custClr>
    <a:custClr>
      <a:srgbClr val="D2D0CB"/>
    </a:custClr>
    <a:custClr>
      <a:srgbClr val="F5F4EF"/>
    </a:custClr>
    <a:custClr>
      <a:srgbClr val="FEFCF9"/>
    </a:custClr>
    <a:custClr>
      <a:srgbClr val="141432"/>
    </a:custClr>
    <a:custClr>
      <a:srgbClr val="202864"/>
    </a:custClr>
    <a:custClr>
      <a:srgbClr val="143A83"/>
    </a:custClr>
    <a:custClr>
      <a:srgbClr val="8FAADC"/>
    </a:custClr>
    <a:custClr>
      <a:srgbClr val="DAE3F3"/>
    </a:custClr>
    <a:custClr>
      <a:srgbClr val="018C6B"/>
    </a:custClr>
    <a:custClr>
      <a:srgbClr val="33CA7F"/>
    </a:custClr>
    <a:custClr>
      <a:srgbClr val="D0E1D4"/>
    </a:custClr>
    <a:custClr>
      <a:srgbClr val="F8554A"/>
    </a:custClr>
    <a:custClr>
      <a:srgbClr val="E15F55"/>
    </a:custClr>
    <a:custClr>
      <a:srgbClr val="F19116"/>
    </a:custClr>
    <a:custClr>
      <a:srgbClr val="FCCF61"/>
    </a:custClr>
    <a:custClr>
      <a:srgbClr val="ECD444"/>
    </a:custClr>
    <a:custClr>
      <a:srgbClr val="F8F0C1"/>
    </a:custClr>
    <a:custClr>
      <a:srgbClr val="B2ABF2"/>
    </a:custClr>
    <a:custClr>
      <a:srgbClr val="F0EEFF"/>
    </a:custClr>
    <a:custClr>
      <a:srgbClr val="F8AAB6"/>
    </a:custClr>
    <a:custClr>
      <a:srgbClr val="FFF1F4"/>
    </a:custClr>
  </a:custClrLst>
  <a:extLst>
    <a:ext uri="{05A4C25C-085E-4340-85A3-A5531E510DB2}">
      <thm15:themeFamily xmlns:thm15="http://schemas.microsoft.com/office/thememl/2012/main" name="Presentasjon9" id="{9D6764E3-1381-4D4B-BF20-5BD53B613831}" vid="{A1B5B330-44DE-404D-B8AC-3C8ADC9710C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A78C1F8C8E794399B072D9613CDA2F" ma:contentTypeVersion="19" ma:contentTypeDescription="Opprett et nytt dokument." ma:contentTypeScope="" ma:versionID="2e94d0a6a89c7e129fea304b74628e19">
  <xsd:schema xmlns:xsd="http://www.w3.org/2001/XMLSchema" xmlns:xs="http://www.w3.org/2001/XMLSchema" xmlns:p="http://schemas.microsoft.com/office/2006/metadata/properties" xmlns:ns2="9d04f9cb-e48e-4d9c-8892-00d130300d95" xmlns:ns3="501216c3-db47-45c2-af14-0be0fe62ad12" targetNamespace="http://schemas.microsoft.com/office/2006/metadata/properties" ma:root="true" ma:fieldsID="64127f94c5330821ac9d2503726805ab" ns2:_="" ns3:_="">
    <xsd:import namespace="9d04f9cb-e48e-4d9c-8892-00d130300d95"/>
    <xsd:import namespace="501216c3-db47-45c2-af14-0be0fe62ad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4f9cb-e48e-4d9c-8892-00d130300d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7562925c-b098-411e-9c16-6aeab426aa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216c3-db47-45c2-af14-0be0fe62ad1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d4f00ee-b589-48d8-a706-436a0d7af85b}" ma:internalName="TaxCatchAll" ma:showField="CatchAllData" ma:web="501216c3-db47-45c2-af14-0be0fe62ad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04f9cb-e48e-4d9c-8892-00d130300d95">
      <Terms xmlns="http://schemas.microsoft.com/office/infopath/2007/PartnerControls"/>
    </lcf76f155ced4ddcb4097134ff3c332f>
    <TaxCatchAll xmlns="501216c3-db47-45c2-af14-0be0fe62ad12" xsi:nil="true"/>
  </documentManagement>
</p:properties>
</file>

<file path=customXml/itemProps1.xml><?xml version="1.0" encoding="utf-8"?>
<ds:datastoreItem xmlns:ds="http://schemas.openxmlformats.org/officeDocument/2006/customXml" ds:itemID="{A6E966A2-CA48-4B52-B036-755074E88DF8}">
  <ds:schemaRefs>
    <ds:schemaRef ds:uri="501216c3-db47-45c2-af14-0be0fe62ad12"/>
    <ds:schemaRef ds:uri="9d04f9cb-e48e-4d9c-8892-00d130300d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FF150E8-C61E-4DE8-BC1A-D8597F0EAC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6B906D-1003-46FB-904C-2B89A6CD1CB9}">
  <ds:schemaRefs>
    <ds:schemaRef ds:uri="501216c3-db47-45c2-af14-0be0fe62ad12"/>
    <ds:schemaRef ds:uri="9d04f9cb-e48e-4d9c-8892-00d130300d9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Camilla Møller</dc:creator>
  <cp:revision>8</cp:revision>
  <dcterms:created xsi:type="dcterms:W3CDTF">2024-09-11T07:08:01Z</dcterms:created>
  <dcterms:modified xsi:type="dcterms:W3CDTF">2025-10-22T13:22:35Z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0x01010072A78C1F8C8E794399B072D9613CDA2F</vt:lpwstr>
  </property>
  <property fmtid="{D5CDD505-2E9C-101B-9397-08002B2CF9AE}" pid="3" name="MediaServiceImageTags">
    <vt:lpwstr/>
  </property>
</Properties>
</file>