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147197914" r:id="rId2"/>
    <p:sldId id="414" r:id="rId3"/>
    <p:sldId id="2147197925" r:id="rId4"/>
    <p:sldId id="2147197871" r:id="rId5"/>
    <p:sldId id="260" r:id="rId6"/>
    <p:sldId id="2147197932" r:id="rId7"/>
    <p:sldId id="2147197880" r:id="rId8"/>
    <p:sldId id="2147197930" r:id="rId9"/>
    <p:sldId id="2147197898" r:id="rId10"/>
    <p:sldId id="2147197875" r:id="rId11"/>
    <p:sldId id="2147197866" r:id="rId12"/>
    <p:sldId id="2147197950" r:id="rId13"/>
    <p:sldId id="2147197947" r:id="rId14"/>
    <p:sldId id="2147197911" r:id="rId15"/>
    <p:sldId id="2147197940" r:id="rId16"/>
    <p:sldId id="2147197917" r:id="rId17"/>
    <p:sldId id="2791" r:id="rId18"/>
    <p:sldId id="2147197881" r:id="rId19"/>
    <p:sldId id="2147197918" r:id="rId20"/>
    <p:sldId id="2147197851" r:id="rId21"/>
    <p:sldId id="2147197945" r:id="rId22"/>
    <p:sldId id="2147197912" r:id="rId23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24D"/>
    <a:srgbClr val="32445D"/>
    <a:srgbClr val="89D7D7"/>
    <a:srgbClr val="EA8226"/>
    <a:srgbClr val="D0E7F8"/>
    <a:srgbClr val="61A7C3"/>
    <a:srgbClr val="006961"/>
    <a:srgbClr val="C1E9CE"/>
    <a:srgbClr val="82D29D"/>
    <a:srgbClr val="0138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47" autoAdjust="0"/>
    <p:restoredTop sz="88179" autoAdjust="0"/>
  </p:normalViewPr>
  <p:slideViewPr>
    <p:cSldViewPr snapToGrid="0">
      <p:cViewPr varScale="1">
        <p:scale>
          <a:sx n="56" d="100"/>
          <a:sy n="56" d="100"/>
        </p:scale>
        <p:origin x="984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p.felles.dep.no/sites/bi3xmq/Figurer%20til%20KPRP2019/Kap%208%20-%20figur%208.1-8.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Netto driftsresultat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'Tall fig 8.1 og 8.2A-B'!$E$48:$E$58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  <c:extLst/>
            </c:numRef>
          </c:cat>
          <c:val>
            <c:numRef>
              <c:f>'Tall fig 8.1 og 8.2A-B'!$H$48:$H$58</c:f>
              <c:numCache>
                <c:formatCode>0.0</c:formatCode>
                <c:ptCount val="11"/>
                <c:pt idx="0">
                  <c:v>1.2687466985683007</c:v>
                </c:pt>
                <c:pt idx="1">
                  <c:v>2.9750650443356843</c:v>
                </c:pt>
                <c:pt idx="2">
                  <c:v>4.0429250607674172</c:v>
                </c:pt>
                <c:pt idx="3">
                  <c:v>3.7854737497373248</c:v>
                </c:pt>
                <c:pt idx="4">
                  <c:v>2.5998253517969223</c:v>
                </c:pt>
                <c:pt idx="5">
                  <c:v>1.8777151642599199</c:v>
                </c:pt>
                <c:pt idx="6">
                  <c:v>2.6635408558778924</c:v>
                </c:pt>
                <c:pt idx="7">
                  <c:v>4.2515610405987223</c:v>
                </c:pt>
                <c:pt idx="8">
                  <c:v>3</c:v>
                </c:pt>
                <c:pt idx="9">
                  <c:v>0.8</c:v>
                </c:pt>
                <c:pt idx="10">
                  <c:v>-0.2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136D-4C2A-8A5B-6E114EDF84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822069528"/>
        <c:axId val="822071496"/>
      </c:barChart>
      <c:lineChart>
        <c:grouping val="standard"/>
        <c:varyColors val="0"/>
        <c:ser>
          <c:idx val="2"/>
          <c:order val="2"/>
          <c:tx>
            <c:strRef>
              <c:f>'Tall fig 8.1 og 8.2A-B'!$I$37</c:f>
              <c:strCache>
                <c:ptCount val="1"/>
                <c:pt idx="0">
                  <c:v>TBU-norm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'Tall fig 8.1 og 8.2A-B'!$E$48:$E$58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  <c:extLst/>
            </c:numRef>
          </c:cat>
          <c:val>
            <c:numRef>
              <c:f>'Tall fig 8.1 og 8.2A-B'!$I$48:$I$58</c:f>
              <c:numCache>
                <c:formatCode>0.00</c:formatCode>
                <c:ptCount val="11"/>
                <c:pt idx="0">
                  <c:v>1.75</c:v>
                </c:pt>
                <c:pt idx="1">
                  <c:v>1.75</c:v>
                </c:pt>
                <c:pt idx="2">
                  <c:v>1.75</c:v>
                </c:pt>
                <c:pt idx="3">
                  <c:v>1.75</c:v>
                </c:pt>
                <c:pt idx="4">
                  <c:v>1.75</c:v>
                </c:pt>
                <c:pt idx="5">
                  <c:v>1.75</c:v>
                </c:pt>
                <c:pt idx="6">
                  <c:v>1.75</c:v>
                </c:pt>
                <c:pt idx="7">
                  <c:v>1.75</c:v>
                </c:pt>
                <c:pt idx="8">
                  <c:v>1.75</c:v>
                </c:pt>
                <c:pt idx="9">
                  <c:v>1.75</c:v>
                </c:pt>
                <c:pt idx="10">
                  <c:v>1.75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136D-4C2A-8A5B-6E114EDF84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2069528"/>
        <c:axId val="822071496"/>
      </c:lineChart>
      <c:lineChart>
        <c:grouping val="standard"/>
        <c:varyColors val="0"/>
        <c:ser>
          <c:idx val="1"/>
          <c:order val="1"/>
          <c:tx>
            <c:v>Fri egenkapital til drift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'Tall fig 8.1 og 8.2A-B'!$E$48:$E$53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  <c:extLst/>
            </c:numRef>
          </c:cat>
          <c:val>
            <c:numRef>
              <c:f>'Tall fig 8.1 og 8.2A-B'!$N$48:$N$58</c:f>
              <c:numCache>
                <c:formatCode>0.0</c:formatCode>
                <c:ptCount val="11"/>
                <c:pt idx="0">
                  <c:v>6.5884617803535122</c:v>
                </c:pt>
                <c:pt idx="1">
                  <c:v>7.848372721169766</c:v>
                </c:pt>
                <c:pt idx="2">
                  <c:v>9.9798373651101659</c:v>
                </c:pt>
                <c:pt idx="3">
                  <c:v>11.415511727305248</c:v>
                </c:pt>
                <c:pt idx="4">
                  <c:v>12.155303098914002</c:v>
                </c:pt>
                <c:pt idx="5">
                  <c:v>11.777688733597405</c:v>
                </c:pt>
                <c:pt idx="6">
                  <c:v>11.545466294032053</c:v>
                </c:pt>
                <c:pt idx="7">
                  <c:v>13.418632403106608</c:v>
                </c:pt>
                <c:pt idx="8">
                  <c:v>14.674135030082832</c:v>
                </c:pt>
                <c:pt idx="9">
                  <c:v>13.18019038661696</c:v>
                </c:pt>
                <c:pt idx="10">
                  <c:v>10.997398170428786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136D-4C2A-8A5B-6E114EDF84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2316616"/>
        <c:axId val="882309728"/>
      </c:lineChart>
      <c:catAx>
        <c:axId val="8220695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22071496"/>
        <c:crosses val="autoZero"/>
        <c:auto val="1"/>
        <c:lblAlgn val="ctr"/>
        <c:lblOffset val="100"/>
        <c:tickLblSkip val="2"/>
        <c:tickMarkSkip val="18"/>
        <c:noMultiLvlLbl val="0"/>
      </c:catAx>
      <c:valAx>
        <c:axId val="822071496"/>
        <c:scaling>
          <c:orientation val="minMax"/>
          <c:max val="16"/>
          <c:min val="-2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22069528"/>
        <c:crosses val="autoZero"/>
        <c:crossBetween val="between"/>
        <c:majorUnit val="2"/>
      </c:valAx>
      <c:valAx>
        <c:axId val="882309728"/>
        <c:scaling>
          <c:orientation val="minMax"/>
          <c:max val="16"/>
          <c:min val="-2"/>
        </c:scaling>
        <c:delete val="0"/>
        <c:axPos val="r"/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82316616"/>
        <c:crosses val="max"/>
        <c:crossBetween val="between"/>
        <c:majorUnit val="2"/>
      </c:valAx>
      <c:catAx>
        <c:axId val="8823166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8230972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oppsummering!$C$58</c:f>
              <c:strCache>
                <c:ptCount val="1"/>
                <c:pt idx="0">
                  <c:v>mest sentral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oppsummering!$D$57:$F$57</c:f>
              <c:strCache>
                <c:ptCount val="3"/>
                <c:pt idx="0">
                  <c:v>2026-2030</c:v>
                </c:pt>
                <c:pt idx="1">
                  <c:v>2031-2035</c:v>
                </c:pt>
                <c:pt idx="2">
                  <c:v>2036-2040</c:v>
                </c:pt>
              </c:strCache>
            </c:strRef>
          </c:cat>
          <c:val>
            <c:numRef>
              <c:f>oppsummering!$D$58:$F$58</c:f>
              <c:numCache>
                <c:formatCode>General</c:formatCode>
                <c:ptCount val="3"/>
                <c:pt idx="0">
                  <c:v>2.9182059854384392</c:v>
                </c:pt>
                <c:pt idx="1">
                  <c:v>2.2202346778095752</c:v>
                </c:pt>
                <c:pt idx="2">
                  <c:v>0.88257303083150385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21-441D-A409-18592916198B}"/>
            </c:ext>
          </c:extLst>
        </c:ser>
        <c:ser>
          <c:idx val="1"/>
          <c:order val="1"/>
          <c:tx>
            <c:strRef>
              <c:f>oppsummering!$C$59</c:f>
              <c:strCache>
                <c:ptCount val="1"/>
                <c:pt idx="0">
                  <c:v>nest mest sentral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oppsummering!$D$57:$F$57</c:f>
              <c:strCache>
                <c:ptCount val="3"/>
                <c:pt idx="0">
                  <c:v>2026-2030</c:v>
                </c:pt>
                <c:pt idx="1">
                  <c:v>2031-2035</c:v>
                </c:pt>
                <c:pt idx="2">
                  <c:v>2036-2040</c:v>
                </c:pt>
              </c:strCache>
            </c:strRef>
          </c:cat>
          <c:val>
            <c:numRef>
              <c:f>oppsummering!$D$59:$F$59</c:f>
              <c:numCache>
                <c:formatCode>General</c:formatCode>
                <c:ptCount val="3"/>
                <c:pt idx="0">
                  <c:v>2.7991737974498556</c:v>
                </c:pt>
                <c:pt idx="1">
                  <c:v>1.4080339570339331</c:v>
                </c:pt>
                <c:pt idx="2">
                  <c:v>0.19578591111447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21-441D-A409-18592916198B}"/>
            </c:ext>
          </c:extLst>
        </c:ser>
        <c:ser>
          <c:idx val="2"/>
          <c:order val="2"/>
          <c:tx>
            <c:strRef>
              <c:f>oppsummering!$C$60</c:f>
              <c:strCache>
                <c:ptCount val="1"/>
                <c:pt idx="0">
                  <c:v>over middels sentral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oppsummering!$D$57:$F$57</c:f>
              <c:strCache>
                <c:ptCount val="3"/>
                <c:pt idx="0">
                  <c:v>2026-2030</c:v>
                </c:pt>
                <c:pt idx="1">
                  <c:v>2031-2035</c:v>
                </c:pt>
                <c:pt idx="2">
                  <c:v>2036-2040</c:v>
                </c:pt>
              </c:strCache>
            </c:strRef>
          </c:cat>
          <c:val>
            <c:numRef>
              <c:f>oppsummering!$D$60:$F$60</c:f>
              <c:numCache>
                <c:formatCode>General</c:formatCode>
                <c:ptCount val="3"/>
                <c:pt idx="0">
                  <c:v>2.2668442335175882</c:v>
                </c:pt>
                <c:pt idx="1">
                  <c:v>1.0699688942151071</c:v>
                </c:pt>
                <c:pt idx="2">
                  <c:v>-0.19660017457545953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21-441D-A409-18592916198B}"/>
            </c:ext>
          </c:extLst>
        </c:ser>
        <c:ser>
          <c:idx val="3"/>
          <c:order val="3"/>
          <c:tx>
            <c:strRef>
              <c:f>oppsummering!$C$61</c:f>
              <c:strCache>
                <c:ptCount val="1"/>
                <c:pt idx="0">
                  <c:v>middels sentral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oppsummering!$D$57:$F$57</c:f>
              <c:strCache>
                <c:ptCount val="3"/>
                <c:pt idx="0">
                  <c:v>2026-2030</c:v>
                </c:pt>
                <c:pt idx="1">
                  <c:v>2031-2035</c:v>
                </c:pt>
                <c:pt idx="2">
                  <c:v>2036-2040</c:v>
                </c:pt>
              </c:strCache>
            </c:strRef>
          </c:cat>
          <c:val>
            <c:numRef>
              <c:f>oppsummering!$D$61:$F$61</c:f>
              <c:numCache>
                <c:formatCode>General</c:formatCode>
                <c:ptCount val="3"/>
                <c:pt idx="0">
                  <c:v>0.21755120932530525</c:v>
                </c:pt>
                <c:pt idx="1">
                  <c:v>-0.63737764608577296</c:v>
                </c:pt>
                <c:pt idx="2">
                  <c:v>-1.7506439208589526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821-441D-A409-18592916198B}"/>
            </c:ext>
          </c:extLst>
        </c:ser>
        <c:ser>
          <c:idx val="4"/>
          <c:order val="4"/>
          <c:tx>
            <c:strRef>
              <c:f>oppsummering!$C$62</c:f>
              <c:strCache>
                <c:ptCount val="1"/>
                <c:pt idx="0">
                  <c:v>nest minste sentral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oppsummering!$D$57:$F$57</c:f>
              <c:strCache>
                <c:ptCount val="3"/>
                <c:pt idx="0">
                  <c:v>2026-2030</c:v>
                </c:pt>
                <c:pt idx="1">
                  <c:v>2031-2035</c:v>
                </c:pt>
                <c:pt idx="2">
                  <c:v>2036-2040</c:v>
                </c:pt>
              </c:strCache>
            </c:strRef>
          </c:cat>
          <c:val>
            <c:numRef>
              <c:f>oppsummering!$D$62:$F$62</c:f>
              <c:numCache>
                <c:formatCode>General</c:formatCode>
                <c:ptCount val="3"/>
                <c:pt idx="0">
                  <c:v>-0.94103384733169193</c:v>
                </c:pt>
                <c:pt idx="1">
                  <c:v>-1.9641270643407487</c:v>
                </c:pt>
                <c:pt idx="2">
                  <c:v>-2.653336276591082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821-441D-A409-18592916198B}"/>
            </c:ext>
          </c:extLst>
        </c:ser>
        <c:ser>
          <c:idx val="5"/>
          <c:order val="5"/>
          <c:tx>
            <c:strRef>
              <c:f>oppsummering!$C$63</c:f>
              <c:strCache>
                <c:ptCount val="1"/>
                <c:pt idx="0">
                  <c:v>minste sentral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oppsummering!$D$57:$F$57</c:f>
              <c:strCache>
                <c:ptCount val="3"/>
                <c:pt idx="0">
                  <c:v>2026-2030</c:v>
                </c:pt>
                <c:pt idx="1">
                  <c:v>2031-2035</c:v>
                </c:pt>
                <c:pt idx="2">
                  <c:v>2036-2040</c:v>
                </c:pt>
              </c:strCache>
            </c:strRef>
          </c:cat>
          <c:val>
            <c:numRef>
              <c:f>oppsummering!$D$63:$F$63</c:f>
              <c:numCache>
                <c:formatCode>General</c:formatCode>
                <c:ptCount val="3"/>
                <c:pt idx="0">
                  <c:v>-0.45170027425816617</c:v>
                </c:pt>
                <c:pt idx="1">
                  <c:v>-2.1984246751719021</c:v>
                </c:pt>
                <c:pt idx="2">
                  <c:v>-2.5947347556862708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821-441D-A409-1859291619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4623400"/>
        <c:axId val="1174628440"/>
      </c:barChart>
      <c:catAx>
        <c:axId val="1174623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74628440"/>
        <c:crosses val="autoZero"/>
        <c:auto val="1"/>
        <c:lblAlgn val="ctr"/>
        <c:lblOffset val="100"/>
        <c:noMultiLvlLbl val="0"/>
      </c:catAx>
      <c:valAx>
        <c:axId val="1174628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74623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D2BEB-593C-48D0-95B9-7DF03C8F1083}" type="datetimeFigureOut">
              <a:rPr lang="nb-NO" smtClean="0"/>
              <a:t>21.10.2025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3E0B6-B392-4A4C-BB2E-AEBAC1F044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6491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Forside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3E0B6-B392-4A4C-BB2E-AEBAC1F0443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295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3E0B6-B392-4A4C-BB2E-AEBAC1F0443C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9056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3E0B6-B392-4A4C-BB2E-AEBAC1F0443C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4532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3E0B6-B392-4A4C-BB2E-AEBAC1F0443C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3217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3E0B6-B392-4A4C-BB2E-AEBAC1F0443C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5110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3E0B6-B392-4A4C-BB2E-AEBAC1F0443C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8281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3E0B6-B392-4A4C-BB2E-AEBAC1F0443C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226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3E0B6-B392-4A4C-BB2E-AEBAC1F0443C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986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D7E58-A764-2E27-A1DE-8A2AF8E61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51B8543-0BCF-91C3-E1BD-DE62C9B64B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0727695E-0B86-9E09-C48B-E8544F363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84DF7CE-AA9D-5DBC-F9F4-55CB1BF020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3E0B6-B392-4A4C-BB2E-AEBAC1F0443C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3906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3E0B6-B392-4A4C-BB2E-AEBAC1F0443C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7839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3E0B6-B392-4A4C-BB2E-AEBAC1F0443C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0623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side_lys_grønn">
    <p:bg>
      <p:bgPr>
        <a:solidFill>
          <a:srgbClr val="D0E7F8">
            <a:alpha val="503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skjermbilde, Grafikk, Fargerikt, grafisk design&#10;&#10;Automatisk generert beskrivelse">
            <a:extLst>
              <a:ext uri="{FF2B5EF4-FFF2-40B4-BE49-F238E27FC236}">
                <a16:creationId xmlns:a16="http://schemas.microsoft.com/office/drawing/2014/main" id="{EFCCE85A-ED04-CF5F-5540-2D8D2497EA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2206131" cy="5486400"/>
          </a:xfrm>
          <a:prstGeom prst="rect">
            <a:avLst/>
          </a:prstGeom>
        </p:spPr>
      </p:pic>
      <p:sp>
        <p:nvSpPr>
          <p:cNvPr id="22" name="Plassholder for tekst 18"/>
          <p:cNvSpPr>
            <a:spLocks noGrp="1"/>
          </p:cNvSpPr>
          <p:nvPr>
            <p:ph type="body" sz="quarter" idx="23" hasCustomPrompt="1"/>
          </p:nvPr>
        </p:nvSpPr>
        <p:spPr>
          <a:xfrm>
            <a:off x="-19050" y="2032921"/>
            <a:ext cx="6121270" cy="2160000"/>
          </a:xfrm>
          <a:solidFill>
            <a:schemeClr val="tx1">
              <a:alpha val="80000"/>
            </a:schemeClr>
          </a:solidFill>
        </p:spPr>
        <p:txBody>
          <a:bodyPr lIns="792000" rIns="144000" anchor="ctr" anchorCtr="0"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Tittel</a:t>
            </a:r>
            <a:r>
              <a:rPr lang="en-US" dirty="0"/>
              <a:t> p</a:t>
            </a:r>
            <a:r>
              <a:rPr lang="nb-NO" dirty="0"/>
              <a:t>å maks tre linjer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-19050" y="4192921"/>
            <a:ext cx="6121270" cy="336798"/>
          </a:xfrm>
          <a:solidFill>
            <a:schemeClr val="tx1">
              <a:lumMod val="65000"/>
              <a:lumOff val="35000"/>
              <a:alpha val="77647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p</a:t>
            </a:r>
            <a:r>
              <a:rPr lang="nb-NO" dirty="0"/>
              <a:t>å foredragsholder</a:t>
            </a:r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-19050" y="4529719"/>
            <a:ext cx="6121270" cy="336798"/>
          </a:xfrm>
          <a:solidFill>
            <a:schemeClr val="tx1">
              <a:lumMod val="65000"/>
              <a:lumOff val="35000"/>
              <a:alpha val="78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 og dato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CD69FD9A-E750-90E7-4DC9-EC12842AD6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2488"/>
            <a:ext cx="12192000" cy="124551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873EFD36-6405-BBEC-F225-537A9479A0FF}"/>
              </a:ext>
            </a:extLst>
          </p:cNvPr>
          <p:cNvSpPr/>
          <p:nvPr userDrawn="1"/>
        </p:nvSpPr>
        <p:spPr>
          <a:xfrm>
            <a:off x="0" y="0"/>
            <a:ext cx="12192000" cy="82973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84848EC-D214-4D37-8A3C-15AAA27001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488" y="171118"/>
            <a:ext cx="2190035" cy="544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9360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innholdsdeler HV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legge inn tittel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/>
          <a:p>
            <a:fld id="{8BFAEABA-4103-4146-ABC6-D6B18FAF660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11555999" y="6317999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3456000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7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405324" y="1821516"/>
            <a:ext cx="3456000" cy="41108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8" name="Plassholder for innhold 3"/>
          <p:cNvSpPr>
            <a:spLocks noGrp="1"/>
          </p:cNvSpPr>
          <p:nvPr>
            <p:ph sz="half" idx="13" hasCustomPrompt="1"/>
          </p:nvPr>
        </p:nvSpPr>
        <p:spPr>
          <a:xfrm>
            <a:off x="7985256" y="1821516"/>
            <a:ext cx="3456000" cy="41108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93235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10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4405324" y="593235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11" name="Plassholder for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7990920" y="593235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216698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e - heldekkende HVI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 lIns="162000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7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6282000"/>
            <a:ext cx="1738800" cy="432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745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og bilde HV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EB83A51-F09B-4659-A372-964B06C25686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Plassholder for bilde 9"/>
          <p:cNvSpPr>
            <a:spLocks noGrp="1"/>
          </p:cNvSpPr>
          <p:nvPr>
            <p:ph type="pic" sz="quarter" idx="13" hasCustomPrompt="1"/>
          </p:nvPr>
        </p:nvSpPr>
        <p:spPr>
          <a:xfrm>
            <a:off x="7051200" y="1"/>
            <a:ext cx="5140800" cy="6858000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tIns="3708000" anchor="t" anchorCtr="1">
            <a:normAutofit/>
          </a:bodyPr>
          <a:lstStyle>
            <a:lvl1pPr marL="0" indent="0" algn="ctr">
              <a:buNone/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4" name="Tittel 1"/>
          <p:cNvSpPr>
            <a:spLocks noGrp="1"/>
          </p:cNvSpPr>
          <p:nvPr>
            <p:ph type="title" hasCustomPrompt="1"/>
          </p:nvPr>
        </p:nvSpPr>
        <p:spPr>
          <a:xfrm>
            <a:off x="479427" y="227477"/>
            <a:ext cx="6128107" cy="1325563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nb-NO" dirty="0"/>
              <a:t>Klikk for skrive tittel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"/>
          </p:nvPr>
        </p:nvSpPr>
        <p:spPr>
          <a:xfrm>
            <a:off x="479427" y="1700213"/>
            <a:ext cx="6128107" cy="42006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9936000" y="4140000"/>
            <a:ext cx="4060641" cy="450008"/>
          </a:xfrm>
        </p:spPr>
        <p:txBody>
          <a:bodyPr rIns="180000" anchor="ctr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3151534" y="591111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383118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2 bilder med tekst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19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839969" y="3976254"/>
            <a:ext cx="5400000" cy="546879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4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839970" y="4528704"/>
            <a:ext cx="5399999" cy="150534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410472" y="3976254"/>
            <a:ext cx="5400000" cy="546879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6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6410472" y="4528704"/>
            <a:ext cx="5400000" cy="150534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bunntekst 2"/>
          <p:cNvSpPr>
            <a:spLocks noGrp="1"/>
          </p:cNvSpPr>
          <p:nvPr>
            <p:ph type="ftr" sz="quarter" idx="18"/>
          </p:nvPr>
        </p:nvSpPr>
        <p:spPr>
          <a:xfrm>
            <a:off x="2808000" y="6318000"/>
            <a:ext cx="7020000" cy="3600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8" name="Plassholder for dato 1"/>
          <p:cNvSpPr>
            <a:spLocks noGrp="1"/>
          </p:cNvSpPr>
          <p:nvPr>
            <p:ph type="dt" sz="half" idx="17"/>
          </p:nvPr>
        </p:nvSpPr>
        <p:spPr>
          <a:xfrm>
            <a:off x="9846000" y="6318000"/>
            <a:ext cx="1620000" cy="360000"/>
          </a:xfrm>
        </p:spPr>
        <p:txBody>
          <a:bodyPr/>
          <a:lstStyle/>
          <a:p>
            <a:fld id="{60EB44CA-5606-40D5-805A-A117001F6E37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29" name="Plassholder for lysbildenummer 3"/>
          <p:cNvSpPr>
            <a:spLocks noGrp="1"/>
          </p:cNvSpPr>
          <p:nvPr>
            <p:ph type="sldNum" sz="quarter" idx="19"/>
          </p:nvPr>
        </p:nvSpPr>
        <p:spPr>
          <a:xfrm>
            <a:off x="11555518" y="6318000"/>
            <a:ext cx="450010" cy="360000"/>
          </a:xfrm>
        </p:spPr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20" hasCustomPrompt="1"/>
          </p:nvPr>
        </p:nvSpPr>
        <p:spPr>
          <a:xfrm>
            <a:off x="839969" y="1688655"/>
            <a:ext cx="5400000" cy="2284814"/>
          </a:xfrm>
          <a:ln>
            <a:solidFill>
              <a:schemeClr val="bg2">
                <a:lumMod val="90000"/>
              </a:schemeClr>
            </a:solidFill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6" name="Plassholder for bilde 2"/>
          <p:cNvSpPr>
            <a:spLocks noGrp="1"/>
          </p:cNvSpPr>
          <p:nvPr>
            <p:ph type="pic" sz="quarter" idx="21" hasCustomPrompt="1"/>
          </p:nvPr>
        </p:nvSpPr>
        <p:spPr>
          <a:xfrm>
            <a:off x="6410472" y="1688655"/>
            <a:ext cx="5400000" cy="2284814"/>
          </a:xfrm>
          <a:ln>
            <a:solidFill>
              <a:schemeClr val="bg2">
                <a:lumMod val="90000"/>
              </a:schemeClr>
            </a:solidFill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2229731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13" name="Plassholder for tekst 3"/>
          <p:cNvSpPr>
            <a:spLocks noGrp="1"/>
          </p:cNvSpPr>
          <p:nvPr>
            <p:ph type="body" sz="quarter" idx="22" hasCustomPrompt="1"/>
          </p:nvPr>
        </p:nvSpPr>
        <p:spPr>
          <a:xfrm>
            <a:off x="7791972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</p:spTree>
    <p:extLst>
      <p:ext uri="{BB962C8B-B14F-4D97-AF65-F5344CB8AC3E}">
        <p14:creationId xmlns:p14="http://schemas.microsoft.com/office/powerpoint/2010/main" val="15225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er med tekst HV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/>
          <a:p>
            <a:fld id="{23F85974-5485-4220-B176-42FBEB95DA2D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9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47942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0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47942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24186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424186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8004306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4" name="Plassholder for tekst 10"/>
          <p:cNvSpPr>
            <a:spLocks noGrp="1"/>
          </p:cNvSpPr>
          <p:nvPr>
            <p:ph type="body" sz="quarter" idx="18"/>
          </p:nvPr>
        </p:nvSpPr>
        <p:spPr>
          <a:xfrm>
            <a:off x="8004306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bilde 15"/>
          <p:cNvSpPr>
            <a:spLocks noGrp="1" noChangeAspect="1"/>
          </p:cNvSpPr>
          <p:nvPr>
            <p:ph type="pic" sz="quarter" idx="20"/>
          </p:nvPr>
        </p:nvSpPr>
        <p:spPr>
          <a:xfrm>
            <a:off x="1055425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7" name="Plassholder for bilde 15"/>
          <p:cNvSpPr>
            <a:spLocks noGrp="1" noChangeAspect="1"/>
          </p:cNvSpPr>
          <p:nvPr>
            <p:ph type="pic" sz="quarter" idx="21"/>
          </p:nvPr>
        </p:nvSpPr>
        <p:spPr>
          <a:xfrm>
            <a:off x="4956803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8" name="Plassholder for bilde 15"/>
          <p:cNvSpPr>
            <a:spLocks noGrp="1" noChangeAspect="1"/>
          </p:cNvSpPr>
          <p:nvPr>
            <p:ph type="pic" sz="quarter" idx="22"/>
          </p:nvPr>
        </p:nvSpPr>
        <p:spPr>
          <a:xfrm>
            <a:off x="8580306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823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bilder med tekst HVIT_Grønn bakgrunn ">
    <p:bg>
      <p:bgPr>
        <a:solidFill>
          <a:srgbClr val="006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47942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0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47942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24186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424186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8004306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4" name="Plassholder for tekst 10"/>
          <p:cNvSpPr>
            <a:spLocks noGrp="1"/>
          </p:cNvSpPr>
          <p:nvPr>
            <p:ph type="body" sz="quarter" idx="18"/>
          </p:nvPr>
        </p:nvSpPr>
        <p:spPr>
          <a:xfrm>
            <a:off x="8004306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bilde 15"/>
          <p:cNvSpPr>
            <a:spLocks noGrp="1" noChangeAspect="1"/>
          </p:cNvSpPr>
          <p:nvPr>
            <p:ph type="pic" sz="quarter" idx="20"/>
          </p:nvPr>
        </p:nvSpPr>
        <p:spPr>
          <a:xfrm>
            <a:off x="1055425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7" name="Plassholder for bilde 15"/>
          <p:cNvSpPr>
            <a:spLocks noGrp="1" noChangeAspect="1"/>
          </p:cNvSpPr>
          <p:nvPr>
            <p:ph type="pic" sz="quarter" idx="21"/>
          </p:nvPr>
        </p:nvSpPr>
        <p:spPr>
          <a:xfrm>
            <a:off x="4956803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8" name="Plassholder for bilde 15"/>
          <p:cNvSpPr>
            <a:spLocks noGrp="1" noChangeAspect="1"/>
          </p:cNvSpPr>
          <p:nvPr>
            <p:ph type="pic" sz="quarter" idx="22"/>
          </p:nvPr>
        </p:nvSpPr>
        <p:spPr>
          <a:xfrm>
            <a:off x="8580306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CF1080F-4228-1B82-C118-5E9162F3013D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F8DF8A-1C4F-4E5E-8F53-2A9E84C9A5DB}" type="datetime1">
              <a:rPr lang="nb-NO" smtClean="0"/>
              <a:pPr/>
              <a:t>21.10.2025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6F3F79B-38BB-EC60-000E-E1BC59FFFD0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F81A215-E870-A83D-AB74-ACBD7A87A57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Tittel 14">
            <a:extLst>
              <a:ext uri="{FF2B5EF4-FFF2-40B4-BE49-F238E27FC236}">
                <a16:creationId xmlns:a16="http://schemas.microsoft.com/office/drawing/2014/main" id="{63869816-6E23-8F74-5F87-C62812FCD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F99B535F-977A-A7BB-32F4-9BA81116EC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6282000"/>
            <a:ext cx="1738800" cy="4323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833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Sitat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2808000" y="6317146"/>
            <a:ext cx="7020000" cy="36000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EF9BEB8-B528-407F-A177-860158F4D65D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Tittel 1"/>
          <p:cNvSpPr>
            <a:spLocks noGrp="1"/>
          </p:cNvSpPr>
          <p:nvPr>
            <p:ph type="ctrTitle" hasCustomPrompt="1"/>
          </p:nvPr>
        </p:nvSpPr>
        <p:spPr>
          <a:xfrm>
            <a:off x="1841810" y="914400"/>
            <a:ext cx="8508380" cy="3801437"/>
          </a:xfr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5400" dirty="0"/>
              <a:t>«</a:t>
            </a:r>
            <a:r>
              <a:rPr lang="nb-NO" dirty="0"/>
              <a:t>Klikk for sette </a:t>
            </a:r>
            <a:br>
              <a:rPr lang="nb-NO" dirty="0"/>
            </a:br>
            <a:r>
              <a:rPr lang="nb-NO" dirty="0"/>
              <a:t>inn et sitat. Husk anførselstegn!</a:t>
            </a:r>
            <a:r>
              <a:rPr lang="nb-NO" sz="5400" dirty="0"/>
              <a:t>»</a:t>
            </a:r>
            <a:endParaRPr lang="nb-NO" dirty="0"/>
          </a:p>
        </p:txBody>
      </p:sp>
      <p:sp>
        <p:nvSpPr>
          <p:cNvPr id="7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1841810" y="4972442"/>
            <a:ext cx="8507412" cy="441325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9930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 Sitat GRØNN">
    <p:bg>
      <p:bgPr>
        <a:solidFill>
          <a:srgbClr val="006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/>
          <p:cNvSpPr>
            <a:spLocks noGrp="1"/>
          </p:cNvSpPr>
          <p:nvPr>
            <p:ph type="ctrTitle" hasCustomPrompt="1"/>
          </p:nvPr>
        </p:nvSpPr>
        <p:spPr>
          <a:xfrm>
            <a:off x="1841810" y="914400"/>
            <a:ext cx="8508380" cy="3801437"/>
          </a:xfr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5400" dirty="0"/>
              <a:t>«</a:t>
            </a:r>
            <a:r>
              <a:rPr lang="nb-NO" dirty="0"/>
              <a:t>Klikk for sette </a:t>
            </a:r>
            <a:br>
              <a:rPr lang="nb-NO" dirty="0"/>
            </a:br>
            <a:r>
              <a:rPr lang="nb-NO" dirty="0"/>
              <a:t>inn et sitat. Husk anførselstegn!</a:t>
            </a:r>
            <a:r>
              <a:rPr lang="nb-NO" sz="5400" dirty="0"/>
              <a:t>»</a:t>
            </a:r>
            <a:endParaRPr lang="nb-NO" dirty="0"/>
          </a:p>
        </p:txBody>
      </p:sp>
      <p:sp>
        <p:nvSpPr>
          <p:cNvPr id="7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1841810" y="4972442"/>
            <a:ext cx="8507412" cy="441325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FBADCB8-1440-C8A4-B2C5-4BA4F603B4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6282000"/>
            <a:ext cx="1738800" cy="432311"/>
          </a:xfrm>
          <a:prstGeom prst="rect">
            <a:avLst/>
          </a:prstGeom>
          <a:noFill/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302794E4-08E8-CAE3-7598-1FCB58F0F74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F8DF8A-1C4F-4E5E-8F53-2A9E84C9A5DB}" type="datetime1">
              <a:rPr lang="nb-NO" smtClean="0"/>
              <a:pPr/>
              <a:t>21.10.2025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074AA978-BCD1-99C7-B471-AEDFC0711A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C78735AB-1E6F-06D5-2395-6A98609FDA8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8234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 Sitat BLÅ">
    <p:bg>
      <p:bgPr>
        <a:solidFill>
          <a:srgbClr val="D0E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2808000" y="6317146"/>
            <a:ext cx="7020000" cy="36000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EF9BEB8-B528-407F-A177-860158F4D65D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Tittel 1"/>
          <p:cNvSpPr>
            <a:spLocks noGrp="1"/>
          </p:cNvSpPr>
          <p:nvPr>
            <p:ph type="ctrTitle" hasCustomPrompt="1"/>
          </p:nvPr>
        </p:nvSpPr>
        <p:spPr>
          <a:xfrm>
            <a:off x="1841810" y="914400"/>
            <a:ext cx="8508380" cy="3801437"/>
          </a:xfr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5400" dirty="0"/>
              <a:t>«</a:t>
            </a:r>
            <a:r>
              <a:rPr lang="nb-NO" dirty="0"/>
              <a:t>Klikk for sette </a:t>
            </a:r>
            <a:br>
              <a:rPr lang="nb-NO" dirty="0"/>
            </a:br>
            <a:r>
              <a:rPr lang="nb-NO" dirty="0"/>
              <a:t>inn et sitat. Husk anførselstegn!</a:t>
            </a:r>
            <a:r>
              <a:rPr lang="nb-NO" sz="5400" dirty="0"/>
              <a:t>»</a:t>
            </a:r>
            <a:endParaRPr lang="nb-NO" dirty="0"/>
          </a:p>
        </p:txBody>
      </p:sp>
      <p:sp>
        <p:nvSpPr>
          <p:cNvPr id="7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1841810" y="4972442"/>
            <a:ext cx="8507412" cy="441325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3878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killeark_lys_grønn">
    <p:bg>
      <p:bgPr>
        <a:solidFill>
          <a:srgbClr val="D0E7F8">
            <a:alpha val="5009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skjermbilde, Grafikk, Fargerikt, grafisk design&#10;&#10;Automatisk generert beskrivelse">
            <a:extLst>
              <a:ext uri="{FF2B5EF4-FFF2-40B4-BE49-F238E27FC236}">
                <a16:creationId xmlns:a16="http://schemas.microsoft.com/office/drawing/2014/main" id="{4447CAE3-5CC5-EFF1-9AC7-78B62041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2206131" cy="54864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B7F0E81-3CD6-715D-DC03-6880D9B097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2488"/>
            <a:ext cx="12192000" cy="1245512"/>
          </a:xfrm>
          <a:prstGeom prst="rect">
            <a:avLst/>
          </a:prstGeo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F6EC3C1C-5032-4815-843F-6D711959B5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93714"/>
            <a:ext cx="5838825" cy="1998874"/>
          </a:xfrm>
        </p:spPr>
        <p:txBody>
          <a:bodyPr lIns="360000" anchor="ctr" anchorCtr="0"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skrive tekst</a:t>
            </a:r>
          </a:p>
        </p:txBody>
      </p:sp>
    </p:spTree>
    <p:extLst>
      <p:ext uri="{BB962C8B-B14F-4D97-AF65-F5344CB8AC3E}">
        <p14:creationId xmlns:p14="http://schemas.microsoft.com/office/powerpoint/2010/main" val="1681981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fade/>
      </p:transition>
    </mc:Choice>
    <mc:Fallback xmlns="">
      <p:transition spd="slow" advClick="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telside_mørk grønn">
    <p:bg>
      <p:bgPr>
        <a:solidFill>
          <a:srgbClr val="006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skjermbilde, Grafikk, Fargerikt, grafisk design&#10;&#10;Automatisk generert beskrivelse">
            <a:extLst>
              <a:ext uri="{FF2B5EF4-FFF2-40B4-BE49-F238E27FC236}">
                <a16:creationId xmlns:a16="http://schemas.microsoft.com/office/drawing/2014/main" id="{1CA64085-ACAB-A9B0-12A8-C7CFAA1F22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2206131" cy="54864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62D2FDC-AF4E-BB05-1B22-102B9EA4B4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2488"/>
            <a:ext cx="12192000" cy="1245512"/>
          </a:xfrm>
          <a:prstGeom prst="rect">
            <a:avLst/>
          </a:prstGeom>
        </p:spPr>
      </p:pic>
      <p:sp>
        <p:nvSpPr>
          <p:cNvPr id="22" name="Plassholder for tekst 18"/>
          <p:cNvSpPr>
            <a:spLocks noGrp="1"/>
          </p:cNvSpPr>
          <p:nvPr>
            <p:ph type="body" sz="quarter" idx="23" hasCustomPrompt="1"/>
          </p:nvPr>
        </p:nvSpPr>
        <p:spPr>
          <a:xfrm>
            <a:off x="-19050" y="2032921"/>
            <a:ext cx="6121270" cy="2160000"/>
          </a:xfrm>
          <a:solidFill>
            <a:schemeClr val="tx1">
              <a:alpha val="80000"/>
            </a:schemeClr>
          </a:solidFill>
        </p:spPr>
        <p:txBody>
          <a:bodyPr lIns="792000" rIns="144000" anchor="ctr" anchorCtr="0"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Tittel</a:t>
            </a:r>
            <a:r>
              <a:rPr lang="en-US" dirty="0"/>
              <a:t> p</a:t>
            </a:r>
            <a:r>
              <a:rPr lang="nb-NO" dirty="0"/>
              <a:t>å maks tre linjer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-19050" y="4192921"/>
            <a:ext cx="6121270" cy="336798"/>
          </a:xfrm>
          <a:solidFill>
            <a:schemeClr val="tx1">
              <a:lumMod val="65000"/>
              <a:lumOff val="35000"/>
              <a:alpha val="77647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p</a:t>
            </a:r>
            <a:r>
              <a:rPr lang="nb-NO" dirty="0"/>
              <a:t>å foredragsholder</a:t>
            </a:r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-19050" y="4529719"/>
            <a:ext cx="6121270" cy="336798"/>
          </a:xfrm>
          <a:solidFill>
            <a:schemeClr val="tx1">
              <a:lumMod val="65000"/>
              <a:lumOff val="35000"/>
              <a:alpha val="78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 og dato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1E68A93-04E1-02E4-E0B7-58E4E858DE9E}"/>
              </a:ext>
            </a:extLst>
          </p:cNvPr>
          <p:cNvSpPr/>
          <p:nvPr userDrawn="1"/>
        </p:nvSpPr>
        <p:spPr>
          <a:xfrm>
            <a:off x="0" y="0"/>
            <a:ext cx="12192000" cy="82973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213D7AD-372E-E546-531F-79E4228AE7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488" y="171118"/>
            <a:ext cx="2190035" cy="544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683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killeark_mørk_grønn">
    <p:bg>
      <p:bgPr>
        <a:solidFill>
          <a:srgbClr val="006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skjermbilde, Grafikk, Fargerikt, grafisk design&#10;&#10;Automatisk generert beskrivelse">
            <a:extLst>
              <a:ext uri="{FF2B5EF4-FFF2-40B4-BE49-F238E27FC236}">
                <a16:creationId xmlns:a16="http://schemas.microsoft.com/office/drawing/2014/main" id="{16446B46-ABA4-4A32-9D14-0C334350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2206131" cy="5486400"/>
          </a:xfrm>
          <a:prstGeom prst="rect">
            <a:avLst/>
          </a:prstGeo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F6EC3C1C-5032-4815-843F-6D711959B5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93714"/>
            <a:ext cx="5838825" cy="1998874"/>
          </a:xfrm>
        </p:spPr>
        <p:txBody>
          <a:bodyPr lIns="360000" anchor="ctr" anchorCtr="0"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skrive tekst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376425DB-4415-2180-494A-BEE9C346FB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2488"/>
            <a:ext cx="12192000" cy="124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65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fade/>
      </p:transition>
    </mc:Choice>
    <mc:Fallback xmlns="">
      <p:transition spd="slow" advClick="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killeark_blå">
    <p:bg>
      <p:bgPr>
        <a:solidFill>
          <a:srgbClr val="61A7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skjermbilde, sort, hvit, design&#10;&#10;Automatisk generert beskrivelse">
            <a:extLst>
              <a:ext uri="{FF2B5EF4-FFF2-40B4-BE49-F238E27FC236}">
                <a16:creationId xmlns:a16="http://schemas.microsoft.com/office/drawing/2014/main" id="{6D89855A-9779-8F07-EA28-7A1FCCA68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951"/>
            <a:ext cx="12192000" cy="5480049"/>
          </a:xfrm>
          <a:prstGeom prst="rect">
            <a:avLst/>
          </a:prstGeo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F6EC3C1C-5032-4815-843F-6D711959B5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93714"/>
            <a:ext cx="5838825" cy="1998874"/>
          </a:xfrm>
        </p:spPr>
        <p:txBody>
          <a:bodyPr lIns="360000" anchor="ctr" anchorCtr="0"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skrive tekst</a:t>
            </a: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CB4F3285-EB74-6F4F-DF7C-62E55E7DF1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617739"/>
            <a:ext cx="12192000" cy="1240261"/>
          </a:xfrm>
          <a:prstGeom prst="rect">
            <a:avLst/>
          </a:prstGeom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BFB9A2E9-231D-8B18-4C2E-6F8B3594DE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617739"/>
            <a:ext cx="12192000" cy="124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57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fade/>
      </p:transition>
    </mc:Choice>
    <mc:Fallback xmlns="">
      <p:transition spd="slow" advClick="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Skilleark_grå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F6EC3C1C-5032-4815-843F-6D711959B5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93714"/>
            <a:ext cx="5838825" cy="1998874"/>
          </a:xfrm>
        </p:spPr>
        <p:txBody>
          <a:bodyPr lIns="360000" anchor="ctr" anchorCtr="0"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skrive tekst</a:t>
            </a: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CB4F3285-EB74-6F4F-DF7C-62E55E7DF1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617739"/>
            <a:ext cx="12192000" cy="1240261"/>
          </a:xfrm>
          <a:prstGeom prst="rect">
            <a:avLst/>
          </a:prstGeom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BFB9A2E9-231D-8B18-4C2E-6F8B3594DE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617739"/>
            <a:ext cx="12192000" cy="1240261"/>
          </a:xfrm>
          <a:prstGeom prst="rect">
            <a:avLst/>
          </a:prstGeom>
        </p:spPr>
      </p:pic>
      <p:pic>
        <p:nvPicPr>
          <p:cNvPr id="11" name="Bilde 10" descr="Et bilde som inneholder sort, skjermbilde, mørke, hvit&#10;&#10;Automatisk generert beskrivelse">
            <a:extLst>
              <a:ext uri="{FF2B5EF4-FFF2-40B4-BE49-F238E27FC236}">
                <a16:creationId xmlns:a16="http://schemas.microsoft.com/office/drawing/2014/main" id="{5DBF23B5-F139-38AC-63E1-56B084E746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951"/>
            <a:ext cx="12192001" cy="548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50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fade/>
      </p:transition>
    </mc:Choice>
    <mc:Fallback xmlns="">
      <p:transition spd="slow" advClick="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Tom si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2808000" y="6317146"/>
            <a:ext cx="7020000" cy="36000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5952561-1D89-4072-8173-3865E2C80A2F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304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slutningsside HVIT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FDA04C9F-7FB1-15B8-84DB-48617FD39E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6369" y="3011400"/>
            <a:ext cx="3359258" cy="8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13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:fade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Avslutningsside GRØNN ">
    <p:bg>
      <p:bgPr>
        <a:solidFill>
          <a:srgbClr val="006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2E2C27A7-5215-2DD1-4A0A-843A4CE41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6369" y="3011400"/>
            <a:ext cx="3359262" cy="83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5461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:fade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En boks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C7F87B7-DAE4-8D37-A677-C8B9C71D098A}"/>
              </a:ext>
            </a:extLst>
          </p:cNvPr>
          <p:cNvSpPr/>
          <p:nvPr/>
        </p:nvSpPr>
        <p:spPr>
          <a:xfrm>
            <a:off x="735141" y="1677106"/>
            <a:ext cx="10736661" cy="4378913"/>
          </a:xfrm>
          <a:prstGeom prst="rect">
            <a:avLst/>
          </a:prstGeom>
          <a:solidFill>
            <a:srgbClr val="D0E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2989BE7F-0F56-E499-4636-3D1F0211A5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198800" y="1825625"/>
            <a:ext cx="9792000" cy="4099848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3" name="Plassholder for bunntekst 4">
            <a:extLst>
              <a:ext uri="{FF2B5EF4-FFF2-40B4-BE49-F238E27FC236}">
                <a16:creationId xmlns:a16="http://schemas.microsoft.com/office/drawing/2014/main" id="{75635E01-F0C6-FBBA-71D7-E03B0FC71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2083CD7-F406-339F-7DE3-0E6B0F379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4F225531-2CBA-D325-7E81-520FAB83B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5625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To bokser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78DC10A4-9463-D079-7FE3-4C938AA37A4D}"/>
              </a:ext>
            </a:extLst>
          </p:cNvPr>
          <p:cNvGrpSpPr/>
          <p:nvPr userDrawn="1"/>
        </p:nvGrpSpPr>
        <p:grpSpPr>
          <a:xfrm>
            <a:off x="735142" y="1690688"/>
            <a:ext cx="10736660" cy="4367447"/>
            <a:chOff x="966940" y="1690688"/>
            <a:chExt cx="10736660" cy="4367447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24E56A07-BF76-EA76-4031-E60EBA65075C}"/>
                </a:ext>
              </a:extLst>
            </p:cNvPr>
            <p:cNvSpPr/>
            <p:nvPr/>
          </p:nvSpPr>
          <p:spPr>
            <a:xfrm>
              <a:off x="966940" y="1692804"/>
              <a:ext cx="5279012" cy="4365331"/>
            </a:xfrm>
            <a:prstGeom prst="rect">
              <a:avLst/>
            </a:prstGeom>
            <a:solidFill>
              <a:srgbClr val="D0E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7270C245-218A-EE0E-8E6E-6DE66993379D}"/>
                </a:ext>
              </a:extLst>
            </p:cNvPr>
            <p:cNvSpPr/>
            <p:nvPr/>
          </p:nvSpPr>
          <p:spPr>
            <a:xfrm>
              <a:off x="6364484" y="1690688"/>
              <a:ext cx="5339116" cy="4365330"/>
            </a:xfrm>
            <a:prstGeom prst="rect">
              <a:avLst/>
            </a:prstGeom>
            <a:solidFill>
              <a:srgbClr val="D0E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42BA2CD8-ED77-E6F0-5BCE-8071B316F7EF}"/>
                </a:ext>
              </a:extLst>
            </p:cNvPr>
            <p:cNvSpPr txBox="1"/>
            <p:nvPr/>
          </p:nvSpPr>
          <p:spPr>
            <a:xfrm>
              <a:off x="1140168" y="4012280"/>
              <a:ext cx="51212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b-NO" sz="2400" dirty="0"/>
                <a:t> </a:t>
              </a:r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0" name="Plassholder for innhold 3">
            <a:extLst>
              <a:ext uri="{FF2B5EF4-FFF2-40B4-BE49-F238E27FC236}">
                <a16:creationId xmlns:a16="http://schemas.microsoft.com/office/drawing/2014/main" id="{45944628-C379-7761-44E5-4E76E78A9A6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255945" y="1825625"/>
            <a:ext cx="5106153" cy="4106732"/>
          </a:xfrm>
          <a:noFill/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16E0B47B-67E0-5F69-5D85-183475D0BB1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064659" cy="4106732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53D7AB95-97C8-2A5B-0334-02D10EB4D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415A1E52-C522-5F93-1F0D-D8F7971905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21BCD4C1-7523-AF1F-39A3-9ECFD8D9A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0098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En boks BLÅ. En bilde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7E2929D4-9005-3B56-2CF3-57EF5A8389AF}"/>
              </a:ext>
            </a:extLst>
          </p:cNvPr>
          <p:cNvSpPr/>
          <p:nvPr userDrawn="1"/>
        </p:nvSpPr>
        <p:spPr>
          <a:xfrm>
            <a:off x="6132686" y="1692804"/>
            <a:ext cx="5335748" cy="4365331"/>
          </a:xfrm>
          <a:prstGeom prst="rect">
            <a:avLst/>
          </a:prstGeom>
          <a:solidFill>
            <a:srgbClr val="E1E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78DC10A4-9463-D079-7FE3-4C938AA37A4D}"/>
              </a:ext>
            </a:extLst>
          </p:cNvPr>
          <p:cNvGrpSpPr/>
          <p:nvPr userDrawn="1"/>
        </p:nvGrpSpPr>
        <p:grpSpPr>
          <a:xfrm>
            <a:off x="735142" y="1692804"/>
            <a:ext cx="5294487" cy="4365331"/>
            <a:chOff x="966940" y="1692804"/>
            <a:chExt cx="5294487" cy="4365331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24E56A07-BF76-EA76-4031-E60EBA65075C}"/>
                </a:ext>
              </a:extLst>
            </p:cNvPr>
            <p:cNvSpPr/>
            <p:nvPr/>
          </p:nvSpPr>
          <p:spPr>
            <a:xfrm>
              <a:off x="966940" y="1692804"/>
              <a:ext cx="5279012" cy="4365331"/>
            </a:xfrm>
            <a:prstGeom prst="rect">
              <a:avLst/>
            </a:prstGeom>
            <a:solidFill>
              <a:srgbClr val="D0E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42BA2CD8-ED77-E6F0-5BCE-8071B316F7EF}"/>
                </a:ext>
              </a:extLst>
            </p:cNvPr>
            <p:cNvSpPr txBox="1"/>
            <p:nvPr/>
          </p:nvSpPr>
          <p:spPr>
            <a:xfrm>
              <a:off x="1140168" y="4012280"/>
              <a:ext cx="51212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b-NO" sz="2400" dirty="0"/>
                <a:t> </a:t>
              </a:r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Bilde til høyre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16E0B47B-67E0-5F69-5D85-183475D0BB1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064659" cy="4106732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19" name="Plassholder for innhold 3">
            <a:extLst>
              <a:ext uri="{FF2B5EF4-FFF2-40B4-BE49-F238E27FC236}">
                <a16:creationId xmlns:a16="http://schemas.microsoft.com/office/drawing/2014/main" id="{8CF30E67-FEC1-7560-8612-07006CF5EE72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255945" y="1825625"/>
            <a:ext cx="5106153" cy="4106732"/>
          </a:xfrm>
          <a:noFill/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11" name="Plassholder for bilde 9">
            <a:extLst>
              <a:ext uri="{FF2B5EF4-FFF2-40B4-BE49-F238E27FC236}">
                <a16:creationId xmlns:a16="http://schemas.microsoft.com/office/drawing/2014/main" id="{21D24DA0-C776-19D5-B938-F7610F2291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32686" y="1698032"/>
            <a:ext cx="5335748" cy="4369012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tIns="3708000" anchor="t" anchorCtr="1">
            <a:normAutofit/>
          </a:bodyPr>
          <a:lstStyle>
            <a:lvl1pPr marL="0" indent="0" algn="ctr">
              <a:buNone/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DE1729DC-CB76-2E3E-56C1-53F42C27DB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00806" y="6069792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EE0CC9E0-91BA-1AA3-01F2-9596FA81E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8E10FD24-6B89-8A8D-329F-EFFFFA11AE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B696388D-2652-A2E2-A220-CE6C389E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9364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To bokser BLÅ. En hoved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e 10">
            <a:extLst>
              <a:ext uri="{FF2B5EF4-FFF2-40B4-BE49-F238E27FC236}">
                <a16:creationId xmlns:a16="http://schemas.microsoft.com/office/drawing/2014/main" id="{9D2A018A-B66D-4D5F-A965-7ACECB0286B9}"/>
              </a:ext>
            </a:extLst>
          </p:cNvPr>
          <p:cNvGrpSpPr/>
          <p:nvPr userDrawn="1"/>
        </p:nvGrpSpPr>
        <p:grpSpPr>
          <a:xfrm>
            <a:off x="735142" y="1688572"/>
            <a:ext cx="10721716" cy="4369563"/>
            <a:chOff x="735142" y="1688572"/>
            <a:chExt cx="10721716" cy="4369563"/>
          </a:xfrm>
        </p:grpSpPr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658212C6-C8B0-81D4-EEF5-4BC30088F9C1}"/>
                </a:ext>
              </a:extLst>
            </p:cNvPr>
            <p:cNvSpPr/>
            <p:nvPr/>
          </p:nvSpPr>
          <p:spPr>
            <a:xfrm>
              <a:off x="8383226" y="1688572"/>
              <a:ext cx="3073632" cy="4365331"/>
            </a:xfrm>
            <a:prstGeom prst="rect">
              <a:avLst/>
            </a:prstGeom>
            <a:solidFill>
              <a:srgbClr val="D0E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2697EF2E-FF9D-6CE6-33F4-B98263D61048}"/>
                </a:ext>
              </a:extLst>
            </p:cNvPr>
            <p:cNvSpPr/>
            <p:nvPr/>
          </p:nvSpPr>
          <p:spPr>
            <a:xfrm>
              <a:off x="735142" y="1692804"/>
              <a:ext cx="7521754" cy="4365331"/>
            </a:xfrm>
            <a:prstGeom prst="rect">
              <a:avLst/>
            </a:prstGeom>
            <a:solidFill>
              <a:srgbClr val="D0E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0" name="Plassholder for innhold 3">
            <a:extLst>
              <a:ext uri="{FF2B5EF4-FFF2-40B4-BE49-F238E27FC236}">
                <a16:creationId xmlns:a16="http://schemas.microsoft.com/office/drawing/2014/main" id="{45944628-C379-7761-44E5-4E76E78A9A6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519311" y="1825625"/>
            <a:ext cx="2834489" cy="4106732"/>
          </a:xfrm>
          <a:noFill/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16E0B47B-67E0-5F69-5D85-183475D0BB1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7282758" cy="4106732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3" name="Plassholder for bunntekst 4">
            <a:extLst>
              <a:ext uri="{FF2B5EF4-FFF2-40B4-BE49-F238E27FC236}">
                <a16:creationId xmlns:a16="http://schemas.microsoft.com/office/drawing/2014/main" id="{488471BB-8960-B5A1-F632-FDBDD6DAB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D1DD999-E86F-78DC-8881-FBAFDF5BD1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512B825F-7DEC-DCFF-ED41-6602B5DC30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1745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telside_blå">
    <p:bg>
      <p:bgPr>
        <a:solidFill>
          <a:srgbClr val="61A7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skjermbilde, sort, hvit, design&#10;&#10;Automatisk generert beskrivelse">
            <a:extLst>
              <a:ext uri="{FF2B5EF4-FFF2-40B4-BE49-F238E27FC236}">
                <a16:creationId xmlns:a16="http://schemas.microsoft.com/office/drawing/2014/main" id="{DA9030DC-D483-924C-3613-62F70A8787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951"/>
            <a:ext cx="12192000" cy="5480049"/>
          </a:xfrm>
          <a:prstGeom prst="rect">
            <a:avLst/>
          </a:prstGeom>
        </p:spPr>
      </p:pic>
      <p:sp>
        <p:nvSpPr>
          <p:cNvPr id="22" name="Plassholder for tekst 18"/>
          <p:cNvSpPr>
            <a:spLocks noGrp="1"/>
          </p:cNvSpPr>
          <p:nvPr>
            <p:ph type="body" sz="quarter" idx="23" hasCustomPrompt="1"/>
          </p:nvPr>
        </p:nvSpPr>
        <p:spPr>
          <a:xfrm>
            <a:off x="-19050" y="2032921"/>
            <a:ext cx="6121270" cy="2160000"/>
          </a:xfrm>
          <a:solidFill>
            <a:schemeClr val="tx1">
              <a:alpha val="80000"/>
            </a:schemeClr>
          </a:solidFill>
        </p:spPr>
        <p:txBody>
          <a:bodyPr lIns="792000" rIns="144000" anchor="ctr" anchorCtr="0"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Tittel</a:t>
            </a:r>
            <a:r>
              <a:rPr lang="en-US" dirty="0"/>
              <a:t> p</a:t>
            </a:r>
            <a:r>
              <a:rPr lang="nb-NO" dirty="0"/>
              <a:t>å maks tre linjer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-19050" y="4192921"/>
            <a:ext cx="6121270" cy="336798"/>
          </a:xfrm>
          <a:solidFill>
            <a:schemeClr val="tx1">
              <a:lumMod val="65000"/>
              <a:lumOff val="35000"/>
              <a:alpha val="77647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p</a:t>
            </a:r>
            <a:r>
              <a:rPr lang="nb-NO" dirty="0"/>
              <a:t>å foredragsholder</a:t>
            </a:r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-19050" y="4529719"/>
            <a:ext cx="6121270" cy="336798"/>
          </a:xfrm>
          <a:solidFill>
            <a:schemeClr val="tx1">
              <a:lumMod val="65000"/>
              <a:lumOff val="35000"/>
              <a:alpha val="78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 og dato</a:t>
            </a:r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C8C66306-8F5A-87EE-48FF-E4134322BC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617739"/>
            <a:ext cx="12192000" cy="1240261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5ED05E2C-8216-3A04-6018-5AFB07416FD8}"/>
              </a:ext>
            </a:extLst>
          </p:cNvPr>
          <p:cNvSpPr/>
          <p:nvPr userDrawn="1"/>
        </p:nvSpPr>
        <p:spPr>
          <a:xfrm>
            <a:off x="0" y="0"/>
            <a:ext cx="12192000" cy="82973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FCD86493-AF2B-C92F-A9A2-4F494B1822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488" y="171118"/>
            <a:ext cx="2190035" cy="544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2309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Tre bokser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e 6">
            <a:extLst>
              <a:ext uri="{FF2B5EF4-FFF2-40B4-BE49-F238E27FC236}">
                <a16:creationId xmlns:a16="http://schemas.microsoft.com/office/drawing/2014/main" id="{52B33DF8-6F8E-F2DB-D670-76703148ADBA}"/>
              </a:ext>
            </a:extLst>
          </p:cNvPr>
          <p:cNvGrpSpPr/>
          <p:nvPr userDrawn="1"/>
        </p:nvGrpSpPr>
        <p:grpSpPr>
          <a:xfrm>
            <a:off x="736671" y="1679208"/>
            <a:ext cx="10735652" cy="4385312"/>
            <a:chOff x="736671" y="1679208"/>
            <a:chExt cx="10735652" cy="4385312"/>
          </a:xfrm>
        </p:grpSpPr>
        <p:sp>
          <p:nvSpPr>
            <p:cNvPr id="29" name="Rektangel 28">
              <a:extLst>
                <a:ext uri="{FF2B5EF4-FFF2-40B4-BE49-F238E27FC236}">
                  <a16:creationId xmlns:a16="http://schemas.microsoft.com/office/drawing/2014/main" id="{24557151-142A-A676-36A9-A5BF5BFA3848}"/>
                </a:ext>
              </a:extLst>
            </p:cNvPr>
            <p:cNvSpPr/>
            <p:nvPr/>
          </p:nvSpPr>
          <p:spPr>
            <a:xfrm>
              <a:off x="7914923" y="1703179"/>
              <a:ext cx="3557400" cy="4338966"/>
            </a:xfrm>
            <a:prstGeom prst="rect">
              <a:avLst/>
            </a:prstGeom>
            <a:solidFill>
              <a:srgbClr val="D0E7F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" name="Rektangel 26">
              <a:extLst>
                <a:ext uri="{FF2B5EF4-FFF2-40B4-BE49-F238E27FC236}">
                  <a16:creationId xmlns:a16="http://schemas.microsoft.com/office/drawing/2014/main" id="{1F360F32-7987-90E0-D12A-37A926C73EF3}"/>
                </a:ext>
              </a:extLst>
            </p:cNvPr>
            <p:cNvSpPr/>
            <p:nvPr/>
          </p:nvSpPr>
          <p:spPr>
            <a:xfrm>
              <a:off x="736671" y="1679208"/>
              <a:ext cx="3435763" cy="4376812"/>
            </a:xfrm>
            <a:prstGeom prst="rect">
              <a:avLst/>
            </a:prstGeom>
            <a:solidFill>
              <a:srgbClr val="D0E7F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7140D92F-870E-B780-538A-B172E0AB8B44}"/>
                </a:ext>
              </a:extLst>
            </p:cNvPr>
            <p:cNvSpPr/>
            <p:nvPr/>
          </p:nvSpPr>
          <p:spPr>
            <a:xfrm>
              <a:off x="4245768" y="1687708"/>
              <a:ext cx="3596004" cy="4376812"/>
            </a:xfrm>
            <a:prstGeom prst="rect">
              <a:avLst/>
            </a:prstGeom>
            <a:solidFill>
              <a:srgbClr val="D0E7F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4ED209-96B4-E174-2B08-DE9C848C5C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3235859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5" name="Plassholder for innhold 3">
            <a:extLst>
              <a:ext uri="{FF2B5EF4-FFF2-40B4-BE49-F238E27FC236}">
                <a16:creationId xmlns:a16="http://schemas.microsoft.com/office/drawing/2014/main" id="{1C0BC547-34E0-3401-69BB-E026DB531E5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365360" y="1821516"/>
            <a:ext cx="3348192" cy="41108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C1AB9521-A89B-5B7B-2420-C56BE4F21E7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985256" y="1821516"/>
            <a:ext cx="3368544" cy="41108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17A27B34-5C30-F6FC-35C5-3CEEC400E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BAC21722-73BF-3F85-E151-F272B9235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54D7A514-E045-3B22-3CC7-9E49AFFEA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954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Fire bokser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e 10">
            <a:extLst>
              <a:ext uri="{FF2B5EF4-FFF2-40B4-BE49-F238E27FC236}">
                <a16:creationId xmlns:a16="http://schemas.microsoft.com/office/drawing/2014/main" id="{C0002B72-FFE5-5781-5C5E-473537E790BF}"/>
              </a:ext>
            </a:extLst>
          </p:cNvPr>
          <p:cNvGrpSpPr/>
          <p:nvPr userDrawn="1"/>
        </p:nvGrpSpPr>
        <p:grpSpPr>
          <a:xfrm>
            <a:off x="735142" y="1677976"/>
            <a:ext cx="10732852" cy="4378913"/>
            <a:chOff x="735142" y="1677976"/>
            <a:chExt cx="10732852" cy="4378913"/>
          </a:xfrm>
        </p:grpSpPr>
        <p:sp>
          <p:nvSpPr>
            <p:cNvPr id="33" name="Rektangel 32">
              <a:extLst>
                <a:ext uri="{FF2B5EF4-FFF2-40B4-BE49-F238E27FC236}">
                  <a16:creationId xmlns:a16="http://schemas.microsoft.com/office/drawing/2014/main" id="{297B5329-0C5F-5D08-6D69-12F72E0CD5B1}"/>
                </a:ext>
              </a:extLst>
            </p:cNvPr>
            <p:cNvSpPr/>
            <p:nvPr/>
          </p:nvSpPr>
          <p:spPr>
            <a:xfrm>
              <a:off x="735142" y="1677976"/>
              <a:ext cx="2608134" cy="4378913"/>
            </a:xfrm>
            <a:prstGeom prst="rect">
              <a:avLst/>
            </a:prstGeom>
            <a:solidFill>
              <a:srgbClr val="D0E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1AF7A88F-B57D-C2DC-7A85-D74945C60E87}"/>
                </a:ext>
              </a:extLst>
            </p:cNvPr>
            <p:cNvSpPr/>
            <p:nvPr/>
          </p:nvSpPr>
          <p:spPr>
            <a:xfrm>
              <a:off x="3442634" y="1677976"/>
              <a:ext cx="2608134" cy="4378913"/>
            </a:xfrm>
            <a:prstGeom prst="rect">
              <a:avLst/>
            </a:prstGeom>
            <a:solidFill>
              <a:srgbClr val="D0E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DFC21427-965B-DB77-876A-518CC9BAECBB}"/>
                </a:ext>
              </a:extLst>
            </p:cNvPr>
            <p:cNvSpPr/>
            <p:nvPr/>
          </p:nvSpPr>
          <p:spPr>
            <a:xfrm>
              <a:off x="6140601" y="1677976"/>
              <a:ext cx="2608134" cy="4378913"/>
            </a:xfrm>
            <a:prstGeom prst="rect">
              <a:avLst/>
            </a:prstGeom>
            <a:solidFill>
              <a:srgbClr val="D0E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9520961D-47AC-1D5F-59BF-941D1D2DA2AD}"/>
                </a:ext>
              </a:extLst>
            </p:cNvPr>
            <p:cNvSpPr/>
            <p:nvPr/>
          </p:nvSpPr>
          <p:spPr>
            <a:xfrm>
              <a:off x="8859860" y="1677976"/>
              <a:ext cx="2608134" cy="4378913"/>
            </a:xfrm>
            <a:prstGeom prst="rect">
              <a:avLst/>
            </a:prstGeom>
            <a:solidFill>
              <a:srgbClr val="D0E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4ED209-96B4-E174-2B08-DE9C848C5C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2402941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7" name="Plassholder for innhold 2">
            <a:extLst>
              <a:ext uri="{FF2B5EF4-FFF2-40B4-BE49-F238E27FC236}">
                <a16:creationId xmlns:a16="http://schemas.microsoft.com/office/drawing/2014/main" id="{38AB9692-9803-DEE4-F1BB-C21FCFF82E4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545230" y="1821516"/>
            <a:ext cx="2402941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8" name="Plassholder for innhold 2">
            <a:extLst>
              <a:ext uri="{FF2B5EF4-FFF2-40B4-BE49-F238E27FC236}">
                <a16:creationId xmlns:a16="http://schemas.microsoft.com/office/drawing/2014/main" id="{99C70151-19C6-D1E1-1E9E-827616F6D4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45217" y="1826886"/>
            <a:ext cx="2402941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9" name="Plassholder for innhold 2">
            <a:extLst>
              <a:ext uri="{FF2B5EF4-FFF2-40B4-BE49-F238E27FC236}">
                <a16:creationId xmlns:a16="http://schemas.microsoft.com/office/drawing/2014/main" id="{50F65B57-1186-D02B-5920-81C4D16A0D7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952247" y="1826886"/>
            <a:ext cx="2402941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483B1BC4-6EAB-3528-139D-8EFBBD83D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DF414F4F-1578-5DBC-A7D6-5988F4DD0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C309A5C-D05D-AC56-5BC5-10010B5918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3035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Seks bokser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e 10">
            <a:extLst>
              <a:ext uri="{FF2B5EF4-FFF2-40B4-BE49-F238E27FC236}">
                <a16:creationId xmlns:a16="http://schemas.microsoft.com/office/drawing/2014/main" id="{452FA7FE-A879-A1BB-F4CE-953FC187A33D}"/>
              </a:ext>
            </a:extLst>
          </p:cNvPr>
          <p:cNvGrpSpPr/>
          <p:nvPr userDrawn="1"/>
        </p:nvGrpSpPr>
        <p:grpSpPr>
          <a:xfrm>
            <a:off x="727572" y="1690687"/>
            <a:ext cx="10744230" cy="4351618"/>
            <a:chOff x="727572" y="1690687"/>
            <a:chExt cx="10744230" cy="4351618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01948FCB-84F7-9E0B-B5A1-884C257263EA}"/>
                </a:ext>
              </a:extLst>
            </p:cNvPr>
            <p:cNvSpPr/>
            <p:nvPr/>
          </p:nvSpPr>
          <p:spPr>
            <a:xfrm>
              <a:off x="735142" y="3921397"/>
              <a:ext cx="3531140" cy="2107326"/>
            </a:xfrm>
            <a:prstGeom prst="rect">
              <a:avLst/>
            </a:prstGeom>
            <a:solidFill>
              <a:srgbClr val="D0E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EE157EAE-88E4-045C-864C-978DF0398261}"/>
                </a:ext>
              </a:extLst>
            </p:cNvPr>
            <p:cNvSpPr/>
            <p:nvPr/>
          </p:nvSpPr>
          <p:spPr>
            <a:xfrm>
              <a:off x="7925718" y="3921328"/>
              <a:ext cx="3546084" cy="2120977"/>
            </a:xfrm>
            <a:prstGeom prst="rect">
              <a:avLst/>
            </a:prstGeom>
            <a:solidFill>
              <a:srgbClr val="D0E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F0959873-308F-0C46-8EBA-2440FB2802A3}"/>
                </a:ext>
              </a:extLst>
            </p:cNvPr>
            <p:cNvSpPr/>
            <p:nvPr/>
          </p:nvSpPr>
          <p:spPr>
            <a:xfrm>
              <a:off x="4320874" y="3921328"/>
              <a:ext cx="3546084" cy="2107326"/>
            </a:xfrm>
            <a:prstGeom prst="rect">
              <a:avLst/>
            </a:prstGeom>
            <a:solidFill>
              <a:srgbClr val="D0E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F3F6B265-39B3-201F-539D-58B5A4EDDA1D}"/>
                </a:ext>
              </a:extLst>
            </p:cNvPr>
            <p:cNvSpPr/>
            <p:nvPr/>
          </p:nvSpPr>
          <p:spPr>
            <a:xfrm>
              <a:off x="4322958" y="1690687"/>
              <a:ext cx="3546084" cy="2107326"/>
            </a:xfrm>
            <a:prstGeom prst="rect">
              <a:avLst/>
            </a:prstGeom>
            <a:solidFill>
              <a:srgbClr val="D0E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0F1DB5AD-5B4E-F8CF-B7AD-433E713052DF}"/>
                </a:ext>
              </a:extLst>
            </p:cNvPr>
            <p:cNvSpPr/>
            <p:nvPr/>
          </p:nvSpPr>
          <p:spPr>
            <a:xfrm>
              <a:off x="727572" y="1697519"/>
              <a:ext cx="3535330" cy="2107326"/>
            </a:xfrm>
            <a:prstGeom prst="rect">
              <a:avLst/>
            </a:prstGeom>
            <a:solidFill>
              <a:srgbClr val="D0E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33" name="Rektangel 32">
              <a:extLst>
                <a:ext uri="{FF2B5EF4-FFF2-40B4-BE49-F238E27FC236}">
                  <a16:creationId xmlns:a16="http://schemas.microsoft.com/office/drawing/2014/main" id="{C05633C7-CD1E-DAD6-B3BF-27F63911D0E5}"/>
                </a:ext>
              </a:extLst>
            </p:cNvPr>
            <p:cNvSpPr/>
            <p:nvPr/>
          </p:nvSpPr>
          <p:spPr>
            <a:xfrm>
              <a:off x="7925718" y="1697516"/>
              <a:ext cx="3546084" cy="2120977"/>
            </a:xfrm>
            <a:prstGeom prst="rect">
              <a:avLst/>
            </a:prstGeom>
            <a:solidFill>
              <a:srgbClr val="D0E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4ED209-96B4-E174-2B08-DE9C848C5C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1517"/>
            <a:ext cx="3235859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5" name="Plassholder for innhold 3">
            <a:extLst>
              <a:ext uri="{FF2B5EF4-FFF2-40B4-BE49-F238E27FC236}">
                <a16:creationId xmlns:a16="http://schemas.microsoft.com/office/drawing/2014/main" id="{1C0BC547-34E0-3401-69BB-E026DB531E5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365360" y="1821517"/>
            <a:ext cx="3348192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C1AB9521-A89B-5B7B-2420-C56BE4F21E7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985256" y="1821517"/>
            <a:ext cx="3368544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5" name="Plassholder for innhold 2">
            <a:extLst>
              <a:ext uri="{FF2B5EF4-FFF2-40B4-BE49-F238E27FC236}">
                <a16:creationId xmlns:a16="http://schemas.microsoft.com/office/drawing/2014/main" id="{F67482C8-0463-80A9-8C2F-D276D408DC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54734" y="4047114"/>
            <a:ext cx="3235859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6" name="Plassholder for innhold 3">
            <a:extLst>
              <a:ext uri="{FF2B5EF4-FFF2-40B4-BE49-F238E27FC236}">
                <a16:creationId xmlns:a16="http://schemas.microsoft.com/office/drawing/2014/main" id="{7E7F1438-2F81-2DA5-951A-76B0C6FC85F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381894" y="4047114"/>
            <a:ext cx="3348192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7" name="Plassholder for innhold 3">
            <a:extLst>
              <a:ext uri="{FF2B5EF4-FFF2-40B4-BE49-F238E27FC236}">
                <a16:creationId xmlns:a16="http://schemas.microsoft.com/office/drawing/2014/main" id="{5E89B971-C631-97B4-43C4-B539DAA4479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001790" y="4047114"/>
            <a:ext cx="3368544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5F2E8822-44B6-0237-22B6-D0431CF16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69EE148C-D169-CB71-4DD6-2D2D274C2C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336DBC2A-902C-084E-18DD-239DA9C59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958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Åtte bokser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pe 46">
            <a:extLst>
              <a:ext uri="{FF2B5EF4-FFF2-40B4-BE49-F238E27FC236}">
                <a16:creationId xmlns:a16="http://schemas.microsoft.com/office/drawing/2014/main" id="{7558FE9F-7251-9F42-2A7D-0B2C8E53367E}"/>
              </a:ext>
            </a:extLst>
          </p:cNvPr>
          <p:cNvGrpSpPr/>
          <p:nvPr userDrawn="1"/>
        </p:nvGrpSpPr>
        <p:grpSpPr>
          <a:xfrm>
            <a:off x="724006" y="1669361"/>
            <a:ext cx="10743988" cy="4387528"/>
            <a:chOff x="724006" y="1669361"/>
            <a:chExt cx="10743988" cy="4387528"/>
          </a:xfrm>
        </p:grpSpPr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0040360C-2E0A-FF4C-5D06-3B8144EA066F}"/>
                </a:ext>
              </a:extLst>
            </p:cNvPr>
            <p:cNvSpPr/>
            <p:nvPr/>
          </p:nvSpPr>
          <p:spPr>
            <a:xfrm>
              <a:off x="735142" y="3916913"/>
              <a:ext cx="2608134" cy="2139976"/>
            </a:xfrm>
            <a:prstGeom prst="rect">
              <a:avLst/>
            </a:prstGeom>
            <a:solidFill>
              <a:srgbClr val="D0E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EAB76F19-2928-B88F-6AE8-D314F222DD3F}"/>
                </a:ext>
              </a:extLst>
            </p:cNvPr>
            <p:cNvSpPr/>
            <p:nvPr/>
          </p:nvSpPr>
          <p:spPr>
            <a:xfrm>
              <a:off x="3442634" y="3916913"/>
              <a:ext cx="2608134" cy="2139976"/>
            </a:xfrm>
            <a:prstGeom prst="rect">
              <a:avLst/>
            </a:prstGeom>
            <a:solidFill>
              <a:srgbClr val="D0E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52" name="Rektangel 51">
              <a:extLst>
                <a:ext uri="{FF2B5EF4-FFF2-40B4-BE49-F238E27FC236}">
                  <a16:creationId xmlns:a16="http://schemas.microsoft.com/office/drawing/2014/main" id="{9FD0B747-67A6-9D8A-0E19-A2A3E2E6C7A6}"/>
                </a:ext>
              </a:extLst>
            </p:cNvPr>
            <p:cNvSpPr/>
            <p:nvPr/>
          </p:nvSpPr>
          <p:spPr>
            <a:xfrm>
              <a:off x="6140601" y="3916913"/>
              <a:ext cx="2608134" cy="2139976"/>
            </a:xfrm>
            <a:prstGeom prst="rect">
              <a:avLst/>
            </a:prstGeom>
            <a:solidFill>
              <a:srgbClr val="D0E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02843177-4A89-9822-0E76-8394B15164C9}"/>
                </a:ext>
              </a:extLst>
            </p:cNvPr>
            <p:cNvSpPr/>
            <p:nvPr/>
          </p:nvSpPr>
          <p:spPr>
            <a:xfrm>
              <a:off x="8859860" y="3916913"/>
              <a:ext cx="2608134" cy="2139976"/>
            </a:xfrm>
            <a:prstGeom prst="rect">
              <a:avLst/>
            </a:prstGeom>
            <a:solidFill>
              <a:srgbClr val="D0E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6BFBE868-1D67-B5A2-6745-CA354942E6DC}"/>
                </a:ext>
              </a:extLst>
            </p:cNvPr>
            <p:cNvSpPr/>
            <p:nvPr/>
          </p:nvSpPr>
          <p:spPr>
            <a:xfrm>
              <a:off x="3434990" y="1669361"/>
              <a:ext cx="2608134" cy="2139976"/>
            </a:xfrm>
            <a:prstGeom prst="rect">
              <a:avLst/>
            </a:prstGeom>
            <a:solidFill>
              <a:srgbClr val="D0E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39A2F3EF-D071-57EC-C371-1682BCC0BDDE}"/>
                </a:ext>
              </a:extLst>
            </p:cNvPr>
            <p:cNvSpPr/>
            <p:nvPr/>
          </p:nvSpPr>
          <p:spPr>
            <a:xfrm>
              <a:off x="724006" y="1669361"/>
              <a:ext cx="2608134" cy="2139976"/>
            </a:xfrm>
            <a:prstGeom prst="rect">
              <a:avLst/>
            </a:prstGeom>
            <a:solidFill>
              <a:srgbClr val="D0E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6B5BED56-7A06-4EA1-3C85-BFCDEDFFA7FE}"/>
                </a:ext>
              </a:extLst>
            </p:cNvPr>
            <p:cNvSpPr/>
            <p:nvPr/>
          </p:nvSpPr>
          <p:spPr>
            <a:xfrm>
              <a:off x="6140601" y="1669361"/>
              <a:ext cx="2608134" cy="2139976"/>
            </a:xfrm>
            <a:prstGeom prst="rect">
              <a:avLst/>
            </a:prstGeom>
            <a:solidFill>
              <a:srgbClr val="D0E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6102FFF0-2983-08BC-FB71-E87ADF35F3F5}"/>
                </a:ext>
              </a:extLst>
            </p:cNvPr>
            <p:cNvSpPr/>
            <p:nvPr/>
          </p:nvSpPr>
          <p:spPr>
            <a:xfrm>
              <a:off x="8846212" y="1669861"/>
              <a:ext cx="2608134" cy="2139976"/>
            </a:xfrm>
            <a:prstGeom prst="rect">
              <a:avLst/>
            </a:prstGeom>
            <a:solidFill>
              <a:srgbClr val="D0E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4ED209-96B4-E174-2B08-DE9C848C5C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7" name="Plassholder for innhold 2">
            <a:extLst>
              <a:ext uri="{FF2B5EF4-FFF2-40B4-BE49-F238E27FC236}">
                <a16:creationId xmlns:a16="http://schemas.microsoft.com/office/drawing/2014/main" id="{38AB9692-9803-DEE4-F1BB-C21FCFF82E4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545230" y="1821516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8" name="Plassholder for innhold 2">
            <a:extLst>
              <a:ext uri="{FF2B5EF4-FFF2-40B4-BE49-F238E27FC236}">
                <a16:creationId xmlns:a16="http://schemas.microsoft.com/office/drawing/2014/main" id="{99C70151-19C6-D1E1-1E9E-827616F6D4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45217" y="1826886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9" name="Plassholder for innhold 2">
            <a:extLst>
              <a:ext uri="{FF2B5EF4-FFF2-40B4-BE49-F238E27FC236}">
                <a16:creationId xmlns:a16="http://schemas.microsoft.com/office/drawing/2014/main" id="{50F65B57-1186-D02B-5920-81C4D16A0D7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952247" y="1826886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43" name="Plassholder for innhold 2">
            <a:extLst>
              <a:ext uri="{FF2B5EF4-FFF2-40B4-BE49-F238E27FC236}">
                <a16:creationId xmlns:a16="http://schemas.microsoft.com/office/drawing/2014/main" id="{FB39C062-ACCF-24F4-453F-456F38FE072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200" y="4063988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44" name="Plassholder for innhold 2">
            <a:extLst>
              <a:ext uri="{FF2B5EF4-FFF2-40B4-BE49-F238E27FC236}">
                <a16:creationId xmlns:a16="http://schemas.microsoft.com/office/drawing/2014/main" id="{2DF7B6DE-984D-8AEB-F816-F2D84A8BE50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3545230" y="4063988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45" name="Plassholder for innhold 2">
            <a:extLst>
              <a:ext uri="{FF2B5EF4-FFF2-40B4-BE49-F238E27FC236}">
                <a16:creationId xmlns:a16="http://schemas.microsoft.com/office/drawing/2014/main" id="{30B5EC83-1AEA-2DE9-4CB8-77633B8D33B6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245217" y="4069358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46" name="Plassholder for innhold 2">
            <a:extLst>
              <a:ext uri="{FF2B5EF4-FFF2-40B4-BE49-F238E27FC236}">
                <a16:creationId xmlns:a16="http://schemas.microsoft.com/office/drawing/2014/main" id="{5C428003-D066-1CC8-CD3A-8D9150208DF6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952247" y="4069358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F2F0081A-12FE-42A2-FBB4-088FA683D1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4E253400-D7EB-9F49-50C5-1F239ACB51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FD11764-4D40-8E67-191A-1C2C7AC2A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312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kmål En grønn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C7F87B7-DAE4-8D37-A677-C8B9C71D098A}"/>
              </a:ext>
            </a:extLst>
          </p:cNvPr>
          <p:cNvSpPr/>
          <p:nvPr/>
        </p:nvSpPr>
        <p:spPr>
          <a:xfrm>
            <a:off x="735141" y="1677106"/>
            <a:ext cx="10736661" cy="4378913"/>
          </a:xfrm>
          <a:prstGeom prst="rect">
            <a:avLst/>
          </a:prstGeom>
          <a:solidFill>
            <a:srgbClr val="C1E9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2989BE7F-0F56-E499-4636-3D1F0211A5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198800" y="1825625"/>
            <a:ext cx="9792000" cy="4099848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3" name="Plassholder for bunntekst 4">
            <a:extLst>
              <a:ext uri="{FF2B5EF4-FFF2-40B4-BE49-F238E27FC236}">
                <a16:creationId xmlns:a16="http://schemas.microsoft.com/office/drawing/2014/main" id="{75635E01-F0C6-FBBA-71D7-E03B0FC71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2083CD7-F406-339F-7DE3-0E6B0F379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4F225531-2CBA-D325-7E81-520FAB83B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9732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kmål To grønne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78DC10A4-9463-D079-7FE3-4C938AA37A4D}"/>
              </a:ext>
            </a:extLst>
          </p:cNvPr>
          <p:cNvGrpSpPr/>
          <p:nvPr userDrawn="1"/>
        </p:nvGrpSpPr>
        <p:grpSpPr>
          <a:xfrm>
            <a:off x="735142" y="1690688"/>
            <a:ext cx="10736660" cy="4367447"/>
            <a:chOff x="966940" y="1690688"/>
            <a:chExt cx="10736660" cy="4367447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24E56A07-BF76-EA76-4031-E60EBA65075C}"/>
                </a:ext>
              </a:extLst>
            </p:cNvPr>
            <p:cNvSpPr/>
            <p:nvPr/>
          </p:nvSpPr>
          <p:spPr>
            <a:xfrm>
              <a:off x="966940" y="1692804"/>
              <a:ext cx="5279012" cy="4365331"/>
            </a:xfrm>
            <a:prstGeom prst="rect">
              <a:avLst/>
            </a:prstGeom>
            <a:solidFill>
              <a:srgbClr val="C1E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7270C245-218A-EE0E-8E6E-6DE66993379D}"/>
                </a:ext>
              </a:extLst>
            </p:cNvPr>
            <p:cNvSpPr/>
            <p:nvPr/>
          </p:nvSpPr>
          <p:spPr>
            <a:xfrm>
              <a:off x="6364484" y="1690688"/>
              <a:ext cx="5339116" cy="4365330"/>
            </a:xfrm>
            <a:prstGeom prst="rect">
              <a:avLst/>
            </a:prstGeom>
            <a:solidFill>
              <a:srgbClr val="C1E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42BA2CD8-ED77-E6F0-5BCE-8071B316F7EF}"/>
                </a:ext>
              </a:extLst>
            </p:cNvPr>
            <p:cNvSpPr txBox="1"/>
            <p:nvPr/>
          </p:nvSpPr>
          <p:spPr>
            <a:xfrm>
              <a:off x="1140168" y="4012280"/>
              <a:ext cx="51212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b-NO" sz="2400" dirty="0"/>
                <a:t> </a:t>
              </a:r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0" name="Plassholder for innhold 3">
            <a:extLst>
              <a:ext uri="{FF2B5EF4-FFF2-40B4-BE49-F238E27FC236}">
                <a16:creationId xmlns:a16="http://schemas.microsoft.com/office/drawing/2014/main" id="{45944628-C379-7761-44E5-4E76E78A9A6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255945" y="1825625"/>
            <a:ext cx="5106153" cy="4106732"/>
          </a:xfrm>
          <a:noFill/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16E0B47B-67E0-5F69-5D85-183475D0BB1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064659" cy="4106732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53D7AB95-97C8-2A5B-0334-02D10EB4D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415A1E52-C522-5F93-1F0D-D8F7971905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21BCD4C1-7523-AF1F-39A3-9ECFD8D9A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3371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kmål En grønn boks. En bilde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7E2929D4-9005-3B56-2CF3-57EF5A8389AF}"/>
              </a:ext>
            </a:extLst>
          </p:cNvPr>
          <p:cNvSpPr/>
          <p:nvPr userDrawn="1"/>
        </p:nvSpPr>
        <p:spPr>
          <a:xfrm>
            <a:off x="6132686" y="1692804"/>
            <a:ext cx="5335748" cy="4365331"/>
          </a:xfrm>
          <a:prstGeom prst="rect">
            <a:avLst/>
          </a:prstGeom>
          <a:solidFill>
            <a:srgbClr val="E1E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78DC10A4-9463-D079-7FE3-4C938AA37A4D}"/>
              </a:ext>
            </a:extLst>
          </p:cNvPr>
          <p:cNvGrpSpPr/>
          <p:nvPr userDrawn="1"/>
        </p:nvGrpSpPr>
        <p:grpSpPr>
          <a:xfrm>
            <a:off x="735142" y="1692804"/>
            <a:ext cx="5294487" cy="4365331"/>
            <a:chOff x="966940" y="1692804"/>
            <a:chExt cx="5294487" cy="4365331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24E56A07-BF76-EA76-4031-E60EBA65075C}"/>
                </a:ext>
              </a:extLst>
            </p:cNvPr>
            <p:cNvSpPr/>
            <p:nvPr/>
          </p:nvSpPr>
          <p:spPr>
            <a:xfrm>
              <a:off x="966940" y="1692804"/>
              <a:ext cx="5279012" cy="4365331"/>
            </a:xfrm>
            <a:prstGeom prst="rect">
              <a:avLst/>
            </a:prstGeom>
            <a:solidFill>
              <a:srgbClr val="C1E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42BA2CD8-ED77-E6F0-5BCE-8071B316F7EF}"/>
                </a:ext>
              </a:extLst>
            </p:cNvPr>
            <p:cNvSpPr txBox="1"/>
            <p:nvPr/>
          </p:nvSpPr>
          <p:spPr>
            <a:xfrm>
              <a:off x="1140168" y="4012280"/>
              <a:ext cx="51212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b-NO" sz="2400" dirty="0"/>
                <a:t> </a:t>
              </a:r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Bilde til høyre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16E0B47B-67E0-5F69-5D85-183475D0BB1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064659" cy="4106732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19" name="Plassholder for innhold 3">
            <a:extLst>
              <a:ext uri="{FF2B5EF4-FFF2-40B4-BE49-F238E27FC236}">
                <a16:creationId xmlns:a16="http://schemas.microsoft.com/office/drawing/2014/main" id="{8CF30E67-FEC1-7560-8612-07006CF5EE72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255945" y="1825625"/>
            <a:ext cx="5106153" cy="4106732"/>
          </a:xfrm>
          <a:noFill/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11" name="Plassholder for bilde 9">
            <a:extLst>
              <a:ext uri="{FF2B5EF4-FFF2-40B4-BE49-F238E27FC236}">
                <a16:creationId xmlns:a16="http://schemas.microsoft.com/office/drawing/2014/main" id="{21D24DA0-C776-19D5-B938-F7610F2291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32686" y="1698032"/>
            <a:ext cx="5335748" cy="4369012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tIns="3708000" anchor="t" anchorCtr="1">
            <a:normAutofit/>
          </a:bodyPr>
          <a:lstStyle>
            <a:lvl1pPr marL="0" indent="0" algn="ctr">
              <a:buNone/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DE1729DC-CB76-2E3E-56C1-53F42C27DB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00806" y="6069792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EE0CC9E0-91BA-1AA3-01F2-9596FA81E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8E10FD24-6B89-8A8D-329F-EFFFFA11AE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B696388D-2652-A2E2-A220-CE6C389E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5641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kmål To grønne bokser. En hoved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e 10">
            <a:extLst>
              <a:ext uri="{FF2B5EF4-FFF2-40B4-BE49-F238E27FC236}">
                <a16:creationId xmlns:a16="http://schemas.microsoft.com/office/drawing/2014/main" id="{9D2A018A-B66D-4D5F-A965-7ACECB0286B9}"/>
              </a:ext>
            </a:extLst>
          </p:cNvPr>
          <p:cNvGrpSpPr/>
          <p:nvPr userDrawn="1"/>
        </p:nvGrpSpPr>
        <p:grpSpPr>
          <a:xfrm>
            <a:off x="735142" y="1688572"/>
            <a:ext cx="10721716" cy="4369563"/>
            <a:chOff x="735142" y="1688572"/>
            <a:chExt cx="10721716" cy="4369563"/>
          </a:xfrm>
        </p:grpSpPr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658212C6-C8B0-81D4-EEF5-4BC30088F9C1}"/>
                </a:ext>
              </a:extLst>
            </p:cNvPr>
            <p:cNvSpPr/>
            <p:nvPr/>
          </p:nvSpPr>
          <p:spPr>
            <a:xfrm>
              <a:off x="8383226" y="1688572"/>
              <a:ext cx="3073632" cy="4365331"/>
            </a:xfrm>
            <a:prstGeom prst="rect">
              <a:avLst/>
            </a:prstGeom>
            <a:solidFill>
              <a:srgbClr val="C1E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2697EF2E-FF9D-6CE6-33F4-B98263D61048}"/>
                </a:ext>
              </a:extLst>
            </p:cNvPr>
            <p:cNvSpPr/>
            <p:nvPr/>
          </p:nvSpPr>
          <p:spPr>
            <a:xfrm>
              <a:off x="735142" y="1692804"/>
              <a:ext cx="7521754" cy="4365331"/>
            </a:xfrm>
            <a:prstGeom prst="rect">
              <a:avLst/>
            </a:prstGeom>
            <a:solidFill>
              <a:srgbClr val="C1E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0" name="Plassholder for innhold 3">
            <a:extLst>
              <a:ext uri="{FF2B5EF4-FFF2-40B4-BE49-F238E27FC236}">
                <a16:creationId xmlns:a16="http://schemas.microsoft.com/office/drawing/2014/main" id="{45944628-C379-7761-44E5-4E76E78A9A6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519311" y="1825625"/>
            <a:ext cx="2834489" cy="4106732"/>
          </a:xfrm>
          <a:noFill/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16E0B47B-67E0-5F69-5D85-183475D0BB1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7282758" cy="4106732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3" name="Plassholder for bunntekst 4">
            <a:extLst>
              <a:ext uri="{FF2B5EF4-FFF2-40B4-BE49-F238E27FC236}">
                <a16:creationId xmlns:a16="http://schemas.microsoft.com/office/drawing/2014/main" id="{488471BB-8960-B5A1-F632-FDBDD6DAB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D1DD999-E86F-78DC-8881-FBAFDF5BD1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512B825F-7DEC-DCFF-ED41-6602B5DC30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1518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kmål Tre grønne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e 6">
            <a:extLst>
              <a:ext uri="{FF2B5EF4-FFF2-40B4-BE49-F238E27FC236}">
                <a16:creationId xmlns:a16="http://schemas.microsoft.com/office/drawing/2014/main" id="{52B33DF8-6F8E-F2DB-D670-76703148ADBA}"/>
              </a:ext>
            </a:extLst>
          </p:cNvPr>
          <p:cNvGrpSpPr/>
          <p:nvPr userDrawn="1"/>
        </p:nvGrpSpPr>
        <p:grpSpPr>
          <a:xfrm>
            <a:off x="736671" y="1679208"/>
            <a:ext cx="10735652" cy="4385312"/>
            <a:chOff x="736671" y="1679208"/>
            <a:chExt cx="10735652" cy="4385312"/>
          </a:xfrm>
        </p:grpSpPr>
        <p:sp>
          <p:nvSpPr>
            <p:cNvPr id="29" name="Rektangel 28">
              <a:extLst>
                <a:ext uri="{FF2B5EF4-FFF2-40B4-BE49-F238E27FC236}">
                  <a16:creationId xmlns:a16="http://schemas.microsoft.com/office/drawing/2014/main" id="{24557151-142A-A676-36A9-A5BF5BFA3848}"/>
                </a:ext>
              </a:extLst>
            </p:cNvPr>
            <p:cNvSpPr/>
            <p:nvPr/>
          </p:nvSpPr>
          <p:spPr>
            <a:xfrm>
              <a:off x="7914923" y="1685365"/>
              <a:ext cx="3557400" cy="4356780"/>
            </a:xfrm>
            <a:prstGeom prst="rect">
              <a:avLst/>
            </a:prstGeom>
            <a:solidFill>
              <a:srgbClr val="C1E9C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" name="Rektangel 26">
              <a:extLst>
                <a:ext uri="{FF2B5EF4-FFF2-40B4-BE49-F238E27FC236}">
                  <a16:creationId xmlns:a16="http://schemas.microsoft.com/office/drawing/2014/main" id="{1F360F32-7987-90E0-D12A-37A926C73EF3}"/>
                </a:ext>
              </a:extLst>
            </p:cNvPr>
            <p:cNvSpPr/>
            <p:nvPr/>
          </p:nvSpPr>
          <p:spPr>
            <a:xfrm>
              <a:off x="736671" y="1679208"/>
              <a:ext cx="3435763" cy="4376812"/>
            </a:xfrm>
            <a:prstGeom prst="rect">
              <a:avLst/>
            </a:prstGeom>
            <a:solidFill>
              <a:srgbClr val="C1E9C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7140D92F-870E-B780-538A-B172E0AB8B44}"/>
                </a:ext>
              </a:extLst>
            </p:cNvPr>
            <p:cNvSpPr/>
            <p:nvPr/>
          </p:nvSpPr>
          <p:spPr>
            <a:xfrm>
              <a:off x="4245768" y="1687708"/>
              <a:ext cx="3596004" cy="4376812"/>
            </a:xfrm>
            <a:prstGeom prst="rect">
              <a:avLst/>
            </a:prstGeom>
            <a:solidFill>
              <a:srgbClr val="C1E9C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4ED209-96B4-E174-2B08-DE9C848C5C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3235859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5" name="Plassholder for innhold 3">
            <a:extLst>
              <a:ext uri="{FF2B5EF4-FFF2-40B4-BE49-F238E27FC236}">
                <a16:creationId xmlns:a16="http://schemas.microsoft.com/office/drawing/2014/main" id="{1C0BC547-34E0-3401-69BB-E026DB531E5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365360" y="1821516"/>
            <a:ext cx="3348192" cy="41108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C1AB9521-A89B-5B7B-2420-C56BE4F21E7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985256" y="1821516"/>
            <a:ext cx="3368544" cy="41108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17A27B34-5C30-F6FC-35C5-3CEEC400E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BAC21722-73BF-3F85-E151-F272B9235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54D7A514-E045-3B22-3CC7-9E49AFFEA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5269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kmål Fire grønne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e 10">
            <a:extLst>
              <a:ext uri="{FF2B5EF4-FFF2-40B4-BE49-F238E27FC236}">
                <a16:creationId xmlns:a16="http://schemas.microsoft.com/office/drawing/2014/main" id="{C0002B72-FFE5-5781-5C5E-473537E790BF}"/>
              </a:ext>
            </a:extLst>
          </p:cNvPr>
          <p:cNvGrpSpPr/>
          <p:nvPr userDrawn="1"/>
        </p:nvGrpSpPr>
        <p:grpSpPr>
          <a:xfrm>
            <a:off x="735142" y="1677976"/>
            <a:ext cx="10732852" cy="4378913"/>
            <a:chOff x="735142" y="1677976"/>
            <a:chExt cx="10732852" cy="4378913"/>
          </a:xfrm>
        </p:grpSpPr>
        <p:sp>
          <p:nvSpPr>
            <p:cNvPr id="33" name="Rektangel 32">
              <a:extLst>
                <a:ext uri="{FF2B5EF4-FFF2-40B4-BE49-F238E27FC236}">
                  <a16:creationId xmlns:a16="http://schemas.microsoft.com/office/drawing/2014/main" id="{297B5329-0C5F-5D08-6D69-12F72E0CD5B1}"/>
                </a:ext>
              </a:extLst>
            </p:cNvPr>
            <p:cNvSpPr/>
            <p:nvPr/>
          </p:nvSpPr>
          <p:spPr>
            <a:xfrm>
              <a:off x="735142" y="1677976"/>
              <a:ext cx="2608134" cy="4378913"/>
            </a:xfrm>
            <a:prstGeom prst="rect">
              <a:avLst/>
            </a:prstGeom>
            <a:solidFill>
              <a:srgbClr val="C1E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1AF7A88F-B57D-C2DC-7A85-D74945C60E87}"/>
                </a:ext>
              </a:extLst>
            </p:cNvPr>
            <p:cNvSpPr/>
            <p:nvPr/>
          </p:nvSpPr>
          <p:spPr>
            <a:xfrm>
              <a:off x="3442634" y="1677976"/>
              <a:ext cx="2608134" cy="4378913"/>
            </a:xfrm>
            <a:prstGeom prst="rect">
              <a:avLst/>
            </a:prstGeom>
            <a:solidFill>
              <a:srgbClr val="C1E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DFC21427-965B-DB77-876A-518CC9BAECBB}"/>
                </a:ext>
              </a:extLst>
            </p:cNvPr>
            <p:cNvSpPr/>
            <p:nvPr/>
          </p:nvSpPr>
          <p:spPr>
            <a:xfrm>
              <a:off x="6140601" y="1677976"/>
              <a:ext cx="2608134" cy="4378913"/>
            </a:xfrm>
            <a:prstGeom prst="rect">
              <a:avLst/>
            </a:prstGeom>
            <a:solidFill>
              <a:srgbClr val="C1E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9520961D-47AC-1D5F-59BF-941D1D2DA2AD}"/>
                </a:ext>
              </a:extLst>
            </p:cNvPr>
            <p:cNvSpPr/>
            <p:nvPr/>
          </p:nvSpPr>
          <p:spPr>
            <a:xfrm>
              <a:off x="8859860" y="1677976"/>
              <a:ext cx="2608134" cy="4378913"/>
            </a:xfrm>
            <a:prstGeom prst="rect">
              <a:avLst/>
            </a:prstGeom>
            <a:solidFill>
              <a:srgbClr val="C1E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4ED209-96B4-E174-2B08-DE9C848C5C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2402941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7" name="Plassholder for innhold 2">
            <a:extLst>
              <a:ext uri="{FF2B5EF4-FFF2-40B4-BE49-F238E27FC236}">
                <a16:creationId xmlns:a16="http://schemas.microsoft.com/office/drawing/2014/main" id="{38AB9692-9803-DEE4-F1BB-C21FCFF82E4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545230" y="1821516"/>
            <a:ext cx="2402941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8" name="Plassholder for innhold 2">
            <a:extLst>
              <a:ext uri="{FF2B5EF4-FFF2-40B4-BE49-F238E27FC236}">
                <a16:creationId xmlns:a16="http://schemas.microsoft.com/office/drawing/2014/main" id="{99C70151-19C6-D1E1-1E9E-827616F6D4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45217" y="1826886"/>
            <a:ext cx="2402941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9" name="Plassholder for innhold 2">
            <a:extLst>
              <a:ext uri="{FF2B5EF4-FFF2-40B4-BE49-F238E27FC236}">
                <a16:creationId xmlns:a16="http://schemas.microsoft.com/office/drawing/2014/main" id="{50F65B57-1186-D02B-5920-81C4D16A0D7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952247" y="1826886"/>
            <a:ext cx="2402941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483B1BC4-6EAB-3528-139D-8EFBBD83D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DF414F4F-1578-5DBC-A7D6-5988F4DD0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C309A5C-D05D-AC56-5BC5-10010B5918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9924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telside med symbol_sett inn eget bil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 title="Klikk ikonet for å legge til et bilde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829732"/>
            <a:ext cx="12211050" cy="6028267"/>
          </a:xfrm>
          <a:solidFill>
            <a:schemeClr val="bg2">
              <a:lumMod val="75000"/>
            </a:schemeClr>
          </a:solidFill>
        </p:spPr>
        <p:txBody>
          <a:bodyPr wrap="none" lIns="1800000" tIns="36000" anchor="ctr" anchorCtr="1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Sett inn bilde</a:t>
            </a:r>
          </a:p>
        </p:txBody>
      </p:sp>
      <p:sp>
        <p:nvSpPr>
          <p:cNvPr id="22" name="Plassholder for tekst 18"/>
          <p:cNvSpPr>
            <a:spLocks noGrp="1"/>
          </p:cNvSpPr>
          <p:nvPr>
            <p:ph type="body" sz="quarter" idx="23" hasCustomPrompt="1"/>
          </p:nvPr>
        </p:nvSpPr>
        <p:spPr>
          <a:xfrm>
            <a:off x="-19050" y="2032921"/>
            <a:ext cx="6121270" cy="2160000"/>
          </a:xfrm>
          <a:solidFill>
            <a:schemeClr val="tx1">
              <a:alpha val="80000"/>
            </a:schemeClr>
          </a:solidFill>
        </p:spPr>
        <p:txBody>
          <a:bodyPr lIns="792000" rIns="108000" anchor="ctr" anchorCtr="0"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Tittel</a:t>
            </a:r>
            <a:r>
              <a:rPr lang="en-US" dirty="0"/>
              <a:t> p</a:t>
            </a:r>
            <a:r>
              <a:rPr lang="nb-NO" dirty="0"/>
              <a:t>å maks tre linjer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-19050" y="4192921"/>
            <a:ext cx="6121270" cy="336798"/>
          </a:xfrm>
          <a:solidFill>
            <a:schemeClr val="tx1">
              <a:lumMod val="65000"/>
              <a:lumOff val="35000"/>
              <a:alpha val="77647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p</a:t>
            </a:r>
            <a:r>
              <a:rPr lang="nb-NO" dirty="0"/>
              <a:t>å foredragsholder</a:t>
            </a:r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-19050" y="4529719"/>
            <a:ext cx="6121270" cy="336798"/>
          </a:xfrm>
          <a:solidFill>
            <a:schemeClr val="tx1">
              <a:lumMod val="65000"/>
              <a:lumOff val="35000"/>
              <a:alpha val="78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 og dato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DB56B72-2A5D-C9FD-4997-E310888F726D}"/>
              </a:ext>
            </a:extLst>
          </p:cNvPr>
          <p:cNvSpPr/>
          <p:nvPr userDrawn="1"/>
        </p:nvSpPr>
        <p:spPr>
          <a:xfrm>
            <a:off x="0" y="0"/>
            <a:ext cx="12192000" cy="8297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B61DB250-EC7B-981D-CF66-CDAB792B53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488" y="171118"/>
            <a:ext cx="2190035" cy="544500"/>
          </a:xfrm>
          <a:prstGeom prst="rect">
            <a:avLst/>
          </a:prstGeom>
          <a:noFill/>
        </p:spPr>
      </p:pic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095FD33E-21C4-3BBB-80C3-4A2C2BAD87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5619747"/>
            <a:ext cx="12192000" cy="1238251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nb-NO" dirty="0"/>
              <a:t>.</a:t>
            </a:r>
          </a:p>
        </p:txBody>
      </p:sp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655A676E-084C-B1E1-0794-1095BCACF5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72825" y="4086225"/>
            <a:ext cx="1037102" cy="2287686"/>
          </a:xfrm>
        </p:spPr>
        <p:txBody>
          <a:bodyPr vert="vert270" rIns="180000" anchor="b">
            <a:normAutofit/>
          </a:bodyPr>
          <a:lstStyle>
            <a:lvl1pPr marL="0" indent="0" algn="l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</p:spTree>
    <p:extLst>
      <p:ext uri="{BB962C8B-B14F-4D97-AF65-F5344CB8AC3E}">
        <p14:creationId xmlns:p14="http://schemas.microsoft.com/office/powerpoint/2010/main" val="2596551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kmål Seks grønne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e 10">
            <a:extLst>
              <a:ext uri="{FF2B5EF4-FFF2-40B4-BE49-F238E27FC236}">
                <a16:creationId xmlns:a16="http://schemas.microsoft.com/office/drawing/2014/main" id="{452FA7FE-A879-A1BB-F4CE-953FC187A33D}"/>
              </a:ext>
            </a:extLst>
          </p:cNvPr>
          <p:cNvGrpSpPr/>
          <p:nvPr userDrawn="1"/>
        </p:nvGrpSpPr>
        <p:grpSpPr>
          <a:xfrm>
            <a:off x="727572" y="1690687"/>
            <a:ext cx="10744230" cy="4351618"/>
            <a:chOff x="727572" y="1690687"/>
            <a:chExt cx="10744230" cy="4351618"/>
          </a:xfrm>
          <a:solidFill>
            <a:srgbClr val="C1E9CE"/>
          </a:solidFill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01948FCB-84F7-9E0B-B5A1-884C257263EA}"/>
                </a:ext>
              </a:extLst>
            </p:cNvPr>
            <p:cNvSpPr/>
            <p:nvPr/>
          </p:nvSpPr>
          <p:spPr>
            <a:xfrm>
              <a:off x="735142" y="3921397"/>
              <a:ext cx="3531140" cy="21073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EE157EAE-88E4-045C-864C-978DF0398261}"/>
                </a:ext>
              </a:extLst>
            </p:cNvPr>
            <p:cNvSpPr/>
            <p:nvPr/>
          </p:nvSpPr>
          <p:spPr>
            <a:xfrm>
              <a:off x="7925718" y="3921328"/>
              <a:ext cx="3546084" cy="21209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F0959873-308F-0C46-8EBA-2440FB2802A3}"/>
                </a:ext>
              </a:extLst>
            </p:cNvPr>
            <p:cNvSpPr/>
            <p:nvPr/>
          </p:nvSpPr>
          <p:spPr>
            <a:xfrm>
              <a:off x="4320874" y="3921328"/>
              <a:ext cx="3546084" cy="21073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F3F6B265-39B3-201F-539D-58B5A4EDDA1D}"/>
                </a:ext>
              </a:extLst>
            </p:cNvPr>
            <p:cNvSpPr/>
            <p:nvPr/>
          </p:nvSpPr>
          <p:spPr>
            <a:xfrm>
              <a:off x="4322958" y="1690687"/>
              <a:ext cx="3546084" cy="21073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0F1DB5AD-5B4E-F8CF-B7AD-433E713052DF}"/>
                </a:ext>
              </a:extLst>
            </p:cNvPr>
            <p:cNvSpPr/>
            <p:nvPr/>
          </p:nvSpPr>
          <p:spPr>
            <a:xfrm>
              <a:off x="727572" y="1697519"/>
              <a:ext cx="3535330" cy="21073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33" name="Rektangel 32">
              <a:extLst>
                <a:ext uri="{FF2B5EF4-FFF2-40B4-BE49-F238E27FC236}">
                  <a16:creationId xmlns:a16="http://schemas.microsoft.com/office/drawing/2014/main" id="{C05633C7-CD1E-DAD6-B3BF-27F63911D0E5}"/>
                </a:ext>
              </a:extLst>
            </p:cNvPr>
            <p:cNvSpPr/>
            <p:nvPr/>
          </p:nvSpPr>
          <p:spPr>
            <a:xfrm>
              <a:off x="7925718" y="1697516"/>
              <a:ext cx="3546084" cy="21209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4ED209-96B4-E174-2B08-DE9C848C5C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1517"/>
            <a:ext cx="3235859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5" name="Plassholder for innhold 3">
            <a:extLst>
              <a:ext uri="{FF2B5EF4-FFF2-40B4-BE49-F238E27FC236}">
                <a16:creationId xmlns:a16="http://schemas.microsoft.com/office/drawing/2014/main" id="{1C0BC547-34E0-3401-69BB-E026DB531E5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365360" y="1821517"/>
            <a:ext cx="3348192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C1AB9521-A89B-5B7B-2420-C56BE4F21E7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985256" y="1821517"/>
            <a:ext cx="3368544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5" name="Plassholder for innhold 2">
            <a:extLst>
              <a:ext uri="{FF2B5EF4-FFF2-40B4-BE49-F238E27FC236}">
                <a16:creationId xmlns:a16="http://schemas.microsoft.com/office/drawing/2014/main" id="{F67482C8-0463-80A9-8C2F-D276D408DC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54734" y="4047114"/>
            <a:ext cx="3235859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6" name="Plassholder for innhold 3">
            <a:extLst>
              <a:ext uri="{FF2B5EF4-FFF2-40B4-BE49-F238E27FC236}">
                <a16:creationId xmlns:a16="http://schemas.microsoft.com/office/drawing/2014/main" id="{7E7F1438-2F81-2DA5-951A-76B0C6FC85F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381894" y="4047114"/>
            <a:ext cx="3348192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7" name="Plassholder for innhold 3">
            <a:extLst>
              <a:ext uri="{FF2B5EF4-FFF2-40B4-BE49-F238E27FC236}">
                <a16:creationId xmlns:a16="http://schemas.microsoft.com/office/drawing/2014/main" id="{5E89B971-C631-97B4-43C4-B539DAA4479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001790" y="4047114"/>
            <a:ext cx="3368544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5F2E8822-44B6-0237-22B6-D0431CF16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69EE148C-D169-CB71-4DD6-2D2D274C2C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336DBC2A-902C-084E-18DD-239DA9C59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5631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kmål Åtte grønne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pe 46">
            <a:extLst>
              <a:ext uri="{FF2B5EF4-FFF2-40B4-BE49-F238E27FC236}">
                <a16:creationId xmlns:a16="http://schemas.microsoft.com/office/drawing/2014/main" id="{7558FE9F-7251-9F42-2A7D-0B2C8E53367E}"/>
              </a:ext>
            </a:extLst>
          </p:cNvPr>
          <p:cNvGrpSpPr/>
          <p:nvPr userDrawn="1"/>
        </p:nvGrpSpPr>
        <p:grpSpPr>
          <a:xfrm>
            <a:off x="724006" y="1669361"/>
            <a:ext cx="10743988" cy="4387528"/>
            <a:chOff x="724006" y="1669361"/>
            <a:chExt cx="10743988" cy="4387528"/>
          </a:xfrm>
          <a:solidFill>
            <a:srgbClr val="C1E9CE"/>
          </a:solidFill>
        </p:grpSpPr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0040360C-2E0A-FF4C-5D06-3B8144EA066F}"/>
                </a:ext>
              </a:extLst>
            </p:cNvPr>
            <p:cNvSpPr/>
            <p:nvPr/>
          </p:nvSpPr>
          <p:spPr>
            <a:xfrm>
              <a:off x="735142" y="3916913"/>
              <a:ext cx="2608134" cy="2139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EAB76F19-2928-B88F-6AE8-D314F222DD3F}"/>
                </a:ext>
              </a:extLst>
            </p:cNvPr>
            <p:cNvSpPr/>
            <p:nvPr/>
          </p:nvSpPr>
          <p:spPr>
            <a:xfrm>
              <a:off x="3442634" y="3916913"/>
              <a:ext cx="2608134" cy="2139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52" name="Rektangel 51">
              <a:extLst>
                <a:ext uri="{FF2B5EF4-FFF2-40B4-BE49-F238E27FC236}">
                  <a16:creationId xmlns:a16="http://schemas.microsoft.com/office/drawing/2014/main" id="{9FD0B747-67A6-9D8A-0E19-A2A3E2E6C7A6}"/>
                </a:ext>
              </a:extLst>
            </p:cNvPr>
            <p:cNvSpPr/>
            <p:nvPr/>
          </p:nvSpPr>
          <p:spPr>
            <a:xfrm>
              <a:off x="6140601" y="3916913"/>
              <a:ext cx="2608134" cy="2139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02843177-4A89-9822-0E76-8394B15164C9}"/>
                </a:ext>
              </a:extLst>
            </p:cNvPr>
            <p:cNvSpPr/>
            <p:nvPr/>
          </p:nvSpPr>
          <p:spPr>
            <a:xfrm>
              <a:off x="8859860" y="3916913"/>
              <a:ext cx="2608134" cy="2139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6BFBE868-1D67-B5A2-6745-CA354942E6DC}"/>
                </a:ext>
              </a:extLst>
            </p:cNvPr>
            <p:cNvSpPr/>
            <p:nvPr/>
          </p:nvSpPr>
          <p:spPr>
            <a:xfrm>
              <a:off x="3434990" y="1669361"/>
              <a:ext cx="2608134" cy="2139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39A2F3EF-D071-57EC-C371-1682BCC0BDDE}"/>
                </a:ext>
              </a:extLst>
            </p:cNvPr>
            <p:cNvSpPr/>
            <p:nvPr/>
          </p:nvSpPr>
          <p:spPr>
            <a:xfrm>
              <a:off x="724006" y="1669361"/>
              <a:ext cx="2608134" cy="2139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6B5BED56-7A06-4EA1-3C85-BFCDEDFFA7FE}"/>
                </a:ext>
              </a:extLst>
            </p:cNvPr>
            <p:cNvSpPr/>
            <p:nvPr/>
          </p:nvSpPr>
          <p:spPr>
            <a:xfrm>
              <a:off x="6140601" y="1669361"/>
              <a:ext cx="2608134" cy="2139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6102FFF0-2983-08BC-FB71-E87ADF35F3F5}"/>
                </a:ext>
              </a:extLst>
            </p:cNvPr>
            <p:cNvSpPr/>
            <p:nvPr/>
          </p:nvSpPr>
          <p:spPr>
            <a:xfrm>
              <a:off x="8846212" y="1669861"/>
              <a:ext cx="2608134" cy="2139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4ED209-96B4-E174-2B08-DE9C848C5C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7" name="Plassholder for innhold 2">
            <a:extLst>
              <a:ext uri="{FF2B5EF4-FFF2-40B4-BE49-F238E27FC236}">
                <a16:creationId xmlns:a16="http://schemas.microsoft.com/office/drawing/2014/main" id="{38AB9692-9803-DEE4-F1BB-C21FCFF82E4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545230" y="1821516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8" name="Plassholder for innhold 2">
            <a:extLst>
              <a:ext uri="{FF2B5EF4-FFF2-40B4-BE49-F238E27FC236}">
                <a16:creationId xmlns:a16="http://schemas.microsoft.com/office/drawing/2014/main" id="{99C70151-19C6-D1E1-1E9E-827616F6D4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45217" y="1826886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9" name="Plassholder for innhold 2">
            <a:extLst>
              <a:ext uri="{FF2B5EF4-FFF2-40B4-BE49-F238E27FC236}">
                <a16:creationId xmlns:a16="http://schemas.microsoft.com/office/drawing/2014/main" id="{50F65B57-1186-D02B-5920-81C4D16A0D7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952247" y="1826886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43" name="Plassholder for innhold 2">
            <a:extLst>
              <a:ext uri="{FF2B5EF4-FFF2-40B4-BE49-F238E27FC236}">
                <a16:creationId xmlns:a16="http://schemas.microsoft.com/office/drawing/2014/main" id="{FB39C062-ACCF-24F4-453F-456F38FE072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200" y="4063988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44" name="Plassholder for innhold 2">
            <a:extLst>
              <a:ext uri="{FF2B5EF4-FFF2-40B4-BE49-F238E27FC236}">
                <a16:creationId xmlns:a16="http://schemas.microsoft.com/office/drawing/2014/main" id="{2DF7B6DE-984D-8AEB-F816-F2D84A8BE50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3545230" y="4063988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45" name="Plassholder for innhold 2">
            <a:extLst>
              <a:ext uri="{FF2B5EF4-FFF2-40B4-BE49-F238E27FC236}">
                <a16:creationId xmlns:a16="http://schemas.microsoft.com/office/drawing/2014/main" id="{30B5EC83-1AEA-2DE9-4CB8-77633B8D33B6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245217" y="4069358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46" name="Plassholder for innhold 2">
            <a:extLst>
              <a:ext uri="{FF2B5EF4-FFF2-40B4-BE49-F238E27FC236}">
                <a16:creationId xmlns:a16="http://schemas.microsoft.com/office/drawing/2014/main" id="{5C428003-D066-1CC8-CD3A-8D9150208DF6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952247" y="4069358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F2F0081A-12FE-42A2-FBB4-088FA683D1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4E253400-D7EB-9F49-50C5-1F239ACB51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FD11764-4D40-8E67-191A-1C2C7AC2A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4212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En boks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C7F87B7-DAE4-8D37-A677-C8B9C71D098A}"/>
              </a:ext>
            </a:extLst>
          </p:cNvPr>
          <p:cNvSpPr/>
          <p:nvPr/>
        </p:nvSpPr>
        <p:spPr>
          <a:xfrm>
            <a:off x="735141" y="1677106"/>
            <a:ext cx="10736661" cy="43789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2989BE7F-0F56-E499-4636-3D1F0211A5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198800" y="1825625"/>
            <a:ext cx="9792000" cy="4099848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3" name="Plassholder for bunntekst 4">
            <a:extLst>
              <a:ext uri="{FF2B5EF4-FFF2-40B4-BE49-F238E27FC236}">
                <a16:creationId xmlns:a16="http://schemas.microsoft.com/office/drawing/2014/main" id="{84624663-DA36-7F6D-356F-B77091583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EBB234E-AC1F-F11F-A4C2-000C8569A5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511CA72E-ABBE-7CA6-A41B-03D4CE817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129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To bokser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e 10">
            <a:extLst>
              <a:ext uri="{FF2B5EF4-FFF2-40B4-BE49-F238E27FC236}">
                <a16:creationId xmlns:a16="http://schemas.microsoft.com/office/drawing/2014/main" id="{D5263D7A-701E-2F43-267A-19E04B8C32A6}"/>
              </a:ext>
            </a:extLst>
          </p:cNvPr>
          <p:cNvGrpSpPr/>
          <p:nvPr userDrawn="1"/>
        </p:nvGrpSpPr>
        <p:grpSpPr>
          <a:xfrm>
            <a:off x="735142" y="1690688"/>
            <a:ext cx="10736660" cy="4367447"/>
            <a:chOff x="966940" y="1690688"/>
            <a:chExt cx="10736660" cy="4367447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00658E0F-2469-DBD2-3A26-31C4F2BAB4BC}"/>
                </a:ext>
              </a:extLst>
            </p:cNvPr>
            <p:cNvSpPr/>
            <p:nvPr/>
          </p:nvSpPr>
          <p:spPr>
            <a:xfrm>
              <a:off x="966940" y="1692804"/>
              <a:ext cx="5279012" cy="436533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728B20C0-F789-57BB-6BF4-8756B760E243}"/>
                </a:ext>
              </a:extLst>
            </p:cNvPr>
            <p:cNvSpPr/>
            <p:nvPr/>
          </p:nvSpPr>
          <p:spPr>
            <a:xfrm>
              <a:off x="6364484" y="1690688"/>
              <a:ext cx="5339116" cy="436533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" name="TekstSylinder 18">
              <a:extLst>
                <a:ext uri="{FF2B5EF4-FFF2-40B4-BE49-F238E27FC236}">
                  <a16:creationId xmlns:a16="http://schemas.microsoft.com/office/drawing/2014/main" id="{5E6B0871-2A69-7F70-4F1E-6749DEBFF80C}"/>
                </a:ext>
              </a:extLst>
            </p:cNvPr>
            <p:cNvSpPr txBox="1"/>
            <p:nvPr/>
          </p:nvSpPr>
          <p:spPr>
            <a:xfrm>
              <a:off x="1140168" y="4012280"/>
              <a:ext cx="51212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b-NO" sz="2400" dirty="0"/>
                <a:t> </a:t>
              </a:r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0" name="Plassholder for innhold 3">
            <a:extLst>
              <a:ext uri="{FF2B5EF4-FFF2-40B4-BE49-F238E27FC236}">
                <a16:creationId xmlns:a16="http://schemas.microsoft.com/office/drawing/2014/main" id="{45944628-C379-7761-44E5-4E76E78A9A6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255945" y="1825625"/>
            <a:ext cx="5106153" cy="4106732"/>
          </a:xfrm>
          <a:noFill/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16E0B47B-67E0-5F69-5D85-183475D0BB1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064659" cy="4106732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3" name="Plassholder for bunntekst 4">
            <a:extLst>
              <a:ext uri="{FF2B5EF4-FFF2-40B4-BE49-F238E27FC236}">
                <a16:creationId xmlns:a16="http://schemas.microsoft.com/office/drawing/2014/main" id="{D570F8CD-724B-4ABB-11EB-F6D49C2B01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D6AA317-6DB8-2BE8-EAB7-6996FB2C14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68F652A4-A75B-4261-E825-0C49A1AB6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6074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En boks GRÅ. En bilde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e 10">
            <a:extLst>
              <a:ext uri="{FF2B5EF4-FFF2-40B4-BE49-F238E27FC236}">
                <a16:creationId xmlns:a16="http://schemas.microsoft.com/office/drawing/2014/main" id="{D5263D7A-701E-2F43-267A-19E04B8C32A6}"/>
              </a:ext>
            </a:extLst>
          </p:cNvPr>
          <p:cNvGrpSpPr/>
          <p:nvPr userDrawn="1"/>
        </p:nvGrpSpPr>
        <p:grpSpPr>
          <a:xfrm>
            <a:off x="735142" y="1690688"/>
            <a:ext cx="10736660" cy="4367447"/>
            <a:chOff x="966940" y="1690688"/>
            <a:chExt cx="10736660" cy="4367447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00658E0F-2469-DBD2-3A26-31C4F2BAB4BC}"/>
                </a:ext>
              </a:extLst>
            </p:cNvPr>
            <p:cNvSpPr/>
            <p:nvPr/>
          </p:nvSpPr>
          <p:spPr>
            <a:xfrm>
              <a:off x="966940" y="1692804"/>
              <a:ext cx="5279012" cy="436533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728B20C0-F789-57BB-6BF4-8756B760E243}"/>
                </a:ext>
              </a:extLst>
            </p:cNvPr>
            <p:cNvSpPr/>
            <p:nvPr/>
          </p:nvSpPr>
          <p:spPr>
            <a:xfrm>
              <a:off x="6364484" y="1690688"/>
              <a:ext cx="5339116" cy="436533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" name="TekstSylinder 18">
              <a:extLst>
                <a:ext uri="{FF2B5EF4-FFF2-40B4-BE49-F238E27FC236}">
                  <a16:creationId xmlns:a16="http://schemas.microsoft.com/office/drawing/2014/main" id="{5E6B0871-2A69-7F70-4F1E-6749DEBFF80C}"/>
                </a:ext>
              </a:extLst>
            </p:cNvPr>
            <p:cNvSpPr txBox="1"/>
            <p:nvPr/>
          </p:nvSpPr>
          <p:spPr>
            <a:xfrm>
              <a:off x="1140168" y="4012280"/>
              <a:ext cx="51212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b-NO" sz="2400" dirty="0"/>
                <a:t> </a:t>
              </a:r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0" name="Plassholder for innhold 3">
            <a:extLst>
              <a:ext uri="{FF2B5EF4-FFF2-40B4-BE49-F238E27FC236}">
                <a16:creationId xmlns:a16="http://schemas.microsoft.com/office/drawing/2014/main" id="{45944628-C379-7761-44E5-4E76E78A9A6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255945" y="1825625"/>
            <a:ext cx="5106153" cy="4106732"/>
          </a:xfrm>
          <a:noFill/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16E0B47B-67E0-5F69-5D85-183475D0BB1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064659" cy="4106732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3" name="Plassholder for bilde 9">
            <a:extLst>
              <a:ext uri="{FF2B5EF4-FFF2-40B4-BE49-F238E27FC236}">
                <a16:creationId xmlns:a16="http://schemas.microsoft.com/office/drawing/2014/main" id="{2B6F5124-8463-7078-B575-0A0CD93B97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32686" y="1698032"/>
            <a:ext cx="5335748" cy="4357986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tIns="3708000" anchor="t" anchorCtr="1">
            <a:normAutofit/>
          </a:bodyPr>
          <a:lstStyle>
            <a:lvl1pPr marL="0" indent="0" algn="ctr">
              <a:buNone/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21E1F0EE-8D30-19EF-76D2-090A9E0948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00806" y="6069792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461BE90F-7987-2EBC-E45A-031322250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404477BB-3D34-6F51-87FD-AB95DD3B35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8682EDE2-DF5E-7A30-85A8-62484FA69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1778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To bokser GRÅ. En hoved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6ECE2254-7DC6-A6B8-3716-D46511437F7A}"/>
              </a:ext>
            </a:extLst>
          </p:cNvPr>
          <p:cNvGrpSpPr/>
          <p:nvPr userDrawn="1"/>
        </p:nvGrpSpPr>
        <p:grpSpPr>
          <a:xfrm>
            <a:off x="735142" y="1688572"/>
            <a:ext cx="10721716" cy="4369563"/>
            <a:chOff x="735142" y="1688572"/>
            <a:chExt cx="10721716" cy="436956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5E3EE04D-AEF9-17A4-1D0E-9A131FB59873}"/>
                </a:ext>
              </a:extLst>
            </p:cNvPr>
            <p:cNvSpPr/>
            <p:nvPr/>
          </p:nvSpPr>
          <p:spPr>
            <a:xfrm>
              <a:off x="8383226" y="1688572"/>
              <a:ext cx="3073632" cy="436533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29B74BB2-187C-59EE-2523-F38581950447}"/>
                </a:ext>
              </a:extLst>
            </p:cNvPr>
            <p:cNvSpPr/>
            <p:nvPr/>
          </p:nvSpPr>
          <p:spPr>
            <a:xfrm>
              <a:off x="735142" y="1692804"/>
              <a:ext cx="7521754" cy="436533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0" name="Plassholder for innhold 3">
            <a:extLst>
              <a:ext uri="{FF2B5EF4-FFF2-40B4-BE49-F238E27FC236}">
                <a16:creationId xmlns:a16="http://schemas.microsoft.com/office/drawing/2014/main" id="{45944628-C379-7761-44E5-4E76E78A9A6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519311" y="1825625"/>
            <a:ext cx="2834489" cy="4106732"/>
          </a:xfrm>
          <a:noFill/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16E0B47B-67E0-5F69-5D85-183475D0BB1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7282758" cy="4106732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FDF0C61C-8BC9-2DE6-BB53-DC1FC06B33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10AFE25E-DE60-0F63-A651-807015D9B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B61E8F3E-ECB1-31C5-B8E7-35B3C9ADF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6304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Tre bokser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e 10">
            <a:extLst>
              <a:ext uri="{FF2B5EF4-FFF2-40B4-BE49-F238E27FC236}">
                <a16:creationId xmlns:a16="http://schemas.microsoft.com/office/drawing/2014/main" id="{2BCCF88E-83B5-E232-818E-9F894BD160EC}"/>
              </a:ext>
            </a:extLst>
          </p:cNvPr>
          <p:cNvGrpSpPr/>
          <p:nvPr userDrawn="1"/>
        </p:nvGrpSpPr>
        <p:grpSpPr>
          <a:xfrm>
            <a:off x="736671" y="1679208"/>
            <a:ext cx="10735652" cy="4385312"/>
            <a:chOff x="736671" y="1679208"/>
            <a:chExt cx="10735652" cy="4385312"/>
          </a:xfrm>
        </p:grpSpPr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B01703CF-3D51-0D93-2D8F-B7EA6394747F}"/>
                </a:ext>
              </a:extLst>
            </p:cNvPr>
            <p:cNvSpPr/>
            <p:nvPr/>
          </p:nvSpPr>
          <p:spPr>
            <a:xfrm>
              <a:off x="7914923" y="1703179"/>
              <a:ext cx="3557400" cy="4338966"/>
            </a:xfrm>
            <a:prstGeom prst="rect">
              <a:avLst/>
            </a:prstGeom>
            <a:solidFill>
              <a:schemeClr val="bg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06CA2E35-C4D3-5844-A9FB-96707CB9E40E}"/>
                </a:ext>
              </a:extLst>
            </p:cNvPr>
            <p:cNvSpPr/>
            <p:nvPr/>
          </p:nvSpPr>
          <p:spPr>
            <a:xfrm>
              <a:off x="736671" y="1679208"/>
              <a:ext cx="3435763" cy="4376812"/>
            </a:xfrm>
            <a:prstGeom prst="rect">
              <a:avLst/>
            </a:prstGeom>
            <a:solidFill>
              <a:schemeClr val="bg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0D4C5BFF-D8F3-89CD-468E-CBE6216C0421}"/>
                </a:ext>
              </a:extLst>
            </p:cNvPr>
            <p:cNvSpPr/>
            <p:nvPr/>
          </p:nvSpPr>
          <p:spPr>
            <a:xfrm>
              <a:off x="4245768" y="1687708"/>
              <a:ext cx="3596004" cy="4376812"/>
            </a:xfrm>
            <a:prstGeom prst="rect">
              <a:avLst/>
            </a:prstGeom>
            <a:solidFill>
              <a:schemeClr val="bg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4ED209-96B4-E174-2B08-DE9C848C5C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3235859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5" name="Plassholder for innhold 3">
            <a:extLst>
              <a:ext uri="{FF2B5EF4-FFF2-40B4-BE49-F238E27FC236}">
                <a16:creationId xmlns:a16="http://schemas.microsoft.com/office/drawing/2014/main" id="{1C0BC547-34E0-3401-69BB-E026DB531E5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365360" y="1821516"/>
            <a:ext cx="3348192" cy="41108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C1AB9521-A89B-5B7B-2420-C56BE4F21E7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985256" y="1821516"/>
            <a:ext cx="3368544" cy="41108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67D17A0E-523F-EDEC-3A1C-D87598752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1A65B572-AF93-D503-82DE-2DD36EE41F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A73EFFF1-17F9-846A-CF77-4716F1D81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9576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Fire bokser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AA9266DE-FCE7-B58E-7DE2-167C65FD6D94}"/>
              </a:ext>
            </a:extLst>
          </p:cNvPr>
          <p:cNvGrpSpPr/>
          <p:nvPr userDrawn="1"/>
        </p:nvGrpSpPr>
        <p:grpSpPr>
          <a:xfrm>
            <a:off x="735142" y="1677976"/>
            <a:ext cx="10732852" cy="4378913"/>
            <a:chOff x="735142" y="1677976"/>
            <a:chExt cx="10732852" cy="4378913"/>
          </a:xfrm>
        </p:grpSpPr>
        <p:sp>
          <p:nvSpPr>
            <p:cNvPr id="30" name="Rektangel 29">
              <a:extLst>
                <a:ext uri="{FF2B5EF4-FFF2-40B4-BE49-F238E27FC236}">
                  <a16:creationId xmlns:a16="http://schemas.microsoft.com/office/drawing/2014/main" id="{9934F1EF-285A-0F7F-02DE-B9AA204C44E4}"/>
                </a:ext>
              </a:extLst>
            </p:cNvPr>
            <p:cNvSpPr/>
            <p:nvPr/>
          </p:nvSpPr>
          <p:spPr>
            <a:xfrm>
              <a:off x="735142" y="1677976"/>
              <a:ext cx="2608134" cy="437891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FAF74987-0305-F904-22EA-6B59369B931B}"/>
                </a:ext>
              </a:extLst>
            </p:cNvPr>
            <p:cNvSpPr/>
            <p:nvPr/>
          </p:nvSpPr>
          <p:spPr>
            <a:xfrm>
              <a:off x="3442634" y="1677976"/>
              <a:ext cx="2608134" cy="437891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537B0B6E-7A16-E56A-422B-0B1018BA1F35}"/>
                </a:ext>
              </a:extLst>
            </p:cNvPr>
            <p:cNvSpPr/>
            <p:nvPr/>
          </p:nvSpPr>
          <p:spPr>
            <a:xfrm>
              <a:off x="6140601" y="1677976"/>
              <a:ext cx="2608134" cy="437891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AAB65F05-0C0A-44F8-E2B0-38978CC7EA50}"/>
                </a:ext>
              </a:extLst>
            </p:cNvPr>
            <p:cNvSpPr/>
            <p:nvPr/>
          </p:nvSpPr>
          <p:spPr>
            <a:xfrm>
              <a:off x="8859860" y="1677976"/>
              <a:ext cx="2608134" cy="437891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4ED209-96B4-E174-2B08-DE9C848C5C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2402941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7" name="Plassholder for innhold 2">
            <a:extLst>
              <a:ext uri="{FF2B5EF4-FFF2-40B4-BE49-F238E27FC236}">
                <a16:creationId xmlns:a16="http://schemas.microsoft.com/office/drawing/2014/main" id="{38AB9692-9803-DEE4-F1BB-C21FCFF82E4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545230" y="1821516"/>
            <a:ext cx="2402941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8" name="Plassholder for innhold 2">
            <a:extLst>
              <a:ext uri="{FF2B5EF4-FFF2-40B4-BE49-F238E27FC236}">
                <a16:creationId xmlns:a16="http://schemas.microsoft.com/office/drawing/2014/main" id="{99C70151-19C6-D1E1-1E9E-827616F6D4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45217" y="1826886"/>
            <a:ext cx="2402941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9" name="Plassholder for innhold 2">
            <a:extLst>
              <a:ext uri="{FF2B5EF4-FFF2-40B4-BE49-F238E27FC236}">
                <a16:creationId xmlns:a16="http://schemas.microsoft.com/office/drawing/2014/main" id="{50F65B57-1186-D02B-5920-81C4D16A0D7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952247" y="1826886"/>
            <a:ext cx="2402941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C7480B52-84A2-FFC1-F865-A69728327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1F4751E3-4092-CB16-AFCF-9B588AFEDA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27598E1F-B582-112C-B3AA-6AA20D225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0663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Seks bokser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e 6">
            <a:extLst>
              <a:ext uri="{FF2B5EF4-FFF2-40B4-BE49-F238E27FC236}">
                <a16:creationId xmlns:a16="http://schemas.microsoft.com/office/drawing/2014/main" id="{7E66138F-D4CB-6BBC-537A-F9F5F293DD32}"/>
              </a:ext>
            </a:extLst>
          </p:cNvPr>
          <p:cNvGrpSpPr/>
          <p:nvPr userDrawn="1"/>
        </p:nvGrpSpPr>
        <p:grpSpPr>
          <a:xfrm>
            <a:off x="727572" y="1690687"/>
            <a:ext cx="10744230" cy="4351618"/>
            <a:chOff x="727572" y="1690687"/>
            <a:chExt cx="10744230" cy="4351618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86E35787-8B03-5A6F-BDA4-6AB6AF202C92}"/>
                </a:ext>
              </a:extLst>
            </p:cNvPr>
            <p:cNvSpPr/>
            <p:nvPr/>
          </p:nvSpPr>
          <p:spPr>
            <a:xfrm>
              <a:off x="735142" y="3921397"/>
              <a:ext cx="3531140" cy="210732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DDCE0A7D-D689-5CC8-5814-34CBC1C33A58}"/>
                </a:ext>
              </a:extLst>
            </p:cNvPr>
            <p:cNvSpPr/>
            <p:nvPr/>
          </p:nvSpPr>
          <p:spPr>
            <a:xfrm>
              <a:off x="7925718" y="3921328"/>
              <a:ext cx="3546084" cy="212097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B34071F1-CF9F-32F7-9CCC-5810E0B97E59}"/>
                </a:ext>
              </a:extLst>
            </p:cNvPr>
            <p:cNvSpPr/>
            <p:nvPr/>
          </p:nvSpPr>
          <p:spPr>
            <a:xfrm>
              <a:off x="4320874" y="3921328"/>
              <a:ext cx="3546084" cy="210732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DED77A99-E7DE-2E01-0E87-958B4BA32C7E}"/>
                </a:ext>
              </a:extLst>
            </p:cNvPr>
            <p:cNvSpPr/>
            <p:nvPr/>
          </p:nvSpPr>
          <p:spPr>
            <a:xfrm>
              <a:off x="4322958" y="1690687"/>
              <a:ext cx="3546084" cy="210732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30" name="Rektangel 29">
              <a:extLst>
                <a:ext uri="{FF2B5EF4-FFF2-40B4-BE49-F238E27FC236}">
                  <a16:creationId xmlns:a16="http://schemas.microsoft.com/office/drawing/2014/main" id="{01CDD9BD-8EEA-7BC7-89B9-92A4373F1FC4}"/>
                </a:ext>
              </a:extLst>
            </p:cNvPr>
            <p:cNvSpPr/>
            <p:nvPr/>
          </p:nvSpPr>
          <p:spPr>
            <a:xfrm>
              <a:off x="727572" y="1697519"/>
              <a:ext cx="3535330" cy="210732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39" name="Rektangel 38">
              <a:extLst>
                <a:ext uri="{FF2B5EF4-FFF2-40B4-BE49-F238E27FC236}">
                  <a16:creationId xmlns:a16="http://schemas.microsoft.com/office/drawing/2014/main" id="{4221E6A3-C38E-E3C7-889D-DE6F32C3C3A5}"/>
                </a:ext>
              </a:extLst>
            </p:cNvPr>
            <p:cNvSpPr/>
            <p:nvPr/>
          </p:nvSpPr>
          <p:spPr>
            <a:xfrm>
              <a:off x="7925718" y="1697516"/>
              <a:ext cx="3546084" cy="212097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4ED209-96B4-E174-2B08-DE9C848C5C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1517"/>
            <a:ext cx="3235859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5" name="Plassholder for innhold 3">
            <a:extLst>
              <a:ext uri="{FF2B5EF4-FFF2-40B4-BE49-F238E27FC236}">
                <a16:creationId xmlns:a16="http://schemas.microsoft.com/office/drawing/2014/main" id="{1C0BC547-34E0-3401-69BB-E026DB531E5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365360" y="1821517"/>
            <a:ext cx="3348192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C1AB9521-A89B-5B7B-2420-C56BE4F21E7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985256" y="1821517"/>
            <a:ext cx="3368544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5" name="Plassholder for innhold 2">
            <a:extLst>
              <a:ext uri="{FF2B5EF4-FFF2-40B4-BE49-F238E27FC236}">
                <a16:creationId xmlns:a16="http://schemas.microsoft.com/office/drawing/2014/main" id="{F67482C8-0463-80A9-8C2F-D276D408DC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54734" y="4047114"/>
            <a:ext cx="3235859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6" name="Plassholder for innhold 3">
            <a:extLst>
              <a:ext uri="{FF2B5EF4-FFF2-40B4-BE49-F238E27FC236}">
                <a16:creationId xmlns:a16="http://schemas.microsoft.com/office/drawing/2014/main" id="{7E7F1438-2F81-2DA5-951A-76B0C6FC85F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381894" y="4047114"/>
            <a:ext cx="3348192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7" name="Plassholder for innhold 3">
            <a:extLst>
              <a:ext uri="{FF2B5EF4-FFF2-40B4-BE49-F238E27FC236}">
                <a16:creationId xmlns:a16="http://schemas.microsoft.com/office/drawing/2014/main" id="{5E89B971-C631-97B4-43C4-B539DAA4479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001790" y="4047114"/>
            <a:ext cx="3368544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533CE686-E278-4704-A588-1EF5B9B73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BDE46FD0-8B54-1E4B-77D1-59EC13C22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8B33833-2913-B924-096B-680A1BA53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4134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Åtte bokser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E8C20FE5-33DE-7BCD-BEB1-6E468AD6831E}"/>
              </a:ext>
            </a:extLst>
          </p:cNvPr>
          <p:cNvGrpSpPr/>
          <p:nvPr userDrawn="1"/>
        </p:nvGrpSpPr>
        <p:grpSpPr>
          <a:xfrm>
            <a:off x="724006" y="1669361"/>
            <a:ext cx="10743988" cy="4387528"/>
            <a:chOff x="724006" y="1669361"/>
            <a:chExt cx="10743988" cy="4387528"/>
          </a:xfrm>
        </p:grpSpPr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B0CF7B83-00B9-4FAD-6D03-3D9AFEB1470A}"/>
                </a:ext>
              </a:extLst>
            </p:cNvPr>
            <p:cNvSpPr/>
            <p:nvPr/>
          </p:nvSpPr>
          <p:spPr>
            <a:xfrm>
              <a:off x="735142" y="3916913"/>
              <a:ext cx="2608134" cy="21399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 dirty="0"/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C3893FC2-7FD2-8223-7638-70DA1657840D}"/>
                </a:ext>
              </a:extLst>
            </p:cNvPr>
            <p:cNvSpPr/>
            <p:nvPr/>
          </p:nvSpPr>
          <p:spPr>
            <a:xfrm>
              <a:off x="3442634" y="3916913"/>
              <a:ext cx="2608134" cy="21399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 dirty="0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4FA7563A-2862-F8AE-63FC-3C8766A3075C}"/>
                </a:ext>
              </a:extLst>
            </p:cNvPr>
            <p:cNvSpPr/>
            <p:nvPr/>
          </p:nvSpPr>
          <p:spPr>
            <a:xfrm>
              <a:off x="6140601" y="3916913"/>
              <a:ext cx="2608134" cy="21399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 dirty="0"/>
            </a:p>
          </p:txBody>
        </p:sp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558BEF94-F77E-A94A-F0C1-8B693369EF53}"/>
                </a:ext>
              </a:extLst>
            </p:cNvPr>
            <p:cNvSpPr/>
            <p:nvPr/>
          </p:nvSpPr>
          <p:spPr>
            <a:xfrm>
              <a:off x="8859860" y="3916913"/>
              <a:ext cx="2608134" cy="21399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 dirty="0"/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D775E6BE-A3FD-B13F-76AD-AECF0E9B402C}"/>
                </a:ext>
              </a:extLst>
            </p:cNvPr>
            <p:cNvSpPr/>
            <p:nvPr/>
          </p:nvSpPr>
          <p:spPr>
            <a:xfrm>
              <a:off x="3434990" y="1669361"/>
              <a:ext cx="2608134" cy="21399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 dirty="0"/>
            </a:p>
          </p:txBody>
        </p:sp>
        <p:sp>
          <p:nvSpPr>
            <p:cNvPr id="30" name="Rektangel 29">
              <a:extLst>
                <a:ext uri="{FF2B5EF4-FFF2-40B4-BE49-F238E27FC236}">
                  <a16:creationId xmlns:a16="http://schemas.microsoft.com/office/drawing/2014/main" id="{010BF3A1-E1F0-A7F7-07A8-E3C2520D7DA3}"/>
                </a:ext>
              </a:extLst>
            </p:cNvPr>
            <p:cNvSpPr/>
            <p:nvPr/>
          </p:nvSpPr>
          <p:spPr>
            <a:xfrm>
              <a:off x="724006" y="1669361"/>
              <a:ext cx="2608134" cy="21399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 dirty="0"/>
            </a:p>
          </p:txBody>
        </p:sp>
        <p:sp>
          <p:nvSpPr>
            <p:cNvPr id="36" name="Rektangel 35">
              <a:extLst>
                <a:ext uri="{FF2B5EF4-FFF2-40B4-BE49-F238E27FC236}">
                  <a16:creationId xmlns:a16="http://schemas.microsoft.com/office/drawing/2014/main" id="{13821784-D0DC-BD3A-2095-0222C097096B}"/>
                </a:ext>
              </a:extLst>
            </p:cNvPr>
            <p:cNvSpPr/>
            <p:nvPr/>
          </p:nvSpPr>
          <p:spPr>
            <a:xfrm>
              <a:off x="6140601" y="1669361"/>
              <a:ext cx="2608134" cy="21399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 dirty="0"/>
            </a:p>
          </p:txBody>
        </p:sp>
        <p:sp>
          <p:nvSpPr>
            <p:cNvPr id="41" name="Rektangel 40">
              <a:extLst>
                <a:ext uri="{FF2B5EF4-FFF2-40B4-BE49-F238E27FC236}">
                  <a16:creationId xmlns:a16="http://schemas.microsoft.com/office/drawing/2014/main" id="{A20E0B06-18E5-F441-1EA7-88C3346F9955}"/>
                </a:ext>
              </a:extLst>
            </p:cNvPr>
            <p:cNvSpPr/>
            <p:nvPr/>
          </p:nvSpPr>
          <p:spPr>
            <a:xfrm>
              <a:off x="8846212" y="1669861"/>
              <a:ext cx="2608134" cy="21399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 dirty="0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4ED209-96B4-E174-2B08-DE9C848C5C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7" name="Plassholder for innhold 2">
            <a:extLst>
              <a:ext uri="{FF2B5EF4-FFF2-40B4-BE49-F238E27FC236}">
                <a16:creationId xmlns:a16="http://schemas.microsoft.com/office/drawing/2014/main" id="{38AB9692-9803-DEE4-F1BB-C21FCFF82E4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545230" y="1821516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8" name="Plassholder for innhold 2">
            <a:extLst>
              <a:ext uri="{FF2B5EF4-FFF2-40B4-BE49-F238E27FC236}">
                <a16:creationId xmlns:a16="http://schemas.microsoft.com/office/drawing/2014/main" id="{99C70151-19C6-D1E1-1E9E-827616F6D4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45217" y="1826886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39" name="Plassholder for innhold 2">
            <a:extLst>
              <a:ext uri="{FF2B5EF4-FFF2-40B4-BE49-F238E27FC236}">
                <a16:creationId xmlns:a16="http://schemas.microsoft.com/office/drawing/2014/main" id="{50F65B57-1186-D02B-5920-81C4D16A0D7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952247" y="1826886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43" name="Plassholder for innhold 2">
            <a:extLst>
              <a:ext uri="{FF2B5EF4-FFF2-40B4-BE49-F238E27FC236}">
                <a16:creationId xmlns:a16="http://schemas.microsoft.com/office/drawing/2014/main" id="{FB39C062-ACCF-24F4-453F-456F38FE072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200" y="4063988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44" name="Plassholder for innhold 2">
            <a:extLst>
              <a:ext uri="{FF2B5EF4-FFF2-40B4-BE49-F238E27FC236}">
                <a16:creationId xmlns:a16="http://schemas.microsoft.com/office/drawing/2014/main" id="{2DF7B6DE-984D-8AEB-F816-F2D84A8BE50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3545230" y="4063988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45" name="Plassholder for innhold 2">
            <a:extLst>
              <a:ext uri="{FF2B5EF4-FFF2-40B4-BE49-F238E27FC236}">
                <a16:creationId xmlns:a16="http://schemas.microsoft.com/office/drawing/2014/main" id="{30B5EC83-1AEA-2DE9-4CB8-77633B8D33B6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245217" y="4069358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46" name="Plassholder for innhold 2">
            <a:extLst>
              <a:ext uri="{FF2B5EF4-FFF2-40B4-BE49-F238E27FC236}">
                <a16:creationId xmlns:a16="http://schemas.microsoft.com/office/drawing/2014/main" id="{5C428003-D066-1CC8-CD3A-8D9150208DF6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952247" y="4069358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658B7877-AA90-DFE3-6716-1BDDF7CA76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A11A89-9137-49E5-3A74-2D1A22BE8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21BA21B4-0C6A-3BCE-D501-A16A5C96A4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8998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telside med symbol_sett inn eget bil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 title="Klikk ikonet for å legge til et bilde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829732"/>
            <a:ext cx="12211050" cy="6028267"/>
          </a:xfrm>
          <a:solidFill>
            <a:schemeClr val="bg2">
              <a:lumMod val="75000"/>
            </a:schemeClr>
          </a:solidFill>
        </p:spPr>
        <p:txBody>
          <a:bodyPr wrap="none" lIns="1800000" tIns="36000" anchor="ctr" anchorCtr="1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Sett inn bilde</a:t>
            </a:r>
          </a:p>
        </p:txBody>
      </p:sp>
      <p:sp>
        <p:nvSpPr>
          <p:cNvPr id="22" name="Plassholder for tekst 18"/>
          <p:cNvSpPr>
            <a:spLocks noGrp="1"/>
          </p:cNvSpPr>
          <p:nvPr>
            <p:ph type="body" sz="quarter" idx="23" hasCustomPrompt="1"/>
          </p:nvPr>
        </p:nvSpPr>
        <p:spPr>
          <a:xfrm>
            <a:off x="-19050" y="2032921"/>
            <a:ext cx="6121270" cy="2160000"/>
          </a:xfrm>
          <a:solidFill>
            <a:schemeClr val="tx1">
              <a:alpha val="80000"/>
            </a:schemeClr>
          </a:solidFill>
        </p:spPr>
        <p:txBody>
          <a:bodyPr lIns="792000" rIns="108000" anchor="ctr" anchorCtr="0"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Tittel</a:t>
            </a:r>
            <a:r>
              <a:rPr lang="en-US" dirty="0"/>
              <a:t> p</a:t>
            </a:r>
            <a:r>
              <a:rPr lang="nb-NO" dirty="0"/>
              <a:t>å maks tre linjer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-19050" y="4192921"/>
            <a:ext cx="6121270" cy="336798"/>
          </a:xfrm>
          <a:solidFill>
            <a:schemeClr val="tx1">
              <a:lumMod val="65000"/>
              <a:lumOff val="35000"/>
              <a:alpha val="77647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p</a:t>
            </a:r>
            <a:r>
              <a:rPr lang="nb-NO" dirty="0"/>
              <a:t>å foredragsholder</a:t>
            </a:r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-19050" y="4529719"/>
            <a:ext cx="6121270" cy="336798"/>
          </a:xfrm>
          <a:solidFill>
            <a:schemeClr val="tx1">
              <a:lumMod val="65000"/>
              <a:lumOff val="35000"/>
              <a:alpha val="78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 og dato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DB56B72-2A5D-C9FD-4997-E310888F726D}"/>
              </a:ext>
            </a:extLst>
          </p:cNvPr>
          <p:cNvSpPr/>
          <p:nvPr userDrawn="1"/>
        </p:nvSpPr>
        <p:spPr>
          <a:xfrm>
            <a:off x="0" y="0"/>
            <a:ext cx="12192000" cy="8297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B61DB250-EC7B-981D-CF66-CDAB792B53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488" y="171118"/>
            <a:ext cx="2190035" cy="544500"/>
          </a:xfrm>
          <a:prstGeom prst="rect">
            <a:avLst/>
          </a:prstGeom>
          <a:noFill/>
        </p:spPr>
      </p:pic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095FD33E-21C4-3BBB-80C3-4A2C2BAD87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5619747"/>
            <a:ext cx="12192000" cy="1238251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nb-NO" dirty="0"/>
              <a:t>.</a:t>
            </a:r>
          </a:p>
        </p:txBody>
      </p:sp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655A676E-084C-B1E1-0794-1095BCACF5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89456" y="5923903"/>
            <a:ext cx="242047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</p:spTree>
    <p:extLst>
      <p:ext uri="{BB962C8B-B14F-4D97-AF65-F5344CB8AC3E}">
        <p14:creationId xmlns:p14="http://schemas.microsoft.com/office/powerpoint/2010/main" val="3946849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 og innhold SORT 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7E1EB3B-2AEC-4994-BBE7-7836D0B13CC1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9855235" y="5698836"/>
            <a:ext cx="2150771" cy="478127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E8CFE3D-704F-AA87-0554-D3FF1CA02C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6282000"/>
            <a:ext cx="1738800" cy="4323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5139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 To innholdsdeler SOR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10673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10673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2477A5-5B9F-4F61-9BDE-323837191970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932357"/>
            <a:ext cx="51816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6172200" y="5932357"/>
            <a:ext cx="51816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453B7F69-F8B8-C690-29E3-25545547F8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6282000"/>
            <a:ext cx="1738800" cy="4323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4581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e innholdsdeler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legge inn tittel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80B8BB5D-FE2F-4E12-BBDD-D6B994F525B3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3456000" cy="39686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7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405324" y="1821516"/>
            <a:ext cx="3456000" cy="396861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8" name="Plassholder for innhold 3"/>
          <p:cNvSpPr>
            <a:spLocks noGrp="1"/>
          </p:cNvSpPr>
          <p:nvPr>
            <p:ph sz="half" idx="13" hasCustomPrompt="1"/>
          </p:nvPr>
        </p:nvSpPr>
        <p:spPr>
          <a:xfrm>
            <a:off x="7985256" y="1821516"/>
            <a:ext cx="3456000" cy="396861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7985256" y="5790135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11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4405324" y="5790135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831796" y="5790135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1CF966C3-2A0D-6FD6-74AE-694378D489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6282000"/>
            <a:ext cx="1738800" cy="4323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9235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- heldekkende SO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lIns="183600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2" name="Plassholder for tekst 2">
            <a:extLst>
              <a:ext uri="{FF2B5EF4-FFF2-40B4-BE49-F238E27FC236}">
                <a16:creationId xmlns:a16="http://schemas.microsoft.com/office/drawing/2014/main" id="{F1DF5D2C-0AC2-01C5-2FD1-74A18EDBE6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6282000"/>
            <a:ext cx="1738800" cy="432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496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nhold og bilde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9F0472-E52D-4354-BD2D-92C02F6DFC72}" type="datetime1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21.10.2025</a:t>
            </a:fld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3B291-050D-4A82-B0A1-DB349FC61753}" type="slidenum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Plassholder for bilde 9"/>
          <p:cNvSpPr>
            <a:spLocks noGrp="1"/>
          </p:cNvSpPr>
          <p:nvPr>
            <p:ph type="pic" sz="quarter" idx="13" hasCustomPrompt="1"/>
          </p:nvPr>
        </p:nvSpPr>
        <p:spPr>
          <a:xfrm>
            <a:off x="7051200" y="0"/>
            <a:ext cx="5140800" cy="685800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tIns="3708000" anchor="t" anchorCtr="1">
            <a:normAutofit/>
          </a:bodyPr>
          <a:lstStyle>
            <a:lvl1pPr marL="0" indent="0" algn="ctr">
              <a:buNone/>
              <a:defRPr sz="1400" baseline="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4" name="Tittel 1"/>
          <p:cNvSpPr>
            <a:spLocks noGrp="1"/>
          </p:cNvSpPr>
          <p:nvPr>
            <p:ph type="title" hasCustomPrompt="1"/>
          </p:nvPr>
        </p:nvSpPr>
        <p:spPr>
          <a:xfrm>
            <a:off x="479427" y="227477"/>
            <a:ext cx="6128107" cy="1325563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nb-NO" dirty="0"/>
              <a:t>Klikk for skrive tittel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"/>
          </p:nvPr>
        </p:nvSpPr>
        <p:spPr>
          <a:xfrm>
            <a:off x="479427" y="1700213"/>
            <a:ext cx="6128107" cy="42006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9936676" y="4140000"/>
            <a:ext cx="4060641" cy="450008"/>
          </a:xfrm>
        </p:spPr>
        <p:txBody>
          <a:bodyPr rIns="180000" anchor="ctr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3151534" y="5925713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C94E056-D2A8-489B-81A9-94B6FB0EB2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6282000"/>
            <a:ext cx="1738800" cy="4323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9197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bilder med tekst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27" name="Plassholder for bunntekst 2"/>
          <p:cNvSpPr>
            <a:spLocks noGrp="1"/>
          </p:cNvSpPr>
          <p:nvPr>
            <p:ph type="ftr" sz="quarter" idx="18"/>
          </p:nvPr>
        </p:nvSpPr>
        <p:spPr>
          <a:xfrm>
            <a:off x="2808000" y="6318000"/>
            <a:ext cx="7020000" cy="360000"/>
          </a:xfr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28" name="Plassholder for dato 1"/>
          <p:cNvSpPr>
            <a:spLocks noGrp="1"/>
          </p:cNvSpPr>
          <p:nvPr>
            <p:ph type="dt" sz="half" idx="17"/>
          </p:nvPr>
        </p:nvSpPr>
        <p:spPr>
          <a:xfrm>
            <a:off x="9846342" y="6318000"/>
            <a:ext cx="1620000" cy="360000"/>
          </a:xfr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04118D-8C5F-45BA-BF28-BA9801870932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29" name="Plassholder for lysbildenummer 3"/>
          <p:cNvSpPr>
            <a:spLocks noGrp="1"/>
          </p:cNvSpPr>
          <p:nvPr>
            <p:ph type="sldNum" sz="quarter" idx="19"/>
          </p:nvPr>
        </p:nvSpPr>
        <p:spPr>
          <a:xfrm>
            <a:off x="11555518" y="6318000"/>
            <a:ext cx="450010" cy="360000"/>
          </a:xfr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E3B291-050D-4A82-B0A1-DB349FC61753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4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839969" y="3976254"/>
            <a:ext cx="5400000" cy="546879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7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839970" y="4528704"/>
            <a:ext cx="5399999" cy="150534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410472" y="3976254"/>
            <a:ext cx="5400000" cy="546879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0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6410472" y="4528704"/>
            <a:ext cx="5400000" cy="150534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bilde 2"/>
          <p:cNvSpPr>
            <a:spLocks noGrp="1"/>
          </p:cNvSpPr>
          <p:nvPr>
            <p:ph type="pic" sz="quarter" idx="20" hasCustomPrompt="1"/>
          </p:nvPr>
        </p:nvSpPr>
        <p:spPr>
          <a:xfrm>
            <a:off x="839969" y="1688655"/>
            <a:ext cx="5400000" cy="2284814"/>
          </a:xfrm>
          <a:ln>
            <a:noFill/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22" name="Plassholder for bilde 2"/>
          <p:cNvSpPr>
            <a:spLocks noGrp="1"/>
          </p:cNvSpPr>
          <p:nvPr>
            <p:ph type="pic" sz="quarter" idx="21" hasCustomPrompt="1"/>
          </p:nvPr>
        </p:nvSpPr>
        <p:spPr>
          <a:xfrm>
            <a:off x="6410472" y="1688655"/>
            <a:ext cx="5400000" cy="2284814"/>
          </a:xfrm>
          <a:ln>
            <a:noFill/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23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2244971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30" name="Plassholder for tekst 3"/>
          <p:cNvSpPr>
            <a:spLocks noGrp="1"/>
          </p:cNvSpPr>
          <p:nvPr>
            <p:ph type="body" sz="quarter" idx="22" hasCustomPrompt="1"/>
          </p:nvPr>
        </p:nvSpPr>
        <p:spPr>
          <a:xfrm>
            <a:off x="7814832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2BA5E1F-76AF-943B-F21F-B35450DE9F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6282000"/>
            <a:ext cx="1738800" cy="4323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6477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bilder med tekst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63143D95-B112-4BCE-955C-FDE82495A705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9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47942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0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47942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24186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424186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8004306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4" name="Plassholder for tekst 10"/>
          <p:cNvSpPr>
            <a:spLocks noGrp="1"/>
          </p:cNvSpPr>
          <p:nvPr>
            <p:ph type="body" sz="quarter" idx="18"/>
          </p:nvPr>
        </p:nvSpPr>
        <p:spPr>
          <a:xfrm>
            <a:off x="8004306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bilde 15"/>
          <p:cNvSpPr>
            <a:spLocks noGrp="1" noChangeAspect="1"/>
          </p:cNvSpPr>
          <p:nvPr>
            <p:ph type="pic" sz="quarter" idx="20"/>
          </p:nvPr>
        </p:nvSpPr>
        <p:spPr>
          <a:xfrm>
            <a:off x="1055425" y="1625587"/>
            <a:ext cx="2304000" cy="2304000"/>
          </a:xfrm>
          <a:prstGeom prst="ellipse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7" name="Plassholder for bilde 15"/>
          <p:cNvSpPr>
            <a:spLocks noGrp="1" noChangeAspect="1"/>
          </p:cNvSpPr>
          <p:nvPr>
            <p:ph type="pic" sz="quarter" idx="21"/>
          </p:nvPr>
        </p:nvSpPr>
        <p:spPr>
          <a:xfrm>
            <a:off x="4956803" y="1625587"/>
            <a:ext cx="2304000" cy="2304000"/>
          </a:xfrm>
          <a:prstGeom prst="ellipse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8" name="Plassholder for bilde 15"/>
          <p:cNvSpPr>
            <a:spLocks noGrp="1" noChangeAspect="1"/>
          </p:cNvSpPr>
          <p:nvPr>
            <p:ph type="pic" sz="quarter" idx="22"/>
          </p:nvPr>
        </p:nvSpPr>
        <p:spPr>
          <a:xfrm>
            <a:off x="8580306" y="1625587"/>
            <a:ext cx="2304000" cy="2304000"/>
          </a:xfrm>
          <a:prstGeom prst="ellipse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3DC6FDE1-32B8-44BD-A68D-269B44435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6282000"/>
            <a:ext cx="1738800" cy="4323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3211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841810" y="914400"/>
            <a:ext cx="8508380" cy="3801437"/>
          </a:xfr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5400" dirty="0"/>
              <a:t>«</a:t>
            </a:r>
            <a:r>
              <a:rPr lang="nb-NO" dirty="0"/>
              <a:t>Klikk for sette </a:t>
            </a:r>
            <a:br>
              <a:rPr lang="nb-NO" dirty="0"/>
            </a:br>
            <a:r>
              <a:rPr lang="nb-NO" dirty="0"/>
              <a:t>inn et sitat. Husk anførselstegn!</a:t>
            </a:r>
            <a:r>
              <a:rPr lang="nb-NO" sz="5400" dirty="0"/>
              <a:t>»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664B8CB4-CD9A-4AF9-A97B-873FA8E6BEBF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1841810" y="4972442"/>
            <a:ext cx="8507412" cy="441325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528000" y="6318000"/>
            <a:ext cx="626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AF8CC08-7424-1901-42DD-1DD372DDDA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6282000"/>
            <a:ext cx="1738800" cy="4323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8098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="">
      <p:transition spd="slow" advClick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m side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4FED953-F22F-4FD0-8459-A4146EFEE47C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528000" y="6318000"/>
            <a:ext cx="626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C1C4B50-857C-F122-4D8F-A37BA6E443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6282000"/>
            <a:ext cx="1738800" cy="4323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3806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slutningsside SORT ">
    <p:bg>
      <p:bgPr>
        <a:solidFill>
          <a:srgbClr val="3E3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38B7E4DF-5AA2-1D7D-F5F2-0981D0C1D5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6369" y="3011400"/>
            <a:ext cx="3359262" cy="83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00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:fade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telside_sett inn eget bil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 title="Klikk ikonet for å legge til et bilde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829732"/>
            <a:ext cx="12211050" cy="6028267"/>
          </a:xfrm>
          <a:solidFill>
            <a:schemeClr val="bg2"/>
          </a:solidFill>
        </p:spPr>
        <p:txBody>
          <a:bodyPr wrap="none" lIns="1800000" tIns="36000" anchor="ctr" anchorCtr="1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Sett inn bilde</a:t>
            </a:r>
          </a:p>
        </p:txBody>
      </p:sp>
      <p:sp>
        <p:nvSpPr>
          <p:cNvPr id="22" name="Plassholder for tekst 18"/>
          <p:cNvSpPr>
            <a:spLocks noGrp="1"/>
          </p:cNvSpPr>
          <p:nvPr>
            <p:ph type="body" sz="quarter" idx="23" hasCustomPrompt="1"/>
          </p:nvPr>
        </p:nvSpPr>
        <p:spPr>
          <a:xfrm>
            <a:off x="-19050" y="2032921"/>
            <a:ext cx="6121270" cy="2160000"/>
          </a:xfrm>
          <a:solidFill>
            <a:schemeClr val="tx1">
              <a:alpha val="80000"/>
            </a:schemeClr>
          </a:solidFill>
        </p:spPr>
        <p:txBody>
          <a:bodyPr lIns="792000" rIns="108000" anchor="ctr" anchorCtr="0"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Tittel</a:t>
            </a:r>
            <a:r>
              <a:rPr lang="en-US" dirty="0"/>
              <a:t> p</a:t>
            </a:r>
            <a:r>
              <a:rPr lang="nb-NO" dirty="0"/>
              <a:t>å maks tre linjer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-19050" y="4192921"/>
            <a:ext cx="6121270" cy="336798"/>
          </a:xfrm>
          <a:solidFill>
            <a:schemeClr val="tx1">
              <a:lumMod val="65000"/>
              <a:lumOff val="35000"/>
              <a:alpha val="77647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p</a:t>
            </a:r>
            <a:r>
              <a:rPr lang="nb-NO" dirty="0"/>
              <a:t>å foredragsholder</a:t>
            </a:r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-19050" y="4529719"/>
            <a:ext cx="6121270" cy="336798"/>
          </a:xfrm>
          <a:solidFill>
            <a:schemeClr val="tx1">
              <a:lumMod val="65000"/>
              <a:lumOff val="35000"/>
              <a:alpha val="78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 og dato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F82E535-025F-609E-7726-0F1F5C551160}"/>
              </a:ext>
            </a:extLst>
          </p:cNvPr>
          <p:cNvSpPr/>
          <p:nvPr userDrawn="1"/>
        </p:nvSpPr>
        <p:spPr>
          <a:xfrm>
            <a:off x="0" y="0"/>
            <a:ext cx="12192000" cy="82973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29BA9A2-B327-C855-C630-158C7FFBAE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488" y="171118"/>
            <a:ext cx="2190035" cy="544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8424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EF03C5-4A46-0763-4B51-42221FD48D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6B6FDE9-EBF2-51A9-E578-BE5DBA371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3A0E9F-D621-BC1B-2D32-53F4491AD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E1BF-FAF8-4B4B-8430-840E2AFFEC77}" type="datetimeFigureOut">
              <a:rPr lang="nb-NO" smtClean="0"/>
              <a:t>21.10.2025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B1FC582-348D-3937-3460-A90724CC2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AFC4CD4-B66B-E335-429E-FA39D1F9E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208F-6C61-47E4-AC0B-76576B05C54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66374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106732"/>
          </a:xfrm>
          <a:noFill/>
        </p:spPr>
        <p:txBody>
          <a:bodyPr>
            <a:noAutofit/>
          </a:bodyPr>
          <a:lstStyle>
            <a:lvl1pPr>
              <a:defRPr>
                <a:latin typeface="+mn-lt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+mn-lt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+mn-lt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106732"/>
          </a:xfrm>
        </p:spPr>
        <p:txBody>
          <a:bodyPr/>
          <a:lstStyle>
            <a:lvl1pPr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932357"/>
            <a:ext cx="51816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6172200" y="5932357"/>
            <a:ext cx="51816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/kildekreditering</a:t>
            </a:r>
          </a:p>
        </p:txBody>
      </p:sp>
      <p:sp>
        <p:nvSpPr>
          <p:cNvPr id="10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403877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fld id="{C0BACDEA-97F1-456C-B132-A4C39A315E23}" type="datetime1">
              <a:rPr lang="nb-NO" smtClean="0"/>
              <a:pPr/>
              <a:t>21.10.2025</a:t>
            </a:fld>
            <a:endParaRPr lang="nb-NO" dirty="0"/>
          </a:p>
        </p:txBody>
      </p:sp>
      <p:sp>
        <p:nvSpPr>
          <p:cNvPr id="12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65877" y="6318000"/>
            <a:ext cx="70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741990" y="649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2">
                    <a:lumMod val="85000"/>
                  </a:schemeClr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092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9B54E-7574-4F50-9D40-03152AE9BDAF}" type="datetime1">
              <a:rPr lang="nb-NO" smtClean="0"/>
              <a:t>21.10.2025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Naturrisikoutvalget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07288-6604-4719-894E-8D17BD4789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0835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HVI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B60CFA0-78A4-4FAD-A11D-5CF225CEC2A8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555999" y="6318000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9846000" y="5698836"/>
            <a:ext cx="2150771" cy="478127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137344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med symbol (kun internbruk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1C8D986-12F5-705A-342B-C272DFE601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6270171"/>
            <a:ext cx="3429000" cy="587829"/>
          </a:xfrm>
          <a:prstGeom prst="rect">
            <a:avLst/>
          </a:prstGeom>
        </p:spPr>
      </p:pic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CBBC22DE-5467-6F70-F291-A240E25041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46000" y="5434494"/>
            <a:ext cx="2150771" cy="478127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231993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 HVI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106732"/>
          </a:xfrm>
          <a:noFill/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106732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/>
          <a:p>
            <a:fld id="{1F0ED887-BDE6-4AE2-A46A-06E7F19FCC22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11555999" y="6318000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932357"/>
            <a:ext cx="51816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6172200" y="5932357"/>
            <a:ext cx="51816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38436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00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00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1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21.10.2025</a:t>
            </a:fld>
            <a:endParaRPr lang="nb-NO" dirty="0"/>
          </a:p>
        </p:txBody>
      </p:sp>
      <p:sp>
        <p:nvSpPr>
          <p:cNvPr id="1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1971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37" r:id="rId3"/>
    <p:sldLayoutId id="2147483756" r:id="rId4"/>
    <p:sldLayoutId id="2147483757" r:id="rId5"/>
    <p:sldLayoutId id="2147483730" r:id="rId6"/>
    <p:sldLayoutId id="2147483650" r:id="rId7"/>
    <p:sldLayoutId id="2147483700" r:id="rId8"/>
    <p:sldLayoutId id="2147483652" r:id="rId9"/>
    <p:sldLayoutId id="2147483662" r:id="rId10"/>
    <p:sldLayoutId id="2147483673" r:id="rId11"/>
    <p:sldLayoutId id="2147483671" r:id="rId12"/>
    <p:sldLayoutId id="2147483669" r:id="rId13"/>
    <p:sldLayoutId id="2147483666" r:id="rId14"/>
    <p:sldLayoutId id="2147483746" r:id="rId15"/>
    <p:sldLayoutId id="2147483693" r:id="rId16"/>
    <p:sldLayoutId id="2147483731" r:id="rId17"/>
    <p:sldLayoutId id="2147483732" r:id="rId18"/>
    <p:sldLayoutId id="2147483704" r:id="rId19"/>
    <p:sldLayoutId id="2147483703" r:id="rId20"/>
    <p:sldLayoutId id="2147483741" r:id="rId21"/>
    <p:sldLayoutId id="2147483744" r:id="rId22"/>
    <p:sldLayoutId id="2147483691" r:id="rId23"/>
    <p:sldLayoutId id="2147483688" r:id="rId24"/>
    <p:sldLayoutId id="2147483745" r:id="rId25"/>
    <p:sldLayoutId id="2147483711" r:id="rId26"/>
    <p:sldLayoutId id="2147483713" r:id="rId27"/>
    <p:sldLayoutId id="2147483725" r:id="rId28"/>
    <p:sldLayoutId id="2147483714" r:id="rId29"/>
    <p:sldLayoutId id="2147483716" r:id="rId30"/>
    <p:sldLayoutId id="2147483718" r:id="rId31"/>
    <p:sldLayoutId id="2147483720" r:id="rId32"/>
    <p:sldLayoutId id="2147483722" r:id="rId33"/>
    <p:sldLayoutId id="2147483748" r:id="rId34"/>
    <p:sldLayoutId id="2147483749" r:id="rId35"/>
    <p:sldLayoutId id="2147483750" r:id="rId36"/>
    <p:sldLayoutId id="2147483751" r:id="rId37"/>
    <p:sldLayoutId id="2147483752" r:id="rId38"/>
    <p:sldLayoutId id="2147483753" r:id="rId39"/>
    <p:sldLayoutId id="2147483754" r:id="rId40"/>
    <p:sldLayoutId id="2147483755" r:id="rId41"/>
    <p:sldLayoutId id="2147483724" r:id="rId42"/>
    <p:sldLayoutId id="2147483712" r:id="rId43"/>
    <p:sldLayoutId id="2147483726" r:id="rId44"/>
    <p:sldLayoutId id="2147483715" r:id="rId45"/>
    <p:sldLayoutId id="2147483717" r:id="rId46"/>
    <p:sldLayoutId id="2147483719" r:id="rId47"/>
    <p:sldLayoutId id="2147483721" r:id="rId48"/>
    <p:sldLayoutId id="2147483723" r:id="rId49"/>
    <p:sldLayoutId id="2147483677" r:id="rId50"/>
    <p:sldLayoutId id="2147483678" r:id="rId51"/>
    <p:sldLayoutId id="2147483679" r:id="rId52"/>
    <p:sldLayoutId id="2147483690" r:id="rId53"/>
    <p:sldLayoutId id="2147483683" r:id="rId54"/>
    <p:sldLayoutId id="2147483684" r:id="rId55"/>
    <p:sldLayoutId id="2147483685" r:id="rId56"/>
    <p:sldLayoutId id="2147483706" r:id="rId57"/>
    <p:sldLayoutId id="2147483707" r:id="rId58"/>
    <p:sldLayoutId id="2147483657" r:id="rId59"/>
    <p:sldLayoutId id="2147483758" r:id="rId60"/>
    <p:sldLayoutId id="2147483759" r:id="rId61"/>
    <p:sldLayoutId id="2147483761" r:id="rId6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Arial" panose="020B0604020202020204" pitchFamily="34" charset="0"/>
          <a:ea typeface="Open Sans Semibold" panose="020B0706030804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person, klær, vegg, innendørs&#10;&#10;KI-generert innhold kan være feil.">
            <a:extLst>
              <a:ext uri="{FF2B5EF4-FFF2-40B4-BE49-F238E27FC236}">
                <a16:creationId xmlns:a16="http://schemas.microsoft.com/office/drawing/2014/main" id="{9567FD1E-1797-CA69-3D2C-F0A5A4561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6" b="15020"/>
          <a:stretch/>
        </p:blipFill>
        <p:spPr>
          <a:xfrm>
            <a:off x="0" y="1263278"/>
            <a:ext cx="12192000" cy="5594722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535D481D-D4C1-29C0-A9BD-10A0A2E83160}"/>
              </a:ext>
            </a:extLst>
          </p:cNvPr>
          <p:cNvSpPr txBox="1"/>
          <p:nvPr/>
        </p:nvSpPr>
        <p:spPr>
          <a:xfrm>
            <a:off x="1119783" y="430001"/>
            <a:ext cx="60885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b-NO" sz="3200" i="0" dirty="0">
                <a:solidFill>
                  <a:srgbClr val="333333"/>
                </a:solidFill>
                <a:effectLst/>
                <a:latin typeface="+mj-lt"/>
                <a:cs typeface="Arial" panose="020B0604020202020204" pitchFamily="34" charset="0"/>
              </a:rPr>
              <a:t>Kommunekommisjonen</a:t>
            </a:r>
            <a:endParaRPr lang="nb-NO" i="0" dirty="0">
              <a:solidFill>
                <a:srgbClr val="333333"/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hteckige Legende 198">
            <a:extLst>
              <a:ext uri="{FF2B5EF4-FFF2-40B4-BE49-F238E27FC236}">
                <a16:creationId xmlns:a16="http://schemas.microsoft.com/office/drawing/2014/main" id="{B7BE8C87-7421-EE0D-5C74-F04398AC57ED}"/>
              </a:ext>
            </a:extLst>
          </p:cNvPr>
          <p:cNvSpPr/>
          <p:nvPr/>
        </p:nvSpPr>
        <p:spPr bwMode="gray">
          <a:xfrm flipH="1">
            <a:off x="7208379" y="1985667"/>
            <a:ext cx="4197996" cy="4142178"/>
          </a:xfrm>
          <a:prstGeom prst="wedgeRectCallout">
            <a:avLst>
              <a:gd name="adj1" fmla="val -49960"/>
              <a:gd name="adj2" fmla="val -21987"/>
            </a:avLst>
          </a:prstGeom>
          <a:solidFill>
            <a:schemeClr val="bg1">
              <a:lumMod val="9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lt1"/>
              </a:solidFill>
            </a:endParaRP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9764F5A6-A6B6-B33B-63E8-14C091C7358C}"/>
              </a:ext>
            </a:extLst>
          </p:cNvPr>
          <p:cNvSpPr txBox="1">
            <a:spLocks/>
          </p:cNvSpPr>
          <p:nvPr/>
        </p:nvSpPr>
        <p:spPr>
          <a:xfrm>
            <a:off x="7437345" y="3116755"/>
            <a:ext cx="3740062" cy="25805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000" dirty="0"/>
              <a:t>Det er nødvendig at vi tenker nytt i den krevende situasjonen kommunesektoren står i, både når det gjelder </a:t>
            </a:r>
            <a:r>
              <a:rPr lang="nb-NO" sz="2000" b="1" dirty="0"/>
              <a:t>økonomi </a:t>
            </a:r>
            <a:r>
              <a:rPr lang="nb-NO" sz="2000" dirty="0"/>
              <a:t>og tilgang til </a:t>
            </a:r>
            <a:r>
              <a:rPr lang="nb-NO" sz="2000" b="1" dirty="0"/>
              <a:t>arbeidskraft</a:t>
            </a:r>
            <a:r>
              <a:rPr lang="nb-NO" sz="2000" dirty="0"/>
              <a:t>.</a:t>
            </a:r>
          </a:p>
        </p:txBody>
      </p:sp>
      <p:pic>
        <p:nvPicPr>
          <p:cNvPr id="15" name="Grafikk 14" descr="Åpent anførselstegn med heldekkende fyll">
            <a:extLst>
              <a:ext uri="{FF2B5EF4-FFF2-40B4-BE49-F238E27FC236}">
                <a16:creationId xmlns:a16="http://schemas.microsoft.com/office/drawing/2014/main" id="{2933E518-1187-E227-DE67-45E18B7C2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8377" y="2229050"/>
            <a:ext cx="914400" cy="914400"/>
          </a:xfrm>
          <a:prstGeom prst="rect">
            <a:avLst/>
          </a:prstGeom>
        </p:spPr>
      </p:pic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EBEFB4D6-48B7-436E-F448-893D5314362D}"/>
              </a:ext>
            </a:extLst>
          </p:cNvPr>
          <p:cNvSpPr txBox="1">
            <a:spLocks/>
          </p:cNvSpPr>
          <p:nvPr/>
        </p:nvSpPr>
        <p:spPr>
          <a:xfrm>
            <a:off x="7522986" y="4986345"/>
            <a:ext cx="3568781" cy="10866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nb-NO" sz="1800" dirty="0"/>
            </a:br>
            <a:r>
              <a:rPr lang="nb-NO" sz="1800" i="1" dirty="0"/>
              <a:t>- </a:t>
            </a:r>
            <a:r>
              <a:rPr lang="nb-NO" sz="1600" i="1" dirty="0"/>
              <a:t>Kommunal- og </a:t>
            </a:r>
            <a:r>
              <a:rPr lang="nb-NO" sz="1600" i="1" dirty="0" err="1"/>
              <a:t>distriktsminister</a:t>
            </a:r>
            <a:r>
              <a:rPr lang="nb-NO" sz="1600" i="1" dirty="0"/>
              <a:t> Kjersti Stenseng</a:t>
            </a:r>
            <a:endParaRPr lang="nb-NO" sz="1800" i="1" dirty="0"/>
          </a:p>
        </p:txBody>
      </p:sp>
      <p:pic>
        <p:nvPicPr>
          <p:cNvPr id="19" name="Grafikk 18">
            <a:extLst>
              <a:ext uri="{FF2B5EF4-FFF2-40B4-BE49-F238E27FC236}">
                <a16:creationId xmlns:a16="http://schemas.microsoft.com/office/drawing/2014/main" id="{CB1A4881-79A6-D0D3-8653-27591F6154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5571" y="113311"/>
            <a:ext cx="619125" cy="109537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53B7A07C-6468-CFE9-9B7A-14A11E4522D7}"/>
              </a:ext>
            </a:extLst>
          </p:cNvPr>
          <p:cNvSpPr txBox="1"/>
          <p:nvPr/>
        </p:nvSpPr>
        <p:spPr>
          <a:xfrm>
            <a:off x="7208377" y="212831"/>
            <a:ext cx="24931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Eivind Dale</a:t>
            </a:r>
          </a:p>
          <a:p>
            <a:r>
              <a:rPr lang="nb-NO" dirty="0"/>
              <a:t>Sted: Arena Trøndelag</a:t>
            </a:r>
          </a:p>
          <a:p>
            <a:r>
              <a:rPr lang="nb-NO" dirty="0"/>
              <a:t>Dato: 23.10.25</a:t>
            </a:r>
          </a:p>
          <a:p>
            <a:endParaRPr lang="nb-NO" dirty="0"/>
          </a:p>
        </p:txBody>
      </p:sp>
      <p:cxnSp>
        <p:nvCxnSpPr>
          <p:cNvPr id="4" name="Rett linje 3">
            <a:extLst>
              <a:ext uri="{FF2B5EF4-FFF2-40B4-BE49-F238E27FC236}">
                <a16:creationId xmlns:a16="http://schemas.microsoft.com/office/drawing/2014/main" id="{EF813022-07B2-E787-D2A1-2F913C31CCF0}"/>
              </a:ext>
            </a:extLst>
          </p:cNvPr>
          <p:cNvCxnSpPr>
            <a:cxnSpLocks/>
          </p:cNvCxnSpPr>
          <p:nvPr/>
        </p:nvCxnSpPr>
        <p:spPr>
          <a:xfrm>
            <a:off x="0" y="1263278"/>
            <a:ext cx="12192000" cy="0"/>
          </a:xfrm>
          <a:prstGeom prst="line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975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3A52128A-A371-9D86-F7BE-B4D5A49E2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" b="88832"/>
          <a:stretch/>
        </p:blipFill>
        <p:spPr bwMode="auto">
          <a:xfrm>
            <a:off x="838199" y="157161"/>
            <a:ext cx="8480044" cy="1009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6313F49-52C0-6CD9-EE82-8BCF64900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942095" cy="1325563"/>
          </a:xfrm>
        </p:spPr>
        <p:txBody>
          <a:bodyPr/>
          <a:lstStyle/>
          <a:p>
            <a:r>
              <a:rPr lang="nb-NO" dirty="0"/>
              <a:t>             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D43C7122-517B-CCBA-687F-2BA7AD216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pPr/>
              <a:t>10</a:t>
            </a:fld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6334200-B6A2-565A-84F2-875C99BEA8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D57230A0-BF93-E9D5-1F2B-49ED19F629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C5EE2493-D9EB-EB55-6A56-E37112E669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D9B8948-7698-6FAA-0DE7-D1ADD3A9E1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21989ACF-6881-3B94-9AA1-D7B2497F9DA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B7B81CF-2F17-136F-BA26-66485AE3E1BF}"/>
              </a:ext>
            </a:extLst>
          </p:cNvPr>
          <p:cNvSpPr txBox="1"/>
          <p:nvPr/>
        </p:nvSpPr>
        <p:spPr>
          <a:xfrm>
            <a:off x="9646496" y="409356"/>
            <a:ext cx="226759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b-NO" dirty="0"/>
              <a:t>Aftenposten, </a:t>
            </a:r>
            <a:br>
              <a:rPr lang="nb-NO" dirty="0"/>
            </a:br>
            <a:r>
              <a:rPr lang="nb-NO" dirty="0"/>
              <a:t>4. desember 2024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EC13B57-EAF7-6C5A-7879-144DD1710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4" b="28918"/>
          <a:stretch/>
        </p:blipFill>
        <p:spPr bwMode="auto">
          <a:xfrm>
            <a:off x="838199" y="1231546"/>
            <a:ext cx="8480044" cy="5318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53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E25896-9BB3-401B-77B4-76CC6025E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000" y="79523"/>
            <a:ext cx="9000000" cy="1325563"/>
          </a:xfrm>
        </p:spPr>
        <p:txBody>
          <a:bodyPr>
            <a:normAutofit fontScale="90000"/>
          </a:bodyPr>
          <a:lstStyle/>
          <a:p>
            <a:br>
              <a:rPr lang="nb-NO" sz="3100" b="1" dirty="0"/>
            </a:br>
            <a:r>
              <a:rPr lang="nb-NO" sz="3100" b="1" dirty="0"/>
              <a:t>Store forskjeller i effektivitet </a:t>
            </a:r>
            <a:br>
              <a:rPr lang="nb-NO" sz="3100" b="1" dirty="0"/>
            </a:br>
            <a:r>
              <a:rPr lang="nb-NO" sz="2700" dirty="0"/>
              <a:t>K</a:t>
            </a:r>
            <a:r>
              <a:rPr lang="nb-NO" sz="27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ommunene gruppert etter korrigert </a:t>
            </a:r>
            <a:r>
              <a:rPr lang="nb-NO" sz="2700" u="sng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inntekt</a:t>
            </a:r>
            <a:r>
              <a:rPr lang="nb-NO" sz="27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2023</a:t>
            </a:r>
            <a:br>
              <a:rPr lang="nb-NO" sz="2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b-NO" sz="24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6C487C3-BA5C-80B1-70CE-370DF7FAD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11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E053DA0-1629-E567-1F0E-E957F2A8C9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Plassholder for innhold 2">
            <a:extLst>
              <a:ext uri="{FF2B5EF4-FFF2-40B4-BE49-F238E27FC236}">
                <a16:creationId xmlns:a16="http://schemas.microsoft.com/office/drawing/2014/main" id="{5D143979-96DC-1DD7-D8B7-F5D063C44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364" y="1690688"/>
            <a:ext cx="7834574" cy="442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2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49460-E76D-9058-88CC-1D7BEDF47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ktangel 27">
            <a:extLst>
              <a:ext uri="{FF2B5EF4-FFF2-40B4-BE49-F238E27FC236}">
                <a16:creationId xmlns:a16="http://schemas.microsoft.com/office/drawing/2014/main" id="{59C52584-F5A5-E374-8966-F83385164ECA}"/>
              </a:ext>
            </a:extLst>
          </p:cNvPr>
          <p:cNvSpPr/>
          <p:nvPr/>
        </p:nvSpPr>
        <p:spPr>
          <a:xfrm>
            <a:off x="0" y="786809"/>
            <a:ext cx="12192000" cy="6071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8E21B65B-87D4-F601-4D50-65E1619B4348}"/>
              </a:ext>
            </a:extLst>
          </p:cNvPr>
          <p:cNvSpPr/>
          <p:nvPr/>
        </p:nvSpPr>
        <p:spPr>
          <a:xfrm>
            <a:off x="0" y="-42529"/>
            <a:ext cx="12192000" cy="10972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679EA60-5622-73AB-C487-C6CE4BA8E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842" y="0"/>
            <a:ext cx="9000000" cy="1024713"/>
          </a:xfrm>
        </p:spPr>
        <p:txBody>
          <a:bodyPr>
            <a:normAutofit/>
          </a:bodyPr>
          <a:lstStyle/>
          <a:p>
            <a:r>
              <a:rPr lang="nb-NO" sz="2800" b="1" dirty="0"/>
              <a:t>Mandat</a:t>
            </a:r>
            <a:endParaRPr lang="nb-NO" sz="1800" b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8A51AE9-D10E-A7D0-121C-52EFABD57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12</a:t>
            </a:fld>
            <a:endParaRPr lang="nb-NO" dirty="0"/>
          </a:p>
        </p:txBody>
      </p:sp>
      <p:cxnSp>
        <p:nvCxnSpPr>
          <p:cNvPr id="36" name="Rett linje 35">
            <a:extLst>
              <a:ext uri="{FF2B5EF4-FFF2-40B4-BE49-F238E27FC236}">
                <a16:creationId xmlns:a16="http://schemas.microsoft.com/office/drawing/2014/main" id="{453A6FEE-38A7-D607-C00B-191964D4BDC4}"/>
              </a:ext>
            </a:extLst>
          </p:cNvPr>
          <p:cNvCxnSpPr>
            <a:cxnSpLocks/>
          </p:cNvCxnSpPr>
          <p:nvPr/>
        </p:nvCxnSpPr>
        <p:spPr>
          <a:xfrm>
            <a:off x="0" y="1054732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67DF1B2-3DFD-3410-67D0-D08B45C9C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0972" y="1811522"/>
            <a:ext cx="9000000" cy="4351338"/>
          </a:xfrm>
        </p:spPr>
        <p:txBody>
          <a:bodyPr/>
          <a:lstStyle/>
          <a:p>
            <a:r>
              <a:rPr lang="nb-NO" dirty="0"/>
              <a:t>Kommisjonen skal foreslå endringer i </a:t>
            </a:r>
            <a:r>
              <a:rPr lang="nb-NO" b="1" dirty="0"/>
              <a:t>statens styring</a:t>
            </a:r>
            <a:r>
              <a:rPr lang="nb-NO" dirty="0"/>
              <a:t> av kommunesektoren som legger til rette for god ressursbruk, fleksibel bruk av personell og effektiv oppgaveløsning i kommunesektoren</a:t>
            </a:r>
          </a:p>
          <a:p>
            <a:r>
              <a:rPr lang="nb-NO" dirty="0"/>
              <a:t>Kommisjonen skal også vurdere og foreslå tiltak om det er </a:t>
            </a:r>
            <a:r>
              <a:rPr lang="nb-NO" b="1" dirty="0"/>
              <a:t>andre forhold </a:t>
            </a:r>
            <a:r>
              <a:rPr lang="nb-NO" dirty="0"/>
              <a:t>som binder kompetanse unødvendig, bidrar til unødvendig høye kostnader eller lite effektiv oppgaveløsning i kommuner og fylkeskommuner.</a:t>
            </a:r>
          </a:p>
          <a:p>
            <a:r>
              <a:rPr lang="nb-NO" dirty="0"/>
              <a:t>Kommisjonen skal redegjøre for </a:t>
            </a:r>
            <a:r>
              <a:rPr lang="nb-NO" b="1" dirty="0"/>
              <a:t>konsekvensene</a:t>
            </a:r>
            <a:r>
              <a:rPr lang="nb-NO" dirty="0"/>
              <a:t> av de tiltakene som foreslås, herunder for kvalitet og likeverd i tjenestene </a:t>
            </a:r>
          </a:p>
        </p:txBody>
      </p:sp>
    </p:spTree>
    <p:extLst>
      <p:ext uri="{BB962C8B-B14F-4D97-AF65-F5344CB8AC3E}">
        <p14:creationId xmlns:p14="http://schemas.microsoft.com/office/powerpoint/2010/main" val="67382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ssholder for bilde 12" descr="Spørrende graveugle som ser fremover">
            <a:extLst>
              <a:ext uri="{FF2B5EF4-FFF2-40B4-BE49-F238E27FC236}">
                <a16:creationId xmlns:a16="http://schemas.microsoft.com/office/drawing/2014/main" id="{F560A6D7-572A-F081-A479-541B1C6AAB1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2" b="9522"/>
          <a:stretch>
            <a:fillRect/>
          </a:stretch>
        </p:blipFill>
        <p:spPr>
          <a:xfrm>
            <a:off x="-1714512" y="-166461"/>
            <a:ext cx="12192000" cy="6858000"/>
          </a:xfrm>
        </p:spPr>
      </p:pic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584AADDB-D6D4-1596-B5B1-A0C0BB1EA0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466535"/>
            <a:ext cx="1091878" cy="450008"/>
          </a:xfrm>
        </p:spPr>
        <p:txBody>
          <a:bodyPr/>
          <a:lstStyle/>
          <a:p>
            <a:r>
              <a:rPr lang="nb-NO" dirty="0"/>
              <a:t>Foto: </a:t>
            </a:r>
            <a:r>
              <a:rPr lang="nb-NO" dirty="0" err="1"/>
              <a:t>iStock</a:t>
            </a:r>
            <a:endParaRPr lang="nb-NO" dirty="0"/>
          </a:p>
        </p:txBody>
      </p:sp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1832C5C0-EAAB-E617-8F30-CD5886A6AB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41150" y="6316663"/>
            <a:ext cx="450850" cy="360362"/>
          </a:xfrm>
        </p:spPr>
        <p:txBody>
          <a:bodyPr/>
          <a:lstStyle/>
          <a:p>
            <a:fld id="{29E3B291-050D-4A82-B0A1-DB349FC61753}" type="slidenum">
              <a:rPr lang="nb-NO" smtClean="0"/>
              <a:pPr/>
              <a:t>13</a:t>
            </a:fld>
            <a:endParaRPr lang="nb-NO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92CFFC74-D9AB-33E8-F090-B85E92ECFF57}"/>
              </a:ext>
            </a:extLst>
          </p:cNvPr>
          <p:cNvSpPr/>
          <p:nvPr/>
        </p:nvSpPr>
        <p:spPr>
          <a:xfrm>
            <a:off x="5954786" y="-166461"/>
            <a:ext cx="6324300" cy="69165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innhold 4">
            <a:extLst>
              <a:ext uri="{FF2B5EF4-FFF2-40B4-BE49-F238E27FC236}">
                <a16:creationId xmlns:a16="http://schemas.microsoft.com/office/drawing/2014/main" id="{10D3DEC8-BEDB-2066-7038-88C6B46534CB}"/>
              </a:ext>
            </a:extLst>
          </p:cNvPr>
          <p:cNvSpPr txBox="1">
            <a:spLocks/>
          </p:cNvSpPr>
          <p:nvPr/>
        </p:nvSpPr>
        <p:spPr>
          <a:xfrm>
            <a:off x="6364719" y="195733"/>
            <a:ext cx="5504433" cy="65250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b-NO" sz="2400" b="1" dirty="0"/>
              <a:t>Statlig styring</a:t>
            </a:r>
          </a:p>
          <a:p>
            <a:pPr lvl="3"/>
            <a:r>
              <a:rPr lang="nb-NO" sz="2400" dirty="0"/>
              <a:t>Juridisk, </a:t>
            </a:r>
            <a:r>
              <a:rPr lang="nb-NO" sz="2200" dirty="0"/>
              <a:t>f.eks.:</a:t>
            </a:r>
          </a:p>
          <a:p>
            <a:pPr lvl="4"/>
            <a:r>
              <a:rPr lang="nb-NO" sz="2200" dirty="0"/>
              <a:t>rettigheter</a:t>
            </a:r>
          </a:p>
          <a:p>
            <a:pPr lvl="4"/>
            <a:r>
              <a:rPr lang="nb-NO" sz="2200" dirty="0"/>
              <a:t>bemanningsnormer</a:t>
            </a:r>
          </a:p>
          <a:p>
            <a:pPr lvl="4"/>
            <a:r>
              <a:rPr lang="nb-NO" sz="2200" dirty="0"/>
              <a:t>kompetansekrav</a:t>
            </a:r>
          </a:p>
          <a:p>
            <a:pPr lvl="4"/>
            <a:r>
              <a:rPr lang="nb-NO" sz="2200" dirty="0"/>
              <a:t>dokumentasjonskrav</a:t>
            </a:r>
          </a:p>
          <a:p>
            <a:pPr lvl="3"/>
            <a:r>
              <a:rPr lang="nb-NO" sz="2400" dirty="0"/>
              <a:t>Økonomisk (øremerking)</a:t>
            </a:r>
          </a:p>
          <a:p>
            <a:pPr lvl="3"/>
            <a:r>
              <a:rPr lang="nb-NO" sz="2400" dirty="0"/>
              <a:t>Pedagogisk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nb-NO" sz="2600" dirty="0"/>
              <a:t>Institusjonelt rammeverk</a:t>
            </a:r>
          </a:p>
          <a:p>
            <a:pPr lvl="3"/>
            <a:endParaRPr lang="nb-NO" sz="2400" dirty="0"/>
          </a:p>
          <a:p>
            <a:pPr lvl="1"/>
            <a:r>
              <a:rPr lang="nb-NO" sz="2400" b="1" dirty="0"/>
              <a:t>Andre forhold, </a:t>
            </a:r>
            <a:r>
              <a:rPr lang="nb-NO" sz="2400" dirty="0"/>
              <a:t>f. eks</a:t>
            </a:r>
          </a:p>
          <a:p>
            <a:pPr lvl="3"/>
            <a:r>
              <a:rPr lang="nb-NO" sz="2400" dirty="0"/>
              <a:t>Kommunestruktur</a:t>
            </a:r>
          </a:p>
          <a:p>
            <a:pPr lvl="3"/>
            <a:r>
              <a:rPr lang="nb-NO" sz="2400" dirty="0"/>
              <a:t>Digitalisering</a:t>
            </a:r>
          </a:p>
          <a:p>
            <a:pPr lvl="3"/>
            <a:r>
              <a:rPr lang="nb-NO" sz="2400" dirty="0"/>
              <a:t>Bruk av personell</a:t>
            </a:r>
          </a:p>
          <a:p>
            <a:pPr marL="1371600" lvl="3" indent="0">
              <a:buNone/>
            </a:pPr>
            <a:br>
              <a:rPr lang="nb-NO" sz="2400" dirty="0"/>
            </a:br>
            <a:r>
              <a:rPr lang="nb-NO" sz="2400" dirty="0"/>
              <a:t> </a:t>
            </a:r>
          </a:p>
          <a:p>
            <a:pPr marL="457200" lvl="1" indent="0">
              <a:buNone/>
            </a:pPr>
            <a:br>
              <a:rPr lang="nb-NO" sz="2400" dirty="0"/>
            </a:br>
            <a:endParaRPr lang="nb-NO" sz="2400" dirty="0"/>
          </a:p>
          <a:p>
            <a:endParaRPr lang="nb-NO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0B4CEC0-F5F8-DF89-D04C-F7B8E45892F3}"/>
              </a:ext>
            </a:extLst>
          </p:cNvPr>
          <p:cNvSpPr txBox="1"/>
          <p:nvPr/>
        </p:nvSpPr>
        <p:spPr>
          <a:xfrm>
            <a:off x="2439817" y="5111849"/>
            <a:ext cx="327078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2800" dirty="0"/>
              <a:t>NOU I  før jul 2025</a:t>
            </a:r>
          </a:p>
          <a:p>
            <a:endParaRPr lang="nb-NO" sz="2800" dirty="0"/>
          </a:p>
          <a:p>
            <a:r>
              <a:rPr lang="nb-NO" sz="2800" dirty="0"/>
              <a:t>NOU II før jul 2026</a:t>
            </a:r>
          </a:p>
        </p:txBody>
      </p:sp>
    </p:spTree>
    <p:extLst>
      <p:ext uri="{BB962C8B-B14F-4D97-AF65-F5344CB8AC3E}">
        <p14:creationId xmlns:p14="http://schemas.microsoft.com/office/powerpoint/2010/main" val="363699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A315626-1AC5-21C5-5AB6-C5558036F0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FC55EB4-88D9-D266-A12D-C59042EC26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Bilde 7" descr="Person som står på toppen av en stein under Gljúfrafoss">
            <a:extLst>
              <a:ext uri="{FF2B5EF4-FFF2-40B4-BE49-F238E27FC236}">
                <a16:creationId xmlns:a16="http://schemas.microsoft.com/office/drawing/2014/main" id="{57C4F2DF-7CA3-D6F2-D69A-DDE96B022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r="12888"/>
          <a:stretch/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pic>
        <p:nvPicPr>
          <p:cNvPr id="19" name="Bilde 18" descr="Et bilde som inneholder gress, utendørs, tre, sykkel&#10;&#10;KI-generert innhold kan være feil.">
            <a:extLst>
              <a:ext uri="{FF2B5EF4-FFF2-40B4-BE49-F238E27FC236}">
                <a16:creationId xmlns:a16="http://schemas.microsoft.com/office/drawing/2014/main" id="{D7B5AB57-9731-AF29-6B59-3F6405C03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4" r="28363"/>
          <a:stretch/>
        </p:blipFill>
        <p:spPr>
          <a:xfrm>
            <a:off x="6151838" y="0"/>
            <a:ext cx="6040161" cy="6858000"/>
          </a:xfrm>
          <a:prstGeom prst="rect">
            <a:avLst/>
          </a:prstGeom>
        </p:spPr>
      </p:pic>
      <p:pic>
        <p:nvPicPr>
          <p:cNvPr id="6" name="Plassholder for bilde 5" descr="Et bilde som inneholder plante, gress, grønn, Føde&#10;&#10;KI-generert innhold kan være feil.">
            <a:extLst>
              <a:ext uri="{FF2B5EF4-FFF2-40B4-BE49-F238E27FC236}">
                <a16:creationId xmlns:a16="http://schemas.microsoft.com/office/drawing/2014/main" id="{10D9AB16-3185-B0B0-5401-C7EF5DB0EEE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50000" b="7"/>
          <a:stretch/>
        </p:blipFill>
        <p:spPr>
          <a:xfrm>
            <a:off x="6151837" y="0"/>
            <a:ext cx="6096000" cy="6858000"/>
          </a:xfrm>
        </p:spPr>
      </p:pic>
      <p:pic>
        <p:nvPicPr>
          <p:cNvPr id="7" name="Plassholder for bilde 5" descr="Et bilde som inneholder gress, plante, Urt, Eng&#10;&#10;KI-generert innhold kan være feil.">
            <a:extLst>
              <a:ext uri="{FF2B5EF4-FFF2-40B4-BE49-F238E27FC236}">
                <a16:creationId xmlns:a16="http://schemas.microsoft.com/office/drawing/2014/main" id="{88335BED-442B-301E-2B7C-D787403A42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8" t="7" b="7"/>
          <a:stretch/>
        </p:blipFill>
        <p:spPr>
          <a:xfrm>
            <a:off x="27920" y="0"/>
            <a:ext cx="6068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9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1A617-4048-3311-7B22-6570AD48D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67B42716-D806-62C4-0FD8-51AD64F804A2}"/>
              </a:ext>
            </a:extLst>
          </p:cNvPr>
          <p:cNvSpPr/>
          <p:nvPr/>
        </p:nvSpPr>
        <p:spPr>
          <a:xfrm>
            <a:off x="0" y="-42530"/>
            <a:ext cx="12192000" cy="13195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CADC6E3E-4CFB-1845-A688-9639C5631672}"/>
              </a:ext>
            </a:extLst>
          </p:cNvPr>
          <p:cNvSpPr/>
          <p:nvPr/>
        </p:nvSpPr>
        <p:spPr>
          <a:xfrm>
            <a:off x="0" y="1263277"/>
            <a:ext cx="12192000" cy="5594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05FA66C2-AFDE-1558-DD92-C4E98938B554}"/>
              </a:ext>
            </a:extLst>
          </p:cNvPr>
          <p:cNvCxnSpPr>
            <a:cxnSpLocks/>
          </p:cNvCxnSpPr>
          <p:nvPr/>
        </p:nvCxnSpPr>
        <p:spPr>
          <a:xfrm>
            <a:off x="0" y="126327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6D4B6CA-978C-3F2E-4FA3-06E01F204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699" y="1479922"/>
            <a:ext cx="11014221" cy="4351338"/>
          </a:xfrm>
        </p:spPr>
        <p:txBody>
          <a:bodyPr/>
          <a:lstStyle/>
          <a:p>
            <a:pPr marL="0" indent="0">
              <a:buNone/>
            </a:pPr>
            <a:endParaRPr lang="nb-NO" sz="2600" dirty="0">
              <a:latin typeface="+mn-lt"/>
              <a:ea typeface="+mn-ea"/>
              <a:cs typeface="+mn-cs"/>
            </a:endParaRPr>
          </a:p>
          <a:p>
            <a:r>
              <a:rPr lang="nb-NO" sz="2600" dirty="0">
                <a:latin typeface="+mn-lt"/>
                <a:ea typeface="+mn-ea"/>
                <a:cs typeface="+mn-cs"/>
              </a:rPr>
              <a:t>Vi skal ikke se på forhold som bestemmer den økonomiske rammen for den enkelte kommune:</a:t>
            </a:r>
          </a:p>
          <a:p>
            <a:pPr lvl="1"/>
            <a:endParaRPr lang="nb-NO" sz="2400" dirty="0">
              <a:latin typeface="+mn-lt"/>
              <a:ea typeface="+mn-ea"/>
              <a:cs typeface="+mn-cs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b-NO" sz="2600" dirty="0"/>
              <a:t> </a:t>
            </a:r>
            <a:r>
              <a:rPr lang="nb-NO" dirty="0"/>
              <a:t>Totalramme for kommunesektoren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dirty="0"/>
              <a:t> Fordeling til enkeltkommuner gjennom inntektssystemet</a:t>
            </a:r>
          </a:p>
          <a:p>
            <a:pPr>
              <a:buFont typeface="Wingdings" panose="05000000000000000000" pitchFamily="2" charset="2"/>
              <a:buChar char="Ø"/>
            </a:pPr>
            <a:endParaRPr lang="nb-NO" sz="2600" dirty="0"/>
          </a:p>
          <a:p>
            <a:r>
              <a:rPr lang="nb-NO" sz="2600" dirty="0"/>
              <a:t>Vi skal se på forhold som påvirker effektiviteten </a:t>
            </a:r>
            <a:r>
              <a:rPr lang="nb-NO" sz="2600" b="1" dirty="0"/>
              <a:t>innenfor</a:t>
            </a:r>
            <a:r>
              <a:rPr lang="nb-NO" sz="2600" dirty="0"/>
              <a:t> rammen til hver enkelt kommune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3B866E4-23F7-5910-B061-977985585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15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36D4209-4774-A913-BF0A-A54CCACE58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8" name="Tittel 1">
            <a:extLst>
              <a:ext uri="{FF2B5EF4-FFF2-40B4-BE49-F238E27FC236}">
                <a16:creationId xmlns:a16="http://schemas.microsoft.com/office/drawing/2014/main" id="{DDB338C3-7454-9AF7-A95F-F3330BBC4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699" y="-42531"/>
            <a:ext cx="9968449" cy="1305808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br>
              <a:rPr lang="nb-NO" sz="2800" b="1" dirty="0"/>
            </a:br>
            <a:r>
              <a:rPr lang="nb-NO" sz="2800" b="1" dirty="0"/>
              <a:t>Avgrensning</a:t>
            </a:r>
            <a:endParaRPr lang="nb-NO" sz="2800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3D44F695-44EB-1634-49B4-4AF0E1090CA6}"/>
              </a:ext>
            </a:extLst>
          </p:cNvPr>
          <p:cNvSpPr/>
          <p:nvPr/>
        </p:nvSpPr>
        <p:spPr>
          <a:xfrm>
            <a:off x="8464952" y="131601"/>
            <a:ext cx="3727048" cy="1009016"/>
          </a:xfrm>
          <a:prstGeom prst="rect">
            <a:avLst/>
          </a:prstGeom>
          <a:solidFill>
            <a:srgbClr val="3244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Grafikk 5" descr="Ulike vekter med heldekkende fyll">
            <a:extLst>
              <a:ext uri="{FF2B5EF4-FFF2-40B4-BE49-F238E27FC236}">
                <a16:creationId xmlns:a16="http://schemas.microsoft.com/office/drawing/2014/main" id="{80E309D7-0F7C-6E1C-F269-7DB4A3434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5248" y="155663"/>
            <a:ext cx="914400" cy="914400"/>
          </a:xfrm>
          <a:prstGeom prst="rect">
            <a:avLst/>
          </a:prstGeom>
        </p:spPr>
      </p:pic>
      <p:pic>
        <p:nvPicPr>
          <p:cNvPr id="7" name="Grafikk 6" descr="Ulike vekter med heldekkende fyll">
            <a:extLst>
              <a:ext uri="{FF2B5EF4-FFF2-40B4-BE49-F238E27FC236}">
                <a16:creationId xmlns:a16="http://schemas.microsoft.com/office/drawing/2014/main" id="{43B993AC-2E40-5797-108A-BD5FEF8A7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60350" y="155663"/>
            <a:ext cx="914400" cy="914400"/>
          </a:xfrm>
          <a:prstGeom prst="rect">
            <a:avLst/>
          </a:prstGeom>
        </p:spPr>
      </p:pic>
      <p:pic>
        <p:nvPicPr>
          <p:cNvPr id="8" name="Grafikk 7" descr="Spørsmålstegn med heldekkende fyll">
            <a:extLst>
              <a:ext uri="{FF2B5EF4-FFF2-40B4-BE49-F238E27FC236}">
                <a16:creationId xmlns:a16="http://schemas.microsoft.com/office/drawing/2014/main" id="{79CA54EE-0D91-EF24-C851-7CB625ED20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89648" y="372308"/>
            <a:ext cx="561806" cy="56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8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AA06A837-EB5A-3D68-43EB-6AAAA088DD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42530"/>
            <a:ext cx="12192000" cy="13058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7D5C886-EECF-C7DE-03D8-C84BA5BEC8FE}"/>
              </a:ext>
            </a:extLst>
          </p:cNvPr>
          <p:cNvSpPr/>
          <p:nvPr/>
        </p:nvSpPr>
        <p:spPr>
          <a:xfrm>
            <a:off x="0" y="1263278"/>
            <a:ext cx="12192000" cy="55947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34B5C72-4E3A-2A77-B868-D81053B58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699" y="-42531"/>
            <a:ext cx="9968449" cy="1305808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br>
              <a:rPr lang="nb-NO" sz="2800" b="1" dirty="0"/>
            </a:br>
            <a:r>
              <a:rPr lang="nb-NO" sz="2800" b="1" dirty="0"/>
              <a:t>Statlig styring – noen problemstillinger  </a:t>
            </a:r>
            <a:br>
              <a:rPr lang="nb-NO" sz="2800" b="1" dirty="0"/>
            </a:br>
            <a:endParaRPr lang="nb-NO" sz="28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08D4586-49DF-91C6-DA4F-52BDA6C53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BF60C1B-21D4-425B-89C8-B0A7AB09A1E4}" type="slidenum">
              <a:rPr lang="nb-NO" smtClean="0"/>
              <a:pPr>
                <a:spcAft>
                  <a:spcPts val="600"/>
                </a:spcAft>
              </a:pPr>
              <a:t>16</a:t>
            </a:fld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DC62D8-ECEC-9EF9-994A-9CFE166982C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91700" y="1612974"/>
            <a:ext cx="11213828" cy="506417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nb-NO" dirty="0"/>
          </a:p>
          <a:p>
            <a:pPr marL="0" indent="0">
              <a:lnSpc>
                <a:spcPct val="110000"/>
              </a:lnSpc>
              <a:buNone/>
            </a:pPr>
            <a:r>
              <a:rPr lang="nb-NO" dirty="0"/>
              <a:t> 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837D86AC-F81B-5B41-D8D3-D3A2C6EC9246}"/>
              </a:ext>
            </a:extLst>
          </p:cNvPr>
          <p:cNvSpPr txBox="1"/>
          <p:nvPr/>
        </p:nvSpPr>
        <p:spPr>
          <a:xfrm>
            <a:off x="791700" y="1746772"/>
            <a:ext cx="10839894" cy="5009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dirty="0"/>
              <a:t>Nasjonale mål om likeverd – Effektivitetsgevinster ved desentralisering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dirty="0"/>
              <a:t>Beste kvalitet i enkeltsektorer – God nok og likeverdig kvalitet i alle sektorer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dirty="0"/>
              <a:t>Oppvekst – Helse- og omsorg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dirty="0"/>
              <a:t>Tjenesteproduksjon – Samfunnsutvikling (areal, klima, beredskap etc.)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dirty="0"/>
              <a:t>Rammetilskudd – Øremerkede tilskudd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dirty="0"/>
              <a:t>Kommuneplikter – Aktørplikter (arbeidsmiljølov, </a:t>
            </a:r>
            <a:r>
              <a:rPr lang="nb-NO" sz="2400" dirty="0" err="1"/>
              <a:t>offentleglov</a:t>
            </a:r>
            <a:r>
              <a:rPr lang="nb-NO" sz="2400" dirty="0"/>
              <a:t>, GDPR </a:t>
            </a:r>
            <a:r>
              <a:rPr lang="nb-NO" sz="2400" dirty="0" err="1"/>
              <a:t>etc</a:t>
            </a:r>
            <a:r>
              <a:rPr lang="nb-NO" sz="2400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dirty="0"/>
              <a:t>Styre alle kommuner likt – Differensiert styring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dirty="0"/>
              <a:t>Kommuner – Fylkeskommuner </a:t>
            </a:r>
          </a:p>
          <a:p>
            <a:pPr>
              <a:lnSpc>
                <a:spcPct val="150000"/>
              </a:lnSpc>
            </a:pPr>
            <a:r>
              <a:rPr lang="nb-NO" sz="2400" dirty="0"/>
              <a:t> </a:t>
            </a:r>
          </a:p>
        </p:txBody>
      </p: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DFC29380-2BDE-290B-B4B5-0820844536AD}"/>
              </a:ext>
            </a:extLst>
          </p:cNvPr>
          <p:cNvCxnSpPr>
            <a:cxnSpLocks/>
          </p:cNvCxnSpPr>
          <p:nvPr/>
        </p:nvCxnSpPr>
        <p:spPr>
          <a:xfrm>
            <a:off x="0" y="126327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ktangel 10">
            <a:extLst>
              <a:ext uri="{FF2B5EF4-FFF2-40B4-BE49-F238E27FC236}">
                <a16:creationId xmlns:a16="http://schemas.microsoft.com/office/drawing/2014/main" id="{9700464C-BB69-85B4-F80B-36C7F7A6E963}"/>
              </a:ext>
            </a:extLst>
          </p:cNvPr>
          <p:cNvSpPr/>
          <p:nvPr/>
        </p:nvSpPr>
        <p:spPr>
          <a:xfrm>
            <a:off x="8464952" y="105865"/>
            <a:ext cx="3727048" cy="1009016"/>
          </a:xfrm>
          <a:prstGeom prst="rect">
            <a:avLst/>
          </a:prstGeom>
          <a:solidFill>
            <a:srgbClr val="3244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Grafikk 14" descr="Ulike vekter med heldekkende fyll">
            <a:extLst>
              <a:ext uri="{FF2B5EF4-FFF2-40B4-BE49-F238E27FC236}">
                <a16:creationId xmlns:a16="http://schemas.microsoft.com/office/drawing/2014/main" id="{D789AF6B-8D7F-4361-A588-CC2D169D0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75248" y="155663"/>
            <a:ext cx="914400" cy="914400"/>
          </a:xfrm>
          <a:prstGeom prst="rect">
            <a:avLst/>
          </a:prstGeom>
        </p:spPr>
      </p:pic>
      <p:pic>
        <p:nvPicPr>
          <p:cNvPr id="17" name="Grafikk 16" descr="Ulike vekter med heldekkende fyll">
            <a:extLst>
              <a:ext uri="{FF2B5EF4-FFF2-40B4-BE49-F238E27FC236}">
                <a16:creationId xmlns:a16="http://schemas.microsoft.com/office/drawing/2014/main" id="{6FF71D49-A6C5-B1FC-B40B-35C05E90D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0350" y="155663"/>
            <a:ext cx="914400" cy="914400"/>
          </a:xfrm>
          <a:prstGeom prst="rect">
            <a:avLst/>
          </a:prstGeom>
        </p:spPr>
      </p:pic>
      <p:pic>
        <p:nvPicPr>
          <p:cNvPr id="20" name="Grafikk 19" descr="Spørsmålstegn med heldekkende fyll">
            <a:extLst>
              <a:ext uri="{FF2B5EF4-FFF2-40B4-BE49-F238E27FC236}">
                <a16:creationId xmlns:a16="http://schemas.microsoft.com/office/drawing/2014/main" id="{698B5F30-D73F-F9D2-2862-A5DEC74F0A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89648" y="372308"/>
            <a:ext cx="561806" cy="56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4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DD567-2EF7-1672-12DF-07764893E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503877" cy="1325563"/>
          </a:xfrm>
        </p:spPr>
        <p:txBody>
          <a:bodyPr anchor="ctr">
            <a:normAutofit/>
          </a:bodyPr>
          <a:lstStyle/>
          <a:p>
            <a:r>
              <a:rPr lang="nb-NO" sz="2800" b="1" dirty="0"/>
              <a:t>Summen av kommunale vedtak for stor….?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5BDE560-C248-7AD9-94D7-FD69B783E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sz="2600" dirty="0"/>
          </a:p>
          <a:p>
            <a:endParaRPr lang="nb-NO" sz="2600" dirty="0"/>
          </a:p>
          <a:p>
            <a:r>
              <a:rPr lang="nb-NO" sz="2800" dirty="0"/>
              <a:t>Dobling av antall hytter</a:t>
            </a:r>
          </a:p>
          <a:p>
            <a:r>
              <a:rPr lang="nb-NO" sz="2800" dirty="0"/>
              <a:t>Fire ganger så mye areal til hytter som til boliger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A95FEE3-C6A7-F019-421F-D624EAF17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"/>
          <a:stretch/>
        </p:blipFill>
        <p:spPr bwMode="auto">
          <a:xfrm>
            <a:off x="7470966" y="372979"/>
            <a:ext cx="4466104" cy="6207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7B3961E-5975-EF8D-0BBE-5B2531842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5518" y="6317146"/>
            <a:ext cx="45001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9607288-6604-4719-894E-8D17BD47898C}" type="slidenum">
              <a:rPr lang="nb-NO" smtClean="0"/>
              <a:pPr>
                <a:spcAft>
                  <a:spcPts val="600"/>
                </a:spcAft>
              </a:pPr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0611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C43C9CD-15CA-8E8D-F872-CDEF7F740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5329" y="-1720469"/>
            <a:ext cx="4991619" cy="10298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ssholder for lysbildenummer 4" hidden="1">
            <a:extLst>
              <a:ext uri="{FF2B5EF4-FFF2-40B4-BE49-F238E27FC236}">
                <a16:creationId xmlns:a16="http://schemas.microsoft.com/office/drawing/2014/main" id="{50301952-73FA-9502-3453-7273E5FF8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9607288-6604-4719-894E-8D17BD47898C}" type="slidenum">
              <a:rPr lang="nb-NO" smtClean="0"/>
              <a:pPr>
                <a:spcAft>
                  <a:spcPts val="600"/>
                </a:spcAft>
              </a:pPr>
              <a:t>18</a:t>
            </a:fld>
            <a:endParaRPr lang="nb-NO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0ED217D4-32CC-782B-675D-D4648D9B8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317" y="891321"/>
            <a:ext cx="6227012" cy="1143000"/>
          </a:xfrm>
        </p:spPr>
        <p:txBody>
          <a:bodyPr>
            <a:normAutofit fontScale="90000"/>
          </a:bodyPr>
          <a:lstStyle/>
          <a:p>
            <a:r>
              <a:rPr lang="nb-NO" sz="3100" b="1" dirty="0"/>
              <a:t>Statlig styring av arealpolitikken?</a:t>
            </a:r>
            <a:br>
              <a:rPr lang="nb-NO" sz="3100" b="1" dirty="0"/>
            </a:br>
            <a:br>
              <a:rPr lang="nb-NO" sz="3100" b="1" dirty="0"/>
            </a:br>
            <a:r>
              <a:rPr lang="nb-NO" sz="2400" i="1" dirty="0"/>
              <a:t>Naturrisikoutvalget: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6913F5F-B396-0835-CD80-50011FDE9A5F}"/>
              </a:ext>
            </a:extLst>
          </p:cNvPr>
          <p:cNvSpPr txBox="1"/>
          <p:nvPr/>
        </p:nvSpPr>
        <p:spPr>
          <a:xfrm>
            <a:off x="1489841" y="2742125"/>
            <a:ext cx="62270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Eksterne virkninger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Langsiktige virkninger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Asymmetrisk eller ufullstendig                                 informasjon</a:t>
            </a:r>
          </a:p>
        </p:txBody>
      </p:sp>
    </p:spTree>
    <p:extLst>
      <p:ext uri="{BB962C8B-B14F-4D97-AF65-F5344CB8AC3E}">
        <p14:creationId xmlns:p14="http://schemas.microsoft.com/office/powerpoint/2010/main" val="348026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9B100F1-D255-1EDF-B383-C5D348A6C3F4}"/>
              </a:ext>
            </a:extLst>
          </p:cNvPr>
          <p:cNvSpPr/>
          <p:nvPr/>
        </p:nvSpPr>
        <p:spPr>
          <a:xfrm>
            <a:off x="0" y="-42530"/>
            <a:ext cx="12192000" cy="13195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9A133D31-9BEB-342B-B825-98C13DDCA34A}"/>
              </a:ext>
            </a:extLst>
          </p:cNvPr>
          <p:cNvSpPr/>
          <p:nvPr/>
        </p:nvSpPr>
        <p:spPr>
          <a:xfrm>
            <a:off x="0" y="1263277"/>
            <a:ext cx="12192000" cy="5594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6B32757D-AB92-C71B-092E-B5BC9051D221}"/>
              </a:ext>
            </a:extLst>
          </p:cNvPr>
          <p:cNvCxnSpPr>
            <a:cxnSpLocks/>
          </p:cNvCxnSpPr>
          <p:nvPr/>
        </p:nvCxnSpPr>
        <p:spPr>
          <a:xfrm>
            <a:off x="0" y="126327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46603F2-F510-4B89-C8DA-4707B897A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699" y="1479921"/>
            <a:ext cx="11014221" cy="5279251"/>
          </a:xfrm>
        </p:spPr>
        <p:txBody>
          <a:bodyPr/>
          <a:lstStyle/>
          <a:p>
            <a:r>
              <a:rPr lang="nb-NO" dirty="0">
                <a:latin typeface="+mn-lt"/>
                <a:ea typeface="+mn-ea"/>
                <a:cs typeface="+mn-cs"/>
              </a:rPr>
              <a:t>Statlig fastsatte rammer – Lokal beskatningsfrihet </a:t>
            </a:r>
          </a:p>
          <a:p>
            <a:r>
              <a:rPr lang="nb-NO" dirty="0">
                <a:latin typeface="+mn-lt"/>
                <a:ea typeface="+mn-ea"/>
                <a:cs typeface="+mn-cs"/>
              </a:rPr>
              <a:t>Oppgavefordeling – i utgangspunktet som i dag:</a:t>
            </a:r>
          </a:p>
          <a:p>
            <a:pPr lvl="1"/>
            <a:r>
              <a:rPr lang="nb-NO" sz="2200" dirty="0">
                <a:latin typeface="+mn-lt"/>
                <a:ea typeface="+mn-ea"/>
                <a:cs typeface="+mn-cs"/>
              </a:rPr>
              <a:t>Tre forvaltningsnivåer</a:t>
            </a:r>
          </a:p>
          <a:p>
            <a:pPr lvl="1"/>
            <a:r>
              <a:rPr lang="nb-NO" sz="2200" dirty="0">
                <a:latin typeface="+mn-lt"/>
                <a:ea typeface="+mn-ea"/>
                <a:cs typeface="+mn-cs"/>
              </a:rPr>
              <a:t>Kommunalt ansvar for oppgaver</a:t>
            </a:r>
          </a:p>
          <a:p>
            <a:pPr lvl="1"/>
            <a:r>
              <a:rPr lang="nb-NO" sz="2200" dirty="0">
                <a:latin typeface="+mn-lt"/>
                <a:ea typeface="+mn-ea"/>
                <a:cs typeface="+mn-cs"/>
              </a:rPr>
              <a:t>Generalistkommuner </a:t>
            </a:r>
          </a:p>
          <a:p>
            <a:r>
              <a:rPr lang="nb-NO" dirty="0">
                <a:latin typeface="+mn-lt"/>
                <a:ea typeface="+mn-ea"/>
                <a:cs typeface="+mn-cs"/>
              </a:rPr>
              <a:t>Interkommunalt samarbeid – Kommunesammenslutning</a:t>
            </a:r>
          </a:p>
          <a:p>
            <a:r>
              <a:rPr lang="nb-NO" dirty="0">
                <a:latin typeface="+mn-lt"/>
                <a:ea typeface="+mn-ea"/>
                <a:cs typeface="+mn-cs"/>
              </a:rPr>
              <a:t>Egenregi – Konkurranseutsetting</a:t>
            </a:r>
          </a:p>
          <a:p>
            <a:r>
              <a:rPr lang="nb-NO" dirty="0">
                <a:latin typeface="+mn-lt"/>
                <a:ea typeface="+mn-ea"/>
                <a:cs typeface="+mn-cs"/>
              </a:rPr>
              <a:t>Resultatbasert finansiering – Objektive kriterier</a:t>
            </a:r>
          </a:p>
          <a:p>
            <a:r>
              <a:rPr lang="nb-NO" dirty="0">
                <a:latin typeface="+mn-lt"/>
                <a:ea typeface="+mn-ea"/>
                <a:cs typeface="+mn-cs"/>
              </a:rPr>
              <a:t>Egne digitale løsninger – Fellesløsninger</a:t>
            </a:r>
          </a:p>
          <a:p>
            <a:r>
              <a:rPr lang="nb-NO" dirty="0">
                <a:latin typeface="+mn-lt"/>
                <a:ea typeface="+mn-ea"/>
                <a:cs typeface="+mn-cs"/>
              </a:rPr>
              <a:t>Bruk av arbeidskraft, særlig innenfor helse og omsorg</a:t>
            </a:r>
          </a:p>
          <a:p>
            <a:r>
              <a:rPr lang="nb-NO" dirty="0">
                <a:latin typeface="+mn-lt"/>
                <a:ea typeface="+mn-ea"/>
                <a:cs typeface="+mn-cs"/>
              </a:rPr>
              <a:t>Forholdet politisk ledelse og administrasjon/økonomistyring</a:t>
            </a:r>
          </a:p>
          <a:p>
            <a:endParaRPr lang="nb-NO" dirty="0">
              <a:latin typeface="+mn-lt"/>
              <a:ea typeface="+mn-ea"/>
              <a:cs typeface="+mn-cs"/>
            </a:endParaRPr>
          </a:p>
          <a:p>
            <a:pPr lvl="1"/>
            <a:endParaRPr lang="nb-NO" sz="2400" dirty="0"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nb-NO" sz="2600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DFCFA70-5ACB-59EE-6127-507438CB4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19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6037203-0A79-0F74-3FA9-40C9E52AAF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8" name="Tittel 1">
            <a:extLst>
              <a:ext uri="{FF2B5EF4-FFF2-40B4-BE49-F238E27FC236}">
                <a16:creationId xmlns:a16="http://schemas.microsoft.com/office/drawing/2014/main" id="{737599E1-6286-69E2-E6BB-C1C101328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699" y="-42531"/>
            <a:ext cx="9968449" cy="1305808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br>
              <a:rPr lang="nb-NO" sz="2800" b="1" dirty="0"/>
            </a:br>
            <a:r>
              <a:rPr lang="nb-NO" sz="2800" b="1" dirty="0"/>
              <a:t>Andre forhold – noen problemstillinger  </a:t>
            </a:r>
            <a:br>
              <a:rPr lang="nb-NO" sz="2800" b="1" dirty="0"/>
            </a:br>
            <a:endParaRPr lang="nb-NO" sz="2800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34BB582C-6D5E-E8F0-91FE-97EE56B24C7F}"/>
              </a:ext>
            </a:extLst>
          </p:cNvPr>
          <p:cNvSpPr/>
          <p:nvPr/>
        </p:nvSpPr>
        <p:spPr>
          <a:xfrm>
            <a:off x="8464952" y="98827"/>
            <a:ext cx="3727048" cy="1009016"/>
          </a:xfrm>
          <a:prstGeom prst="rect">
            <a:avLst/>
          </a:prstGeom>
          <a:solidFill>
            <a:srgbClr val="3244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Grafikk 5" descr="Ulike vekter med heldekkende fyll">
            <a:extLst>
              <a:ext uri="{FF2B5EF4-FFF2-40B4-BE49-F238E27FC236}">
                <a16:creationId xmlns:a16="http://schemas.microsoft.com/office/drawing/2014/main" id="{F9585173-874D-C99B-F656-303F898CA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5248" y="155663"/>
            <a:ext cx="914400" cy="914400"/>
          </a:xfrm>
          <a:prstGeom prst="rect">
            <a:avLst/>
          </a:prstGeom>
        </p:spPr>
      </p:pic>
      <p:pic>
        <p:nvPicPr>
          <p:cNvPr id="7" name="Grafikk 6" descr="Ulike vekter med heldekkende fyll">
            <a:extLst>
              <a:ext uri="{FF2B5EF4-FFF2-40B4-BE49-F238E27FC236}">
                <a16:creationId xmlns:a16="http://schemas.microsoft.com/office/drawing/2014/main" id="{8E9AEAC8-142C-441D-0355-4C7D0904D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60350" y="155663"/>
            <a:ext cx="914400" cy="914400"/>
          </a:xfrm>
          <a:prstGeom prst="rect">
            <a:avLst/>
          </a:prstGeom>
        </p:spPr>
      </p:pic>
      <p:pic>
        <p:nvPicPr>
          <p:cNvPr id="8" name="Grafikk 7" descr="Spørsmålstegn med heldekkende fyll">
            <a:extLst>
              <a:ext uri="{FF2B5EF4-FFF2-40B4-BE49-F238E27FC236}">
                <a16:creationId xmlns:a16="http://schemas.microsoft.com/office/drawing/2014/main" id="{88606446-BC39-70BB-6DF3-B83669DF97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89648" y="372308"/>
            <a:ext cx="561806" cy="56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7F408FB-AC0F-BF38-3279-90E87A677F53}"/>
              </a:ext>
            </a:extLst>
          </p:cNvPr>
          <p:cNvSpPr/>
          <p:nvPr/>
        </p:nvSpPr>
        <p:spPr>
          <a:xfrm>
            <a:off x="0" y="-42530"/>
            <a:ext cx="12192000" cy="13058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91ADA10-8AB0-F6E5-B09A-615991253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2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CEC81E5-8034-B16F-CFD5-276101169B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6" name="Plassholder for innhold 5">
            <a:extLst>
              <a:ext uri="{FF2B5EF4-FFF2-40B4-BE49-F238E27FC236}">
                <a16:creationId xmlns:a16="http://schemas.microsoft.com/office/drawing/2014/main" id="{12DB0BAB-B598-44EF-81DB-1C6474BA210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899953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0E9ABD9D-B8FC-A4C8-EE54-FB7873CB6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9000000" cy="1263276"/>
          </a:xfrm>
        </p:spPr>
        <p:txBody>
          <a:bodyPr>
            <a:normAutofit/>
          </a:bodyPr>
          <a:lstStyle/>
          <a:p>
            <a:r>
              <a:rPr lang="nb-NO" sz="2800" b="1" dirty="0"/>
              <a:t>Netto driftsresultat og egenkapital (kommunene)</a:t>
            </a:r>
          </a:p>
        </p:txBody>
      </p:sp>
    </p:spTree>
    <p:extLst>
      <p:ext uri="{BB962C8B-B14F-4D97-AF65-F5344CB8AC3E}">
        <p14:creationId xmlns:p14="http://schemas.microsoft.com/office/powerpoint/2010/main" val="16023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762EC9E-2E80-C0CE-5256-C6461AC63FB3}"/>
              </a:ext>
            </a:extLst>
          </p:cNvPr>
          <p:cNvSpPr/>
          <p:nvPr/>
        </p:nvSpPr>
        <p:spPr>
          <a:xfrm>
            <a:off x="0" y="-42530"/>
            <a:ext cx="12192000" cy="1305807"/>
          </a:xfrm>
          <a:prstGeom prst="rect">
            <a:avLst/>
          </a:prstGeom>
          <a:solidFill>
            <a:srgbClr val="89D7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7CC42857-A013-B18E-9320-76170F58209B}"/>
              </a:ext>
            </a:extLst>
          </p:cNvPr>
          <p:cNvSpPr/>
          <p:nvPr/>
        </p:nvSpPr>
        <p:spPr>
          <a:xfrm>
            <a:off x="0" y="1263278"/>
            <a:ext cx="12192000" cy="55947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D6B7A6DD-594D-18B8-E5F1-28EC988DABFA}"/>
              </a:ext>
            </a:extLst>
          </p:cNvPr>
          <p:cNvCxnSpPr>
            <a:cxnSpLocks/>
          </p:cNvCxnSpPr>
          <p:nvPr/>
        </p:nvCxnSpPr>
        <p:spPr>
          <a:xfrm>
            <a:off x="0" y="126327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B9D1F75-2C98-47FB-A70E-5F6460936C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67112" y="1704920"/>
            <a:ext cx="7823595" cy="4449145"/>
          </a:xfrm>
        </p:spPr>
        <p:txBody>
          <a:bodyPr/>
          <a:lstStyle/>
          <a:p>
            <a:pPr marL="457200" lvl="1" indent="0">
              <a:buNone/>
            </a:pPr>
            <a:r>
              <a:rPr lang="nb-NO" sz="2400" dirty="0"/>
              <a:t>ETTERSPØRSEL</a:t>
            </a:r>
          </a:p>
          <a:p>
            <a:pPr lvl="1"/>
            <a:r>
              <a:rPr lang="nb-NO" sz="2400" dirty="0"/>
              <a:t>Redusere behovet (forebygging, folkehelse)</a:t>
            </a:r>
          </a:p>
          <a:p>
            <a:pPr lvl="1"/>
            <a:r>
              <a:rPr lang="nb-NO" sz="2400" dirty="0"/>
              <a:t>Hvor mye skal kommunen gjøre? (sivilsamfunnet)</a:t>
            </a:r>
          </a:p>
          <a:p>
            <a:pPr marL="457200" lvl="1" indent="0">
              <a:buNone/>
            </a:pPr>
            <a:endParaRPr lang="nb-NO" sz="2400" dirty="0"/>
          </a:p>
          <a:p>
            <a:pPr marL="457200" lvl="1" indent="0">
              <a:buNone/>
            </a:pPr>
            <a:r>
              <a:rPr lang="nb-NO" sz="2400" dirty="0"/>
              <a:t>TILBUD</a:t>
            </a:r>
          </a:p>
          <a:p>
            <a:pPr lvl="1"/>
            <a:r>
              <a:rPr lang="nb-NO" sz="2400" dirty="0"/>
              <a:t>Redusere utenforskap (inkludering, integrering)</a:t>
            </a:r>
          </a:p>
          <a:p>
            <a:pPr lvl="1"/>
            <a:r>
              <a:rPr lang="nb-NO" sz="2400" dirty="0"/>
              <a:t>Utnytte arbeidskraft bedre                      (sykefravær, arbeidstid/turnus, organisering/arbeidsdeling, kompetanse, ledelse)</a:t>
            </a:r>
          </a:p>
          <a:p>
            <a:pPr lvl="1"/>
            <a:r>
              <a:rPr lang="nb-NO" sz="2400" dirty="0"/>
              <a:t>Erstatte/effektivisere bruk av arbeidskraft (boformer, velferdsteknologi)</a:t>
            </a:r>
          </a:p>
          <a:p>
            <a:pPr lvl="1"/>
            <a:endParaRPr lang="nb-NO" sz="2200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F891293-1BA5-4C10-A4FF-1F9D547EAD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20</a:t>
            </a:fld>
            <a:endParaRPr lang="nb-NO" dirty="0"/>
          </a:p>
        </p:txBody>
      </p:sp>
      <p:pic>
        <p:nvPicPr>
          <p:cNvPr id="10" name="Plassholder for innhold 9" descr="Et bilde som inneholder person, tilbehør&#10;&#10;Automatisk generert beskrivelse">
            <a:extLst>
              <a:ext uri="{FF2B5EF4-FFF2-40B4-BE49-F238E27FC236}">
                <a16:creationId xmlns:a16="http://schemas.microsoft.com/office/drawing/2014/main" id="{83AB073E-D540-BA3C-5F1B-3C6993CADE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983" t="1163" r="25299" b="-21"/>
          <a:stretch/>
        </p:blipFill>
        <p:spPr>
          <a:xfrm>
            <a:off x="7489370" y="0"/>
            <a:ext cx="4702629" cy="6857146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DDBE89C3-2B3B-5624-FCAA-49A079AFC714}"/>
              </a:ext>
            </a:extLst>
          </p:cNvPr>
          <p:cNvSpPr txBox="1"/>
          <p:nvPr/>
        </p:nvSpPr>
        <p:spPr>
          <a:xfrm>
            <a:off x="10615192" y="6317146"/>
            <a:ext cx="10919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Foto: </a:t>
            </a:r>
            <a:r>
              <a:rPr lang="nb-NO" sz="10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Colourbox</a:t>
            </a:r>
            <a:endParaRPr lang="nb-NO" sz="1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DE5A4902-1D11-137E-8EE5-81113B4003F5}"/>
              </a:ext>
            </a:extLst>
          </p:cNvPr>
          <p:cNvSpPr txBox="1">
            <a:spLocks/>
          </p:cNvSpPr>
          <p:nvPr/>
        </p:nvSpPr>
        <p:spPr>
          <a:xfrm>
            <a:off x="359081" y="72296"/>
            <a:ext cx="9000000" cy="1263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br>
              <a:rPr lang="nb-NO" sz="2800" b="1" dirty="0"/>
            </a:br>
            <a:r>
              <a:rPr lang="nb-NO" sz="2800" b="1" dirty="0"/>
              <a:t>Bruk av arbeidskraft </a:t>
            </a:r>
            <a:br>
              <a:rPr lang="nb-NO" sz="2800" b="1" dirty="0"/>
            </a:b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132386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98677C0-EDEC-5671-3DE0-FA4A1EFFE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0231" y="-3263914"/>
            <a:ext cx="9078874" cy="130163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2C93456F-71DD-825F-55EA-5FE967A8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CBF60C1B-21D4-425B-89C8-B0A7AB09A1E4}" type="slidenum">
              <a:rPr lang="nb-NO" smtClean="0"/>
              <a:pPr>
                <a:spcAft>
                  <a:spcPts val="600"/>
                </a:spcAft>
              </a:pPr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440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370480-DC75-107C-9835-FD5B1B285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22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F3830B8-3E17-B22D-CCFA-E62D259A43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28827" y="6166486"/>
            <a:ext cx="2150771" cy="478127"/>
          </a:xfrm>
        </p:spPr>
        <p:txBody>
          <a:bodyPr/>
          <a:lstStyle/>
          <a:p>
            <a:r>
              <a:rPr lang="nb-NO" dirty="0"/>
              <a:t>Illustrasjon: </a:t>
            </a:r>
            <a:r>
              <a:rPr lang="nb-NO" dirty="0" err="1"/>
              <a:t>iStock</a:t>
            </a:r>
            <a:r>
              <a:rPr lang="nb-NO" dirty="0"/>
              <a:t>/KDD</a:t>
            </a:r>
          </a:p>
        </p:txBody>
      </p:sp>
      <p:pic>
        <p:nvPicPr>
          <p:cNvPr id="11" name="Bilde 10" descr="Et bilde som inneholder sko, klær, tegnefilm, person&#10;&#10;KI-generert innhold kan være feil.">
            <a:extLst>
              <a:ext uri="{FF2B5EF4-FFF2-40B4-BE49-F238E27FC236}">
                <a16:creationId xmlns:a16="http://schemas.microsoft.com/office/drawing/2014/main" id="{02A6F905-824A-4B86-CC41-0DEFC98D00D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4" t="74635" r="24724"/>
          <a:stretch/>
        </p:blipFill>
        <p:spPr>
          <a:xfrm>
            <a:off x="5795279" y="1609408"/>
            <a:ext cx="6065520" cy="4247211"/>
          </a:xfrm>
          <a:prstGeom prst="snipRoundRect">
            <a:avLst>
              <a:gd name="adj1" fmla="val 16667"/>
              <a:gd name="adj2" fmla="val 50000"/>
            </a:avLst>
          </a:prstGeom>
        </p:spPr>
      </p:pic>
      <p:pic>
        <p:nvPicPr>
          <p:cNvPr id="13" name="Bilde 12" descr="Et bilde som inneholder sko, klær, tegnefilm, person&#10;&#10;KI-generert innhold kan være feil.">
            <a:extLst>
              <a:ext uri="{FF2B5EF4-FFF2-40B4-BE49-F238E27FC236}">
                <a16:creationId xmlns:a16="http://schemas.microsoft.com/office/drawing/2014/main" id="{F76B471C-79C7-23E3-5646-F10166E568D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6" t="49717" r="38942" b="24383"/>
          <a:stretch/>
        </p:blipFill>
        <p:spPr>
          <a:xfrm>
            <a:off x="345440" y="1849120"/>
            <a:ext cx="5587096" cy="416767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4D7F93D5-D90F-B7BA-068C-C07F0C0E424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550" y="2885974"/>
            <a:ext cx="997916" cy="1297685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71A0BDA4-09AC-461E-CB6E-D7084AECA1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8669">
            <a:off x="9358524" y="858997"/>
            <a:ext cx="1387590" cy="1804416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3020866B-BAC3-434B-53F8-98BF8B2610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8318">
            <a:off x="1610666" y="1768548"/>
            <a:ext cx="787706" cy="1024329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2644E845-2CAF-2839-E258-404D5AD22B4F}"/>
              </a:ext>
            </a:extLst>
          </p:cNvPr>
          <p:cNvSpPr/>
          <p:nvPr/>
        </p:nvSpPr>
        <p:spPr>
          <a:xfrm>
            <a:off x="3403600" y="5856619"/>
            <a:ext cx="1320800" cy="32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A4A1DFAB-48DD-20D1-3AE9-3621533FC52B}"/>
              </a:ext>
            </a:extLst>
          </p:cNvPr>
          <p:cNvSpPr txBox="1"/>
          <p:nvPr/>
        </p:nvSpPr>
        <p:spPr>
          <a:xfrm>
            <a:off x="6979156" y="4115017"/>
            <a:ext cx="3835022" cy="911115"/>
          </a:xfrm>
          <a:prstGeom prst="rect">
            <a:avLst/>
          </a:prstGeom>
          <a:noFill/>
        </p:spPr>
        <p:txBody>
          <a:bodyPr wrap="square">
            <a:prstTxWarp prst="textChevronInverted">
              <a:avLst>
                <a:gd name="adj" fmla="val 82806"/>
              </a:avLst>
            </a:prstTxWarp>
            <a:spAutoFit/>
          </a:bodyPr>
          <a:lstStyle/>
          <a:p>
            <a:r>
              <a:rPr lang="nb-NO" sz="5400" dirty="0"/>
              <a:t>Ja til helhet 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68715DBC-0A48-9132-598E-471E8EA48241}"/>
              </a:ext>
            </a:extLst>
          </p:cNvPr>
          <p:cNvSpPr/>
          <p:nvPr/>
        </p:nvSpPr>
        <p:spPr>
          <a:xfrm>
            <a:off x="3527471" y="1137919"/>
            <a:ext cx="1432560" cy="1550959"/>
          </a:xfrm>
          <a:prstGeom prst="rect">
            <a:avLst/>
          </a:prstGeom>
          <a:solidFill>
            <a:srgbClr val="B9C8DB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5B73613A-D71E-D963-DDD4-DC8A1389D12C}"/>
              </a:ext>
            </a:extLst>
          </p:cNvPr>
          <p:cNvSpPr txBox="1"/>
          <p:nvPr/>
        </p:nvSpPr>
        <p:spPr>
          <a:xfrm>
            <a:off x="3770739" y="1164570"/>
            <a:ext cx="14325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200" dirty="0"/>
              <a:t>Nei til sterk sektor-styring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C133D41E-82CB-A820-F343-9FCE5C2E10EB}"/>
              </a:ext>
            </a:extLst>
          </p:cNvPr>
          <p:cNvSpPr/>
          <p:nvPr/>
        </p:nvSpPr>
        <p:spPr>
          <a:xfrm>
            <a:off x="6767784" y="1343196"/>
            <a:ext cx="1685336" cy="1148286"/>
          </a:xfrm>
          <a:prstGeom prst="rect">
            <a:avLst/>
          </a:prstGeom>
          <a:solidFill>
            <a:srgbClr val="B9C8DB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E3D653EB-65F8-E98E-60C6-1AB4FA87E969}"/>
              </a:ext>
            </a:extLst>
          </p:cNvPr>
          <p:cNvSpPr txBox="1"/>
          <p:nvPr/>
        </p:nvSpPr>
        <p:spPr>
          <a:xfrm>
            <a:off x="6979156" y="1383486"/>
            <a:ext cx="155040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200" dirty="0"/>
              <a:t>Vi vil ha lokal tilpasning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14404376-8DC4-D3A2-DFD5-4BCE15DB65A4}"/>
              </a:ext>
            </a:extLst>
          </p:cNvPr>
          <p:cNvSpPr/>
          <p:nvPr/>
        </p:nvSpPr>
        <p:spPr>
          <a:xfrm>
            <a:off x="243840" y="6176963"/>
            <a:ext cx="1951624" cy="59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919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08C73A8-8B7C-5379-C0D7-1B1B4149E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438" y="2995663"/>
            <a:ext cx="9000000" cy="4351338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016ABFF-CBC0-B298-1133-C63B861A2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3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EB97E8E-3A51-6F5A-0E0E-404F9A0BFA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A49BFB4-E7EC-81D5-6F7F-A70D6D358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9" r="3444"/>
          <a:stretch/>
        </p:blipFill>
        <p:spPr bwMode="auto">
          <a:xfrm>
            <a:off x="186002" y="1569493"/>
            <a:ext cx="11523778" cy="3872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E8FFE4CC-406A-4BEA-9E23-5F2129465BE3}"/>
              </a:ext>
            </a:extLst>
          </p:cNvPr>
          <p:cNvSpPr txBox="1"/>
          <p:nvPr/>
        </p:nvSpPr>
        <p:spPr>
          <a:xfrm>
            <a:off x="7977540" y="496371"/>
            <a:ext cx="3736920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nb-NO" dirty="0"/>
              <a:t>Kommunal rapport, 5. august 2025</a:t>
            </a:r>
          </a:p>
        </p:txBody>
      </p:sp>
    </p:spTree>
    <p:extLst>
      <p:ext uri="{BB962C8B-B14F-4D97-AF65-F5344CB8AC3E}">
        <p14:creationId xmlns:p14="http://schemas.microsoft.com/office/powerpoint/2010/main" val="80585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BCC7ACED-A67F-FFFA-757E-04A254B5BD4F}"/>
              </a:ext>
            </a:extLst>
          </p:cNvPr>
          <p:cNvSpPr/>
          <p:nvPr/>
        </p:nvSpPr>
        <p:spPr>
          <a:xfrm>
            <a:off x="0" y="-42530"/>
            <a:ext cx="12192000" cy="13058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685D75-7256-CB3A-B4C4-70222E196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5920309-8427-3924-580B-11E2A0EE4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4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E4E243A-2EC3-0FA3-6FDF-C4AAEACB94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CF0E4E2-3B08-ACA3-36F5-7B14439D8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7" b="3385"/>
          <a:stretch/>
        </p:blipFill>
        <p:spPr bwMode="auto">
          <a:xfrm>
            <a:off x="0" y="1398743"/>
            <a:ext cx="12192000" cy="491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8DFF25A-900C-403F-B98E-EF193CC1C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000000" cy="1257705"/>
          </a:xfrm>
        </p:spPr>
        <p:txBody>
          <a:bodyPr>
            <a:normAutofit/>
          </a:bodyPr>
          <a:lstStyle/>
          <a:p>
            <a:r>
              <a:rPr lang="nb-NO" sz="2800" b="1" dirty="0"/>
              <a:t>Perspektivmeldingen </a:t>
            </a:r>
          </a:p>
        </p:txBody>
      </p:sp>
    </p:spTree>
    <p:extLst>
      <p:ext uri="{BB962C8B-B14F-4D97-AF65-F5344CB8AC3E}">
        <p14:creationId xmlns:p14="http://schemas.microsoft.com/office/powerpoint/2010/main" val="300100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71109992-7113-9D88-DCEA-28D56639A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6732"/>
          </a:xfrm>
        </p:spPr>
        <p:txBody>
          <a:bodyPr/>
          <a:lstStyle/>
          <a:p>
            <a:r>
              <a:rPr lang="nb-NO" sz="2200" dirty="0"/>
              <a:t>De mest sentrale kommunene vil oppleve vekst i arbeidsstyrken de neste ti årene</a:t>
            </a:r>
          </a:p>
          <a:p>
            <a:r>
              <a:rPr lang="nb-NO" sz="2200" dirty="0"/>
              <a:t>Mindre sentrale kommuner vil trolig få færre i arbeidsstyrken fremover</a:t>
            </a:r>
          </a:p>
          <a:p>
            <a:r>
              <a:rPr lang="nb-NO" sz="2200" dirty="0"/>
              <a:t>I de minst og nest minst sentrale kommunene vil arbeidsstyrken i aldersgruppen 20-66 år falle med nesten 20 000 personer frem mot 2040      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B4EB7769-19BC-DF8D-CEAB-AF166A6BA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00000" cy="1325563"/>
          </a:xfrm>
        </p:spPr>
        <p:txBody>
          <a:bodyPr>
            <a:noAutofit/>
          </a:bodyPr>
          <a:lstStyle/>
          <a:p>
            <a:r>
              <a:rPr lang="nb-NO" sz="2800" b="1" dirty="0"/>
              <a:t>Utvikling i arbeidsstyrken basert på befolknings- </a:t>
            </a:r>
            <a:r>
              <a:rPr lang="nb-NO" sz="2800" b="1" dirty="0" err="1"/>
              <a:t>fremskrivinger</a:t>
            </a:r>
            <a:r>
              <a:rPr lang="nb-NO" sz="2800" b="1" dirty="0"/>
              <a:t> (prosentvis endring) 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FC65F37-4F2A-602B-5136-30A5CF368E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5932357"/>
            <a:ext cx="5181600" cy="244606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ED74C725-AAA2-C842-3744-9F34707284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2200" y="5932357"/>
            <a:ext cx="5181600" cy="24460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EC64372-6A46-98D6-0F07-5CD8D7C55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1990" y="6497146"/>
            <a:ext cx="45001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E3B291-050D-4A82-B0A1-DB349FC61753}" type="slidenum">
              <a:rPr lang="nb-NO" smtClean="0"/>
              <a:pPr>
                <a:spcAft>
                  <a:spcPts val="600"/>
                </a:spcAft>
              </a:pPr>
              <a:t>5</a:t>
            </a:fld>
            <a:endParaRPr lang="nb-NO"/>
          </a:p>
        </p:txBody>
      </p:sp>
      <p:graphicFrame>
        <p:nvGraphicFramePr>
          <p:cNvPr id="6" name="Plassholder for innhold 5">
            <a:extLst>
              <a:ext uri="{FF2B5EF4-FFF2-40B4-BE49-F238E27FC236}">
                <a16:creationId xmlns:a16="http://schemas.microsoft.com/office/drawing/2014/main" id="{8EB3D123-C5E9-0794-816E-A26D32A01AE5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106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840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FAD78-1591-91EB-7A9E-235A22E04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 24">
            <a:extLst>
              <a:ext uri="{FF2B5EF4-FFF2-40B4-BE49-F238E27FC236}">
                <a16:creationId xmlns:a16="http://schemas.microsoft.com/office/drawing/2014/main" id="{6CA32162-94B0-C7AE-600A-479BE688DB28}"/>
              </a:ext>
            </a:extLst>
          </p:cNvPr>
          <p:cNvSpPr/>
          <p:nvPr/>
        </p:nvSpPr>
        <p:spPr>
          <a:xfrm>
            <a:off x="0" y="-42530"/>
            <a:ext cx="12192000" cy="13058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6D98E59B-C563-6C02-5268-46A2EDB4002E}"/>
              </a:ext>
            </a:extLst>
          </p:cNvPr>
          <p:cNvSpPr/>
          <p:nvPr/>
        </p:nvSpPr>
        <p:spPr>
          <a:xfrm>
            <a:off x="0" y="1263278"/>
            <a:ext cx="12192000" cy="55947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7" name="Rett linje 26">
            <a:extLst>
              <a:ext uri="{FF2B5EF4-FFF2-40B4-BE49-F238E27FC236}">
                <a16:creationId xmlns:a16="http://schemas.microsoft.com/office/drawing/2014/main" id="{88B1CE46-B04D-9B06-45B1-EFE3287F6FAF}"/>
              </a:ext>
            </a:extLst>
          </p:cNvPr>
          <p:cNvCxnSpPr>
            <a:cxnSpLocks/>
          </p:cNvCxnSpPr>
          <p:nvPr/>
        </p:nvCxnSpPr>
        <p:spPr>
          <a:xfrm>
            <a:off x="0" y="126327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C638EA5-D9A6-579D-8DB6-C28CAC55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6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EF7DEC3-E9BC-B7D4-1122-3D318E7545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110D6117-B091-0A8A-6BE4-5DB217B99C3C}"/>
              </a:ext>
            </a:extLst>
          </p:cNvPr>
          <p:cNvSpPr txBox="1">
            <a:spLocks/>
          </p:cNvSpPr>
          <p:nvPr/>
        </p:nvSpPr>
        <p:spPr>
          <a:xfrm>
            <a:off x="953648" y="0"/>
            <a:ext cx="9000000" cy="129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sz="2800" b="1" dirty="0"/>
              <a:t>Omfang av statlig styring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1F15E35B-5D52-F5E5-C370-330454E5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282" y="4231199"/>
            <a:ext cx="3350249" cy="1378658"/>
          </a:xfrm>
        </p:spPr>
        <p:txBody>
          <a:bodyPr/>
          <a:lstStyle/>
          <a:p>
            <a:pPr marL="0" indent="0" algn="ctr">
              <a:buNone/>
            </a:pPr>
            <a:r>
              <a:rPr lang="nb-NO" sz="3200" dirty="0">
                <a:latin typeface="+mn-lt"/>
                <a:ea typeface="+mn-ea"/>
                <a:cs typeface="+mn-cs"/>
              </a:rPr>
              <a:t>Ca. 450 </a:t>
            </a:r>
            <a:br>
              <a:rPr lang="nb-NO" sz="3200" dirty="0">
                <a:latin typeface="+mn-lt"/>
                <a:ea typeface="+mn-ea"/>
                <a:cs typeface="+mn-cs"/>
              </a:rPr>
            </a:br>
            <a:r>
              <a:rPr lang="nb-NO" sz="3200" dirty="0">
                <a:latin typeface="+mn-lt"/>
                <a:ea typeface="+mn-ea"/>
                <a:cs typeface="+mn-cs"/>
              </a:rPr>
              <a:t>lovkrav</a:t>
            </a:r>
          </a:p>
          <a:p>
            <a:pPr algn="ctr"/>
            <a:endParaRPr lang="nb-NO" sz="3200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DA2631B-19D4-59CF-835F-F0B07A8FC9A6}"/>
              </a:ext>
            </a:extLst>
          </p:cNvPr>
          <p:cNvSpPr txBox="1"/>
          <p:nvPr/>
        </p:nvSpPr>
        <p:spPr>
          <a:xfrm>
            <a:off x="4494053" y="4231199"/>
            <a:ext cx="30838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3200" dirty="0"/>
              <a:t>Ca. 550 </a:t>
            </a:r>
            <a:br>
              <a:rPr lang="nb-NO" sz="3200" dirty="0"/>
            </a:br>
            <a:r>
              <a:rPr lang="nb-NO" sz="3200" dirty="0"/>
              <a:t>forskrifts-bestemmelser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0177C42-7795-5333-66E0-AB71F53A6F77}"/>
              </a:ext>
            </a:extLst>
          </p:cNvPr>
          <p:cNvSpPr txBox="1"/>
          <p:nvPr/>
        </p:nvSpPr>
        <p:spPr>
          <a:xfrm>
            <a:off x="8572468" y="4231199"/>
            <a:ext cx="30838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3200" dirty="0"/>
              <a:t>Ca. 170 </a:t>
            </a:r>
          </a:p>
          <a:p>
            <a:pPr algn="ctr"/>
            <a:r>
              <a:rPr lang="nb-NO" sz="3200" dirty="0"/>
              <a:t>øremerkede </a:t>
            </a:r>
            <a:br>
              <a:rPr lang="nb-NO" sz="3200" dirty="0"/>
            </a:br>
            <a:r>
              <a:rPr lang="nb-NO" sz="3200" dirty="0"/>
              <a:t>tilskudd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544D561-C44A-B9FD-355D-AE69BDBCAD1E}"/>
              </a:ext>
            </a:extLst>
          </p:cNvPr>
          <p:cNvSpPr/>
          <p:nvPr/>
        </p:nvSpPr>
        <p:spPr>
          <a:xfrm>
            <a:off x="1220709" y="1947761"/>
            <a:ext cx="1897826" cy="1897826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7" name="Graphic 79">
            <a:extLst>
              <a:ext uri="{FF2B5EF4-FFF2-40B4-BE49-F238E27FC236}">
                <a16:creationId xmlns:a16="http://schemas.microsoft.com/office/drawing/2014/main" id="{35A708F2-6689-ED02-61F0-700CBEB821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0073" y="2333373"/>
            <a:ext cx="1104900" cy="1104900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A10BEC32-FFAF-CA8B-0C83-5F6EE306AF99}"/>
              </a:ext>
            </a:extLst>
          </p:cNvPr>
          <p:cNvSpPr/>
          <p:nvPr/>
        </p:nvSpPr>
        <p:spPr>
          <a:xfrm>
            <a:off x="5042605" y="1964490"/>
            <a:ext cx="1897826" cy="189782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E20F705-096B-0534-FA7A-40E738C2AC32}"/>
              </a:ext>
            </a:extLst>
          </p:cNvPr>
          <p:cNvSpPr/>
          <p:nvPr/>
        </p:nvSpPr>
        <p:spPr>
          <a:xfrm>
            <a:off x="9152602" y="1979109"/>
            <a:ext cx="1897826" cy="189782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" name="Graphic 48">
            <a:extLst>
              <a:ext uri="{FF2B5EF4-FFF2-40B4-BE49-F238E27FC236}">
                <a16:creationId xmlns:a16="http://schemas.microsoft.com/office/drawing/2014/main" id="{805598D5-21B4-1B36-16F8-D5195D717C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5780" y="2004834"/>
            <a:ext cx="1643917" cy="1643917"/>
          </a:xfrm>
          <a:prstGeom prst="rect">
            <a:avLst/>
          </a:prstGeom>
        </p:spPr>
      </p:pic>
      <p:pic>
        <p:nvPicPr>
          <p:cNvPr id="21" name="Graphic 62">
            <a:extLst>
              <a:ext uri="{FF2B5EF4-FFF2-40B4-BE49-F238E27FC236}">
                <a16:creationId xmlns:a16="http://schemas.microsoft.com/office/drawing/2014/main" id="{B172D053-5924-E10A-DE9F-10193E3A8B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54261" y="2227933"/>
            <a:ext cx="1437814" cy="1437814"/>
          </a:xfrm>
          <a:prstGeom prst="rect">
            <a:avLst/>
          </a:prstGeom>
        </p:spPr>
      </p:pic>
      <p:cxnSp>
        <p:nvCxnSpPr>
          <p:cNvPr id="23" name="Rett linje 22">
            <a:extLst>
              <a:ext uri="{FF2B5EF4-FFF2-40B4-BE49-F238E27FC236}">
                <a16:creationId xmlns:a16="http://schemas.microsoft.com/office/drawing/2014/main" id="{A9D4FBF0-29D5-3775-0206-9401F2910738}"/>
              </a:ext>
            </a:extLst>
          </p:cNvPr>
          <p:cNvCxnSpPr/>
          <p:nvPr/>
        </p:nvCxnSpPr>
        <p:spPr>
          <a:xfrm>
            <a:off x="4107976" y="2004834"/>
            <a:ext cx="0" cy="39086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3">
            <a:extLst>
              <a:ext uri="{FF2B5EF4-FFF2-40B4-BE49-F238E27FC236}">
                <a16:creationId xmlns:a16="http://schemas.microsoft.com/office/drawing/2014/main" id="{524F3DAE-AE2D-2393-CF9D-4F485A1B14E0}"/>
              </a:ext>
            </a:extLst>
          </p:cNvPr>
          <p:cNvCxnSpPr/>
          <p:nvPr/>
        </p:nvCxnSpPr>
        <p:spPr>
          <a:xfrm>
            <a:off x="8154521" y="1979109"/>
            <a:ext cx="0" cy="39086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10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7A1209-25B4-F9FC-E558-49BF268FF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83" y="262730"/>
            <a:ext cx="9000000" cy="1325563"/>
          </a:xfrm>
        </p:spPr>
        <p:txBody>
          <a:bodyPr/>
          <a:lstStyle/>
          <a:p>
            <a:r>
              <a:rPr lang="nb-NO" dirty="0"/>
              <a:t>      </a:t>
            </a:r>
            <a:endParaRPr lang="nb-NO" b="1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AE1C5A7-89CA-353C-4D6C-B954AE671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pPr/>
              <a:t>7</a:t>
            </a:fld>
            <a:endParaRPr lang="nb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D2B23B9-CE53-B388-74DE-0232F74A273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 descr="Et bilde som inneholder Menneskeansikt, person, klær, smil&#10;&#10;KI-generert innhold kan være feil.">
            <a:extLst>
              <a:ext uri="{FF2B5EF4-FFF2-40B4-BE49-F238E27FC236}">
                <a16:creationId xmlns:a16="http://schemas.microsoft.com/office/drawing/2014/main" id="{15BBCD8D-5D32-5A1C-E062-C2EFF7CCA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"/>
          <a:stretch/>
        </p:blipFill>
        <p:spPr>
          <a:xfrm>
            <a:off x="7400762" y="391714"/>
            <a:ext cx="4097438" cy="6106285"/>
          </a:xfrm>
          <a:prstGeom prst="rect">
            <a:avLst/>
          </a:prstGeom>
        </p:spPr>
      </p:pic>
      <p:sp>
        <p:nvSpPr>
          <p:cNvPr id="6" name="Rechteckige Legende 198">
            <a:extLst>
              <a:ext uri="{FF2B5EF4-FFF2-40B4-BE49-F238E27FC236}">
                <a16:creationId xmlns:a16="http://schemas.microsoft.com/office/drawing/2014/main" id="{579F2512-F09E-EE2C-196C-D832EE282968}"/>
              </a:ext>
            </a:extLst>
          </p:cNvPr>
          <p:cNvSpPr/>
          <p:nvPr/>
        </p:nvSpPr>
        <p:spPr bwMode="gray">
          <a:xfrm flipH="1">
            <a:off x="384683" y="391714"/>
            <a:ext cx="6315470" cy="6106284"/>
          </a:xfrm>
          <a:prstGeom prst="wedgeRectCallout">
            <a:avLst>
              <a:gd name="adj1" fmla="val -55216"/>
              <a:gd name="adj2" fmla="val -21796"/>
            </a:avLst>
          </a:prstGeom>
          <a:solidFill>
            <a:schemeClr val="bg1">
              <a:lumMod val="95000"/>
              <a:alpha val="85000"/>
            </a:schemeClr>
          </a:solidFill>
          <a:ln w="6350">
            <a:solidFill>
              <a:srgbClr val="C0C0C0"/>
            </a:solidFill>
            <a:round/>
            <a:headEnd/>
            <a:tailEnd/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txBody>
          <a:bodyPr lIns="72000" tIns="36000" rIns="72000" bIns="0" rtlCol="0" anchor="ctr"/>
          <a:lstStyle/>
          <a:p>
            <a:endParaRPr lang="nb-NO" sz="1400" dirty="0">
              <a:solidFill>
                <a:srgbClr val="0031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lassholder for innhold 4">
            <a:extLst>
              <a:ext uri="{FF2B5EF4-FFF2-40B4-BE49-F238E27FC236}">
                <a16:creationId xmlns:a16="http://schemas.microsoft.com/office/drawing/2014/main" id="{1A065E5A-5D9B-C78A-A594-CB38549CFB8D}"/>
              </a:ext>
            </a:extLst>
          </p:cNvPr>
          <p:cNvSpPr txBox="1">
            <a:spLocks/>
          </p:cNvSpPr>
          <p:nvPr/>
        </p:nvSpPr>
        <p:spPr>
          <a:xfrm>
            <a:off x="1326673" y="1715575"/>
            <a:ext cx="4431490" cy="44613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4000" dirty="0"/>
              <a:t>«Summen av alle enkeltinteresser er ikke til det beste for samfunnet </a:t>
            </a:r>
            <a:br>
              <a:rPr lang="nb-NO" sz="4000" dirty="0"/>
            </a:br>
            <a:r>
              <a:rPr lang="nb-NO" sz="4000" dirty="0"/>
              <a:t>som helhet»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sz="3600" dirty="0"/>
          </a:p>
          <a:p>
            <a:endParaRPr lang="nb-NO" sz="3600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AB816BD7-9745-0DCC-7820-51BEDD11C9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00878" y="6221680"/>
            <a:ext cx="3456000" cy="244606"/>
          </a:xfrm>
        </p:spPr>
        <p:txBody>
          <a:bodyPr/>
          <a:lstStyle/>
          <a:p>
            <a:r>
              <a:rPr lang="nb-NO" dirty="0"/>
              <a:t>Foto: regjeringen.no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E4F5743C-9D6A-1612-A17B-056CF41FACD5}"/>
              </a:ext>
            </a:extLst>
          </p:cNvPr>
          <p:cNvSpPr txBox="1"/>
          <p:nvPr/>
        </p:nvSpPr>
        <p:spPr>
          <a:xfrm>
            <a:off x="4297285" y="568532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Jens Stoltenberg</a:t>
            </a:r>
          </a:p>
        </p:txBody>
      </p:sp>
    </p:spTree>
    <p:extLst>
      <p:ext uri="{BB962C8B-B14F-4D97-AF65-F5344CB8AC3E}">
        <p14:creationId xmlns:p14="http://schemas.microsoft.com/office/powerpoint/2010/main" val="193199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AF0F1-39CB-E0F3-F5A3-343D53BD7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D7E026-93C1-7642-F700-0E95FA20B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83" y="262730"/>
            <a:ext cx="9000000" cy="1325563"/>
          </a:xfrm>
        </p:spPr>
        <p:txBody>
          <a:bodyPr/>
          <a:lstStyle/>
          <a:p>
            <a:r>
              <a:rPr lang="nb-NO" dirty="0"/>
              <a:t>      </a:t>
            </a:r>
            <a:endParaRPr lang="nb-NO" b="1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A982CD9-4E0D-11D6-6FBD-992378116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pPr/>
              <a:t>8</a:t>
            </a:fld>
            <a:endParaRPr lang="nb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41F52A1A-ADB1-73CF-7F15-A4FAE25093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Rechteckige Legende 198">
            <a:extLst>
              <a:ext uri="{FF2B5EF4-FFF2-40B4-BE49-F238E27FC236}">
                <a16:creationId xmlns:a16="http://schemas.microsoft.com/office/drawing/2014/main" id="{D1922B23-FEE7-342F-D6C5-DE8A43801D8B}"/>
              </a:ext>
            </a:extLst>
          </p:cNvPr>
          <p:cNvSpPr/>
          <p:nvPr/>
        </p:nvSpPr>
        <p:spPr bwMode="gray">
          <a:xfrm flipH="1">
            <a:off x="5182730" y="391714"/>
            <a:ext cx="6315470" cy="6106284"/>
          </a:xfrm>
          <a:prstGeom prst="wedgeRectCallout">
            <a:avLst>
              <a:gd name="adj1" fmla="val 54199"/>
              <a:gd name="adj2" fmla="val -22554"/>
            </a:avLst>
          </a:prstGeom>
          <a:solidFill>
            <a:schemeClr val="bg1">
              <a:lumMod val="95000"/>
              <a:alpha val="85000"/>
            </a:schemeClr>
          </a:solidFill>
          <a:ln w="6350">
            <a:solidFill>
              <a:srgbClr val="C0C0C0"/>
            </a:solidFill>
            <a:round/>
            <a:headEnd/>
            <a:tailEnd/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txBody>
          <a:bodyPr lIns="72000" tIns="36000" rIns="72000" bIns="0" rtlCol="0" anchor="ctr"/>
          <a:lstStyle/>
          <a:p>
            <a:endParaRPr lang="nb-NO" sz="1400" dirty="0">
              <a:solidFill>
                <a:srgbClr val="0031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lassholder for innhold 4">
            <a:extLst>
              <a:ext uri="{FF2B5EF4-FFF2-40B4-BE49-F238E27FC236}">
                <a16:creationId xmlns:a16="http://schemas.microsoft.com/office/drawing/2014/main" id="{83E764E5-2C9D-5438-7F90-26CF3E3C1BF2}"/>
              </a:ext>
            </a:extLst>
          </p:cNvPr>
          <p:cNvSpPr txBox="1">
            <a:spLocks/>
          </p:cNvSpPr>
          <p:nvPr/>
        </p:nvSpPr>
        <p:spPr>
          <a:xfrm>
            <a:off x="6700152" y="2040834"/>
            <a:ext cx="4431490" cy="44613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4000" dirty="0"/>
              <a:t>«</a:t>
            </a:r>
            <a:r>
              <a:rPr lang="en-US" sz="4000" dirty="0" err="1"/>
              <a:t>Summen</a:t>
            </a:r>
            <a:r>
              <a:rPr lang="en-US" sz="4000" dirty="0"/>
              <a:t> av det vi er for – er vi mot</a:t>
            </a:r>
            <a:r>
              <a:rPr lang="nb-NO" sz="4000" dirty="0"/>
              <a:t>»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39CEECCC-7BDF-373C-DA91-8DB870CB5630}"/>
              </a:ext>
            </a:extLst>
          </p:cNvPr>
          <p:cNvSpPr txBox="1"/>
          <p:nvPr/>
        </p:nvSpPr>
        <p:spPr>
          <a:xfrm>
            <a:off x="9065948" y="5059755"/>
            <a:ext cx="2065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Erna Solberg</a:t>
            </a:r>
          </a:p>
          <a:p>
            <a:r>
              <a:rPr lang="nb-NO" dirty="0"/>
              <a:t>(etter Jan P. Syse)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717CCB4-409E-5921-2DBB-8BC1C2AC5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 t="-64" r="3851" b="64"/>
          <a:stretch/>
        </p:blipFill>
        <p:spPr bwMode="auto">
          <a:xfrm>
            <a:off x="384683" y="391714"/>
            <a:ext cx="4097437" cy="6106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4B91FD8-2EB9-6192-C40F-2012036751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6001" y="6497998"/>
            <a:ext cx="1068578" cy="360000"/>
          </a:xfrm>
        </p:spPr>
        <p:txBody>
          <a:bodyPr/>
          <a:lstStyle/>
          <a:p>
            <a:r>
              <a:rPr lang="nb-NO" dirty="0"/>
              <a:t>Foto: Stortinget</a:t>
            </a:r>
          </a:p>
        </p:txBody>
      </p:sp>
    </p:spTree>
    <p:extLst>
      <p:ext uri="{BB962C8B-B14F-4D97-AF65-F5344CB8AC3E}">
        <p14:creationId xmlns:p14="http://schemas.microsoft.com/office/powerpoint/2010/main" val="329107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2E06DD9-029D-E0DA-068A-10CB0D04E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pPr/>
              <a:t>9</a:t>
            </a:fld>
            <a:endParaRPr lang="nb-NO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BB473A6-3786-0DEB-E17B-8B1C1EE8C23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1943819"/>
            <a:ext cx="8999999" cy="4110841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C441E038-B210-634D-B9CA-3E26E55021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1272B526-55D9-A7A5-728D-05C6D1B75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509F0FF6-9ACD-F835-6CFE-6C9531F52B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1387CDD-94A6-B247-6A86-7EA01AFF3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" b="11913"/>
          <a:stretch/>
        </p:blipFill>
        <p:spPr bwMode="auto">
          <a:xfrm>
            <a:off x="745080" y="272563"/>
            <a:ext cx="10765838" cy="6312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1B31232F-5CD1-D68C-A41F-7BB57E0D7C52}"/>
              </a:ext>
            </a:extLst>
          </p:cNvPr>
          <p:cNvSpPr txBox="1"/>
          <p:nvPr/>
        </p:nvSpPr>
        <p:spPr>
          <a:xfrm>
            <a:off x="8248004" y="496371"/>
            <a:ext cx="2941831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nb-NO" dirty="0"/>
              <a:t>Aftenposten, 30. april 2025</a:t>
            </a:r>
          </a:p>
        </p:txBody>
      </p:sp>
    </p:spTree>
    <p:extLst>
      <p:ext uri="{BB962C8B-B14F-4D97-AF65-F5344CB8AC3E}">
        <p14:creationId xmlns:p14="http://schemas.microsoft.com/office/powerpoint/2010/main" val="126686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fault Theme KDD">
  <a:themeElements>
    <a:clrScheme name="Egendefinert 3">
      <a:dk1>
        <a:srgbClr val="000000"/>
      </a:dk1>
      <a:lt1>
        <a:srgbClr val="FFFFFF"/>
      </a:lt1>
      <a:dk2>
        <a:srgbClr val="006961"/>
      </a:dk2>
      <a:lt2>
        <a:srgbClr val="EAEAEA"/>
      </a:lt2>
      <a:accent1>
        <a:srgbClr val="D0E7F8"/>
      </a:accent1>
      <a:accent2>
        <a:srgbClr val="82D29D"/>
      </a:accent2>
      <a:accent3>
        <a:srgbClr val="61A7C3"/>
      </a:accent3>
      <a:accent4>
        <a:srgbClr val="E71E24"/>
      </a:accent4>
      <a:accent5>
        <a:srgbClr val="FF714D"/>
      </a:accent5>
      <a:accent6>
        <a:srgbClr val="EFCD34"/>
      </a:accent6>
      <a:hlink>
        <a:srgbClr val="5F5F5F"/>
      </a:hlink>
      <a:folHlink>
        <a:srgbClr val="919191"/>
      </a:folHlink>
    </a:clrScheme>
    <a:fontScheme name="TESTFON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DD_PPT_mal BOKMÅL" id="{46867165-E26C-4E19-8321-177B5FC314A4}" vid="{8DA02351-61D4-449D-ACB8-2EBD53F918B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3061</TotalTime>
  <Words>656</Words>
  <Application>Microsoft Office PowerPoint</Application>
  <PresentationFormat>Widescreen</PresentationFormat>
  <Paragraphs>149</Paragraphs>
  <Slides>22</Slides>
  <Notes>11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7" baseType="lpstr">
      <vt:lpstr>Arial</vt:lpstr>
      <vt:lpstr>Calibri</vt:lpstr>
      <vt:lpstr>Open Sans</vt:lpstr>
      <vt:lpstr>Wingdings</vt:lpstr>
      <vt:lpstr>Default Theme KDD</vt:lpstr>
      <vt:lpstr>PowerPoint-presentasjon</vt:lpstr>
      <vt:lpstr>Netto driftsresultat og egenkapital (kommunene)</vt:lpstr>
      <vt:lpstr>PowerPoint-presentasjon</vt:lpstr>
      <vt:lpstr>Perspektivmeldingen </vt:lpstr>
      <vt:lpstr>Utvikling i arbeidsstyrken basert på befolknings- fremskrivinger (prosentvis endring) </vt:lpstr>
      <vt:lpstr>PowerPoint-presentasjon</vt:lpstr>
      <vt:lpstr>      </vt:lpstr>
      <vt:lpstr>      </vt:lpstr>
      <vt:lpstr>PowerPoint-presentasjon</vt:lpstr>
      <vt:lpstr>             </vt:lpstr>
      <vt:lpstr> Store forskjeller i effektivitet  Kommunene gruppert etter korrigert inntekt, 2023 </vt:lpstr>
      <vt:lpstr>Mandat</vt:lpstr>
      <vt:lpstr>PowerPoint-presentasjon</vt:lpstr>
      <vt:lpstr>PowerPoint-presentasjon</vt:lpstr>
      <vt:lpstr> Avgrensning</vt:lpstr>
      <vt:lpstr> Statlig styring – noen problemstillinger   </vt:lpstr>
      <vt:lpstr>Summen av kommunale vedtak for stor….?</vt:lpstr>
      <vt:lpstr>Statlig styring av arealpolitikken?  Naturrisikoutvalget:</vt:lpstr>
      <vt:lpstr> Andre forhold – noen problemstillinger   </vt:lpstr>
      <vt:lpstr>PowerPoint-presentasjon</vt:lpstr>
      <vt:lpstr>PowerPoint-presentasjon</vt:lpstr>
      <vt:lpstr>PowerPoint-presentasjon</vt:lpstr>
    </vt:vector>
  </TitlesOfParts>
  <Company>DSS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Eivind Dale</dc:creator>
  <cp:lastModifiedBy>Eivind Dale</cp:lastModifiedBy>
  <cp:revision>63</cp:revision>
  <cp:lastPrinted>2025-09-18T10:03:51Z</cp:lastPrinted>
  <dcterms:created xsi:type="dcterms:W3CDTF">2025-05-16T08:46:45Z</dcterms:created>
  <dcterms:modified xsi:type="dcterms:W3CDTF">2025-10-21T18:34:56Z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7a0defb-d95a-4801-9cac-afdefc91cdbd_Enabled">
    <vt:lpwstr>true</vt:lpwstr>
  </property>
  <property fmtid="{D5CDD505-2E9C-101B-9397-08002B2CF9AE}" pid="3" name="MSIP_Label_b7a0defb-d95a-4801-9cac-afdefc91cdbd_SetDate">
    <vt:lpwstr>2022-08-29T11:31:38Z</vt:lpwstr>
  </property>
  <property fmtid="{D5CDD505-2E9C-101B-9397-08002B2CF9AE}" pid="4" name="MSIP_Label_b7a0defb-d95a-4801-9cac-afdefc91cdbd_Method">
    <vt:lpwstr>Standard</vt:lpwstr>
  </property>
  <property fmtid="{D5CDD505-2E9C-101B-9397-08002B2CF9AE}" pid="5" name="MSIP_Label_b7a0defb-d95a-4801-9cac-afdefc91cdbd_Name">
    <vt:lpwstr>Intern (KDD)</vt:lpwstr>
  </property>
  <property fmtid="{D5CDD505-2E9C-101B-9397-08002B2CF9AE}" pid="6" name="MSIP_Label_b7a0defb-d95a-4801-9cac-afdefc91cdbd_SiteId">
    <vt:lpwstr>f696e186-1c3b-44cd-bf76-5ace0e7007bd</vt:lpwstr>
  </property>
  <property fmtid="{D5CDD505-2E9C-101B-9397-08002B2CF9AE}" pid="7" name="MSIP_Label_b7a0defb-d95a-4801-9cac-afdefc91cdbd_ActionId">
    <vt:lpwstr>aa5f2985-f1f7-4c0e-ab69-5ab9f5b85ad1</vt:lpwstr>
  </property>
  <property fmtid="{D5CDD505-2E9C-101B-9397-08002B2CF9AE}" pid="8" name="MSIP_Label_b7a0defb-d95a-4801-9cac-afdefc91cdbd_ContentBits">
    <vt:lpwstr>0</vt:lpwstr>
  </property>
</Properties>
</file>