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9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10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1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12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5"/>
    <p:sldMasterId id="2147484048" r:id="rId6"/>
    <p:sldMasterId id="2147483720" r:id="rId7"/>
    <p:sldMasterId id="2147483777" r:id="rId8"/>
    <p:sldMasterId id="2147483763" r:id="rId9"/>
    <p:sldMasterId id="2147483781" r:id="rId10"/>
    <p:sldMasterId id="2147484008" r:id="rId11"/>
    <p:sldMasterId id="2147484057" r:id="rId12"/>
    <p:sldMasterId id="2147484016" r:id="rId13"/>
    <p:sldMasterId id="2147484029" r:id="rId14"/>
    <p:sldMasterId id="2147484066" r:id="rId15"/>
    <p:sldMasterId id="2147484041" r:id="rId16"/>
    <p:sldMasterId id="2147484103" r:id="rId17"/>
  </p:sldMasterIdLst>
  <p:notesMasterIdLst>
    <p:notesMasterId r:id="rId36"/>
  </p:notesMasterIdLst>
  <p:handoutMasterIdLst>
    <p:handoutMasterId r:id="rId37"/>
  </p:handoutMasterIdLst>
  <p:sldIdLst>
    <p:sldId id="256" r:id="rId18"/>
    <p:sldId id="3338" r:id="rId19"/>
    <p:sldId id="3339" r:id="rId20"/>
    <p:sldId id="265" r:id="rId21"/>
    <p:sldId id="268" r:id="rId22"/>
    <p:sldId id="267" r:id="rId23"/>
    <p:sldId id="1649" r:id="rId24"/>
    <p:sldId id="2147475138" r:id="rId25"/>
    <p:sldId id="2147199766" r:id="rId26"/>
    <p:sldId id="2147199738" r:id="rId27"/>
    <p:sldId id="2147199754" r:id="rId28"/>
    <p:sldId id="2147199753" r:id="rId29"/>
    <p:sldId id="2147475139" r:id="rId30"/>
    <p:sldId id="2147475140" r:id="rId31"/>
    <p:sldId id="2147475141" r:id="rId32"/>
    <p:sldId id="2147475142" r:id="rId33"/>
    <p:sldId id="2147475143" r:id="rId34"/>
    <p:sldId id="1652" r:id="rId35"/>
  </p:sldIdLst>
  <p:sldSz cx="12192000" cy="6858000"/>
  <p:notesSz cx="6797675" cy="456565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098B2B7C-7A86-41E3-B429-FCBF1ACB278B}">
          <p14:sldIdLst>
            <p14:sldId id="256"/>
            <p14:sldId id="3338"/>
            <p14:sldId id="3339"/>
            <p14:sldId id="265"/>
            <p14:sldId id="268"/>
            <p14:sldId id="267"/>
            <p14:sldId id="1649"/>
            <p14:sldId id="2147475138"/>
          </p14:sldIdLst>
        </p14:section>
        <p14:section name="Standard inndeling" id="{0EAD67AE-8C5E-4D35-B431-EC8FD4EA5CFB}">
          <p14:sldIdLst>
            <p14:sldId id="2147199766"/>
            <p14:sldId id="2147199738"/>
            <p14:sldId id="2147199754"/>
            <p14:sldId id="2147199753"/>
            <p14:sldId id="2147475139"/>
            <p14:sldId id="2147475140"/>
            <p14:sldId id="2147475141"/>
            <p14:sldId id="2147475142"/>
            <p14:sldId id="2147475143"/>
            <p14:sldId id="165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8EE"/>
    <a:srgbClr val="FBF6E9"/>
    <a:srgbClr val="F9F2DF"/>
    <a:srgbClr val="FAFAF8"/>
    <a:srgbClr val="DD4814"/>
    <a:srgbClr val="000000"/>
    <a:srgbClr val="A33F1F"/>
    <a:srgbClr val="CF4413"/>
    <a:srgbClr val="005D55"/>
    <a:srgbClr val="00A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0EFA4C-C7CA-47D8-87E8-47BC7C9D1D17}" v="56" dt="2025-10-22T12:49:27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340" autoAdjust="0"/>
  </p:normalViewPr>
  <p:slideViewPr>
    <p:cSldViewPr snapToGrid="0">
      <p:cViewPr varScale="1">
        <p:scale>
          <a:sx n="51" d="100"/>
          <a:sy n="51" d="100"/>
        </p:scale>
        <p:origin x="1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9.xml"/><Relationship Id="rId18" Type="http://schemas.openxmlformats.org/officeDocument/2006/relationships/slide" Target="slides/slide1.xml"/><Relationship Id="rId26" Type="http://schemas.openxmlformats.org/officeDocument/2006/relationships/slide" Target="slides/slide9.xml"/><Relationship Id="rId39" Type="http://schemas.openxmlformats.org/officeDocument/2006/relationships/viewProps" Target="viewProps.xml"/><Relationship Id="rId21" Type="http://schemas.openxmlformats.org/officeDocument/2006/relationships/slide" Target="slides/slide4.xml"/><Relationship Id="rId34" Type="http://schemas.openxmlformats.org/officeDocument/2006/relationships/slide" Target="slides/slide17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2.xml"/><Relationship Id="rId20" Type="http://schemas.openxmlformats.org/officeDocument/2006/relationships/slide" Target="slides/slide3.xml"/><Relationship Id="rId29" Type="http://schemas.openxmlformats.org/officeDocument/2006/relationships/slide" Target="slides/slide12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Master" Target="slideMasters/slideMaster7.xml"/><Relationship Id="rId24" Type="http://schemas.openxmlformats.org/officeDocument/2006/relationships/slide" Target="slides/slide7.xml"/><Relationship Id="rId32" Type="http://schemas.openxmlformats.org/officeDocument/2006/relationships/slide" Target="slides/slide15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Master" Target="slideMasters/slideMaster11.xml"/><Relationship Id="rId23" Type="http://schemas.openxmlformats.org/officeDocument/2006/relationships/slide" Target="slides/slide6.xml"/><Relationship Id="rId28" Type="http://schemas.openxmlformats.org/officeDocument/2006/relationships/slide" Target="slides/slide11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slide" Target="slides/slide2.xml"/><Relationship Id="rId31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Master" Target="slideMasters/slideMaster10.xml"/><Relationship Id="rId22" Type="http://schemas.openxmlformats.org/officeDocument/2006/relationships/slide" Target="slides/slide5.xml"/><Relationship Id="rId27" Type="http://schemas.openxmlformats.org/officeDocument/2006/relationships/slide" Target="slides/slide10.xml"/><Relationship Id="rId30" Type="http://schemas.openxmlformats.org/officeDocument/2006/relationships/slide" Target="slides/slide13.xml"/><Relationship Id="rId35" Type="http://schemas.openxmlformats.org/officeDocument/2006/relationships/slide" Target="slides/slide18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8.xml"/><Relationship Id="rId17" Type="http://schemas.openxmlformats.org/officeDocument/2006/relationships/slideMaster" Target="slideMasters/slideMaster13.xml"/><Relationship Id="rId25" Type="http://schemas.openxmlformats.org/officeDocument/2006/relationships/slide" Target="slides/slide8.xml"/><Relationship Id="rId33" Type="http://schemas.openxmlformats.org/officeDocument/2006/relationships/slide" Target="slides/slide16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0D779E-A4B7-454A-B62B-6E319CB590FE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n-NO"/>
        </a:p>
      </dgm:t>
    </dgm:pt>
    <dgm:pt modelId="{0CE5B4FF-3732-41CA-B7A2-A7B56D6FC9B4}">
      <dgm:prSet phldrT="[Tekst]" custT="1"/>
      <dgm:spPr>
        <a:solidFill>
          <a:schemeClr val="tx2">
            <a:alpha val="74000"/>
          </a:schemeClr>
        </a:solidFill>
      </dgm:spPr>
      <dgm:t>
        <a:bodyPr/>
        <a:lstStyle/>
        <a:p>
          <a:r>
            <a:rPr lang="nb-NO" sz="4400" b="1" dirty="0"/>
            <a:t>Kommunen</a:t>
          </a:r>
          <a:endParaRPr lang="nn-NO" sz="1000" b="1" dirty="0"/>
        </a:p>
      </dgm:t>
    </dgm:pt>
    <dgm:pt modelId="{9C8D1860-482B-407F-A3C2-D16B4ECD5DB4}" type="parTrans" cxnId="{29198FE0-72F6-4E8B-B080-3534698E34EC}">
      <dgm:prSet/>
      <dgm:spPr/>
      <dgm:t>
        <a:bodyPr/>
        <a:lstStyle/>
        <a:p>
          <a:endParaRPr lang="nn-NO"/>
        </a:p>
      </dgm:t>
    </dgm:pt>
    <dgm:pt modelId="{EEF52F6C-D7B4-46C3-8BEF-D1DB81189AF2}" type="sibTrans" cxnId="{29198FE0-72F6-4E8B-B080-3534698E34EC}">
      <dgm:prSet/>
      <dgm:spPr/>
      <dgm:t>
        <a:bodyPr/>
        <a:lstStyle/>
        <a:p>
          <a:endParaRPr lang="nn-NO"/>
        </a:p>
      </dgm:t>
    </dgm:pt>
    <dgm:pt modelId="{CA518DDE-DCC8-4322-B22F-FD2DB059FBD0}">
      <dgm:prSet phldrT="[Tekst]" custT="1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br>
            <a:rPr lang="nb-NO" sz="1400" dirty="0">
              <a:solidFill>
                <a:schemeClr val="tx1"/>
              </a:solidFill>
            </a:rPr>
          </a:br>
          <a:r>
            <a:rPr lang="nb-NO" sz="1400" dirty="0">
              <a:solidFill>
                <a:schemeClr val="tx1"/>
              </a:solidFill>
            </a:rPr>
            <a:t>Fylkeskommunen</a:t>
          </a:r>
          <a:endParaRPr lang="nn-NO" sz="1000" dirty="0">
            <a:solidFill>
              <a:schemeClr val="tx1"/>
            </a:solidFill>
          </a:endParaRPr>
        </a:p>
      </dgm:t>
    </dgm:pt>
    <dgm:pt modelId="{9126196A-0649-4882-8C2E-361BDA5947D7}" type="parTrans" cxnId="{F41482BE-95EC-464F-AFB3-192DB101A8BC}">
      <dgm:prSet/>
      <dgm:spPr/>
      <dgm:t>
        <a:bodyPr/>
        <a:lstStyle/>
        <a:p>
          <a:endParaRPr lang="nn-NO"/>
        </a:p>
      </dgm:t>
    </dgm:pt>
    <dgm:pt modelId="{00E4EF92-4586-482A-A5F0-055CF25CF61A}" type="sibTrans" cxnId="{F41482BE-95EC-464F-AFB3-192DB101A8BC}">
      <dgm:prSet/>
      <dgm:spPr/>
      <dgm:t>
        <a:bodyPr/>
        <a:lstStyle/>
        <a:p>
          <a:endParaRPr lang="nn-NO"/>
        </a:p>
      </dgm:t>
    </dgm:pt>
    <dgm:pt modelId="{7919EE34-5273-41B1-AEFA-4D438A73CC27}">
      <dgm:prSet phldrT="[Tekst]" custT="1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br>
            <a:rPr lang="nb-NO" sz="1400" dirty="0">
              <a:solidFill>
                <a:schemeClr val="tx1"/>
              </a:solidFill>
            </a:rPr>
          </a:br>
          <a:br>
            <a:rPr lang="nb-NO" sz="1400" dirty="0">
              <a:solidFill>
                <a:schemeClr val="tx1"/>
              </a:solidFill>
            </a:rPr>
          </a:br>
          <a:r>
            <a:rPr lang="nb-NO" sz="1400" dirty="0">
              <a:solidFill>
                <a:schemeClr val="tx1"/>
              </a:solidFill>
            </a:rPr>
            <a:t>Statsforvalteren</a:t>
          </a:r>
          <a:endParaRPr lang="nn-NO" sz="1400" dirty="0">
            <a:solidFill>
              <a:schemeClr val="tx1"/>
            </a:solidFill>
          </a:endParaRPr>
        </a:p>
      </dgm:t>
    </dgm:pt>
    <dgm:pt modelId="{D327A83C-F868-494A-9352-F6524389B80B}" type="parTrans" cxnId="{19237392-1A4C-4DD8-81A8-F3DB54C4536F}">
      <dgm:prSet/>
      <dgm:spPr/>
      <dgm:t>
        <a:bodyPr/>
        <a:lstStyle/>
        <a:p>
          <a:endParaRPr lang="nn-NO"/>
        </a:p>
      </dgm:t>
    </dgm:pt>
    <dgm:pt modelId="{C21A1DFF-3FBF-4308-AB9E-61508FB2F1AC}" type="sibTrans" cxnId="{19237392-1A4C-4DD8-81A8-F3DB54C4536F}">
      <dgm:prSet/>
      <dgm:spPr/>
      <dgm:t>
        <a:bodyPr/>
        <a:lstStyle/>
        <a:p>
          <a:endParaRPr lang="nn-NO"/>
        </a:p>
      </dgm:t>
    </dgm:pt>
    <dgm:pt modelId="{5B20153C-7C80-4AE8-9D91-49BF0A8C9207}">
      <dgm:prSet phldrT="[Tekst]" custT="1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br>
            <a:rPr lang="nb-NO" sz="1400" dirty="0">
              <a:solidFill>
                <a:schemeClr val="tx1"/>
              </a:solidFill>
            </a:rPr>
          </a:br>
          <a:br>
            <a:rPr lang="nb-NO" sz="1400" dirty="0">
              <a:solidFill>
                <a:schemeClr val="tx1"/>
              </a:solidFill>
            </a:rPr>
          </a:br>
          <a:r>
            <a:rPr lang="nb-NO" sz="1400" dirty="0">
              <a:solidFill>
                <a:schemeClr val="tx1"/>
              </a:solidFill>
            </a:rPr>
            <a:t>Distriktssenteret</a:t>
          </a:r>
          <a:endParaRPr lang="nn-NO" sz="1000" dirty="0">
            <a:solidFill>
              <a:schemeClr val="tx1"/>
            </a:solidFill>
          </a:endParaRPr>
        </a:p>
      </dgm:t>
    </dgm:pt>
    <dgm:pt modelId="{7D48622B-C451-4070-9BDC-31429400A56A}" type="parTrans" cxnId="{B4A8294E-5A94-488A-BE55-330A2CD05685}">
      <dgm:prSet/>
      <dgm:spPr/>
      <dgm:t>
        <a:bodyPr/>
        <a:lstStyle/>
        <a:p>
          <a:endParaRPr lang="nn-NO"/>
        </a:p>
      </dgm:t>
    </dgm:pt>
    <dgm:pt modelId="{D30ED0D1-A40C-4087-B38F-7F7A58636EE8}" type="sibTrans" cxnId="{B4A8294E-5A94-488A-BE55-330A2CD05685}">
      <dgm:prSet/>
      <dgm:spPr/>
      <dgm:t>
        <a:bodyPr/>
        <a:lstStyle/>
        <a:p>
          <a:endParaRPr lang="nn-NO"/>
        </a:p>
      </dgm:t>
    </dgm:pt>
    <dgm:pt modelId="{A261D170-5F89-4C80-B557-68744F1A79D7}">
      <dgm:prSet phldrT="[Tekst]" custT="1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br>
            <a:rPr lang="nb-NO" sz="1400" dirty="0">
              <a:solidFill>
                <a:schemeClr val="tx1"/>
              </a:solidFill>
            </a:rPr>
          </a:br>
          <a:endParaRPr lang="nn-NO" sz="1000" dirty="0">
            <a:solidFill>
              <a:schemeClr val="tx1"/>
            </a:solidFill>
          </a:endParaRPr>
        </a:p>
      </dgm:t>
    </dgm:pt>
    <dgm:pt modelId="{ABEF0F83-92B4-4037-A1C6-15F5687611C9}" type="parTrans" cxnId="{C5A513CC-3418-4DD7-B050-916ECA673758}">
      <dgm:prSet/>
      <dgm:spPr/>
      <dgm:t>
        <a:bodyPr/>
        <a:lstStyle/>
        <a:p>
          <a:endParaRPr lang="nn-NO"/>
        </a:p>
      </dgm:t>
    </dgm:pt>
    <dgm:pt modelId="{6B07C515-B3F4-41C3-8E8C-D36122A79B5D}" type="sibTrans" cxnId="{C5A513CC-3418-4DD7-B050-916ECA673758}">
      <dgm:prSet/>
      <dgm:spPr/>
      <dgm:t>
        <a:bodyPr/>
        <a:lstStyle/>
        <a:p>
          <a:endParaRPr lang="nn-NO"/>
        </a:p>
      </dgm:t>
    </dgm:pt>
    <dgm:pt modelId="{51728C44-625F-49EB-B895-1A0B95125F6C}">
      <dgm:prSet phldrT="[Tekst]" custT="1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  <dgm:t>
        <a:bodyPr/>
        <a:lstStyle/>
        <a:p>
          <a:br>
            <a:rPr lang="nb-NO" sz="1200" dirty="0">
              <a:solidFill>
                <a:schemeClr val="tx1"/>
              </a:solidFill>
            </a:rPr>
          </a:br>
          <a:r>
            <a:rPr lang="nb-NO" sz="1200" dirty="0">
              <a:solidFill>
                <a:schemeClr val="tx1"/>
              </a:solidFill>
            </a:rPr>
            <a:t>Husbanken</a:t>
          </a:r>
          <a:endParaRPr lang="nn-NO" sz="1200" dirty="0">
            <a:solidFill>
              <a:schemeClr val="tx1"/>
            </a:solidFill>
          </a:endParaRPr>
        </a:p>
      </dgm:t>
    </dgm:pt>
    <dgm:pt modelId="{29FDB1A0-0147-4708-BFA7-7BCA93989CF9}" type="parTrans" cxnId="{74D0176A-D814-4EAD-89F8-A3143006C090}">
      <dgm:prSet/>
      <dgm:spPr/>
      <dgm:t>
        <a:bodyPr/>
        <a:lstStyle/>
        <a:p>
          <a:endParaRPr lang="nn-NO"/>
        </a:p>
      </dgm:t>
    </dgm:pt>
    <dgm:pt modelId="{A75C7299-9094-4D88-AFE8-5C2B7F419FE9}" type="sibTrans" cxnId="{74D0176A-D814-4EAD-89F8-A3143006C090}">
      <dgm:prSet/>
      <dgm:spPr/>
      <dgm:t>
        <a:bodyPr/>
        <a:lstStyle/>
        <a:p>
          <a:endParaRPr lang="nn-NO"/>
        </a:p>
      </dgm:t>
    </dgm:pt>
    <dgm:pt modelId="{0DDAFBC9-3AD8-4404-8AD4-6C845179E224}" type="pres">
      <dgm:prSet presAssocID="{CC0D779E-A4B7-454A-B62B-6E319CB590FE}" presName="Name0" presStyleCnt="0">
        <dgm:presLayoutVars>
          <dgm:chMax val="1"/>
          <dgm:chPref val="1"/>
        </dgm:presLayoutVars>
      </dgm:prSet>
      <dgm:spPr/>
    </dgm:pt>
    <dgm:pt modelId="{6FAF3E39-C147-49CD-8C41-C94F28049E4A}" type="pres">
      <dgm:prSet presAssocID="{0CE5B4FF-3732-41CA-B7A2-A7B56D6FC9B4}" presName="Parent" presStyleLbl="node0" presStyleIdx="0" presStyleCnt="1" custLinFactNeighborX="-1951">
        <dgm:presLayoutVars>
          <dgm:chMax val="5"/>
          <dgm:chPref val="5"/>
        </dgm:presLayoutVars>
      </dgm:prSet>
      <dgm:spPr/>
    </dgm:pt>
    <dgm:pt modelId="{893C72CD-3D37-4AC3-A03E-C17D439113EA}" type="pres">
      <dgm:prSet presAssocID="{0CE5B4FF-3732-41CA-B7A2-A7B56D6FC9B4}" presName="Accent2" presStyleLbl="node1" presStyleIdx="0" presStyleCnt="19" custLinFactNeighborX="17364" custLinFactNeighborY="20787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DB3BE200-B517-4F7D-B957-C937F69854FD}" type="pres">
      <dgm:prSet presAssocID="{0CE5B4FF-3732-41CA-B7A2-A7B56D6FC9B4}" presName="Accent3" presStyleLbl="node1" presStyleIdx="1" presStyleCnt="19" custLinFactNeighborX="-49754" custLinFactNeighborY="-20192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FDB0111B-14DA-4CAD-B4C4-244FBB2D4C59}" type="pres">
      <dgm:prSet presAssocID="{0CE5B4FF-3732-41CA-B7A2-A7B56D6FC9B4}" presName="Accent4" presStyleLbl="node1" presStyleIdx="2" presStyleCnt="19" custLinFactNeighborX="-17552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F66FAC38-A13D-4E4D-A28E-200644C10797}" type="pres">
      <dgm:prSet presAssocID="{0CE5B4FF-3732-41CA-B7A2-A7B56D6FC9B4}" presName="Accent5" presStyleLbl="node1" presStyleIdx="3" presStyleCnt="19" custLinFactX="100000" custLinFactY="500000" custLinFactNeighborX="168560" custLinFactNeighborY="539043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E2F2BA88-4F63-4FA1-BB6B-EB17568AB052}" type="pres">
      <dgm:prSet presAssocID="{0CE5B4FF-3732-41CA-B7A2-A7B56D6FC9B4}" presName="Accent6" presStyleLbl="node1" presStyleIdx="4" presStyleCnt="19" custLinFactX="-15752" custLinFactY="14434" custLinFactNeighborX="-100000" custLinFactNeighborY="100000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E8DE311A-6530-4557-A1E6-E0CDE4079381}" type="pres">
      <dgm:prSet presAssocID="{CA518DDE-DCC8-4322-B22F-FD2DB059FBD0}" presName="Child1" presStyleLbl="node1" presStyleIdx="5" presStyleCnt="19" custScaleX="128206" custScaleY="128206" custLinFactNeighborX="-4800" custLinFactNeighborY="8442">
        <dgm:presLayoutVars>
          <dgm:chMax val="0"/>
          <dgm:chPref val="0"/>
        </dgm:presLayoutVars>
      </dgm:prSet>
      <dgm:spPr/>
    </dgm:pt>
    <dgm:pt modelId="{BDB2F9F5-B438-4950-9DEA-426AEE551AB3}" type="pres">
      <dgm:prSet presAssocID="{CA518DDE-DCC8-4322-B22F-FD2DB059FBD0}" presName="Accent7" presStyleCnt="0"/>
      <dgm:spPr/>
    </dgm:pt>
    <dgm:pt modelId="{0FCED631-FC39-4001-BBAB-3ADC0D188226}" type="pres">
      <dgm:prSet presAssocID="{CA518DDE-DCC8-4322-B22F-FD2DB059FBD0}" presName="AccentHold1" presStyleLbl="node1" presStyleIdx="6" presStyleCnt="19" custLinFactX="233548" custLinFactNeighborX="300000" custLinFactNeighborY="92391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94912AAE-3C78-4D14-85F9-676579FE618B}" type="pres">
      <dgm:prSet presAssocID="{CA518DDE-DCC8-4322-B22F-FD2DB059FBD0}" presName="Accent8" presStyleCnt="0"/>
      <dgm:spPr/>
    </dgm:pt>
    <dgm:pt modelId="{F423BE02-9813-408C-AF5B-D78E96A11452}" type="pres">
      <dgm:prSet presAssocID="{CA518DDE-DCC8-4322-B22F-FD2DB059FBD0}" presName="AccentHold2" presStyleLbl="node1" presStyleIdx="7" presStyleCnt="19" custLinFactNeighborX="-9707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6B2A5A07-928F-4E00-83A4-9A42EB629F0C}" type="pres">
      <dgm:prSet presAssocID="{7919EE34-5273-41B1-AEFA-4D438A73CC27}" presName="Child2" presStyleLbl="node1" presStyleIdx="8" presStyleCnt="19" custScaleX="117265" custScaleY="118969" custLinFactX="-33378" custLinFactNeighborX="-100000" custLinFactNeighborY="-41317">
        <dgm:presLayoutVars>
          <dgm:chMax val="0"/>
          <dgm:chPref val="0"/>
        </dgm:presLayoutVars>
      </dgm:prSet>
      <dgm:spPr/>
    </dgm:pt>
    <dgm:pt modelId="{383BE4D1-4B54-4D3D-AECD-94C785AF513F}" type="pres">
      <dgm:prSet presAssocID="{7919EE34-5273-41B1-AEFA-4D438A73CC27}" presName="Accent9" presStyleCnt="0"/>
      <dgm:spPr/>
    </dgm:pt>
    <dgm:pt modelId="{083ED62D-7614-4D49-BF40-A9DA47D43182}" type="pres">
      <dgm:prSet presAssocID="{7919EE34-5273-41B1-AEFA-4D438A73CC27}" presName="AccentHold1" presStyleLbl="node1" presStyleIdx="9" presStyleCnt="19" custLinFactNeighborX="-17552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0A44481F-5100-4CB3-8031-346A5D90C516}" type="pres">
      <dgm:prSet presAssocID="{7919EE34-5273-41B1-AEFA-4D438A73CC27}" presName="Accent10" presStyleCnt="0"/>
      <dgm:spPr/>
    </dgm:pt>
    <dgm:pt modelId="{8AC279EC-5E1A-404B-BE42-3737EAF9D470}" type="pres">
      <dgm:prSet presAssocID="{7919EE34-5273-41B1-AEFA-4D438A73CC27}" presName="AccentHold2" presStyleLbl="node1" presStyleIdx="10" presStyleCnt="19" custLinFactNeighborX="-24206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89BDA3C8-3246-4E4D-9A23-7B22C7C74D7D}" type="pres">
      <dgm:prSet presAssocID="{7919EE34-5273-41B1-AEFA-4D438A73CC27}" presName="Accent11" presStyleCnt="0"/>
      <dgm:spPr/>
    </dgm:pt>
    <dgm:pt modelId="{6289AA4E-FEB5-49F4-89CE-C1AE797CDAA5}" type="pres">
      <dgm:prSet presAssocID="{7919EE34-5273-41B1-AEFA-4D438A73CC27}" presName="AccentHold3" presStyleLbl="node1" presStyleIdx="11" presStyleCnt="19" custLinFactNeighborX="-6835" custLinFactNeighborY="45743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61127211-95A8-4EE2-A183-CBC0A64FEB50}" type="pres">
      <dgm:prSet presAssocID="{5B20153C-7C80-4AE8-9D91-49BF0A8C9207}" presName="Child3" presStyleLbl="node1" presStyleIdx="12" presStyleCnt="19" custScaleX="124180" custScaleY="124180" custLinFactX="-34526" custLinFactNeighborX="-100000" custLinFactNeighborY="-9733">
        <dgm:presLayoutVars>
          <dgm:chMax val="0"/>
          <dgm:chPref val="0"/>
        </dgm:presLayoutVars>
      </dgm:prSet>
      <dgm:spPr/>
    </dgm:pt>
    <dgm:pt modelId="{09A21069-3E4C-4C86-BD62-2692C7313C9A}" type="pres">
      <dgm:prSet presAssocID="{5B20153C-7C80-4AE8-9D91-49BF0A8C9207}" presName="Accent12" presStyleCnt="0"/>
      <dgm:spPr/>
    </dgm:pt>
    <dgm:pt modelId="{04F15B8A-73C7-4B10-A9D5-BDAD96E68A17}" type="pres">
      <dgm:prSet presAssocID="{5B20153C-7C80-4AE8-9D91-49BF0A8C9207}" presName="AccentHold1" presStyleLbl="node1" presStyleIdx="13" presStyleCnt="19" custLinFactX="-100000" custLinFactY="-100000" custLinFactNeighborX="-179922" custLinFactNeighborY="-119307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3A33C236-CF1B-46C7-BDA1-E4C67880C6B0}" type="pres">
      <dgm:prSet presAssocID="{A261D170-5F89-4C80-B557-68744F1A79D7}" presName="Child4" presStyleLbl="node1" presStyleIdx="14" presStyleCnt="19" custLinFactNeighborX="-59371" custLinFactNeighborY="-72947">
        <dgm:presLayoutVars>
          <dgm:chMax val="0"/>
          <dgm:chPref val="0"/>
        </dgm:presLayoutVars>
      </dgm:prSet>
      <dgm:spPr/>
    </dgm:pt>
    <dgm:pt modelId="{94394A7C-6682-46B9-8923-6AE2393848F0}" type="pres">
      <dgm:prSet presAssocID="{A261D170-5F89-4C80-B557-68744F1A79D7}" presName="Accent13" presStyleCnt="0"/>
      <dgm:spPr/>
    </dgm:pt>
    <dgm:pt modelId="{7CA50D28-8B39-44E2-8C84-384C018A6EBB}" type="pres">
      <dgm:prSet presAssocID="{A261D170-5F89-4C80-B557-68744F1A79D7}" presName="AccentHold1" presStyleLbl="node1" presStyleIdx="15" presStyleCnt="19" custLinFactNeighborX="-24206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30E72EEB-6E1F-4661-99BD-E04CB62F3922}" type="pres">
      <dgm:prSet presAssocID="{51728C44-625F-49EB-B895-1A0B95125F6C}" presName="Child5" presStyleLbl="node1" presStyleIdx="16" presStyleCnt="19" custScaleX="81842" custScaleY="81842" custLinFactX="-26802" custLinFactNeighborX="-100000" custLinFactNeighborY="31706">
        <dgm:presLayoutVars>
          <dgm:chMax val="0"/>
          <dgm:chPref val="0"/>
        </dgm:presLayoutVars>
      </dgm:prSet>
      <dgm:spPr/>
    </dgm:pt>
    <dgm:pt modelId="{34712088-4EBB-41F0-AAAD-3A51078FFB3B}" type="pres">
      <dgm:prSet presAssocID="{51728C44-625F-49EB-B895-1A0B95125F6C}" presName="Accent15" presStyleCnt="0"/>
      <dgm:spPr/>
    </dgm:pt>
    <dgm:pt modelId="{A4E4C751-191C-4EBF-B014-251723D3207A}" type="pres">
      <dgm:prSet presAssocID="{51728C44-625F-49EB-B895-1A0B95125F6C}" presName="AccentHold2" presStyleLbl="node1" presStyleIdx="17" presStyleCnt="19" custLinFactNeighborX="24760" custLinFactNeighborY="50637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  <dgm:pt modelId="{7FD93500-E819-40BF-8A3F-A639AFC8E618}" type="pres">
      <dgm:prSet presAssocID="{51728C44-625F-49EB-B895-1A0B95125F6C}" presName="Accent16" presStyleCnt="0"/>
      <dgm:spPr/>
    </dgm:pt>
    <dgm:pt modelId="{1DA601FA-7D4A-41AF-A3EC-3375DAD3706E}" type="pres">
      <dgm:prSet presAssocID="{51728C44-625F-49EB-B895-1A0B95125F6C}" presName="AccentHold3" presStyleLbl="node1" presStyleIdx="18" presStyleCnt="19" custLinFactX="-300000" custLinFactY="61484" custLinFactNeighborX="-353776" custLinFactNeighborY="100000"/>
      <dgm:spPr>
        <a:solidFill>
          <a:schemeClr val="accent1">
            <a:hueOff val="0"/>
            <a:satOff val="0"/>
            <a:lumOff val="0"/>
            <a:alpha val="85000"/>
          </a:schemeClr>
        </a:solidFill>
      </dgm:spPr>
    </dgm:pt>
  </dgm:ptLst>
  <dgm:cxnLst>
    <dgm:cxn modelId="{E02E4002-E8CA-4714-BF33-1474E2B37FB9}" type="presOf" srcId="{7919EE34-5273-41B1-AEFA-4D438A73CC27}" destId="{6B2A5A07-928F-4E00-83A4-9A42EB629F0C}" srcOrd="0" destOrd="0" presId="urn:microsoft.com/office/officeart/2009/3/layout/CircleRelationship"/>
    <dgm:cxn modelId="{B20E711A-35D1-4649-BAE5-F7C45DB4BAEE}" type="presOf" srcId="{51728C44-625F-49EB-B895-1A0B95125F6C}" destId="{30E72EEB-6E1F-4661-99BD-E04CB62F3922}" srcOrd="0" destOrd="0" presId="urn:microsoft.com/office/officeart/2009/3/layout/CircleRelationship"/>
    <dgm:cxn modelId="{D3EE6B21-1FAA-4C63-8A2D-C2D567731FCC}" type="presOf" srcId="{0CE5B4FF-3732-41CA-B7A2-A7B56D6FC9B4}" destId="{6FAF3E39-C147-49CD-8C41-C94F28049E4A}" srcOrd="0" destOrd="0" presId="urn:microsoft.com/office/officeart/2009/3/layout/CircleRelationship"/>
    <dgm:cxn modelId="{F9F03360-3CA3-41EA-A0A0-0A0A814F672F}" type="presOf" srcId="{CC0D779E-A4B7-454A-B62B-6E319CB590FE}" destId="{0DDAFBC9-3AD8-4404-8AD4-6C845179E224}" srcOrd="0" destOrd="0" presId="urn:microsoft.com/office/officeart/2009/3/layout/CircleRelationship"/>
    <dgm:cxn modelId="{BB6EE767-9BCB-4A74-A48D-FBFEDC75EA9A}" type="presOf" srcId="{CA518DDE-DCC8-4322-B22F-FD2DB059FBD0}" destId="{E8DE311A-6530-4557-A1E6-E0CDE4079381}" srcOrd="0" destOrd="0" presId="urn:microsoft.com/office/officeart/2009/3/layout/CircleRelationship"/>
    <dgm:cxn modelId="{74D0176A-D814-4EAD-89F8-A3143006C090}" srcId="{0CE5B4FF-3732-41CA-B7A2-A7B56D6FC9B4}" destId="{51728C44-625F-49EB-B895-1A0B95125F6C}" srcOrd="4" destOrd="0" parTransId="{29FDB1A0-0147-4708-BFA7-7BCA93989CF9}" sibTransId="{A75C7299-9094-4D88-AFE8-5C2B7F419FE9}"/>
    <dgm:cxn modelId="{B4A8294E-5A94-488A-BE55-330A2CD05685}" srcId="{0CE5B4FF-3732-41CA-B7A2-A7B56D6FC9B4}" destId="{5B20153C-7C80-4AE8-9D91-49BF0A8C9207}" srcOrd="2" destOrd="0" parTransId="{7D48622B-C451-4070-9BDC-31429400A56A}" sibTransId="{D30ED0D1-A40C-4087-B38F-7F7A58636EE8}"/>
    <dgm:cxn modelId="{19237392-1A4C-4DD8-81A8-F3DB54C4536F}" srcId="{0CE5B4FF-3732-41CA-B7A2-A7B56D6FC9B4}" destId="{7919EE34-5273-41B1-AEFA-4D438A73CC27}" srcOrd="1" destOrd="0" parTransId="{D327A83C-F868-494A-9352-F6524389B80B}" sibTransId="{C21A1DFF-3FBF-4308-AB9E-61508FB2F1AC}"/>
    <dgm:cxn modelId="{2D35ED9D-2A6B-4A43-B9D0-7318FB6517E6}" type="presOf" srcId="{A261D170-5F89-4C80-B557-68744F1A79D7}" destId="{3A33C236-CF1B-46C7-BDA1-E4C67880C6B0}" srcOrd="0" destOrd="0" presId="urn:microsoft.com/office/officeart/2009/3/layout/CircleRelationship"/>
    <dgm:cxn modelId="{1E035CA8-AF50-4165-A45E-C2B26BF52FB9}" type="presOf" srcId="{5B20153C-7C80-4AE8-9D91-49BF0A8C9207}" destId="{61127211-95A8-4EE2-A183-CBC0A64FEB50}" srcOrd="0" destOrd="0" presId="urn:microsoft.com/office/officeart/2009/3/layout/CircleRelationship"/>
    <dgm:cxn modelId="{F41482BE-95EC-464F-AFB3-192DB101A8BC}" srcId="{0CE5B4FF-3732-41CA-B7A2-A7B56D6FC9B4}" destId="{CA518DDE-DCC8-4322-B22F-FD2DB059FBD0}" srcOrd="0" destOrd="0" parTransId="{9126196A-0649-4882-8C2E-361BDA5947D7}" sibTransId="{00E4EF92-4586-482A-A5F0-055CF25CF61A}"/>
    <dgm:cxn modelId="{C5A513CC-3418-4DD7-B050-916ECA673758}" srcId="{0CE5B4FF-3732-41CA-B7A2-A7B56D6FC9B4}" destId="{A261D170-5F89-4C80-B557-68744F1A79D7}" srcOrd="3" destOrd="0" parTransId="{ABEF0F83-92B4-4037-A1C6-15F5687611C9}" sibTransId="{6B07C515-B3F4-41C3-8E8C-D36122A79B5D}"/>
    <dgm:cxn modelId="{29198FE0-72F6-4E8B-B080-3534698E34EC}" srcId="{CC0D779E-A4B7-454A-B62B-6E319CB590FE}" destId="{0CE5B4FF-3732-41CA-B7A2-A7B56D6FC9B4}" srcOrd="0" destOrd="0" parTransId="{9C8D1860-482B-407F-A3C2-D16B4ECD5DB4}" sibTransId="{EEF52F6C-D7B4-46C3-8BEF-D1DB81189AF2}"/>
    <dgm:cxn modelId="{8CC1207A-AA1D-4AE1-AF08-32FF95CC4FBA}" type="presParOf" srcId="{0DDAFBC9-3AD8-4404-8AD4-6C845179E224}" destId="{6FAF3E39-C147-49CD-8C41-C94F28049E4A}" srcOrd="0" destOrd="0" presId="urn:microsoft.com/office/officeart/2009/3/layout/CircleRelationship"/>
    <dgm:cxn modelId="{9B1EBFED-B46A-4CEC-957D-FFBC0433D609}" type="presParOf" srcId="{0DDAFBC9-3AD8-4404-8AD4-6C845179E224}" destId="{893C72CD-3D37-4AC3-A03E-C17D439113EA}" srcOrd="1" destOrd="0" presId="urn:microsoft.com/office/officeart/2009/3/layout/CircleRelationship"/>
    <dgm:cxn modelId="{3CFC7ED6-FF22-4A6C-B80D-DB0842F8725B}" type="presParOf" srcId="{0DDAFBC9-3AD8-4404-8AD4-6C845179E224}" destId="{DB3BE200-B517-4F7D-B957-C937F69854FD}" srcOrd="2" destOrd="0" presId="urn:microsoft.com/office/officeart/2009/3/layout/CircleRelationship"/>
    <dgm:cxn modelId="{04A6CD66-FD6F-4C54-B016-23DC947D467E}" type="presParOf" srcId="{0DDAFBC9-3AD8-4404-8AD4-6C845179E224}" destId="{FDB0111B-14DA-4CAD-B4C4-244FBB2D4C59}" srcOrd="3" destOrd="0" presId="urn:microsoft.com/office/officeart/2009/3/layout/CircleRelationship"/>
    <dgm:cxn modelId="{D2637A4D-08DD-480F-96B0-370A01CB76A2}" type="presParOf" srcId="{0DDAFBC9-3AD8-4404-8AD4-6C845179E224}" destId="{F66FAC38-A13D-4E4D-A28E-200644C10797}" srcOrd="4" destOrd="0" presId="urn:microsoft.com/office/officeart/2009/3/layout/CircleRelationship"/>
    <dgm:cxn modelId="{03FE153A-430B-4031-A6D0-B63D2D0011E6}" type="presParOf" srcId="{0DDAFBC9-3AD8-4404-8AD4-6C845179E224}" destId="{E2F2BA88-4F63-4FA1-BB6B-EB17568AB052}" srcOrd="5" destOrd="0" presId="urn:microsoft.com/office/officeart/2009/3/layout/CircleRelationship"/>
    <dgm:cxn modelId="{3BF8EFF7-B98D-4EC9-B339-CB1FBFFD6E8C}" type="presParOf" srcId="{0DDAFBC9-3AD8-4404-8AD4-6C845179E224}" destId="{E8DE311A-6530-4557-A1E6-E0CDE4079381}" srcOrd="6" destOrd="0" presId="urn:microsoft.com/office/officeart/2009/3/layout/CircleRelationship"/>
    <dgm:cxn modelId="{F2022C58-AC3E-424A-8813-459AFE38A186}" type="presParOf" srcId="{0DDAFBC9-3AD8-4404-8AD4-6C845179E224}" destId="{BDB2F9F5-B438-4950-9DEA-426AEE551AB3}" srcOrd="7" destOrd="0" presId="urn:microsoft.com/office/officeart/2009/3/layout/CircleRelationship"/>
    <dgm:cxn modelId="{535DBBCA-7146-49C5-A76A-9FBECBA6DB8A}" type="presParOf" srcId="{BDB2F9F5-B438-4950-9DEA-426AEE551AB3}" destId="{0FCED631-FC39-4001-BBAB-3ADC0D188226}" srcOrd="0" destOrd="0" presId="urn:microsoft.com/office/officeart/2009/3/layout/CircleRelationship"/>
    <dgm:cxn modelId="{19437775-4DBD-46FF-9E4F-ED2A5D434A36}" type="presParOf" srcId="{0DDAFBC9-3AD8-4404-8AD4-6C845179E224}" destId="{94912AAE-3C78-4D14-85F9-676579FE618B}" srcOrd="8" destOrd="0" presId="urn:microsoft.com/office/officeart/2009/3/layout/CircleRelationship"/>
    <dgm:cxn modelId="{408517D3-A2DE-466D-AC34-A02A9F9DD614}" type="presParOf" srcId="{94912AAE-3C78-4D14-85F9-676579FE618B}" destId="{F423BE02-9813-408C-AF5B-D78E96A11452}" srcOrd="0" destOrd="0" presId="urn:microsoft.com/office/officeart/2009/3/layout/CircleRelationship"/>
    <dgm:cxn modelId="{A3A8DAC8-C032-4FB8-AF5B-8DF9E989F7CA}" type="presParOf" srcId="{0DDAFBC9-3AD8-4404-8AD4-6C845179E224}" destId="{6B2A5A07-928F-4E00-83A4-9A42EB629F0C}" srcOrd="9" destOrd="0" presId="urn:microsoft.com/office/officeart/2009/3/layout/CircleRelationship"/>
    <dgm:cxn modelId="{B97F5B03-5B86-4F6E-A4A7-BAAC5689458D}" type="presParOf" srcId="{0DDAFBC9-3AD8-4404-8AD4-6C845179E224}" destId="{383BE4D1-4B54-4D3D-AECD-94C785AF513F}" srcOrd="10" destOrd="0" presId="urn:microsoft.com/office/officeart/2009/3/layout/CircleRelationship"/>
    <dgm:cxn modelId="{EB05A2AB-EF08-4F20-8BB6-00993A9085FA}" type="presParOf" srcId="{383BE4D1-4B54-4D3D-AECD-94C785AF513F}" destId="{083ED62D-7614-4D49-BF40-A9DA47D43182}" srcOrd="0" destOrd="0" presId="urn:microsoft.com/office/officeart/2009/3/layout/CircleRelationship"/>
    <dgm:cxn modelId="{7AE6E622-B428-4F76-B0A7-B47715BC391D}" type="presParOf" srcId="{0DDAFBC9-3AD8-4404-8AD4-6C845179E224}" destId="{0A44481F-5100-4CB3-8031-346A5D90C516}" srcOrd="11" destOrd="0" presId="urn:microsoft.com/office/officeart/2009/3/layout/CircleRelationship"/>
    <dgm:cxn modelId="{1940F238-D8CF-4EBF-840A-403670700B80}" type="presParOf" srcId="{0A44481F-5100-4CB3-8031-346A5D90C516}" destId="{8AC279EC-5E1A-404B-BE42-3737EAF9D470}" srcOrd="0" destOrd="0" presId="urn:microsoft.com/office/officeart/2009/3/layout/CircleRelationship"/>
    <dgm:cxn modelId="{193BE458-58A4-411C-86B0-34B0CAF3447E}" type="presParOf" srcId="{0DDAFBC9-3AD8-4404-8AD4-6C845179E224}" destId="{89BDA3C8-3246-4E4D-9A23-7B22C7C74D7D}" srcOrd="12" destOrd="0" presId="urn:microsoft.com/office/officeart/2009/3/layout/CircleRelationship"/>
    <dgm:cxn modelId="{0571F13C-F5B9-42E0-92FF-1150B91C0D28}" type="presParOf" srcId="{89BDA3C8-3246-4E4D-9A23-7B22C7C74D7D}" destId="{6289AA4E-FEB5-49F4-89CE-C1AE797CDAA5}" srcOrd="0" destOrd="0" presId="urn:microsoft.com/office/officeart/2009/3/layout/CircleRelationship"/>
    <dgm:cxn modelId="{A351C1CC-CA11-4E4B-A665-4953F10EF36F}" type="presParOf" srcId="{0DDAFBC9-3AD8-4404-8AD4-6C845179E224}" destId="{61127211-95A8-4EE2-A183-CBC0A64FEB50}" srcOrd="13" destOrd="0" presId="urn:microsoft.com/office/officeart/2009/3/layout/CircleRelationship"/>
    <dgm:cxn modelId="{7E98344D-071F-41BF-AF67-85D4906E4F38}" type="presParOf" srcId="{0DDAFBC9-3AD8-4404-8AD4-6C845179E224}" destId="{09A21069-3E4C-4C86-BD62-2692C7313C9A}" srcOrd="14" destOrd="0" presId="urn:microsoft.com/office/officeart/2009/3/layout/CircleRelationship"/>
    <dgm:cxn modelId="{00A000B6-6698-416A-9CB0-37236E4F1945}" type="presParOf" srcId="{09A21069-3E4C-4C86-BD62-2692C7313C9A}" destId="{04F15B8A-73C7-4B10-A9D5-BDAD96E68A17}" srcOrd="0" destOrd="0" presId="urn:microsoft.com/office/officeart/2009/3/layout/CircleRelationship"/>
    <dgm:cxn modelId="{9692370A-39C8-49D6-BBC1-256D226A6B64}" type="presParOf" srcId="{0DDAFBC9-3AD8-4404-8AD4-6C845179E224}" destId="{3A33C236-CF1B-46C7-BDA1-E4C67880C6B0}" srcOrd="15" destOrd="0" presId="urn:microsoft.com/office/officeart/2009/3/layout/CircleRelationship"/>
    <dgm:cxn modelId="{693C5B1D-C37B-462B-84E0-06FDA30560A0}" type="presParOf" srcId="{0DDAFBC9-3AD8-4404-8AD4-6C845179E224}" destId="{94394A7C-6682-46B9-8923-6AE2393848F0}" srcOrd="16" destOrd="0" presId="urn:microsoft.com/office/officeart/2009/3/layout/CircleRelationship"/>
    <dgm:cxn modelId="{B1ECC5BF-754D-404D-AC06-7B5A490C5A64}" type="presParOf" srcId="{94394A7C-6682-46B9-8923-6AE2393848F0}" destId="{7CA50D28-8B39-44E2-8C84-384C018A6EBB}" srcOrd="0" destOrd="0" presId="urn:microsoft.com/office/officeart/2009/3/layout/CircleRelationship"/>
    <dgm:cxn modelId="{97909FB0-ABEB-40C2-B7C2-50AF5C4C929E}" type="presParOf" srcId="{0DDAFBC9-3AD8-4404-8AD4-6C845179E224}" destId="{30E72EEB-6E1F-4661-99BD-E04CB62F3922}" srcOrd="17" destOrd="0" presId="urn:microsoft.com/office/officeart/2009/3/layout/CircleRelationship"/>
    <dgm:cxn modelId="{3D46BCEC-DF75-4A49-9B30-33B47932DEE9}" type="presParOf" srcId="{0DDAFBC9-3AD8-4404-8AD4-6C845179E224}" destId="{34712088-4EBB-41F0-AAAD-3A51078FFB3B}" srcOrd="18" destOrd="0" presId="urn:microsoft.com/office/officeart/2009/3/layout/CircleRelationship"/>
    <dgm:cxn modelId="{841A9061-D117-428D-A741-9063CA2BA647}" type="presParOf" srcId="{34712088-4EBB-41F0-AAAD-3A51078FFB3B}" destId="{A4E4C751-191C-4EBF-B014-251723D3207A}" srcOrd="0" destOrd="0" presId="urn:microsoft.com/office/officeart/2009/3/layout/CircleRelationship"/>
    <dgm:cxn modelId="{A86FC3B1-0383-4F24-B2D1-53CE24482BDA}" type="presParOf" srcId="{0DDAFBC9-3AD8-4404-8AD4-6C845179E224}" destId="{7FD93500-E819-40BF-8A3F-A639AFC8E618}" srcOrd="19" destOrd="0" presId="urn:microsoft.com/office/officeart/2009/3/layout/CircleRelationship"/>
    <dgm:cxn modelId="{2B4D8EC1-2F84-416A-9CC0-CCBE90055795}" type="presParOf" srcId="{7FD93500-E819-40BF-8A3F-A639AFC8E618}" destId="{1DA601FA-7D4A-41AF-A3EC-3375DAD3706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AF3E39-C147-49CD-8C41-C94F28049E4A}">
      <dsp:nvSpPr>
        <dsp:cNvPr id="0" name=""/>
        <dsp:cNvSpPr/>
      </dsp:nvSpPr>
      <dsp:spPr>
        <a:xfrm>
          <a:off x="2248833" y="1461251"/>
          <a:ext cx="4532702" cy="4533482"/>
        </a:xfrm>
        <a:prstGeom prst="ellipse">
          <a:avLst/>
        </a:prstGeom>
        <a:solidFill>
          <a:schemeClr val="tx2">
            <a:alpha val="7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400" b="1" kern="1200" dirty="0"/>
            <a:t>Kommunen</a:t>
          </a:r>
          <a:endParaRPr lang="nn-NO" sz="1000" b="1" kern="1200" dirty="0"/>
        </a:p>
      </dsp:txBody>
      <dsp:txXfrm>
        <a:off x="2912632" y="2125164"/>
        <a:ext cx="3205104" cy="3205656"/>
      </dsp:txXfrm>
    </dsp:sp>
    <dsp:sp modelId="{893C72CD-3D37-4AC3-A03E-C17D439113EA}">
      <dsp:nvSpPr>
        <dsp:cNvPr id="0" name=""/>
        <dsp:cNvSpPr/>
      </dsp:nvSpPr>
      <dsp:spPr>
        <a:xfrm>
          <a:off x="3794463" y="5733669"/>
          <a:ext cx="365405" cy="365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BE200-B517-4F7D-B957-C937F69854FD}">
      <dsp:nvSpPr>
        <dsp:cNvPr id="0" name=""/>
        <dsp:cNvSpPr/>
      </dsp:nvSpPr>
      <dsp:spPr>
        <a:xfrm>
          <a:off x="6980118" y="3227279"/>
          <a:ext cx="365405" cy="365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0111B-14DA-4CAD-B4C4-244FBB2D4C59}">
      <dsp:nvSpPr>
        <dsp:cNvPr id="0" name=""/>
        <dsp:cNvSpPr/>
      </dsp:nvSpPr>
      <dsp:spPr>
        <a:xfrm>
          <a:off x="5327333" y="6046581"/>
          <a:ext cx="503943" cy="504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FAC38-A13D-4E4D-A28E-200644C10797}">
      <dsp:nvSpPr>
        <dsp:cNvPr id="0" name=""/>
        <dsp:cNvSpPr/>
      </dsp:nvSpPr>
      <dsp:spPr>
        <a:xfrm>
          <a:off x="4814624" y="5767155"/>
          <a:ext cx="365405" cy="365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2BA88-4F63-4FA1-BB6B-EB17568AB052}">
      <dsp:nvSpPr>
        <dsp:cNvPr id="0" name=""/>
        <dsp:cNvSpPr/>
      </dsp:nvSpPr>
      <dsp:spPr>
        <a:xfrm>
          <a:off x="2260182" y="4479871"/>
          <a:ext cx="365405" cy="365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E311A-6530-4557-A1E6-E0CDE4079381}">
      <dsp:nvSpPr>
        <dsp:cNvPr id="0" name=""/>
        <dsp:cNvSpPr/>
      </dsp:nvSpPr>
      <dsp:spPr>
        <a:xfrm>
          <a:off x="571923" y="2175146"/>
          <a:ext cx="2362624" cy="2362892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400" kern="1200" dirty="0">
              <a:solidFill>
                <a:schemeClr val="tx1"/>
              </a:solidFill>
            </a:rPr>
          </a:br>
          <a:r>
            <a:rPr lang="nb-NO" sz="1400" kern="1200" dirty="0">
              <a:solidFill>
                <a:schemeClr val="tx1"/>
              </a:solidFill>
            </a:rPr>
            <a:t>Fylkeskommunen</a:t>
          </a:r>
          <a:endParaRPr lang="nn-NO" sz="1000" kern="1200" dirty="0">
            <a:solidFill>
              <a:schemeClr val="tx1"/>
            </a:solidFill>
          </a:endParaRPr>
        </a:p>
      </dsp:txBody>
      <dsp:txXfrm>
        <a:off x="917921" y="2521184"/>
        <a:ext cx="1670628" cy="1670816"/>
      </dsp:txXfrm>
    </dsp:sp>
    <dsp:sp modelId="{0FCED631-FC39-4001-BBAB-3ADC0D188226}">
      <dsp:nvSpPr>
        <dsp:cNvPr id="0" name=""/>
        <dsp:cNvSpPr/>
      </dsp:nvSpPr>
      <dsp:spPr>
        <a:xfrm>
          <a:off x="7103187" y="2453332"/>
          <a:ext cx="503943" cy="504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23BE02-9813-408C-AF5B-D78E96A11452}">
      <dsp:nvSpPr>
        <dsp:cNvPr id="0" name=""/>
        <dsp:cNvSpPr/>
      </dsp:nvSpPr>
      <dsp:spPr>
        <a:xfrm>
          <a:off x="1005694" y="4662071"/>
          <a:ext cx="911189" cy="911395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A5A07-928F-4E00-83A4-9A42EB629F0C}">
      <dsp:nvSpPr>
        <dsp:cNvPr id="0" name=""/>
        <dsp:cNvSpPr/>
      </dsp:nvSpPr>
      <dsp:spPr>
        <a:xfrm>
          <a:off x="4718773" y="476349"/>
          <a:ext cx="2160999" cy="2192650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400" kern="1200" dirty="0">
              <a:solidFill>
                <a:schemeClr val="tx1"/>
              </a:solidFill>
            </a:rPr>
          </a:br>
          <a:br>
            <a:rPr lang="nb-NO" sz="1400" kern="1200" dirty="0">
              <a:solidFill>
                <a:schemeClr val="tx1"/>
              </a:solidFill>
            </a:rPr>
          </a:br>
          <a:r>
            <a:rPr lang="nb-NO" sz="1400" kern="1200" dirty="0">
              <a:solidFill>
                <a:schemeClr val="tx1"/>
              </a:solidFill>
            </a:rPr>
            <a:t>Statsforvalteren</a:t>
          </a:r>
          <a:endParaRPr lang="nn-NO" sz="1400" kern="1200" dirty="0">
            <a:solidFill>
              <a:schemeClr val="tx1"/>
            </a:solidFill>
          </a:endParaRPr>
        </a:p>
      </dsp:txBody>
      <dsp:txXfrm>
        <a:off x="5035244" y="797455"/>
        <a:ext cx="1528057" cy="1550438"/>
      </dsp:txXfrm>
    </dsp:sp>
    <dsp:sp modelId="{083ED62D-7614-4D49-BF40-A9DA47D43182}">
      <dsp:nvSpPr>
        <dsp:cNvPr id="0" name=""/>
        <dsp:cNvSpPr/>
      </dsp:nvSpPr>
      <dsp:spPr>
        <a:xfrm>
          <a:off x="6424479" y="2684546"/>
          <a:ext cx="503943" cy="504710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279EC-5E1A-404B-BE42-3737EAF9D470}">
      <dsp:nvSpPr>
        <dsp:cNvPr id="0" name=""/>
        <dsp:cNvSpPr/>
      </dsp:nvSpPr>
      <dsp:spPr>
        <a:xfrm>
          <a:off x="658884" y="5746834"/>
          <a:ext cx="365405" cy="365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9AA4E-FEB5-49F4-89CE-C1AE797CDAA5}">
      <dsp:nvSpPr>
        <dsp:cNvPr id="0" name=""/>
        <dsp:cNvSpPr/>
      </dsp:nvSpPr>
      <dsp:spPr>
        <a:xfrm>
          <a:off x="4363397" y="5393861"/>
          <a:ext cx="365405" cy="365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27211-95A8-4EE2-A183-CBC0A64FEB50}">
      <dsp:nvSpPr>
        <dsp:cNvPr id="0" name=""/>
        <dsp:cNvSpPr/>
      </dsp:nvSpPr>
      <dsp:spPr>
        <a:xfrm>
          <a:off x="5500461" y="4195053"/>
          <a:ext cx="2288431" cy="2288691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400" kern="1200" dirty="0">
              <a:solidFill>
                <a:schemeClr val="tx1"/>
              </a:solidFill>
            </a:rPr>
          </a:br>
          <a:br>
            <a:rPr lang="nb-NO" sz="1400" kern="1200" dirty="0">
              <a:solidFill>
                <a:schemeClr val="tx1"/>
              </a:solidFill>
            </a:rPr>
          </a:br>
          <a:r>
            <a:rPr lang="nb-NO" sz="1400" kern="1200" dirty="0">
              <a:solidFill>
                <a:schemeClr val="tx1"/>
              </a:solidFill>
            </a:rPr>
            <a:t>Distriktssenteret</a:t>
          </a:r>
          <a:endParaRPr lang="nn-NO" sz="1000" kern="1200" dirty="0">
            <a:solidFill>
              <a:schemeClr val="tx1"/>
            </a:solidFill>
          </a:endParaRPr>
        </a:p>
      </dsp:txBody>
      <dsp:txXfrm>
        <a:off x="5835594" y="4530224"/>
        <a:ext cx="1618165" cy="1618349"/>
      </dsp:txXfrm>
    </dsp:sp>
    <dsp:sp modelId="{04F15B8A-73C7-4B10-A9D5-BDAD96E68A17}">
      <dsp:nvSpPr>
        <dsp:cNvPr id="0" name=""/>
        <dsp:cNvSpPr/>
      </dsp:nvSpPr>
      <dsp:spPr>
        <a:xfrm>
          <a:off x="6659751" y="3731982"/>
          <a:ext cx="365405" cy="365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33C236-CF1B-46C7-BDA1-E4C67880C6B0}">
      <dsp:nvSpPr>
        <dsp:cNvPr id="0" name=""/>
        <dsp:cNvSpPr/>
      </dsp:nvSpPr>
      <dsp:spPr>
        <a:xfrm>
          <a:off x="1818694" y="4830137"/>
          <a:ext cx="1842834" cy="1843043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400" kern="1200" dirty="0">
              <a:solidFill>
                <a:schemeClr val="tx1"/>
              </a:solidFill>
            </a:rPr>
          </a:br>
          <a:endParaRPr lang="nn-NO" sz="1000" kern="1200" dirty="0">
            <a:solidFill>
              <a:schemeClr val="tx1"/>
            </a:solidFill>
          </a:endParaRPr>
        </a:p>
      </dsp:txBody>
      <dsp:txXfrm>
        <a:off x="2088571" y="5100044"/>
        <a:ext cx="1303080" cy="1303229"/>
      </dsp:txXfrm>
    </dsp:sp>
    <dsp:sp modelId="{7CA50D28-8B39-44E2-8C84-384C018A6EBB}">
      <dsp:nvSpPr>
        <dsp:cNvPr id="0" name=""/>
        <dsp:cNvSpPr/>
      </dsp:nvSpPr>
      <dsp:spPr>
        <a:xfrm>
          <a:off x="4470073" y="6112202"/>
          <a:ext cx="365405" cy="365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72EEB-6E1F-4661-99BD-E04CB62F3922}">
      <dsp:nvSpPr>
        <dsp:cNvPr id="0" name=""/>
        <dsp:cNvSpPr/>
      </dsp:nvSpPr>
      <dsp:spPr>
        <a:xfrm>
          <a:off x="2500658" y="668020"/>
          <a:ext cx="1508212" cy="1508383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1200" kern="1200" dirty="0">
              <a:solidFill>
                <a:schemeClr val="tx1"/>
              </a:solidFill>
            </a:rPr>
          </a:br>
          <a:r>
            <a:rPr lang="nb-NO" sz="1200" kern="1200" dirty="0">
              <a:solidFill>
                <a:schemeClr val="tx1"/>
              </a:solidFill>
            </a:rPr>
            <a:t>Husbanken</a:t>
          </a:r>
          <a:endParaRPr lang="nn-NO" sz="1200" kern="1200" dirty="0">
            <a:solidFill>
              <a:schemeClr val="tx1"/>
            </a:solidFill>
          </a:endParaRPr>
        </a:p>
      </dsp:txBody>
      <dsp:txXfrm>
        <a:off x="2721531" y="888918"/>
        <a:ext cx="1066466" cy="1066587"/>
      </dsp:txXfrm>
    </dsp:sp>
    <dsp:sp modelId="{A4E4C751-191C-4EBF-B014-251723D3207A}">
      <dsp:nvSpPr>
        <dsp:cNvPr id="0" name=""/>
        <dsp:cNvSpPr/>
      </dsp:nvSpPr>
      <dsp:spPr>
        <a:xfrm>
          <a:off x="2488177" y="2099124"/>
          <a:ext cx="365405" cy="365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A601FA-7D4A-41AF-A3EC-3375DAD3706E}">
      <dsp:nvSpPr>
        <dsp:cNvPr id="0" name=""/>
        <dsp:cNvSpPr/>
      </dsp:nvSpPr>
      <dsp:spPr>
        <a:xfrm>
          <a:off x="4263465" y="960018"/>
          <a:ext cx="365405" cy="365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8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C8D2886A-96E2-99A0-1AEF-4487BE753A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229075"/>
          </a:xfrm>
          <a:prstGeom prst="rect">
            <a:avLst/>
          </a:prstGeom>
        </p:spPr>
        <p:txBody>
          <a:bodyPr vert="horz" lIns="62115" tIns="31058" rIns="62115" bIns="31058" rtlCol="0"/>
          <a:lstStyle>
            <a:lvl1pPr algn="l">
              <a:defRPr sz="8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B6BE9D8-9AFF-C41D-786F-EEB4AA4EBF4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229075"/>
          </a:xfrm>
          <a:prstGeom prst="rect">
            <a:avLst/>
          </a:prstGeom>
        </p:spPr>
        <p:txBody>
          <a:bodyPr vert="horz" lIns="62115" tIns="31058" rIns="62115" bIns="31058" rtlCol="0"/>
          <a:lstStyle>
            <a:lvl1pPr algn="r">
              <a:defRPr sz="800"/>
            </a:lvl1pPr>
          </a:lstStyle>
          <a:p>
            <a:fld id="{034E5398-5621-4841-BB12-D6F2C058D4E0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1CAF898-0635-5937-8B96-6A8667E7D78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4336576"/>
            <a:ext cx="2945659" cy="229075"/>
          </a:xfrm>
          <a:prstGeom prst="rect">
            <a:avLst/>
          </a:prstGeom>
        </p:spPr>
        <p:txBody>
          <a:bodyPr vert="horz" lIns="62115" tIns="31058" rIns="62115" bIns="31058" rtlCol="0" anchor="b"/>
          <a:lstStyle>
            <a:lvl1pPr algn="l">
              <a:defRPr sz="8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3A6F6C7C-5E75-FCC5-66D3-2FD50C27E2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4" y="4336576"/>
            <a:ext cx="2945659" cy="229075"/>
          </a:xfrm>
          <a:prstGeom prst="rect">
            <a:avLst/>
          </a:prstGeom>
        </p:spPr>
        <p:txBody>
          <a:bodyPr vert="horz" lIns="62115" tIns="31058" rIns="62115" bIns="31058" rtlCol="0" anchor="b"/>
          <a:lstStyle>
            <a:lvl1pPr algn="r">
              <a:defRPr sz="800"/>
            </a:lvl1pPr>
          </a:lstStyle>
          <a:p>
            <a:fld id="{6B83F4A3-C34F-4133-8478-1FED77E11AD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850377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229075"/>
          </a:xfrm>
          <a:prstGeom prst="rect">
            <a:avLst/>
          </a:prstGeom>
        </p:spPr>
        <p:txBody>
          <a:bodyPr vert="horz" lIns="62115" tIns="31058" rIns="62115" bIns="31058" rtlCol="0"/>
          <a:lstStyle>
            <a:lvl1pPr algn="l">
              <a:defRPr sz="8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229075"/>
          </a:xfrm>
          <a:prstGeom prst="rect">
            <a:avLst/>
          </a:prstGeom>
        </p:spPr>
        <p:txBody>
          <a:bodyPr vert="horz" lIns="62115" tIns="31058" rIns="62115" bIns="31058" rtlCol="0"/>
          <a:lstStyle>
            <a:lvl1pPr algn="r">
              <a:defRPr sz="800"/>
            </a:lvl1pPr>
          </a:lstStyle>
          <a:p>
            <a:fld id="{A2CE4E4E-3935-412E-9337-AD9903131CD4}" type="datetimeFigureOut">
              <a:rPr lang="nb-NO" smtClean="0"/>
              <a:t>22.10.2025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5018088" y="3390900"/>
            <a:ext cx="1501775" cy="844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115" tIns="31058" rIns="62115" bIns="31058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336649" y="329198"/>
            <a:ext cx="6203687" cy="3665745"/>
          </a:xfrm>
          <a:prstGeom prst="rect">
            <a:avLst/>
          </a:prstGeom>
        </p:spPr>
        <p:txBody>
          <a:bodyPr vert="horz" lIns="62115" tIns="31058" rIns="62115" bIns="31058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4336576"/>
            <a:ext cx="2945659" cy="229075"/>
          </a:xfrm>
          <a:prstGeom prst="rect">
            <a:avLst/>
          </a:prstGeom>
        </p:spPr>
        <p:txBody>
          <a:bodyPr vert="horz" lIns="62115" tIns="31058" rIns="62115" bIns="31058" rtlCol="0" anchor="b"/>
          <a:lstStyle>
            <a:lvl1pPr algn="l">
              <a:defRPr sz="8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4" y="4336576"/>
            <a:ext cx="2945659" cy="229075"/>
          </a:xfrm>
          <a:prstGeom prst="rect">
            <a:avLst/>
          </a:prstGeom>
        </p:spPr>
        <p:txBody>
          <a:bodyPr vert="horz" lIns="62115" tIns="31058" rIns="62115" bIns="31058" rtlCol="0" anchor="b"/>
          <a:lstStyle>
            <a:lvl1pPr algn="r">
              <a:defRPr sz="800"/>
            </a:lvl1pPr>
          </a:lstStyle>
          <a:p>
            <a:fld id="{AF459FB0-CCCB-45CF-988A-3E4FBA1413D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3155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ga.no/aktiviteter/arkitektur/gnist-2023/dette-er-gnist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018088" y="3390900"/>
            <a:ext cx="1501775" cy="8445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59FB0-CCCB-45CF-988A-3E4FBA1413D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851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EE538-EDAF-DDB9-1A4E-CEE462046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311B672-DDFB-AC96-9724-B7CBE99D0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018088" y="3390900"/>
            <a:ext cx="1501775" cy="84455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CA81D6E-B1F7-9956-7DED-F0C762423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1152">
              <a:defRPr/>
            </a:pPr>
            <a:r>
              <a:rPr lang="nb-NO" dirty="0"/>
              <a:t>Forslag til talepunkter/budskap: 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dirty="0"/>
              <a:t>Utfordringene er kjente, som at det blir flere eldre, press på ressursene osv.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dirty="0"/>
              <a:t>Men man kan stille seg spørsmål om hvor langt det har sunket inn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dirty="0"/>
              <a:t>Det finnes også mye kunnskap å bygge videre på. Vårt arbeid hviler særlig på Helsepersonellkommisjonen, og handler både om samspillet mellom både yrkesgrupper og sektorer 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dirty="0"/>
              <a:t>Effekter lar vente på seg, det får vi et ganske klart inntrykk av  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dirty="0"/>
              <a:t>Er en ganske alvorlig situasjon om vi ikke får opp omstillingstakten 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dirty="0"/>
              <a:t>Litt forenklet kan man si at vi snart får dobbelt så mange oppgaver, med like mange folk 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dirty="0"/>
              <a:t>Litt forenklet kan vi også si at de som kjenner mest på utfordringene har minst kapasitet til å håndtere dem.  </a:t>
            </a:r>
          </a:p>
          <a:p>
            <a:endParaRPr lang="nb-NO" dirty="0"/>
          </a:p>
          <a:p>
            <a:r>
              <a:rPr lang="nb-NO" dirty="0"/>
              <a:t>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586095-08A0-A2B7-C96D-A0CBA5A1F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21152"/>
            <a:fld id="{62FF3557-2D12-4794-9AD0-5B2C090EED9D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621152"/>
              <a:t>10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9532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C7BB4A-9496-9959-351F-C4393743D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7A52D775-EE14-9A91-F607-D3D265B8B0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018088" y="3390900"/>
            <a:ext cx="1501775" cy="84455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A9F3025-F120-8721-DC9C-EAE0278510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6B6DD72-48E9-2C3C-B206-8F7BF250AC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21152"/>
            <a:fld id="{62FF3557-2D12-4794-9AD0-5B2C090EED9D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621152"/>
              <a:t>11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1054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61FC5-3B08-3251-B77A-27EC8DDE90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319F305-5698-8EDA-C4CD-7B6CF9A75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018088" y="3390900"/>
            <a:ext cx="1501775" cy="84455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1C37B717-ABE5-D4C4-88A4-96E077F5A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 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24BADDD-C630-C8F2-A771-AD0F52B35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21152"/>
            <a:fld id="{62FF3557-2D12-4794-9AD0-5B2C090EED9D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621152"/>
              <a:t>12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7036548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D18BB-DEBF-0705-1A45-961F6A15D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C1C6E51D-0DA0-99BA-C877-7458DAE27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009446CD-1F29-0318-8058-4931DC2828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72209EA-9D91-EB5A-83D5-E1E6C1191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F3557-2D12-4794-9AD0-5B2C090EED9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6119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FC368A-A506-222B-C44A-787CEB39D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FE702CD-3BD3-4EC2-23FE-B4A4EB5892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B91B4058-B3CC-EBC6-0338-036CB1CC90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53A37DF-DD46-E1D2-D4D9-DB979EFE9F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F3557-2D12-4794-9AD0-5B2C090EED9D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050814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11796D-17A0-A760-1D43-C2998F610F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548853F-EA6A-62CC-3343-5303EB37F1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2B522F5-11C3-A491-AEAC-D23CF64BE5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5BDFC22-C9BC-27E2-895E-1ECF37392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F3557-2D12-4794-9AD0-5B2C090EED9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936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EE538-EDAF-DDB9-1A4E-CEE462046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311B672-DDFB-AC96-9724-B7CBE99D01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CA81D6E-B1F7-9956-7DED-F0C762423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2586095-08A0-A2B7-C96D-A0CBA5A1FC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F3557-2D12-4794-9AD0-5B2C090EED9D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41923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B6931-F692-3C3A-21A3-404495F56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3D4A1E0-1894-B2EE-2536-E223E379D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F32CA67-083E-C054-A253-4D4AC3BE2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>
                    <a:alpha val="80000"/>
                  </a:schemeClr>
                </a:solidFill>
              </a:rPr>
              <a:t>Kompleksitet, byråkrati og kortsiktige finansieringsordninger hemmer tverrsektorielt og utforskende samarbeid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200" dirty="0">
                <a:solidFill>
                  <a:schemeClr val="tx1">
                    <a:alpha val="80000"/>
                  </a:schemeClr>
                </a:solidFill>
              </a:rPr>
              <a:t>Press på ressursene og silotendenser reduserer insentiver for innovasjon, langsiktige prioriteringer og forebygging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0AF855BD-82FC-286B-A577-EE592377F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F3557-2D12-4794-9AD0-5B2C090EED9D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86961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127625" y="3122613"/>
            <a:ext cx="1385888" cy="779462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Ikke kaste bort en god krise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59FB0-CCCB-45CF-988A-3E4FBA1413D5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35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137275" y="3443288"/>
            <a:ext cx="1528763" cy="860425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nb-NO" b="0" i="0">
              <a:solidFill>
                <a:srgbClr val="444444"/>
              </a:solidFill>
              <a:effectLst/>
              <a:latin typeface="+mn-lt"/>
            </a:endParaRPr>
          </a:p>
          <a:p>
            <a:r>
              <a:rPr lang="nb-NO">
                <a:latin typeface="+mn-lt"/>
              </a:rPr>
              <a:t>Distriktssenteret leverer digitale verktøy (enkelplanlegging.no), veiledninger (prosessguide), nettverk (ordførerkaffe om planlegging, innovasjonsnettverk, prosjektledernettverk) og læringseksempler om godt lokalt utviklingsarbeid som andre kan la seg inspirere av. </a:t>
            </a:r>
            <a:br>
              <a:rPr lang="nb-NO">
                <a:latin typeface="+mn-lt"/>
              </a:rPr>
            </a:br>
            <a:br>
              <a:rPr lang="nb-NO">
                <a:latin typeface="+mn-lt"/>
              </a:rPr>
            </a:br>
            <a:r>
              <a:rPr lang="nb-NO">
                <a:latin typeface="+mn-lt"/>
              </a:rPr>
              <a:t>Sammen med fylkeskommuner og statsforvaltere samarbeider vi tett om oppfølging av ekstra sårbare enkeltkommuner over tid, eks 4-årig oppfølging av kommunen sitt planarbeid i Møre og Romsdal. </a:t>
            </a:r>
          </a:p>
          <a:p>
            <a:endParaRPr lang="nb-NO">
              <a:latin typeface="+mn-lt"/>
            </a:endParaRPr>
          </a:p>
          <a:p>
            <a:r>
              <a:rPr lang="nb-NO">
                <a:latin typeface="+mn-lt"/>
              </a:rPr>
              <a:t>Vi samarbeider med fylkeskommunene om støtte til samfunnsutvikling i distriktskommuner, og gir innspill til politikkutvikling og faglige innspill til pågående prosesser. </a:t>
            </a:r>
          </a:p>
          <a:p>
            <a:endParaRPr lang="nb-NO">
              <a:latin typeface="+mn-lt"/>
            </a:endParaRPr>
          </a:p>
          <a:p>
            <a:r>
              <a:rPr lang="nb-NO">
                <a:latin typeface="+mn-lt"/>
              </a:rPr>
              <a:t>Vi samarbeider med Husbanken om boligtiltak i distriktskommuner, om aldersvennlige boliger og bomiljø og om innspill til politikkutvikling basert på kunnskap om boligmarkedene i distriktene.</a:t>
            </a:r>
          </a:p>
          <a:p>
            <a:endParaRPr lang="nb-NO">
              <a:latin typeface="+mn-lt"/>
            </a:endParaRPr>
          </a:p>
          <a:p>
            <a:r>
              <a:rPr lang="nb-NO">
                <a:latin typeface="+mn-lt"/>
              </a:rPr>
              <a:t>Vi samarbeider med Helsedirektoratet om Bo trygt hjemme-reformen på innsatsområdet Levende lokalsamfunn (eks mobilitetsløsninger i distriktene, nærbutikken som «</a:t>
            </a:r>
            <a:r>
              <a:rPr lang="nb-NO" err="1">
                <a:latin typeface="+mn-lt"/>
              </a:rPr>
              <a:t>velferdssentral</a:t>
            </a:r>
            <a:r>
              <a:rPr lang="nb-NO">
                <a:latin typeface="+mn-lt"/>
              </a:rPr>
              <a:t>», </a:t>
            </a:r>
            <a:r>
              <a:rPr lang="nb-NO" err="1">
                <a:latin typeface="+mn-lt"/>
              </a:rPr>
              <a:t>frivilligresssursen</a:t>
            </a:r>
            <a:r>
              <a:rPr lang="nb-NO">
                <a:latin typeface="+mn-lt"/>
              </a:rPr>
              <a:t>, stedsutvikling)</a:t>
            </a:r>
          </a:p>
          <a:p>
            <a:endParaRPr lang="nb-NO">
              <a:latin typeface="+mn-lt"/>
            </a:endParaRPr>
          </a:p>
          <a:p>
            <a:r>
              <a:rPr lang="nb-NO">
                <a:latin typeface="+mn-lt"/>
              </a:rPr>
              <a:t>Vi samarbeider med </a:t>
            </a:r>
            <a:r>
              <a:rPr lang="nb-NO" err="1">
                <a:latin typeface="+mn-lt"/>
              </a:rPr>
              <a:t>Doga</a:t>
            </a:r>
            <a:r>
              <a:rPr lang="nb-NO">
                <a:latin typeface="+mn-lt"/>
              </a:rPr>
              <a:t> om stedsutvikling basert på designdrevet innovasjon</a:t>
            </a:r>
          </a:p>
          <a:p>
            <a:r>
              <a:rPr lang="nb-NO">
                <a:latin typeface="+mn-lt"/>
              </a:rPr>
              <a:t>Vi samarbeider med Forsvaret om å tilrettelegge for at flere forsvarsansatte etablerer seg i forsvarskommuner</a:t>
            </a:r>
          </a:p>
          <a:p>
            <a:endParaRPr lang="nb-NO"/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59FB0-CCCB-45CF-988A-3E4FBA1413D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63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018088" y="3390900"/>
            <a:ext cx="1501775" cy="8445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59FB0-CCCB-45CF-988A-3E4FBA1413D5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26333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018088" y="3390900"/>
            <a:ext cx="1501775" cy="8445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59FB0-CCCB-45CF-988A-3E4FBA1413D5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052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200400" y="4908550"/>
            <a:ext cx="2176463" cy="1223963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59FB0-CCCB-45CF-988A-3E4FBA1413D5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78053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7CBF3C-642C-D034-2621-B877F89134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FE7270BF-0472-6898-29F8-406EC09E5B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200400" y="4908550"/>
            <a:ext cx="2176463" cy="1223963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247C7EF-5383-3878-9F98-822C6C3CBE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1152">
              <a:defRPr/>
            </a:pPr>
            <a:r>
              <a:rPr lang="nb-NO" sz="800" dirty="0" err="1"/>
              <a:t>Frå</a:t>
            </a:r>
            <a:r>
              <a:rPr lang="nb-NO" sz="800" dirty="0"/>
              <a:t> </a:t>
            </a:r>
            <a:r>
              <a:rPr lang="nb-NO" sz="800" dirty="0" err="1"/>
              <a:t>sektorplanar</a:t>
            </a:r>
            <a:r>
              <a:rPr lang="nb-NO" sz="800" dirty="0"/>
              <a:t> til </a:t>
            </a:r>
            <a:r>
              <a:rPr lang="nb-NO" sz="800" dirty="0" err="1"/>
              <a:t>heilskapleg</a:t>
            </a:r>
            <a:r>
              <a:rPr lang="nb-NO" sz="800" dirty="0"/>
              <a:t> samfunnsplanlegging – alt heng </a:t>
            </a:r>
            <a:r>
              <a:rPr lang="nb-NO" sz="800" dirty="0" err="1"/>
              <a:t>saman</a:t>
            </a:r>
            <a:r>
              <a:rPr lang="nb-NO" sz="800" dirty="0"/>
              <a:t> med alt</a:t>
            </a:r>
          </a:p>
          <a:p>
            <a:pPr defTabSz="621152">
              <a:defRPr/>
            </a:pPr>
            <a:endParaRPr lang="nb-NO" sz="800" dirty="0"/>
          </a:p>
          <a:p>
            <a:pPr defTabSz="621152">
              <a:defRPr/>
            </a:pPr>
            <a:r>
              <a:rPr lang="nb-NO" sz="800" dirty="0"/>
              <a:t>Folk må ha jobb, </a:t>
            </a:r>
            <a:r>
              <a:rPr lang="nb-NO" sz="800" dirty="0" err="1"/>
              <a:t>ein</a:t>
            </a:r>
            <a:r>
              <a:rPr lang="nb-NO" sz="800" dirty="0"/>
              <a:t> stad å bu, </a:t>
            </a:r>
            <a:r>
              <a:rPr lang="nb-NO" sz="800" dirty="0" err="1"/>
              <a:t>dei</a:t>
            </a:r>
            <a:r>
              <a:rPr lang="nb-NO" sz="800" dirty="0"/>
              <a:t> skal motta </a:t>
            </a:r>
            <a:r>
              <a:rPr lang="nb-NO" sz="800" dirty="0" err="1"/>
              <a:t>tenester</a:t>
            </a:r>
            <a:r>
              <a:rPr lang="nb-NO" sz="800" dirty="0"/>
              <a:t> og </a:t>
            </a:r>
            <a:r>
              <a:rPr lang="nb-NO" sz="800" dirty="0" err="1"/>
              <a:t>dei</a:t>
            </a:r>
            <a:r>
              <a:rPr lang="nb-NO" sz="800" dirty="0"/>
              <a:t> bør ha </a:t>
            </a:r>
            <a:r>
              <a:rPr lang="nb-NO" sz="800" dirty="0" err="1"/>
              <a:t>eit</a:t>
            </a:r>
            <a:r>
              <a:rPr lang="nb-NO" sz="800" dirty="0"/>
              <a:t> lokalsamfunn med sosial </a:t>
            </a:r>
            <a:r>
              <a:rPr lang="nb-NO" sz="800" dirty="0" err="1"/>
              <a:t>tilhøyrigheit</a:t>
            </a:r>
            <a:r>
              <a:rPr lang="nb-NO" sz="800" dirty="0"/>
              <a:t> </a:t>
            </a:r>
            <a:r>
              <a:rPr lang="nb-NO" sz="800" dirty="0" err="1"/>
              <a:t>dei</a:t>
            </a:r>
            <a:r>
              <a:rPr lang="nb-NO" sz="800" dirty="0"/>
              <a:t> føler seg inkludert i. </a:t>
            </a:r>
            <a:r>
              <a:rPr lang="nb-NO" sz="800" dirty="0" err="1"/>
              <a:t>Tenkjer</a:t>
            </a:r>
            <a:r>
              <a:rPr lang="nb-NO" sz="800" dirty="0"/>
              <a:t> </a:t>
            </a:r>
            <a:r>
              <a:rPr lang="nb-NO" sz="800" dirty="0" err="1"/>
              <a:t>politikarane</a:t>
            </a:r>
            <a:r>
              <a:rPr lang="nb-NO" sz="800" dirty="0"/>
              <a:t> </a:t>
            </a:r>
            <a:r>
              <a:rPr lang="nb-NO" sz="800" dirty="0" err="1"/>
              <a:t>heilskapleg</a:t>
            </a:r>
            <a:r>
              <a:rPr lang="nb-NO" sz="800" dirty="0"/>
              <a:t> når </a:t>
            </a:r>
            <a:r>
              <a:rPr lang="nb-NO" sz="800" dirty="0" err="1"/>
              <a:t>dei</a:t>
            </a:r>
            <a:r>
              <a:rPr lang="nb-NO" sz="800" dirty="0"/>
              <a:t> planlegg kan </a:t>
            </a:r>
            <a:r>
              <a:rPr lang="nb-NO" sz="800" dirty="0" err="1"/>
              <a:t>ein</a:t>
            </a:r>
            <a:r>
              <a:rPr lang="nb-NO" sz="800" dirty="0"/>
              <a:t> få til alt dette. </a:t>
            </a:r>
          </a:p>
          <a:p>
            <a:pPr fontAlgn="base">
              <a:lnSpc>
                <a:spcPts val="1009"/>
              </a:lnSpc>
              <a:spcBef>
                <a:spcPts val="408"/>
              </a:spcBef>
              <a:spcAft>
                <a:spcPts val="408"/>
              </a:spcAft>
            </a:pPr>
            <a:r>
              <a:rPr lang="nb-NO" sz="800" dirty="0">
                <a:solidFill>
                  <a:srgbClr val="000000"/>
                </a:solidFill>
              </a:rPr>
              <a:t>For å tiltrekke seg og holde på folk, og å få tilgang til kompetent arbeidskraft er stedskvaliteter og levende sentrum viktig. </a:t>
            </a:r>
          </a:p>
          <a:p>
            <a:pPr defTabSz="621152" fontAlgn="base">
              <a:lnSpc>
                <a:spcPts val="1009"/>
              </a:lnSpc>
              <a:spcBef>
                <a:spcPts val="408"/>
              </a:spcBef>
              <a:spcAft>
                <a:spcPts val="408"/>
              </a:spcAft>
              <a:defRPr/>
            </a:pPr>
            <a:r>
              <a:rPr lang="nb-NO" sz="800" dirty="0">
                <a:solidFill>
                  <a:srgbClr val="000000"/>
                </a:solidFill>
              </a:rPr>
              <a:t>Småbyene i Distrikts-Norge demmer opp for en ytterligere sentralisering. Stedsutvikling er en strategi som kan bidra til vekst både i småbyen og i omlandet. Og med god og </a:t>
            </a:r>
            <a:r>
              <a:rPr lang="nb-NO" sz="800" dirty="0" err="1">
                <a:solidFill>
                  <a:srgbClr val="000000"/>
                </a:solidFill>
              </a:rPr>
              <a:t>heilskapleg</a:t>
            </a:r>
            <a:r>
              <a:rPr lang="nb-NO" sz="800" dirty="0">
                <a:solidFill>
                  <a:srgbClr val="000000"/>
                </a:solidFill>
              </a:rPr>
              <a:t> planlegging kan </a:t>
            </a:r>
            <a:r>
              <a:rPr lang="nb-NO" sz="800" dirty="0" err="1">
                <a:solidFill>
                  <a:srgbClr val="000000"/>
                </a:solidFill>
              </a:rPr>
              <a:t>ein</a:t>
            </a:r>
            <a:r>
              <a:rPr lang="nb-NO" sz="800" dirty="0">
                <a:solidFill>
                  <a:srgbClr val="000000"/>
                </a:solidFill>
              </a:rPr>
              <a:t> utvikle </a:t>
            </a:r>
            <a:r>
              <a:rPr lang="nb-NO" sz="800" dirty="0" err="1">
                <a:solidFill>
                  <a:srgbClr val="000000"/>
                </a:solidFill>
              </a:rPr>
              <a:t>helsefremmande</a:t>
            </a:r>
            <a:r>
              <a:rPr lang="nb-NO" sz="800" dirty="0">
                <a:solidFill>
                  <a:srgbClr val="000000"/>
                </a:solidFill>
              </a:rPr>
              <a:t> lokalsamfunn som </a:t>
            </a:r>
            <a:r>
              <a:rPr lang="nb-NO" sz="800" dirty="0" err="1">
                <a:solidFill>
                  <a:srgbClr val="000000"/>
                </a:solidFill>
              </a:rPr>
              <a:t>motvirkar</a:t>
            </a:r>
            <a:r>
              <a:rPr lang="nb-NO" sz="800" dirty="0">
                <a:solidFill>
                  <a:srgbClr val="000000"/>
                </a:solidFill>
              </a:rPr>
              <a:t> </a:t>
            </a:r>
            <a:r>
              <a:rPr lang="nb-NO" sz="800" dirty="0" err="1">
                <a:solidFill>
                  <a:srgbClr val="000000"/>
                </a:solidFill>
              </a:rPr>
              <a:t>einsemd</a:t>
            </a:r>
            <a:r>
              <a:rPr lang="nb-NO" sz="800" dirty="0">
                <a:solidFill>
                  <a:srgbClr val="000000"/>
                </a:solidFill>
              </a:rPr>
              <a:t> og </a:t>
            </a:r>
            <a:r>
              <a:rPr lang="nb-NO" sz="800" dirty="0" err="1">
                <a:solidFill>
                  <a:srgbClr val="000000"/>
                </a:solidFill>
              </a:rPr>
              <a:t>utanforskap</a:t>
            </a:r>
            <a:r>
              <a:rPr lang="nb-NO" sz="800" dirty="0">
                <a:solidFill>
                  <a:srgbClr val="000000"/>
                </a:solidFill>
              </a:rPr>
              <a:t>, der eldre kan bu lenge heime, ha </a:t>
            </a:r>
            <a:r>
              <a:rPr lang="nb-NO" sz="800" dirty="0" err="1">
                <a:solidFill>
                  <a:srgbClr val="000000"/>
                </a:solidFill>
              </a:rPr>
              <a:t>nærheit</a:t>
            </a:r>
            <a:r>
              <a:rPr lang="nb-NO" sz="800" dirty="0">
                <a:solidFill>
                  <a:srgbClr val="000000"/>
                </a:solidFill>
              </a:rPr>
              <a:t> til </a:t>
            </a:r>
            <a:r>
              <a:rPr lang="nb-NO" sz="800" dirty="0" err="1">
                <a:solidFill>
                  <a:srgbClr val="000000"/>
                </a:solidFill>
              </a:rPr>
              <a:t>tenester</a:t>
            </a:r>
            <a:r>
              <a:rPr lang="nb-NO" sz="800" dirty="0">
                <a:solidFill>
                  <a:srgbClr val="000000"/>
                </a:solidFill>
              </a:rPr>
              <a:t> og </a:t>
            </a:r>
            <a:r>
              <a:rPr lang="nb-NO" sz="800" dirty="0" err="1">
                <a:solidFill>
                  <a:srgbClr val="000000"/>
                </a:solidFill>
              </a:rPr>
              <a:t>tilbod</a:t>
            </a:r>
            <a:r>
              <a:rPr lang="nb-NO" sz="800" dirty="0">
                <a:solidFill>
                  <a:srgbClr val="000000"/>
                </a:solidFill>
              </a:rPr>
              <a:t>, der unge kan delta på </a:t>
            </a:r>
            <a:r>
              <a:rPr lang="nb-NO" sz="800" dirty="0" err="1">
                <a:solidFill>
                  <a:srgbClr val="000000"/>
                </a:solidFill>
              </a:rPr>
              <a:t>aktivitetar</a:t>
            </a:r>
            <a:r>
              <a:rPr lang="nb-NO" sz="800" dirty="0">
                <a:solidFill>
                  <a:srgbClr val="000000"/>
                </a:solidFill>
              </a:rPr>
              <a:t> og delta i sosiale fellesskap, og der kommune og næringsliv </a:t>
            </a:r>
            <a:r>
              <a:rPr lang="nb-NO" sz="800" dirty="0" err="1">
                <a:solidFill>
                  <a:srgbClr val="000000"/>
                </a:solidFill>
              </a:rPr>
              <a:t>klarar</a:t>
            </a:r>
            <a:r>
              <a:rPr lang="nb-NO" sz="800" dirty="0">
                <a:solidFill>
                  <a:srgbClr val="000000"/>
                </a:solidFill>
              </a:rPr>
              <a:t> å </a:t>
            </a:r>
            <a:r>
              <a:rPr lang="nb-NO" sz="800" dirty="0" err="1">
                <a:solidFill>
                  <a:srgbClr val="000000"/>
                </a:solidFill>
              </a:rPr>
              <a:t>tiltrekkje</a:t>
            </a:r>
            <a:r>
              <a:rPr lang="nb-NO" sz="800" dirty="0">
                <a:solidFill>
                  <a:srgbClr val="000000"/>
                </a:solidFill>
              </a:rPr>
              <a:t> seg kompetent arbeidskraft og tilby attraktive </a:t>
            </a:r>
            <a:r>
              <a:rPr lang="nb-NO" sz="800" dirty="0" err="1">
                <a:solidFill>
                  <a:srgbClr val="000000"/>
                </a:solidFill>
              </a:rPr>
              <a:t>bustader</a:t>
            </a:r>
            <a:r>
              <a:rPr lang="nb-NO" sz="800" dirty="0">
                <a:solidFill>
                  <a:srgbClr val="000000"/>
                </a:solidFill>
              </a:rPr>
              <a:t> til </a:t>
            </a:r>
            <a:r>
              <a:rPr lang="nb-NO" sz="800" dirty="0" err="1">
                <a:solidFill>
                  <a:srgbClr val="000000"/>
                </a:solidFill>
              </a:rPr>
              <a:t>tilflyttarar</a:t>
            </a:r>
            <a:r>
              <a:rPr lang="nb-NO" sz="800" dirty="0">
                <a:solidFill>
                  <a:srgbClr val="000000"/>
                </a:solidFill>
              </a:rPr>
              <a:t>. </a:t>
            </a:r>
          </a:p>
          <a:p>
            <a:pPr defTabSz="621152" fontAlgn="base">
              <a:lnSpc>
                <a:spcPts val="1009"/>
              </a:lnSpc>
              <a:spcBef>
                <a:spcPts val="408"/>
              </a:spcBef>
              <a:spcAft>
                <a:spcPts val="408"/>
              </a:spcAft>
              <a:defRPr/>
            </a:pPr>
            <a:endParaRPr lang="nb-NO" sz="800" dirty="0">
              <a:solidFill>
                <a:srgbClr val="000000"/>
              </a:solidFill>
            </a:endParaRPr>
          </a:p>
          <a:p>
            <a:pPr defTabSz="621152" fontAlgn="base">
              <a:lnSpc>
                <a:spcPts val="1009"/>
              </a:lnSpc>
              <a:spcBef>
                <a:spcPts val="408"/>
              </a:spcBef>
              <a:spcAft>
                <a:spcPts val="408"/>
              </a:spcAft>
              <a:defRPr/>
            </a:pPr>
            <a:r>
              <a:rPr lang="nn-NO" sz="800" b="1" dirty="0">
                <a:solidFill>
                  <a:srgbClr val="000000"/>
                </a:solidFill>
              </a:rPr>
              <a:t>Sosial </a:t>
            </a:r>
            <a:r>
              <a:rPr lang="nn-NO" sz="800" b="1" dirty="0" err="1">
                <a:solidFill>
                  <a:srgbClr val="000000"/>
                </a:solidFill>
              </a:rPr>
              <a:t>bærekraft</a:t>
            </a:r>
            <a:r>
              <a:rPr lang="nn-NO" sz="800" b="1" dirty="0">
                <a:solidFill>
                  <a:srgbClr val="000000"/>
                </a:solidFill>
              </a:rPr>
              <a:t> </a:t>
            </a:r>
            <a:r>
              <a:rPr lang="nn-NO" sz="800" dirty="0" err="1">
                <a:solidFill>
                  <a:srgbClr val="000000"/>
                </a:solidFill>
              </a:rPr>
              <a:t>fremmes</a:t>
            </a:r>
            <a:r>
              <a:rPr lang="nn-NO" sz="800" dirty="0">
                <a:solidFill>
                  <a:srgbClr val="000000"/>
                </a:solidFill>
              </a:rPr>
              <a:t> gjennom </a:t>
            </a:r>
            <a:r>
              <a:rPr lang="nn-NO" sz="800" dirty="0" err="1">
                <a:solidFill>
                  <a:srgbClr val="000000"/>
                </a:solidFill>
              </a:rPr>
              <a:t>stedsutviklingstiltak</a:t>
            </a:r>
            <a:r>
              <a:rPr lang="nn-NO" sz="800" dirty="0">
                <a:solidFill>
                  <a:srgbClr val="000000"/>
                </a:solidFill>
              </a:rPr>
              <a:t> som gir levende og </a:t>
            </a:r>
            <a:r>
              <a:rPr lang="nn-NO" sz="800" dirty="0" err="1">
                <a:solidFill>
                  <a:srgbClr val="000000"/>
                </a:solidFill>
              </a:rPr>
              <a:t>mangfoldige</a:t>
            </a:r>
            <a:r>
              <a:rPr lang="nn-NO" sz="800" dirty="0">
                <a:solidFill>
                  <a:srgbClr val="000000"/>
                </a:solidFill>
              </a:rPr>
              <a:t> sentrum og </a:t>
            </a:r>
            <a:r>
              <a:rPr lang="nn-NO" sz="800" dirty="0" err="1">
                <a:solidFill>
                  <a:srgbClr val="000000"/>
                </a:solidFill>
              </a:rPr>
              <a:t>møteplasser</a:t>
            </a:r>
            <a:r>
              <a:rPr lang="nn-NO" sz="800" dirty="0">
                <a:solidFill>
                  <a:srgbClr val="000000"/>
                </a:solidFill>
              </a:rPr>
              <a:t>. </a:t>
            </a:r>
            <a:r>
              <a:rPr lang="nn-NO" sz="800" b="1" dirty="0">
                <a:solidFill>
                  <a:srgbClr val="000000"/>
                </a:solidFill>
              </a:rPr>
              <a:t>Økonomisk </a:t>
            </a:r>
            <a:r>
              <a:rPr lang="nn-NO" sz="800" b="1" dirty="0" err="1">
                <a:solidFill>
                  <a:srgbClr val="000000"/>
                </a:solidFill>
              </a:rPr>
              <a:t>bærekraft</a:t>
            </a:r>
            <a:r>
              <a:rPr lang="nn-NO" sz="800" b="1" dirty="0">
                <a:solidFill>
                  <a:srgbClr val="000000"/>
                </a:solidFill>
              </a:rPr>
              <a:t> </a:t>
            </a:r>
            <a:r>
              <a:rPr lang="nn-NO" sz="800" dirty="0" err="1">
                <a:solidFill>
                  <a:srgbClr val="000000"/>
                </a:solidFill>
              </a:rPr>
              <a:t>fremmes</a:t>
            </a:r>
            <a:r>
              <a:rPr lang="nn-NO" sz="800" dirty="0">
                <a:solidFill>
                  <a:srgbClr val="000000"/>
                </a:solidFill>
              </a:rPr>
              <a:t> gjennom </a:t>
            </a:r>
            <a:r>
              <a:rPr lang="nn-NO" sz="800" dirty="0" err="1">
                <a:solidFill>
                  <a:srgbClr val="000000"/>
                </a:solidFill>
              </a:rPr>
              <a:t>stedsutviklingstiltak</a:t>
            </a:r>
            <a:r>
              <a:rPr lang="nn-NO" sz="800" dirty="0">
                <a:solidFill>
                  <a:srgbClr val="000000"/>
                </a:solidFill>
              </a:rPr>
              <a:t> som bidrar til </a:t>
            </a:r>
            <a:r>
              <a:rPr lang="nn-NO" sz="800" dirty="0" err="1">
                <a:solidFill>
                  <a:srgbClr val="000000"/>
                </a:solidFill>
              </a:rPr>
              <a:t>styrket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800" dirty="0" err="1">
                <a:solidFill>
                  <a:srgbClr val="000000"/>
                </a:solidFill>
              </a:rPr>
              <a:t>bosetting</a:t>
            </a:r>
            <a:r>
              <a:rPr lang="nn-NO" sz="800" dirty="0">
                <a:solidFill>
                  <a:srgbClr val="000000"/>
                </a:solidFill>
              </a:rPr>
              <a:t> og næringsutvikling gjennom økt trivsel og livskvalitet. </a:t>
            </a:r>
            <a:r>
              <a:rPr lang="nn-NO" sz="800" b="1" dirty="0">
                <a:solidFill>
                  <a:srgbClr val="000000"/>
                </a:solidFill>
              </a:rPr>
              <a:t>Miljømessig </a:t>
            </a:r>
            <a:r>
              <a:rPr lang="nn-NO" sz="800" b="1" dirty="0" err="1">
                <a:solidFill>
                  <a:srgbClr val="000000"/>
                </a:solidFill>
              </a:rPr>
              <a:t>bærekraft</a:t>
            </a:r>
            <a:r>
              <a:rPr lang="nn-NO" sz="800" b="1" dirty="0">
                <a:solidFill>
                  <a:srgbClr val="000000"/>
                </a:solidFill>
              </a:rPr>
              <a:t> </a:t>
            </a:r>
            <a:r>
              <a:rPr lang="nn-NO" sz="800" dirty="0" err="1">
                <a:solidFill>
                  <a:srgbClr val="000000"/>
                </a:solidFill>
              </a:rPr>
              <a:t>fremmes</a:t>
            </a:r>
            <a:r>
              <a:rPr lang="nn-NO" sz="800" dirty="0">
                <a:solidFill>
                  <a:srgbClr val="000000"/>
                </a:solidFill>
              </a:rPr>
              <a:t> gjennom sentrumsutvikling med fortetting og tilrettelegging for bilfri </a:t>
            </a:r>
            <a:r>
              <a:rPr lang="nn-NO" sz="800" dirty="0" err="1">
                <a:solidFill>
                  <a:srgbClr val="000000"/>
                </a:solidFill>
              </a:rPr>
              <a:t>adkomst</a:t>
            </a:r>
            <a:r>
              <a:rPr lang="nn-NO" sz="800" dirty="0">
                <a:solidFill>
                  <a:srgbClr val="000000"/>
                </a:solidFill>
              </a:rPr>
              <a:t> samt sykkel og </a:t>
            </a:r>
            <a:r>
              <a:rPr lang="nn-NO" sz="800" dirty="0" err="1">
                <a:solidFill>
                  <a:srgbClr val="000000"/>
                </a:solidFill>
              </a:rPr>
              <a:t>gange</a:t>
            </a:r>
            <a:r>
              <a:rPr lang="nn-NO" sz="800" dirty="0">
                <a:solidFill>
                  <a:srgbClr val="000000"/>
                </a:solidFill>
              </a:rPr>
              <a:t>. Gjenbruk og ombruk og rehabilitering av </a:t>
            </a:r>
            <a:r>
              <a:rPr lang="nn-NO" sz="800" dirty="0" err="1">
                <a:solidFill>
                  <a:srgbClr val="000000"/>
                </a:solidFill>
              </a:rPr>
              <a:t>eksisterende</a:t>
            </a:r>
            <a:r>
              <a:rPr lang="nn-NO" sz="800" dirty="0">
                <a:solidFill>
                  <a:srgbClr val="000000"/>
                </a:solidFill>
              </a:rPr>
              <a:t> bygg fremmer også miljømessig </a:t>
            </a:r>
            <a:r>
              <a:rPr lang="nn-NO" sz="800" dirty="0" err="1">
                <a:solidFill>
                  <a:srgbClr val="000000"/>
                </a:solidFill>
              </a:rPr>
              <a:t>bærekraft</a:t>
            </a:r>
            <a:r>
              <a:rPr lang="nn-NO" sz="800" dirty="0">
                <a:solidFill>
                  <a:srgbClr val="000000"/>
                </a:solidFill>
              </a:rPr>
              <a:t>. </a:t>
            </a:r>
          </a:p>
          <a:p>
            <a:pPr defTabSz="621152">
              <a:defRPr/>
            </a:pPr>
            <a:endParaRPr lang="nb-NO" sz="800" dirty="0"/>
          </a:p>
          <a:p>
            <a:pPr defTabSz="621152">
              <a:defRPr/>
            </a:pPr>
            <a:r>
              <a:rPr lang="nn-NO" sz="800" i="1" dirty="0" err="1">
                <a:solidFill>
                  <a:srgbClr val="000000"/>
                </a:solidFill>
              </a:rPr>
              <a:t>Stedsutvikling</a:t>
            </a:r>
            <a:r>
              <a:rPr lang="nn-NO" sz="800" i="1" dirty="0">
                <a:solidFill>
                  <a:srgbClr val="000000"/>
                </a:solidFill>
              </a:rPr>
              <a:t> </a:t>
            </a:r>
            <a:r>
              <a:rPr lang="nn-NO" sz="800" i="1" dirty="0" err="1">
                <a:solidFill>
                  <a:srgbClr val="000000"/>
                </a:solidFill>
              </a:rPr>
              <a:t>handler</a:t>
            </a:r>
            <a:r>
              <a:rPr lang="nn-NO" sz="800" i="1" dirty="0">
                <a:solidFill>
                  <a:srgbClr val="000000"/>
                </a:solidFill>
              </a:rPr>
              <a:t> også om å utvikle gode og </a:t>
            </a:r>
            <a:r>
              <a:rPr lang="nn-NO" sz="800" i="1" dirty="0" err="1">
                <a:solidFill>
                  <a:srgbClr val="000000"/>
                </a:solidFill>
              </a:rPr>
              <a:t>bærekraftige</a:t>
            </a:r>
            <a:r>
              <a:rPr lang="nn-NO" sz="800" i="1" dirty="0">
                <a:solidFill>
                  <a:srgbClr val="000000"/>
                </a:solidFill>
              </a:rPr>
              <a:t> steder å bo, besøke og drive næring. </a:t>
            </a:r>
            <a:r>
              <a:rPr lang="nb-NO" sz="800" i="1" dirty="0">
                <a:solidFill>
                  <a:srgbClr val="000000"/>
                </a:solidFill>
              </a:rPr>
              <a:t>I dette arbeidet er kvalitet i de bygde omgivelsene, nærhet og tilgjengelighet viktig.</a:t>
            </a:r>
            <a:endParaRPr lang="nb-NO" sz="800" dirty="0"/>
          </a:p>
          <a:p>
            <a:pPr fontAlgn="base">
              <a:lnSpc>
                <a:spcPts val="1009"/>
              </a:lnSpc>
              <a:buFont typeface="+mj-lt"/>
              <a:buAutoNum type="arabicPeriod"/>
            </a:pPr>
            <a:r>
              <a:rPr lang="nb-NO" sz="800" dirty="0">
                <a:solidFill>
                  <a:srgbClr val="000000"/>
                </a:solidFill>
              </a:rPr>
              <a:t>Skap levende, mangfoldige og konsentrerte sentrum (service, tjenester, boliger, møteplasser) </a:t>
            </a:r>
          </a:p>
          <a:p>
            <a:pPr fontAlgn="base">
              <a:lnSpc>
                <a:spcPts val="1009"/>
              </a:lnSpc>
              <a:buFont typeface="+mj-lt"/>
              <a:buAutoNum type="arabicPeriod" startAt="2"/>
            </a:pPr>
            <a:r>
              <a:rPr lang="nb-NO" sz="800" dirty="0">
                <a:solidFill>
                  <a:srgbClr val="000000"/>
                </a:solidFill>
              </a:rPr>
              <a:t>Skap bilfrie sentrum ved å tilrettelegge godt for gående og syklister (areal- og transportplanlegging) </a:t>
            </a:r>
          </a:p>
          <a:p>
            <a:pPr fontAlgn="base">
              <a:lnSpc>
                <a:spcPts val="1009"/>
              </a:lnSpc>
              <a:buFont typeface="+mj-lt"/>
              <a:buAutoNum type="arabicPeriod" startAt="3"/>
            </a:pPr>
            <a:r>
              <a:rPr lang="nb-NO" sz="800" dirty="0">
                <a:solidFill>
                  <a:srgbClr val="000000"/>
                </a:solidFill>
              </a:rPr>
              <a:t>Samarbeid i nettverk med nabokommunene og viktige aktører i lokalsamfunnet og i regionen </a:t>
            </a:r>
          </a:p>
          <a:p>
            <a:pPr fontAlgn="base">
              <a:lnSpc>
                <a:spcPts val="1009"/>
              </a:lnSpc>
              <a:buFont typeface="+mj-lt"/>
              <a:buAutoNum type="arabicPeriod" startAt="4"/>
            </a:pPr>
            <a:r>
              <a:rPr lang="nb-NO" sz="800" dirty="0">
                <a:solidFill>
                  <a:srgbClr val="000000"/>
                </a:solidFill>
              </a:rPr>
              <a:t>Stedsutvikling henger sammen med boligtilbud og </a:t>
            </a:r>
            <a:r>
              <a:rPr lang="nb-NO" sz="800" dirty="0" err="1">
                <a:solidFill>
                  <a:srgbClr val="000000"/>
                </a:solidFill>
              </a:rPr>
              <a:t>og</a:t>
            </a:r>
            <a:r>
              <a:rPr lang="nb-NO" sz="800" dirty="0">
                <a:solidFill>
                  <a:srgbClr val="000000"/>
                </a:solidFill>
              </a:rPr>
              <a:t> </a:t>
            </a:r>
            <a:r>
              <a:rPr lang="nb-NO" sz="800" dirty="0" err="1">
                <a:solidFill>
                  <a:srgbClr val="000000"/>
                </a:solidFill>
              </a:rPr>
              <a:t>boligmarkeder,arealbruk</a:t>
            </a:r>
            <a:r>
              <a:rPr lang="nb-NO" sz="800" dirty="0">
                <a:solidFill>
                  <a:srgbClr val="000000"/>
                </a:solidFill>
              </a:rPr>
              <a:t>, lokalisering og sentrumsutvikling. Kommunen må se areal- og utbyggingspolitikk i sammenheng med steds- og boligutvikling. </a:t>
            </a:r>
          </a:p>
          <a:p>
            <a:pPr fontAlgn="base">
              <a:lnSpc>
                <a:spcPts val="1009"/>
              </a:lnSpc>
              <a:buFont typeface="+mj-lt"/>
              <a:buAutoNum type="arabicPeriod" startAt="5"/>
            </a:pPr>
            <a:r>
              <a:rPr lang="nb-NO" sz="800" dirty="0">
                <a:solidFill>
                  <a:srgbClr val="000000"/>
                </a:solidFill>
              </a:rPr>
              <a:t>Gjenbruk, ombruk, oppgradering og rehabilitering av eksisterende bygningsmasse i stedsutvikling bør knyttes til kommunale planer og satsinger. Dette styrke bærekraftig bruk og bevaring. </a:t>
            </a:r>
          </a:p>
          <a:p>
            <a:pPr fontAlgn="base">
              <a:lnSpc>
                <a:spcPts val="1009"/>
              </a:lnSpc>
              <a:buFont typeface="+mj-lt"/>
              <a:buAutoNum type="arabicPeriod" startAt="6"/>
            </a:pPr>
            <a:r>
              <a:rPr lang="nb-NO" sz="800" dirty="0">
                <a:solidFill>
                  <a:srgbClr val="000000"/>
                </a:solidFill>
              </a:rPr>
              <a:t>Merkurbutikker kan ta en større rolle i å utvikle flerfunksjonelle, lokale tjenestetilbud. Kommunene inngå partnerskap med butikken og andre om å utvikle tjenestetilbud som sikrer lokal attraktivitet og samfunnssikkerhet, hvor nærbutikken har en pådriverrolle.   </a:t>
            </a:r>
          </a:p>
          <a:p>
            <a:pPr fontAlgn="base">
              <a:lnSpc>
                <a:spcPts val="1009"/>
              </a:lnSpc>
              <a:buFont typeface="+mj-lt"/>
              <a:buAutoNum type="arabicPeriod" startAt="7"/>
            </a:pPr>
            <a:r>
              <a:rPr lang="nb-NO" sz="800" dirty="0">
                <a:solidFill>
                  <a:srgbClr val="000000"/>
                </a:solidFill>
              </a:rPr>
              <a:t>Ta vare på og utvikle lokale særpreg og lokal identitet. Ingredienser for lokal identitet er kultur, historie og menneskene som bor på stedet til enhver tid. </a:t>
            </a:r>
          </a:p>
          <a:p>
            <a:pPr fontAlgn="base">
              <a:lnSpc>
                <a:spcPts val="1009"/>
              </a:lnSpc>
              <a:buFont typeface="+mj-lt"/>
              <a:buAutoNum type="arabicPeriod" startAt="8"/>
            </a:pPr>
            <a:r>
              <a:rPr lang="nb-NO" sz="800" dirty="0">
                <a:solidFill>
                  <a:srgbClr val="000000"/>
                </a:solidFill>
              </a:rPr>
              <a:t>Bygg, boliger, veier og annen infrastruktur kan både fremme eller hemme sosial bærekraft. Tenk gjennom hvordan byggeprosjektet påvirker det sosiale miljøet på stedet.    </a:t>
            </a:r>
          </a:p>
          <a:p>
            <a:pPr defTabSz="621152">
              <a:defRPr/>
            </a:pPr>
            <a:endParaRPr lang="nb-NO" sz="800" dirty="0"/>
          </a:p>
          <a:p>
            <a:pPr fontAlgn="base">
              <a:lnSpc>
                <a:spcPts val="1210"/>
              </a:lnSpc>
              <a:spcBef>
                <a:spcPts val="815"/>
              </a:spcBef>
              <a:spcAft>
                <a:spcPts val="408"/>
              </a:spcAft>
            </a:pPr>
            <a:r>
              <a:rPr lang="nn-NO" sz="800" b="1" i="1" dirty="0">
                <a:solidFill>
                  <a:srgbClr val="DD4814"/>
                </a:solidFill>
              </a:rPr>
              <a:t>Bidrag til berekraft </a:t>
            </a:r>
          </a:p>
          <a:p>
            <a:pPr fontAlgn="base">
              <a:lnSpc>
                <a:spcPts val="1009"/>
              </a:lnSpc>
              <a:spcBef>
                <a:spcPts val="408"/>
              </a:spcBef>
              <a:spcAft>
                <a:spcPts val="408"/>
              </a:spcAft>
            </a:pPr>
            <a:r>
              <a:rPr lang="nn-NO" sz="800" dirty="0">
                <a:solidFill>
                  <a:srgbClr val="000000"/>
                </a:solidFill>
              </a:rPr>
              <a:t>Sosial </a:t>
            </a:r>
            <a:r>
              <a:rPr lang="nn-NO" sz="800" dirty="0" err="1">
                <a:solidFill>
                  <a:srgbClr val="000000"/>
                </a:solidFill>
              </a:rPr>
              <a:t>bærekraft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800" dirty="0" err="1">
                <a:solidFill>
                  <a:srgbClr val="000000"/>
                </a:solidFill>
              </a:rPr>
              <a:t>fremmes</a:t>
            </a:r>
            <a:r>
              <a:rPr lang="nn-NO" sz="800" dirty="0">
                <a:solidFill>
                  <a:srgbClr val="000000"/>
                </a:solidFill>
              </a:rPr>
              <a:t> gjennom </a:t>
            </a:r>
            <a:r>
              <a:rPr lang="nn-NO" sz="800" dirty="0" err="1">
                <a:solidFill>
                  <a:srgbClr val="000000"/>
                </a:solidFill>
              </a:rPr>
              <a:t>stedsutviklingstiltak</a:t>
            </a:r>
            <a:r>
              <a:rPr lang="nn-NO" sz="800" dirty="0">
                <a:solidFill>
                  <a:srgbClr val="000000"/>
                </a:solidFill>
              </a:rPr>
              <a:t> som gir levende og </a:t>
            </a:r>
            <a:r>
              <a:rPr lang="nn-NO" sz="800" dirty="0" err="1">
                <a:solidFill>
                  <a:srgbClr val="000000"/>
                </a:solidFill>
              </a:rPr>
              <a:t>mangfoldige</a:t>
            </a:r>
            <a:r>
              <a:rPr lang="nn-NO" sz="800" dirty="0">
                <a:solidFill>
                  <a:srgbClr val="000000"/>
                </a:solidFill>
              </a:rPr>
              <a:t> sentrum og </a:t>
            </a:r>
            <a:r>
              <a:rPr lang="nn-NO" sz="800" dirty="0" err="1">
                <a:solidFill>
                  <a:srgbClr val="000000"/>
                </a:solidFill>
              </a:rPr>
              <a:t>møteplasser</a:t>
            </a:r>
            <a:r>
              <a:rPr lang="nn-NO" sz="800" dirty="0">
                <a:solidFill>
                  <a:srgbClr val="000000"/>
                </a:solidFill>
              </a:rPr>
              <a:t>. Økonomisk </a:t>
            </a:r>
            <a:r>
              <a:rPr lang="nn-NO" sz="800" dirty="0" err="1">
                <a:solidFill>
                  <a:srgbClr val="000000"/>
                </a:solidFill>
              </a:rPr>
              <a:t>bærekraft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800" dirty="0" err="1">
                <a:solidFill>
                  <a:srgbClr val="000000"/>
                </a:solidFill>
              </a:rPr>
              <a:t>fremmes</a:t>
            </a:r>
            <a:r>
              <a:rPr lang="nn-NO" sz="800" dirty="0">
                <a:solidFill>
                  <a:srgbClr val="000000"/>
                </a:solidFill>
              </a:rPr>
              <a:t> gjennom </a:t>
            </a:r>
            <a:r>
              <a:rPr lang="nn-NO" sz="800" dirty="0" err="1">
                <a:solidFill>
                  <a:srgbClr val="000000"/>
                </a:solidFill>
              </a:rPr>
              <a:t>stedsutviklingstiltak</a:t>
            </a:r>
            <a:r>
              <a:rPr lang="nn-NO" sz="800" dirty="0">
                <a:solidFill>
                  <a:srgbClr val="000000"/>
                </a:solidFill>
              </a:rPr>
              <a:t> som bidrar til </a:t>
            </a:r>
            <a:r>
              <a:rPr lang="nn-NO" sz="800" dirty="0" err="1">
                <a:solidFill>
                  <a:srgbClr val="000000"/>
                </a:solidFill>
              </a:rPr>
              <a:t>styrket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800" dirty="0" err="1">
                <a:solidFill>
                  <a:srgbClr val="000000"/>
                </a:solidFill>
              </a:rPr>
              <a:t>bosetting</a:t>
            </a:r>
            <a:r>
              <a:rPr lang="nn-NO" sz="800" dirty="0">
                <a:solidFill>
                  <a:srgbClr val="000000"/>
                </a:solidFill>
              </a:rPr>
              <a:t> og næringsutvikling gjennom økt trivsel og livskvalitet. Miljømessig </a:t>
            </a:r>
            <a:r>
              <a:rPr lang="nn-NO" sz="800" dirty="0" err="1">
                <a:solidFill>
                  <a:srgbClr val="000000"/>
                </a:solidFill>
              </a:rPr>
              <a:t>bærekraft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800" dirty="0" err="1">
                <a:solidFill>
                  <a:srgbClr val="000000"/>
                </a:solidFill>
              </a:rPr>
              <a:t>fremmes</a:t>
            </a:r>
            <a:r>
              <a:rPr lang="nn-NO" sz="800" dirty="0">
                <a:solidFill>
                  <a:srgbClr val="000000"/>
                </a:solidFill>
              </a:rPr>
              <a:t> gjennom sentrumsutvikling med fortetting og tilrettelegging for bilfri </a:t>
            </a:r>
            <a:r>
              <a:rPr lang="nn-NO" sz="800" dirty="0" err="1">
                <a:solidFill>
                  <a:srgbClr val="000000"/>
                </a:solidFill>
              </a:rPr>
              <a:t>adkomst</a:t>
            </a:r>
            <a:r>
              <a:rPr lang="nn-NO" sz="800" dirty="0">
                <a:solidFill>
                  <a:srgbClr val="000000"/>
                </a:solidFill>
              </a:rPr>
              <a:t> samt sykkel og </a:t>
            </a:r>
            <a:r>
              <a:rPr lang="nn-NO" sz="800" dirty="0" err="1">
                <a:solidFill>
                  <a:srgbClr val="000000"/>
                </a:solidFill>
              </a:rPr>
              <a:t>gange</a:t>
            </a:r>
            <a:r>
              <a:rPr lang="nn-NO" sz="800" dirty="0">
                <a:solidFill>
                  <a:srgbClr val="000000"/>
                </a:solidFill>
              </a:rPr>
              <a:t>. Gjenbruk og ombruk og rehabilitering av </a:t>
            </a:r>
            <a:r>
              <a:rPr lang="nn-NO" sz="800" dirty="0" err="1">
                <a:solidFill>
                  <a:srgbClr val="000000"/>
                </a:solidFill>
              </a:rPr>
              <a:t>eksisterende</a:t>
            </a:r>
            <a:r>
              <a:rPr lang="nn-NO" sz="800" dirty="0">
                <a:solidFill>
                  <a:srgbClr val="000000"/>
                </a:solidFill>
              </a:rPr>
              <a:t> bygg fremmer også miljømessig </a:t>
            </a:r>
            <a:r>
              <a:rPr lang="nn-NO" sz="800" dirty="0" err="1">
                <a:solidFill>
                  <a:srgbClr val="000000"/>
                </a:solidFill>
              </a:rPr>
              <a:t>bærekraft</a:t>
            </a:r>
            <a:r>
              <a:rPr lang="nn-NO" sz="800" dirty="0">
                <a:solidFill>
                  <a:srgbClr val="000000"/>
                </a:solidFill>
              </a:rPr>
              <a:t>. </a:t>
            </a:r>
          </a:p>
          <a:p>
            <a:pPr fontAlgn="base">
              <a:lnSpc>
                <a:spcPts val="1210"/>
              </a:lnSpc>
              <a:spcBef>
                <a:spcPts val="815"/>
              </a:spcBef>
              <a:spcAft>
                <a:spcPts val="408"/>
              </a:spcAft>
            </a:pPr>
            <a:r>
              <a:rPr lang="nn-NO" sz="800" b="1" i="1" dirty="0">
                <a:solidFill>
                  <a:srgbClr val="DD4814"/>
                </a:solidFill>
              </a:rPr>
              <a:t>Kopling til kommunal planlegging </a:t>
            </a:r>
          </a:p>
          <a:p>
            <a:pPr fontAlgn="base">
              <a:lnSpc>
                <a:spcPts val="1009"/>
              </a:lnSpc>
              <a:spcBef>
                <a:spcPts val="408"/>
              </a:spcBef>
              <a:spcAft>
                <a:spcPts val="408"/>
              </a:spcAft>
            </a:pPr>
            <a:r>
              <a:rPr lang="nn-NO" sz="800" dirty="0" err="1">
                <a:solidFill>
                  <a:srgbClr val="000000"/>
                </a:solidFill>
              </a:rPr>
              <a:t>Stedsutvikling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800" dirty="0" err="1">
                <a:solidFill>
                  <a:srgbClr val="000000"/>
                </a:solidFill>
              </a:rPr>
              <a:t>henger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800" dirty="0" err="1">
                <a:solidFill>
                  <a:srgbClr val="000000"/>
                </a:solidFill>
              </a:rPr>
              <a:t>sammen</a:t>
            </a:r>
            <a:r>
              <a:rPr lang="nn-NO" sz="800" dirty="0">
                <a:solidFill>
                  <a:srgbClr val="000000"/>
                </a:solidFill>
              </a:rPr>
              <a:t> med arealbruk. </a:t>
            </a:r>
            <a:r>
              <a:rPr lang="nn-NO" sz="800" dirty="0" err="1">
                <a:solidFill>
                  <a:srgbClr val="000000"/>
                </a:solidFill>
              </a:rPr>
              <a:t>Kommunene</a:t>
            </a:r>
            <a:r>
              <a:rPr lang="nn-NO" sz="800" dirty="0">
                <a:solidFill>
                  <a:srgbClr val="000000"/>
                </a:solidFill>
              </a:rPr>
              <a:t> må </a:t>
            </a:r>
            <a:r>
              <a:rPr lang="nn-NO" sz="800" dirty="0" err="1">
                <a:solidFill>
                  <a:srgbClr val="000000"/>
                </a:solidFill>
              </a:rPr>
              <a:t>se</a:t>
            </a:r>
            <a:r>
              <a:rPr lang="nn-NO" sz="800" dirty="0">
                <a:solidFill>
                  <a:srgbClr val="000000"/>
                </a:solidFill>
              </a:rPr>
              <a:t> samfunns- og arealplanlegging og utbyggingspolitikk i </a:t>
            </a:r>
            <a:r>
              <a:rPr lang="nn-NO" sz="800" dirty="0" err="1">
                <a:solidFill>
                  <a:srgbClr val="000000"/>
                </a:solidFill>
              </a:rPr>
              <a:t>samenheng</a:t>
            </a:r>
            <a:r>
              <a:rPr lang="nn-NO" sz="800" dirty="0">
                <a:solidFill>
                  <a:srgbClr val="000000"/>
                </a:solidFill>
              </a:rPr>
              <a:t>. </a:t>
            </a:r>
          </a:p>
          <a:p>
            <a:pPr fontAlgn="base">
              <a:lnSpc>
                <a:spcPts val="1210"/>
              </a:lnSpc>
              <a:spcBef>
                <a:spcPts val="815"/>
              </a:spcBef>
              <a:spcAft>
                <a:spcPts val="408"/>
              </a:spcAft>
            </a:pPr>
            <a:r>
              <a:rPr lang="nn-NO" sz="800" b="1" i="1" dirty="0">
                <a:solidFill>
                  <a:srgbClr val="DD4814"/>
                </a:solidFill>
              </a:rPr>
              <a:t>Kopling til innovasjon </a:t>
            </a:r>
          </a:p>
          <a:p>
            <a:pPr fontAlgn="base">
              <a:lnSpc>
                <a:spcPts val="1009"/>
              </a:lnSpc>
              <a:spcBef>
                <a:spcPts val="408"/>
              </a:spcBef>
              <a:spcAft>
                <a:spcPts val="408"/>
              </a:spcAft>
            </a:pPr>
            <a:r>
              <a:rPr lang="nn-NO" sz="800" dirty="0">
                <a:solidFill>
                  <a:srgbClr val="000000"/>
                </a:solidFill>
              </a:rPr>
              <a:t>Ulike </a:t>
            </a:r>
            <a:r>
              <a:rPr lang="nn-NO" sz="800" dirty="0" err="1">
                <a:solidFill>
                  <a:srgbClr val="000000"/>
                </a:solidFill>
              </a:rPr>
              <a:t>metoder</a:t>
            </a:r>
            <a:r>
              <a:rPr lang="nn-NO" sz="800" dirty="0">
                <a:solidFill>
                  <a:srgbClr val="000000"/>
                </a:solidFill>
              </a:rPr>
              <a:t> for </a:t>
            </a:r>
            <a:r>
              <a:rPr lang="nn-NO" sz="800" dirty="0" err="1">
                <a:solidFill>
                  <a:srgbClr val="000000"/>
                </a:solidFill>
              </a:rPr>
              <a:t>medvirkning</a:t>
            </a:r>
            <a:r>
              <a:rPr lang="nn-NO" sz="800" dirty="0">
                <a:solidFill>
                  <a:srgbClr val="000000"/>
                </a:solidFill>
              </a:rPr>
              <a:t> må tas i bruk i </a:t>
            </a:r>
            <a:r>
              <a:rPr lang="nn-NO" sz="800" dirty="0" err="1">
                <a:solidFill>
                  <a:srgbClr val="000000"/>
                </a:solidFill>
              </a:rPr>
              <a:t>stedsutviklingsprosjekter</a:t>
            </a:r>
            <a:r>
              <a:rPr lang="nn-NO" sz="800" dirty="0">
                <a:solidFill>
                  <a:srgbClr val="000000"/>
                </a:solidFill>
              </a:rPr>
              <a:t>, som </a:t>
            </a:r>
            <a:r>
              <a:rPr lang="nn-NO" sz="800" dirty="0" err="1">
                <a:solidFill>
                  <a:srgbClr val="000000"/>
                </a:solidFill>
              </a:rPr>
              <a:t>fremtidsverksted</a:t>
            </a:r>
            <a:r>
              <a:rPr lang="nn-NO" sz="800" dirty="0">
                <a:solidFill>
                  <a:srgbClr val="000000"/>
                </a:solidFill>
              </a:rPr>
              <a:t>, </a:t>
            </a:r>
            <a:r>
              <a:rPr lang="nn-NO" sz="800" dirty="0" err="1">
                <a:solidFill>
                  <a:srgbClr val="000000"/>
                </a:solidFill>
              </a:rPr>
              <a:t>personas</a:t>
            </a:r>
            <a:r>
              <a:rPr lang="nn-NO" sz="800" dirty="0">
                <a:solidFill>
                  <a:srgbClr val="000000"/>
                </a:solidFill>
              </a:rPr>
              <a:t>, </a:t>
            </a:r>
            <a:r>
              <a:rPr lang="nn-NO" sz="800" dirty="0" err="1">
                <a:solidFill>
                  <a:srgbClr val="000000"/>
                </a:solidFill>
              </a:rPr>
              <a:t>gjestebud</a:t>
            </a:r>
            <a:r>
              <a:rPr lang="nn-NO" sz="800" dirty="0">
                <a:solidFill>
                  <a:srgbClr val="000000"/>
                </a:solidFill>
              </a:rPr>
              <a:t> og </a:t>
            </a:r>
            <a:r>
              <a:rPr lang="nn-NO" sz="800" dirty="0" err="1">
                <a:solidFill>
                  <a:srgbClr val="000000"/>
                </a:solidFill>
              </a:rPr>
              <a:t>liknende</a:t>
            </a:r>
            <a:r>
              <a:rPr lang="nn-NO" sz="800" dirty="0">
                <a:solidFill>
                  <a:srgbClr val="000000"/>
                </a:solidFill>
              </a:rPr>
              <a:t>. </a:t>
            </a:r>
          </a:p>
          <a:p>
            <a:pPr fontAlgn="base">
              <a:lnSpc>
                <a:spcPts val="1009"/>
              </a:lnSpc>
              <a:spcBef>
                <a:spcPts val="408"/>
              </a:spcBef>
              <a:spcAft>
                <a:spcPts val="408"/>
              </a:spcAft>
            </a:pPr>
            <a:r>
              <a:rPr lang="nn-NO" sz="800" dirty="0">
                <a:solidFill>
                  <a:srgbClr val="000000"/>
                </a:solidFill>
              </a:rPr>
              <a:t>I små </a:t>
            </a:r>
            <a:r>
              <a:rPr lang="nn-NO" sz="800" dirty="0" err="1">
                <a:solidFill>
                  <a:srgbClr val="000000"/>
                </a:solidFill>
              </a:rPr>
              <a:t>distriktskommuner</a:t>
            </a:r>
            <a:r>
              <a:rPr lang="nn-NO" sz="800" dirty="0">
                <a:solidFill>
                  <a:srgbClr val="000000"/>
                </a:solidFill>
              </a:rPr>
              <a:t> er </a:t>
            </a:r>
            <a:r>
              <a:rPr lang="nn-NO" sz="800" dirty="0" err="1">
                <a:solidFill>
                  <a:srgbClr val="000000"/>
                </a:solidFill>
              </a:rPr>
              <a:t>tilgjengelige</a:t>
            </a:r>
            <a:r>
              <a:rPr lang="nn-NO" sz="800" dirty="0">
                <a:solidFill>
                  <a:srgbClr val="000000"/>
                </a:solidFill>
              </a:rPr>
              <a:t> </a:t>
            </a:r>
            <a:r>
              <a:rPr lang="nn-NO" sz="800" dirty="0" err="1">
                <a:solidFill>
                  <a:srgbClr val="000000"/>
                </a:solidFill>
              </a:rPr>
              <a:t>virkemidler</a:t>
            </a:r>
            <a:r>
              <a:rPr lang="nn-NO" sz="800" dirty="0">
                <a:solidFill>
                  <a:srgbClr val="000000"/>
                </a:solidFill>
              </a:rPr>
              <a:t> for innovasjon i samfunns- og </a:t>
            </a:r>
            <a:r>
              <a:rPr lang="nn-NO" sz="800" dirty="0" err="1">
                <a:solidFill>
                  <a:srgbClr val="000000"/>
                </a:solidFill>
              </a:rPr>
              <a:t>stedsutvikling</a:t>
            </a:r>
            <a:r>
              <a:rPr lang="nn-NO" sz="800" dirty="0">
                <a:solidFill>
                  <a:srgbClr val="000000"/>
                </a:solidFill>
              </a:rPr>
              <a:t>  generelt for lite brukt. </a:t>
            </a:r>
            <a:r>
              <a:rPr lang="nn-NO" sz="800" dirty="0" err="1">
                <a:solidFill>
                  <a:srgbClr val="000000"/>
                </a:solidFill>
              </a:rPr>
              <a:t>Kommunene</a:t>
            </a:r>
            <a:r>
              <a:rPr lang="nn-NO" sz="800" dirty="0">
                <a:solidFill>
                  <a:srgbClr val="000000"/>
                </a:solidFill>
              </a:rPr>
              <a:t> har gjennom DOGA sitt </a:t>
            </a:r>
            <a:r>
              <a:rPr lang="nn-NO" sz="800" u="sng" dirty="0">
                <a:solidFill>
                  <a:srgbClr val="007B69"/>
                </a:solidFill>
                <a:hlinkClick r:id="rId3"/>
              </a:rPr>
              <a:t>GNIST program</a:t>
            </a:r>
            <a:r>
              <a:rPr lang="nn-NO" sz="800" dirty="0">
                <a:solidFill>
                  <a:srgbClr val="000000"/>
                </a:solidFill>
              </a:rPr>
              <a:t> vist stor interesse for å lære om og prøve ut </a:t>
            </a:r>
            <a:r>
              <a:rPr lang="nn-NO" sz="800" dirty="0" err="1">
                <a:solidFill>
                  <a:srgbClr val="000000"/>
                </a:solidFill>
              </a:rPr>
              <a:t>hvordan</a:t>
            </a:r>
            <a:r>
              <a:rPr lang="nn-NO" sz="800" dirty="0">
                <a:solidFill>
                  <a:srgbClr val="000000"/>
                </a:solidFill>
              </a:rPr>
              <a:t> designmetodikk kan </a:t>
            </a:r>
            <a:r>
              <a:rPr lang="nn-NO" sz="800" dirty="0" err="1">
                <a:solidFill>
                  <a:srgbClr val="000000"/>
                </a:solidFill>
              </a:rPr>
              <a:t>brukes</a:t>
            </a:r>
            <a:r>
              <a:rPr lang="nn-NO" sz="800" dirty="0">
                <a:solidFill>
                  <a:srgbClr val="000000"/>
                </a:solidFill>
              </a:rPr>
              <a:t> som verktøy for innovasjon i </a:t>
            </a:r>
            <a:r>
              <a:rPr lang="nn-NO" sz="800" dirty="0" err="1">
                <a:solidFill>
                  <a:srgbClr val="000000"/>
                </a:solidFill>
              </a:rPr>
              <a:t>steds</a:t>
            </a:r>
            <a:r>
              <a:rPr lang="nn-NO" sz="800" dirty="0">
                <a:solidFill>
                  <a:srgbClr val="000000"/>
                </a:solidFill>
              </a:rPr>
              <a:t>- og samfunnsutvikling. </a:t>
            </a:r>
          </a:p>
          <a:p>
            <a:pPr fontAlgn="base">
              <a:lnSpc>
                <a:spcPts val="1009"/>
              </a:lnSpc>
              <a:spcBef>
                <a:spcPts val="408"/>
              </a:spcBef>
              <a:spcAft>
                <a:spcPts val="408"/>
              </a:spcAft>
            </a:pPr>
            <a:r>
              <a:rPr lang="nn-NO" sz="800" dirty="0">
                <a:solidFill>
                  <a:srgbClr val="000000"/>
                </a:solidFill>
              </a:rPr>
              <a:t>Gjenbruk og ombruk av </a:t>
            </a:r>
            <a:r>
              <a:rPr lang="nn-NO" sz="800" dirty="0" err="1">
                <a:solidFill>
                  <a:srgbClr val="000000"/>
                </a:solidFill>
              </a:rPr>
              <a:t>eksiterende</a:t>
            </a:r>
            <a:r>
              <a:rPr lang="nn-NO" sz="800" dirty="0">
                <a:solidFill>
                  <a:srgbClr val="000000"/>
                </a:solidFill>
              </a:rPr>
              <a:t> bygningsmasse har ofte et </a:t>
            </a:r>
            <a:r>
              <a:rPr lang="nn-NO" sz="800" dirty="0" err="1">
                <a:solidFill>
                  <a:srgbClr val="000000"/>
                </a:solidFill>
              </a:rPr>
              <a:t>nyskapende</a:t>
            </a:r>
            <a:r>
              <a:rPr lang="nn-NO" sz="800" dirty="0">
                <a:solidFill>
                  <a:srgbClr val="000000"/>
                </a:solidFill>
              </a:rPr>
              <a:t> element i seg.  </a:t>
            </a:r>
          </a:p>
          <a:p>
            <a:endParaRPr lang="nb-NO" sz="8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EE9C185-89B6-A365-B907-702F59C8522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59FB0-CCCB-45CF-988A-3E4FBA1413D5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7758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906588" y="6027738"/>
            <a:ext cx="2674937" cy="15049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For å avrunde: Mange aktører har den samme kommunen som sin viktigste målgruppe. </a:t>
            </a:r>
          </a:p>
          <a:p>
            <a:r>
              <a:rPr lang="nb-NO" dirty="0"/>
              <a:t>Det er også mange aktører som arbeider med de samme fagområdene. </a:t>
            </a:r>
          </a:p>
          <a:p>
            <a:r>
              <a:rPr lang="nb-NO" dirty="0"/>
              <a:t>Distriktssenteret mener at kommunene hadde blitt bedre i sine roller om vi som leverer kompetanse, veiledning og forvaltning hadde samordnet oss i større grad. </a:t>
            </a:r>
          </a:p>
          <a:p>
            <a:endParaRPr lang="nb-NO" dirty="0"/>
          </a:p>
          <a:p>
            <a:r>
              <a:rPr lang="nb-NO" dirty="0"/>
              <a:t>Og vi får til </a:t>
            </a:r>
            <a:r>
              <a:rPr lang="nb-NO" dirty="0" err="1"/>
              <a:t>meir</a:t>
            </a:r>
            <a:r>
              <a:rPr lang="nb-NO" dirty="0"/>
              <a:t> i lag enn kvar for oss</a:t>
            </a:r>
          </a:p>
          <a:p>
            <a:endParaRPr lang="nb-NO" dirty="0"/>
          </a:p>
          <a:p>
            <a:r>
              <a:rPr lang="nb-NO" dirty="0"/>
              <a:t>LAGET RUNDT!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59FB0-CCCB-45CF-988A-3E4FBA1413D5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9129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5018088" y="3390900"/>
            <a:ext cx="1501775" cy="84455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21152">
              <a:defRPr/>
            </a:pPr>
            <a:r>
              <a:rPr lang="nb-NO" dirty="0"/>
              <a:t>Forslag til talepunkter/budskap: </a:t>
            </a:r>
            <a:endParaRPr lang="nb-NO" b="0" dirty="0"/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b="0" dirty="0"/>
              <a:t>Et ekspertutvalg, som sitter i kraft av sin egen kompetanse og ikke representerer andre enn seg selv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b="0" dirty="0"/>
              <a:t>Vi skal levere før sommeren 2026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b="0" dirty="0"/>
              <a:t>Leder av utvalget: Kjell Erik Øie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FF3557-2D12-4794-9AD0-5B2C090EED9D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0819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FD4534-DB9D-D701-D736-20305F2AB5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B0394BD-0333-00D9-2E53-69C8CD9FD3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018088" y="3390900"/>
            <a:ext cx="1501775" cy="84455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263B8375-D243-8E63-CB55-EAD3B7185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b="0" dirty="0"/>
              <a:t>Et ekspertutvalg, som sitter i kraft av sin egen kompetanse og ikke representerer andre enn seg selv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b="0" dirty="0"/>
              <a:t>Vi skal levere før sommeren 2026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b="0" dirty="0"/>
              <a:t>Leder av utvalget: Kjell Erik Øie 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endParaRPr lang="nb-NO" sz="800" dirty="0"/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sz="800" dirty="0"/>
              <a:t>Vi skal levere en NOU før sommeren 2026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sz="800" dirty="0"/>
              <a:t>Vårt oppdrag er å utrede nye muligheter og modeller for innovasjon og samskaping.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sz="800" dirty="0"/>
              <a:t>Og gjennom dette bidra til å møte fremtidens ressursutfordringer samtidig som vi sikrer velferd til alle 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sz="800" dirty="0"/>
              <a:t>Forenklet sagt kan vi løse dette på 3 måter:</a:t>
            </a:r>
          </a:p>
          <a:p>
            <a:pPr marL="427042" lvl="1" indent="-116466">
              <a:buFont typeface="Arial" panose="020B0604020202020204" pitchFamily="34" charset="0"/>
              <a:buChar char="•"/>
            </a:pPr>
            <a:r>
              <a:rPr lang="nb-NO" sz="800" dirty="0"/>
              <a:t>Vi kan gjøre mindre​</a:t>
            </a:r>
          </a:p>
          <a:p>
            <a:pPr marL="427042" lvl="1" indent="-116466">
              <a:buFont typeface="Arial" panose="020B0604020202020204" pitchFamily="34" charset="0"/>
              <a:buChar char="•"/>
            </a:pPr>
            <a:r>
              <a:rPr lang="nb-NO" sz="800" dirty="0"/>
              <a:t>Vi kan jobbe annerledes ​</a:t>
            </a:r>
          </a:p>
          <a:p>
            <a:pPr marL="427042" lvl="1" indent="-116466">
              <a:buFont typeface="Arial" panose="020B0604020202020204" pitchFamily="34" charset="0"/>
              <a:buChar char="•"/>
            </a:pPr>
            <a:r>
              <a:rPr lang="nb-NO" sz="800" dirty="0"/>
              <a:t>Vi kan mobilisere flere ressurser  </a:t>
            </a:r>
          </a:p>
          <a:p>
            <a:pPr marL="116466" indent="-116466">
              <a:buFont typeface="Arial" panose="020B0604020202020204" pitchFamily="34" charset="0"/>
              <a:buChar char="•"/>
            </a:pPr>
            <a:r>
              <a:rPr lang="nb-NO" sz="800" dirty="0"/>
              <a:t>Og mest sannsynlig en kombinasjon av alle tre</a:t>
            </a:r>
          </a:p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2AA584B-F1DB-5FCF-2C87-20D4B5FEE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621152"/>
            <a:fld id="{62FF3557-2D12-4794-9AD0-5B2C090EED9D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621152"/>
              <a:t>9</a:t>
            </a:fld>
            <a:endParaRPr lang="nb-NO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5538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630" y="1742848"/>
            <a:ext cx="10765773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Sett inn en overskrift</a:t>
            </a:r>
            <a:br>
              <a:rPr lang="nb-NO"/>
            </a:br>
            <a:r>
              <a:rPr lang="nb-NO"/>
              <a:t>til presentasjonen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161F29-A038-4BCF-3088-C2F29623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017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accent2"/>
                </a:solidFill>
                <a:latin typeface="Aller Light" panose="020B0403040302020204" pitchFamily="34" charset="0"/>
              </a:defRPr>
            </a:lvl1pPr>
          </a:lstStyle>
          <a:p>
            <a:fld id="{EB658C6B-C22D-45E7-91EF-2894E383F47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60182"/>
            <a:ext cx="12191034" cy="1003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71FC4C5B-4362-E86D-4587-29B018328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2607" y="5137483"/>
            <a:ext cx="3066786" cy="9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55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titte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rgbClr val="FF6F20">
              <a:alpha val="80000"/>
            </a:srgb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85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7331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innhold og bilde høyre (Granit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61C3CA0-B4CF-427E-8F41-8CBA03CDE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7999"/>
          </a:xfrm>
          <a:solidFill>
            <a:schemeClr val="accent4">
              <a:lumMod val="90000"/>
            </a:schemeClr>
          </a:solidFill>
        </p:spPr>
        <p:txBody>
          <a:bodyPr tIns="90000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7C2A-57CA-4B27-ABD3-ACC4C8B6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82" y="1673679"/>
            <a:ext cx="5542240" cy="4583072"/>
          </a:xfrm>
        </p:spPr>
        <p:txBody>
          <a:bodyPr/>
          <a:lstStyle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F7FB098D-656B-476C-8A67-7143F9D5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82" y="253094"/>
            <a:ext cx="5542240" cy="1250586"/>
          </a:xfrm>
        </p:spPr>
        <p:txBody>
          <a:bodyPr anchor="b"/>
          <a:lstStyle>
            <a:lvl1pPr>
              <a:defRPr b="1" u="none">
                <a:solidFill>
                  <a:schemeClr val="accent6"/>
                </a:solidFill>
                <a:latin typeface="Drammen" pitchFamily="2" charset="77"/>
                <a:ea typeface="Drammen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8" name="Text Placeholder 12">
            <a:extLst>
              <a:ext uri="{FF2B5EF4-FFF2-40B4-BE49-F238E27FC236}">
                <a16:creationId xmlns:a16="http://schemas.microsoft.com/office/drawing/2014/main" id="{05FE496D-3844-405C-A7FC-72D63AFCD7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92118" y="1329"/>
            <a:ext cx="1561628" cy="69656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latin typeface="+mn-lt"/>
              </a:defRPr>
            </a:lvl1pPr>
          </a:lstStyle>
          <a:p>
            <a:pPr lvl="0"/>
            <a:r>
              <a:rPr lang="en-US"/>
              <a:t>    </a:t>
            </a:r>
            <a:endParaRPr lang="nb-NO"/>
          </a:p>
        </p:txBody>
      </p:sp>
      <p:sp>
        <p:nvSpPr>
          <p:cNvPr id="421" name="Plassholder for tekst 6">
            <a:extLst>
              <a:ext uri="{FF2B5EF4-FFF2-40B4-BE49-F238E27FC236}">
                <a16:creationId xmlns:a16="http://schemas.microsoft.com/office/drawing/2014/main" id="{B84F03D8-BDB8-4E8B-9B80-153844532B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8689" y="144014"/>
            <a:ext cx="1179545" cy="4699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  <a:latin typeface="+mn-lt"/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6019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ver 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8">
            <a:extLst>
              <a:ext uri="{FF2B5EF4-FFF2-40B4-BE49-F238E27FC236}">
                <a16:creationId xmlns:a16="http://schemas.microsoft.com/office/drawing/2014/main" id="{E53B342D-8376-46F7-A37A-8711BE23256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4F1495D5-C65A-4EED-9C14-2890D5F8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82" y="253094"/>
            <a:ext cx="8530358" cy="1250586"/>
          </a:xfrm>
        </p:spPr>
        <p:txBody>
          <a:bodyPr anchor="b"/>
          <a:lstStyle>
            <a:lvl1pPr>
              <a:defRPr u="none">
                <a:solidFill>
                  <a:schemeClr val="bg1"/>
                </a:solidFill>
                <a:latin typeface="Drammen" pitchFamily="2" charset="77"/>
                <a:ea typeface="Drammen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58" name="Text Placeholder 12">
            <a:extLst>
              <a:ext uri="{FF2B5EF4-FFF2-40B4-BE49-F238E27FC236}">
                <a16:creationId xmlns:a16="http://schemas.microsoft.com/office/drawing/2014/main" id="{2A78B4E3-5AE9-4F1D-95AA-B7E0F622BE4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92118" y="1329"/>
            <a:ext cx="1561628" cy="69656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latin typeface="+mn-lt"/>
              </a:defRPr>
            </a:lvl1pPr>
          </a:lstStyle>
          <a:p>
            <a:pPr lvl="0"/>
            <a:r>
              <a:rPr lang="en-US"/>
              <a:t>    </a:t>
            </a:r>
            <a:endParaRPr lang="nb-NO"/>
          </a:p>
        </p:txBody>
      </p:sp>
      <p:sp>
        <p:nvSpPr>
          <p:cNvPr id="421" name="Plassholder for tekst 6">
            <a:extLst>
              <a:ext uri="{FF2B5EF4-FFF2-40B4-BE49-F238E27FC236}">
                <a16:creationId xmlns:a16="http://schemas.microsoft.com/office/drawing/2014/main" id="{C2EAABAF-0B66-4826-B0B1-3F53C49493C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8689" y="144014"/>
            <a:ext cx="1179545" cy="4699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  <a:latin typeface="+mn-lt"/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5085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innhold og bilde venstre (Granit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61C3CA0-B4CF-427E-8F41-8CBA03CDE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7999"/>
          </a:xfrm>
          <a:solidFill>
            <a:schemeClr val="accent4">
              <a:lumMod val="90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22" name="Content Placeholder 2">
            <a:extLst>
              <a:ext uri="{FF2B5EF4-FFF2-40B4-BE49-F238E27FC236}">
                <a16:creationId xmlns:a16="http://schemas.microsoft.com/office/drawing/2014/main" id="{9568F8B5-4E04-A44F-8ED1-465A6EDC9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994" y="2236526"/>
            <a:ext cx="5542240" cy="45830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23" name="Tittel 1">
            <a:extLst>
              <a:ext uri="{FF2B5EF4-FFF2-40B4-BE49-F238E27FC236}">
                <a16:creationId xmlns:a16="http://schemas.microsoft.com/office/drawing/2014/main" id="{48E82235-A28D-0E46-8E2D-4CAD979ED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994" y="815941"/>
            <a:ext cx="5542240" cy="1250586"/>
          </a:xfrm>
        </p:spPr>
        <p:txBody>
          <a:bodyPr anchor="b"/>
          <a:lstStyle>
            <a:lvl1pPr>
              <a:defRPr b="1" u="none">
                <a:solidFill>
                  <a:schemeClr val="accent6"/>
                </a:solidFill>
                <a:latin typeface="Drammen" pitchFamily="2" charset="77"/>
                <a:ea typeface="Drammen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61F387CA-216C-CA4F-BF73-E4AC61881149}"/>
              </a:ext>
            </a:extLst>
          </p:cNvPr>
          <p:cNvGrpSpPr/>
          <p:nvPr userDrawn="1"/>
        </p:nvGrpSpPr>
        <p:grpSpPr>
          <a:xfrm>
            <a:off x="8866818" y="-3494"/>
            <a:ext cx="3177777" cy="734435"/>
            <a:chOff x="8866818" y="-3494"/>
            <a:chExt cx="3177777" cy="734435"/>
          </a:xfrm>
        </p:grpSpPr>
        <p:pic>
          <p:nvPicPr>
            <p:cNvPr id="427" name="Grafikk 426">
              <a:extLst>
                <a:ext uri="{FF2B5EF4-FFF2-40B4-BE49-F238E27FC236}">
                  <a16:creationId xmlns:a16="http://schemas.microsoft.com/office/drawing/2014/main" id="{95D68EDF-7162-4541-B4E6-94D5776E776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9537"/>
            <a:stretch/>
          </p:blipFill>
          <p:spPr>
            <a:xfrm>
              <a:off x="8866818" y="-3494"/>
              <a:ext cx="1815096" cy="734435"/>
            </a:xfrm>
            <a:prstGeom prst="rect">
              <a:avLst/>
            </a:prstGeom>
          </p:spPr>
        </p:pic>
        <p:pic>
          <p:nvPicPr>
            <p:cNvPr id="428" name="Grafikk 427">
              <a:extLst>
                <a:ext uri="{FF2B5EF4-FFF2-40B4-BE49-F238E27FC236}">
                  <a16:creationId xmlns:a16="http://schemas.microsoft.com/office/drawing/2014/main" id="{3AF0C8C5-6E8C-A94A-934B-293027E7E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8665" y="90672"/>
              <a:ext cx="1265930" cy="555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17903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innhold og bilde høyre (Morgend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61C3CA0-B4CF-427E-8F41-8CBA03CDE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7999"/>
          </a:xfrm>
          <a:solidFill>
            <a:schemeClr val="accent1">
              <a:lumMod val="90000"/>
            </a:schemeClr>
          </a:solidFill>
        </p:spPr>
        <p:txBody>
          <a:bodyPr tIns="90000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7C2A-57CA-4B27-ABD3-ACC4C8B6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82" y="1673679"/>
            <a:ext cx="5542240" cy="4583072"/>
          </a:xfrm>
        </p:spPr>
        <p:txBody>
          <a:bodyPr/>
          <a:lstStyle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F7FB098D-656B-476C-8A67-7143F9D5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82" y="253094"/>
            <a:ext cx="5542240" cy="1250586"/>
          </a:xfrm>
        </p:spPr>
        <p:txBody>
          <a:bodyPr anchor="b"/>
          <a:lstStyle>
            <a:lvl1pPr>
              <a:defRPr b="1" u="none">
                <a:solidFill>
                  <a:schemeClr val="accent6"/>
                </a:solidFill>
                <a:latin typeface="Drammen" pitchFamily="2" charset="77"/>
                <a:ea typeface="Drammen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26" name="logo_blaa">
            <a:extLst>
              <a:ext uri="{FF2B5EF4-FFF2-40B4-BE49-F238E27FC236}">
                <a16:creationId xmlns:a16="http://schemas.microsoft.com/office/drawing/2014/main" id="{04B94A78-740F-4175-812E-35CB63699A86}"/>
              </a:ext>
            </a:extLst>
          </p:cNvPr>
          <p:cNvGrpSpPr/>
          <p:nvPr userDrawn="1"/>
        </p:nvGrpSpPr>
        <p:grpSpPr>
          <a:xfrm>
            <a:off x="8992118" y="1329"/>
            <a:ext cx="3006779" cy="696569"/>
            <a:chOff x="8992118" y="-1332171"/>
            <a:chExt cx="3006779" cy="696569"/>
          </a:xfrm>
        </p:grpSpPr>
        <p:pic>
          <p:nvPicPr>
            <p:cNvPr id="27" name="Grafikk 26">
              <a:extLst>
                <a:ext uri="{FF2B5EF4-FFF2-40B4-BE49-F238E27FC236}">
                  <a16:creationId xmlns:a16="http://schemas.microsoft.com/office/drawing/2014/main" id="{FA2D7340-A1C5-49A0-B2C8-8A766C5560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2118" y="-1332171"/>
              <a:ext cx="1564895" cy="696569"/>
            </a:xfrm>
            <a:prstGeom prst="rect">
              <a:avLst/>
            </a:prstGeom>
          </p:spPr>
        </p:pic>
        <p:grpSp>
          <p:nvGrpSpPr>
            <p:cNvPr id="28" name="dasdasda">
              <a:extLst>
                <a:ext uri="{FF2B5EF4-FFF2-40B4-BE49-F238E27FC236}">
                  <a16:creationId xmlns:a16="http://schemas.microsoft.com/office/drawing/2014/main" id="{FA98A1C2-0361-4A55-BFD4-246BBB2B8B2C}"/>
                </a:ext>
              </a:extLst>
            </p:cNvPr>
            <p:cNvGrpSpPr/>
            <p:nvPr userDrawn="1"/>
          </p:nvGrpSpPr>
          <p:grpSpPr>
            <a:xfrm>
              <a:off x="10819352" y="-1189482"/>
              <a:ext cx="1179545" cy="469900"/>
              <a:chOff x="10053875" y="625546"/>
              <a:chExt cx="1163332" cy="470539"/>
            </a:xfrm>
          </p:grpSpPr>
          <p:grpSp>
            <p:nvGrpSpPr>
              <p:cNvPr id="29" name="dasdasda">
                <a:extLst>
                  <a:ext uri="{FF2B5EF4-FFF2-40B4-BE49-F238E27FC236}">
                    <a16:creationId xmlns:a16="http://schemas.microsoft.com/office/drawing/2014/main" id="{1B9A01D6-B3AC-4245-8993-0655F00AE4EA}"/>
                  </a:ext>
                </a:extLst>
              </p:cNvPr>
              <p:cNvGrpSpPr/>
              <p:nvPr/>
            </p:nvGrpSpPr>
            <p:grpSpPr>
              <a:xfrm>
                <a:off x="10421710" y="740423"/>
                <a:ext cx="601392" cy="108410"/>
                <a:chOff x="10421710" y="740423"/>
                <a:chExt cx="601392" cy="108410"/>
              </a:xfrm>
              <a:solidFill>
                <a:srgbClr val="12110C"/>
              </a:solidFill>
            </p:grpSpPr>
            <p:sp>
              <p:nvSpPr>
                <p:cNvPr id="153" name="Frihåndsform: figur 152">
                  <a:extLst>
                    <a:ext uri="{FF2B5EF4-FFF2-40B4-BE49-F238E27FC236}">
                      <a16:creationId xmlns:a16="http://schemas.microsoft.com/office/drawing/2014/main" id="{514C6CC0-10F1-4611-920F-5CA6C51B00CF}"/>
                    </a:ext>
                  </a:extLst>
                </p:cNvPr>
                <p:cNvSpPr/>
                <p:nvPr/>
              </p:nvSpPr>
              <p:spPr>
                <a:xfrm>
                  <a:off x="10421710" y="740423"/>
                  <a:ext cx="97189" cy="108315"/>
                </a:xfrm>
                <a:custGeom>
                  <a:avLst/>
                  <a:gdLst>
                    <a:gd name="connsiteX0" fmla="*/ 40416 w 97189"/>
                    <a:gd name="connsiteY0" fmla="*/ 88060 h 108315"/>
                    <a:gd name="connsiteX1" fmla="*/ 57439 w 97189"/>
                    <a:gd name="connsiteY1" fmla="*/ 83780 h 108315"/>
                    <a:gd name="connsiteX2" fmla="*/ 69326 w 97189"/>
                    <a:gd name="connsiteY2" fmla="*/ 71798 h 108315"/>
                    <a:gd name="connsiteX3" fmla="*/ 73700 w 97189"/>
                    <a:gd name="connsiteY3" fmla="*/ 54586 h 108315"/>
                    <a:gd name="connsiteX4" fmla="*/ 69421 w 97189"/>
                    <a:gd name="connsiteY4" fmla="*/ 36612 h 108315"/>
                    <a:gd name="connsiteX5" fmla="*/ 57629 w 97189"/>
                    <a:gd name="connsiteY5" fmla="*/ 24630 h 108315"/>
                    <a:gd name="connsiteX6" fmla="*/ 40321 w 97189"/>
                    <a:gd name="connsiteY6" fmla="*/ 20351 h 108315"/>
                    <a:gd name="connsiteX7" fmla="*/ 23109 w 97189"/>
                    <a:gd name="connsiteY7" fmla="*/ 20351 h 108315"/>
                    <a:gd name="connsiteX8" fmla="*/ 23109 w 97189"/>
                    <a:gd name="connsiteY8" fmla="*/ 88155 h 108315"/>
                    <a:gd name="connsiteX9" fmla="*/ 40416 w 97189"/>
                    <a:gd name="connsiteY9" fmla="*/ 88155 h 108315"/>
                    <a:gd name="connsiteX10" fmla="*/ 0 w 97189"/>
                    <a:gd name="connsiteY10" fmla="*/ 0 h 108315"/>
                    <a:gd name="connsiteX11" fmla="*/ 39275 w 97189"/>
                    <a:gd name="connsiteY11" fmla="*/ 0 h 108315"/>
                    <a:gd name="connsiteX12" fmla="*/ 81783 w 97189"/>
                    <a:gd name="connsiteY12" fmla="*/ 13979 h 108315"/>
                    <a:gd name="connsiteX13" fmla="*/ 97189 w 97189"/>
                    <a:gd name="connsiteY13" fmla="*/ 54205 h 108315"/>
                    <a:gd name="connsiteX14" fmla="*/ 89676 w 97189"/>
                    <a:gd name="connsiteY14" fmla="*/ 82734 h 108315"/>
                    <a:gd name="connsiteX15" fmla="*/ 68945 w 97189"/>
                    <a:gd name="connsiteY15" fmla="*/ 101659 h 108315"/>
                    <a:gd name="connsiteX16" fmla="*/ 39275 w 97189"/>
                    <a:gd name="connsiteY16" fmla="*/ 108315 h 108315"/>
                    <a:gd name="connsiteX17" fmla="*/ 0 w 97189"/>
                    <a:gd name="connsiteY17" fmla="*/ 108315 h 108315"/>
                    <a:gd name="connsiteX18" fmla="*/ 0 w 97189"/>
                    <a:gd name="connsiteY18" fmla="*/ 0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7189" h="108315">
                      <a:moveTo>
                        <a:pt x="40416" y="88060"/>
                      </a:moveTo>
                      <a:cubicBezTo>
                        <a:pt x="46693" y="88060"/>
                        <a:pt x="52398" y="86633"/>
                        <a:pt x="57439" y="83780"/>
                      </a:cubicBezTo>
                      <a:cubicBezTo>
                        <a:pt x="62479" y="80927"/>
                        <a:pt x="66473" y="76838"/>
                        <a:pt x="69326" y="71798"/>
                      </a:cubicBezTo>
                      <a:cubicBezTo>
                        <a:pt x="72179" y="66663"/>
                        <a:pt x="73700" y="60957"/>
                        <a:pt x="73700" y="54586"/>
                      </a:cubicBezTo>
                      <a:cubicBezTo>
                        <a:pt x="73700" y="47739"/>
                        <a:pt x="72274" y="41843"/>
                        <a:pt x="69421" y="36612"/>
                      </a:cubicBezTo>
                      <a:cubicBezTo>
                        <a:pt x="66568" y="31477"/>
                        <a:pt x="62669" y="27483"/>
                        <a:pt x="57629" y="24630"/>
                      </a:cubicBezTo>
                      <a:cubicBezTo>
                        <a:pt x="52589" y="21777"/>
                        <a:pt x="46883" y="20351"/>
                        <a:pt x="40321" y="20351"/>
                      </a:cubicBezTo>
                      <a:lnTo>
                        <a:pt x="23109" y="20351"/>
                      </a:lnTo>
                      <a:lnTo>
                        <a:pt x="23109" y="88155"/>
                      </a:lnTo>
                      <a:lnTo>
                        <a:pt x="40416" y="88155"/>
                      </a:lnTo>
                      <a:close/>
                      <a:moveTo>
                        <a:pt x="0" y="0"/>
                      </a:moveTo>
                      <a:lnTo>
                        <a:pt x="39275" y="0"/>
                      </a:lnTo>
                      <a:cubicBezTo>
                        <a:pt x="57343" y="0"/>
                        <a:pt x="71513" y="4660"/>
                        <a:pt x="81783" y="13979"/>
                      </a:cubicBezTo>
                      <a:cubicBezTo>
                        <a:pt x="92054" y="23299"/>
                        <a:pt x="97189" y="36707"/>
                        <a:pt x="97189" y="54205"/>
                      </a:cubicBezTo>
                      <a:cubicBezTo>
                        <a:pt x="97189" y="65046"/>
                        <a:pt x="94716" y="74556"/>
                        <a:pt x="89676" y="82734"/>
                      </a:cubicBezTo>
                      <a:cubicBezTo>
                        <a:pt x="84636" y="90913"/>
                        <a:pt x="77789" y="97284"/>
                        <a:pt x="68945" y="101659"/>
                      </a:cubicBezTo>
                      <a:cubicBezTo>
                        <a:pt x="60101" y="106128"/>
                        <a:pt x="50211" y="108315"/>
                        <a:pt x="39275" y="108315"/>
                      </a:cubicBezTo>
                      <a:lnTo>
                        <a:pt x="0" y="1083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4" name="Frihåndsform: figur 153">
                  <a:extLst>
                    <a:ext uri="{FF2B5EF4-FFF2-40B4-BE49-F238E27FC236}">
                      <a16:creationId xmlns:a16="http://schemas.microsoft.com/office/drawing/2014/main" id="{D307CCB2-6E8D-4EA8-8EC1-E29F71149414}"/>
                    </a:ext>
                  </a:extLst>
                </p:cNvPr>
                <p:cNvSpPr/>
                <p:nvPr/>
              </p:nvSpPr>
              <p:spPr>
                <a:xfrm>
                  <a:off x="10530976" y="740423"/>
                  <a:ext cx="86538" cy="108410"/>
                </a:xfrm>
                <a:custGeom>
                  <a:avLst/>
                  <a:gdLst>
                    <a:gd name="connsiteX0" fmla="*/ 44030 w 86538"/>
                    <a:gd name="connsiteY0" fmla="*/ 45647 h 108410"/>
                    <a:gd name="connsiteX1" fmla="*/ 54966 w 86538"/>
                    <a:gd name="connsiteY1" fmla="*/ 42033 h 108410"/>
                    <a:gd name="connsiteX2" fmla="*/ 59245 w 86538"/>
                    <a:gd name="connsiteY2" fmla="*/ 32523 h 108410"/>
                    <a:gd name="connsiteX3" fmla="*/ 55346 w 86538"/>
                    <a:gd name="connsiteY3" fmla="*/ 23489 h 108410"/>
                    <a:gd name="connsiteX4" fmla="*/ 44030 w 86538"/>
                    <a:gd name="connsiteY4" fmla="*/ 20351 h 108410"/>
                    <a:gd name="connsiteX5" fmla="*/ 23299 w 86538"/>
                    <a:gd name="connsiteY5" fmla="*/ 20351 h 108410"/>
                    <a:gd name="connsiteX6" fmla="*/ 23299 w 86538"/>
                    <a:gd name="connsiteY6" fmla="*/ 45742 h 108410"/>
                    <a:gd name="connsiteX7" fmla="*/ 44030 w 86538"/>
                    <a:gd name="connsiteY7" fmla="*/ 45742 h 108410"/>
                    <a:gd name="connsiteX8" fmla="*/ 0 w 86538"/>
                    <a:gd name="connsiteY8" fmla="*/ 0 h 108410"/>
                    <a:gd name="connsiteX9" fmla="*/ 42698 w 86538"/>
                    <a:gd name="connsiteY9" fmla="*/ 0 h 108410"/>
                    <a:gd name="connsiteX10" fmla="*/ 72844 w 86538"/>
                    <a:gd name="connsiteY10" fmla="*/ 8178 h 108410"/>
                    <a:gd name="connsiteX11" fmla="*/ 83020 w 86538"/>
                    <a:gd name="connsiteY11" fmla="*/ 32523 h 108410"/>
                    <a:gd name="connsiteX12" fmla="*/ 76458 w 86538"/>
                    <a:gd name="connsiteY12" fmla="*/ 51828 h 108410"/>
                    <a:gd name="connsiteX13" fmla="*/ 59055 w 86538"/>
                    <a:gd name="connsiteY13" fmla="*/ 62574 h 108410"/>
                    <a:gd name="connsiteX14" fmla="*/ 74271 w 86538"/>
                    <a:gd name="connsiteY14" fmla="*/ 85112 h 108410"/>
                    <a:gd name="connsiteX15" fmla="*/ 86538 w 86538"/>
                    <a:gd name="connsiteY15" fmla="*/ 108410 h 108410"/>
                    <a:gd name="connsiteX16" fmla="*/ 58675 w 86538"/>
                    <a:gd name="connsiteY16" fmla="*/ 108410 h 108410"/>
                    <a:gd name="connsiteX17" fmla="*/ 47073 w 86538"/>
                    <a:gd name="connsiteY17" fmla="*/ 84826 h 108410"/>
                    <a:gd name="connsiteX18" fmla="*/ 35186 w 86538"/>
                    <a:gd name="connsiteY18" fmla="*/ 66092 h 108410"/>
                    <a:gd name="connsiteX19" fmla="*/ 23299 w 86538"/>
                    <a:gd name="connsiteY19" fmla="*/ 66092 h 108410"/>
                    <a:gd name="connsiteX20" fmla="*/ 23299 w 86538"/>
                    <a:gd name="connsiteY20" fmla="*/ 108315 h 108410"/>
                    <a:gd name="connsiteX21" fmla="*/ 95 w 86538"/>
                    <a:gd name="connsiteY21" fmla="*/ 108315 h 108410"/>
                    <a:gd name="connsiteX22" fmla="*/ 95 w 86538"/>
                    <a:gd name="connsiteY22" fmla="*/ 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6538" h="108410">
                      <a:moveTo>
                        <a:pt x="44030" y="45647"/>
                      </a:moveTo>
                      <a:cubicBezTo>
                        <a:pt x="48499" y="45647"/>
                        <a:pt x="52113" y="44410"/>
                        <a:pt x="54966" y="42033"/>
                      </a:cubicBezTo>
                      <a:cubicBezTo>
                        <a:pt x="57819" y="39655"/>
                        <a:pt x="59245" y="36422"/>
                        <a:pt x="59245" y="32523"/>
                      </a:cubicBezTo>
                      <a:cubicBezTo>
                        <a:pt x="59245" y="28624"/>
                        <a:pt x="57914" y="25581"/>
                        <a:pt x="55346" y="23489"/>
                      </a:cubicBezTo>
                      <a:cubicBezTo>
                        <a:pt x="52779" y="21397"/>
                        <a:pt x="48975" y="20351"/>
                        <a:pt x="44030" y="20351"/>
                      </a:cubicBezTo>
                      <a:lnTo>
                        <a:pt x="23299" y="20351"/>
                      </a:lnTo>
                      <a:lnTo>
                        <a:pt x="23299" y="45742"/>
                      </a:lnTo>
                      <a:lnTo>
                        <a:pt x="44030" y="45742"/>
                      </a:lnTo>
                      <a:close/>
                      <a:moveTo>
                        <a:pt x="0" y="0"/>
                      </a:moveTo>
                      <a:lnTo>
                        <a:pt x="42698" y="0"/>
                      </a:lnTo>
                      <a:cubicBezTo>
                        <a:pt x="56012" y="0"/>
                        <a:pt x="66092" y="2758"/>
                        <a:pt x="72844" y="8178"/>
                      </a:cubicBezTo>
                      <a:cubicBezTo>
                        <a:pt x="79596" y="13599"/>
                        <a:pt x="83020" y="21777"/>
                        <a:pt x="83020" y="32523"/>
                      </a:cubicBezTo>
                      <a:cubicBezTo>
                        <a:pt x="83020" y="39941"/>
                        <a:pt x="80832" y="46407"/>
                        <a:pt x="76458" y="51828"/>
                      </a:cubicBezTo>
                      <a:cubicBezTo>
                        <a:pt x="72083" y="57248"/>
                        <a:pt x="66282" y="60862"/>
                        <a:pt x="59055" y="62574"/>
                      </a:cubicBezTo>
                      <a:cubicBezTo>
                        <a:pt x="63810" y="68660"/>
                        <a:pt x="68850" y="76173"/>
                        <a:pt x="74271" y="85112"/>
                      </a:cubicBezTo>
                      <a:cubicBezTo>
                        <a:pt x="79596" y="94051"/>
                        <a:pt x="83685" y="101849"/>
                        <a:pt x="86538" y="108410"/>
                      </a:cubicBezTo>
                      <a:lnTo>
                        <a:pt x="58675" y="108410"/>
                      </a:lnTo>
                      <a:cubicBezTo>
                        <a:pt x="54681" y="99471"/>
                        <a:pt x="50782" y="91578"/>
                        <a:pt x="47073" y="84826"/>
                      </a:cubicBezTo>
                      <a:cubicBezTo>
                        <a:pt x="43364" y="78170"/>
                        <a:pt x="39370" y="71893"/>
                        <a:pt x="35186" y="66092"/>
                      </a:cubicBezTo>
                      <a:lnTo>
                        <a:pt x="23299" y="66092"/>
                      </a:lnTo>
                      <a:lnTo>
                        <a:pt x="23299" y="108315"/>
                      </a:lnTo>
                      <a:lnTo>
                        <a:pt x="95" y="108315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5" name="Frihåndsform: figur 154">
                  <a:extLst>
                    <a:ext uri="{FF2B5EF4-FFF2-40B4-BE49-F238E27FC236}">
                      <a16:creationId xmlns:a16="http://schemas.microsoft.com/office/drawing/2014/main" id="{180CC112-421D-465A-B8D3-32A504FB27C5}"/>
                    </a:ext>
                  </a:extLst>
                </p:cNvPr>
                <p:cNvSpPr/>
                <p:nvPr/>
              </p:nvSpPr>
              <p:spPr>
                <a:xfrm>
                  <a:off x="10626548" y="740423"/>
                  <a:ext cx="101848" cy="108410"/>
                </a:xfrm>
                <a:custGeom>
                  <a:avLst/>
                  <a:gdLst>
                    <a:gd name="connsiteX0" fmla="*/ 63430 w 101848"/>
                    <a:gd name="connsiteY0" fmla="*/ 62384 h 108410"/>
                    <a:gd name="connsiteX1" fmla="*/ 49926 w 101848"/>
                    <a:gd name="connsiteY1" fmla="*/ 19685 h 108410"/>
                    <a:gd name="connsiteX2" fmla="*/ 35661 w 101848"/>
                    <a:gd name="connsiteY2" fmla="*/ 62384 h 108410"/>
                    <a:gd name="connsiteX3" fmla="*/ 63430 w 101848"/>
                    <a:gd name="connsiteY3" fmla="*/ 62384 h 108410"/>
                    <a:gd name="connsiteX4" fmla="*/ 0 w 101848"/>
                    <a:gd name="connsiteY4" fmla="*/ 108410 h 108410"/>
                    <a:gd name="connsiteX5" fmla="*/ 14360 w 101848"/>
                    <a:gd name="connsiteY5" fmla="*/ 56392 h 108410"/>
                    <a:gd name="connsiteX6" fmla="*/ 36232 w 101848"/>
                    <a:gd name="connsiteY6" fmla="*/ 0 h 108410"/>
                    <a:gd name="connsiteX7" fmla="*/ 64666 w 101848"/>
                    <a:gd name="connsiteY7" fmla="*/ 0 h 108410"/>
                    <a:gd name="connsiteX8" fmla="*/ 85587 w 101848"/>
                    <a:gd name="connsiteY8" fmla="*/ 54300 h 108410"/>
                    <a:gd name="connsiteX9" fmla="*/ 101849 w 101848"/>
                    <a:gd name="connsiteY9" fmla="*/ 108315 h 108410"/>
                    <a:gd name="connsiteX10" fmla="*/ 76268 w 101848"/>
                    <a:gd name="connsiteY10" fmla="*/ 108315 h 108410"/>
                    <a:gd name="connsiteX11" fmla="*/ 69326 w 101848"/>
                    <a:gd name="connsiteY11" fmla="*/ 82734 h 108410"/>
                    <a:gd name="connsiteX12" fmla="*/ 30146 w 101848"/>
                    <a:gd name="connsiteY12" fmla="*/ 82734 h 108410"/>
                    <a:gd name="connsiteX13" fmla="*/ 24535 w 101848"/>
                    <a:gd name="connsiteY13" fmla="*/ 108315 h 108410"/>
                    <a:gd name="connsiteX14" fmla="*/ 0 w 101848"/>
                    <a:gd name="connsiteY14" fmla="*/ 10831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1848" h="108410">
                      <a:moveTo>
                        <a:pt x="63430" y="62384"/>
                      </a:moveTo>
                      <a:cubicBezTo>
                        <a:pt x="58199" y="44220"/>
                        <a:pt x="53635" y="29956"/>
                        <a:pt x="49926" y="19685"/>
                      </a:cubicBezTo>
                      <a:cubicBezTo>
                        <a:pt x="44981" y="33379"/>
                        <a:pt x="40226" y="47644"/>
                        <a:pt x="35661" y="62384"/>
                      </a:cubicBezTo>
                      <a:lnTo>
                        <a:pt x="63430" y="62384"/>
                      </a:lnTo>
                      <a:close/>
                      <a:moveTo>
                        <a:pt x="0" y="108410"/>
                      </a:moveTo>
                      <a:cubicBezTo>
                        <a:pt x="2568" y="94526"/>
                        <a:pt x="7322" y="77124"/>
                        <a:pt x="14360" y="56392"/>
                      </a:cubicBezTo>
                      <a:cubicBezTo>
                        <a:pt x="21302" y="35661"/>
                        <a:pt x="28624" y="16832"/>
                        <a:pt x="36232" y="0"/>
                      </a:cubicBezTo>
                      <a:lnTo>
                        <a:pt x="64666" y="0"/>
                      </a:lnTo>
                      <a:cubicBezTo>
                        <a:pt x="71798" y="16357"/>
                        <a:pt x="78740" y="34425"/>
                        <a:pt x="85587" y="54300"/>
                      </a:cubicBezTo>
                      <a:cubicBezTo>
                        <a:pt x="92434" y="74271"/>
                        <a:pt x="97855" y="92244"/>
                        <a:pt x="101849" y="108315"/>
                      </a:cubicBezTo>
                      <a:lnTo>
                        <a:pt x="76268" y="108315"/>
                      </a:lnTo>
                      <a:cubicBezTo>
                        <a:pt x="73985" y="99471"/>
                        <a:pt x="71703" y="90913"/>
                        <a:pt x="69326" y="82734"/>
                      </a:cubicBezTo>
                      <a:lnTo>
                        <a:pt x="30146" y="82734"/>
                      </a:lnTo>
                      <a:cubicBezTo>
                        <a:pt x="27388" y="93575"/>
                        <a:pt x="25486" y="102039"/>
                        <a:pt x="24535" y="108315"/>
                      </a:cubicBezTo>
                      <a:lnTo>
                        <a:pt x="0" y="10831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6" name="Frihåndsform: figur 155">
                  <a:extLst>
                    <a:ext uri="{FF2B5EF4-FFF2-40B4-BE49-F238E27FC236}">
                      <a16:creationId xmlns:a16="http://schemas.microsoft.com/office/drawing/2014/main" id="{D06BFF3E-74BE-4FA9-A4C1-FCE2FACBC177}"/>
                    </a:ext>
                  </a:extLst>
                </p:cNvPr>
                <p:cNvSpPr/>
                <p:nvPr/>
              </p:nvSpPr>
              <p:spPr>
                <a:xfrm>
                  <a:off x="10740094" y="740423"/>
                  <a:ext cx="134466" cy="108315"/>
                </a:xfrm>
                <a:custGeom>
                  <a:avLst/>
                  <a:gdLst>
                    <a:gd name="connsiteX0" fmla="*/ 32048 w 134466"/>
                    <a:gd name="connsiteY0" fmla="*/ 24155 h 108315"/>
                    <a:gd name="connsiteX1" fmla="*/ 25676 w 134466"/>
                    <a:gd name="connsiteY1" fmla="*/ 108315 h 108315"/>
                    <a:gd name="connsiteX2" fmla="*/ 0 w 134466"/>
                    <a:gd name="connsiteY2" fmla="*/ 108315 h 108315"/>
                    <a:gd name="connsiteX3" fmla="*/ 5706 w 134466"/>
                    <a:gd name="connsiteY3" fmla="*/ 49070 h 108315"/>
                    <a:gd name="connsiteX4" fmla="*/ 12933 w 134466"/>
                    <a:gd name="connsiteY4" fmla="*/ 0 h 108315"/>
                    <a:gd name="connsiteX5" fmla="*/ 46883 w 134466"/>
                    <a:gd name="connsiteY5" fmla="*/ 0 h 108315"/>
                    <a:gd name="connsiteX6" fmla="*/ 67329 w 134466"/>
                    <a:gd name="connsiteY6" fmla="*/ 73415 h 108315"/>
                    <a:gd name="connsiteX7" fmla="*/ 87109 w 134466"/>
                    <a:gd name="connsiteY7" fmla="*/ 0 h 108315"/>
                    <a:gd name="connsiteX8" fmla="*/ 120963 w 134466"/>
                    <a:gd name="connsiteY8" fmla="*/ 0 h 108315"/>
                    <a:gd name="connsiteX9" fmla="*/ 128191 w 134466"/>
                    <a:gd name="connsiteY9" fmla="*/ 49926 h 108315"/>
                    <a:gd name="connsiteX10" fmla="*/ 134467 w 134466"/>
                    <a:gd name="connsiteY10" fmla="*/ 108315 h 108315"/>
                    <a:gd name="connsiteX11" fmla="*/ 108410 w 134466"/>
                    <a:gd name="connsiteY11" fmla="*/ 108315 h 108315"/>
                    <a:gd name="connsiteX12" fmla="*/ 104987 w 134466"/>
                    <a:gd name="connsiteY12" fmla="*/ 64095 h 108315"/>
                    <a:gd name="connsiteX13" fmla="*/ 100517 w 134466"/>
                    <a:gd name="connsiteY13" fmla="*/ 24440 h 108315"/>
                    <a:gd name="connsiteX14" fmla="*/ 79881 w 134466"/>
                    <a:gd name="connsiteY14" fmla="*/ 98425 h 108315"/>
                    <a:gd name="connsiteX15" fmla="*/ 53920 w 134466"/>
                    <a:gd name="connsiteY15" fmla="*/ 98425 h 108315"/>
                    <a:gd name="connsiteX16" fmla="*/ 32048 w 134466"/>
                    <a:gd name="connsiteY16" fmla="*/ 24155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466" h="108315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706" y="49070"/>
                      </a:cubicBezTo>
                      <a:cubicBezTo>
                        <a:pt x="8368" y="27388"/>
                        <a:pt x="10746" y="11031"/>
                        <a:pt x="12933" y="0"/>
                      </a:cubicBezTo>
                      <a:lnTo>
                        <a:pt x="46883" y="0"/>
                      </a:lnTo>
                      <a:lnTo>
                        <a:pt x="67329" y="73415"/>
                      </a:lnTo>
                      <a:lnTo>
                        <a:pt x="87109" y="0"/>
                      </a:lnTo>
                      <a:lnTo>
                        <a:pt x="120963" y="0"/>
                      </a:lnTo>
                      <a:cubicBezTo>
                        <a:pt x="123246" y="12648"/>
                        <a:pt x="125623" y="29290"/>
                        <a:pt x="128191" y="49926"/>
                      </a:cubicBezTo>
                      <a:cubicBezTo>
                        <a:pt x="130663" y="70467"/>
                        <a:pt x="132850" y="89962"/>
                        <a:pt x="134467" y="108315"/>
                      </a:cubicBezTo>
                      <a:lnTo>
                        <a:pt x="108410" y="108315"/>
                      </a:lnTo>
                      <a:cubicBezTo>
                        <a:pt x="107269" y="91673"/>
                        <a:pt x="106128" y="76933"/>
                        <a:pt x="104987" y="64095"/>
                      </a:cubicBezTo>
                      <a:cubicBezTo>
                        <a:pt x="103846" y="51257"/>
                        <a:pt x="102324" y="38039"/>
                        <a:pt x="100517" y="24440"/>
                      </a:cubicBezTo>
                      <a:lnTo>
                        <a:pt x="79881" y="98425"/>
                      </a:lnTo>
                      <a:lnTo>
                        <a:pt x="53920" y="98425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7" name="Frihåndsform: figur 156">
                  <a:extLst>
                    <a:ext uri="{FF2B5EF4-FFF2-40B4-BE49-F238E27FC236}">
                      <a16:creationId xmlns:a16="http://schemas.microsoft.com/office/drawing/2014/main" id="{C960EF65-0C32-4826-BA01-C7B0DE502353}"/>
                    </a:ext>
                  </a:extLst>
                </p:cNvPr>
                <p:cNvSpPr/>
                <p:nvPr/>
              </p:nvSpPr>
              <p:spPr>
                <a:xfrm>
                  <a:off x="10888731" y="740423"/>
                  <a:ext cx="134371" cy="108315"/>
                </a:xfrm>
                <a:custGeom>
                  <a:avLst/>
                  <a:gdLst>
                    <a:gd name="connsiteX0" fmla="*/ 32048 w 134371"/>
                    <a:gd name="connsiteY0" fmla="*/ 24155 h 108315"/>
                    <a:gd name="connsiteX1" fmla="*/ 25676 w 134371"/>
                    <a:gd name="connsiteY1" fmla="*/ 108315 h 108315"/>
                    <a:gd name="connsiteX2" fmla="*/ 0 w 134371"/>
                    <a:gd name="connsiteY2" fmla="*/ 108315 h 108315"/>
                    <a:gd name="connsiteX3" fmla="*/ 5706 w 134371"/>
                    <a:gd name="connsiteY3" fmla="*/ 49070 h 108315"/>
                    <a:gd name="connsiteX4" fmla="*/ 12933 w 134371"/>
                    <a:gd name="connsiteY4" fmla="*/ 0 h 108315"/>
                    <a:gd name="connsiteX5" fmla="*/ 46788 w 134371"/>
                    <a:gd name="connsiteY5" fmla="*/ 0 h 108315"/>
                    <a:gd name="connsiteX6" fmla="*/ 67233 w 134371"/>
                    <a:gd name="connsiteY6" fmla="*/ 73415 h 108315"/>
                    <a:gd name="connsiteX7" fmla="*/ 87014 w 134371"/>
                    <a:gd name="connsiteY7" fmla="*/ 0 h 108315"/>
                    <a:gd name="connsiteX8" fmla="*/ 120868 w 134371"/>
                    <a:gd name="connsiteY8" fmla="*/ 0 h 108315"/>
                    <a:gd name="connsiteX9" fmla="*/ 128095 w 134371"/>
                    <a:gd name="connsiteY9" fmla="*/ 49926 h 108315"/>
                    <a:gd name="connsiteX10" fmla="*/ 134372 w 134371"/>
                    <a:gd name="connsiteY10" fmla="*/ 108315 h 108315"/>
                    <a:gd name="connsiteX11" fmla="*/ 108315 w 134371"/>
                    <a:gd name="connsiteY11" fmla="*/ 108315 h 108315"/>
                    <a:gd name="connsiteX12" fmla="*/ 104892 w 134371"/>
                    <a:gd name="connsiteY12" fmla="*/ 64095 h 108315"/>
                    <a:gd name="connsiteX13" fmla="*/ 100422 w 134371"/>
                    <a:gd name="connsiteY13" fmla="*/ 24440 h 108315"/>
                    <a:gd name="connsiteX14" fmla="*/ 79786 w 134371"/>
                    <a:gd name="connsiteY14" fmla="*/ 98425 h 108315"/>
                    <a:gd name="connsiteX15" fmla="*/ 53730 w 134371"/>
                    <a:gd name="connsiteY15" fmla="*/ 98425 h 108315"/>
                    <a:gd name="connsiteX16" fmla="*/ 32048 w 134371"/>
                    <a:gd name="connsiteY16" fmla="*/ 24155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371" h="108315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706" y="49070"/>
                      </a:cubicBezTo>
                      <a:cubicBezTo>
                        <a:pt x="8368" y="27388"/>
                        <a:pt x="10746" y="11031"/>
                        <a:pt x="12933" y="0"/>
                      </a:cubicBezTo>
                      <a:lnTo>
                        <a:pt x="46788" y="0"/>
                      </a:lnTo>
                      <a:lnTo>
                        <a:pt x="67233" y="73415"/>
                      </a:lnTo>
                      <a:lnTo>
                        <a:pt x="87014" y="0"/>
                      </a:lnTo>
                      <a:lnTo>
                        <a:pt x="120868" y="0"/>
                      </a:lnTo>
                      <a:cubicBezTo>
                        <a:pt x="123150" y="12648"/>
                        <a:pt x="125528" y="29290"/>
                        <a:pt x="128095" y="49926"/>
                      </a:cubicBezTo>
                      <a:cubicBezTo>
                        <a:pt x="130568" y="70467"/>
                        <a:pt x="132755" y="89962"/>
                        <a:pt x="134372" y="108315"/>
                      </a:cubicBezTo>
                      <a:lnTo>
                        <a:pt x="108315" y="108315"/>
                      </a:lnTo>
                      <a:cubicBezTo>
                        <a:pt x="107174" y="91673"/>
                        <a:pt x="106033" y="76933"/>
                        <a:pt x="104892" y="64095"/>
                      </a:cubicBezTo>
                      <a:cubicBezTo>
                        <a:pt x="103751" y="51257"/>
                        <a:pt x="102229" y="38039"/>
                        <a:pt x="100422" y="24440"/>
                      </a:cubicBezTo>
                      <a:lnTo>
                        <a:pt x="79786" y="98425"/>
                      </a:lnTo>
                      <a:lnTo>
                        <a:pt x="53730" y="98425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0" name="Frihåndsform: figur 29">
                <a:extLst>
                  <a:ext uri="{FF2B5EF4-FFF2-40B4-BE49-F238E27FC236}">
                    <a16:creationId xmlns:a16="http://schemas.microsoft.com/office/drawing/2014/main" id="{81184304-77F2-4B99-96A0-142D9A201630}"/>
                  </a:ext>
                </a:extLst>
              </p:cNvPr>
              <p:cNvSpPr/>
              <p:nvPr/>
            </p:nvSpPr>
            <p:spPr>
              <a:xfrm>
                <a:off x="11038698" y="740423"/>
                <a:ext cx="70942" cy="108410"/>
              </a:xfrm>
              <a:custGeom>
                <a:avLst/>
                <a:gdLst>
                  <a:gd name="connsiteX0" fmla="*/ 0 w 70942"/>
                  <a:gd name="connsiteY0" fmla="*/ 0 h 108410"/>
                  <a:gd name="connsiteX1" fmla="*/ 70942 w 70942"/>
                  <a:gd name="connsiteY1" fmla="*/ 0 h 108410"/>
                  <a:gd name="connsiteX2" fmla="*/ 70942 w 70942"/>
                  <a:gd name="connsiteY2" fmla="*/ 20256 h 108410"/>
                  <a:gd name="connsiteX3" fmla="*/ 23299 w 70942"/>
                  <a:gd name="connsiteY3" fmla="*/ 20256 h 108410"/>
                  <a:gd name="connsiteX4" fmla="*/ 23299 w 70942"/>
                  <a:gd name="connsiteY4" fmla="*/ 43174 h 108410"/>
                  <a:gd name="connsiteX5" fmla="*/ 65046 w 70942"/>
                  <a:gd name="connsiteY5" fmla="*/ 43174 h 108410"/>
                  <a:gd name="connsiteX6" fmla="*/ 65046 w 70942"/>
                  <a:gd name="connsiteY6" fmla="*/ 63620 h 108410"/>
                  <a:gd name="connsiteX7" fmla="*/ 23299 w 70942"/>
                  <a:gd name="connsiteY7" fmla="*/ 63620 h 108410"/>
                  <a:gd name="connsiteX8" fmla="*/ 23299 w 70942"/>
                  <a:gd name="connsiteY8" fmla="*/ 88060 h 108410"/>
                  <a:gd name="connsiteX9" fmla="*/ 70942 w 70942"/>
                  <a:gd name="connsiteY9" fmla="*/ 88060 h 108410"/>
                  <a:gd name="connsiteX10" fmla="*/ 70942 w 70942"/>
                  <a:gd name="connsiteY10" fmla="*/ 108410 h 108410"/>
                  <a:gd name="connsiteX11" fmla="*/ 0 w 70942"/>
                  <a:gd name="connsiteY11" fmla="*/ 10841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942" h="108410">
                    <a:moveTo>
                      <a:pt x="0" y="0"/>
                    </a:moveTo>
                    <a:lnTo>
                      <a:pt x="70942" y="0"/>
                    </a:lnTo>
                    <a:lnTo>
                      <a:pt x="70942" y="20256"/>
                    </a:lnTo>
                    <a:lnTo>
                      <a:pt x="23299" y="20256"/>
                    </a:lnTo>
                    <a:lnTo>
                      <a:pt x="23299" y="43174"/>
                    </a:lnTo>
                    <a:lnTo>
                      <a:pt x="65046" y="43174"/>
                    </a:lnTo>
                    <a:lnTo>
                      <a:pt x="65046" y="63620"/>
                    </a:lnTo>
                    <a:lnTo>
                      <a:pt x="23299" y="63620"/>
                    </a:lnTo>
                    <a:lnTo>
                      <a:pt x="23299" y="88060"/>
                    </a:lnTo>
                    <a:lnTo>
                      <a:pt x="70942" y="88060"/>
                    </a:lnTo>
                    <a:lnTo>
                      <a:pt x="70942" y="108410"/>
                    </a:lnTo>
                    <a:lnTo>
                      <a:pt x="0" y="10841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1" name="dasdasda">
                <a:extLst>
                  <a:ext uri="{FF2B5EF4-FFF2-40B4-BE49-F238E27FC236}">
                    <a16:creationId xmlns:a16="http://schemas.microsoft.com/office/drawing/2014/main" id="{C7312592-B0A8-4C99-B81C-2EFE80E1B2C8}"/>
                  </a:ext>
                </a:extLst>
              </p:cNvPr>
              <p:cNvGrpSpPr/>
              <p:nvPr/>
            </p:nvGrpSpPr>
            <p:grpSpPr>
              <a:xfrm>
                <a:off x="10421710" y="740423"/>
                <a:ext cx="794629" cy="252577"/>
                <a:chOff x="10421710" y="740423"/>
                <a:chExt cx="794629" cy="252577"/>
              </a:xfrm>
              <a:solidFill>
                <a:srgbClr val="12110C"/>
              </a:solidFill>
            </p:grpSpPr>
            <p:sp>
              <p:nvSpPr>
                <p:cNvPr id="146" name="Frihåndsform: figur 145">
                  <a:extLst>
                    <a:ext uri="{FF2B5EF4-FFF2-40B4-BE49-F238E27FC236}">
                      <a16:creationId xmlns:a16="http://schemas.microsoft.com/office/drawing/2014/main" id="{D488B14F-0C81-4730-BBAF-ECDC894C845E}"/>
                    </a:ext>
                  </a:extLst>
                </p:cNvPr>
                <p:cNvSpPr/>
                <p:nvPr/>
              </p:nvSpPr>
              <p:spPr>
                <a:xfrm>
                  <a:off x="11123430" y="740423"/>
                  <a:ext cx="92909" cy="108410"/>
                </a:xfrm>
                <a:custGeom>
                  <a:avLst/>
                  <a:gdLst>
                    <a:gd name="connsiteX0" fmla="*/ 69801 w 92909"/>
                    <a:gd name="connsiteY0" fmla="*/ 108410 h 108410"/>
                    <a:gd name="connsiteX1" fmla="*/ 21016 w 92909"/>
                    <a:gd name="connsiteY1" fmla="*/ 34901 h 108410"/>
                    <a:gd name="connsiteX2" fmla="*/ 21016 w 92909"/>
                    <a:gd name="connsiteY2" fmla="*/ 108410 h 108410"/>
                    <a:gd name="connsiteX3" fmla="*/ 0 w 92909"/>
                    <a:gd name="connsiteY3" fmla="*/ 108410 h 108410"/>
                    <a:gd name="connsiteX4" fmla="*/ 0 w 92909"/>
                    <a:gd name="connsiteY4" fmla="*/ 0 h 108410"/>
                    <a:gd name="connsiteX5" fmla="*/ 23869 w 92909"/>
                    <a:gd name="connsiteY5" fmla="*/ 0 h 108410"/>
                    <a:gd name="connsiteX6" fmla="*/ 52208 w 92909"/>
                    <a:gd name="connsiteY6" fmla="*/ 37088 h 108410"/>
                    <a:gd name="connsiteX7" fmla="*/ 71893 w 92909"/>
                    <a:gd name="connsiteY7" fmla="*/ 67994 h 108410"/>
                    <a:gd name="connsiteX8" fmla="*/ 71893 w 92909"/>
                    <a:gd name="connsiteY8" fmla="*/ 0 h 108410"/>
                    <a:gd name="connsiteX9" fmla="*/ 92910 w 92909"/>
                    <a:gd name="connsiteY9" fmla="*/ 0 h 108410"/>
                    <a:gd name="connsiteX10" fmla="*/ 92910 w 92909"/>
                    <a:gd name="connsiteY10" fmla="*/ 108410 h 108410"/>
                    <a:gd name="connsiteX11" fmla="*/ 69801 w 92909"/>
                    <a:gd name="connsiteY11" fmla="*/ 10841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909" h="108410">
                      <a:moveTo>
                        <a:pt x="69801" y="108410"/>
                      </a:moveTo>
                      <a:cubicBezTo>
                        <a:pt x="55251" y="82069"/>
                        <a:pt x="38990" y="57629"/>
                        <a:pt x="21016" y="34901"/>
                      </a:cubicBezTo>
                      <a:lnTo>
                        <a:pt x="21016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869" y="0"/>
                      </a:lnTo>
                      <a:cubicBezTo>
                        <a:pt x="35091" y="13884"/>
                        <a:pt x="44600" y="26152"/>
                        <a:pt x="52208" y="37088"/>
                      </a:cubicBezTo>
                      <a:cubicBezTo>
                        <a:pt x="59816" y="48024"/>
                        <a:pt x="66378" y="58294"/>
                        <a:pt x="71893" y="67994"/>
                      </a:cubicBezTo>
                      <a:lnTo>
                        <a:pt x="71893" y="0"/>
                      </a:lnTo>
                      <a:lnTo>
                        <a:pt x="92910" y="0"/>
                      </a:lnTo>
                      <a:lnTo>
                        <a:pt x="92910" y="108410"/>
                      </a:lnTo>
                      <a:lnTo>
                        <a:pt x="69801" y="10841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7" name="Frihåndsform: figur 146">
                  <a:extLst>
                    <a:ext uri="{FF2B5EF4-FFF2-40B4-BE49-F238E27FC236}">
                      <a16:creationId xmlns:a16="http://schemas.microsoft.com/office/drawing/2014/main" id="{C8137AC4-96A7-425D-A2B5-046015564606}"/>
                    </a:ext>
                  </a:extLst>
                </p:cNvPr>
                <p:cNvSpPr/>
                <p:nvPr/>
              </p:nvSpPr>
              <p:spPr>
                <a:xfrm>
                  <a:off x="10421710" y="882974"/>
                  <a:ext cx="91673" cy="108410"/>
                </a:xfrm>
                <a:custGeom>
                  <a:avLst/>
                  <a:gdLst>
                    <a:gd name="connsiteX0" fmla="*/ 61908 w 91673"/>
                    <a:gd name="connsiteY0" fmla="*/ 108410 h 108410"/>
                    <a:gd name="connsiteX1" fmla="*/ 44600 w 91673"/>
                    <a:gd name="connsiteY1" fmla="*/ 81974 h 108410"/>
                    <a:gd name="connsiteX2" fmla="*/ 23204 w 91673"/>
                    <a:gd name="connsiteY2" fmla="*/ 59626 h 108410"/>
                    <a:gd name="connsiteX3" fmla="*/ 23204 w 91673"/>
                    <a:gd name="connsiteY3" fmla="*/ 108410 h 108410"/>
                    <a:gd name="connsiteX4" fmla="*/ 0 w 91673"/>
                    <a:gd name="connsiteY4" fmla="*/ 108410 h 108410"/>
                    <a:gd name="connsiteX5" fmla="*/ 0 w 91673"/>
                    <a:gd name="connsiteY5" fmla="*/ 0 h 108410"/>
                    <a:gd name="connsiteX6" fmla="*/ 23204 w 91673"/>
                    <a:gd name="connsiteY6" fmla="*/ 0 h 108410"/>
                    <a:gd name="connsiteX7" fmla="*/ 23204 w 91673"/>
                    <a:gd name="connsiteY7" fmla="*/ 45076 h 108410"/>
                    <a:gd name="connsiteX8" fmla="*/ 43935 w 91673"/>
                    <a:gd name="connsiteY8" fmla="*/ 24630 h 108410"/>
                    <a:gd name="connsiteX9" fmla="*/ 61147 w 91673"/>
                    <a:gd name="connsiteY9" fmla="*/ 0 h 108410"/>
                    <a:gd name="connsiteX10" fmla="*/ 88725 w 91673"/>
                    <a:gd name="connsiteY10" fmla="*/ 0 h 108410"/>
                    <a:gd name="connsiteX11" fmla="*/ 45551 w 91673"/>
                    <a:gd name="connsiteY11" fmla="*/ 51543 h 108410"/>
                    <a:gd name="connsiteX12" fmla="*/ 71893 w 91673"/>
                    <a:gd name="connsiteY12" fmla="*/ 78170 h 108410"/>
                    <a:gd name="connsiteX13" fmla="*/ 91673 w 91673"/>
                    <a:gd name="connsiteY13" fmla="*/ 108315 h 108410"/>
                    <a:gd name="connsiteX14" fmla="*/ 61908 w 91673"/>
                    <a:gd name="connsiteY14" fmla="*/ 10831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673" h="108410">
                      <a:moveTo>
                        <a:pt x="61908" y="108410"/>
                      </a:moveTo>
                      <a:cubicBezTo>
                        <a:pt x="57439" y="99757"/>
                        <a:pt x="51733" y="90913"/>
                        <a:pt x="44600" y="81974"/>
                      </a:cubicBezTo>
                      <a:cubicBezTo>
                        <a:pt x="37468" y="73034"/>
                        <a:pt x="30336" y="65617"/>
                        <a:pt x="23204" y="59626"/>
                      </a:cubicBezTo>
                      <a:lnTo>
                        <a:pt x="23204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204" y="0"/>
                      </a:lnTo>
                      <a:lnTo>
                        <a:pt x="23204" y="45076"/>
                      </a:lnTo>
                      <a:cubicBezTo>
                        <a:pt x="30241" y="39465"/>
                        <a:pt x="37183" y="32713"/>
                        <a:pt x="43935" y="24630"/>
                      </a:cubicBezTo>
                      <a:cubicBezTo>
                        <a:pt x="50782" y="16547"/>
                        <a:pt x="56488" y="8369"/>
                        <a:pt x="61147" y="0"/>
                      </a:cubicBezTo>
                      <a:lnTo>
                        <a:pt x="88725" y="0"/>
                      </a:lnTo>
                      <a:cubicBezTo>
                        <a:pt x="76173" y="20161"/>
                        <a:pt x="61718" y="37278"/>
                        <a:pt x="45551" y="51543"/>
                      </a:cubicBezTo>
                      <a:cubicBezTo>
                        <a:pt x="54300" y="58485"/>
                        <a:pt x="63049" y="67329"/>
                        <a:pt x="71893" y="78170"/>
                      </a:cubicBezTo>
                      <a:cubicBezTo>
                        <a:pt x="80642" y="89011"/>
                        <a:pt x="87299" y="99091"/>
                        <a:pt x="91673" y="108315"/>
                      </a:cubicBezTo>
                      <a:lnTo>
                        <a:pt x="61908" y="10831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8" name="Frihåndsform: figur 147">
                  <a:extLst>
                    <a:ext uri="{FF2B5EF4-FFF2-40B4-BE49-F238E27FC236}">
                      <a16:creationId xmlns:a16="http://schemas.microsoft.com/office/drawing/2014/main" id="{96FB91CB-E658-4F35-AFFB-04C9CBE09F5B}"/>
                    </a:ext>
                  </a:extLst>
                </p:cNvPr>
                <p:cNvSpPr/>
                <p:nvPr/>
              </p:nvSpPr>
              <p:spPr>
                <a:xfrm>
                  <a:off x="10511291" y="881547"/>
                  <a:ext cx="109456" cy="111453"/>
                </a:xfrm>
                <a:custGeom>
                  <a:avLst/>
                  <a:gdLst>
                    <a:gd name="connsiteX0" fmla="*/ 32143 w 109456"/>
                    <a:gd name="connsiteY0" fmla="*/ 81213 h 111453"/>
                    <a:gd name="connsiteX1" fmla="*/ 54776 w 109456"/>
                    <a:gd name="connsiteY1" fmla="*/ 90532 h 111453"/>
                    <a:gd name="connsiteX2" fmla="*/ 77409 w 109456"/>
                    <a:gd name="connsiteY2" fmla="*/ 81213 h 111453"/>
                    <a:gd name="connsiteX3" fmla="*/ 85587 w 109456"/>
                    <a:gd name="connsiteY3" fmla="*/ 55727 h 111453"/>
                    <a:gd name="connsiteX4" fmla="*/ 77409 w 109456"/>
                    <a:gd name="connsiteY4" fmla="*/ 30241 h 111453"/>
                    <a:gd name="connsiteX5" fmla="*/ 54776 w 109456"/>
                    <a:gd name="connsiteY5" fmla="*/ 20921 h 111453"/>
                    <a:gd name="connsiteX6" fmla="*/ 32143 w 109456"/>
                    <a:gd name="connsiteY6" fmla="*/ 30241 h 111453"/>
                    <a:gd name="connsiteX7" fmla="*/ 23869 w 109456"/>
                    <a:gd name="connsiteY7" fmla="*/ 55822 h 111453"/>
                    <a:gd name="connsiteX8" fmla="*/ 32143 w 109456"/>
                    <a:gd name="connsiteY8" fmla="*/ 81213 h 111453"/>
                    <a:gd name="connsiteX9" fmla="*/ 6942 w 109456"/>
                    <a:gd name="connsiteY9" fmla="*/ 26912 h 111453"/>
                    <a:gd name="connsiteX10" fmla="*/ 26247 w 109456"/>
                    <a:gd name="connsiteY10" fmla="*/ 7132 h 111453"/>
                    <a:gd name="connsiteX11" fmla="*/ 54776 w 109456"/>
                    <a:gd name="connsiteY11" fmla="*/ 0 h 111453"/>
                    <a:gd name="connsiteX12" fmla="*/ 83305 w 109456"/>
                    <a:gd name="connsiteY12" fmla="*/ 7132 h 111453"/>
                    <a:gd name="connsiteX13" fmla="*/ 102610 w 109456"/>
                    <a:gd name="connsiteY13" fmla="*/ 26912 h 111453"/>
                    <a:gd name="connsiteX14" fmla="*/ 109457 w 109456"/>
                    <a:gd name="connsiteY14" fmla="*/ 55727 h 111453"/>
                    <a:gd name="connsiteX15" fmla="*/ 102610 w 109456"/>
                    <a:gd name="connsiteY15" fmla="*/ 84541 h 111453"/>
                    <a:gd name="connsiteX16" fmla="*/ 83305 w 109456"/>
                    <a:gd name="connsiteY16" fmla="*/ 104321 h 111453"/>
                    <a:gd name="connsiteX17" fmla="*/ 54776 w 109456"/>
                    <a:gd name="connsiteY17" fmla="*/ 111454 h 111453"/>
                    <a:gd name="connsiteX18" fmla="*/ 26247 w 109456"/>
                    <a:gd name="connsiteY18" fmla="*/ 104321 h 111453"/>
                    <a:gd name="connsiteX19" fmla="*/ 6942 w 109456"/>
                    <a:gd name="connsiteY19" fmla="*/ 84541 h 111453"/>
                    <a:gd name="connsiteX20" fmla="*/ 0 w 109456"/>
                    <a:gd name="connsiteY20" fmla="*/ 55727 h 111453"/>
                    <a:gd name="connsiteX21" fmla="*/ 6942 w 109456"/>
                    <a:gd name="connsiteY21" fmla="*/ 26912 h 11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9456" h="111453">
                      <a:moveTo>
                        <a:pt x="32143" y="81213"/>
                      </a:moveTo>
                      <a:cubicBezTo>
                        <a:pt x="37658" y="87394"/>
                        <a:pt x="45266" y="90532"/>
                        <a:pt x="54776" y="90532"/>
                      </a:cubicBezTo>
                      <a:cubicBezTo>
                        <a:pt x="64286" y="90532"/>
                        <a:pt x="71893" y="87394"/>
                        <a:pt x="77409" y="81213"/>
                      </a:cubicBezTo>
                      <a:cubicBezTo>
                        <a:pt x="82924" y="74936"/>
                        <a:pt x="85587" y="66473"/>
                        <a:pt x="85587" y="55727"/>
                      </a:cubicBezTo>
                      <a:cubicBezTo>
                        <a:pt x="85587" y="44981"/>
                        <a:pt x="82829" y="36517"/>
                        <a:pt x="77409" y="30241"/>
                      </a:cubicBezTo>
                      <a:cubicBezTo>
                        <a:pt x="71893" y="23964"/>
                        <a:pt x="64381" y="20921"/>
                        <a:pt x="54776" y="20921"/>
                      </a:cubicBezTo>
                      <a:cubicBezTo>
                        <a:pt x="45171" y="20921"/>
                        <a:pt x="37658" y="24060"/>
                        <a:pt x="32143" y="30241"/>
                      </a:cubicBezTo>
                      <a:cubicBezTo>
                        <a:pt x="26627" y="36422"/>
                        <a:pt x="23869" y="44981"/>
                        <a:pt x="23869" y="55822"/>
                      </a:cubicBezTo>
                      <a:cubicBezTo>
                        <a:pt x="23869" y="66568"/>
                        <a:pt x="26627" y="75031"/>
                        <a:pt x="32143" y="81213"/>
                      </a:cubicBezTo>
                      <a:moveTo>
                        <a:pt x="6942" y="26912"/>
                      </a:moveTo>
                      <a:cubicBezTo>
                        <a:pt x="11507" y="18449"/>
                        <a:pt x="17973" y="11887"/>
                        <a:pt x="26247" y="7132"/>
                      </a:cubicBezTo>
                      <a:cubicBezTo>
                        <a:pt x="34520" y="2377"/>
                        <a:pt x="44030" y="0"/>
                        <a:pt x="54776" y="0"/>
                      </a:cubicBezTo>
                      <a:cubicBezTo>
                        <a:pt x="65522" y="0"/>
                        <a:pt x="75031" y="2377"/>
                        <a:pt x="83305" y="7132"/>
                      </a:cubicBezTo>
                      <a:cubicBezTo>
                        <a:pt x="91578" y="11887"/>
                        <a:pt x="98045" y="18449"/>
                        <a:pt x="102610" y="26912"/>
                      </a:cubicBezTo>
                      <a:cubicBezTo>
                        <a:pt x="107174" y="35376"/>
                        <a:pt x="109457" y="44981"/>
                        <a:pt x="109457" y="55727"/>
                      </a:cubicBezTo>
                      <a:cubicBezTo>
                        <a:pt x="109457" y="66473"/>
                        <a:pt x="107174" y="76078"/>
                        <a:pt x="102610" y="84541"/>
                      </a:cubicBezTo>
                      <a:cubicBezTo>
                        <a:pt x="98045" y="93005"/>
                        <a:pt x="91578" y="99566"/>
                        <a:pt x="83305" y="104321"/>
                      </a:cubicBezTo>
                      <a:cubicBezTo>
                        <a:pt x="75031" y="109076"/>
                        <a:pt x="65522" y="111454"/>
                        <a:pt x="54776" y="111454"/>
                      </a:cubicBezTo>
                      <a:cubicBezTo>
                        <a:pt x="44030" y="111454"/>
                        <a:pt x="34520" y="109076"/>
                        <a:pt x="26247" y="104321"/>
                      </a:cubicBezTo>
                      <a:cubicBezTo>
                        <a:pt x="17973" y="99566"/>
                        <a:pt x="11507" y="93005"/>
                        <a:pt x="6942" y="84541"/>
                      </a:cubicBezTo>
                      <a:cubicBezTo>
                        <a:pt x="2377" y="76078"/>
                        <a:pt x="0" y="66473"/>
                        <a:pt x="0" y="55727"/>
                      </a:cubicBezTo>
                      <a:cubicBezTo>
                        <a:pt x="0" y="44981"/>
                        <a:pt x="2377" y="35376"/>
                        <a:pt x="6942" y="26912"/>
                      </a:cubicBezTo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9" name="Frihåndsform: figur 148">
                  <a:extLst>
                    <a:ext uri="{FF2B5EF4-FFF2-40B4-BE49-F238E27FC236}">
                      <a16:creationId xmlns:a16="http://schemas.microsoft.com/office/drawing/2014/main" id="{44515B3D-347E-4C9D-B6A0-604BD31CC0F2}"/>
                    </a:ext>
                  </a:extLst>
                </p:cNvPr>
                <p:cNvSpPr/>
                <p:nvPr/>
              </p:nvSpPr>
              <p:spPr>
                <a:xfrm>
                  <a:off x="10632540" y="883069"/>
                  <a:ext cx="134276" cy="108410"/>
                </a:xfrm>
                <a:custGeom>
                  <a:avLst/>
                  <a:gdLst>
                    <a:gd name="connsiteX0" fmla="*/ 32048 w 134276"/>
                    <a:gd name="connsiteY0" fmla="*/ 24155 h 108410"/>
                    <a:gd name="connsiteX1" fmla="*/ 25676 w 134276"/>
                    <a:gd name="connsiteY1" fmla="*/ 108315 h 108410"/>
                    <a:gd name="connsiteX2" fmla="*/ 0 w 134276"/>
                    <a:gd name="connsiteY2" fmla="*/ 108315 h 108410"/>
                    <a:gd name="connsiteX3" fmla="*/ 5611 w 134276"/>
                    <a:gd name="connsiteY3" fmla="*/ 49070 h 108410"/>
                    <a:gd name="connsiteX4" fmla="*/ 12838 w 134276"/>
                    <a:gd name="connsiteY4" fmla="*/ 0 h 108410"/>
                    <a:gd name="connsiteX5" fmla="*/ 46693 w 134276"/>
                    <a:gd name="connsiteY5" fmla="*/ 0 h 108410"/>
                    <a:gd name="connsiteX6" fmla="*/ 67138 w 134276"/>
                    <a:gd name="connsiteY6" fmla="*/ 73415 h 108410"/>
                    <a:gd name="connsiteX7" fmla="*/ 86919 w 134276"/>
                    <a:gd name="connsiteY7" fmla="*/ 0 h 108410"/>
                    <a:gd name="connsiteX8" fmla="*/ 120773 w 134276"/>
                    <a:gd name="connsiteY8" fmla="*/ 0 h 108410"/>
                    <a:gd name="connsiteX9" fmla="*/ 128000 w 134276"/>
                    <a:gd name="connsiteY9" fmla="*/ 49926 h 108410"/>
                    <a:gd name="connsiteX10" fmla="*/ 134277 w 134276"/>
                    <a:gd name="connsiteY10" fmla="*/ 108410 h 108410"/>
                    <a:gd name="connsiteX11" fmla="*/ 108220 w 134276"/>
                    <a:gd name="connsiteY11" fmla="*/ 108410 h 108410"/>
                    <a:gd name="connsiteX12" fmla="*/ 104797 w 134276"/>
                    <a:gd name="connsiteY12" fmla="*/ 64190 h 108410"/>
                    <a:gd name="connsiteX13" fmla="*/ 100327 w 134276"/>
                    <a:gd name="connsiteY13" fmla="*/ 24535 h 108410"/>
                    <a:gd name="connsiteX14" fmla="*/ 79691 w 134276"/>
                    <a:gd name="connsiteY14" fmla="*/ 98520 h 108410"/>
                    <a:gd name="connsiteX15" fmla="*/ 53635 w 134276"/>
                    <a:gd name="connsiteY15" fmla="*/ 98520 h 108410"/>
                    <a:gd name="connsiteX16" fmla="*/ 32048 w 134276"/>
                    <a:gd name="connsiteY16" fmla="*/ 2415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276" h="108410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611" y="49070"/>
                      </a:cubicBezTo>
                      <a:cubicBezTo>
                        <a:pt x="8273" y="27388"/>
                        <a:pt x="10651" y="11031"/>
                        <a:pt x="12838" y="0"/>
                      </a:cubicBezTo>
                      <a:lnTo>
                        <a:pt x="46693" y="0"/>
                      </a:lnTo>
                      <a:lnTo>
                        <a:pt x="67138" y="73415"/>
                      </a:lnTo>
                      <a:lnTo>
                        <a:pt x="86919" y="0"/>
                      </a:lnTo>
                      <a:lnTo>
                        <a:pt x="120773" y="0"/>
                      </a:lnTo>
                      <a:cubicBezTo>
                        <a:pt x="123055" y="12743"/>
                        <a:pt x="125433" y="29385"/>
                        <a:pt x="128000" y="49926"/>
                      </a:cubicBezTo>
                      <a:cubicBezTo>
                        <a:pt x="130568" y="70562"/>
                        <a:pt x="132660" y="89962"/>
                        <a:pt x="134277" y="108410"/>
                      </a:cubicBezTo>
                      <a:lnTo>
                        <a:pt x="108220" y="108410"/>
                      </a:lnTo>
                      <a:cubicBezTo>
                        <a:pt x="107079" y="91769"/>
                        <a:pt x="105938" y="77028"/>
                        <a:pt x="104797" y="64190"/>
                      </a:cubicBezTo>
                      <a:cubicBezTo>
                        <a:pt x="103656" y="51352"/>
                        <a:pt x="102134" y="38134"/>
                        <a:pt x="100327" y="24535"/>
                      </a:cubicBezTo>
                      <a:lnTo>
                        <a:pt x="79691" y="98520"/>
                      </a:lnTo>
                      <a:lnTo>
                        <a:pt x="53635" y="98520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0" name="Frihåndsform: figur 149">
                  <a:extLst>
                    <a:ext uri="{FF2B5EF4-FFF2-40B4-BE49-F238E27FC236}">
                      <a16:creationId xmlns:a16="http://schemas.microsoft.com/office/drawing/2014/main" id="{BE2B3D42-8CED-48D4-B33E-E23853242F65}"/>
                    </a:ext>
                  </a:extLst>
                </p:cNvPr>
                <p:cNvSpPr/>
                <p:nvPr/>
              </p:nvSpPr>
              <p:spPr>
                <a:xfrm>
                  <a:off x="10781176" y="883069"/>
                  <a:ext cx="134371" cy="108410"/>
                </a:xfrm>
                <a:custGeom>
                  <a:avLst/>
                  <a:gdLst>
                    <a:gd name="connsiteX0" fmla="*/ 32048 w 134371"/>
                    <a:gd name="connsiteY0" fmla="*/ 24155 h 108410"/>
                    <a:gd name="connsiteX1" fmla="*/ 25676 w 134371"/>
                    <a:gd name="connsiteY1" fmla="*/ 108315 h 108410"/>
                    <a:gd name="connsiteX2" fmla="*/ 0 w 134371"/>
                    <a:gd name="connsiteY2" fmla="*/ 108315 h 108410"/>
                    <a:gd name="connsiteX3" fmla="*/ 5611 w 134371"/>
                    <a:gd name="connsiteY3" fmla="*/ 49070 h 108410"/>
                    <a:gd name="connsiteX4" fmla="*/ 12838 w 134371"/>
                    <a:gd name="connsiteY4" fmla="*/ 0 h 108410"/>
                    <a:gd name="connsiteX5" fmla="*/ 46788 w 134371"/>
                    <a:gd name="connsiteY5" fmla="*/ 0 h 108410"/>
                    <a:gd name="connsiteX6" fmla="*/ 67233 w 134371"/>
                    <a:gd name="connsiteY6" fmla="*/ 73415 h 108410"/>
                    <a:gd name="connsiteX7" fmla="*/ 87014 w 134371"/>
                    <a:gd name="connsiteY7" fmla="*/ 0 h 108410"/>
                    <a:gd name="connsiteX8" fmla="*/ 120868 w 134371"/>
                    <a:gd name="connsiteY8" fmla="*/ 0 h 108410"/>
                    <a:gd name="connsiteX9" fmla="*/ 128095 w 134371"/>
                    <a:gd name="connsiteY9" fmla="*/ 49926 h 108410"/>
                    <a:gd name="connsiteX10" fmla="*/ 134372 w 134371"/>
                    <a:gd name="connsiteY10" fmla="*/ 108410 h 108410"/>
                    <a:gd name="connsiteX11" fmla="*/ 108315 w 134371"/>
                    <a:gd name="connsiteY11" fmla="*/ 108410 h 108410"/>
                    <a:gd name="connsiteX12" fmla="*/ 104892 w 134371"/>
                    <a:gd name="connsiteY12" fmla="*/ 64190 h 108410"/>
                    <a:gd name="connsiteX13" fmla="*/ 100422 w 134371"/>
                    <a:gd name="connsiteY13" fmla="*/ 24535 h 108410"/>
                    <a:gd name="connsiteX14" fmla="*/ 79786 w 134371"/>
                    <a:gd name="connsiteY14" fmla="*/ 98520 h 108410"/>
                    <a:gd name="connsiteX15" fmla="*/ 53730 w 134371"/>
                    <a:gd name="connsiteY15" fmla="*/ 98520 h 108410"/>
                    <a:gd name="connsiteX16" fmla="*/ 32048 w 134371"/>
                    <a:gd name="connsiteY16" fmla="*/ 2415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371" h="108410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611" y="49070"/>
                      </a:cubicBezTo>
                      <a:cubicBezTo>
                        <a:pt x="8273" y="27388"/>
                        <a:pt x="10651" y="11031"/>
                        <a:pt x="12838" y="0"/>
                      </a:cubicBezTo>
                      <a:lnTo>
                        <a:pt x="46788" y="0"/>
                      </a:lnTo>
                      <a:lnTo>
                        <a:pt x="67233" y="73415"/>
                      </a:lnTo>
                      <a:lnTo>
                        <a:pt x="87014" y="0"/>
                      </a:lnTo>
                      <a:lnTo>
                        <a:pt x="120868" y="0"/>
                      </a:lnTo>
                      <a:cubicBezTo>
                        <a:pt x="123150" y="12743"/>
                        <a:pt x="125528" y="29385"/>
                        <a:pt x="128095" y="49926"/>
                      </a:cubicBezTo>
                      <a:cubicBezTo>
                        <a:pt x="130663" y="70562"/>
                        <a:pt x="132755" y="89962"/>
                        <a:pt x="134372" y="108410"/>
                      </a:cubicBezTo>
                      <a:lnTo>
                        <a:pt x="108315" y="108410"/>
                      </a:lnTo>
                      <a:cubicBezTo>
                        <a:pt x="107174" y="91769"/>
                        <a:pt x="106033" y="77028"/>
                        <a:pt x="104892" y="64190"/>
                      </a:cubicBezTo>
                      <a:cubicBezTo>
                        <a:pt x="103751" y="51352"/>
                        <a:pt x="102229" y="38134"/>
                        <a:pt x="100422" y="24535"/>
                      </a:cubicBezTo>
                      <a:lnTo>
                        <a:pt x="79786" y="98520"/>
                      </a:lnTo>
                      <a:lnTo>
                        <a:pt x="53730" y="98520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1" name="Frihåndsform: figur 150">
                  <a:extLst>
                    <a:ext uri="{FF2B5EF4-FFF2-40B4-BE49-F238E27FC236}">
                      <a16:creationId xmlns:a16="http://schemas.microsoft.com/office/drawing/2014/main" id="{5763151F-8A3E-4013-98BB-5FFECF235AC4}"/>
                    </a:ext>
                  </a:extLst>
                </p:cNvPr>
                <p:cNvSpPr/>
                <p:nvPr/>
              </p:nvSpPr>
              <p:spPr>
                <a:xfrm>
                  <a:off x="10931144" y="883069"/>
                  <a:ext cx="89200" cy="109932"/>
                </a:xfrm>
                <a:custGeom>
                  <a:avLst/>
                  <a:gdLst>
                    <a:gd name="connsiteX0" fmla="*/ 89201 w 89200"/>
                    <a:gd name="connsiteY0" fmla="*/ 0 h 109932"/>
                    <a:gd name="connsiteX1" fmla="*/ 89201 w 89200"/>
                    <a:gd name="connsiteY1" fmla="*/ 65997 h 109932"/>
                    <a:gd name="connsiteX2" fmla="*/ 83875 w 89200"/>
                    <a:gd name="connsiteY2" fmla="*/ 89201 h 109932"/>
                    <a:gd name="connsiteX3" fmla="*/ 68470 w 89200"/>
                    <a:gd name="connsiteY3" fmla="*/ 104511 h 109932"/>
                    <a:gd name="connsiteX4" fmla="*/ 44600 w 89200"/>
                    <a:gd name="connsiteY4" fmla="*/ 109932 h 109932"/>
                    <a:gd name="connsiteX5" fmla="*/ 20731 w 89200"/>
                    <a:gd name="connsiteY5" fmla="*/ 104511 h 109932"/>
                    <a:gd name="connsiteX6" fmla="*/ 5325 w 89200"/>
                    <a:gd name="connsiteY6" fmla="*/ 89201 h 109932"/>
                    <a:gd name="connsiteX7" fmla="*/ 0 w 89200"/>
                    <a:gd name="connsiteY7" fmla="*/ 65997 h 109932"/>
                    <a:gd name="connsiteX8" fmla="*/ 0 w 89200"/>
                    <a:gd name="connsiteY8" fmla="*/ 0 h 109932"/>
                    <a:gd name="connsiteX9" fmla="*/ 23204 w 89200"/>
                    <a:gd name="connsiteY9" fmla="*/ 0 h 109932"/>
                    <a:gd name="connsiteX10" fmla="*/ 23204 w 89200"/>
                    <a:gd name="connsiteY10" fmla="*/ 62954 h 109932"/>
                    <a:gd name="connsiteX11" fmla="*/ 28814 w 89200"/>
                    <a:gd name="connsiteY11" fmla="*/ 82259 h 109932"/>
                    <a:gd name="connsiteX12" fmla="*/ 45076 w 89200"/>
                    <a:gd name="connsiteY12" fmla="*/ 89011 h 109932"/>
                    <a:gd name="connsiteX13" fmla="*/ 61337 w 89200"/>
                    <a:gd name="connsiteY13" fmla="*/ 82259 h 109932"/>
                    <a:gd name="connsiteX14" fmla="*/ 66948 w 89200"/>
                    <a:gd name="connsiteY14" fmla="*/ 62954 h 109932"/>
                    <a:gd name="connsiteX15" fmla="*/ 66948 w 89200"/>
                    <a:gd name="connsiteY15" fmla="*/ 0 h 109932"/>
                    <a:gd name="connsiteX16" fmla="*/ 89201 w 89200"/>
                    <a:gd name="connsiteY16" fmla="*/ 0 h 109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9200" h="109932">
                      <a:moveTo>
                        <a:pt x="89201" y="0"/>
                      </a:moveTo>
                      <a:lnTo>
                        <a:pt x="89201" y="65997"/>
                      </a:lnTo>
                      <a:cubicBezTo>
                        <a:pt x="89201" y="74841"/>
                        <a:pt x="87394" y="82639"/>
                        <a:pt x="83875" y="89201"/>
                      </a:cubicBezTo>
                      <a:cubicBezTo>
                        <a:pt x="80262" y="95763"/>
                        <a:pt x="75127" y="100898"/>
                        <a:pt x="68470" y="104511"/>
                      </a:cubicBezTo>
                      <a:cubicBezTo>
                        <a:pt x="61718" y="108125"/>
                        <a:pt x="53825" y="109932"/>
                        <a:pt x="44600" y="109932"/>
                      </a:cubicBezTo>
                      <a:cubicBezTo>
                        <a:pt x="35376" y="109932"/>
                        <a:pt x="27483" y="108125"/>
                        <a:pt x="20731" y="104511"/>
                      </a:cubicBezTo>
                      <a:cubicBezTo>
                        <a:pt x="14074" y="100898"/>
                        <a:pt x="8939" y="95763"/>
                        <a:pt x="5325" y="89201"/>
                      </a:cubicBezTo>
                      <a:cubicBezTo>
                        <a:pt x="1807" y="82639"/>
                        <a:pt x="0" y="74841"/>
                        <a:pt x="0" y="65997"/>
                      </a:cubicBezTo>
                      <a:lnTo>
                        <a:pt x="0" y="0"/>
                      </a:lnTo>
                      <a:lnTo>
                        <a:pt x="23204" y="0"/>
                      </a:lnTo>
                      <a:lnTo>
                        <a:pt x="23204" y="62954"/>
                      </a:lnTo>
                      <a:cubicBezTo>
                        <a:pt x="23204" y="71323"/>
                        <a:pt x="25010" y="77789"/>
                        <a:pt x="28814" y="82259"/>
                      </a:cubicBezTo>
                      <a:cubicBezTo>
                        <a:pt x="32523" y="86728"/>
                        <a:pt x="37944" y="89011"/>
                        <a:pt x="45076" y="89011"/>
                      </a:cubicBezTo>
                      <a:cubicBezTo>
                        <a:pt x="52208" y="89011"/>
                        <a:pt x="57629" y="86728"/>
                        <a:pt x="61337" y="82259"/>
                      </a:cubicBezTo>
                      <a:cubicBezTo>
                        <a:pt x="65046" y="77789"/>
                        <a:pt x="66948" y="71323"/>
                        <a:pt x="66948" y="62954"/>
                      </a:cubicBezTo>
                      <a:lnTo>
                        <a:pt x="66948" y="0"/>
                      </a:lnTo>
                      <a:lnTo>
                        <a:pt x="89201" y="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2" name="Frihåndsform: figur 151">
                  <a:extLst>
                    <a:ext uri="{FF2B5EF4-FFF2-40B4-BE49-F238E27FC236}">
                      <a16:creationId xmlns:a16="http://schemas.microsoft.com/office/drawing/2014/main" id="{91860344-7C9D-4A67-88E7-16C24974C97A}"/>
                    </a:ext>
                  </a:extLst>
                </p:cNvPr>
                <p:cNvSpPr/>
                <p:nvPr/>
              </p:nvSpPr>
              <p:spPr>
                <a:xfrm>
                  <a:off x="11037082" y="882974"/>
                  <a:ext cx="92909" cy="108410"/>
                </a:xfrm>
                <a:custGeom>
                  <a:avLst/>
                  <a:gdLst>
                    <a:gd name="connsiteX0" fmla="*/ 69801 w 92909"/>
                    <a:gd name="connsiteY0" fmla="*/ 108410 h 108410"/>
                    <a:gd name="connsiteX1" fmla="*/ 21016 w 92909"/>
                    <a:gd name="connsiteY1" fmla="*/ 34901 h 108410"/>
                    <a:gd name="connsiteX2" fmla="*/ 21016 w 92909"/>
                    <a:gd name="connsiteY2" fmla="*/ 108410 h 108410"/>
                    <a:gd name="connsiteX3" fmla="*/ 0 w 92909"/>
                    <a:gd name="connsiteY3" fmla="*/ 108410 h 108410"/>
                    <a:gd name="connsiteX4" fmla="*/ 0 w 92909"/>
                    <a:gd name="connsiteY4" fmla="*/ 0 h 108410"/>
                    <a:gd name="connsiteX5" fmla="*/ 23869 w 92909"/>
                    <a:gd name="connsiteY5" fmla="*/ 0 h 108410"/>
                    <a:gd name="connsiteX6" fmla="*/ 52208 w 92909"/>
                    <a:gd name="connsiteY6" fmla="*/ 37088 h 108410"/>
                    <a:gd name="connsiteX7" fmla="*/ 71893 w 92909"/>
                    <a:gd name="connsiteY7" fmla="*/ 67994 h 108410"/>
                    <a:gd name="connsiteX8" fmla="*/ 71893 w 92909"/>
                    <a:gd name="connsiteY8" fmla="*/ 0 h 108410"/>
                    <a:gd name="connsiteX9" fmla="*/ 92910 w 92909"/>
                    <a:gd name="connsiteY9" fmla="*/ 0 h 108410"/>
                    <a:gd name="connsiteX10" fmla="*/ 92910 w 92909"/>
                    <a:gd name="connsiteY10" fmla="*/ 108410 h 108410"/>
                    <a:gd name="connsiteX11" fmla="*/ 69801 w 92909"/>
                    <a:gd name="connsiteY11" fmla="*/ 10841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909" h="108410">
                      <a:moveTo>
                        <a:pt x="69801" y="108410"/>
                      </a:moveTo>
                      <a:cubicBezTo>
                        <a:pt x="55251" y="82069"/>
                        <a:pt x="38990" y="57534"/>
                        <a:pt x="21016" y="34901"/>
                      </a:cubicBezTo>
                      <a:lnTo>
                        <a:pt x="21016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869" y="0"/>
                      </a:lnTo>
                      <a:cubicBezTo>
                        <a:pt x="35091" y="13884"/>
                        <a:pt x="44600" y="26152"/>
                        <a:pt x="52208" y="37088"/>
                      </a:cubicBezTo>
                      <a:cubicBezTo>
                        <a:pt x="59816" y="47929"/>
                        <a:pt x="66378" y="58294"/>
                        <a:pt x="71893" y="67994"/>
                      </a:cubicBezTo>
                      <a:lnTo>
                        <a:pt x="71893" y="0"/>
                      </a:lnTo>
                      <a:lnTo>
                        <a:pt x="92910" y="0"/>
                      </a:lnTo>
                      <a:lnTo>
                        <a:pt x="92910" y="108410"/>
                      </a:lnTo>
                      <a:lnTo>
                        <a:pt x="69801" y="10841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2" name="Frihåndsform: figur 31">
                <a:extLst>
                  <a:ext uri="{FF2B5EF4-FFF2-40B4-BE49-F238E27FC236}">
                    <a16:creationId xmlns:a16="http://schemas.microsoft.com/office/drawing/2014/main" id="{03D33C7E-CB68-4844-A77C-1848129642FF}"/>
                  </a:ext>
                </a:extLst>
              </p:cNvPr>
              <p:cNvSpPr/>
              <p:nvPr/>
            </p:nvSpPr>
            <p:spPr>
              <a:xfrm>
                <a:off x="11146348" y="883069"/>
                <a:ext cx="70847" cy="108315"/>
              </a:xfrm>
              <a:custGeom>
                <a:avLst/>
                <a:gdLst>
                  <a:gd name="connsiteX0" fmla="*/ 0 w 70847"/>
                  <a:gd name="connsiteY0" fmla="*/ 0 h 108315"/>
                  <a:gd name="connsiteX1" fmla="*/ 0 w 70847"/>
                  <a:gd name="connsiteY1" fmla="*/ 108315 h 108315"/>
                  <a:gd name="connsiteX2" fmla="*/ 70847 w 70847"/>
                  <a:gd name="connsiteY2" fmla="*/ 108315 h 108315"/>
                  <a:gd name="connsiteX3" fmla="*/ 70847 w 70847"/>
                  <a:gd name="connsiteY3" fmla="*/ 88060 h 108315"/>
                  <a:gd name="connsiteX4" fmla="*/ 23204 w 70847"/>
                  <a:gd name="connsiteY4" fmla="*/ 88060 h 108315"/>
                  <a:gd name="connsiteX5" fmla="*/ 23204 w 70847"/>
                  <a:gd name="connsiteY5" fmla="*/ 63620 h 108315"/>
                  <a:gd name="connsiteX6" fmla="*/ 64951 w 70847"/>
                  <a:gd name="connsiteY6" fmla="*/ 63620 h 108315"/>
                  <a:gd name="connsiteX7" fmla="*/ 64951 w 70847"/>
                  <a:gd name="connsiteY7" fmla="*/ 43174 h 108315"/>
                  <a:gd name="connsiteX8" fmla="*/ 23204 w 70847"/>
                  <a:gd name="connsiteY8" fmla="*/ 43174 h 108315"/>
                  <a:gd name="connsiteX9" fmla="*/ 23204 w 70847"/>
                  <a:gd name="connsiteY9" fmla="*/ 20256 h 108315"/>
                  <a:gd name="connsiteX10" fmla="*/ 70847 w 70847"/>
                  <a:gd name="connsiteY10" fmla="*/ 20256 h 108315"/>
                  <a:gd name="connsiteX11" fmla="*/ 70847 w 70847"/>
                  <a:gd name="connsiteY11" fmla="*/ 0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47" h="108315">
                    <a:moveTo>
                      <a:pt x="0" y="0"/>
                    </a:moveTo>
                    <a:lnTo>
                      <a:pt x="0" y="108315"/>
                    </a:lnTo>
                    <a:lnTo>
                      <a:pt x="70847" y="108315"/>
                    </a:lnTo>
                    <a:lnTo>
                      <a:pt x="70847" y="88060"/>
                    </a:lnTo>
                    <a:lnTo>
                      <a:pt x="23204" y="88060"/>
                    </a:lnTo>
                    <a:lnTo>
                      <a:pt x="23204" y="63620"/>
                    </a:lnTo>
                    <a:lnTo>
                      <a:pt x="64951" y="63620"/>
                    </a:lnTo>
                    <a:lnTo>
                      <a:pt x="64951" y="43174"/>
                    </a:lnTo>
                    <a:lnTo>
                      <a:pt x="23204" y="43174"/>
                    </a:lnTo>
                    <a:lnTo>
                      <a:pt x="23204" y="20256"/>
                    </a:lnTo>
                    <a:lnTo>
                      <a:pt x="70847" y="20256"/>
                    </a:lnTo>
                    <a:lnTo>
                      <a:pt x="70847" y="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3" name="dasdasda">
                <a:extLst>
                  <a:ext uri="{FF2B5EF4-FFF2-40B4-BE49-F238E27FC236}">
                    <a16:creationId xmlns:a16="http://schemas.microsoft.com/office/drawing/2014/main" id="{C97715D2-C80F-42B7-A05C-26D25BA817EF}"/>
                  </a:ext>
                </a:extLst>
              </p:cNvPr>
              <p:cNvGrpSpPr/>
              <p:nvPr/>
            </p:nvGrpSpPr>
            <p:grpSpPr>
              <a:xfrm>
                <a:off x="10053875" y="625546"/>
                <a:ext cx="302883" cy="440298"/>
                <a:chOff x="10053875" y="625546"/>
                <a:chExt cx="302883" cy="440298"/>
              </a:xfrm>
            </p:grpSpPr>
            <p:sp>
              <p:nvSpPr>
                <p:cNvPr id="140" name="Frihåndsform: figur 139">
                  <a:extLst>
                    <a:ext uri="{FF2B5EF4-FFF2-40B4-BE49-F238E27FC236}">
                      <a16:creationId xmlns:a16="http://schemas.microsoft.com/office/drawing/2014/main" id="{A68AF544-8352-4E59-AFE2-CD563F285D06}"/>
                    </a:ext>
                  </a:extLst>
                </p:cNvPr>
                <p:cNvSpPr/>
                <p:nvPr/>
              </p:nvSpPr>
              <p:spPr>
                <a:xfrm>
                  <a:off x="10053875" y="915687"/>
                  <a:ext cx="302883" cy="150158"/>
                </a:xfrm>
                <a:custGeom>
                  <a:avLst/>
                  <a:gdLst>
                    <a:gd name="connsiteX0" fmla="*/ 151489 w 302883"/>
                    <a:gd name="connsiteY0" fmla="*/ 150158 h 150158"/>
                    <a:gd name="connsiteX1" fmla="*/ 224904 w 302883"/>
                    <a:gd name="connsiteY1" fmla="*/ 132375 h 150158"/>
                    <a:gd name="connsiteX2" fmla="*/ 268268 w 302883"/>
                    <a:gd name="connsiteY2" fmla="*/ 95858 h 150158"/>
                    <a:gd name="connsiteX3" fmla="*/ 302884 w 302883"/>
                    <a:gd name="connsiteY3" fmla="*/ 0 h 150158"/>
                    <a:gd name="connsiteX4" fmla="*/ 293944 w 302883"/>
                    <a:gd name="connsiteY4" fmla="*/ 0 h 150158"/>
                    <a:gd name="connsiteX5" fmla="*/ 293659 w 302883"/>
                    <a:gd name="connsiteY5" fmla="*/ 8844 h 150158"/>
                    <a:gd name="connsiteX6" fmla="*/ 287763 w 302883"/>
                    <a:gd name="connsiteY6" fmla="*/ 8939 h 150158"/>
                    <a:gd name="connsiteX7" fmla="*/ 288144 w 302883"/>
                    <a:gd name="connsiteY7" fmla="*/ 0 h 150158"/>
                    <a:gd name="connsiteX8" fmla="*/ 281011 w 302883"/>
                    <a:gd name="connsiteY8" fmla="*/ 0 h 150158"/>
                    <a:gd name="connsiteX9" fmla="*/ 251246 w 302883"/>
                    <a:gd name="connsiteY9" fmla="*/ 82164 h 150158"/>
                    <a:gd name="connsiteX10" fmla="*/ 151489 w 302883"/>
                    <a:gd name="connsiteY10" fmla="*/ 128286 h 150158"/>
                    <a:gd name="connsiteX11" fmla="*/ 51733 w 302883"/>
                    <a:gd name="connsiteY11" fmla="*/ 82164 h 150158"/>
                    <a:gd name="connsiteX12" fmla="*/ 21872 w 302883"/>
                    <a:gd name="connsiteY12" fmla="*/ 0 h 150158"/>
                    <a:gd name="connsiteX13" fmla="*/ 14835 w 302883"/>
                    <a:gd name="connsiteY13" fmla="*/ 0 h 150158"/>
                    <a:gd name="connsiteX14" fmla="*/ 15120 w 302883"/>
                    <a:gd name="connsiteY14" fmla="*/ 8939 h 150158"/>
                    <a:gd name="connsiteX15" fmla="*/ 9224 w 302883"/>
                    <a:gd name="connsiteY15" fmla="*/ 8844 h 150158"/>
                    <a:gd name="connsiteX16" fmla="*/ 8939 w 302883"/>
                    <a:gd name="connsiteY16" fmla="*/ 0 h 150158"/>
                    <a:gd name="connsiteX17" fmla="*/ 0 w 302883"/>
                    <a:gd name="connsiteY17" fmla="*/ 0 h 150158"/>
                    <a:gd name="connsiteX18" fmla="*/ 34615 w 302883"/>
                    <a:gd name="connsiteY18" fmla="*/ 95858 h 150158"/>
                    <a:gd name="connsiteX19" fmla="*/ 77884 w 302883"/>
                    <a:gd name="connsiteY19" fmla="*/ 132375 h 150158"/>
                    <a:gd name="connsiteX20" fmla="*/ 151489 w 302883"/>
                    <a:gd name="connsiteY20" fmla="*/ 150158 h 150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02883" h="150158">
                      <a:moveTo>
                        <a:pt x="151489" y="150158"/>
                      </a:moveTo>
                      <a:cubicBezTo>
                        <a:pt x="178497" y="150158"/>
                        <a:pt x="203222" y="144167"/>
                        <a:pt x="224904" y="132375"/>
                      </a:cubicBezTo>
                      <a:cubicBezTo>
                        <a:pt x="241546" y="123246"/>
                        <a:pt x="256096" y="111073"/>
                        <a:pt x="268268" y="95858"/>
                      </a:cubicBezTo>
                      <a:cubicBezTo>
                        <a:pt x="289950" y="68755"/>
                        <a:pt x="302884" y="32904"/>
                        <a:pt x="302884" y="0"/>
                      </a:cubicBezTo>
                      <a:lnTo>
                        <a:pt x="293944" y="0"/>
                      </a:lnTo>
                      <a:cubicBezTo>
                        <a:pt x="293944" y="2948"/>
                        <a:pt x="293849" y="5896"/>
                        <a:pt x="293659" y="8844"/>
                      </a:cubicBezTo>
                      <a:lnTo>
                        <a:pt x="287763" y="8939"/>
                      </a:lnTo>
                      <a:cubicBezTo>
                        <a:pt x="287953" y="5991"/>
                        <a:pt x="288144" y="2948"/>
                        <a:pt x="288144" y="0"/>
                      </a:cubicBezTo>
                      <a:lnTo>
                        <a:pt x="281011" y="0"/>
                      </a:lnTo>
                      <a:cubicBezTo>
                        <a:pt x="281011" y="28054"/>
                        <a:pt x="269885" y="58770"/>
                        <a:pt x="251246" y="82164"/>
                      </a:cubicBezTo>
                      <a:cubicBezTo>
                        <a:pt x="234414" y="103180"/>
                        <a:pt x="203412" y="128286"/>
                        <a:pt x="151489" y="128286"/>
                      </a:cubicBezTo>
                      <a:cubicBezTo>
                        <a:pt x="99566" y="128286"/>
                        <a:pt x="68565" y="103180"/>
                        <a:pt x="51733" y="82164"/>
                      </a:cubicBezTo>
                      <a:cubicBezTo>
                        <a:pt x="33094" y="58865"/>
                        <a:pt x="21872" y="28149"/>
                        <a:pt x="21872" y="0"/>
                      </a:cubicBezTo>
                      <a:lnTo>
                        <a:pt x="14835" y="0"/>
                      </a:lnTo>
                      <a:cubicBezTo>
                        <a:pt x="14835" y="2948"/>
                        <a:pt x="14930" y="5896"/>
                        <a:pt x="15120" y="8939"/>
                      </a:cubicBezTo>
                      <a:lnTo>
                        <a:pt x="9224" y="8844"/>
                      </a:lnTo>
                      <a:cubicBezTo>
                        <a:pt x="9034" y="5896"/>
                        <a:pt x="8939" y="2948"/>
                        <a:pt x="8939" y="0"/>
                      </a:cubicBezTo>
                      <a:lnTo>
                        <a:pt x="0" y="0"/>
                      </a:lnTo>
                      <a:cubicBezTo>
                        <a:pt x="0" y="32904"/>
                        <a:pt x="12933" y="68755"/>
                        <a:pt x="34615" y="95858"/>
                      </a:cubicBezTo>
                      <a:cubicBezTo>
                        <a:pt x="46693" y="110978"/>
                        <a:pt x="61337" y="123246"/>
                        <a:pt x="77884" y="132375"/>
                      </a:cubicBezTo>
                      <a:cubicBezTo>
                        <a:pt x="99662" y="144072"/>
                        <a:pt x="124482" y="150158"/>
                        <a:pt x="151489" y="150158"/>
                      </a:cubicBezTo>
                    </a:path>
                  </a:pathLst>
                </a:custGeom>
                <a:solidFill>
                  <a:srgbClr val="0062AE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1" name="Frihåndsform: figur 140">
                  <a:extLst>
                    <a:ext uri="{FF2B5EF4-FFF2-40B4-BE49-F238E27FC236}">
                      <a16:creationId xmlns:a16="http://schemas.microsoft.com/office/drawing/2014/main" id="{5174DFB2-D032-4486-B371-79F1EBAB3019}"/>
                    </a:ext>
                  </a:extLst>
                </p:cNvPr>
                <p:cNvSpPr/>
                <p:nvPr/>
              </p:nvSpPr>
              <p:spPr>
                <a:xfrm>
                  <a:off x="10086113" y="625546"/>
                  <a:ext cx="237932" cy="408436"/>
                </a:xfrm>
                <a:custGeom>
                  <a:avLst/>
                  <a:gdLst>
                    <a:gd name="connsiteX0" fmla="*/ 209784 w 237932"/>
                    <a:gd name="connsiteY0" fmla="*/ 117350 h 408436"/>
                    <a:gd name="connsiteX1" fmla="*/ 237932 w 237932"/>
                    <a:gd name="connsiteY1" fmla="*/ 117350 h 408436"/>
                    <a:gd name="connsiteX2" fmla="*/ 237932 w 237932"/>
                    <a:gd name="connsiteY2" fmla="*/ 290426 h 408436"/>
                    <a:gd name="connsiteX3" fmla="*/ 190574 w 237932"/>
                    <a:gd name="connsiteY3" fmla="*/ 385428 h 408436"/>
                    <a:gd name="connsiteX4" fmla="*/ 46122 w 237932"/>
                    <a:gd name="connsiteY4" fmla="*/ 384477 h 408436"/>
                    <a:gd name="connsiteX5" fmla="*/ 0 w 237932"/>
                    <a:gd name="connsiteY5" fmla="*/ 290521 h 408436"/>
                    <a:gd name="connsiteX6" fmla="*/ 0 w 237932"/>
                    <a:gd name="connsiteY6" fmla="*/ 117445 h 408436"/>
                    <a:gd name="connsiteX7" fmla="*/ 27198 w 237932"/>
                    <a:gd name="connsiteY7" fmla="*/ 117445 h 408436"/>
                    <a:gd name="connsiteX8" fmla="*/ 24725 w 237932"/>
                    <a:gd name="connsiteY8" fmla="*/ 108696 h 408436"/>
                    <a:gd name="connsiteX9" fmla="*/ 24535 w 237932"/>
                    <a:gd name="connsiteY9" fmla="*/ 107840 h 408436"/>
                    <a:gd name="connsiteX10" fmla="*/ 24440 w 237932"/>
                    <a:gd name="connsiteY10" fmla="*/ 107650 h 408436"/>
                    <a:gd name="connsiteX11" fmla="*/ 25486 w 237932"/>
                    <a:gd name="connsiteY11" fmla="*/ 107079 h 408436"/>
                    <a:gd name="connsiteX12" fmla="*/ 25866 w 237932"/>
                    <a:gd name="connsiteY12" fmla="*/ 106889 h 408436"/>
                    <a:gd name="connsiteX13" fmla="*/ 28339 w 237932"/>
                    <a:gd name="connsiteY13" fmla="*/ 105653 h 408436"/>
                    <a:gd name="connsiteX14" fmla="*/ 26342 w 237932"/>
                    <a:gd name="connsiteY14" fmla="*/ 97569 h 408436"/>
                    <a:gd name="connsiteX15" fmla="*/ 26057 w 237932"/>
                    <a:gd name="connsiteY15" fmla="*/ 97760 h 408436"/>
                    <a:gd name="connsiteX16" fmla="*/ 23679 w 237932"/>
                    <a:gd name="connsiteY16" fmla="*/ 98901 h 408436"/>
                    <a:gd name="connsiteX17" fmla="*/ 22823 w 237932"/>
                    <a:gd name="connsiteY17" fmla="*/ 99281 h 408436"/>
                    <a:gd name="connsiteX18" fmla="*/ 22538 w 237932"/>
                    <a:gd name="connsiteY18" fmla="*/ 98425 h 408436"/>
                    <a:gd name="connsiteX19" fmla="*/ 19875 w 237932"/>
                    <a:gd name="connsiteY19" fmla="*/ 88630 h 408436"/>
                    <a:gd name="connsiteX20" fmla="*/ 19685 w 237932"/>
                    <a:gd name="connsiteY20" fmla="*/ 88060 h 408436"/>
                    <a:gd name="connsiteX21" fmla="*/ 20256 w 237932"/>
                    <a:gd name="connsiteY21" fmla="*/ 87774 h 408436"/>
                    <a:gd name="connsiteX22" fmla="*/ 23299 w 237932"/>
                    <a:gd name="connsiteY22" fmla="*/ 86253 h 408436"/>
                    <a:gd name="connsiteX23" fmla="*/ 6467 w 237932"/>
                    <a:gd name="connsiteY23" fmla="*/ 23394 h 408436"/>
                    <a:gd name="connsiteX24" fmla="*/ 6276 w 237932"/>
                    <a:gd name="connsiteY24" fmla="*/ 22728 h 408436"/>
                    <a:gd name="connsiteX25" fmla="*/ 6942 w 237932"/>
                    <a:gd name="connsiteY25" fmla="*/ 22443 h 408436"/>
                    <a:gd name="connsiteX26" fmla="*/ 11507 w 237932"/>
                    <a:gd name="connsiteY26" fmla="*/ 20541 h 408436"/>
                    <a:gd name="connsiteX27" fmla="*/ 15501 w 237932"/>
                    <a:gd name="connsiteY27" fmla="*/ 18924 h 408436"/>
                    <a:gd name="connsiteX28" fmla="*/ 16071 w 237932"/>
                    <a:gd name="connsiteY28" fmla="*/ 18639 h 408436"/>
                    <a:gd name="connsiteX29" fmla="*/ 16927 w 237932"/>
                    <a:gd name="connsiteY29" fmla="*/ 18354 h 408436"/>
                    <a:gd name="connsiteX30" fmla="*/ 17117 w 237932"/>
                    <a:gd name="connsiteY30" fmla="*/ 19210 h 408436"/>
                    <a:gd name="connsiteX31" fmla="*/ 19210 w 237932"/>
                    <a:gd name="connsiteY31" fmla="*/ 27768 h 408436"/>
                    <a:gd name="connsiteX32" fmla="*/ 22918 w 237932"/>
                    <a:gd name="connsiteY32" fmla="*/ 26342 h 408436"/>
                    <a:gd name="connsiteX33" fmla="*/ 25581 w 237932"/>
                    <a:gd name="connsiteY33" fmla="*/ 25391 h 408436"/>
                    <a:gd name="connsiteX34" fmla="*/ 26912 w 237932"/>
                    <a:gd name="connsiteY34" fmla="*/ 25010 h 408436"/>
                    <a:gd name="connsiteX35" fmla="*/ 25010 w 237932"/>
                    <a:gd name="connsiteY35" fmla="*/ 16262 h 408436"/>
                    <a:gd name="connsiteX36" fmla="*/ 24820 w 237932"/>
                    <a:gd name="connsiteY36" fmla="*/ 15596 h 408436"/>
                    <a:gd name="connsiteX37" fmla="*/ 25486 w 237932"/>
                    <a:gd name="connsiteY37" fmla="*/ 15406 h 408436"/>
                    <a:gd name="connsiteX38" fmla="*/ 30241 w 237932"/>
                    <a:gd name="connsiteY38" fmla="*/ 13789 h 408436"/>
                    <a:gd name="connsiteX39" fmla="*/ 35091 w 237932"/>
                    <a:gd name="connsiteY39" fmla="*/ 12267 h 408436"/>
                    <a:gd name="connsiteX40" fmla="*/ 35852 w 237932"/>
                    <a:gd name="connsiteY40" fmla="*/ 12077 h 408436"/>
                    <a:gd name="connsiteX41" fmla="*/ 35947 w 237932"/>
                    <a:gd name="connsiteY41" fmla="*/ 12838 h 408436"/>
                    <a:gd name="connsiteX42" fmla="*/ 37658 w 237932"/>
                    <a:gd name="connsiteY42" fmla="*/ 21397 h 408436"/>
                    <a:gd name="connsiteX43" fmla="*/ 38990 w 237932"/>
                    <a:gd name="connsiteY43" fmla="*/ 21016 h 408436"/>
                    <a:gd name="connsiteX44" fmla="*/ 41557 w 237932"/>
                    <a:gd name="connsiteY44" fmla="*/ 20256 h 408436"/>
                    <a:gd name="connsiteX45" fmla="*/ 43745 w 237932"/>
                    <a:gd name="connsiteY45" fmla="*/ 19590 h 408436"/>
                    <a:gd name="connsiteX46" fmla="*/ 45551 w 237932"/>
                    <a:gd name="connsiteY46" fmla="*/ 19114 h 408436"/>
                    <a:gd name="connsiteX47" fmla="*/ 44030 w 237932"/>
                    <a:gd name="connsiteY47" fmla="*/ 10366 h 408436"/>
                    <a:gd name="connsiteX48" fmla="*/ 43840 w 237932"/>
                    <a:gd name="connsiteY48" fmla="*/ 9700 h 408436"/>
                    <a:gd name="connsiteX49" fmla="*/ 44505 w 237932"/>
                    <a:gd name="connsiteY49" fmla="*/ 9510 h 408436"/>
                    <a:gd name="connsiteX50" fmla="*/ 49355 w 237932"/>
                    <a:gd name="connsiteY50" fmla="*/ 8178 h 408436"/>
                    <a:gd name="connsiteX51" fmla="*/ 51733 w 237932"/>
                    <a:gd name="connsiteY51" fmla="*/ 7608 h 408436"/>
                    <a:gd name="connsiteX52" fmla="*/ 54205 w 237932"/>
                    <a:gd name="connsiteY52" fmla="*/ 7037 h 408436"/>
                    <a:gd name="connsiteX53" fmla="*/ 54966 w 237932"/>
                    <a:gd name="connsiteY53" fmla="*/ 6847 h 408436"/>
                    <a:gd name="connsiteX54" fmla="*/ 55156 w 237932"/>
                    <a:gd name="connsiteY54" fmla="*/ 7703 h 408436"/>
                    <a:gd name="connsiteX55" fmla="*/ 59245 w 237932"/>
                    <a:gd name="connsiteY55" fmla="*/ 35471 h 408436"/>
                    <a:gd name="connsiteX56" fmla="*/ 94716 w 237932"/>
                    <a:gd name="connsiteY56" fmla="*/ 29385 h 408436"/>
                    <a:gd name="connsiteX57" fmla="*/ 93195 w 237932"/>
                    <a:gd name="connsiteY57" fmla="*/ 1997 h 408436"/>
                    <a:gd name="connsiteX58" fmla="*/ 93100 w 237932"/>
                    <a:gd name="connsiteY58" fmla="*/ 1236 h 408436"/>
                    <a:gd name="connsiteX59" fmla="*/ 93861 w 237932"/>
                    <a:gd name="connsiteY59" fmla="*/ 1141 h 408436"/>
                    <a:gd name="connsiteX60" fmla="*/ 103846 w 237932"/>
                    <a:gd name="connsiteY60" fmla="*/ 475 h 408436"/>
                    <a:gd name="connsiteX61" fmla="*/ 104607 w 237932"/>
                    <a:gd name="connsiteY61" fmla="*/ 380 h 408436"/>
                    <a:gd name="connsiteX62" fmla="*/ 104702 w 237932"/>
                    <a:gd name="connsiteY62" fmla="*/ 1141 h 408436"/>
                    <a:gd name="connsiteX63" fmla="*/ 105082 w 237932"/>
                    <a:gd name="connsiteY63" fmla="*/ 9890 h 408436"/>
                    <a:gd name="connsiteX64" fmla="*/ 106984 w 237932"/>
                    <a:gd name="connsiteY64" fmla="*/ 9795 h 408436"/>
                    <a:gd name="connsiteX65" fmla="*/ 113260 w 237932"/>
                    <a:gd name="connsiteY65" fmla="*/ 9605 h 408436"/>
                    <a:gd name="connsiteX66" fmla="*/ 113165 w 237932"/>
                    <a:gd name="connsiteY66" fmla="*/ 761 h 408436"/>
                    <a:gd name="connsiteX67" fmla="*/ 113165 w 237932"/>
                    <a:gd name="connsiteY67" fmla="*/ 95 h 408436"/>
                    <a:gd name="connsiteX68" fmla="*/ 116399 w 237932"/>
                    <a:gd name="connsiteY68" fmla="*/ 95 h 408436"/>
                    <a:gd name="connsiteX69" fmla="*/ 118871 w 237932"/>
                    <a:gd name="connsiteY69" fmla="*/ 0 h 408436"/>
                    <a:gd name="connsiteX70" fmla="*/ 121344 w 237932"/>
                    <a:gd name="connsiteY70" fmla="*/ 95 h 408436"/>
                    <a:gd name="connsiteX71" fmla="*/ 124577 w 237932"/>
                    <a:gd name="connsiteY71" fmla="*/ 95 h 408436"/>
                    <a:gd name="connsiteX72" fmla="*/ 124577 w 237932"/>
                    <a:gd name="connsiteY72" fmla="*/ 856 h 408436"/>
                    <a:gd name="connsiteX73" fmla="*/ 124482 w 237932"/>
                    <a:gd name="connsiteY73" fmla="*/ 9700 h 408436"/>
                    <a:gd name="connsiteX74" fmla="*/ 130663 w 237932"/>
                    <a:gd name="connsiteY74" fmla="*/ 9890 h 408436"/>
                    <a:gd name="connsiteX75" fmla="*/ 132755 w 237932"/>
                    <a:gd name="connsiteY75" fmla="*/ 9985 h 408436"/>
                    <a:gd name="connsiteX76" fmla="*/ 133041 w 237932"/>
                    <a:gd name="connsiteY76" fmla="*/ 1236 h 408436"/>
                    <a:gd name="connsiteX77" fmla="*/ 133136 w 237932"/>
                    <a:gd name="connsiteY77" fmla="*/ 475 h 408436"/>
                    <a:gd name="connsiteX78" fmla="*/ 133896 w 237932"/>
                    <a:gd name="connsiteY78" fmla="*/ 571 h 408436"/>
                    <a:gd name="connsiteX79" fmla="*/ 143882 w 237932"/>
                    <a:gd name="connsiteY79" fmla="*/ 1236 h 408436"/>
                    <a:gd name="connsiteX80" fmla="*/ 144642 w 237932"/>
                    <a:gd name="connsiteY80" fmla="*/ 1331 h 408436"/>
                    <a:gd name="connsiteX81" fmla="*/ 144547 w 237932"/>
                    <a:gd name="connsiteY81" fmla="*/ 2092 h 408436"/>
                    <a:gd name="connsiteX82" fmla="*/ 143026 w 237932"/>
                    <a:gd name="connsiteY82" fmla="*/ 29385 h 408436"/>
                    <a:gd name="connsiteX83" fmla="*/ 178021 w 237932"/>
                    <a:gd name="connsiteY83" fmla="*/ 35281 h 408436"/>
                    <a:gd name="connsiteX84" fmla="*/ 182111 w 237932"/>
                    <a:gd name="connsiteY84" fmla="*/ 7418 h 408436"/>
                    <a:gd name="connsiteX85" fmla="*/ 182301 w 237932"/>
                    <a:gd name="connsiteY85" fmla="*/ 6562 h 408436"/>
                    <a:gd name="connsiteX86" fmla="*/ 183061 w 237932"/>
                    <a:gd name="connsiteY86" fmla="*/ 6752 h 408436"/>
                    <a:gd name="connsiteX87" fmla="*/ 185534 w 237932"/>
                    <a:gd name="connsiteY87" fmla="*/ 7322 h 408436"/>
                    <a:gd name="connsiteX88" fmla="*/ 188007 w 237932"/>
                    <a:gd name="connsiteY88" fmla="*/ 7893 h 408436"/>
                    <a:gd name="connsiteX89" fmla="*/ 192856 w 237932"/>
                    <a:gd name="connsiteY89" fmla="*/ 9129 h 408436"/>
                    <a:gd name="connsiteX90" fmla="*/ 193522 w 237932"/>
                    <a:gd name="connsiteY90" fmla="*/ 9319 h 408436"/>
                    <a:gd name="connsiteX91" fmla="*/ 193332 w 237932"/>
                    <a:gd name="connsiteY91" fmla="*/ 9985 h 408436"/>
                    <a:gd name="connsiteX92" fmla="*/ 191810 w 237932"/>
                    <a:gd name="connsiteY92" fmla="*/ 18734 h 408436"/>
                    <a:gd name="connsiteX93" fmla="*/ 193617 w 237932"/>
                    <a:gd name="connsiteY93" fmla="*/ 19210 h 408436"/>
                    <a:gd name="connsiteX94" fmla="*/ 195804 w 237932"/>
                    <a:gd name="connsiteY94" fmla="*/ 19875 h 408436"/>
                    <a:gd name="connsiteX95" fmla="*/ 198372 w 237932"/>
                    <a:gd name="connsiteY95" fmla="*/ 20636 h 408436"/>
                    <a:gd name="connsiteX96" fmla="*/ 199608 w 237932"/>
                    <a:gd name="connsiteY96" fmla="*/ 21016 h 408436"/>
                    <a:gd name="connsiteX97" fmla="*/ 201320 w 237932"/>
                    <a:gd name="connsiteY97" fmla="*/ 12458 h 408436"/>
                    <a:gd name="connsiteX98" fmla="*/ 201510 w 237932"/>
                    <a:gd name="connsiteY98" fmla="*/ 11697 h 408436"/>
                    <a:gd name="connsiteX99" fmla="*/ 202271 w 237932"/>
                    <a:gd name="connsiteY99" fmla="*/ 11887 h 408436"/>
                    <a:gd name="connsiteX100" fmla="*/ 207121 w 237932"/>
                    <a:gd name="connsiteY100" fmla="*/ 13409 h 408436"/>
                    <a:gd name="connsiteX101" fmla="*/ 211876 w 237932"/>
                    <a:gd name="connsiteY101" fmla="*/ 15025 h 408436"/>
                    <a:gd name="connsiteX102" fmla="*/ 212542 w 237932"/>
                    <a:gd name="connsiteY102" fmla="*/ 15216 h 408436"/>
                    <a:gd name="connsiteX103" fmla="*/ 212351 w 237932"/>
                    <a:gd name="connsiteY103" fmla="*/ 15881 h 408436"/>
                    <a:gd name="connsiteX104" fmla="*/ 210449 w 237932"/>
                    <a:gd name="connsiteY104" fmla="*/ 24630 h 408436"/>
                    <a:gd name="connsiteX105" fmla="*/ 211781 w 237932"/>
                    <a:gd name="connsiteY105" fmla="*/ 25106 h 408436"/>
                    <a:gd name="connsiteX106" fmla="*/ 214443 w 237932"/>
                    <a:gd name="connsiteY106" fmla="*/ 26057 h 408436"/>
                    <a:gd name="connsiteX107" fmla="*/ 218152 w 237932"/>
                    <a:gd name="connsiteY107" fmla="*/ 27483 h 408436"/>
                    <a:gd name="connsiteX108" fmla="*/ 220244 w 237932"/>
                    <a:gd name="connsiteY108" fmla="*/ 18924 h 408436"/>
                    <a:gd name="connsiteX109" fmla="*/ 220435 w 237932"/>
                    <a:gd name="connsiteY109" fmla="*/ 18068 h 408436"/>
                    <a:gd name="connsiteX110" fmla="*/ 221290 w 237932"/>
                    <a:gd name="connsiteY110" fmla="*/ 18354 h 408436"/>
                    <a:gd name="connsiteX111" fmla="*/ 221861 w 237932"/>
                    <a:gd name="connsiteY111" fmla="*/ 18639 h 408436"/>
                    <a:gd name="connsiteX112" fmla="*/ 225855 w 237932"/>
                    <a:gd name="connsiteY112" fmla="*/ 20256 h 408436"/>
                    <a:gd name="connsiteX113" fmla="*/ 230420 w 237932"/>
                    <a:gd name="connsiteY113" fmla="*/ 22158 h 408436"/>
                    <a:gd name="connsiteX114" fmla="*/ 231085 w 237932"/>
                    <a:gd name="connsiteY114" fmla="*/ 22443 h 408436"/>
                    <a:gd name="connsiteX115" fmla="*/ 230895 w 237932"/>
                    <a:gd name="connsiteY115" fmla="*/ 23109 h 408436"/>
                    <a:gd name="connsiteX116" fmla="*/ 214158 w 237932"/>
                    <a:gd name="connsiteY116" fmla="*/ 85682 h 408436"/>
                    <a:gd name="connsiteX117" fmla="*/ 217962 w 237932"/>
                    <a:gd name="connsiteY117" fmla="*/ 87489 h 408436"/>
                    <a:gd name="connsiteX118" fmla="*/ 218533 w 237932"/>
                    <a:gd name="connsiteY118" fmla="*/ 87774 h 408436"/>
                    <a:gd name="connsiteX119" fmla="*/ 218342 w 237932"/>
                    <a:gd name="connsiteY119" fmla="*/ 88345 h 408436"/>
                    <a:gd name="connsiteX120" fmla="*/ 215394 w 237932"/>
                    <a:gd name="connsiteY120" fmla="*/ 99091 h 408436"/>
                    <a:gd name="connsiteX121" fmla="*/ 214539 w 237932"/>
                    <a:gd name="connsiteY121" fmla="*/ 98711 h 408436"/>
                    <a:gd name="connsiteX122" fmla="*/ 212161 w 237932"/>
                    <a:gd name="connsiteY122" fmla="*/ 97569 h 408436"/>
                    <a:gd name="connsiteX123" fmla="*/ 211305 w 237932"/>
                    <a:gd name="connsiteY123" fmla="*/ 97094 h 408436"/>
                    <a:gd name="connsiteX124" fmla="*/ 209118 w 237932"/>
                    <a:gd name="connsiteY124" fmla="*/ 105748 h 408436"/>
                    <a:gd name="connsiteX125" fmla="*/ 211400 w 237932"/>
                    <a:gd name="connsiteY125" fmla="*/ 106889 h 408436"/>
                    <a:gd name="connsiteX126" fmla="*/ 212446 w 237932"/>
                    <a:gd name="connsiteY126" fmla="*/ 107364 h 408436"/>
                    <a:gd name="connsiteX127" fmla="*/ 212161 w 237932"/>
                    <a:gd name="connsiteY127" fmla="*/ 108506 h 408436"/>
                    <a:gd name="connsiteX128" fmla="*/ 209784 w 237932"/>
                    <a:gd name="connsiteY128" fmla="*/ 117350 h 408436"/>
                    <a:gd name="connsiteX129" fmla="*/ 209784 w 237932"/>
                    <a:gd name="connsiteY129" fmla="*/ 117350 h 408436"/>
                    <a:gd name="connsiteX130" fmla="*/ 114877 w 237932"/>
                    <a:gd name="connsiteY130" fmla="*/ 64190 h 408436"/>
                    <a:gd name="connsiteX131" fmla="*/ 121914 w 237932"/>
                    <a:gd name="connsiteY131" fmla="*/ 64190 h 408436"/>
                    <a:gd name="connsiteX132" fmla="*/ 122199 w 237932"/>
                    <a:gd name="connsiteY132" fmla="*/ 40701 h 408436"/>
                    <a:gd name="connsiteX133" fmla="*/ 122390 w 237932"/>
                    <a:gd name="connsiteY133" fmla="*/ 28909 h 408436"/>
                    <a:gd name="connsiteX134" fmla="*/ 118491 w 237932"/>
                    <a:gd name="connsiteY134" fmla="*/ 24915 h 408436"/>
                    <a:gd name="connsiteX135" fmla="*/ 114592 w 237932"/>
                    <a:gd name="connsiteY135" fmla="*/ 28909 h 408436"/>
                    <a:gd name="connsiteX136" fmla="*/ 114687 w 237932"/>
                    <a:gd name="connsiteY136" fmla="*/ 38324 h 408436"/>
                    <a:gd name="connsiteX137" fmla="*/ 114782 w 237932"/>
                    <a:gd name="connsiteY137" fmla="*/ 44505 h 408436"/>
                    <a:gd name="connsiteX138" fmla="*/ 114877 w 237932"/>
                    <a:gd name="connsiteY138" fmla="*/ 64190 h 408436"/>
                    <a:gd name="connsiteX139" fmla="*/ 190669 w 237932"/>
                    <a:gd name="connsiteY139" fmla="*/ 75697 h 408436"/>
                    <a:gd name="connsiteX140" fmla="*/ 197231 w 237932"/>
                    <a:gd name="connsiteY140" fmla="*/ 77884 h 408436"/>
                    <a:gd name="connsiteX141" fmla="*/ 198372 w 237932"/>
                    <a:gd name="connsiteY141" fmla="*/ 72654 h 408436"/>
                    <a:gd name="connsiteX142" fmla="*/ 202842 w 237932"/>
                    <a:gd name="connsiteY142" fmla="*/ 52779 h 408436"/>
                    <a:gd name="connsiteX143" fmla="*/ 203793 w 237932"/>
                    <a:gd name="connsiteY143" fmla="*/ 48309 h 408436"/>
                    <a:gd name="connsiteX144" fmla="*/ 204744 w 237932"/>
                    <a:gd name="connsiteY144" fmla="*/ 44220 h 408436"/>
                    <a:gd name="connsiteX145" fmla="*/ 204839 w 237932"/>
                    <a:gd name="connsiteY145" fmla="*/ 43079 h 408436"/>
                    <a:gd name="connsiteX146" fmla="*/ 201796 w 237932"/>
                    <a:gd name="connsiteY146" fmla="*/ 39465 h 408436"/>
                    <a:gd name="connsiteX147" fmla="*/ 200749 w 237932"/>
                    <a:gd name="connsiteY147" fmla="*/ 39370 h 408436"/>
                    <a:gd name="connsiteX148" fmla="*/ 197136 w 237932"/>
                    <a:gd name="connsiteY148" fmla="*/ 42603 h 408436"/>
                    <a:gd name="connsiteX149" fmla="*/ 196375 w 237932"/>
                    <a:gd name="connsiteY149" fmla="*/ 46502 h 408436"/>
                    <a:gd name="connsiteX150" fmla="*/ 195900 w 237932"/>
                    <a:gd name="connsiteY150" fmla="*/ 48785 h 408436"/>
                    <a:gd name="connsiteX151" fmla="*/ 194663 w 237932"/>
                    <a:gd name="connsiteY151" fmla="*/ 55251 h 408436"/>
                    <a:gd name="connsiteX152" fmla="*/ 190669 w 237932"/>
                    <a:gd name="connsiteY152" fmla="*/ 75697 h 408436"/>
                    <a:gd name="connsiteX153" fmla="*/ 46788 w 237932"/>
                    <a:gd name="connsiteY153" fmla="*/ 76363 h 408436"/>
                    <a:gd name="connsiteX154" fmla="*/ 44125 w 237932"/>
                    <a:gd name="connsiteY154" fmla="*/ 63049 h 408436"/>
                    <a:gd name="connsiteX155" fmla="*/ 41367 w 237932"/>
                    <a:gd name="connsiteY155" fmla="*/ 49070 h 408436"/>
                    <a:gd name="connsiteX156" fmla="*/ 40892 w 237932"/>
                    <a:gd name="connsiteY156" fmla="*/ 46788 h 408436"/>
                    <a:gd name="connsiteX157" fmla="*/ 40131 w 237932"/>
                    <a:gd name="connsiteY157" fmla="*/ 42889 h 408436"/>
                    <a:gd name="connsiteX158" fmla="*/ 36517 w 237932"/>
                    <a:gd name="connsiteY158" fmla="*/ 39655 h 408436"/>
                    <a:gd name="connsiteX159" fmla="*/ 35471 w 237932"/>
                    <a:gd name="connsiteY159" fmla="*/ 39751 h 408436"/>
                    <a:gd name="connsiteX160" fmla="*/ 32428 w 237932"/>
                    <a:gd name="connsiteY160" fmla="*/ 43364 h 408436"/>
                    <a:gd name="connsiteX161" fmla="*/ 32523 w 237932"/>
                    <a:gd name="connsiteY161" fmla="*/ 44410 h 408436"/>
                    <a:gd name="connsiteX162" fmla="*/ 33664 w 237932"/>
                    <a:gd name="connsiteY162" fmla="*/ 49736 h 408436"/>
                    <a:gd name="connsiteX163" fmla="*/ 34330 w 237932"/>
                    <a:gd name="connsiteY163" fmla="*/ 52969 h 408436"/>
                    <a:gd name="connsiteX164" fmla="*/ 38134 w 237932"/>
                    <a:gd name="connsiteY164" fmla="*/ 70182 h 408436"/>
                    <a:gd name="connsiteX165" fmla="*/ 40036 w 237932"/>
                    <a:gd name="connsiteY165" fmla="*/ 78550 h 408436"/>
                    <a:gd name="connsiteX166" fmla="*/ 46788 w 237932"/>
                    <a:gd name="connsiteY166" fmla="*/ 76363 h 408436"/>
                    <a:gd name="connsiteX167" fmla="*/ 206265 w 237932"/>
                    <a:gd name="connsiteY167" fmla="*/ 117350 h 408436"/>
                    <a:gd name="connsiteX168" fmla="*/ 201415 w 237932"/>
                    <a:gd name="connsiteY168" fmla="*/ 114877 h 408436"/>
                    <a:gd name="connsiteX169" fmla="*/ 194378 w 237932"/>
                    <a:gd name="connsiteY169" fmla="*/ 111549 h 408436"/>
                    <a:gd name="connsiteX170" fmla="*/ 187151 w 237932"/>
                    <a:gd name="connsiteY170" fmla="*/ 108601 h 408436"/>
                    <a:gd name="connsiteX171" fmla="*/ 181160 w 237932"/>
                    <a:gd name="connsiteY171" fmla="*/ 106413 h 408436"/>
                    <a:gd name="connsiteX172" fmla="*/ 179828 w 237932"/>
                    <a:gd name="connsiteY172" fmla="*/ 105938 h 408436"/>
                    <a:gd name="connsiteX173" fmla="*/ 172791 w 237932"/>
                    <a:gd name="connsiteY173" fmla="*/ 103751 h 408436"/>
                    <a:gd name="connsiteX174" fmla="*/ 172601 w 237932"/>
                    <a:gd name="connsiteY174" fmla="*/ 103751 h 408436"/>
                    <a:gd name="connsiteX175" fmla="*/ 172411 w 237932"/>
                    <a:gd name="connsiteY175" fmla="*/ 103656 h 408436"/>
                    <a:gd name="connsiteX176" fmla="*/ 152440 w 237932"/>
                    <a:gd name="connsiteY176" fmla="*/ 98901 h 408436"/>
                    <a:gd name="connsiteX177" fmla="*/ 137986 w 237932"/>
                    <a:gd name="connsiteY177" fmla="*/ 96809 h 408436"/>
                    <a:gd name="connsiteX178" fmla="*/ 130188 w 237932"/>
                    <a:gd name="connsiteY178" fmla="*/ 96143 h 408436"/>
                    <a:gd name="connsiteX179" fmla="*/ 127905 w 237932"/>
                    <a:gd name="connsiteY179" fmla="*/ 96048 h 408436"/>
                    <a:gd name="connsiteX180" fmla="*/ 126764 w 237932"/>
                    <a:gd name="connsiteY180" fmla="*/ 95953 h 408436"/>
                    <a:gd name="connsiteX181" fmla="*/ 126289 w 237932"/>
                    <a:gd name="connsiteY181" fmla="*/ 95953 h 408436"/>
                    <a:gd name="connsiteX182" fmla="*/ 118396 w 237932"/>
                    <a:gd name="connsiteY182" fmla="*/ 95763 h 408436"/>
                    <a:gd name="connsiteX183" fmla="*/ 110598 w 237932"/>
                    <a:gd name="connsiteY183" fmla="*/ 95953 h 408436"/>
                    <a:gd name="connsiteX184" fmla="*/ 110027 w 237932"/>
                    <a:gd name="connsiteY184" fmla="*/ 95953 h 408436"/>
                    <a:gd name="connsiteX185" fmla="*/ 108981 w 237932"/>
                    <a:gd name="connsiteY185" fmla="*/ 96048 h 408436"/>
                    <a:gd name="connsiteX186" fmla="*/ 106699 w 237932"/>
                    <a:gd name="connsiteY186" fmla="*/ 96143 h 408436"/>
                    <a:gd name="connsiteX187" fmla="*/ 98901 w 237932"/>
                    <a:gd name="connsiteY187" fmla="*/ 96809 h 408436"/>
                    <a:gd name="connsiteX188" fmla="*/ 84351 w 237932"/>
                    <a:gd name="connsiteY188" fmla="*/ 98901 h 408436"/>
                    <a:gd name="connsiteX189" fmla="*/ 64381 w 237932"/>
                    <a:gd name="connsiteY189" fmla="*/ 103656 h 408436"/>
                    <a:gd name="connsiteX190" fmla="*/ 56963 w 237932"/>
                    <a:gd name="connsiteY190" fmla="*/ 105938 h 408436"/>
                    <a:gd name="connsiteX191" fmla="*/ 49641 w 237932"/>
                    <a:gd name="connsiteY191" fmla="*/ 108601 h 408436"/>
                    <a:gd name="connsiteX192" fmla="*/ 42413 w 237932"/>
                    <a:gd name="connsiteY192" fmla="*/ 111549 h 408436"/>
                    <a:gd name="connsiteX193" fmla="*/ 35281 w 237932"/>
                    <a:gd name="connsiteY193" fmla="*/ 114877 h 408436"/>
                    <a:gd name="connsiteX194" fmla="*/ 30431 w 237932"/>
                    <a:gd name="connsiteY194" fmla="*/ 117350 h 408436"/>
                    <a:gd name="connsiteX195" fmla="*/ 206265 w 237932"/>
                    <a:gd name="connsiteY195" fmla="*/ 117350 h 40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</a:cxnLst>
                  <a:rect l="l" t="t" r="r" b="b"/>
                  <a:pathLst>
                    <a:path w="237932" h="408436">
                      <a:moveTo>
                        <a:pt x="209784" y="117350"/>
                      </a:moveTo>
                      <a:lnTo>
                        <a:pt x="237932" y="117350"/>
                      </a:lnTo>
                      <a:lnTo>
                        <a:pt x="237932" y="290426"/>
                      </a:lnTo>
                      <a:cubicBezTo>
                        <a:pt x="237932" y="319335"/>
                        <a:pt x="223763" y="360227"/>
                        <a:pt x="190574" y="385428"/>
                      </a:cubicBezTo>
                      <a:cubicBezTo>
                        <a:pt x="149112" y="417570"/>
                        <a:pt x="82354" y="414908"/>
                        <a:pt x="46122" y="384477"/>
                      </a:cubicBezTo>
                      <a:cubicBezTo>
                        <a:pt x="13789" y="359181"/>
                        <a:pt x="0" y="318955"/>
                        <a:pt x="0" y="290521"/>
                      </a:cubicBezTo>
                      <a:lnTo>
                        <a:pt x="0" y="117445"/>
                      </a:lnTo>
                      <a:lnTo>
                        <a:pt x="27198" y="117445"/>
                      </a:lnTo>
                      <a:lnTo>
                        <a:pt x="24725" y="108696"/>
                      </a:lnTo>
                      <a:lnTo>
                        <a:pt x="24535" y="107840"/>
                      </a:lnTo>
                      <a:lnTo>
                        <a:pt x="24440" y="107650"/>
                      </a:lnTo>
                      <a:lnTo>
                        <a:pt x="25486" y="107079"/>
                      </a:lnTo>
                      <a:cubicBezTo>
                        <a:pt x="25581" y="106984"/>
                        <a:pt x="25676" y="106984"/>
                        <a:pt x="25866" y="106889"/>
                      </a:cubicBezTo>
                      <a:cubicBezTo>
                        <a:pt x="26532" y="106509"/>
                        <a:pt x="27388" y="106128"/>
                        <a:pt x="28339" y="105653"/>
                      </a:cubicBezTo>
                      <a:lnTo>
                        <a:pt x="26342" y="97569"/>
                      </a:lnTo>
                      <a:lnTo>
                        <a:pt x="26057" y="97760"/>
                      </a:lnTo>
                      <a:cubicBezTo>
                        <a:pt x="25010" y="98235"/>
                        <a:pt x="24155" y="98711"/>
                        <a:pt x="23679" y="98901"/>
                      </a:cubicBezTo>
                      <a:lnTo>
                        <a:pt x="22823" y="99281"/>
                      </a:lnTo>
                      <a:lnTo>
                        <a:pt x="22538" y="98425"/>
                      </a:lnTo>
                      <a:lnTo>
                        <a:pt x="19875" y="88630"/>
                      </a:lnTo>
                      <a:lnTo>
                        <a:pt x="19685" y="88060"/>
                      </a:lnTo>
                      <a:lnTo>
                        <a:pt x="20256" y="87774"/>
                      </a:lnTo>
                      <a:cubicBezTo>
                        <a:pt x="20826" y="87489"/>
                        <a:pt x="22062" y="86823"/>
                        <a:pt x="23299" y="86253"/>
                      </a:cubicBezTo>
                      <a:lnTo>
                        <a:pt x="6467" y="23394"/>
                      </a:lnTo>
                      <a:lnTo>
                        <a:pt x="6276" y="22728"/>
                      </a:lnTo>
                      <a:lnTo>
                        <a:pt x="6942" y="22443"/>
                      </a:lnTo>
                      <a:cubicBezTo>
                        <a:pt x="8464" y="21777"/>
                        <a:pt x="9985" y="21112"/>
                        <a:pt x="11507" y="20541"/>
                      </a:cubicBezTo>
                      <a:cubicBezTo>
                        <a:pt x="12838" y="19970"/>
                        <a:pt x="14169" y="19495"/>
                        <a:pt x="15501" y="18924"/>
                      </a:cubicBezTo>
                      <a:cubicBezTo>
                        <a:pt x="15691" y="18829"/>
                        <a:pt x="15881" y="18829"/>
                        <a:pt x="16071" y="18639"/>
                      </a:cubicBezTo>
                      <a:lnTo>
                        <a:pt x="16927" y="18354"/>
                      </a:lnTo>
                      <a:lnTo>
                        <a:pt x="17117" y="19210"/>
                      </a:lnTo>
                      <a:lnTo>
                        <a:pt x="19210" y="27768"/>
                      </a:lnTo>
                      <a:cubicBezTo>
                        <a:pt x="20446" y="27293"/>
                        <a:pt x="21682" y="26817"/>
                        <a:pt x="22918" y="26342"/>
                      </a:cubicBezTo>
                      <a:cubicBezTo>
                        <a:pt x="23774" y="25961"/>
                        <a:pt x="24630" y="25676"/>
                        <a:pt x="25581" y="25391"/>
                      </a:cubicBezTo>
                      <a:cubicBezTo>
                        <a:pt x="26057" y="25296"/>
                        <a:pt x="26437" y="25201"/>
                        <a:pt x="26912" y="25010"/>
                      </a:cubicBezTo>
                      <a:lnTo>
                        <a:pt x="25010" y="16262"/>
                      </a:lnTo>
                      <a:lnTo>
                        <a:pt x="24820" y="15596"/>
                      </a:lnTo>
                      <a:lnTo>
                        <a:pt x="25486" y="15406"/>
                      </a:lnTo>
                      <a:cubicBezTo>
                        <a:pt x="27008" y="14835"/>
                        <a:pt x="28624" y="14360"/>
                        <a:pt x="30241" y="13789"/>
                      </a:cubicBezTo>
                      <a:cubicBezTo>
                        <a:pt x="31857" y="13218"/>
                        <a:pt x="33379" y="12648"/>
                        <a:pt x="35091" y="12267"/>
                      </a:cubicBezTo>
                      <a:lnTo>
                        <a:pt x="35852" y="12077"/>
                      </a:lnTo>
                      <a:lnTo>
                        <a:pt x="35947" y="12838"/>
                      </a:lnTo>
                      <a:lnTo>
                        <a:pt x="37658" y="21397"/>
                      </a:lnTo>
                      <a:cubicBezTo>
                        <a:pt x="38134" y="21302"/>
                        <a:pt x="38514" y="21207"/>
                        <a:pt x="38990" y="21016"/>
                      </a:cubicBezTo>
                      <a:cubicBezTo>
                        <a:pt x="39846" y="20731"/>
                        <a:pt x="40701" y="20541"/>
                        <a:pt x="41557" y="20256"/>
                      </a:cubicBezTo>
                      <a:cubicBezTo>
                        <a:pt x="42223" y="19970"/>
                        <a:pt x="42984" y="19780"/>
                        <a:pt x="43745" y="19590"/>
                      </a:cubicBezTo>
                      <a:cubicBezTo>
                        <a:pt x="44315" y="19400"/>
                        <a:pt x="44886" y="19210"/>
                        <a:pt x="45551" y="19114"/>
                      </a:cubicBezTo>
                      <a:lnTo>
                        <a:pt x="44030" y="10366"/>
                      </a:lnTo>
                      <a:lnTo>
                        <a:pt x="43840" y="9700"/>
                      </a:lnTo>
                      <a:lnTo>
                        <a:pt x="44505" y="9510"/>
                      </a:lnTo>
                      <a:cubicBezTo>
                        <a:pt x="46122" y="9034"/>
                        <a:pt x="47739" y="8654"/>
                        <a:pt x="49355" y="8178"/>
                      </a:cubicBezTo>
                      <a:cubicBezTo>
                        <a:pt x="50211" y="7988"/>
                        <a:pt x="50972" y="7798"/>
                        <a:pt x="51733" y="7608"/>
                      </a:cubicBezTo>
                      <a:cubicBezTo>
                        <a:pt x="52493" y="7418"/>
                        <a:pt x="53349" y="7227"/>
                        <a:pt x="54205" y="7037"/>
                      </a:cubicBezTo>
                      <a:lnTo>
                        <a:pt x="54966" y="6847"/>
                      </a:lnTo>
                      <a:lnTo>
                        <a:pt x="55156" y="7703"/>
                      </a:lnTo>
                      <a:lnTo>
                        <a:pt x="59245" y="35471"/>
                      </a:lnTo>
                      <a:cubicBezTo>
                        <a:pt x="70277" y="32904"/>
                        <a:pt x="82164" y="30716"/>
                        <a:pt x="94716" y="29385"/>
                      </a:cubicBezTo>
                      <a:lnTo>
                        <a:pt x="93195" y="1997"/>
                      </a:lnTo>
                      <a:lnTo>
                        <a:pt x="93100" y="1236"/>
                      </a:lnTo>
                      <a:lnTo>
                        <a:pt x="93861" y="1141"/>
                      </a:lnTo>
                      <a:cubicBezTo>
                        <a:pt x="95572" y="1046"/>
                        <a:pt x="102134" y="571"/>
                        <a:pt x="103846" y="475"/>
                      </a:cubicBezTo>
                      <a:lnTo>
                        <a:pt x="104607" y="380"/>
                      </a:lnTo>
                      <a:lnTo>
                        <a:pt x="104702" y="1141"/>
                      </a:lnTo>
                      <a:lnTo>
                        <a:pt x="105082" y="9890"/>
                      </a:lnTo>
                      <a:cubicBezTo>
                        <a:pt x="105558" y="9890"/>
                        <a:pt x="106223" y="9795"/>
                        <a:pt x="106984" y="9795"/>
                      </a:cubicBezTo>
                      <a:cubicBezTo>
                        <a:pt x="109076" y="9700"/>
                        <a:pt x="111739" y="9605"/>
                        <a:pt x="113260" y="9605"/>
                      </a:cubicBezTo>
                      <a:lnTo>
                        <a:pt x="113165" y="761"/>
                      </a:lnTo>
                      <a:lnTo>
                        <a:pt x="113165" y="95"/>
                      </a:lnTo>
                      <a:lnTo>
                        <a:pt x="116399" y="95"/>
                      </a:lnTo>
                      <a:cubicBezTo>
                        <a:pt x="117159" y="95"/>
                        <a:pt x="118015" y="0"/>
                        <a:pt x="118871" y="0"/>
                      </a:cubicBezTo>
                      <a:cubicBezTo>
                        <a:pt x="119632" y="0"/>
                        <a:pt x="120488" y="95"/>
                        <a:pt x="121344" y="95"/>
                      </a:cubicBezTo>
                      <a:lnTo>
                        <a:pt x="124577" y="95"/>
                      </a:lnTo>
                      <a:lnTo>
                        <a:pt x="124577" y="856"/>
                      </a:lnTo>
                      <a:lnTo>
                        <a:pt x="124482" y="9700"/>
                      </a:lnTo>
                      <a:cubicBezTo>
                        <a:pt x="126003" y="9700"/>
                        <a:pt x="128571" y="9795"/>
                        <a:pt x="130663" y="9890"/>
                      </a:cubicBezTo>
                      <a:cubicBezTo>
                        <a:pt x="131424" y="9890"/>
                        <a:pt x="132185" y="9985"/>
                        <a:pt x="132755" y="9985"/>
                      </a:cubicBezTo>
                      <a:lnTo>
                        <a:pt x="133041" y="1236"/>
                      </a:lnTo>
                      <a:lnTo>
                        <a:pt x="133136" y="475"/>
                      </a:lnTo>
                      <a:lnTo>
                        <a:pt x="133896" y="571"/>
                      </a:lnTo>
                      <a:cubicBezTo>
                        <a:pt x="135608" y="571"/>
                        <a:pt x="142170" y="1141"/>
                        <a:pt x="143882" y="1236"/>
                      </a:cubicBezTo>
                      <a:lnTo>
                        <a:pt x="144642" y="1331"/>
                      </a:lnTo>
                      <a:lnTo>
                        <a:pt x="144547" y="2092"/>
                      </a:lnTo>
                      <a:lnTo>
                        <a:pt x="143026" y="29385"/>
                      </a:lnTo>
                      <a:cubicBezTo>
                        <a:pt x="155388" y="30716"/>
                        <a:pt x="167180" y="32713"/>
                        <a:pt x="178021" y="35281"/>
                      </a:cubicBezTo>
                      <a:lnTo>
                        <a:pt x="182111" y="7418"/>
                      </a:lnTo>
                      <a:lnTo>
                        <a:pt x="182301" y="6562"/>
                      </a:lnTo>
                      <a:lnTo>
                        <a:pt x="183061" y="6752"/>
                      </a:lnTo>
                      <a:cubicBezTo>
                        <a:pt x="183917" y="6942"/>
                        <a:pt x="184678" y="7132"/>
                        <a:pt x="185534" y="7322"/>
                      </a:cubicBezTo>
                      <a:cubicBezTo>
                        <a:pt x="186390" y="7513"/>
                        <a:pt x="187151" y="7703"/>
                        <a:pt x="188007" y="7893"/>
                      </a:cubicBezTo>
                      <a:cubicBezTo>
                        <a:pt x="189623" y="8273"/>
                        <a:pt x="191240" y="8654"/>
                        <a:pt x="192856" y="9129"/>
                      </a:cubicBezTo>
                      <a:lnTo>
                        <a:pt x="193522" y="9319"/>
                      </a:lnTo>
                      <a:lnTo>
                        <a:pt x="193332" y="9985"/>
                      </a:lnTo>
                      <a:lnTo>
                        <a:pt x="191810" y="18734"/>
                      </a:lnTo>
                      <a:cubicBezTo>
                        <a:pt x="192381" y="18924"/>
                        <a:pt x="193047" y="19114"/>
                        <a:pt x="193617" y="19210"/>
                      </a:cubicBezTo>
                      <a:cubicBezTo>
                        <a:pt x="194378" y="19400"/>
                        <a:pt x="195139" y="19590"/>
                        <a:pt x="195804" y="19875"/>
                      </a:cubicBezTo>
                      <a:cubicBezTo>
                        <a:pt x="196660" y="20161"/>
                        <a:pt x="197516" y="20351"/>
                        <a:pt x="198372" y="20636"/>
                      </a:cubicBezTo>
                      <a:cubicBezTo>
                        <a:pt x="198752" y="20826"/>
                        <a:pt x="199228" y="20921"/>
                        <a:pt x="199608" y="21016"/>
                      </a:cubicBezTo>
                      <a:lnTo>
                        <a:pt x="201320" y="12458"/>
                      </a:lnTo>
                      <a:lnTo>
                        <a:pt x="201510" y="11697"/>
                      </a:lnTo>
                      <a:lnTo>
                        <a:pt x="202271" y="11887"/>
                      </a:lnTo>
                      <a:cubicBezTo>
                        <a:pt x="203888" y="12363"/>
                        <a:pt x="205504" y="12838"/>
                        <a:pt x="207121" y="13409"/>
                      </a:cubicBezTo>
                      <a:cubicBezTo>
                        <a:pt x="208643" y="13884"/>
                        <a:pt x="210259" y="14455"/>
                        <a:pt x="211876" y="15025"/>
                      </a:cubicBezTo>
                      <a:lnTo>
                        <a:pt x="212542" y="15216"/>
                      </a:lnTo>
                      <a:lnTo>
                        <a:pt x="212351" y="15881"/>
                      </a:lnTo>
                      <a:lnTo>
                        <a:pt x="210449" y="24630"/>
                      </a:lnTo>
                      <a:cubicBezTo>
                        <a:pt x="210925" y="24820"/>
                        <a:pt x="211305" y="24915"/>
                        <a:pt x="211781" y="25106"/>
                      </a:cubicBezTo>
                      <a:cubicBezTo>
                        <a:pt x="212637" y="25391"/>
                        <a:pt x="213492" y="25676"/>
                        <a:pt x="214443" y="26057"/>
                      </a:cubicBezTo>
                      <a:cubicBezTo>
                        <a:pt x="215680" y="26532"/>
                        <a:pt x="216916" y="27008"/>
                        <a:pt x="218152" y="27483"/>
                      </a:cubicBezTo>
                      <a:lnTo>
                        <a:pt x="220244" y="18924"/>
                      </a:lnTo>
                      <a:lnTo>
                        <a:pt x="220435" y="18068"/>
                      </a:lnTo>
                      <a:lnTo>
                        <a:pt x="221290" y="18354"/>
                      </a:lnTo>
                      <a:cubicBezTo>
                        <a:pt x="221481" y="18449"/>
                        <a:pt x="221671" y="18544"/>
                        <a:pt x="221861" y="18639"/>
                      </a:cubicBezTo>
                      <a:cubicBezTo>
                        <a:pt x="223192" y="19114"/>
                        <a:pt x="224524" y="19590"/>
                        <a:pt x="225855" y="20256"/>
                      </a:cubicBezTo>
                      <a:cubicBezTo>
                        <a:pt x="227377" y="20826"/>
                        <a:pt x="228803" y="21492"/>
                        <a:pt x="230420" y="22158"/>
                      </a:cubicBezTo>
                      <a:lnTo>
                        <a:pt x="231085" y="22443"/>
                      </a:lnTo>
                      <a:lnTo>
                        <a:pt x="230895" y="23109"/>
                      </a:lnTo>
                      <a:lnTo>
                        <a:pt x="214158" y="85682"/>
                      </a:lnTo>
                      <a:cubicBezTo>
                        <a:pt x="215490" y="86253"/>
                        <a:pt x="216726" y="86919"/>
                        <a:pt x="217962" y="87489"/>
                      </a:cubicBezTo>
                      <a:lnTo>
                        <a:pt x="218533" y="87774"/>
                      </a:lnTo>
                      <a:lnTo>
                        <a:pt x="218342" y="88345"/>
                      </a:lnTo>
                      <a:lnTo>
                        <a:pt x="215394" y="99091"/>
                      </a:lnTo>
                      <a:lnTo>
                        <a:pt x="214539" y="98711"/>
                      </a:lnTo>
                      <a:cubicBezTo>
                        <a:pt x="214063" y="98520"/>
                        <a:pt x="213207" y="98045"/>
                        <a:pt x="212161" y="97569"/>
                      </a:cubicBezTo>
                      <a:cubicBezTo>
                        <a:pt x="211876" y="97379"/>
                        <a:pt x="211591" y="97284"/>
                        <a:pt x="211305" y="97094"/>
                      </a:cubicBezTo>
                      <a:lnTo>
                        <a:pt x="209118" y="105748"/>
                      </a:lnTo>
                      <a:cubicBezTo>
                        <a:pt x="209974" y="106223"/>
                        <a:pt x="210830" y="106604"/>
                        <a:pt x="211400" y="106889"/>
                      </a:cubicBezTo>
                      <a:lnTo>
                        <a:pt x="212446" y="107364"/>
                      </a:lnTo>
                      <a:lnTo>
                        <a:pt x="212161" y="108506"/>
                      </a:lnTo>
                      <a:lnTo>
                        <a:pt x="209784" y="117350"/>
                      </a:lnTo>
                      <a:lnTo>
                        <a:pt x="209784" y="117350"/>
                      </a:lnTo>
                      <a:close/>
                      <a:moveTo>
                        <a:pt x="114877" y="64190"/>
                      </a:moveTo>
                      <a:cubicBezTo>
                        <a:pt x="117254" y="64095"/>
                        <a:pt x="119632" y="64095"/>
                        <a:pt x="121914" y="64190"/>
                      </a:cubicBezTo>
                      <a:cubicBezTo>
                        <a:pt x="122009" y="59150"/>
                        <a:pt x="122104" y="48690"/>
                        <a:pt x="122199" y="40701"/>
                      </a:cubicBezTo>
                      <a:cubicBezTo>
                        <a:pt x="122295" y="34615"/>
                        <a:pt x="122390" y="29765"/>
                        <a:pt x="122390" y="28909"/>
                      </a:cubicBezTo>
                      <a:cubicBezTo>
                        <a:pt x="122390" y="26532"/>
                        <a:pt x="120963" y="24915"/>
                        <a:pt x="118491" y="24915"/>
                      </a:cubicBezTo>
                      <a:cubicBezTo>
                        <a:pt x="115923" y="24915"/>
                        <a:pt x="114592" y="26627"/>
                        <a:pt x="114592" y="28909"/>
                      </a:cubicBezTo>
                      <a:cubicBezTo>
                        <a:pt x="114592" y="29670"/>
                        <a:pt x="114687" y="33474"/>
                        <a:pt x="114687" y="38324"/>
                      </a:cubicBezTo>
                      <a:cubicBezTo>
                        <a:pt x="114687" y="40226"/>
                        <a:pt x="114782" y="42318"/>
                        <a:pt x="114782" y="44505"/>
                      </a:cubicBezTo>
                      <a:cubicBezTo>
                        <a:pt x="114782" y="51067"/>
                        <a:pt x="114877" y="59911"/>
                        <a:pt x="114877" y="64190"/>
                      </a:cubicBezTo>
                      <a:moveTo>
                        <a:pt x="190669" y="75697"/>
                      </a:moveTo>
                      <a:cubicBezTo>
                        <a:pt x="192286" y="76268"/>
                        <a:pt x="195424" y="77314"/>
                        <a:pt x="197231" y="77884"/>
                      </a:cubicBezTo>
                      <a:cubicBezTo>
                        <a:pt x="197516" y="76458"/>
                        <a:pt x="197897" y="74746"/>
                        <a:pt x="198372" y="72654"/>
                      </a:cubicBezTo>
                      <a:cubicBezTo>
                        <a:pt x="199799" y="66473"/>
                        <a:pt x="201605" y="58294"/>
                        <a:pt x="202842" y="52779"/>
                      </a:cubicBezTo>
                      <a:cubicBezTo>
                        <a:pt x="203222" y="51067"/>
                        <a:pt x="203507" y="49641"/>
                        <a:pt x="203793" y="48309"/>
                      </a:cubicBezTo>
                      <a:lnTo>
                        <a:pt x="204744" y="44220"/>
                      </a:lnTo>
                      <a:cubicBezTo>
                        <a:pt x="204839" y="43840"/>
                        <a:pt x="204839" y="43459"/>
                        <a:pt x="204839" y="43079"/>
                      </a:cubicBezTo>
                      <a:cubicBezTo>
                        <a:pt x="204839" y="41367"/>
                        <a:pt x="203888" y="39846"/>
                        <a:pt x="201796" y="39465"/>
                      </a:cubicBezTo>
                      <a:cubicBezTo>
                        <a:pt x="201415" y="39370"/>
                        <a:pt x="201035" y="39370"/>
                        <a:pt x="200749" y="39370"/>
                      </a:cubicBezTo>
                      <a:cubicBezTo>
                        <a:pt x="198848" y="39370"/>
                        <a:pt x="197516" y="40606"/>
                        <a:pt x="197136" y="42603"/>
                      </a:cubicBezTo>
                      <a:cubicBezTo>
                        <a:pt x="197041" y="43079"/>
                        <a:pt x="196851" y="44505"/>
                        <a:pt x="196375" y="46502"/>
                      </a:cubicBezTo>
                      <a:cubicBezTo>
                        <a:pt x="196280" y="47168"/>
                        <a:pt x="196090" y="48024"/>
                        <a:pt x="195900" y="48785"/>
                      </a:cubicBezTo>
                      <a:cubicBezTo>
                        <a:pt x="195519" y="50592"/>
                        <a:pt x="195139" y="52779"/>
                        <a:pt x="194663" y="55251"/>
                      </a:cubicBezTo>
                      <a:cubicBezTo>
                        <a:pt x="193427" y="62288"/>
                        <a:pt x="191810" y="70942"/>
                        <a:pt x="190669" y="75697"/>
                      </a:cubicBezTo>
                      <a:moveTo>
                        <a:pt x="46788" y="76363"/>
                      </a:moveTo>
                      <a:cubicBezTo>
                        <a:pt x="46217" y="73225"/>
                        <a:pt x="45171" y="67994"/>
                        <a:pt x="44125" y="63049"/>
                      </a:cubicBezTo>
                      <a:cubicBezTo>
                        <a:pt x="43174" y="57914"/>
                        <a:pt x="42128" y="52684"/>
                        <a:pt x="41367" y="49070"/>
                      </a:cubicBezTo>
                      <a:cubicBezTo>
                        <a:pt x="41177" y="48309"/>
                        <a:pt x="41082" y="47453"/>
                        <a:pt x="40892" y="46788"/>
                      </a:cubicBezTo>
                      <a:cubicBezTo>
                        <a:pt x="40511" y="44696"/>
                        <a:pt x="40226" y="43269"/>
                        <a:pt x="40131" y="42889"/>
                      </a:cubicBezTo>
                      <a:cubicBezTo>
                        <a:pt x="39750" y="40987"/>
                        <a:pt x="38419" y="39655"/>
                        <a:pt x="36517" y="39655"/>
                      </a:cubicBezTo>
                      <a:cubicBezTo>
                        <a:pt x="36232" y="39655"/>
                        <a:pt x="35852" y="39655"/>
                        <a:pt x="35471" y="39751"/>
                      </a:cubicBezTo>
                      <a:cubicBezTo>
                        <a:pt x="33379" y="40131"/>
                        <a:pt x="32428" y="41652"/>
                        <a:pt x="32428" y="43364"/>
                      </a:cubicBezTo>
                      <a:cubicBezTo>
                        <a:pt x="32428" y="43745"/>
                        <a:pt x="32428" y="44125"/>
                        <a:pt x="32523" y="44410"/>
                      </a:cubicBezTo>
                      <a:cubicBezTo>
                        <a:pt x="32618" y="44981"/>
                        <a:pt x="33094" y="46978"/>
                        <a:pt x="33664" y="49736"/>
                      </a:cubicBezTo>
                      <a:cubicBezTo>
                        <a:pt x="33854" y="50687"/>
                        <a:pt x="34140" y="51828"/>
                        <a:pt x="34330" y="52969"/>
                      </a:cubicBezTo>
                      <a:cubicBezTo>
                        <a:pt x="35281" y="57724"/>
                        <a:pt x="36898" y="64381"/>
                        <a:pt x="38134" y="70182"/>
                      </a:cubicBezTo>
                      <a:cubicBezTo>
                        <a:pt x="38800" y="73130"/>
                        <a:pt x="39655" y="76458"/>
                        <a:pt x="40036" y="78550"/>
                      </a:cubicBezTo>
                      <a:lnTo>
                        <a:pt x="46788" y="76363"/>
                      </a:lnTo>
                      <a:close/>
                      <a:moveTo>
                        <a:pt x="206265" y="117350"/>
                      </a:moveTo>
                      <a:cubicBezTo>
                        <a:pt x="204458" y="116399"/>
                        <a:pt x="202271" y="115257"/>
                        <a:pt x="201415" y="114877"/>
                      </a:cubicBezTo>
                      <a:cubicBezTo>
                        <a:pt x="200179" y="114306"/>
                        <a:pt x="195519" y="112119"/>
                        <a:pt x="194378" y="111549"/>
                      </a:cubicBezTo>
                      <a:cubicBezTo>
                        <a:pt x="193237" y="111073"/>
                        <a:pt x="188387" y="108981"/>
                        <a:pt x="187151" y="108601"/>
                      </a:cubicBezTo>
                      <a:cubicBezTo>
                        <a:pt x="186200" y="108220"/>
                        <a:pt x="183157" y="107079"/>
                        <a:pt x="181160" y="106413"/>
                      </a:cubicBezTo>
                      <a:cubicBezTo>
                        <a:pt x="180589" y="106128"/>
                        <a:pt x="180113" y="106033"/>
                        <a:pt x="179828" y="105938"/>
                      </a:cubicBezTo>
                      <a:cubicBezTo>
                        <a:pt x="178782" y="105558"/>
                        <a:pt x="174408" y="104226"/>
                        <a:pt x="172791" y="103751"/>
                      </a:cubicBezTo>
                      <a:lnTo>
                        <a:pt x="172601" y="103751"/>
                      </a:lnTo>
                      <a:lnTo>
                        <a:pt x="172411" y="103656"/>
                      </a:lnTo>
                      <a:cubicBezTo>
                        <a:pt x="171174" y="103275"/>
                        <a:pt x="157956" y="99852"/>
                        <a:pt x="152440" y="98901"/>
                      </a:cubicBezTo>
                      <a:cubicBezTo>
                        <a:pt x="147590" y="98045"/>
                        <a:pt x="142740" y="97379"/>
                        <a:pt x="137986" y="96809"/>
                      </a:cubicBezTo>
                      <a:cubicBezTo>
                        <a:pt x="136749" y="96714"/>
                        <a:pt x="131519" y="96238"/>
                        <a:pt x="130188" y="96143"/>
                      </a:cubicBezTo>
                      <a:cubicBezTo>
                        <a:pt x="129427" y="96048"/>
                        <a:pt x="128666" y="96048"/>
                        <a:pt x="127905" y="96048"/>
                      </a:cubicBezTo>
                      <a:cubicBezTo>
                        <a:pt x="127525" y="96048"/>
                        <a:pt x="127145" y="95953"/>
                        <a:pt x="126764" y="95953"/>
                      </a:cubicBezTo>
                      <a:lnTo>
                        <a:pt x="126289" y="95953"/>
                      </a:lnTo>
                      <a:cubicBezTo>
                        <a:pt x="124957" y="95858"/>
                        <a:pt x="119822" y="95763"/>
                        <a:pt x="118396" y="95763"/>
                      </a:cubicBezTo>
                      <a:cubicBezTo>
                        <a:pt x="117064" y="95763"/>
                        <a:pt x="111929" y="95858"/>
                        <a:pt x="110598" y="95953"/>
                      </a:cubicBezTo>
                      <a:lnTo>
                        <a:pt x="110027" y="95953"/>
                      </a:lnTo>
                      <a:cubicBezTo>
                        <a:pt x="109742" y="95953"/>
                        <a:pt x="109361" y="96048"/>
                        <a:pt x="108981" y="96048"/>
                      </a:cubicBezTo>
                      <a:cubicBezTo>
                        <a:pt x="108315" y="96048"/>
                        <a:pt x="107459" y="96048"/>
                        <a:pt x="106699" y="96143"/>
                      </a:cubicBezTo>
                      <a:cubicBezTo>
                        <a:pt x="105367" y="96238"/>
                        <a:pt x="100232" y="96714"/>
                        <a:pt x="98901" y="96809"/>
                      </a:cubicBezTo>
                      <a:cubicBezTo>
                        <a:pt x="94051" y="97379"/>
                        <a:pt x="89201" y="98045"/>
                        <a:pt x="84351" y="98901"/>
                      </a:cubicBezTo>
                      <a:cubicBezTo>
                        <a:pt x="78930" y="99852"/>
                        <a:pt x="65617" y="103370"/>
                        <a:pt x="64381" y="103656"/>
                      </a:cubicBezTo>
                      <a:cubicBezTo>
                        <a:pt x="63144" y="104036"/>
                        <a:pt x="58104" y="105558"/>
                        <a:pt x="56963" y="105938"/>
                      </a:cubicBezTo>
                      <a:cubicBezTo>
                        <a:pt x="55632" y="106413"/>
                        <a:pt x="50782" y="108220"/>
                        <a:pt x="49641" y="108601"/>
                      </a:cubicBezTo>
                      <a:cubicBezTo>
                        <a:pt x="48404" y="109076"/>
                        <a:pt x="43554" y="111073"/>
                        <a:pt x="42413" y="111549"/>
                      </a:cubicBezTo>
                      <a:lnTo>
                        <a:pt x="35281" y="114877"/>
                      </a:lnTo>
                      <a:cubicBezTo>
                        <a:pt x="34520" y="115257"/>
                        <a:pt x="32238" y="116399"/>
                        <a:pt x="30431" y="117350"/>
                      </a:cubicBezTo>
                      <a:lnTo>
                        <a:pt x="206265" y="117350"/>
                      </a:lnTo>
                      <a:close/>
                    </a:path>
                  </a:pathLst>
                </a:custGeom>
                <a:solidFill>
                  <a:srgbClr val="0062AE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2" name="Frihåndsform: figur 141">
                  <a:extLst>
                    <a:ext uri="{FF2B5EF4-FFF2-40B4-BE49-F238E27FC236}">
                      <a16:creationId xmlns:a16="http://schemas.microsoft.com/office/drawing/2014/main" id="{67FDA410-011B-4130-AD9A-7B53D5478DFB}"/>
                    </a:ext>
                  </a:extLst>
                </p:cNvPr>
                <p:cNvSpPr/>
                <p:nvPr/>
              </p:nvSpPr>
              <p:spPr>
                <a:xfrm>
                  <a:off x="10107224" y="691163"/>
                  <a:ext cx="195424" cy="31477"/>
                </a:xfrm>
                <a:custGeom>
                  <a:avLst/>
                  <a:gdLst>
                    <a:gd name="connsiteX0" fmla="*/ 97950 w 195424"/>
                    <a:gd name="connsiteY0" fmla="*/ 8844 h 31477"/>
                    <a:gd name="connsiteX1" fmla="*/ 89581 w 195424"/>
                    <a:gd name="connsiteY1" fmla="*/ 9034 h 31477"/>
                    <a:gd name="connsiteX2" fmla="*/ 85682 w 195424"/>
                    <a:gd name="connsiteY2" fmla="*/ 9129 h 31477"/>
                    <a:gd name="connsiteX3" fmla="*/ 85397 w 195424"/>
                    <a:gd name="connsiteY3" fmla="*/ 9129 h 31477"/>
                    <a:gd name="connsiteX4" fmla="*/ 77124 w 195424"/>
                    <a:gd name="connsiteY4" fmla="*/ 9795 h 31477"/>
                    <a:gd name="connsiteX5" fmla="*/ 64951 w 195424"/>
                    <a:gd name="connsiteY5" fmla="*/ 11317 h 31477"/>
                    <a:gd name="connsiteX6" fmla="*/ 52398 w 195424"/>
                    <a:gd name="connsiteY6" fmla="*/ 13694 h 31477"/>
                    <a:gd name="connsiteX7" fmla="*/ 40321 w 195424"/>
                    <a:gd name="connsiteY7" fmla="*/ 16737 h 31477"/>
                    <a:gd name="connsiteX8" fmla="*/ 32333 w 195424"/>
                    <a:gd name="connsiteY8" fmla="*/ 19210 h 31477"/>
                    <a:gd name="connsiteX9" fmla="*/ 24535 w 195424"/>
                    <a:gd name="connsiteY9" fmla="*/ 21872 h 31477"/>
                    <a:gd name="connsiteX10" fmla="*/ 16832 w 195424"/>
                    <a:gd name="connsiteY10" fmla="*/ 24915 h 31477"/>
                    <a:gd name="connsiteX11" fmla="*/ 9224 w 195424"/>
                    <a:gd name="connsiteY11" fmla="*/ 28149 h 31477"/>
                    <a:gd name="connsiteX12" fmla="*/ 4089 w 195424"/>
                    <a:gd name="connsiteY12" fmla="*/ 30621 h 31477"/>
                    <a:gd name="connsiteX13" fmla="*/ 2377 w 195424"/>
                    <a:gd name="connsiteY13" fmla="*/ 31477 h 31477"/>
                    <a:gd name="connsiteX14" fmla="*/ 0 w 195424"/>
                    <a:gd name="connsiteY14" fmla="*/ 22823 h 31477"/>
                    <a:gd name="connsiteX15" fmla="*/ 2377 w 195424"/>
                    <a:gd name="connsiteY15" fmla="*/ 21682 h 31477"/>
                    <a:gd name="connsiteX16" fmla="*/ 3328 w 195424"/>
                    <a:gd name="connsiteY16" fmla="*/ 21207 h 31477"/>
                    <a:gd name="connsiteX17" fmla="*/ 11031 w 195424"/>
                    <a:gd name="connsiteY17" fmla="*/ 17783 h 31477"/>
                    <a:gd name="connsiteX18" fmla="*/ 18829 w 195424"/>
                    <a:gd name="connsiteY18" fmla="*/ 14550 h 31477"/>
                    <a:gd name="connsiteX19" fmla="*/ 26912 w 195424"/>
                    <a:gd name="connsiteY19" fmla="*/ 11697 h 31477"/>
                    <a:gd name="connsiteX20" fmla="*/ 34901 w 195424"/>
                    <a:gd name="connsiteY20" fmla="*/ 9129 h 31477"/>
                    <a:gd name="connsiteX21" fmla="*/ 43079 w 195424"/>
                    <a:gd name="connsiteY21" fmla="*/ 6847 h 31477"/>
                    <a:gd name="connsiteX22" fmla="*/ 76553 w 195424"/>
                    <a:gd name="connsiteY22" fmla="*/ 951 h 31477"/>
                    <a:gd name="connsiteX23" fmla="*/ 85017 w 195424"/>
                    <a:gd name="connsiteY23" fmla="*/ 285 h 31477"/>
                    <a:gd name="connsiteX24" fmla="*/ 89106 w 195424"/>
                    <a:gd name="connsiteY24" fmla="*/ 95 h 31477"/>
                    <a:gd name="connsiteX25" fmla="*/ 89391 w 195424"/>
                    <a:gd name="connsiteY25" fmla="*/ 95 h 31477"/>
                    <a:gd name="connsiteX26" fmla="*/ 93575 w 195424"/>
                    <a:gd name="connsiteY26" fmla="*/ 0 h 31477"/>
                    <a:gd name="connsiteX27" fmla="*/ 95667 w 195424"/>
                    <a:gd name="connsiteY27" fmla="*/ 0 h 31477"/>
                    <a:gd name="connsiteX28" fmla="*/ 97760 w 195424"/>
                    <a:gd name="connsiteY28" fmla="*/ 0 h 31477"/>
                    <a:gd name="connsiteX29" fmla="*/ 99852 w 195424"/>
                    <a:gd name="connsiteY29" fmla="*/ 0 h 31477"/>
                    <a:gd name="connsiteX30" fmla="*/ 101944 w 195424"/>
                    <a:gd name="connsiteY30" fmla="*/ 0 h 31477"/>
                    <a:gd name="connsiteX31" fmla="*/ 106223 w 195424"/>
                    <a:gd name="connsiteY31" fmla="*/ 95 h 31477"/>
                    <a:gd name="connsiteX32" fmla="*/ 110503 w 195424"/>
                    <a:gd name="connsiteY32" fmla="*/ 285 h 31477"/>
                    <a:gd name="connsiteX33" fmla="*/ 118966 w 195424"/>
                    <a:gd name="connsiteY33" fmla="*/ 951 h 31477"/>
                    <a:gd name="connsiteX34" fmla="*/ 152440 w 195424"/>
                    <a:gd name="connsiteY34" fmla="*/ 6847 h 31477"/>
                    <a:gd name="connsiteX35" fmla="*/ 160619 w 195424"/>
                    <a:gd name="connsiteY35" fmla="*/ 9129 h 31477"/>
                    <a:gd name="connsiteX36" fmla="*/ 168607 w 195424"/>
                    <a:gd name="connsiteY36" fmla="*/ 11697 h 31477"/>
                    <a:gd name="connsiteX37" fmla="*/ 176595 w 195424"/>
                    <a:gd name="connsiteY37" fmla="*/ 14550 h 31477"/>
                    <a:gd name="connsiteX38" fmla="*/ 183917 w 195424"/>
                    <a:gd name="connsiteY38" fmla="*/ 17498 h 31477"/>
                    <a:gd name="connsiteX39" fmla="*/ 184393 w 195424"/>
                    <a:gd name="connsiteY39" fmla="*/ 17688 h 31477"/>
                    <a:gd name="connsiteX40" fmla="*/ 192096 w 195424"/>
                    <a:gd name="connsiteY40" fmla="*/ 21112 h 31477"/>
                    <a:gd name="connsiteX41" fmla="*/ 195424 w 195424"/>
                    <a:gd name="connsiteY41" fmla="*/ 22728 h 31477"/>
                    <a:gd name="connsiteX42" fmla="*/ 192952 w 195424"/>
                    <a:gd name="connsiteY42" fmla="*/ 31382 h 31477"/>
                    <a:gd name="connsiteX43" fmla="*/ 191240 w 195424"/>
                    <a:gd name="connsiteY43" fmla="*/ 30621 h 31477"/>
                    <a:gd name="connsiteX44" fmla="*/ 186105 w 195424"/>
                    <a:gd name="connsiteY44" fmla="*/ 28054 h 31477"/>
                    <a:gd name="connsiteX45" fmla="*/ 178497 w 195424"/>
                    <a:gd name="connsiteY45" fmla="*/ 24820 h 31477"/>
                    <a:gd name="connsiteX46" fmla="*/ 170794 w 195424"/>
                    <a:gd name="connsiteY46" fmla="*/ 21777 h 31477"/>
                    <a:gd name="connsiteX47" fmla="*/ 162996 w 195424"/>
                    <a:gd name="connsiteY47" fmla="*/ 19114 h 31477"/>
                    <a:gd name="connsiteX48" fmla="*/ 155103 w 195424"/>
                    <a:gd name="connsiteY48" fmla="*/ 16642 h 31477"/>
                    <a:gd name="connsiteX49" fmla="*/ 143026 w 195424"/>
                    <a:gd name="connsiteY49" fmla="*/ 13599 h 31477"/>
                    <a:gd name="connsiteX50" fmla="*/ 130473 w 195424"/>
                    <a:gd name="connsiteY50" fmla="*/ 11221 h 31477"/>
                    <a:gd name="connsiteX51" fmla="*/ 118396 w 195424"/>
                    <a:gd name="connsiteY51" fmla="*/ 9700 h 31477"/>
                    <a:gd name="connsiteX52" fmla="*/ 110122 w 195424"/>
                    <a:gd name="connsiteY52" fmla="*/ 9034 h 31477"/>
                    <a:gd name="connsiteX53" fmla="*/ 105938 w 195424"/>
                    <a:gd name="connsiteY53" fmla="*/ 8939 h 31477"/>
                    <a:gd name="connsiteX54" fmla="*/ 97950 w 195424"/>
                    <a:gd name="connsiteY54" fmla="*/ 8844 h 31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5424" h="31477">
                      <a:moveTo>
                        <a:pt x="97950" y="8844"/>
                      </a:moveTo>
                      <a:cubicBezTo>
                        <a:pt x="96523" y="8844"/>
                        <a:pt x="91008" y="9034"/>
                        <a:pt x="89581" y="9034"/>
                      </a:cubicBezTo>
                      <a:cubicBezTo>
                        <a:pt x="88250" y="9034"/>
                        <a:pt x="87014" y="9129"/>
                        <a:pt x="85682" y="9129"/>
                      </a:cubicBezTo>
                      <a:lnTo>
                        <a:pt x="85397" y="9129"/>
                      </a:lnTo>
                      <a:cubicBezTo>
                        <a:pt x="83971" y="9224"/>
                        <a:pt x="78455" y="9700"/>
                        <a:pt x="77124" y="9795"/>
                      </a:cubicBezTo>
                      <a:cubicBezTo>
                        <a:pt x="74366" y="10080"/>
                        <a:pt x="66283" y="11126"/>
                        <a:pt x="64951" y="11317"/>
                      </a:cubicBezTo>
                      <a:cubicBezTo>
                        <a:pt x="60767" y="11982"/>
                        <a:pt x="56583" y="12838"/>
                        <a:pt x="52398" y="13694"/>
                      </a:cubicBezTo>
                      <a:cubicBezTo>
                        <a:pt x="49736" y="14265"/>
                        <a:pt x="41652" y="16357"/>
                        <a:pt x="40321" y="16737"/>
                      </a:cubicBezTo>
                      <a:cubicBezTo>
                        <a:pt x="38990" y="17117"/>
                        <a:pt x="33664" y="18734"/>
                        <a:pt x="32333" y="19210"/>
                      </a:cubicBezTo>
                      <a:cubicBezTo>
                        <a:pt x="31097" y="19590"/>
                        <a:pt x="25866" y="21492"/>
                        <a:pt x="24535" y="21872"/>
                      </a:cubicBezTo>
                      <a:cubicBezTo>
                        <a:pt x="23204" y="22348"/>
                        <a:pt x="18164" y="24440"/>
                        <a:pt x="16832" y="24915"/>
                      </a:cubicBezTo>
                      <a:cubicBezTo>
                        <a:pt x="15501" y="25486"/>
                        <a:pt x="10461" y="27673"/>
                        <a:pt x="9224" y="28149"/>
                      </a:cubicBezTo>
                      <a:cubicBezTo>
                        <a:pt x="8464" y="28529"/>
                        <a:pt x="6086" y="29765"/>
                        <a:pt x="4089" y="30621"/>
                      </a:cubicBezTo>
                      <a:cubicBezTo>
                        <a:pt x="3423" y="31002"/>
                        <a:pt x="2853" y="31287"/>
                        <a:pt x="2377" y="31477"/>
                      </a:cubicBezTo>
                      <a:lnTo>
                        <a:pt x="0" y="22823"/>
                      </a:lnTo>
                      <a:cubicBezTo>
                        <a:pt x="761" y="22443"/>
                        <a:pt x="1617" y="22062"/>
                        <a:pt x="2377" y="21682"/>
                      </a:cubicBezTo>
                      <a:cubicBezTo>
                        <a:pt x="2663" y="21492"/>
                        <a:pt x="2948" y="21397"/>
                        <a:pt x="3328" y="21207"/>
                      </a:cubicBezTo>
                      <a:cubicBezTo>
                        <a:pt x="4565" y="20636"/>
                        <a:pt x="9700" y="18259"/>
                        <a:pt x="11031" y="17783"/>
                      </a:cubicBezTo>
                      <a:cubicBezTo>
                        <a:pt x="12363" y="17213"/>
                        <a:pt x="17593" y="15025"/>
                        <a:pt x="18829" y="14550"/>
                      </a:cubicBezTo>
                      <a:cubicBezTo>
                        <a:pt x="20161" y="14074"/>
                        <a:pt x="26817" y="11697"/>
                        <a:pt x="26912" y="11697"/>
                      </a:cubicBezTo>
                      <a:cubicBezTo>
                        <a:pt x="28244" y="11221"/>
                        <a:pt x="33569" y="9510"/>
                        <a:pt x="34901" y="9129"/>
                      </a:cubicBezTo>
                      <a:cubicBezTo>
                        <a:pt x="36232" y="8749"/>
                        <a:pt x="41652" y="7227"/>
                        <a:pt x="43079" y="6847"/>
                      </a:cubicBezTo>
                      <a:cubicBezTo>
                        <a:pt x="53920" y="4089"/>
                        <a:pt x="65046" y="2092"/>
                        <a:pt x="76553" y="951"/>
                      </a:cubicBezTo>
                      <a:cubicBezTo>
                        <a:pt x="77979" y="856"/>
                        <a:pt x="83685" y="380"/>
                        <a:pt x="85017" y="285"/>
                      </a:cubicBezTo>
                      <a:cubicBezTo>
                        <a:pt x="86443" y="190"/>
                        <a:pt x="87679" y="95"/>
                        <a:pt x="89106" y="95"/>
                      </a:cubicBezTo>
                      <a:lnTo>
                        <a:pt x="89391" y="95"/>
                      </a:lnTo>
                      <a:cubicBezTo>
                        <a:pt x="90818" y="0"/>
                        <a:pt x="92244" y="0"/>
                        <a:pt x="93575" y="0"/>
                      </a:cubicBezTo>
                      <a:lnTo>
                        <a:pt x="95667" y="0"/>
                      </a:lnTo>
                      <a:cubicBezTo>
                        <a:pt x="96333" y="0"/>
                        <a:pt x="97094" y="0"/>
                        <a:pt x="97760" y="0"/>
                      </a:cubicBezTo>
                      <a:cubicBezTo>
                        <a:pt x="98425" y="0"/>
                        <a:pt x="99091" y="0"/>
                        <a:pt x="99852" y="0"/>
                      </a:cubicBezTo>
                      <a:lnTo>
                        <a:pt x="101944" y="0"/>
                      </a:lnTo>
                      <a:cubicBezTo>
                        <a:pt x="103370" y="0"/>
                        <a:pt x="104797" y="95"/>
                        <a:pt x="106223" y="95"/>
                      </a:cubicBezTo>
                      <a:cubicBezTo>
                        <a:pt x="107650" y="95"/>
                        <a:pt x="109076" y="285"/>
                        <a:pt x="110503" y="285"/>
                      </a:cubicBezTo>
                      <a:cubicBezTo>
                        <a:pt x="111929" y="380"/>
                        <a:pt x="117635" y="856"/>
                        <a:pt x="118966" y="951"/>
                      </a:cubicBezTo>
                      <a:cubicBezTo>
                        <a:pt x="130473" y="1997"/>
                        <a:pt x="141599" y="3994"/>
                        <a:pt x="152440" y="6847"/>
                      </a:cubicBezTo>
                      <a:cubicBezTo>
                        <a:pt x="153772" y="7227"/>
                        <a:pt x="159287" y="8749"/>
                        <a:pt x="160619" y="9129"/>
                      </a:cubicBezTo>
                      <a:cubicBezTo>
                        <a:pt x="161950" y="9510"/>
                        <a:pt x="167275" y="11221"/>
                        <a:pt x="168607" y="11697"/>
                      </a:cubicBezTo>
                      <a:cubicBezTo>
                        <a:pt x="169368" y="11982"/>
                        <a:pt x="175264" y="14074"/>
                        <a:pt x="176595" y="14550"/>
                      </a:cubicBezTo>
                      <a:cubicBezTo>
                        <a:pt x="177736" y="15025"/>
                        <a:pt x="182111" y="16832"/>
                        <a:pt x="183917" y="17498"/>
                      </a:cubicBezTo>
                      <a:cubicBezTo>
                        <a:pt x="184108" y="17593"/>
                        <a:pt x="184298" y="17593"/>
                        <a:pt x="184393" y="17688"/>
                      </a:cubicBezTo>
                      <a:cubicBezTo>
                        <a:pt x="185724" y="18164"/>
                        <a:pt x="190859" y="20541"/>
                        <a:pt x="192096" y="21112"/>
                      </a:cubicBezTo>
                      <a:cubicBezTo>
                        <a:pt x="193237" y="21682"/>
                        <a:pt x="194378" y="22253"/>
                        <a:pt x="195424" y="22728"/>
                      </a:cubicBezTo>
                      <a:lnTo>
                        <a:pt x="192952" y="31382"/>
                      </a:lnTo>
                      <a:cubicBezTo>
                        <a:pt x="192476" y="31192"/>
                        <a:pt x="191905" y="30906"/>
                        <a:pt x="191240" y="30621"/>
                      </a:cubicBezTo>
                      <a:cubicBezTo>
                        <a:pt x="189338" y="29670"/>
                        <a:pt x="186960" y="28529"/>
                        <a:pt x="186105" y="28054"/>
                      </a:cubicBezTo>
                      <a:cubicBezTo>
                        <a:pt x="184868" y="27483"/>
                        <a:pt x="179828" y="25296"/>
                        <a:pt x="178497" y="24820"/>
                      </a:cubicBezTo>
                      <a:cubicBezTo>
                        <a:pt x="177261" y="24250"/>
                        <a:pt x="172125" y="22253"/>
                        <a:pt x="170794" y="21777"/>
                      </a:cubicBezTo>
                      <a:cubicBezTo>
                        <a:pt x="169463" y="21302"/>
                        <a:pt x="164232" y="19495"/>
                        <a:pt x="162996" y="19114"/>
                      </a:cubicBezTo>
                      <a:cubicBezTo>
                        <a:pt x="161665" y="18639"/>
                        <a:pt x="156339" y="17117"/>
                        <a:pt x="155103" y="16642"/>
                      </a:cubicBezTo>
                      <a:cubicBezTo>
                        <a:pt x="153677" y="16262"/>
                        <a:pt x="145688" y="14265"/>
                        <a:pt x="143026" y="13599"/>
                      </a:cubicBezTo>
                      <a:cubicBezTo>
                        <a:pt x="138841" y="12743"/>
                        <a:pt x="134657" y="11887"/>
                        <a:pt x="130473" y="11221"/>
                      </a:cubicBezTo>
                      <a:cubicBezTo>
                        <a:pt x="129237" y="11031"/>
                        <a:pt x="121153" y="9985"/>
                        <a:pt x="118396" y="9700"/>
                      </a:cubicBezTo>
                      <a:cubicBezTo>
                        <a:pt x="116969" y="9605"/>
                        <a:pt x="111549" y="9129"/>
                        <a:pt x="110122" y="9034"/>
                      </a:cubicBezTo>
                      <a:cubicBezTo>
                        <a:pt x="108696" y="8939"/>
                        <a:pt x="107269" y="8939"/>
                        <a:pt x="105938" y="8939"/>
                      </a:cubicBezTo>
                      <a:cubicBezTo>
                        <a:pt x="104797" y="8939"/>
                        <a:pt x="99281" y="8844"/>
                        <a:pt x="97950" y="884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3" name="Frihåndsform: figur 142">
                  <a:extLst>
                    <a:ext uri="{FF2B5EF4-FFF2-40B4-BE49-F238E27FC236}">
                      <a16:creationId xmlns:a16="http://schemas.microsoft.com/office/drawing/2014/main" id="{01925319-33F3-4847-A216-A61D179FF4E7}"/>
                    </a:ext>
                  </a:extLst>
                </p:cNvPr>
                <p:cNvSpPr/>
                <p:nvPr/>
              </p:nvSpPr>
              <p:spPr>
                <a:xfrm>
                  <a:off x="10112169" y="711514"/>
                  <a:ext cx="184773" cy="31191"/>
                </a:xfrm>
                <a:custGeom>
                  <a:avLst/>
                  <a:gdLst>
                    <a:gd name="connsiteX0" fmla="*/ 92339 w 184773"/>
                    <a:gd name="connsiteY0" fmla="*/ 8654 h 31191"/>
                    <a:gd name="connsiteX1" fmla="*/ 84541 w 184773"/>
                    <a:gd name="connsiteY1" fmla="*/ 8844 h 31191"/>
                    <a:gd name="connsiteX2" fmla="*/ 82924 w 184773"/>
                    <a:gd name="connsiteY2" fmla="*/ 8939 h 31191"/>
                    <a:gd name="connsiteX3" fmla="*/ 80547 w 184773"/>
                    <a:gd name="connsiteY3" fmla="*/ 9034 h 31191"/>
                    <a:gd name="connsiteX4" fmla="*/ 72749 w 184773"/>
                    <a:gd name="connsiteY4" fmla="*/ 9700 h 31191"/>
                    <a:gd name="connsiteX5" fmla="*/ 58199 w 184773"/>
                    <a:gd name="connsiteY5" fmla="*/ 11792 h 31191"/>
                    <a:gd name="connsiteX6" fmla="*/ 38039 w 184773"/>
                    <a:gd name="connsiteY6" fmla="*/ 16642 h 31191"/>
                    <a:gd name="connsiteX7" fmla="*/ 30526 w 184773"/>
                    <a:gd name="connsiteY7" fmla="*/ 19019 h 31191"/>
                    <a:gd name="connsiteX8" fmla="*/ 23109 w 184773"/>
                    <a:gd name="connsiteY8" fmla="*/ 21682 h 31191"/>
                    <a:gd name="connsiteX9" fmla="*/ 15786 w 184773"/>
                    <a:gd name="connsiteY9" fmla="*/ 24725 h 31191"/>
                    <a:gd name="connsiteX10" fmla="*/ 8654 w 184773"/>
                    <a:gd name="connsiteY10" fmla="*/ 27958 h 31191"/>
                    <a:gd name="connsiteX11" fmla="*/ 2282 w 184773"/>
                    <a:gd name="connsiteY11" fmla="*/ 31192 h 31191"/>
                    <a:gd name="connsiteX12" fmla="*/ 0 w 184773"/>
                    <a:gd name="connsiteY12" fmla="*/ 22348 h 31191"/>
                    <a:gd name="connsiteX13" fmla="*/ 6752 w 184773"/>
                    <a:gd name="connsiteY13" fmla="*/ 19019 h 31191"/>
                    <a:gd name="connsiteX14" fmla="*/ 14074 w 184773"/>
                    <a:gd name="connsiteY14" fmla="*/ 15786 h 31191"/>
                    <a:gd name="connsiteX15" fmla="*/ 21492 w 184773"/>
                    <a:gd name="connsiteY15" fmla="*/ 12838 h 31191"/>
                    <a:gd name="connsiteX16" fmla="*/ 29100 w 184773"/>
                    <a:gd name="connsiteY16" fmla="*/ 10080 h 31191"/>
                    <a:gd name="connsiteX17" fmla="*/ 40701 w 184773"/>
                    <a:gd name="connsiteY17" fmla="*/ 6657 h 31191"/>
                    <a:gd name="connsiteX18" fmla="*/ 48499 w 184773"/>
                    <a:gd name="connsiteY18" fmla="*/ 4755 h 31191"/>
                    <a:gd name="connsiteX19" fmla="*/ 59055 w 184773"/>
                    <a:gd name="connsiteY19" fmla="*/ 2663 h 31191"/>
                    <a:gd name="connsiteX20" fmla="*/ 62859 w 184773"/>
                    <a:gd name="connsiteY20" fmla="*/ 2092 h 31191"/>
                    <a:gd name="connsiteX21" fmla="*/ 64285 w 184773"/>
                    <a:gd name="connsiteY21" fmla="*/ 1902 h 31191"/>
                    <a:gd name="connsiteX22" fmla="*/ 72274 w 184773"/>
                    <a:gd name="connsiteY22" fmla="*/ 951 h 31191"/>
                    <a:gd name="connsiteX23" fmla="*/ 84351 w 184773"/>
                    <a:gd name="connsiteY23" fmla="*/ 95 h 31191"/>
                    <a:gd name="connsiteX24" fmla="*/ 92339 w 184773"/>
                    <a:gd name="connsiteY24" fmla="*/ 0 h 31191"/>
                    <a:gd name="connsiteX25" fmla="*/ 100327 w 184773"/>
                    <a:gd name="connsiteY25" fmla="*/ 95 h 31191"/>
                    <a:gd name="connsiteX26" fmla="*/ 112405 w 184773"/>
                    <a:gd name="connsiteY26" fmla="*/ 951 h 31191"/>
                    <a:gd name="connsiteX27" fmla="*/ 120393 w 184773"/>
                    <a:gd name="connsiteY27" fmla="*/ 1902 h 31191"/>
                    <a:gd name="connsiteX28" fmla="*/ 121819 w 184773"/>
                    <a:gd name="connsiteY28" fmla="*/ 2092 h 31191"/>
                    <a:gd name="connsiteX29" fmla="*/ 125623 w 184773"/>
                    <a:gd name="connsiteY29" fmla="*/ 2663 h 31191"/>
                    <a:gd name="connsiteX30" fmla="*/ 136274 w 184773"/>
                    <a:gd name="connsiteY30" fmla="*/ 4755 h 31191"/>
                    <a:gd name="connsiteX31" fmla="*/ 144072 w 184773"/>
                    <a:gd name="connsiteY31" fmla="*/ 6657 h 31191"/>
                    <a:gd name="connsiteX32" fmla="*/ 155674 w 184773"/>
                    <a:gd name="connsiteY32" fmla="*/ 10080 h 31191"/>
                    <a:gd name="connsiteX33" fmla="*/ 163186 w 184773"/>
                    <a:gd name="connsiteY33" fmla="*/ 12838 h 31191"/>
                    <a:gd name="connsiteX34" fmla="*/ 170604 w 184773"/>
                    <a:gd name="connsiteY34" fmla="*/ 15786 h 31191"/>
                    <a:gd name="connsiteX35" fmla="*/ 177926 w 184773"/>
                    <a:gd name="connsiteY35" fmla="*/ 19019 h 31191"/>
                    <a:gd name="connsiteX36" fmla="*/ 184773 w 184773"/>
                    <a:gd name="connsiteY36" fmla="*/ 22348 h 31191"/>
                    <a:gd name="connsiteX37" fmla="*/ 182301 w 184773"/>
                    <a:gd name="connsiteY37" fmla="*/ 31097 h 31191"/>
                    <a:gd name="connsiteX38" fmla="*/ 175929 w 184773"/>
                    <a:gd name="connsiteY38" fmla="*/ 27863 h 31191"/>
                    <a:gd name="connsiteX39" fmla="*/ 168797 w 184773"/>
                    <a:gd name="connsiteY39" fmla="*/ 24630 h 31191"/>
                    <a:gd name="connsiteX40" fmla="*/ 161570 w 184773"/>
                    <a:gd name="connsiteY40" fmla="*/ 21587 h 31191"/>
                    <a:gd name="connsiteX41" fmla="*/ 154152 w 184773"/>
                    <a:gd name="connsiteY41" fmla="*/ 18924 h 31191"/>
                    <a:gd name="connsiteX42" fmla="*/ 147115 w 184773"/>
                    <a:gd name="connsiteY42" fmla="*/ 16642 h 31191"/>
                    <a:gd name="connsiteX43" fmla="*/ 146734 w 184773"/>
                    <a:gd name="connsiteY43" fmla="*/ 16547 h 31191"/>
                    <a:gd name="connsiteX44" fmla="*/ 126574 w 184773"/>
                    <a:gd name="connsiteY44" fmla="*/ 11697 h 31191"/>
                    <a:gd name="connsiteX45" fmla="*/ 111929 w 184773"/>
                    <a:gd name="connsiteY45" fmla="*/ 9605 h 31191"/>
                    <a:gd name="connsiteX46" fmla="*/ 104131 w 184773"/>
                    <a:gd name="connsiteY46" fmla="*/ 8939 h 31191"/>
                    <a:gd name="connsiteX47" fmla="*/ 101754 w 184773"/>
                    <a:gd name="connsiteY47" fmla="*/ 8844 h 31191"/>
                    <a:gd name="connsiteX48" fmla="*/ 100232 w 184773"/>
                    <a:gd name="connsiteY48" fmla="*/ 8749 h 31191"/>
                    <a:gd name="connsiteX49" fmla="*/ 92339 w 184773"/>
                    <a:gd name="connsiteY49" fmla="*/ 8654 h 3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84773" h="31191">
                      <a:moveTo>
                        <a:pt x="92339" y="8654"/>
                      </a:moveTo>
                      <a:cubicBezTo>
                        <a:pt x="91008" y="8654"/>
                        <a:pt x="85872" y="8749"/>
                        <a:pt x="84541" y="8844"/>
                      </a:cubicBezTo>
                      <a:cubicBezTo>
                        <a:pt x="83971" y="8939"/>
                        <a:pt x="83495" y="8939"/>
                        <a:pt x="82924" y="8939"/>
                      </a:cubicBezTo>
                      <a:cubicBezTo>
                        <a:pt x="82164" y="8939"/>
                        <a:pt x="81308" y="9034"/>
                        <a:pt x="80547" y="9034"/>
                      </a:cubicBezTo>
                      <a:cubicBezTo>
                        <a:pt x="79216" y="9129"/>
                        <a:pt x="74080" y="9510"/>
                        <a:pt x="72749" y="9700"/>
                      </a:cubicBezTo>
                      <a:cubicBezTo>
                        <a:pt x="67804" y="10175"/>
                        <a:pt x="62954" y="10841"/>
                        <a:pt x="58199" y="11792"/>
                      </a:cubicBezTo>
                      <a:cubicBezTo>
                        <a:pt x="52684" y="12743"/>
                        <a:pt x="39370" y="16262"/>
                        <a:pt x="38039" y="16642"/>
                      </a:cubicBezTo>
                      <a:cubicBezTo>
                        <a:pt x="36707" y="17022"/>
                        <a:pt x="31762" y="18544"/>
                        <a:pt x="30526" y="19019"/>
                      </a:cubicBezTo>
                      <a:cubicBezTo>
                        <a:pt x="29195" y="19495"/>
                        <a:pt x="24345" y="21302"/>
                        <a:pt x="23109" y="21682"/>
                      </a:cubicBezTo>
                      <a:cubicBezTo>
                        <a:pt x="21872" y="22158"/>
                        <a:pt x="17022" y="24155"/>
                        <a:pt x="15786" y="24725"/>
                      </a:cubicBezTo>
                      <a:cubicBezTo>
                        <a:pt x="14550" y="25201"/>
                        <a:pt x="9890" y="27483"/>
                        <a:pt x="8654" y="27958"/>
                      </a:cubicBezTo>
                      <a:cubicBezTo>
                        <a:pt x="7608" y="28434"/>
                        <a:pt x="3994" y="30336"/>
                        <a:pt x="2282" y="31192"/>
                      </a:cubicBezTo>
                      <a:lnTo>
                        <a:pt x="0" y="22348"/>
                      </a:lnTo>
                      <a:cubicBezTo>
                        <a:pt x="1617" y="21587"/>
                        <a:pt x="5611" y="19590"/>
                        <a:pt x="6752" y="19019"/>
                      </a:cubicBezTo>
                      <a:cubicBezTo>
                        <a:pt x="7988" y="18449"/>
                        <a:pt x="12838" y="16262"/>
                        <a:pt x="14074" y="15786"/>
                      </a:cubicBezTo>
                      <a:cubicBezTo>
                        <a:pt x="15311" y="15215"/>
                        <a:pt x="20351" y="13218"/>
                        <a:pt x="21492" y="12838"/>
                      </a:cubicBezTo>
                      <a:cubicBezTo>
                        <a:pt x="22823" y="12363"/>
                        <a:pt x="27863" y="10461"/>
                        <a:pt x="29100" y="10080"/>
                      </a:cubicBezTo>
                      <a:cubicBezTo>
                        <a:pt x="30431" y="9605"/>
                        <a:pt x="39370" y="6942"/>
                        <a:pt x="40701" y="6657"/>
                      </a:cubicBezTo>
                      <a:cubicBezTo>
                        <a:pt x="43269" y="5991"/>
                        <a:pt x="45837" y="5325"/>
                        <a:pt x="48499" y="4755"/>
                      </a:cubicBezTo>
                      <a:cubicBezTo>
                        <a:pt x="52018" y="3994"/>
                        <a:pt x="55537" y="3233"/>
                        <a:pt x="59055" y="2663"/>
                      </a:cubicBezTo>
                      <a:cubicBezTo>
                        <a:pt x="60291" y="2473"/>
                        <a:pt x="61623" y="2282"/>
                        <a:pt x="62859" y="2092"/>
                      </a:cubicBezTo>
                      <a:cubicBezTo>
                        <a:pt x="63335" y="1997"/>
                        <a:pt x="63810" y="1902"/>
                        <a:pt x="64285" y="1902"/>
                      </a:cubicBezTo>
                      <a:cubicBezTo>
                        <a:pt x="66948" y="1522"/>
                        <a:pt x="69611" y="1141"/>
                        <a:pt x="72274" y="951"/>
                      </a:cubicBezTo>
                      <a:cubicBezTo>
                        <a:pt x="73605" y="761"/>
                        <a:pt x="83020" y="95"/>
                        <a:pt x="84351" y="95"/>
                      </a:cubicBezTo>
                      <a:cubicBezTo>
                        <a:pt x="85777" y="0"/>
                        <a:pt x="91008" y="0"/>
                        <a:pt x="92339" y="0"/>
                      </a:cubicBezTo>
                      <a:cubicBezTo>
                        <a:pt x="93575" y="0"/>
                        <a:pt x="98996" y="95"/>
                        <a:pt x="100327" y="95"/>
                      </a:cubicBezTo>
                      <a:cubicBezTo>
                        <a:pt x="101659" y="190"/>
                        <a:pt x="111073" y="856"/>
                        <a:pt x="112405" y="951"/>
                      </a:cubicBezTo>
                      <a:cubicBezTo>
                        <a:pt x="115067" y="1236"/>
                        <a:pt x="117730" y="1522"/>
                        <a:pt x="120393" y="1902"/>
                      </a:cubicBezTo>
                      <a:cubicBezTo>
                        <a:pt x="120868" y="1902"/>
                        <a:pt x="121344" y="1997"/>
                        <a:pt x="121819" y="2092"/>
                      </a:cubicBezTo>
                      <a:cubicBezTo>
                        <a:pt x="123150" y="2282"/>
                        <a:pt x="124387" y="2473"/>
                        <a:pt x="125623" y="2663"/>
                      </a:cubicBezTo>
                      <a:cubicBezTo>
                        <a:pt x="129237" y="3233"/>
                        <a:pt x="132755" y="3994"/>
                        <a:pt x="136274" y="4755"/>
                      </a:cubicBezTo>
                      <a:cubicBezTo>
                        <a:pt x="138937" y="5325"/>
                        <a:pt x="141504" y="5896"/>
                        <a:pt x="144072" y="6657"/>
                      </a:cubicBezTo>
                      <a:cubicBezTo>
                        <a:pt x="145308" y="7037"/>
                        <a:pt x="154342" y="9700"/>
                        <a:pt x="155674" y="10080"/>
                      </a:cubicBezTo>
                      <a:cubicBezTo>
                        <a:pt x="156910" y="10556"/>
                        <a:pt x="161950" y="12363"/>
                        <a:pt x="163186" y="12838"/>
                      </a:cubicBezTo>
                      <a:cubicBezTo>
                        <a:pt x="164518" y="13314"/>
                        <a:pt x="169463" y="15311"/>
                        <a:pt x="170604" y="15786"/>
                      </a:cubicBezTo>
                      <a:cubicBezTo>
                        <a:pt x="171935" y="16262"/>
                        <a:pt x="176785" y="18449"/>
                        <a:pt x="177926" y="19019"/>
                      </a:cubicBezTo>
                      <a:cubicBezTo>
                        <a:pt x="179067" y="19590"/>
                        <a:pt x="183061" y="21587"/>
                        <a:pt x="184773" y="22348"/>
                      </a:cubicBezTo>
                      <a:lnTo>
                        <a:pt x="182301" y="31097"/>
                      </a:lnTo>
                      <a:cubicBezTo>
                        <a:pt x="180589" y="30146"/>
                        <a:pt x="176975" y="28339"/>
                        <a:pt x="175929" y="27863"/>
                      </a:cubicBezTo>
                      <a:cubicBezTo>
                        <a:pt x="174693" y="27293"/>
                        <a:pt x="170033" y="25106"/>
                        <a:pt x="168797" y="24630"/>
                      </a:cubicBezTo>
                      <a:cubicBezTo>
                        <a:pt x="167656" y="24060"/>
                        <a:pt x="162806" y="22062"/>
                        <a:pt x="161570" y="21587"/>
                      </a:cubicBezTo>
                      <a:cubicBezTo>
                        <a:pt x="160333" y="21112"/>
                        <a:pt x="155388" y="19400"/>
                        <a:pt x="154152" y="18924"/>
                      </a:cubicBezTo>
                      <a:cubicBezTo>
                        <a:pt x="153011" y="18544"/>
                        <a:pt x="148732" y="17213"/>
                        <a:pt x="147115" y="16642"/>
                      </a:cubicBezTo>
                      <a:cubicBezTo>
                        <a:pt x="146925" y="16642"/>
                        <a:pt x="146830" y="16547"/>
                        <a:pt x="146734" y="16547"/>
                      </a:cubicBezTo>
                      <a:cubicBezTo>
                        <a:pt x="145403" y="16166"/>
                        <a:pt x="132090" y="12743"/>
                        <a:pt x="126574" y="11697"/>
                      </a:cubicBezTo>
                      <a:cubicBezTo>
                        <a:pt x="121724" y="10841"/>
                        <a:pt x="116874" y="10080"/>
                        <a:pt x="111929" y="9605"/>
                      </a:cubicBezTo>
                      <a:cubicBezTo>
                        <a:pt x="110693" y="9510"/>
                        <a:pt x="105462" y="9034"/>
                        <a:pt x="104131" y="8939"/>
                      </a:cubicBezTo>
                      <a:cubicBezTo>
                        <a:pt x="103370" y="8844"/>
                        <a:pt x="102514" y="8844"/>
                        <a:pt x="101754" y="8844"/>
                      </a:cubicBezTo>
                      <a:cubicBezTo>
                        <a:pt x="101278" y="8844"/>
                        <a:pt x="100708" y="8844"/>
                        <a:pt x="100232" y="8749"/>
                      </a:cubicBezTo>
                      <a:cubicBezTo>
                        <a:pt x="98901" y="8749"/>
                        <a:pt x="93670" y="8654"/>
                        <a:pt x="92339" y="865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4" name="Frihåndsform: figur 143">
                  <a:extLst>
                    <a:ext uri="{FF2B5EF4-FFF2-40B4-BE49-F238E27FC236}">
                      <a16:creationId xmlns:a16="http://schemas.microsoft.com/office/drawing/2014/main" id="{1A97A3D2-EAC0-467C-8A72-A72A9AB324C0}"/>
                    </a:ext>
                  </a:extLst>
                </p:cNvPr>
                <p:cNvSpPr/>
                <p:nvPr/>
              </p:nvSpPr>
              <p:spPr>
                <a:xfrm>
                  <a:off x="10153822" y="802331"/>
                  <a:ext cx="112404" cy="116113"/>
                </a:xfrm>
                <a:custGeom>
                  <a:avLst/>
                  <a:gdLst>
                    <a:gd name="connsiteX0" fmla="*/ 5991 w 112404"/>
                    <a:gd name="connsiteY0" fmla="*/ 116113 h 116113"/>
                    <a:gd name="connsiteX1" fmla="*/ 0 w 112404"/>
                    <a:gd name="connsiteY1" fmla="*/ 110312 h 116113"/>
                    <a:gd name="connsiteX2" fmla="*/ 108696 w 112404"/>
                    <a:gd name="connsiteY2" fmla="*/ 1522 h 116113"/>
                    <a:gd name="connsiteX3" fmla="*/ 112405 w 112404"/>
                    <a:gd name="connsiteY3" fmla="*/ 0 h 116113"/>
                    <a:gd name="connsiteX4" fmla="*/ 112405 w 112404"/>
                    <a:gd name="connsiteY4" fmla="*/ 285 h 116113"/>
                    <a:gd name="connsiteX5" fmla="*/ 110978 w 112404"/>
                    <a:gd name="connsiteY5" fmla="*/ 3804 h 116113"/>
                    <a:gd name="connsiteX6" fmla="*/ 5991 w 112404"/>
                    <a:gd name="connsiteY6" fmla="*/ 116113 h 11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04" h="116113">
                      <a:moveTo>
                        <a:pt x="5991" y="116113"/>
                      </a:moveTo>
                      <a:lnTo>
                        <a:pt x="0" y="110312"/>
                      </a:lnTo>
                      <a:lnTo>
                        <a:pt x="108696" y="1522"/>
                      </a:lnTo>
                      <a:cubicBezTo>
                        <a:pt x="110027" y="190"/>
                        <a:pt x="111454" y="0"/>
                        <a:pt x="112405" y="0"/>
                      </a:cubicBezTo>
                      <a:lnTo>
                        <a:pt x="112405" y="285"/>
                      </a:lnTo>
                      <a:cubicBezTo>
                        <a:pt x="112405" y="1141"/>
                        <a:pt x="112214" y="2473"/>
                        <a:pt x="110978" y="3804"/>
                      </a:cubicBezTo>
                      <a:lnTo>
                        <a:pt x="5991" y="11611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5" name="Frihåndsform: figur 144">
                  <a:extLst>
                    <a:ext uri="{FF2B5EF4-FFF2-40B4-BE49-F238E27FC236}">
                      <a16:creationId xmlns:a16="http://schemas.microsoft.com/office/drawing/2014/main" id="{DE56B8C1-ABDC-4159-A2C3-EBCFC4F2BD25}"/>
                    </a:ext>
                  </a:extLst>
                </p:cNvPr>
                <p:cNvSpPr/>
                <p:nvPr/>
              </p:nvSpPr>
              <p:spPr>
                <a:xfrm>
                  <a:off x="10173917" y="762620"/>
                  <a:ext cx="62924" cy="46083"/>
                </a:xfrm>
                <a:custGeom>
                  <a:avLst/>
                  <a:gdLst>
                    <a:gd name="connsiteX0" fmla="*/ 35061 w 62924"/>
                    <a:gd name="connsiteY0" fmla="*/ 13940 h 46083"/>
                    <a:gd name="connsiteX1" fmla="*/ 36108 w 62924"/>
                    <a:gd name="connsiteY1" fmla="*/ 12799 h 46083"/>
                    <a:gd name="connsiteX2" fmla="*/ 35347 w 62924"/>
                    <a:gd name="connsiteY2" fmla="*/ 12229 h 46083"/>
                    <a:gd name="connsiteX3" fmla="*/ 35347 w 62924"/>
                    <a:gd name="connsiteY3" fmla="*/ 12324 h 46083"/>
                    <a:gd name="connsiteX4" fmla="*/ 31258 w 62924"/>
                    <a:gd name="connsiteY4" fmla="*/ 14511 h 46083"/>
                    <a:gd name="connsiteX5" fmla="*/ 27168 w 62924"/>
                    <a:gd name="connsiteY5" fmla="*/ 12324 h 46083"/>
                    <a:gd name="connsiteX6" fmla="*/ 27168 w 62924"/>
                    <a:gd name="connsiteY6" fmla="*/ 12229 h 46083"/>
                    <a:gd name="connsiteX7" fmla="*/ 26503 w 62924"/>
                    <a:gd name="connsiteY7" fmla="*/ 12894 h 46083"/>
                    <a:gd name="connsiteX8" fmla="*/ 26598 w 62924"/>
                    <a:gd name="connsiteY8" fmla="*/ 12989 h 46083"/>
                    <a:gd name="connsiteX9" fmla="*/ 27264 w 62924"/>
                    <a:gd name="connsiteY9" fmla="*/ 13750 h 46083"/>
                    <a:gd name="connsiteX10" fmla="*/ 23174 w 62924"/>
                    <a:gd name="connsiteY10" fmla="*/ 31153 h 46083"/>
                    <a:gd name="connsiteX11" fmla="*/ 23460 w 62924"/>
                    <a:gd name="connsiteY11" fmla="*/ 35337 h 46083"/>
                    <a:gd name="connsiteX12" fmla="*/ 25171 w 62924"/>
                    <a:gd name="connsiteY12" fmla="*/ 41804 h 46083"/>
                    <a:gd name="connsiteX13" fmla="*/ 26408 w 62924"/>
                    <a:gd name="connsiteY13" fmla="*/ 46083 h 46083"/>
                    <a:gd name="connsiteX14" fmla="*/ 23174 w 62924"/>
                    <a:gd name="connsiteY14" fmla="*/ 45988 h 46083"/>
                    <a:gd name="connsiteX15" fmla="*/ 21558 w 62924"/>
                    <a:gd name="connsiteY15" fmla="*/ 45988 h 46083"/>
                    <a:gd name="connsiteX16" fmla="*/ 21177 w 62924"/>
                    <a:gd name="connsiteY16" fmla="*/ 45988 h 46083"/>
                    <a:gd name="connsiteX17" fmla="*/ 16327 w 62924"/>
                    <a:gd name="connsiteY17" fmla="*/ 34767 h 46083"/>
                    <a:gd name="connsiteX18" fmla="*/ 14996 w 62924"/>
                    <a:gd name="connsiteY18" fmla="*/ 23070 h 46083"/>
                    <a:gd name="connsiteX19" fmla="*/ 14235 w 62924"/>
                    <a:gd name="connsiteY19" fmla="*/ 15462 h 46083"/>
                    <a:gd name="connsiteX20" fmla="*/ 10431 w 62924"/>
                    <a:gd name="connsiteY20" fmla="*/ 10612 h 46083"/>
                    <a:gd name="connsiteX21" fmla="*/ 7483 w 62924"/>
                    <a:gd name="connsiteY21" fmla="*/ 15937 h 46083"/>
                    <a:gd name="connsiteX22" fmla="*/ 4440 w 62924"/>
                    <a:gd name="connsiteY22" fmla="*/ 15462 h 46083"/>
                    <a:gd name="connsiteX23" fmla="*/ 1017 w 62924"/>
                    <a:gd name="connsiteY23" fmla="*/ 12229 h 46083"/>
                    <a:gd name="connsiteX24" fmla="*/ 1492 w 62924"/>
                    <a:gd name="connsiteY24" fmla="*/ 3670 h 46083"/>
                    <a:gd name="connsiteX25" fmla="*/ 8720 w 62924"/>
                    <a:gd name="connsiteY25" fmla="*/ 151 h 46083"/>
                    <a:gd name="connsiteX26" fmla="*/ 19656 w 62924"/>
                    <a:gd name="connsiteY26" fmla="*/ 11753 h 46083"/>
                    <a:gd name="connsiteX27" fmla="*/ 23365 w 62924"/>
                    <a:gd name="connsiteY27" fmla="*/ 3575 h 46083"/>
                    <a:gd name="connsiteX28" fmla="*/ 39911 w 62924"/>
                    <a:gd name="connsiteY28" fmla="*/ 3480 h 46083"/>
                    <a:gd name="connsiteX29" fmla="*/ 43240 w 62924"/>
                    <a:gd name="connsiteY29" fmla="*/ 11658 h 46083"/>
                    <a:gd name="connsiteX30" fmla="*/ 43145 w 62924"/>
                    <a:gd name="connsiteY30" fmla="*/ 11563 h 46083"/>
                    <a:gd name="connsiteX31" fmla="*/ 49611 w 62924"/>
                    <a:gd name="connsiteY31" fmla="*/ 1388 h 46083"/>
                    <a:gd name="connsiteX32" fmla="*/ 60738 w 62924"/>
                    <a:gd name="connsiteY32" fmla="*/ 2529 h 46083"/>
                    <a:gd name="connsiteX33" fmla="*/ 62830 w 62924"/>
                    <a:gd name="connsiteY33" fmla="*/ 7189 h 46083"/>
                    <a:gd name="connsiteX34" fmla="*/ 62925 w 62924"/>
                    <a:gd name="connsiteY34" fmla="*/ 7854 h 46083"/>
                    <a:gd name="connsiteX35" fmla="*/ 60262 w 62924"/>
                    <a:gd name="connsiteY35" fmla="*/ 14321 h 46083"/>
                    <a:gd name="connsiteX36" fmla="*/ 53415 w 62924"/>
                    <a:gd name="connsiteY36" fmla="*/ 15177 h 46083"/>
                    <a:gd name="connsiteX37" fmla="*/ 52559 w 62924"/>
                    <a:gd name="connsiteY37" fmla="*/ 10612 h 46083"/>
                    <a:gd name="connsiteX38" fmla="*/ 48755 w 62924"/>
                    <a:gd name="connsiteY38" fmla="*/ 15462 h 46083"/>
                    <a:gd name="connsiteX39" fmla="*/ 47995 w 62924"/>
                    <a:gd name="connsiteY39" fmla="*/ 23070 h 46083"/>
                    <a:gd name="connsiteX40" fmla="*/ 46568 w 62924"/>
                    <a:gd name="connsiteY40" fmla="*/ 34767 h 46083"/>
                    <a:gd name="connsiteX41" fmla="*/ 41908 w 62924"/>
                    <a:gd name="connsiteY41" fmla="*/ 45988 h 46083"/>
                    <a:gd name="connsiteX42" fmla="*/ 38485 w 62924"/>
                    <a:gd name="connsiteY42" fmla="*/ 45893 h 46083"/>
                    <a:gd name="connsiteX43" fmla="*/ 36773 w 62924"/>
                    <a:gd name="connsiteY43" fmla="*/ 45893 h 46083"/>
                    <a:gd name="connsiteX44" fmla="*/ 36203 w 62924"/>
                    <a:gd name="connsiteY44" fmla="*/ 45893 h 46083"/>
                    <a:gd name="connsiteX45" fmla="*/ 37249 w 62924"/>
                    <a:gd name="connsiteY45" fmla="*/ 41994 h 46083"/>
                    <a:gd name="connsiteX46" fmla="*/ 38865 w 62924"/>
                    <a:gd name="connsiteY46" fmla="*/ 35337 h 46083"/>
                    <a:gd name="connsiteX47" fmla="*/ 39056 w 62924"/>
                    <a:gd name="connsiteY47" fmla="*/ 31248 h 46083"/>
                    <a:gd name="connsiteX48" fmla="*/ 35061 w 62924"/>
                    <a:gd name="connsiteY48" fmla="*/ 13940 h 4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2924" h="46083">
                      <a:moveTo>
                        <a:pt x="35061" y="13940"/>
                      </a:moveTo>
                      <a:cubicBezTo>
                        <a:pt x="35442" y="13560"/>
                        <a:pt x="35822" y="13180"/>
                        <a:pt x="36108" y="12799"/>
                      </a:cubicBezTo>
                      <a:cubicBezTo>
                        <a:pt x="36583" y="12134"/>
                        <a:pt x="35822" y="11658"/>
                        <a:pt x="35347" y="12229"/>
                      </a:cubicBezTo>
                      <a:cubicBezTo>
                        <a:pt x="35347" y="12229"/>
                        <a:pt x="35347" y="12229"/>
                        <a:pt x="35347" y="12324"/>
                      </a:cubicBezTo>
                      <a:cubicBezTo>
                        <a:pt x="34491" y="13655"/>
                        <a:pt x="32969" y="14511"/>
                        <a:pt x="31258" y="14511"/>
                      </a:cubicBezTo>
                      <a:cubicBezTo>
                        <a:pt x="29546" y="14511"/>
                        <a:pt x="28024" y="13655"/>
                        <a:pt x="27168" y="12324"/>
                      </a:cubicBezTo>
                      <a:lnTo>
                        <a:pt x="27168" y="12229"/>
                      </a:lnTo>
                      <a:cubicBezTo>
                        <a:pt x="26693" y="11563"/>
                        <a:pt x="25932" y="12134"/>
                        <a:pt x="26503" y="12894"/>
                      </a:cubicBezTo>
                      <a:cubicBezTo>
                        <a:pt x="26503" y="12989"/>
                        <a:pt x="26598" y="12989"/>
                        <a:pt x="26598" y="12989"/>
                      </a:cubicBezTo>
                      <a:cubicBezTo>
                        <a:pt x="26788" y="13275"/>
                        <a:pt x="26978" y="13560"/>
                        <a:pt x="27264" y="13750"/>
                      </a:cubicBezTo>
                      <a:cubicBezTo>
                        <a:pt x="24791" y="17269"/>
                        <a:pt x="23174" y="24306"/>
                        <a:pt x="23174" y="31153"/>
                      </a:cubicBezTo>
                      <a:cubicBezTo>
                        <a:pt x="23174" y="32579"/>
                        <a:pt x="23174" y="34006"/>
                        <a:pt x="23460" y="35337"/>
                      </a:cubicBezTo>
                      <a:cubicBezTo>
                        <a:pt x="23745" y="37620"/>
                        <a:pt x="24411" y="39807"/>
                        <a:pt x="25171" y="41804"/>
                      </a:cubicBezTo>
                      <a:cubicBezTo>
                        <a:pt x="25742" y="43420"/>
                        <a:pt x="26217" y="44847"/>
                        <a:pt x="26408" y="46083"/>
                      </a:cubicBezTo>
                      <a:cubicBezTo>
                        <a:pt x="25647" y="46083"/>
                        <a:pt x="24316" y="46083"/>
                        <a:pt x="23174" y="45988"/>
                      </a:cubicBezTo>
                      <a:cubicBezTo>
                        <a:pt x="22509" y="45988"/>
                        <a:pt x="22033" y="45988"/>
                        <a:pt x="21558" y="45988"/>
                      </a:cubicBezTo>
                      <a:lnTo>
                        <a:pt x="21177" y="45988"/>
                      </a:lnTo>
                      <a:cubicBezTo>
                        <a:pt x="19846" y="43991"/>
                        <a:pt x="17278" y="38951"/>
                        <a:pt x="16327" y="34767"/>
                      </a:cubicBezTo>
                      <a:cubicBezTo>
                        <a:pt x="15567" y="31153"/>
                        <a:pt x="15281" y="26969"/>
                        <a:pt x="14996" y="23070"/>
                      </a:cubicBezTo>
                      <a:cubicBezTo>
                        <a:pt x="14806" y="20217"/>
                        <a:pt x="14616" y="17554"/>
                        <a:pt x="14235" y="15462"/>
                      </a:cubicBezTo>
                      <a:cubicBezTo>
                        <a:pt x="13855" y="13370"/>
                        <a:pt x="12428" y="10612"/>
                        <a:pt x="10431" y="10612"/>
                      </a:cubicBezTo>
                      <a:cubicBezTo>
                        <a:pt x="12428" y="12514"/>
                        <a:pt x="10526" y="16033"/>
                        <a:pt x="7483" y="15937"/>
                      </a:cubicBezTo>
                      <a:cubicBezTo>
                        <a:pt x="6532" y="15937"/>
                        <a:pt x="5486" y="15747"/>
                        <a:pt x="4440" y="15462"/>
                      </a:cubicBezTo>
                      <a:cubicBezTo>
                        <a:pt x="3014" y="15082"/>
                        <a:pt x="1873" y="13845"/>
                        <a:pt x="1017" y="12229"/>
                      </a:cubicBezTo>
                      <a:cubicBezTo>
                        <a:pt x="-410" y="9471"/>
                        <a:pt x="-410" y="6142"/>
                        <a:pt x="1492" y="3670"/>
                      </a:cubicBezTo>
                      <a:cubicBezTo>
                        <a:pt x="3109" y="1483"/>
                        <a:pt x="5772" y="151"/>
                        <a:pt x="8720" y="151"/>
                      </a:cubicBezTo>
                      <a:cubicBezTo>
                        <a:pt x="14996" y="151"/>
                        <a:pt x="19466" y="5857"/>
                        <a:pt x="19656" y="11753"/>
                      </a:cubicBezTo>
                      <a:cubicBezTo>
                        <a:pt x="20321" y="8140"/>
                        <a:pt x="21463" y="5572"/>
                        <a:pt x="23365" y="3575"/>
                      </a:cubicBezTo>
                      <a:cubicBezTo>
                        <a:pt x="27739" y="-1085"/>
                        <a:pt x="35442" y="-895"/>
                        <a:pt x="39911" y="3480"/>
                      </a:cubicBezTo>
                      <a:cubicBezTo>
                        <a:pt x="41718" y="5287"/>
                        <a:pt x="43240" y="8140"/>
                        <a:pt x="43240" y="11658"/>
                      </a:cubicBezTo>
                      <a:lnTo>
                        <a:pt x="43145" y="11563"/>
                      </a:lnTo>
                      <a:cubicBezTo>
                        <a:pt x="44191" y="6333"/>
                        <a:pt x="46758" y="3004"/>
                        <a:pt x="49611" y="1388"/>
                      </a:cubicBezTo>
                      <a:cubicBezTo>
                        <a:pt x="53225" y="-704"/>
                        <a:pt x="57885" y="-514"/>
                        <a:pt x="60738" y="2529"/>
                      </a:cubicBezTo>
                      <a:cubicBezTo>
                        <a:pt x="61879" y="3765"/>
                        <a:pt x="62640" y="5382"/>
                        <a:pt x="62830" y="7189"/>
                      </a:cubicBezTo>
                      <a:cubicBezTo>
                        <a:pt x="62830" y="7379"/>
                        <a:pt x="62925" y="7664"/>
                        <a:pt x="62925" y="7854"/>
                      </a:cubicBezTo>
                      <a:cubicBezTo>
                        <a:pt x="62925" y="10422"/>
                        <a:pt x="61879" y="12894"/>
                        <a:pt x="60262" y="14321"/>
                      </a:cubicBezTo>
                      <a:cubicBezTo>
                        <a:pt x="58360" y="16033"/>
                        <a:pt x="55602" y="16698"/>
                        <a:pt x="53415" y="15177"/>
                      </a:cubicBezTo>
                      <a:cubicBezTo>
                        <a:pt x="51989" y="14226"/>
                        <a:pt x="51513" y="12229"/>
                        <a:pt x="52559" y="10612"/>
                      </a:cubicBezTo>
                      <a:cubicBezTo>
                        <a:pt x="50372" y="10422"/>
                        <a:pt x="49136" y="13275"/>
                        <a:pt x="48755" y="15462"/>
                      </a:cubicBezTo>
                      <a:cubicBezTo>
                        <a:pt x="48375" y="17554"/>
                        <a:pt x="48185" y="20217"/>
                        <a:pt x="47995" y="23070"/>
                      </a:cubicBezTo>
                      <a:cubicBezTo>
                        <a:pt x="47709" y="26969"/>
                        <a:pt x="47424" y="31248"/>
                        <a:pt x="46568" y="34767"/>
                      </a:cubicBezTo>
                      <a:cubicBezTo>
                        <a:pt x="45617" y="39141"/>
                        <a:pt x="43240" y="43706"/>
                        <a:pt x="41908" y="45988"/>
                      </a:cubicBezTo>
                      <a:cubicBezTo>
                        <a:pt x="41243" y="45988"/>
                        <a:pt x="39816" y="45988"/>
                        <a:pt x="38485" y="45893"/>
                      </a:cubicBezTo>
                      <a:cubicBezTo>
                        <a:pt x="37819" y="45893"/>
                        <a:pt x="37154" y="45893"/>
                        <a:pt x="36773" y="45893"/>
                      </a:cubicBezTo>
                      <a:lnTo>
                        <a:pt x="36203" y="45893"/>
                      </a:lnTo>
                      <a:cubicBezTo>
                        <a:pt x="36393" y="44752"/>
                        <a:pt x="36773" y="43420"/>
                        <a:pt x="37249" y="41994"/>
                      </a:cubicBezTo>
                      <a:cubicBezTo>
                        <a:pt x="37819" y="39997"/>
                        <a:pt x="38580" y="37715"/>
                        <a:pt x="38865" y="35337"/>
                      </a:cubicBezTo>
                      <a:cubicBezTo>
                        <a:pt x="39056" y="34006"/>
                        <a:pt x="39056" y="32579"/>
                        <a:pt x="39056" y="31248"/>
                      </a:cubicBezTo>
                      <a:cubicBezTo>
                        <a:pt x="38960" y="24496"/>
                        <a:pt x="37344" y="17459"/>
                        <a:pt x="35061" y="1394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4" name="Frihåndsform: figur 33">
                <a:extLst>
                  <a:ext uri="{FF2B5EF4-FFF2-40B4-BE49-F238E27FC236}">
                    <a16:creationId xmlns:a16="http://schemas.microsoft.com/office/drawing/2014/main" id="{DB434509-EC0B-403F-B2EE-9F2D1E293319}"/>
                  </a:ext>
                </a:extLst>
              </p:cNvPr>
              <p:cNvSpPr/>
              <p:nvPr/>
            </p:nvSpPr>
            <p:spPr>
              <a:xfrm>
                <a:off x="10174458" y="752691"/>
                <a:ext cx="59625" cy="8463"/>
              </a:xfrm>
              <a:custGeom>
                <a:avLst/>
                <a:gdLst>
                  <a:gd name="connsiteX0" fmla="*/ 0 w 59625"/>
                  <a:gd name="connsiteY0" fmla="*/ 0 h 8463"/>
                  <a:gd name="connsiteX1" fmla="*/ 0 w 59625"/>
                  <a:gd name="connsiteY1" fmla="*/ 8464 h 8463"/>
                  <a:gd name="connsiteX2" fmla="*/ 29765 w 59625"/>
                  <a:gd name="connsiteY2" fmla="*/ 8464 h 8463"/>
                  <a:gd name="connsiteX3" fmla="*/ 59626 w 59625"/>
                  <a:gd name="connsiteY3" fmla="*/ 8464 h 8463"/>
                  <a:gd name="connsiteX4" fmla="*/ 59626 w 59625"/>
                  <a:gd name="connsiteY4" fmla="*/ 0 h 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25" h="8463">
                    <a:moveTo>
                      <a:pt x="0" y="0"/>
                    </a:moveTo>
                    <a:lnTo>
                      <a:pt x="0" y="8464"/>
                    </a:lnTo>
                    <a:lnTo>
                      <a:pt x="29765" y="8464"/>
                    </a:lnTo>
                    <a:lnTo>
                      <a:pt x="59626" y="8464"/>
                    </a:lnTo>
                    <a:lnTo>
                      <a:pt x="59626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5" name="dasdasda">
                <a:extLst>
                  <a:ext uri="{FF2B5EF4-FFF2-40B4-BE49-F238E27FC236}">
                    <a16:creationId xmlns:a16="http://schemas.microsoft.com/office/drawing/2014/main" id="{07DAD53E-9F3E-4F0E-B61B-1827243CC192}"/>
                  </a:ext>
                </a:extLst>
              </p:cNvPr>
              <p:cNvGrpSpPr/>
              <p:nvPr/>
            </p:nvGrpSpPr>
            <p:grpSpPr>
              <a:xfrm>
                <a:off x="10094101" y="633820"/>
                <a:ext cx="221385" cy="367739"/>
                <a:chOff x="10094101" y="633820"/>
                <a:chExt cx="221385" cy="367739"/>
              </a:xfrm>
              <a:solidFill>
                <a:srgbClr val="EBEBEB"/>
              </a:solidFill>
            </p:grpSpPr>
            <p:sp>
              <p:nvSpPr>
                <p:cNvPr id="137" name="Frihåndsform: figur 136">
                  <a:extLst>
                    <a:ext uri="{FF2B5EF4-FFF2-40B4-BE49-F238E27FC236}">
                      <a16:creationId xmlns:a16="http://schemas.microsoft.com/office/drawing/2014/main" id="{38421CE8-2F52-4AE5-8D75-7E0636BCA4DC}"/>
                    </a:ext>
                  </a:extLst>
                </p:cNvPr>
                <p:cNvSpPr/>
                <p:nvPr/>
              </p:nvSpPr>
              <p:spPr>
                <a:xfrm>
                  <a:off x="10094101" y="634010"/>
                  <a:ext cx="55441" cy="77028"/>
                </a:xfrm>
                <a:custGeom>
                  <a:avLst/>
                  <a:gdLst>
                    <a:gd name="connsiteX0" fmla="*/ 40226 w 55441"/>
                    <a:gd name="connsiteY0" fmla="*/ 67424 h 77028"/>
                    <a:gd name="connsiteX1" fmla="*/ 34901 w 55441"/>
                    <a:gd name="connsiteY1" fmla="*/ 40321 h 77028"/>
                    <a:gd name="connsiteX2" fmla="*/ 33759 w 55441"/>
                    <a:gd name="connsiteY2" fmla="*/ 34140 h 77028"/>
                    <a:gd name="connsiteX3" fmla="*/ 28814 w 55441"/>
                    <a:gd name="connsiteY3" fmla="*/ 29765 h 77028"/>
                    <a:gd name="connsiteX4" fmla="*/ 27483 w 55441"/>
                    <a:gd name="connsiteY4" fmla="*/ 29956 h 77028"/>
                    <a:gd name="connsiteX5" fmla="*/ 23299 w 55441"/>
                    <a:gd name="connsiteY5" fmla="*/ 34901 h 77028"/>
                    <a:gd name="connsiteX6" fmla="*/ 23489 w 55441"/>
                    <a:gd name="connsiteY6" fmla="*/ 36327 h 77028"/>
                    <a:gd name="connsiteX7" fmla="*/ 25296 w 55441"/>
                    <a:gd name="connsiteY7" fmla="*/ 44886 h 77028"/>
                    <a:gd name="connsiteX8" fmla="*/ 31097 w 55441"/>
                    <a:gd name="connsiteY8" fmla="*/ 70657 h 77028"/>
                    <a:gd name="connsiteX9" fmla="*/ 29670 w 55441"/>
                    <a:gd name="connsiteY9" fmla="*/ 71323 h 77028"/>
                    <a:gd name="connsiteX10" fmla="*/ 26722 w 55441"/>
                    <a:gd name="connsiteY10" fmla="*/ 72654 h 77028"/>
                    <a:gd name="connsiteX11" fmla="*/ 23869 w 55441"/>
                    <a:gd name="connsiteY11" fmla="*/ 73795 h 77028"/>
                    <a:gd name="connsiteX12" fmla="*/ 19685 w 55441"/>
                    <a:gd name="connsiteY12" fmla="*/ 75697 h 77028"/>
                    <a:gd name="connsiteX13" fmla="*/ 16642 w 55441"/>
                    <a:gd name="connsiteY13" fmla="*/ 77028 h 77028"/>
                    <a:gd name="connsiteX14" fmla="*/ 0 w 55441"/>
                    <a:gd name="connsiteY14" fmla="*/ 15025 h 77028"/>
                    <a:gd name="connsiteX15" fmla="*/ 4089 w 55441"/>
                    <a:gd name="connsiteY15" fmla="*/ 13314 h 77028"/>
                    <a:gd name="connsiteX16" fmla="*/ 8083 w 55441"/>
                    <a:gd name="connsiteY16" fmla="*/ 11792 h 77028"/>
                    <a:gd name="connsiteX17" fmla="*/ 10270 w 55441"/>
                    <a:gd name="connsiteY17" fmla="*/ 20541 h 77028"/>
                    <a:gd name="connsiteX18" fmla="*/ 10461 w 55441"/>
                    <a:gd name="connsiteY18" fmla="*/ 21207 h 77028"/>
                    <a:gd name="connsiteX19" fmla="*/ 11126 w 55441"/>
                    <a:gd name="connsiteY19" fmla="*/ 20921 h 77028"/>
                    <a:gd name="connsiteX20" fmla="*/ 15596 w 55441"/>
                    <a:gd name="connsiteY20" fmla="*/ 19210 h 77028"/>
                    <a:gd name="connsiteX21" fmla="*/ 18259 w 55441"/>
                    <a:gd name="connsiteY21" fmla="*/ 18259 h 77028"/>
                    <a:gd name="connsiteX22" fmla="*/ 20161 w 55441"/>
                    <a:gd name="connsiteY22" fmla="*/ 17593 h 77028"/>
                    <a:gd name="connsiteX23" fmla="*/ 20636 w 55441"/>
                    <a:gd name="connsiteY23" fmla="*/ 17498 h 77028"/>
                    <a:gd name="connsiteX24" fmla="*/ 20446 w 55441"/>
                    <a:gd name="connsiteY24" fmla="*/ 16927 h 77028"/>
                    <a:gd name="connsiteX25" fmla="*/ 18544 w 55441"/>
                    <a:gd name="connsiteY25" fmla="*/ 7988 h 77028"/>
                    <a:gd name="connsiteX26" fmla="*/ 22728 w 55441"/>
                    <a:gd name="connsiteY26" fmla="*/ 6562 h 77028"/>
                    <a:gd name="connsiteX27" fmla="*/ 26817 w 55441"/>
                    <a:gd name="connsiteY27" fmla="*/ 5230 h 77028"/>
                    <a:gd name="connsiteX28" fmla="*/ 28529 w 55441"/>
                    <a:gd name="connsiteY28" fmla="*/ 14074 h 77028"/>
                    <a:gd name="connsiteX29" fmla="*/ 28624 w 55441"/>
                    <a:gd name="connsiteY29" fmla="*/ 14740 h 77028"/>
                    <a:gd name="connsiteX30" fmla="*/ 29290 w 55441"/>
                    <a:gd name="connsiteY30" fmla="*/ 14550 h 77028"/>
                    <a:gd name="connsiteX31" fmla="*/ 31382 w 55441"/>
                    <a:gd name="connsiteY31" fmla="*/ 13884 h 77028"/>
                    <a:gd name="connsiteX32" fmla="*/ 33950 w 55441"/>
                    <a:gd name="connsiteY32" fmla="*/ 13123 h 77028"/>
                    <a:gd name="connsiteX33" fmla="*/ 36042 w 55441"/>
                    <a:gd name="connsiteY33" fmla="*/ 12553 h 77028"/>
                    <a:gd name="connsiteX34" fmla="*/ 38514 w 55441"/>
                    <a:gd name="connsiteY34" fmla="*/ 11887 h 77028"/>
                    <a:gd name="connsiteX35" fmla="*/ 39085 w 55441"/>
                    <a:gd name="connsiteY35" fmla="*/ 11697 h 77028"/>
                    <a:gd name="connsiteX36" fmla="*/ 38990 w 55441"/>
                    <a:gd name="connsiteY36" fmla="*/ 11126 h 77028"/>
                    <a:gd name="connsiteX37" fmla="*/ 37468 w 55441"/>
                    <a:gd name="connsiteY37" fmla="*/ 2187 h 77028"/>
                    <a:gd name="connsiteX38" fmla="*/ 41748 w 55441"/>
                    <a:gd name="connsiteY38" fmla="*/ 1046 h 77028"/>
                    <a:gd name="connsiteX39" fmla="*/ 44125 w 55441"/>
                    <a:gd name="connsiteY39" fmla="*/ 475 h 77028"/>
                    <a:gd name="connsiteX40" fmla="*/ 45932 w 55441"/>
                    <a:gd name="connsiteY40" fmla="*/ 0 h 77028"/>
                    <a:gd name="connsiteX41" fmla="*/ 55441 w 55441"/>
                    <a:gd name="connsiteY41" fmla="*/ 62954 h 77028"/>
                    <a:gd name="connsiteX42" fmla="*/ 47739 w 55441"/>
                    <a:gd name="connsiteY42" fmla="*/ 65046 h 77028"/>
                    <a:gd name="connsiteX43" fmla="*/ 40226 w 55441"/>
                    <a:gd name="connsiteY43" fmla="*/ 67424 h 77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441" h="77028">
                      <a:moveTo>
                        <a:pt x="40226" y="67424"/>
                      </a:moveTo>
                      <a:cubicBezTo>
                        <a:pt x="38990" y="61147"/>
                        <a:pt x="36327" y="47548"/>
                        <a:pt x="34901" y="40321"/>
                      </a:cubicBezTo>
                      <a:cubicBezTo>
                        <a:pt x="34330" y="37088"/>
                        <a:pt x="33854" y="34710"/>
                        <a:pt x="33759" y="34140"/>
                      </a:cubicBezTo>
                      <a:cubicBezTo>
                        <a:pt x="33284" y="31667"/>
                        <a:pt x="31477" y="29765"/>
                        <a:pt x="28814" y="29765"/>
                      </a:cubicBezTo>
                      <a:cubicBezTo>
                        <a:pt x="28434" y="29765"/>
                        <a:pt x="27958" y="29860"/>
                        <a:pt x="27483" y="29956"/>
                      </a:cubicBezTo>
                      <a:cubicBezTo>
                        <a:pt x="24725" y="30526"/>
                        <a:pt x="23299" y="32618"/>
                        <a:pt x="23299" y="34901"/>
                      </a:cubicBezTo>
                      <a:cubicBezTo>
                        <a:pt x="23299" y="35376"/>
                        <a:pt x="23394" y="35852"/>
                        <a:pt x="23489" y="36327"/>
                      </a:cubicBezTo>
                      <a:cubicBezTo>
                        <a:pt x="23679" y="37088"/>
                        <a:pt x="24345" y="40416"/>
                        <a:pt x="25296" y="44886"/>
                      </a:cubicBezTo>
                      <a:cubicBezTo>
                        <a:pt x="26912" y="52493"/>
                        <a:pt x="29860" y="65236"/>
                        <a:pt x="31097" y="70657"/>
                      </a:cubicBezTo>
                      <a:lnTo>
                        <a:pt x="29670" y="71323"/>
                      </a:lnTo>
                      <a:lnTo>
                        <a:pt x="26722" y="72654"/>
                      </a:lnTo>
                      <a:cubicBezTo>
                        <a:pt x="25581" y="73225"/>
                        <a:pt x="24440" y="73605"/>
                        <a:pt x="23869" y="73795"/>
                      </a:cubicBezTo>
                      <a:cubicBezTo>
                        <a:pt x="23204" y="74080"/>
                        <a:pt x="21397" y="74841"/>
                        <a:pt x="19685" y="75697"/>
                      </a:cubicBezTo>
                      <a:lnTo>
                        <a:pt x="16642" y="77028"/>
                      </a:lnTo>
                      <a:lnTo>
                        <a:pt x="0" y="15025"/>
                      </a:lnTo>
                      <a:cubicBezTo>
                        <a:pt x="1331" y="14455"/>
                        <a:pt x="2758" y="13884"/>
                        <a:pt x="4089" y="13314"/>
                      </a:cubicBezTo>
                      <a:cubicBezTo>
                        <a:pt x="5421" y="12743"/>
                        <a:pt x="6752" y="12268"/>
                        <a:pt x="8083" y="11792"/>
                      </a:cubicBezTo>
                      <a:lnTo>
                        <a:pt x="10270" y="20541"/>
                      </a:lnTo>
                      <a:lnTo>
                        <a:pt x="10461" y="21207"/>
                      </a:lnTo>
                      <a:lnTo>
                        <a:pt x="11126" y="20921"/>
                      </a:lnTo>
                      <a:cubicBezTo>
                        <a:pt x="12553" y="20351"/>
                        <a:pt x="14074" y="19780"/>
                        <a:pt x="15596" y="19210"/>
                      </a:cubicBezTo>
                      <a:cubicBezTo>
                        <a:pt x="16452" y="18829"/>
                        <a:pt x="17308" y="18544"/>
                        <a:pt x="18259" y="18259"/>
                      </a:cubicBezTo>
                      <a:cubicBezTo>
                        <a:pt x="18924" y="17973"/>
                        <a:pt x="19590" y="17783"/>
                        <a:pt x="20161" y="17593"/>
                      </a:cubicBezTo>
                      <a:lnTo>
                        <a:pt x="20636" y="17498"/>
                      </a:lnTo>
                      <a:lnTo>
                        <a:pt x="20446" y="16927"/>
                      </a:lnTo>
                      <a:lnTo>
                        <a:pt x="18544" y="7988"/>
                      </a:lnTo>
                      <a:cubicBezTo>
                        <a:pt x="19970" y="7513"/>
                        <a:pt x="21302" y="7037"/>
                        <a:pt x="22728" y="6562"/>
                      </a:cubicBezTo>
                      <a:cubicBezTo>
                        <a:pt x="24155" y="6086"/>
                        <a:pt x="25486" y="5611"/>
                        <a:pt x="26817" y="5230"/>
                      </a:cubicBezTo>
                      <a:lnTo>
                        <a:pt x="28529" y="14074"/>
                      </a:lnTo>
                      <a:lnTo>
                        <a:pt x="28624" y="14740"/>
                      </a:lnTo>
                      <a:lnTo>
                        <a:pt x="29290" y="14550"/>
                      </a:lnTo>
                      <a:cubicBezTo>
                        <a:pt x="29956" y="14360"/>
                        <a:pt x="30716" y="14169"/>
                        <a:pt x="31382" y="13884"/>
                      </a:cubicBezTo>
                      <a:cubicBezTo>
                        <a:pt x="32238" y="13599"/>
                        <a:pt x="33094" y="13409"/>
                        <a:pt x="33950" y="13123"/>
                      </a:cubicBezTo>
                      <a:cubicBezTo>
                        <a:pt x="34615" y="12933"/>
                        <a:pt x="35376" y="12743"/>
                        <a:pt x="36042" y="12553"/>
                      </a:cubicBezTo>
                      <a:cubicBezTo>
                        <a:pt x="36898" y="12268"/>
                        <a:pt x="37753" y="12077"/>
                        <a:pt x="38514" y="11887"/>
                      </a:cubicBezTo>
                      <a:lnTo>
                        <a:pt x="39085" y="11697"/>
                      </a:lnTo>
                      <a:lnTo>
                        <a:pt x="38990" y="11126"/>
                      </a:lnTo>
                      <a:lnTo>
                        <a:pt x="37468" y="2187"/>
                      </a:lnTo>
                      <a:cubicBezTo>
                        <a:pt x="38895" y="1807"/>
                        <a:pt x="40321" y="1426"/>
                        <a:pt x="41748" y="1046"/>
                      </a:cubicBezTo>
                      <a:cubicBezTo>
                        <a:pt x="42508" y="856"/>
                        <a:pt x="43364" y="666"/>
                        <a:pt x="44125" y="475"/>
                      </a:cubicBezTo>
                      <a:cubicBezTo>
                        <a:pt x="44696" y="380"/>
                        <a:pt x="45361" y="190"/>
                        <a:pt x="45932" y="0"/>
                      </a:cubicBezTo>
                      <a:lnTo>
                        <a:pt x="55441" y="62954"/>
                      </a:lnTo>
                      <a:cubicBezTo>
                        <a:pt x="53444" y="63430"/>
                        <a:pt x="48975" y="64666"/>
                        <a:pt x="47739" y="65046"/>
                      </a:cubicBezTo>
                      <a:cubicBezTo>
                        <a:pt x="46597" y="65427"/>
                        <a:pt x="41938" y="66853"/>
                        <a:pt x="40226" y="6742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8" name="Frihåndsform: figur 137">
                  <a:extLst>
                    <a:ext uri="{FF2B5EF4-FFF2-40B4-BE49-F238E27FC236}">
                      <a16:creationId xmlns:a16="http://schemas.microsoft.com/office/drawing/2014/main" id="{631680FE-AD69-43EF-AE72-00923E9695AF}"/>
                    </a:ext>
                  </a:extLst>
                </p:cNvPr>
                <p:cNvSpPr/>
                <p:nvPr/>
              </p:nvSpPr>
              <p:spPr>
                <a:xfrm>
                  <a:off x="10259950" y="633820"/>
                  <a:ext cx="55536" cy="76933"/>
                </a:xfrm>
                <a:custGeom>
                  <a:avLst/>
                  <a:gdLst>
                    <a:gd name="connsiteX0" fmla="*/ 24440 w 55536"/>
                    <a:gd name="connsiteY0" fmla="*/ 70752 h 76933"/>
                    <a:gd name="connsiteX1" fmla="*/ 30241 w 55536"/>
                    <a:gd name="connsiteY1" fmla="*/ 44886 h 76933"/>
                    <a:gd name="connsiteX2" fmla="*/ 32048 w 55536"/>
                    <a:gd name="connsiteY2" fmla="*/ 36327 h 76933"/>
                    <a:gd name="connsiteX3" fmla="*/ 32238 w 55536"/>
                    <a:gd name="connsiteY3" fmla="*/ 34901 h 76933"/>
                    <a:gd name="connsiteX4" fmla="*/ 28054 w 55536"/>
                    <a:gd name="connsiteY4" fmla="*/ 29956 h 76933"/>
                    <a:gd name="connsiteX5" fmla="*/ 26722 w 55536"/>
                    <a:gd name="connsiteY5" fmla="*/ 29860 h 76933"/>
                    <a:gd name="connsiteX6" fmla="*/ 21777 w 55536"/>
                    <a:gd name="connsiteY6" fmla="*/ 34235 h 76933"/>
                    <a:gd name="connsiteX7" fmla="*/ 20636 w 55536"/>
                    <a:gd name="connsiteY7" fmla="*/ 40416 h 76933"/>
                    <a:gd name="connsiteX8" fmla="*/ 15311 w 55536"/>
                    <a:gd name="connsiteY8" fmla="*/ 67424 h 76933"/>
                    <a:gd name="connsiteX9" fmla="*/ 8464 w 55536"/>
                    <a:gd name="connsiteY9" fmla="*/ 65332 h 76933"/>
                    <a:gd name="connsiteX10" fmla="*/ 190 w 55536"/>
                    <a:gd name="connsiteY10" fmla="*/ 63049 h 76933"/>
                    <a:gd name="connsiteX11" fmla="*/ 0 w 55536"/>
                    <a:gd name="connsiteY11" fmla="*/ 62954 h 76933"/>
                    <a:gd name="connsiteX12" fmla="*/ 9510 w 55536"/>
                    <a:gd name="connsiteY12" fmla="*/ 0 h 76933"/>
                    <a:gd name="connsiteX13" fmla="*/ 11317 w 55536"/>
                    <a:gd name="connsiteY13" fmla="*/ 475 h 76933"/>
                    <a:gd name="connsiteX14" fmla="*/ 13694 w 55536"/>
                    <a:gd name="connsiteY14" fmla="*/ 1046 h 76933"/>
                    <a:gd name="connsiteX15" fmla="*/ 17973 w 55536"/>
                    <a:gd name="connsiteY15" fmla="*/ 2092 h 76933"/>
                    <a:gd name="connsiteX16" fmla="*/ 16452 w 55536"/>
                    <a:gd name="connsiteY16" fmla="*/ 11031 h 76933"/>
                    <a:gd name="connsiteX17" fmla="*/ 16357 w 55536"/>
                    <a:gd name="connsiteY17" fmla="*/ 11602 h 76933"/>
                    <a:gd name="connsiteX18" fmla="*/ 16927 w 55536"/>
                    <a:gd name="connsiteY18" fmla="*/ 11792 h 76933"/>
                    <a:gd name="connsiteX19" fmla="*/ 19400 w 55536"/>
                    <a:gd name="connsiteY19" fmla="*/ 12458 h 76933"/>
                    <a:gd name="connsiteX20" fmla="*/ 21587 w 55536"/>
                    <a:gd name="connsiteY20" fmla="*/ 13028 h 76933"/>
                    <a:gd name="connsiteX21" fmla="*/ 24155 w 55536"/>
                    <a:gd name="connsiteY21" fmla="*/ 13789 h 76933"/>
                    <a:gd name="connsiteX22" fmla="*/ 26247 w 55536"/>
                    <a:gd name="connsiteY22" fmla="*/ 14455 h 76933"/>
                    <a:gd name="connsiteX23" fmla="*/ 26912 w 55536"/>
                    <a:gd name="connsiteY23" fmla="*/ 14645 h 76933"/>
                    <a:gd name="connsiteX24" fmla="*/ 27008 w 55536"/>
                    <a:gd name="connsiteY24" fmla="*/ 13979 h 76933"/>
                    <a:gd name="connsiteX25" fmla="*/ 28719 w 55536"/>
                    <a:gd name="connsiteY25" fmla="*/ 5135 h 76933"/>
                    <a:gd name="connsiteX26" fmla="*/ 32808 w 55536"/>
                    <a:gd name="connsiteY26" fmla="*/ 6467 h 76933"/>
                    <a:gd name="connsiteX27" fmla="*/ 36993 w 55536"/>
                    <a:gd name="connsiteY27" fmla="*/ 7893 h 76933"/>
                    <a:gd name="connsiteX28" fmla="*/ 35091 w 55536"/>
                    <a:gd name="connsiteY28" fmla="*/ 16927 h 76933"/>
                    <a:gd name="connsiteX29" fmla="*/ 34996 w 55536"/>
                    <a:gd name="connsiteY29" fmla="*/ 17498 h 76933"/>
                    <a:gd name="connsiteX30" fmla="*/ 35471 w 55536"/>
                    <a:gd name="connsiteY30" fmla="*/ 17688 h 76933"/>
                    <a:gd name="connsiteX31" fmla="*/ 37373 w 55536"/>
                    <a:gd name="connsiteY31" fmla="*/ 18354 h 76933"/>
                    <a:gd name="connsiteX32" fmla="*/ 40036 w 55536"/>
                    <a:gd name="connsiteY32" fmla="*/ 19305 h 76933"/>
                    <a:gd name="connsiteX33" fmla="*/ 44505 w 55536"/>
                    <a:gd name="connsiteY33" fmla="*/ 21016 h 76933"/>
                    <a:gd name="connsiteX34" fmla="*/ 45171 w 55536"/>
                    <a:gd name="connsiteY34" fmla="*/ 21302 h 76933"/>
                    <a:gd name="connsiteX35" fmla="*/ 45266 w 55536"/>
                    <a:gd name="connsiteY35" fmla="*/ 20541 h 76933"/>
                    <a:gd name="connsiteX36" fmla="*/ 47453 w 55536"/>
                    <a:gd name="connsiteY36" fmla="*/ 11792 h 76933"/>
                    <a:gd name="connsiteX37" fmla="*/ 51447 w 55536"/>
                    <a:gd name="connsiteY37" fmla="*/ 13314 h 76933"/>
                    <a:gd name="connsiteX38" fmla="*/ 55537 w 55536"/>
                    <a:gd name="connsiteY38" fmla="*/ 15025 h 76933"/>
                    <a:gd name="connsiteX39" fmla="*/ 39085 w 55536"/>
                    <a:gd name="connsiteY39" fmla="*/ 76933 h 76933"/>
                    <a:gd name="connsiteX40" fmla="*/ 32523 w 55536"/>
                    <a:gd name="connsiteY40" fmla="*/ 73985 h 76933"/>
                    <a:gd name="connsiteX41" fmla="*/ 32048 w 55536"/>
                    <a:gd name="connsiteY41" fmla="*/ 73795 h 76933"/>
                    <a:gd name="connsiteX42" fmla="*/ 24630 w 55536"/>
                    <a:gd name="connsiteY42" fmla="*/ 70752 h 76933"/>
                    <a:gd name="connsiteX43" fmla="*/ 24440 w 55536"/>
                    <a:gd name="connsiteY43" fmla="*/ 70752 h 76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536" h="76933">
                      <a:moveTo>
                        <a:pt x="24440" y="70752"/>
                      </a:moveTo>
                      <a:cubicBezTo>
                        <a:pt x="25581" y="65427"/>
                        <a:pt x="28624" y="52589"/>
                        <a:pt x="30241" y="44886"/>
                      </a:cubicBezTo>
                      <a:cubicBezTo>
                        <a:pt x="31192" y="40511"/>
                        <a:pt x="31953" y="37088"/>
                        <a:pt x="32048" y="36327"/>
                      </a:cubicBezTo>
                      <a:cubicBezTo>
                        <a:pt x="32143" y="35852"/>
                        <a:pt x="32238" y="35376"/>
                        <a:pt x="32238" y="34901"/>
                      </a:cubicBezTo>
                      <a:cubicBezTo>
                        <a:pt x="32238" y="32523"/>
                        <a:pt x="30811" y="30526"/>
                        <a:pt x="28054" y="29956"/>
                      </a:cubicBezTo>
                      <a:cubicBezTo>
                        <a:pt x="27578" y="29860"/>
                        <a:pt x="27198" y="29860"/>
                        <a:pt x="26722" y="29860"/>
                      </a:cubicBezTo>
                      <a:cubicBezTo>
                        <a:pt x="23964" y="29860"/>
                        <a:pt x="22158" y="31762"/>
                        <a:pt x="21777" y="34235"/>
                      </a:cubicBezTo>
                      <a:cubicBezTo>
                        <a:pt x="21682" y="34805"/>
                        <a:pt x="21207" y="37183"/>
                        <a:pt x="20636" y="40416"/>
                      </a:cubicBezTo>
                      <a:cubicBezTo>
                        <a:pt x="19210" y="47644"/>
                        <a:pt x="16547" y="61242"/>
                        <a:pt x="15311" y="67424"/>
                      </a:cubicBezTo>
                      <a:cubicBezTo>
                        <a:pt x="13123" y="66663"/>
                        <a:pt x="10841" y="65902"/>
                        <a:pt x="8464" y="65332"/>
                      </a:cubicBezTo>
                      <a:cubicBezTo>
                        <a:pt x="7037" y="64951"/>
                        <a:pt x="1617" y="63430"/>
                        <a:pt x="190" y="63049"/>
                      </a:cubicBezTo>
                      <a:cubicBezTo>
                        <a:pt x="95" y="63049"/>
                        <a:pt x="95" y="62954"/>
                        <a:pt x="0" y="62954"/>
                      </a:cubicBezTo>
                      <a:lnTo>
                        <a:pt x="9510" y="0"/>
                      </a:lnTo>
                      <a:cubicBezTo>
                        <a:pt x="10080" y="95"/>
                        <a:pt x="10746" y="285"/>
                        <a:pt x="11317" y="475"/>
                      </a:cubicBezTo>
                      <a:cubicBezTo>
                        <a:pt x="12077" y="666"/>
                        <a:pt x="12933" y="856"/>
                        <a:pt x="13694" y="1046"/>
                      </a:cubicBezTo>
                      <a:cubicBezTo>
                        <a:pt x="15216" y="1426"/>
                        <a:pt x="16547" y="1712"/>
                        <a:pt x="17973" y="2092"/>
                      </a:cubicBezTo>
                      <a:lnTo>
                        <a:pt x="16452" y="11031"/>
                      </a:lnTo>
                      <a:lnTo>
                        <a:pt x="16357" y="11602"/>
                      </a:lnTo>
                      <a:lnTo>
                        <a:pt x="16927" y="11792"/>
                      </a:lnTo>
                      <a:cubicBezTo>
                        <a:pt x="17688" y="11982"/>
                        <a:pt x="18544" y="12268"/>
                        <a:pt x="19400" y="12458"/>
                      </a:cubicBezTo>
                      <a:cubicBezTo>
                        <a:pt x="20161" y="12648"/>
                        <a:pt x="20826" y="12838"/>
                        <a:pt x="21587" y="13028"/>
                      </a:cubicBezTo>
                      <a:cubicBezTo>
                        <a:pt x="22443" y="13314"/>
                        <a:pt x="23299" y="13504"/>
                        <a:pt x="24155" y="13789"/>
                      </a:cubicBezTo>
                      <a:cubicBezTo>
                        <a:pt x="24820" y="14074"/>
                        <a:pt x="25581" y="14265"/>
                        <a:pt x="26247" y="14455"/>
                      </a:cubicBezTo>
                      <a:lnTo>
                        <a:pt x="26912" y="14645"/>
                      </a:lnTo>
                      <a:lnTo>
                        <a:pt x="27008" y="13979"/>
                      </a:lnTo>
                      <a:lnTo>
                        <a:pt x="28719" y="5135"/>
                      </a:lnTo>
                      <a:cubicBezTo>
                        <a:pt x="30146" y="5516"/>
                        <a:pt x="31477" y="5991"/>
                        <a:pt x="32808" y="6467"/>
                      </a:cubicBezTo>
                      <a:cubicBezTo>
                        <a:pt x="34235" y="6942"/>
                        <a:pt x="35661" y="7322"/>
                        <a:pt x="36993" y="7893"/>
                      </a:cubicBezTo>
                      <a:lnTo>
                        <a:pt x="35091" y="16927"/>
                      </a:lnTo>
                      <a:lnTo>
                        <a:pt x="34996" y="17498"/>
                      </a:lnTo>
                      <a:lnTo>
                        <a:pt x="35471" y="17688"/>
                      </a:lnTo>
                      <a:cubicBezTo>
                        <a:pt x="36137" y="17973"/>
                        <a:pt x="36802" y="18164"/>
                        <a:pt x="37373" y="18354"/>
                      </a:cubicBezTo>
                      <a:cubicBezTo>
                        <a:pt x="38229" y="18639"/>
                        <a:pt x="39085" y="18924"/>
                        <a:pt x="40036" y="19305"/>
                      </a:cubicBezTo>
                      <a:cubicBezTo>
                        <a:pt x="41557" y="19875"/>
                        <a:pt x="43079" y="20446"/>
                        <a:pt x="44505" y="21016"/>
                      </a:cubicBezTo>
                      <a:lnTo>
                        <a:pt x="45171" y="21302"/>
                      </a:lnTo>
                      <a:lnTo>
                        <a:pt x="45266" y="20541"/>
                      </a:lnTo>
                      <a:lnTo>
                        <a:pt x="47453" y="11792"/>
                      </a:lnTo>
                      <a:cubicBezTo>
                        <a:pt x="48785" y="12268"/>
                        <a:pt x="50021" y="12743"/>
                        <a:pt x="51447" y="13314"/>
                      </a:cubicBezTo>
                      <a:cubicBezTo>
                        <a:pt x="52779" y="13884"/>
                        <a:pt x="54205" y="14455"/>
                        <a:pt x="55537" y="15025"/>
                      </a:cubicBezTo>
                      <a:lnTo>
                        <a:pt x="39085" y="76933"/>
                      </a:lnTo>
                      <a:cubicBezTo>
                        <a:pt x="37088" y="75982"/>
                        <a:pt x="33569" y="74461"/>
                        <a:pt x="32523" y="73985"/>
                      </a:cubicBezTo>
                      <a:cubicBezTo>
                        <a:pt x="32428" y="73890"/>
                        <a:pt x="32238" y="73890"/>
                        <a:pt x="32048" y="73795"/>
                      </a:cubicBezTo>
                      <a:cubicBezTo>
                        <a:pt x="30241" y="73034"/>
                        <a:pt x="25866" y="71228"/>
                        <a:pt x="24630" y="70752"/>
                      </a:cubicBezTo>
                      <a:cubicBezTo>
                        <a:pt x="24535" y="70752"/>
                        <a:pt x="24440" y="70752"/>
                        <a:pt x="24440" y="7075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9" name="Frihåndsform: figur 138">
                  <a:extLst>
                    <a:ext uri="{FF2B5EF4-FFF2-40B4-BE49-F238E27FC236}">
                      <a16:creationId xmlns:a16="http://schemas.microsoft.com/office/drawing/2014/main" id="{BAAF6D84-EDD1-4314-B7A8-17EEFD3DDA10}"/>
                    </a:ext>
                  </a:extLst>
                </p:cNvPr>
                <p:cNvSpPr/>
                <p:nvPr/>
              </p:nvSpPr>
              <p:spPr>
                <a:xfrm>
                  <a:off x="10177881" y="984347"/>
                  <a:ext cx="53539" cy="17212"/>
                </a:xfrm>
                <a:custGeom>
                  <a:avLst/>
                  <a:gdLst>
                    <a:gd name="connsiteX0" fmla="*/ 53540 w 53539"/>
                    <a:gd name="connsiteY0" fmla="*/ 12838 h 17212"/>
                    <a:gd name="connsiteX1" fmla="*/ 46883 w 53539"/>
                    <a:gd name="connsiteY1" fmla="*/ 10556 h 17212"/>
                    <a:gd name="connsiteX2" fmla="*/ 36993 w 53539"/>
                    <a:gd name="connsiteY2" fmla="*/ 17213 h 17212"/>
                    <a:gd name="connsiteX3" fmla="*/ 26532 w 53539"/>
                    <a:gd name="connsiteY3" fmla="*/ 8654 h 17212"/>
                    <a:gd name="connsiteX4" fmla="*/ 16071 w 53539"/>
                    <a:gd name="connsiteY4" fmla="*/ 17213 h 17212"/>
                    <a:gd name="connsiteX5" fmla="*/ 6181 w 53539"/>
                    <a:gd name="connsiteY5" fmla="*/ 10556 h 17212"/>
                    <a:gd name="connsiteX6" fmla="*/ 0 w 53539"/>
                    <a:gd name="connsiteY6" fmla="*/ 12553 h 17212"/>
                    <a:gd name="connsiteX7" fmla="*/ 0 w 53539"/>
                    <a:gd name="connsiteY7" fmla="*/ 0 h 17212"/>
                    <a:gd name="connsiteX8" fmla="*/ 53444 w 53539"/>
                    <a:gd name="connsiteY8" fmla="*/ 0 h 17212"/>
                    <a:gd name="connsiteX9" fmla="*/ 53444 w 53539"/>
                    <a:gd name="connsiteY9" fmla="*/ 12838 h 1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539" h="17212">
                      <a:moveTo>
                        <a:pt x="53540" y="12838"/>
                      </a:moveTo>
                      <a:cubicBezTo>
                        <a:pt x="51733" y="11412"/>
                        <a:pt x="49450" y="10556"/>
                        <a:pt x="46883" y="10556"/>
                      </a:cubicBezTo>
                      <a:cubicBezTo>
                        <a:pt x="42413" y="10556"/>
                        <a:pt x="38609" y="13314"/>
                        <a:pt x="36993" y="17213"/>
                      </a:cubicBezTo>
                      <a:cubicBezTo>
                        <a:pt x="36042" y="12363"/>
                        <a:pt x="31667" y="8654"/>
                        <a:pt x="26532" y="8654"/>
                      </a:cubicBezTo>
                      <a:cubicBezTo>
                        <a:pt x="21397" y="8654"/>
                        <a:pt x="17022" y="12363"/>
                        <a:pt x="16071" y="17213"/>
                      </a:cubicBezTo>
                      <a:cubicBezTo>
                        <a:pt x="14455" y="13314"/>
                        <a:pt x="10651" y="10556"/>
                        <a:pt x="6181" y="10556"/>
                      </a:cubicBezTo>
                      <a:cubicBezTo>
                        <a:pt x="3899" y="10556"/>
                        <a:pt x="1807" y="11317"/>
                        <a:pt x="0" y="12553"/>
                      </a:cubicBezTo>
                      <a:lnTo>
                        <a:pt x="0" y="0"/>
                      </a:lnTo>
                      <a:lnTo>
                        <a:pt x="53444" y="0"/>
                      </a:lnTo>
                      <a:lnTo>
                        <a:pt x="53444" y="1283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6" name="Frihåndsform: figur 35">
                <a:extLst>
                  <a:ext uri="{FF2B5EF4-FFF2-40B4-BE49-F238E27FC236}">
                    <a16:creationId xmlns:a16="http://schemas.microsoft.com/office/drawing/2014/main" id="{C6A7DEC3-C8C0-43C6-BFF1-E55447C2C2A8}"/>
                  </a:ext>
                </a:extLst>
              </p:cNvPr>
              <p:cNvSpPr/>
              <p:nvPr/>
            </p:nvSpPr>
            <p:spPr>
              <a:xfrm>
                <a:off x="10150874" y="810225"/>
                <a:ext cx="52493" cy="54300"/>
              </a:xfrm>
              <a:custGeom>
                <a:avLst/>
                <a:gdLst>
                  <a:gd name="connsiteX0" fmla="*/ 52493 w 52493"/>
                  <a:gd name="connsiteY0" fmla="*/ 51352 h 54300"/>
                  <a:gd name="connsiteX1" fmla="*/ 49450 w 52493"/>
                  <a:gd name="connsiteY1" fmla="*/ 54300 h 54300"/>
                  <a:gd name="connsiteX2" fmla="*/ 47358 w 52493"/>
                  <a:gd name="connsiteY2" fmla="*/ 52208 h 54300"/>
                  <a:gd name="connsiteX3" fmla="*/ 0 w 52493"/>
                  <a:gd name="connsiteY3" fmla="*/ 3043 h 54300"/>
                  <a:gd name="connsiteX4" fmla="*/ 3043 w 52493"/>
                  <a:gd name="connsiteY4" fmla="*/ 0 h 54300"/>
                  <a:gd name="connsiteX5" fmla="*/ 50401 w 52493"/>
                  <a:gd name="connsiteY5" fmla="*/ 49165 h 5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93" h="54300">
                    <a:moveTo>
                      <a:pt x="52493" y="51352"/>
                    </a:moveTo>
                    <a:lnTo>
                      <a:pt x="49450" y="54300"/>
                    </a:lnTo>
                    <a:lnTo>
                      <a:pt x="47358" y="52208"/>
                    </a:lnTo>
                    <a:lnTo>
                      <a:pt x="0" y="3043"/>
                    </a:lnTo>
                    <a:lnTo>
                      <a:pt x="3043" y="0"/>
                    </a:lnTo>
                    <a:lnTo>
                      <a:pt x="50401" y="4916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7" name="dasdasda">
                <a:extLst>
                  <a:ext uri="{FF2B5EF4-FFF2-40B4-BE49-F238E27FC236}">
                    <a16:creationId xmlns:a16="http://schemas.microsoft.com/office/drawing/2014/main" id="{538668F5-98E6-43F9-B9F4-1BBB7D710DCA}"/>
                  </a:ext>
                </a:extLst>
              </p:cNvPr>
              <p:cNvGrpSpPr/>
              <p:nvPr/>
            </p:nvGrpSpPr>
            <p:grpSpPr>
              <a:xfrm>
                <a:off x="10178642" y="627068"/>
                <a:ext cx="52778" cy="356137"/>
                <a:chOff x="10178642" y="627068"/>
                <a:chExt cx="52778" cy="356137"/>
              </a:xfrm>
              <a:solidFill>
                <a:srgbClr val="EBEBEB"/>
              </a:solidFill>
            </p:grpSpPr>
            <p:sp>
              <p:nvSpPr>
                <p:cNvPr id="134" name="Frihåndsform: figur 133">
                  <a:extLst>
                    <a:ext uri="{FF2B5EF4-FFF2-40B4-BE49-F238E27FC236}">
                      <a16:creationId xmlns:a16="http://schemas.microsoft.com/office/drawing/2014/main" id="{5318A3DB-219A-492F-84AB-63B2010BB63C}"/>
                    </a:ext>
                  </a:extLst>
                </p:cNvPr>
                <p:cNvSpPr/>
                <p:nvPr/>
              </p:nvSpPr>
              <p:spPr>
                <a:xfrm>
                  <a:off x="10178642" y="977690"/>
                  <a:ext cx="52778" cy="5515"/>
                </a:xfrm>
                <a:custGeom>
                  <a:avLst/>
                  <a:gdLst>
                    <a:gd name="connsiteX0" fmla="*/ 7608 w 52778"/>
                    <a:gd name="connsiteY0" fmla="*/ 0 h 5515"/>
                    <a:gd name="connsiteX1" fmla="*/ 8559 w 52778"/>
                    <a:gd name="connsiteY1" fmla="*/ 0 h 5515"/>
                    <a:gd name="connsiteX2" fmla="*/ 43935 w 52778"/>
                    <a:gd name="connsiteY2" fmla="*/ 0 h 5515"/>
                    <a:gd name="connsiteX3" fmla="*/ 44886 w 52778"/>
                    <a:gd name="connsiteY3" fmla="*/ 0 h 5515"/>
                    <a:gd name="connsiteX4" fmla="*/ 45837 w 52778"/>
                    <a:gd name="connsiteY4" fmla="*/ 0 h 5515"/>
                    <a:gd name="connsiteX5" fmla="*/ 52779 w 52778"/>
                    <a:gd name="connsiteY5" fmla="*/ 2758 h 5515"/>
                    <a:gd name="connsiteX6" fmla="*/ 45837 w 52778"/>
                    <a:gd name="connsiteY6" fmla="*/ 5516 h 5515"/>
                    <a:gd name="connsiteX7" fmla="*/ 26342 w 52778"/>
                    <a:gd name="connsiteY7" fmla="*/ 5516 h 5515"/>
                    <a:gd name="connsiteX8" fmla="*/ 6847 w 52778"/>
                    <a:gd name="connsiteY8" fmla="*/ 5516 h 5515"/>
                    <a:gd name="connsiteX9" fmla="*/ 0 w 52778"/>
                    <a:gd name="connsiteY9" fmla="*/ 2758 h 5515"/>
                    <a:gd name="connsiteX10" fmla="*/ 6847 w 52778"/>
                    <a:gd name="connsiteY10" fmla="*/ 0 h 5515"/>
                    <a:gd name="connsiteX11" fmla="*/ 7608 w 52778"/>
                    <a:gd name="connsiteY11" fmla="*/ 0 h 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2778" h="5515">
                      <a:moveTo>
                        <a:pt x="7608" y="0"/>
                      </a:moveTo>
                      <a:lnTo>
                        <a:pt x="8559" y="0"/>
                      </a:lnTo>
                      <a:lnTo>
                        <a:pt x="43935" y="0"/>
                      </a:lnTo>
                      <a:lnTo>
                        <a:pt x="44886" y="0"/>
                      </a:lnTo>
                      <a:lnTo>
                        <a:pt x="45837" y="0"/>
                      </a:lnTo>
                      <a:cubicBezTo>
                        <a:pt x="50782" y="0"/>
                        <a:pt x="52779" y="856"/>
                        <a:pt x="52779" y="2758"/>
                      </a:cubicBezTo>
                      <a:cubicBezTo>
                        <a:pt x="52779" y="4660"/>
                        <a:pt x="50782" y="5516"/>
                        <a:pt x="45837" y="5516"/>
                      </a:cubicBezTo>
                      <a:lnTo>
                        <a:pt x="26342" y="5516"/>
                      </a:lnTo>
                      <a:lnTo>
                        <a:pt x="6847" y="5516"/>
                      </a:lnTo>
                      <a:cubicBezTo>
                        <a:pt x="1902" y="5516"/>
                        <a:pt x="0" y="4660"/>
                        <a:pt x="0" y="2758"/>
                      </a:cubicBezTo>
                      <a:cubicBezTo>
                        <a:pt x="0" y="951"/>
                        <a:pt x="1902" y="0"/>
                        <a:pt x="6847" y="0"/>
                      </a:cubicBezTo>
                      <a:lnTo>
                        <a:pt x="7608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5" name="Frihåndsform: figur 134">
                  <a:extLst>
                    <a:ext uri="{FF2B5EF4-FFF2-40B4-BE49-F238E27FC236}">
                      <a16:creationId xmlns:a16="http://schemas.microsoft.com/office/drawing/2014/main" id="{73345497-8C7A-40E9-87E4-7786ADD58F3D}"/>
                    </a:ext>
                  </a:extLst>
                </p:cNvPr>
                <p:cNvSpPr/>
                <p:nvPr/>
              </p:nvSpPr>
              <p:spPr>
                <a:xfrm>
                  <a:off x="10180734" y="627068"/>
                  <a:ext cx="48594" cy="63810"/>
                </a:xfrm>
                <a:custGeom>
                  <a:avLst/>
                  <a:gdLst>
                    <a:gd name="connsiteX0" fmla="*/ 28624 w 48594"/>
                    <a:gd name="connsiteY0" fmla="*/ 62859 h 63810"/>
                    <a:gd name="connsiteX1" fmla="*/ 29100 w 48594"/>
                    <a:gd name="connsiteY1" fmla="*/ 27578 h 63810"/>
                    <a:gd name="connsiteX2" fmla="*/ 29100 w 48594"/>
                    <a:gd name="connsiteY2" fmla="*/ 27388 h 63810"/>
                    <a:gd name="connsiteX3" fmla="*/ 23869 w 48594"/>
                    <a:gd name="connsiteY3" fmla="*/ 22062 h 63810"/>
                    <a:gd name="connsiteX4" fmla="*/ 18544 w 48594"/>
                    <a:gd name="connsiteY4" fmla="*/ 27483 h 63810"/>
                    <a:gd name="connsiteX5" fmla="*/ 18734 w 48594"/>
                    <a:gd name="connsiteY5" fmla="*/ 43079 h 63810"/>
                    <a:gd name="connsiteX6" fmla="*/ 18829 w 48594"/>
                    <a:gd name="connsiteY6" fmla="*/ 62859 h 63810"/>
                    <a:gd name="connsiteX7" fmla="*/ 11602 w 48594"/>
                    <a:gd name="connsiteY7" fmla="*/ 63239 h 63810"/>
                    <a:gd name="connsiteX8" fmla="*/ 3614 w 48594"/>
                    <a:gd name="connsiteY8" fmla="*/ 63810 h 63810"/>
                    <a:gd name="connsiteX9" fmla="*/ 0 w 48594"/>
                    <a:gd name="connsiteY9" fmla="*/ 1046 h 63810"/>
                    <a:gd name="connsiteX10" fmla="*/ 8749 w 48594"/>
                    <a:gd name="connsiteY10" fmla="*/ 475 h 63810"/>
                    <a:gd name="connsiteX11" fmla="*/ 9129 w 48594"/>
                    <a:gd name="connsiteY11" fmla="*/ 9415 h 63810"/>
                    <a:gd name="connsiteX12" fmla="*/ 9129 w 48594"/>
                    <a:gd name="connsiteY12" fmla="*/ 9985 h 63810"/>
                    <a:gd name="connsiteX13" fmla="*/ 9700 w 48594"/>
                    <a:gd name="connsiteY13" fmla="*/ 9890 h 63810"/>
                    <a:gd name="connsiteX14" fmla="*/ 12363 w 48594"/>
                    <a:gd name="connsiteY14" fmla="*/ 9795 h 63810"/>
                    <a:gd name="connsiteX15" fmla="*/ 19400 w 48594"/>
                    <a:gd name="connsiteY15" fmla="*/ 9605 h 63810"/>
                    <a:gd name="connsiteX16" fmla="*/ 19970 w 48594"/>
                    <a:gd name="connsiteY16" fmla="*/ 9605 h 63810"/>
                    <a:gd name="connsiteX17" fmla="*/ 19970 w 48594"/>
                    <a:gd name="connsiteY17" fmla="*/ 9129 h 63810"/>
                    <a:gd name="connsiteX18" fmla="*/ 19875 w 48594"/>
                    <a:gd name="connsiteY18" fmla="*/ 95 h 63810"/>
                    <a:gd name="connsiteX19" fmla="*/ 21777 w 48594"/>
                    <a:gd name="connsiteY19" fmla="*/ 0 h 63810"/>
                    <a:gd name="connsiteX20" fmla="*/ 26722 w 48594"/>
                    <a:gd name="connsiteY20" fmla="*/ 0 h 63810"/>
                    <a:gd name="connsiteX21" fmla="*/ 28624 w 48594"/>
                    <a:gd name="connsiteY21" fmla="*/ 95 h 63810"/>
                    <a:gd name="connsiteX22" fmla="*/ 28529 w 48594"/>
                    <a:gd name="connsiteY22" fmla="*/ 9129 h 63810"/>
                    <a:gd name="connsiteX23" fmla="*/ 28529 w 48594"/>
                    <a:gd name="connsiteY23" fmla="*/ 9700 h 63810"/>
                    <a:gd name="connsiteX24" fmla="*/ 29100 w 48594"/>
                    <a:gd name="connsiteY24" fmla="*/ 9700 h 63810"/>
                    <a:gd name="connsiteX25" fmla="*/ 36042 w 48594"/>
                    <a:gd name="connsiteY25" fmla="*/ 9890 h 63810"/>
                    <a:gd name="connsiteX26" fmla="*/ 38895 w 48594"/>
                    <a:gd name="connsiteY26" fmla="*/ 9985 h 63810"/>
                    <a:gd name="connsiteX27" fmla="*/ 39465 w 48594"/>
                    <a:gd name="connsiteY27" fmla="*/ 10080 h 63810"/>
                    <a:gd name="connsiteX28" fmla="*/ 39465 w 48594"/>
                    <a:gd name="connsiteY28" fmla="*/ 9415 h 63810"/>
                    <a:gd name="connsiteX29" fmla="*/ 39750 w 48594"/>
                    <a:gd name="connsiteY29" fmla="*/ 475 h 63810"/>
                    <a:gd name="connsiteX30" fmla="*/ 48595 w 48594"/>
                    <a:gd name="connsiteY30" fmla="*/ 1046 h 63810"/>
                    <a:gd name="connsiteX31" fmla="*/ 45076 w 48594"/>
                    <a:gd name="connsiteY31" fmla="*/ 63810 h 63810"/>
                    <a:gd name="connsiteX32" fmla="*/ 37278 w 48594"/>
                    <a:gd name="connsiteY32" fmla="*/ 63239 h 63810"/>
                    <a:gd name="connsiteX33" fmla="*/ 28624 w 48594"/>
                    <a:gd name="connsiteY33" fmla="*/ 62859 h 63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8594" h="63810">
                      <a:moveTo>
                        <a:pt x="28624" y="62859"/>
                      </a:moveTo>
                      <a:cubicBezTo>
                        <a:pt x="28624" y="54586"/>
                        <a:pt x="29100" y="29575"/>
                        <a:pt x="29100" y="27578"/>
                      </a:cubicBezTo>
                      <a:lnTo>
                        <a:pt x="29100" y="27388"/>
                      </a:lnTo>
                      <a:cubicBezTo>
                        <a:pt x="29100" y="24535"/>
                        <a:pt x="27198" y="22062"/>
                        <a:pt x="23869" y="22062"/>
                      </a:cubicBezTo>
                      <a:cubicBezTo>
                        <a:pt x="20446" y="22062"/>
                        <a:pt x="18544" y="24535"/>
                        <a:pt x="18544" y="27483"/>
                      </a:cubicBezTo>
                      <a:cubicBezTo>
                        <a:pt x="18544" y="28529"/>
                        <a:pt x="18639" y="35566"/>
                        <a:pt x="18734" y="43079"/>
                      </a:cubicBezTo>
                      <a:cubicBezTo>
                        <a:pt x="18829" y="49926"/>
                        <a:pt x="18829" y="58770"/>
                        <a:pt x="18829" y="62859"/>
                      </a:cubicBezTo>
                      <a:cubicBezTo>
                        <a:pt x="16357" y="62954"/>
                        <a:pt x="13979" y="63049"/>
                        <a:pt x="11602" y="63239"/>
                      </a:cubicBezTo>
                      <a:cubicBezTo>
                        <a:pt x="10270" y="63335"/>
                        <a:pt x="5516" y="63620"/>
                        <a:pt x="3614" y="63810"/>
                      </a:cubicBezTo>
                      <a:lnTo>
                        <a:pt x="0" y="1046"/>
                      </a:lnTo>
                      <a:cubicBezTo>
                        <a:pt x="1997" y="951"/>
                        <a:pt x="6752" y="571"/>
                        <a:pt x="8749" y="475"/>
                      </a:cubicBezTo>
                      <a:lnTo>
                        <a:pt x="9129" y="9415"/>
                      </a:lnTo>
                      <a:lnTo>
                        <a:pt x="9129" y="9985"/>
                      </a:lnTo>
                      <a:lnTo>
                        <a:pt x="9700" y="9890"/>
                      </a:lnTo>
                      <a:cubicBezTo>
                        <a:pt x="10175" y="9890"/>
                        <a:pt x="11221" y="9890"/>
                        <a:pt x="12363" y="9795"/>
                      </a:cubicBezTo>
                      <a:cubicBezTo>
                        <a:pt x="14930" y="9700"/>
                        <a:pt x="18259" y="9605"/>
                        <a:pt x="19400" y="9605"/>
                      </a:cubicBezTo>
                      <a:lnTo>
                        <a:pt x="19970" y="9605"/>
                      </a:lnTo>
                      <a:lnTo>
                        <a:pt x="19970" y="9129"/>
                      </a:lnTo>
                      <a:lnTo>
                        <a:pt x="19875" y="95"/>
                      </a:lnTo>
                      <a:cubicBezTo>
                        <a:pt x="20446" y="95"/>
                        <a:pt x="21111" y="95"/>
                        <a:pt x="21777" y="0"/>
                      </a:cubicBezTo>
                      <a:lnTo>
                        <a:pt x="26722" y="0"/>
                      </a:lnTo>
                      <a:cubicBezTo>
                        <a:pt x="27388" y="95"/>
                        <a:pt x="28054" y="95"/>
                        <a:pt x="28624" y="95"/>
                      </a:cubicBezTo>
                      <a:lnTo>
                        <a:pt x="28529" y="9129"/>
                      </a:lnTo>
                      <a:lnTo>
                        <a:pt x="28529" y="9700"/>
                      </a:lnTo>
                      <a:lnTo>
                        <a:pt x="29100" y="9700"/>
                      </a:lnTo>
                      <a:cubicBezTo>
                        <a:pt x="30241" y="9700"/>
                        <a:pt x="33379" y="9795"/>
                        <a:pt x="36042" y="9890"/>
                      </a:cubicBezTo>
                      <a:cubicBezTo>
                        <a:pt x="37278" y="9985"/>
                        <a:pt x="38324" y="9985"/>
                        <a:pt x="38895" y="9985"/>
                      </a:cubicBezTo>
                      <a:lnTo>
                        <a:pt x="39465" y="10080"/>
                      </a:lnTo>
                      <a:lnTo>
                        <a:pt x="39465" y="9415"/>
                      </a:lnTo>
                      <a:lnTo>
                        <a:pt x="39750" y="475"/>
                      </a:lnTo>
                      <a:cubicBezTo>
                        <a:pt x="41843" y="571"/>
                        <a:pt x="46502" y="951"/>
                        <a:pt x="48595" y="1046"/>
                      </a:cubicBezTo>
                      <a:lnTo>
                        <a:pt x="45076" y="63810"/>
                      </a:lnTo>
                      <a:cubicBezTo>
                        <a:pt x="43079" y="63620"/>
                        <a:pt x="38514" y="63335"/>
                        <a:pt x="37278" y="63239"/>
                      </a:cubicBezTo>
                      <a:cubicBezTo>
                        <a:pt x="34425" y="63049"/>
                        <a:pt x="31572" y="62954"/>
                        <a:pt x="28624" y="6285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6" name="Frihåndsform: figur 135">
                  <a:extLst>
                    <a:ext uri="{FF2B5EF4-FFF2-40B4-BE49-F238E27FC236}">
                      <a16:creationId xmlns:a16="http://schemas.microsoft.com/office/drawing/2014/main" id="{6726FE70-67D7-4B81-B0DA-4D6CA4793097}"/>
                    </a:ext>
                  </a:extLst>
                </p:cNvPr>
                <p:cNvSpPr/>
                <p:nvPr/>
              </p:nvSpPr>
              <p:spPr>
                <a:xfrm>
                  <a:off x="10181020" y="971319"/>
                  <a:ext cx="47928" cy="5420"/>
                </a:xfrm>
                <a:custGeom>
                  <a:avLst/>
                  <a:gdLst>
                    <a:gd name="connsiteX0" fmla="*/ 41652 w 47928"/>
                    <a:gd name="connsiteY0" fmla="*/ 5421 h 5420"/>
                    <a:gd name="connsiteX1" fmla="*/ 6276 w 47928"/>
                    <a:gd name="connsiteY1" fmla="*/ 5421 h 5420"/>
                    <a:gd name="connsiteX2" fmla="*/ 0 w 47928"/>
                    <a:gd name="connsiteY2" fmla="*/ 2663 h 5420"/>
                    <a:gd name="connsiteX3" fmla="*/ 6276 w 47928"/>
                    <a:gd name="connsiteY3" fmla="*/ 0 h 5420"/>
                    <a:gd name="connsiteX4" fmla="*/ 23964 w 47928"/>
                    <a:gd name="connsiteY4" fmla="*/ 0 h 5420"/>
                    <a:gd name="connsiteX5" fmla="*/ 41652 w 47928"/>
                    <a:gd name="connsiteY5" fmla="*/ 0 h 5420"/>
                    <a:gd name="connsiteX6" fmla="*/ 47929 w 47928"/>
                    <a:gd name="connsiteY6" fmla="*/ 2663 h 5420"/>
                    <a:gd name="connsiteX7" fmla="*/ 41652 w 47928"/>
                    <a:gd name="connsiteY7" fmla="*/ 5421 h 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928" h="5420">
                      <a:moveTo>
                        <a:pt x="41652" y="5421"/>
                      </a:moveTo>
                      <a:lnTo>
                        <a:pt x="6276" y="5421"/>
                      </a:lnTo>
                      <a:cubicBezTo>
                        <a:pt x="1807" y="5421"/>
                        <a:pt x="0" y="4565"/>
                        <a:pt x="0" y="2663"/>
                      </a:cubicBezTo>
                      <a:cubicBezTo>
                        <a:pt x="0" y="856"/>
                        <a:pt x="1807" y="0"/>
                        <a:pt x="6276" y="0"/>
                      </a:cubicBezTo>
                      <a:lnTo>
                        <a:pt x="23964" y="0"/>
                      </a:lnTo>
                      <a:lnTo>
                        <a:pt x="41652" y="0"/>
                      </a:lnTo>
                      <a:cubicBezTo>
                        <a:pt x="46027" y="0"/>
                        <a:pt x="47929" y="856"/>
                        <a:pt x="47929" y="2663"/>
                      </a:cubicBezTo>
                      <a:cubicBezTo>
                        <a:pt x="47834" y="4565"/>
                        <a:pt x="46027" y="5421"/>
                        <a:pt x="41652" y="542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8" name="Frihåndsform: figur 37">
                <a:extLst>
                  <a:ext uri="{FF2B5EF4-FFF2-40B4-BE49-F238E27FC236}">
                    <a16:creationId xmlns:a16="http://schemas.microsoft.com/office/drawing/2014/main" id="{C8EBE654-98FE-420E-A252-67ECE9DA83EF}"/>
                  </a:ext>
                </a:extLst>
              </p:cNvPr>
              <p:cNvSpPr/>
              <p:nvPr/>
            </p:nvSpPr>
            <p:spPr>
              <a:xfrm>
                <a:off x="10185489" y="870896"/>
                <a:ext cx="38704" cy="99281"/>
              </a:xfrm>
              <a:custGeom>
                <a:avLst/>
                <a:gdLst>
                  <a:gd name="connsiteX0" fmla="*/ 2853 w 38704"/>
                  <a:gd name="connsiteY0" fmla="*/ 18449 h 99281"/>
                  <a:gd name="connsiteX1" fmla="*/ 19970 w 38704"/>
                  <a:gd name="connsiteY1" fmla="*/ 0 h 99281"/>
                  <a:gd name="connsiteX2" fmla="*/ 23109 w 38704"/>
                  <a:gd name="connsiteY2" fmla="*/ 3138 h 99281"/>
                  <a:gd name="connsiteX3" fmla="*/ 35471 w 38704"/>
                  <a:gd name="connsiteY3" fmla="*/ 15976 h 99281"/>
                  <a:gd name="connsiteX4" fmla="*/ 38704 w 38704"/>
                  <a:gd name="connsiteY4" fmla="*/ 99281 h 99281"/>
                  <a:gd name="connsiteX5" fmla="*/ 0 w 38704"/>
                  <a:gd name="connsiteY5" fmla="*/ 99281 h 9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04" h="99281">
                    <a:moveTo>
                      <a:pt x="2853" y="18449"/>
                    </a:moveTo>
                    <a:lnTo>
                      <a:pt x="19970" y="0"/>
                    </a:lnTo>
                    <a:lnTo>
                      <a:pt x="23109" y="3138"/>
                    </a:lnTo>
                    <a:lnTo>
                      <a:pt x="35471" y="15976"/>
                    </a:lnTo>
                    <a:lnTo>
                      <a:pt x="38704" y="99281"/>
                    </a:lnTo>
                    <a:lnTo>
                      <a:pt x="0" y="99281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9" name="dasdasda">
                <a:extLst>
                  <a:ext uri="{FF2B5EF4-FFF2-40B4-BE49-F238E27FC236}">
                    <a16:creationId xmlns:a16="http://schemas.microsoft.com/office/drawing/2014/main" id="{08CA21D4-40C4-4E11-BFEE-2A7F79CDE548}"/>
                  </a:ext>
                </a:extLst>
              </p:cNvPr>
              <p:cNvGrpSpPr/>
              <p:nvPr/>
            </p:nvGrpSpPr>
            <p:grpSpPr>
              <a:xfrm>
                <a:off x="10145644" y="656072"/>
                <a:ext cx="118395" cy="249724"/>
                <a:chOff x="10145644" y="656072"/>
                <a:chExt cx="118395" cy="249724"/>
              </a:xfrm>
              <a:solidFill>
                <a:srgbClr val="EBEBEB"/>
              </a:solidFill>
            </p:grpSpPr>
            <p:sp>
              <p:nvSpPr>
                <p:cNvPr id="131" name="Frihåndsform: figur 130">
                  <a:extLst>
                    <a:ext uri="{FF2B5EF4-FFF2-40B4-BE49-F238E27FC236}">
                      <a16:creationId xmlns:a16="http://schemas.microsoft.com/office/drawing/2014/main" id="{E8BFABFD-2ED4-4ED3-894C-F6BEF0ED7E6F}"/>
                    </a:ext>
                  </a:extLst>
                </p:cNvPr>
                <p:cNvSpPr/>
                <p:nvPr/>
              </p:nvSpPr>
              <p:spPr>
                <a:xfrm>
                  <a:off x="10145644" y="656072"/>
                  <a:ext cx="37277" cy="40511"/>
                </a:xfrm>
                <a:custGeom>
                  <a:avLst/>
                  <a:gdLst>
                    <a:gd name="connsiteX0" fmla="*/ 0 w 37277"/>
                    <a:gd name="connsiteY0" fmla="*/ 6086 h 40511"/>
                    <a:gd name="connsiteX1" fmla="*/ 35281 w 37277"/>
                    <a:gd name="connsiteY1" fmla="*/ 0 h 40511"/>
                    <a:gd name="connsiteX2" fmla="*/ 37278 w 37277"/>
                    <a:gd name="connsiteY2" fmla="*/ 34901 h 40511"/>
                    <a:gd name="connsiteX3" fmla="*/ 5135 w 37277"/>
                    <a:gd name="connsiteY3" fmla="*/ 40511 h 40511"/>
                    <a:gd name="connsiteX4" fmla="*/ 0 w 37277"/>
                    <a:gd name="connsiteY4" fmla="*/ 6086 h 40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77" h="40511">
                      <a:moveTo>
                        <a:pt x="0" y="6086"/>
                      </a:moveTo>
                      <a:cubicBezTo>
                        <a:pt x="10936" y="3423"/>
                        <a:pt x="22823" y="1236"/>
                        <a:pt x="35281" y="0"/>
                      </a:cubicBezTo>
                      <a:lnTo>
                        <a:pt x="37278" y="34901"/>
                      </a:lnTo>
                      <a:cubicBezTo>
                        <a:pt x="26247" y="35947"/>
                        <a:pt x="15501" y="37849"/>
                        <a:pt x="5135" y="40511"/>
                      </a:cubicBezTo>
                      <a:lnTo>
                        <a:pt x="0" y="608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2" name="Frihåndsform: figur 131">
                  <a:extLst>
                    <a:ext uri="{FF2B5EF4-FFF2-40B4-BE49-F238E27FC236}">
                      <a16:creationId xmlns:a16="http://schemas.microsoft.com/office/drawing/2014/main" id="{5C8E1DB8-CDF1-4810-A8F8-781E9FA24118}"/>
                    </a:ext>
                  </a:extLst>
                </p:cNvPr>
                <p:cNvSpPr/>
                <p:nvPr/>
              </p:nvSpPr>
              <p:spPr>
                <a:xfrm>
                  <a:off x="10206125" y="867092"/>
                  <a:ext cx="37373" cy="38704"/>
                </a:xfrm>
                <a:custGeom>
                  <a:avLst/>
                  <a:gdLst>
                    <a:gd name="connsiteX0" fmla="*/ 0 w 37373"/>
                    <a:gd name="connsiteY0" fmla="*/ 3138 h 38704"/>
                    <a:gd name="connsiteX1" fmla="*/ 2948 w 37373"/>
                    <a:gd name="connsiteY1" fmla="*/ 0 h 38704"/>
                    <a:gd name="connsiteX2" fmla="*/ 6371 w 37373"/>
                    <a:gd name="connsiteY2" fmla="*/ 3423 h 38704"/>
                    <a:gd name="connsiteX3" fmla="*/ 37373 w 37373"/>
                    <a:gd name="connsiteY3" fmla="*/ 35661 h 38704"/>
                    <a:gd name="connsiteX4" fmla="*/ 35756 w 37373"/>
                    <a:gd name="connsiteY4" fmla="*/ 37088 h 38704"/>
                    <a:gd name="connsiteX5" fmla="*/ 34235 w 37373"/>
                    <a:gd name="connsiteY5" fmla="*/ 38704 h 38704"/>
                    <a:gd name="connsiteX6" fmla="*/ 3043 w 37373"/>
                    <a:gd name="connsiteY6" fmla="*/ 6371 h 38704"/>
                    <a:gd name="connsiteX7" fmla="*/ 0 w 37373"/>
                    <a:gd name="connsiteY7" fmla="*/ 3138 h 38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373" h="38704">
                      <a:moveTo>
                        <a:pt x="0" y="3138"/>
                      </a:moveTo>
                      <a:lnTo>
                        <a:pt x="2948" y="0"/>
                      </a:lnTo>
                      <a:lnTo>
                        <a:pt x="6371" y="3423"/>
                      </a:lnTo>
                      <a:lnTo>
                        <a:pt x="37373" y="35661"/>
                      </a:lnTo>
                      <a:cubicBezTo>
                        <a:pt x="36802" y="36042"/>
                        <a:pt x="36327" y="36517"/>
                        <a:pt x="35756" y="37088"/>
                      </a:cubicBezTo>
                      <a:cubicBezTo>
                        <a:pt x="35186" y="37658"/>
                        <a:pt x="34710" y="38134"/>
                        <a:pt x="34235" y="38704"/>
                      </a:cubicBezTo>
                      <a:lnTo>
                        <a:pt x="3043" y="6371"/>
                      </a:lnTo>
                      <a:lnTo>
                        <a:pt x="0" y="313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3" name="Frihåndsform: figur 132">
                  <a:extLst>
                    <a:ext uri="{FF2B5EF4-FFF2-40B4-BE49-F238E27FC236}">
                      <a16:creationId xmlns:a16="http://schemas.microsoft.com/office/drawing/2014/main" id="{4C6791A2-0250-4B5B-9066-16E2872F017A}"/>
                    </a:ext>
                  </a:extLst>
                </p:cNvPr>
                <p:cNvSpPr/>
                <p:nvPr/>
              </p:nvSpPr>
              <p:spPr>
                <a:xfrm>
                  <a:off x="10227142" y="656168"/>
                  <a:ext cx="36897" cy="40321"/>
                </a:xfrm>
                <a:custGeom>
                  <a:avLst/>
                  <a:gdLst>
                    <a:gd name="connsiteX0" fmla="*/ 1997 w 36897"/>
                    <a:gd name="connsiteY0" fmla="*/ 0 h 40321"/>
                    <a:gd name="connsiteX1" fmla="*/ 36898 w 36897"/>
                    <a:gd name="connsiteY1" fmla="*/ 5896 h 40321"/>
                    <a:gd name="connsiteX2" fmla="*/ 31762 w 36897"/>
                    <a:gd name="connsiteY2" fmla="*/ 40321 h 40321"/>
                    <a:gd name="connsiteX3" fmla="*/ 0 w 36897"/>
                    <a:gd name="connsiteY3" fmla="*/ 34805 h 40321"/>
                    <a:gd name="connsiteX4" fmla="*/ 1997 w 36897"/>
                    <a:gd name="connsiteY4" fmla="*/ 0 h 40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97" h="40321">
                      <a:moveTo>
                        <a:pt x="1997" y="0"/>
                      </a:moveTo>
                      <a:cubicBezTo>
                        <a:pt x="14265" y="1141"/>
                        <a:pt x="26057" y="3423"/>
                        <a:pt x="36898" y="5896"/>
                      </a:cubicBezTo>
                      <a:lnTo>
                        <a:pt x="31762" y="40321"/>
                      </a:lnTo>
                      <a:cubicBezTo>
                        <a:pt x="21397" y="37753"/>
                        <a:pt x="10841" y="35852"/>
                        <a:pt x="0" y="34805"/>
                      </a:cubicBezTo>
                      <a:lnTo>
                        <a:pt x="1997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40" name="Frihåndsform: figur 39">
                <a:extLst>
                  <a:ext uri="{FF2B5EF4-FFF2-40B4-BE49-F238E27FC236}">
                    <a16:creationId xmlns:a16="http://schemas.microsoft.com/office/drawing/2014/main" id="{A02642B0-0FCC-4FE8-97F7-5A8205FCDB96}"/>
                  </a:ext>
                </a:extLst>
              </p:cNvPr>
              <p:cNvSpPr/>
              <p:nvPr/>
            </p:nvSpPr>
            <p:spPr>
              <a:xfrm>
                <a:off x="10133566" y="814979"/>
                <a:ext cx="35851" cy="36041"/>
              </a:xfrm>
              <a:custGeom>
                <a:avLst/>
                <a:gdLst>
                  <a:gd name="connsiteX0" fmla="*/ 35852 w 35851"/>
                  <a:gd name="connsiteY0" fmla="*/ 19114 h 36041"/>
                  <a:gd name="connsiteX1" fmla="*/ 18354 w 35851"/>
                  <a:gd name="connsiteY1" fmla="*/ 36042 h 36041"/>
                  <a:gd name="connsiteX2" fmla="*/ 10746 w 35851"/>
                  <a:gd name="connsiteY2" fmla="*/ 28054 h 36041"/>
                  <a:gd name="connsiteX3" fmla="*/ 15976 w 35851"/>
                  <a:gd name="connsiteY3" fmla="*/ 23013 h 36041"/>
                  <a:gd name="connsiteX4" fmla="*/ 20541 w 35851"/>
                  <a:gd name="connsiteY4" fmla="*/ 27768 h 36041"/>
                  <a:gd name="connsiteX5" fmla="*/ 23774 w 35851"/>
                  <a:gd name="connsiteY5" fmla="*/ 24630 h 36041"/>
                  <a:gd name="connsiteX6" fmla="*/ 19210 w 35851"/>
                  <a:gd name="connsiteY6" fmla="*/ 19875 h 36041"/>
                  <a:gd name="connsiteX7" fmla="*/ 24915 w 35851"/>
                  <a:gd name="connsiteY7" fmla="*/ 14360 h 36041"/>
                  <a:gd name="connsiteX8" fmla="*/ 21872 w 35851"/>
                  <a:gd name="connsiteY8" fmla="*/ 11126 h 36041"/>
                  <a:gd name="connsiteX9" fmla="*/ 16071 w 35851"/>
                  <a:gd name="connsiteY9" fmla="*/ 16737 h 36041"/>
                  <a:gd name="connsiteX10" fmla="*/ 11507 w 35851"/>
                  <a:gd name="connsiteY10" fmla="*/ 11982 h 36041"/>
                  <a:gd name="connsiteX11" fmla="*/ 8273 w 35851"/>
                  <a:gd name="connsiteY11" fmla="*/ 15120 h 36041"/>
                  <a:gd name="connsiteX12" fmla="*/ 12838 w 35851"/>
                  <a:gd name="connsiteY12" fmla="*/ 19875 h 36041"/>
                  <a:gd name="connsiteX13" fmla="*/ 7608 w 35851"/>
                  <a:gd name="connsiteY13" fmla="*/ 24915 h 36041"/>
                  <a:gd name="connsiteX14" fmla="*/ 0 w 35851"/>
                  <a:gd name="connsiteY14" fmla="*/ 16927 h 36041"/>
                  <a:gd name="connsiteX15" fmla="*/ 17403 w 35851"/>
                  <a:gd name="connsiteY15" fmla="*/ 0 h 3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851" h="36041">
                    <a:moveTo>
                      <a:pt x="35852" y="19114"/>
                    </a:moveTo>
                    <a:lnTo>
                      <a:pt x="18354" y="36042"/>
                    </a:lnTo>
                    <a:lnTo>
                      <a:pt x="10746" y="28054"/>
                    </a:lnTo>
                    <a:lnTo>
                      <a:pt x="15976" y="23013"/>
                    </a:lnTo>
                    <a:lnTo>
                      <a:pt x="20541" y="27768"/>
                    </a:lnTo>
                    <a:lnTo>
                      <a:pt x="23774" y="24630"/>
                    </a:lnTo>
                    <a:lnTo>
                      <a:pt x="19210" y="19875"/>
                    </a:lnTo>
                    <a:lnTo>
                      <a:pt x="24915" y="14360"/>
                    </a:lnTo>
                    <a:lnTo>
                      <a:pt x="21872" y="11126"/>
                    </a:lnTo>
                    <a:lnTo>
                      <a:pt x="16071" y="16737"/>
                    </a:lnTo>
                    <a:lnTo>
                      <a:pt x="11507" y="11982"/>
                    </a:lnTo>
                    <a:lnTo>
                      <a:pt x="8273" y="15120"/>
                    </a:lnTo>
                    <a:lnTo>
                      <a:pt x="12838" y="19875"/>
                    </a:lnTo>
                    <a:lnTo>
                      <a:pt x="7608" y="24915"/>
                    </a:lnTo>
                    <a:lnTo>
                      <a:pt x="0" y="16927"/>
                    </a:lnTo>
                    <a:lnTo>
                      <a:pt x="1740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Frihåndsform: figur 40">
                <a:extLst>
                  <a:ext uri="{FF2B5EF4-FFF2-40B4-BE49-F238E27FC236}">
                    <a16:creationId xmlns:a16="http://schemas.microsoft.com/office/drawing/2014/main" id="{BC5D76CE-18AE-41E8-9B9A-6A5CAAA07484}"/>
                  </a:ext>
                </a:extLst>
              </p:cNvPr>
              <p:cNvSpPr/>
              <p:nvPr/>
            </p:nvSpPr>
            <p:spPr>
              <a:xfrm>
                <a:off x="10187867" y="809844"/>
                <a:ext cx="34044" cy="5420"/>
              </a:xfrm>
              <a:custGeom>
                <a:avLst/>
                <a:gdLst>
                  <a:gd name="connsiteX0" fmla="*/ 28244 w 34044"/>
                  <a:gd name="connsiteY0" fmla="*/ 0 h 5420"/>
                  <a:gd name="connsiteX1" fmla="*/ 34045 w 34044"/>
                  <a:gd name="connsiteY1" fmla="*/ 2853 h 5420"/>
                  <a:gd name="connsiteX2" fmla="*/ 31097 w 34044"/>
                  <a:gd name="connsiteY2" fmla="*/ 5421 h 5420"/>
                  <a:gd name="connsiteX3" fmla="*/ 3043 w 34044"/>
                  <a:gd name="connsiteY3" fmla="*/ 5421 h 5420"/>
                  <a:gd name="connsiteX4" fmla="*/ 0 w 34044"/>
                  <a:gd name="connsiteY4" fmla="*/ 2853 h 5420"/>
                  <a:gd name="connsiteX5" fmla="*/ 5801 w 34044"/>
                  <a:gd name="connsiteY5" fmla="*/ 0 h 5420"/>
                  <a:gd name="connsiteX6" fmla="*/ 28244 w 34044"/>
                  <a:gd name="connsiteY6" fmla="*/ 0 h 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44" h="5420">
                    <a:moveTo>
                      <a:pt x="28244" y="0"/>
                    </a:moveTo>
                    <a:cubicBezTo>
                      <a:pt x="32713" y="0"/>
                      <a:pt x="34045" y="1046"/>
                      <a:pt x="34045" y="2853"/>
                    </a:cubicBezTo>
                    <a:cubicBezTo>
                      <a:pt x="34045" y="4184"/>
                      <a:pt x="33284" y="5040"/>
                      <a:pt x="31097" y="5421"/>
                    </a:cubicBezTo>
                    <a:lnTo>
                      <a:pt x="3043" y="5421"/>
                    </a:lnTo>
                    <a:cubicBezTo>
                      <a:pt x="856" y="5040"/>
                      <a:pt x="0" y="4184"/>
                      <a:pt x="0" y="2853"/>
                    </a:cubicBezTo>
                    <a:cubicBezTo>
                      <a:pt x="0" y="1046"/>
                      <a:pt x="1426" y="0"/>
                      <a:pt x="5801" y="0"/>
                    </a:cubicBezTo>
                    <a:lnTo>
                      <a:pt x="28244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Frihåndsform: figur 41">
                <a:extLst>
                  <a:ext uri="{FF2B5EF4-FFF2-40B4-BE49-F238E27FC236}">
                    <a16:creationId xmlns:a16="http://schemas.microsoft.com/office/drawing/2014/main" id="{0873A03C-2193-42DF-B8E3-80C4E1C1F7B2}"/>
                  </a:ext>
                </a:extLst>
              </p:cNvPr>
              <p:cNvSpPr/>
              <p:nvPr/>
            </p:nvSpPr>
            <p:spPr>
              <a:xfrm>
                <a:off x="10189769" y="816121"/>
                <a:ext cx="29575" cy="44790"/>
              </a:xfrm>
              <a:custGeom>
                <a:avLst/>
                <a:gdLst>
                  <a:gd name="connsiteX0" fmla="*/ 29575 w 29575"/>
                  <a:gd name="connsiteY0" fmla="*/ 29480 h 44790"/>
                  <a:gd name="connsiteX1" fmla="*/ 14360 w 29575"/>
                  <a:gd name="connsiteY1" fmla="*/ 44791 h 44790"/>
                  <a:gd name="connsiteX2" fmla="*/ 12267 w 29575"/>
                  <a:gd name="connsiteY2" fmla="*/ 42603 h 44790"/>
                  <a:gd name="connsiteX3" fmla="*/ 0 w 29575"/>
                  <a:gd name="connsiteY3" fmla="*/ 29860 h 44790"/>
                  <a:gd name="connsiteX4" fmla="*/ 1046 w 29575"/>
                  <a:gd name="connsiteY4" fmla="*/ 0 h 44790"/>
                  <a:gd name="connsiteX5" fmla="*/ 28434 w 29575"/>
                  <a:gd name="connsiteY5" fmla="*/ 95 h 4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75" h="44790">
                    <a:moveTo>
                      <a:pt x="29575" y="29480"/>
                    </a:moveTo>
                    <a:lnTo>
                      <a:pt x="14360" y="44791"/>
                    </a:lnTo>
                    <a:lnTo>
                      <a:pt x="12267" y="42603"/>
                    </a:lnTo>
                    <a:lnTo>
                      <a:pt x="0" y="29860"/>
                    </a:lnTo>
                    <a:lnTo>
                      <a:pt x="1046" y="0"/>
                    </a:lnTo>
                    <a:lnTo>
                      <a:pt x="28434" y="9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43" name="dasdasda">
                <a:extLst>
                  <a:ext uri="{FF2B5EF4-FFF2-40B4-BE49-F238E27FC236}">
                    <a16:creationId xmlns:a16="http://schemas.microsoft.com/office/drawing/2014/main" id="{07DB5DB7-D9C0-49F5-8055-0C105630C376}"/>
                  </a:ext>
                </a:extLst>
              </p:cNvPr>
              <p:cNvGrpSpPr/>
              <p:nvPr/>
            </p:nvGrpSpPr>
            <p:grpSpPr>
              <a:xfrm>
                <a:off x="10121109" y="701339"/>
                <a:ext cx="167560" cy="331317"/>
                <a:chOff x="10121109" y="701339"/>
                <a:chExt cx="167560" cy="331317"/>
              </a:xfrm>
              <a:solidFill>
                <a:srgbClr val="EBEBEB"/>
              </a:solidFill>
            </p:grpSpPr>
            <p:sp>
              <p:nvSpPr>
                <p:cNvPr id="109" name="Frihåndsform: figur 108">
                  <a:extLst>
                    <a:ext uri="{FF2B5EF4-FFF2-40B4-BE49-F238E27FC236}">
                      <a16:creationId xmlns:a16="http://schemas.microsoft.com/office/drawing/2014/main" id="{DF2CB890-FFAE-4977-902E-5692A878BB59}"/>
                    </a:ext>
                  </a:extLst>
                </p:cNvPr>
                <p:cNvSpPr/>
                <p:nvPr/>
              </p:nvSpPr>
              <p:spPr>
                <a:xfrm>
                  <a:off x="10193002" y="701339"/>
                  <a:ext cx="23679" cy="8939"/>
                </a:xfrm>
                <a:custGeom>
                  <a:avLst/>
                  <a:gdLst>
                    <a:gd name="connsiteX0" fmla="*/ 23489 w 23679"/>
                    <a:gd name="connsiteY0" fmla="*/ 8939 h 8939"/>
                    <a:gd name="connsiteX1" fmla="*/ 19685 w 23679"/>
                    <a:gd name="connsiteY1" fmla="*/ 8654 h 8939"/>
                    <a:gd name="connsiteX2" fmla="*/ 11602 w 23679"/>
                    <a:gd name="connsiteY2" fmla="*/ 8464 h 8939"/>
                    <a:gd name="connsiteX3" fmla="*/ 3519 w 23679"/>
                    <a:gd name="connsiteY3" fmla="*/ 8654 h 8939"/>
                    <a:gd name="connsiteX4" fmla="*/ 285 w 23679"/>
                    <a:gd name="connsiteY4" fmla="*/ 8844 h 8939"/>
                    <a:gd name="connsiteX5" fmla="*/ 0 w 23679"/>
                    <a:gd name="connsiteY5" fmla="*/ 380 h 8939"/>
                    <a:gd name="connsiteX6" fmla="*/ 95 w 23679"/>
                    <a:gd name="connsiteY6" fmla="*/ 380 h 8939"/>
                    <a:gd name="connsiteX7" fmla="*/ 3994 w 23679"/>
                    <a:gd name="connsiteY7" fmla="*/ 190 h 8939"/>
                    <a:gd name="connsiteX8" fmla="*/ 12267 w 23679"/>
                    <a:gd name="connsiteY8" fmla="*/ 0 h 8939"/>
                    <a:gd name="connsiteX9" fmla="*/ 20446 w 23679"/>
                    <a:gd name="connsiteY9" fmla="*/ 190 h 8939"/>
                    <a:gd name="connsiteX10" fmla="*/ 23679 w 23679"/>
                    <a:gd name="connsiteY10" fmla="*/ 380 h 8939"/>
                    <a:gd name="connsiteX11" fmla="*/ 23489 w 23679"/>
                    <a:gd name="connsiteY11" fmla="*/ 8939 h 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679" h="8939">
                      <a:moveTo>
                        <a:pt x="23489" y="8939"/>
                      </a:moveTo>
                      <a:cubicBezTo>
                        <a:pt x="21682" y="8749"/>
                        <a:pt x="20161" y="8654"/>
                        <a:pt x="19685" y="8654"/>
                      </a:cubicBezTo>
                      <a:cubicBezTo>
                        <a:pt x="18354" y="8559"/>
                        <a:pt x="12933" y="8464"/>
                        <a:pt x="11602" y="8464"/>
                      </a:cubicBezTo>
                      <a:cubicBezTo>
                        <a:pt x="10270" y="8464"/>
                        <a:pt x="4945" y="8559"/>
                        <a:pt x="3519" y="8654"/>
                      </a:cubicBezTo>
                      <a:cubicBezTo>
                        <a:pt x="3043" y="8654"/>
                        <a:pt x="1807" y="8749"/>
                        <a:pt x="285" y="8844"/>
                      </a:cubicBezTo>
                      <a:lnTo>
                        <a:pt x="0" y="380"/>
                      </a:lnTo>
                      <a:lnTo>
                        <a:pt x="95" y="380"/>
                      </a:lnTo>
                      <a:cubicBezTo>
                        <a:pt x="1426" y="285"/>
                        <a:pt x="2663" y="190"/>
                        <a:pt x="3994" y="190"/>
                      </a:cubicBezTo>
                      <a:cubicBezTo>
                        <a:pt x="5421" y="95"/>
                        <a:pt x="10841" y="0"/>
                        <a:pt x="12267" y="0"/>
                      </a:cubicBezTo>
                      <a:cubicBezTo>
                        <a:pt x="13599" y="0"/>
                        <a:pt x="19114" y="95"/>
                        <a:pt x="20446" y="190"/>
                      </a:cubicBezTo>
                      <a:cubicBezTo>
                        <a:pt x="21492" y="285"/>
                        <a:pt x="22633" y="285"/>
                        <a:pt x="23679" y="380"/>
                      </a:cubicBezTo>
                      <a:lnTo>
                        <a:pt x="23489" y="893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0" name="Frihåndsform: figur 109">
                  <a:extLst>
                    <a:ext uri="{FF2B5EF4-FFF2-40B4-BE49-F238E27FC236}">
                      <a16:creationId xmlns:a16="http://schemas.microsoft.com/office/drawing/2014/main" id="{9501E095-0844-4FF4-A74E-6E3FD8887BE4}"/>
                    </a:ext>
                  </a:extLst>
                </p:cNvPr>
                <p:cNvSpPr/>
                <p:nvPr/>
              </p:nvSpPr>
              <p:spPr>
                <a:xfrm>
                  <a:off x="10265466" y="710658"/>
                  <a:ext cx="23203" cy="16546"/>
                </a:xfrm>
                <a:custGeom>
                  <a:avLst/>
                  <a:gdLst>
                    <a:gd name="connsiteX0" fmla="*/ 21016 w 23203"/>
                    <a:gd name="connsiteY0" fmla="*/ 16547 h 16546"/>
                    <a:gd name="connsiteX1" fmla="*/ 17973 w 23203"/>
                    <a:gd name="connsiteY1" fmla="*/ 15215 h 16546"/>
                    <a:gd name="connsiteX2" fmla="*/ 10461 w 23203"/>
                    <a:gd name="connsiteY2" fmla="*/ 12267 h 16546"/>
                    <a:gd name="connsiteX3" fmla="*/ 2853 w 23203"/>
                    <a:gd name="connsiteY3" fmla="*/ 9510 h 16546"/>
                    <a:gd name="connsiteX4" fmla="*/ 0 w 23203"/>
                    <a:gd name="connsiteY4" fmla="*/ 8654 h 16546"/>
                    <a:gd name="connsiteX5" fmla="*/ 1426 w 23203"/>
                    <a:gd name="connsiteY5" fmla="*/ 0 h 16546"/>
                    <a:gd name="connsiteX6" fmla="*/ 4850 w 23203"/>
                    <a:gd name="connsiteY6" fmla="*/ 1046 h 16546"/>
                    <a:gd name="connsiteX7" fmla="*/ 12648 w 23203"/>
                    <a:gd name="connsiteY7" fmla="*/ 3709 h 16546"/>
                    <a:gd name="connsiteX8" fmla="*/ 20351 w 23203"/>
                    <a:gd name="connsiteY8" fmla="*/ 6752 h 16546"/>
                    <a:gd name="connsiteX9" fmla="*/ 23204 w 23203"/>
                    <a:gd name="connsiteY9" fmla="*/ 7988 h 16546"/>
                    <a:gd name="connsiteX10" fmla="*/ 21016 w 23203"/>
                    <a:gd name="connsiteY10" fmla="*/ 16547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203" h="16546">
                      <a:moveTo>
                        <a:pt x="21016" y="16547"/>
                      </a:moveTo>
                      <a:cubicBezTo>
                        <a:pt x="19685" y="15976"/>
                        <a:pt x="18544" y="15501"/>
                        <a:pt x="17973" y="15215"/>
                      </a:cubicBezTo>
                      <a:cubicBezTo>
                        <a:pt x="16737" y="14740"/>
                        <a:pt x="11792" y="12648"/>
                        <a:pt x="10461" y="12267"/>
                      </a:cubicBezTo>
                      <a:cubicBezTo>
                        <a:pt x="9129" y="11792"/>
                        <a:pt x="4089" y="9985"/>
                        <a:pt x="2853" y="9510"/>
                      </a:cubicBezTo>
                      <a:cubicBezTo>
                        <a:pt x="2473" y="9319"/>
                        <a:pt x="1331" y="9034"/>
                        <a:pt x="0" y="8654"/>
                      </a:cubicBezTo>
                      <a:lnTo>
                        <a:pt x="1426" y="0"/>
                      </a:lnTo>
                      <a:cubicBezTo>
                        <a:pt x="2948" y="475"/>
                        <a:pt x="4279" y="856"/>
                        <a:pt x="4850" y="1046"/>
                      </a:cubicBezTo>
                      <a:cubicBezTo>
                        <a:pt x="6181" y="1426"/>
                        <a:pt x="11412" y="3233"/>
                        <a:pt x="12648" y="3709"/>
                      </a:cubicBezTo>
                      <a:cubicBezTo>
                        <a:pt x="13979" y="4184"/>
                        <a:pt x="19114" y="6181"/>
                        <a:pt x="20351" y="6752"/>
                      </a:cubicBezTo>
                      <a:cubicBezTo>
                        <a:pt x="20826" y="6942"/>
                        <a:pt x="21967" y="7418"/>
                        <a:pt x="23204" y="7988"/>
                      </a:cubicBezTo>
                      <a:lnTo>
                        <a:pt x="21016" y="16547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1" name="Frihåndsform: figur 110">
                  <a:extLst>
                    <a:ext uri="{FF2B5EF4-FFF2-40B4-BE49-F238E27FC236}">
                      <a16:creationId xmlns:a16="http://schemas.microsoft.com/office/drawing/2014/main" id="{29459E63-440F-4002-8896-211BE61A744C}"/>
                    </a:ext>
                  </a:extLst>
                </p:cNvPr>
                <p:cNvSpPr/>
                <p:nvPr/>
              </p:nvSpPr>
              <p:spPr>
                <a:xfrm>
                  <a:off x="10121109" y="710848"/>
                  <a:ext cx="23108" cy="16166"/>
                </a:xfrm>
                <a:custGeom>
                  <a:avLst/>
                  <a:gdLst>
                    <a:gd name="connsiteX0" fmla="*/ 23109 w 23108"/>
                    <a:gd name="connsiteY0" fmla="*/ 8273 h 16166"/>
                    <a:gd name="connsiteX1" fmla="*/ 19590 w 23108"/>
                    <a:gd name="connsiteY1" fmla="*/ 9415 h 16166"/>
                    <a:gd name="connsiteX2" fmla="*/ 11982 w 23108"/>
                    <a:gd name="connsiteY2" fmla="*/ 12172 h 16166"/>
                    <a:gd name="connsiteX3" fmla="*/ 4470 w 23108"/>
                    <a:gd name="connsiteY3" fmla="*/ 15120 h 16166"/>
                    <a:gd name="connsiteX4" fmla="*/ 2092 w 23108"/>
                    <a:gd name="connsiteY4" fmla="*/ 16166 h 16166"/>
                    <a:gd name="connsiteX5" fmla="*/ 0 w 23108"/>
                    <a:gd name="connsiteY5" fmla="*/ 8083 h 16166"/>
                    <a:gd name="connsiteX6" fmla="*/ 3519 w 23108"/>
                    <a:gd name="connsiteY6" fmla="*/ 6562 h 16166"/>
                    <a:gd name="connsiteX7" fmla="*/ 11126 w 23108"/>
                    <a:gd name="connsiteY7" fmla="*/ 3519 h 16166"/>
                    <a:gd name="connsiteX8" fmla="*/ 18924 w 23108"/>
                    <a:gd name="connsiteY8" fmla="*/ 856 h 16166"/>
                    <a:gd name="connsiteX9" fmla="*/ 21777 w 23108"/>
                    <a:gd name="connsiteY9" fmla="*/ 0 h 16166"/>
                    <a:gd name="connsiteX10" fmla="*/ 23109 w 23108"/>
                    <a:gd name="connsiteY10" fmla="*/ 8273 h 16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108" h="16166">
                      <a:moveTo>
                        <a:pt x="23109" y="8273"/>
                      </a:moveTo>
                      <a:cubicBezTo>
                        <a:pt x="21397" y="8749"/>
                        <a:pt x="20065" y="9224"/>
                        <a:pt x="19590" y="9415"/>
                      </a:cubicBezTo>
                      <a:cubicBezTo>
                        <a:pt x="18354" y="9795"/>
                        <a:pt x="13218" y="11697"/>
                        <a:pt x="11982" y="12172"/>
                      </a:cubicBezTo>
                      <a:cubicBezTo>
                        <a:pt x="10841" y="12648"/>
                        <a:pt x="5706" y="14645"/>
                        <a:pt x="4470" y="15120"/>
                      </a:cubicBezTo>
                      <a:cubicBezTo>
                        <a:pt x="3994" y="15311"/>
                        <a:pt x="3138" y="15691"/>
                        <a:pt x="2092" y="16166"/>
                      </a:cubicBezTo>
                      <a:lnTo>
                        <a:pt x="0" y="8083"/>
                      </a:lnTo>
                      <a:cubicBezTo>
                        <a:pt x="1522" y="7418"/>
                        <a:pt x="2853" y="6847"/>
                        <a:pt x="3519" y="6562"/>
                      </a:cubicBezTo>
                      <a:cubicBezTo>
                        <a:pt x="4755" y="5991"/>
                        <a:pt x="9890" y="3994"/>
                        <a:pt x="11126" y="3519"/>
                      </a:cubicBezTo>
                      <a:cubicBezTo>
                        <a:pt x="12458" y="3043"/>
                        <a:pt x="17593" y="1236"/>
                        <a:pt x="18924" y="856"/>
                      </a:cubicBezTo>
                      <a:cubicBezTo>
                        <a:pt x="19400" y="666"/>
                        <a:pt x="20541" y="285"/>
                        <a:pt x="21777" y="0"/>
                      </a:cubicBezTo>
                      <a:lnTo>
                        <a:pt x="23109" y="827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2" name="Frihåndsform: figur 111">
                  <a:extLst>
                    <a:ext uri="{FF2B5EF4-FFF2-40B4-BE49-F238E27FC236}">
                      <a16:creationId xmlns:a16="http://schemas.microsoft.com/office/drawing/2014/main" id="{D4534045-AD07-4DC9-AE2E-B273FF5B47F5}"/>
                    </a:ext>
                  </a:extLst>
                </p:cNvPr>
                <p:cNvSpPr/>
                <p:nvPr/>
              </p:nvSpPr>
              <p:spPr>
                <a:xfrm>
                  <a:off x="10252342" y="898280"/>
                  <a:ext cx="21967" cy="12271"/>
                </a:xfrm>
                <a:custGeom>
                  <a:avLst/>
                  <a:gdLst>
                    <a:gd name="connsiteX0" fmla="*/ 21967 w 21967"/>
                    <a:gd name="connsiteY0" fmla="*/ 4093 h 12271"/>
                    <a:gd name="connsiteX1" fmla="*/ 20351 w 21967"/>
                    <a:gd name="connsiteY1" fmla="*/ 5424 h 12271"/>
                    <a:gd name="connsiteX2" fmla="*/ 19685 w 21967"/>
                    <a:gd name="connsiteY2" fmla="*/ 6090 h 12271"/>
                    <a:gd name="connsiteX3" fmla="*/ 11412 w 21967"/>
                    <a:gd name="connsiteY3" fmla="*/ 2952 h 12271"/>
                    <a:gd name="connsiteX4" fmla="*/ 8178 w 21967"/>
                    <a:gd name="connsiteY4" fmla="*/ 3427 h 12271"/>
                    <a:gd name="connsiteX5" fmla="*/ 4374 w 21967"/>
                    <a:gd name="connsiteY5" fmla="*/ 5615 h 12271"/>
                    <a:gd name="connsiteX6" fmla="*/ 3709 w 21967"/>
                    <a:gd name="connsiteY6" fmla="*/ 9609 h 12271"/>
                    <a:gd name="connsiteX7" fmla="*/ 5801 w 21967"/>
                    <a:gd name="connsiteY7" fmla="*/ 7231 h 12271"/>
                    <a:gd name="connsiteX8" fmla="*/ 7513 w 21967"/>
                    <a:gd name="connsiteY8" fmla="*/ 9133 h 12271"/>
                    <a:gd name="connsiteX9" fmla="*/ 7513 w 21967"/>
                    <a:gd name="connsiteY9" fmla="*/ 9609 h 12271"/>
                    <a:gd name="connsiteX10" fmla="*/ 5325 w 21967"/>
                    <a:gd name="connsiteY10" fmla="*/ 12081 h 12271"/>
                    <a:gd name="connsiteX11" fmla="*/ 3994 w 21967"/>
                    <a:gd name="connsiteY11" fmla="*/ 12271 h 12271"/>
                    <a:gd name="connsiteX12" fmla="*/ 761 w 21967"/>
                    <a:gd name="connsiteY12" fmla="*/ 10560 h 12271"/>
                    <a:gd name="connsiteX13" fmla="*/ 0 w 21967"/>
                    <a:gd name="connsiteY13" fmla="*/ 7707 h 12271"/>
                    <a:gd name="connsiteX14" fmla="*/ 6657 w 21967"/>
                    <a:gd name="connsiteY14" fmla="*/ 670 h 12271"/>
                    <a:gd name="connsiteX15" fmla="*/ 10936 w 21967"/>
                    <a:gd name="connsiteY15" fmla="*/ 4 h 12271"/>
                    <a:gd name="connsiteX16" fmla="*/ 21967 w 21967"/>
                    <a:gd name="connsiteY16" fmla="*/ 4093 h 1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967" h="12271">
                      <a:moveTo>
                        <a:pt x="21967" y="4093"/>
                      </a:moveTo>
                      <a:cubicBezTo>
                        <a:pt x="21397" y="4474"/>
                        <a:pt x="20826" y="4854"/>
                        <a:pt x="20351" y="5424"/>
                      </a:cubicBezTo>
                      <a:cubicBezTo>
                        <a:pt x="20065" y="5710"/>
                        <a:pt x="19875" y="5900"/>
                        <a:pt x="19685" y="6090"/>
                      </a:cubicBezTo>
                      <a:cubicBezTo>
                        <a:pt x="17022" y="4093"/>
                        <a:pt x="13884" y="2952"/>
                        <a:pt x="11412" y="2952"/>
                      </a:cubicBezTo>
                      <a:cubicBezTo>
                        <a:pt x="10270" y="2952"/>
                        <a:pt x="9224" y="3047"/>
                        <a:pt x="8178" y="3427"/>
                      </a:cubicBezTo>
                      <a:cubicBezTo>
                        <a:pt x="6657" y="3903"/>
                        <a:pt x="5325" y="4664"/>
                        <a:pt x="4374" y="5615"/>
                      </a:cubicBezTo>
                      <a:cubicBezTo>
                        <a:pt x="3328" y="6661"/>
                        <a:pt x="2853" y="8563"/>
                        <a:pt x="3709" y="9609"/>
                      </a:cubicBezTo>
                      <a:cubicBezTo>
                        <a:pt x="3709" y="8182"/>
                        <a:pt x="4565" y="7231"/>
                        <a:pt x="5801" y="7231"/>
                      </a:cubicBezTo>
                      <a:cubicBezTo>
                        <a:pt x="6467" y="7231"/>
                        <a:pt x="7418" y="7802"/>
                        <a:pt x="7513" y="9133"/>
                      </a:cubicBezTo>
                      <a:cubicBezTo>
                        <a:pt x="7513" y="9323"/>
                        <a:pt x="7513" y="9514"/>
                        <a:pt x="7513" y="9609"/>
                      </a:cubicBezTo>
                      <a:cubicBezTo>
                        <a:pt x="7513" y="10845"/>
                        <a:pt x="6657" y="11701"/>
                        <a:pt x="5325" y="12081"/>
                      </a:cubicBezTo>
                      <a:cubicBezTo>
                        <a:pt x="4945" y="12271"/>
                        <a:pt x="4470" y="12271"/>
                        <a:pt x="3994" y="12271"/>
                      </a:cubicBezTo>
                      <a:cubicBezTo>
                        <a:pt x="2663" y="12271"/>
                        <a:pt x="1331" y="11701"/>
                        <a:pt x="761" y="10560"/>
                      </a:cubicBezTo>
                      <a:cubicBezTo>
                        <a:pt x="190" y="9609"/>
                        <a:pt x="0" y="8563"/>
                        <a:pt x="0" y="7707"/>
                      </a:cubicBezTo>
                      <a:cubicBezTo>
                        <a:pt x="0" y="4664"/>
                        <a:pt x="2663" y="1811"/>
                        <a:pt x="6657" y="670"/>
                      </a:cubicBezTo>
                      <a:cubicBezTo>
                        <a:pt x="7988" y="194"/>
                        <a:pt x="9415" y="4"/>
                        <a:pt x="10936" y="4"/>
                      </a:cubicBezTo>
                      <a:cubicBezTo>
                        <a:pt x="14360" y="-91"/>
                        <a:pt x="18734" y="1526"/>
                        <a:pt x="21967" y="409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3" name="Frihåndsform: figur 112">
                  <a:extLst>
                    <a:ext uri="{FF2B5EF4-FFF2-40B4-BE49-F238E27FC236}">
                      <a16:creationId xmlns:a16="http://schemas.microsoft.com/office/drawing/2014/main" id="{7C38EE97-4EF0-475F-A990-F84E800E14C7}"/>
                    </a:ext>
                  </a:extLst>
                </p:cNvPr>
                <p:cNvSpPr/>
                <p:nvPr/>
              </p:nvSpPr>
              <p:spPr>
                <a:xfrm>
                  <a:off x="10243118" y="932899"/>
                  <a:ext cx="21777" cy="12267"/>
                </a:xfrm>
                <a:custGeom>
                  <a:avLst/>
                  <a:gdLst>
                    <a:gd name="connsiteX0" fmla="*/ 0 w 21777"/>
                    <a:gd name="connsiteY0" fmla="*/ 8083 h 12267"/>
                    <a:gd name="connsiteX1" fmla="*/ 1617 w 21777"/>
                    <a:gd name="connsiteY1" fmla="*/ 6752 h 12267"/>
                    <a:gd name="connsiteX2" fmla="*/ 2282 w 21777"/>
                    <a:gd name="connsiteY2" fmla="*/ 6086 h 12267"/>
                    <a:gd name="connsiteX3" fmla="*/ 10461 w 21777"/>
                    <a:gd name="connsiteY3" fmla="*/ 9224 h 12267"/>
                    <a:gd name="connsiteX4" fmla="*/ 13694 w 21777"/>
                    <a:gd name="connsiteY4" fmla="*/ 8749 h 12267"/>
                    <a:gd name="connsiteX5" fmla="*/ 17498 w 21777"/>
                    <a:gd name="connsiteY5" fmla="*/ 6657 h 12267"/>
                    <a:gd name="connsiteX6" fmla="*/ 18164 w 21777"/>
                    <a:gd name="connsiteY6" fmla="*/ 2663 h 12267"/>
                    <a:gd name="connsiteX7" fmla="*/ 16071 w 21777"/>
                    <a:gd name="connsiteY7" fmla="*/ 5040 h 12267"/>
                    <a:gd name="connsiteX8" fmla="*/ 14360 w 21777"/>
                    <a:gd name="connsiteY8" fmla="*/ 3138 h 12267"/>
                    <a:gd name="connsiteX9" fmla="*/ 14360 w 21777"/>
                    <a:gd name="connsiteY9" fmla="*/ 2663 h 12267"/>
                    <a:gd name="connsiteX10" fmla="*/ 16452 w 21777"/>
                    <a:gd name="connsiteY10" fmla="*/ 190 h 12267"/>
                    <a:gd name="connsiteX11" fmla="*/ 17783 w 21777"/>
                    <a:gd name="connsiteY11" fmla="*/ 0 h 12267"/>
                    <a:gd name="connsiteX12" fmla="*/ 21016 w 21777"/>
                    <a:gd name="connsiteY12" fmla="*/ 1712 h 12267"/>
                    <a:gd name="connsiteX13" fmla="*/ 21777 w 21777"/>
                    <a:gd name="connsiteY13" fmla="*/ 4565 h 12267"/>
                    <a:gd name="connsiteX14" fmla="*/ 15120 w 21777"/>
                    <a:gd name="connsiteY14" fmla="*/ 11602 h 12267"/>
                    <a:gd name="connsiteX15" fmla="*/ 10841 w 21777"/>
                    <a:gd name="connsiteY15" fmla="*/ 12268 h 12267"/>
                    <a:gd name="connsiteX16" fmla="*/ 0 w 21777"/>
                    <a:gd name="connsiteY16" fmla="*/ 8083 h 12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777" h="12267">
                      <a:moveTo>
                        <a:pt x="0" y="8083"/>
                      </a:moveTo>
                      <a:cubicBezTo>
                        <a:pt x="571" y="7703"/>
                        <a:pt x="1046" y="7322"/>
                        <a:pt x="1617" y="6752"/>
                      </a:cubicBezTo>
                      <a:cubicBezTo>
                        <a:pt x="1902" y="6467"/>
                        <a:pt x="2092" y="6276"/>
                        <a:pt x="2282" y="6086"/>
                      </a:cubicBezTo>
                      <a:cubicBezTo>
                        <a:pt x="4945" y="8083"/>
                        <a:pt x="8083" y="9224"/>
                        <a:pt x="10461" y="9224"/>
                      </a:cubicBezTo>
                      <a:cubicBezTo>
                        <a:pt x="11697" y="9224"/>
                        <a:pt x="12743" y="9034"/>
                        <a:pt x="13694" y="8749"/>
                      </a:cubicBezTo>
                      <a:cubicBezTo>
                        <a:pt x="15216" y="8273"/>
                        <a:pt x="16547" y="7513"/>
                        <a:pt x="17498" y="6657"/>
                      </a:cubicBezTo>
                      <a:cubicBezTo>
                        <a:pt x="18544" y="5611"/>
                        <a:pt x="19019" y="3709"/>
                        <a:pt x="18164" y="2663"/>
                      </a:cubicBezTo>
                      <a:cubicBezTo>
                        <a:pt x="18164" y="4089"/>
                        <a:pt x="17308" y="5040"/>
                        <a:pt x="16071" y="5040"/>
                      </a:cubicBezTo>
                      <a:cubicBezTo>
                        <a:pt x="15406" y="5040"/>
                        <a:pt x="14455" y="4470"/>
                        <a:pt x="14360" y="3138"/>
                      </a:cubicBezTo>
                      <a:cubicBezTo>
                        <a:pt x="14360" y="2948"/>
                        <a:pt x="14360" y="2758"/>
                        <a:pt x="14360" y="2663"/>
                      </a:cubicBezTo>
                      <a:cubicBezTo>
                        <a:pt x="14360" y="1426"/>
                        <a:pt x="15216" y="571"/>
                        <a:pt x="16452" y="190"/>
                      </a:cubicBezTo>
                      <a:cubicBezTo>
                        <a:pt x="16832" y="95"/>
                        <a:pt x="17308" y="0"/>
                        <a:pt x="17783" y="0"/>
                      </a:cubicBezTo>
                      <a:cubicBezTo>
                        <a:pt x="19114" y="0"/>
                        <a:pt x="20446" y="571"/>
                        <a:pt x="21016" y="1712"/>
                      </a:cubicBezTo>
                      <a:cubicBezTo>
                        <a:pt x="21587" y="2663"/>
                        <a:pt x="21777" y="3709"/>
                        <a:pt x="21777" y="4565"/>
                      </a:cubicBezTo>
                      <a:cubicBezTo>
                        <a:pt x="21777" y="7608"/>
                        <a:pt x="19114" y="10461"/>
                        <a:pt x="15120" y="11602"/>
                      </a:cubicBezTo>
                      <a:cubicBezTo>
                        <a:pt x="13789" y="12077"/>
                        <a:pt x="12363" y="12268"/>
                        <a:pt x="10841" y="12268"/>
                      </a:cubicBezTo>
                      <a:cubicBezTo>
                        <a:pt x="7608" y="12172"/>
                        <a:pt x="3233" y="10651"/>
                        <a:pt x="0" y="808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4" name="Frihåndsform: figur 113">
                  <a:extLst>
                    <a:ext uri="{FF2B5EF4-FFF2-40B4-BE49-F238E27FC236}">
                      <a16:creationId xmlns:a16="http://schemas.microsoft.com/office/drawing/2014/main" id="{A2638332-73B4-4C0C-9C49-0559CD339F7A}"/>
                    </a:ext>
                  </a:extLst>
                </p:cNvPr>
                <p:cNvSpPr/>
                <p:nvPr/>
              </p:nvSpPr>
              <p:spPr>
                <a:xfrm>
                  <a:off x="10194714" y="993952"/>
                  <a:ext cx="19399" cy="18448"/>
                </a:xfrm>
                <a:custGeom>
                  <a:avLst/>
                  <a:gdLst>
                    <a:gd name="connsiteX0" fmla="*/ 19114 w 19399"/>
                    <a:gd name="connsiteY0" fmla="*/ 11792 h 18448"/>
                    <a:gd name="connsiteX1" fmla="*/ 9890 w 19399"/>
                    <a:gd name="connsiteY1" fmla="*/ 18449 h 18448"/>
                    <a:gd name="connsiteX2" fmla="*/ 0 w 19399"/>
                    <a:gd name="connsiteY2" fmla="*/ 9890 h 18448"/>
                    <a:gd name="connsiteX3" fmla="*/ 0 w 19399"/>
                    <a:gd name="connsiteY3" fmla="*/ 9700 h 18448"/>
                    <a:gd name="connsiteX4" fmla="*/ 9700 w 19399"/>
                    <a:gd name="connsiteY4" fmla="*/ 0 h 18448"/>
                    <a:gd name="connsiteX5" fmla="*/ 19400 w 19399"/>
                    <a:gd name="connsiteY5" fmla="*/ 9700 h 18448"/>
                    <a:gd name="connsiteX6" fmla="*/ 19114 w 19399"/>
                    <a:gd name="connsiteY6" fmla="*/ 11792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448">
                      <a:moveTo>
                        <a:pt x="19114" y="11792"/>
                      </a:moveTo>
                      <a:cubicBezTo>
                        <a:pt x="14930" y="12077"/>
                        <a:pt x="11412" y="14740"/>
                        <a:pt x="9890" y="18449"/>
                      </a:cubicBezTo>
                      <a:cubicBezTo>
                        <a:pt x="8939" y="13789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0366"/>
                        <a:pt x="19305" y="11126"/>
                        <a:pt x="19114" y="1179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5" name="Frihåndsform: figur 114">
                  <a:extLst>
                    <a:ext uri="{FF2B5EF4-FFF2-40B4-BE49-F238E27FC236}">
                      <a16:creationId xmlns:a16="http://schemas.microsoft.com/office/drawing/2014/main" id="{576DC595-580E-40DD-9698-0B6889BDB947}"/>
                    </a:ext>
                  </a:extLst>
                </p:cNvPr>
                <p:cNvSpPr/>
                <p:nvPr/>
              </p:nvSpPr>
              <p:spPr>
                <a:xfrm>
                  <a:off x="10215159" y="995854"/>
                  <a:ext cx="19399" cy="18353"/>
                </a:xfrm>
                <a:custGeom>
                  <a:avLst/>
                  <a:gdLst>
                    <a:gd name="connsiteX0" fmla="*/ 19114 w 19399"/>
                    <a:gd name="connsiteY0" fmla="*/ 11697 h 18353"/>
                    <a:gd name="connsiteX1" fmla="*/ 9890 w 19399"/>
                    <a:gd name="connsiteY1" fmla="*/ 18354 h 18353"/>
                    <a:gd name="connsiteX2" fmla="*/ 0 w 19399"/>
                    <a:gd name="connsiteY2" fmla="*/ 9890 h 18353"/>
                    <a:gd name="connsiteX3" fmla="*/ 0 w 19399"/>
                    <a:gd name="connsiteY3" fmla="*/ 9700 h 18353"/>
                    <a:gd name="connsiteX4" fmla="*/ 9700 w 19399"/>
                    <a:gd name="connsiteY4" fmla="*/ 0 h 18353"/>
                    <a:gd name="connsiteX5" fmla="*/ 19400 w 19399"/>
                    <a:gd name="connsiteY5" fmla="*/ 9700 h 18353"/>
                    <a:gd name="connsiteX6" fmla="*/ 19114 w 19399"/>
                    <a:gd name="connsiteY6" fmla="*/ 11697 h 1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353">
                      <a:moveTo>
                        <a:pt x="19114" y="11697"/>
                      </a:moveTo>
                      <a:cubicBezTo>
                        <a:pt x="14930" y="11982"/>
                        <a:pt x="11317" y="14645"/>
                        <a:pt x="9890" y="18354"/>
                      </a:cubicBezTo>
                      <a:cubicBezTo>
                        <a:pt x="8939" y="13694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305" y="10366"/>
                        <a:pt x="19210" y="11031"/>
                        <a:pt x="19114" y="1169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6" name="Frihåndsform: figur 115">
                  <a:extLst>
                    <a:ext uri="{FF2B5EF4-FFF2-40B4-BE49-F238E27FC236}">
                      <a16:creationId xmlns:a16="http://schemas.microsoft.com/office/drawing/2014/main" id="{AAB3D611-CED2-40C9-BE07-E8EA99DA0E2F}"/>
                    </a:ext>
                  </a:extLst>
                </p:cNvPr>
                <p:cNvSpPr/>
                <p:nvPr/>
              </p:nvSpPr>
              <p:spPr>
                <a:xfrm>
                  <a:off x="10235415" y="997565"/>
                  <a:ext cx="19399" cy="18448"/>
                </a:xfrm>
                <a:custGeom>
                  <a:avLst/>
                  <a:gdLst>
                    <a:gd name="connsiteX0" fmla="*/ 19019 w 19399"/>
                    <a:gd name="connsiteY0" fmla="*/ 11792 h 18448"/>
                    <a:gd name="connsiteX1" fmla="*/ 9890 w 19399"/>
                    <a:gd name="connsiteY1" fmla="*/ 18449 h 18448"/>
                    <a:gd name="connsiteX2" fmla="*/ 0 w 19399"/>
                    <a:gd name="connsiteY2" fmla="*/ 9890 h 18448"/>
                    <a:gd name="connsiteX3" fmla="*/ 0 w 19399"/>
                    <a:gd name="connsiteY3" fmla="*/ 9700 h 18448"/>
                    <a:gd name="connsiteX4" fmla="*/ 9700 w 19399"/>
                    <a:gd name="connsiteY4" fmla="*/ 0 h 18448"/>
                    <a:gd name="connsiteX5" fmla="*/ 19400 w 19399"/>
                    <a:gd name="connsiteY5" fmla="*/ 9700 h 18448"/>
                    <a:gd name="connsiteX6" fmla="*/ 19019 w 19399"/>
                    <a:gd name="connsiteY6" fmla="*/ 11792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448">
                      <a:moveTo>
                        <a:pt x="19019" y="11792"/>
                      </a:moveTo>
                      <a:cubicBezTo>
                        <a:pt x="14835" y="12077"/>
                        <a:pt x="11317" y="14740"/>
                        <a:pt x="9890" y="18449"/>
                      </a:cubicBezTo>
                      <a:cubicBezTo>
                        <a:pt x="8939" y="13789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305" y="10461"/>
                        <a:pt x="19210" y="11126"/>
                        <a:pt x="19019" y="1179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7" name="Frihåndsform: figur 116">
                  <a:extLst>
                    <a:ext uri="{FF2B5EF4-FFF2-40B4-BE49-F238E27FC236}">
                      <a16:creationId xmlns:a16="http://schemas.microsoft.com/office/drawing/2014/main" id="{A9977904-C8FB-4F07-85B2-99A7EEDDD723}"/>
                    </a:ext>
                  </a:extLst>
                </p:cNvPr>
                <p:cNvSpPr/>
                <p:nvPr/>
              </p:nvSpPr>
              <p:spPr>
                <a:xfrm>
                  <a:off x="10164283" y="1006695"/>
                  <a:ext cx="19304" cy="18258"/>
                </a:xfrm>
                <a:custGeom>
                  <a:avLst/>
                  <a:gdLst>
                    <a:gd name="connsiteX0" fmla="*/ 19305 w 19304"/>
                    <a:gd name="connsiteY0" fmla="*/ 9034 h 18258"/>
                    <a:gd name="connsiteX1" fmla="*/ 19305 w 19304"/>
                    <a:gd name="connsiteY1" fmla="*/ 9415 h 18258"/>
                    <a:gd name="connsiteX2" fmla="*/ 19305 w 19304"/>
                    <a:gd name="connsiteY2" fmla="*/ 9605 h 18258"/>
                    <a:gd name="connsiteX3" fmla="*/ 19305 w 19304"/>
                    <a:gd name="connsiteY3" fmla="*/ 9795 h 18258"/>
                    <a:gd name="connsiteX4" fmla="*/ 9415 w 19304"/>
                    <a:gd name="connsiteY4" fmla="*/ 18259 h 18258"/>
                    <a:gd name="connsiteX5" fmla="*/ 190 w 19304"/>
                    <a:gd name="connsiteY5" fmla="*/ 11602 h 18258"/>
                    <a:gd name="connsiteX6" fmla="*/ 0 w 19304"/>
                    <a:gd name="connsiteY6" fmla="*/ 10651 h 18258"/>
                    <a:gd name="connsiteX7" fmla="*/ 0 w 19304"/>
                    <a:gd name="connsiteY7" fmla="*/ 10556 h 18258"/>
                    <a:gd name="connsiteX8" fmla="*/ 0 w 19304"/>
                    <a:gd name="connsiteY8" fmla="*/ 9700 h 18258"/>
                    <a:gd name="connsiteX9" fmla="*/ 9700 w 19304"/>
                    <a:gd name="connsiteY9" fmla="*/ 0 h 18258"/>
                    <a:gd name="connsiteX10" fmla="*/ 19305 w 19304"/>
                    <a:gd name="connsiteY10" fmla="*/ 8464 h 18258"/>
                    <a:gd name="connsiteX11" fmla="*/ 19305 w 19304"/>
                    <a:gd name="connsiteY11" fmla="*/ 9034 h 1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04" h="18258">
                      <a:moveTo>
                        <a:pt x="19305" y="9034"/>
                      </a:moveTo>
                      <a:lnTo>
                        <a:pt x="19305" y="9415"/>
                      </a:lnTo>
                      <a:lnTo>
                        <a:pt x="19305" y="9605"/>
                      </a:lnTo>
                      <a:lnTo>
                        <a:pt x="19305" y="9795"/>
                      </a:lnTo>
                      <a:cubicBezTo>
                        <a:pt x="14455" y="10080"/>
                        <a:pt x="10366" y="13599"/>
                        <a:pt x="9415" y="18259"/>
                      </a:cubicBezTo>
                      <a:cubicBezTo>
                        <a:pt x="7893" y="14550"/>
                        <a:pt x="4279" y="11792"/>
                        <a:pt x="190" y="11602"/>
                      </a:cubicBezTo>
                      <a:cubicBezTo>
                        <a:pt x="95" y="11317"/>
                        <a:pt x="0" y="10936"/>
                        <a:pt x="0" y="10651"/>
                      </a:cubicBezTo>
                      <a:lnTo>
                        <a:pt x="0" y="10556"/>
                      </a:lnTo>
                      <a:cubicBezTo>
                        <a:pt x="0" y="10270"/>
                        <a:pt x="0" y="9985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645" y="0"/>
                        <a:pt x="18734" y="3709"/>
                        <a:pt x="19305" y="8464"/>
                      </a:cubicBezTo>
                      <a:cubicBezTo>
                        <a:pt x="19305" y="8559"/>
                        <a:pt x="19305" y="8844"/>
                        <a:pt x="19305" y="903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8" name="Frihåndsform: figur 117">
                  <a:extLst>
                    <a:ext uri="{FF2B5EF4-FFF2-40B4-BE49-F238E27FC236}">
                      <a16:creationId xmlns:a16="http://schemas.microsoft.com/office/drawing/2014/main" id="{E434C100-0181-41E0-8380-B08FFEA7B5E1}"/>
                    </a:ext>
                  </a:extLst>
                </p:cNvPr>
                <p:cNvSpPr/>
                <p:nvPr/>
              </p:nvSpPr>
              <p:spPr>
                <a:xfrm>
                  <a:off x="10184443" y="1004698"/>
                  <a:ext cx="19399" cy="18448"/>
                </a:xfrm>
                <a:custGeom>
                  <a:avLst/>
                  <a:gdLst>
                    <a:gd name="connsiteX0" fmla="*/ 19400 w 19399"/>
                    <a:gd name="connsiteY0" fmla="*/ 9129 h 18448"/>
                    <a:gd name="connsiteX1" fmla="*/ 19400 w 19399"/>
                    <a:gd name="connsiteY1" fmla="*/ 9510 h 18448"/>
                    <a:gd name="connsiteX2" fmla="*/ 19400 w 19399"/>
                    <a:gd name="connsiteY2" fmla="*/ 9700 h 18448"/>
                    <a:gd name="connsiteX3" fmla="*/ 19400 w 19399"/>
                    <a:gd name="connsiteY3" fmla="*/ 9890 h 18448"/>
                    <a:gd name="connsiteX4" fmla="*/ 9510 w 19399"/>
                    <a:gd name="connsiteY4" fmla="*/ 18449 h 18448"/>
                    <a:gd name="connsiteX5" fmla="*/ 285 w 19399"/>
                    <a:gd name="connsiteY5" fmla="*/ 11792 h 18448"/>
                    <a:gd name="connsiteX6" fmla="*/ 95 w 19399"/>
                    <a:gd name="connsiteY6" fmla="*/ 10746 h 18448"/>
                    <a:gd name="connsiteX7" fmla="*/ 95 w 19399"/>
                    <a:gd name="connsiteY7" fmla="*/ 10461 h 18448"/>
                    <a:gd name="connsiteX8" fmla="*/ 0 w 19399"/>
                    <a:gd name="connsiteY8" fmla="*/ 9700 h 18448"/>
                    <a:gd name="connsiteX9" fmla="*/ 9700 w 19399"/>
                    <a:gd name="connsiteY9" fmla="*/ 0 h 18448"/>
                    <a:gd name="connsiteX10" fmla="*/ 19305 w 19399"/>
                    <a:gd name="connsiteY10" fmla="*/ 8464 h 18448"/>
                    <a:gd name="connsiteX11" fmla="*/ 19400 w 19399"/>
                    <a:gd name="connsiteY11" fmla="*/ 9129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99" h="18448">
                      <a:moveTo>
                        <a:pt x="19400" y="9129"/>
                      </a:moveTo>
                      <a:lnTo>
                        <a:pt x="19400" y="9510"/>
                      </a:lnTo>
                      <a:lnTo>
                        <a:pt x="19400" y="9700"/>
                      </a:lnTo>
                      <a:lnTo>
                        <a:pt x="19400" y="9890"/>
                      </a:lnTo>
                      <a:cubicBezTo>
                        <a:pt x="14455" y="10175"/>
                        <a:pt x="10461" y="13789"/>
                        <a:pt x="9510" y="18449"/>
                      </a:cubicBezTo>
                      <a:cubicBezTo>
                        <a:pt x="7988" y="14740"/>
                        <a:pt x="4470" y="12077"/>
                        <a:pt x="285" y="11792"/>
                      </a:cubicBezTo>
                      <a:cubicBezTo>
                        <a:pt x="190" y="11412"/>
                        <a:pt x="95" y="11126"/>
                        <a:pt x="95" y="10746"/>
                      </a:cubicBezTo>
                      <a:lnTo>
                        <a:pt x="95" y="10461"/>
                      </a:lnTo>
                      <a:cubicBezTo>
                        <a:pt x="0" y="10175"/>
                        <a:pt x="0" y="9985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645" y="0"/>
                        <a:pt x="18734" y="3709"/>
                        <a:pt x="19305" y="8464"/>
                      </a:cubicBezTo>
                      <a:cubicBezTo>
                        <a:pt x="19400" y="8654"/>
                        <a:pt x="19400" y="8844"/>
                        <a:pt x="19400" y="912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9" name="Frihåndsform: figur 118">
                  <a:extLst>
                    <a:ext uri="{FF2B5EF4-FFF2-40B4-BE49-F238E27FC236}">
                      <a16:creationId xmlns:a16="http://schemas.microsoft.com/office/drawing/2014/main" id="{B7321A7D-1332-48AD-ADAC-62FBC58D0029}"/>
                    </a:ext>
                  </a:extLst>
                </p:cNvPr>
                <p:cNvSpPr/>
                <p:nvPr/>
              </p:nvSpPr>
              <p:spPr>
                <a:xfrm>
                  <a:off x="10255671" y="999467"/>
                  <a:ext cx="19399" cy="17688"/>
                </a:xfrm>
                <a:custGeom>
                  <a:avLst/>
                  <a:gdLst>
                    <a:gd name="connsiteX0" fmla="*/ 9795 w 19399"/>
                    <a:gd name="connsiteY0" fmla="*/ 17688 h 17688"/>
                    <a:gd name="connsiteX1" fmla="*/ 0 w 19399"/>
                    <a:gd name="connsiteY1" fmla="*/ 9890 h 17688"/>
                    <a:gd name="connsiteX2" fmla="*/ 0 w 19399"/>
                    <a:gd name="connsiteY2" fmla="*/ 9700 h 17688"/>
                    <a:gd name="connsiteX3" fmla="*/ 9700 w 19399"/>
                    <a:gd name="connsiteY3" fmla="*/ 0 h 17688"/>
                    <a:gd name="connsiteX4" fmla="*/ 19400 w 19399"/>
                    <a:gd name="connsiteY4" fmla="*/ 9700 h 17688"/>
                    <a:gd name="connsiteX5" fmla="*/ 19210 w 19399"/>
                    <a:gd name="connsiteY5" fmla="*/ 11507 h 17688"/>
                    <a:gd name="connsiteX6" fmla="*/ 9795 w 19399"/>
                    <a:gd name="connsiteY6" fmla="*/ 17688 h 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7688">
                      <a:moveTo>
                        <a:pt x="9795" y="17688"/>
                      </a:moveTo>
                      <a:cubicBezTo>
                        <a:pt x="8559" y="13409"/>
                        <a:pt x="466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0366"/>
                        <a:pt x="19305" y="10936"/>
                        <a:pt x="19210" y="11507"/>
                      </a:cubicBezTo>
                      <a:cubicBezTo>
                        <a:pt x="16262" y="13694"/>
                        <a:pt x="13123" y="15786"/>
                        <a:pt x="9795" y="1768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0" name="Frihåndsform: figur 119">
                  <a:extLst>
                    <a:ext uri="{FF2B5EF4-FFF2-40B4-BE49-F238E27FC236}">
                      <a16:creationId xmlns:a16="http://schemas.microsoft.com/office/drawing/2014/main" id="{BB7FCB4E-87BC-4179-882E-3B62CC8573A3}"/>
                    </a:ext>
                  </a:extLst>
                </p:cNvPr>
                <p:cNvSpPr/>
                <p:nvPr/>
              </p:nvSpPr>
              <p:spPr>
                <a:xfrm>
                  <a:off x="10194714" y="1015444"/>
                  <a:ext cx="19399" cy="17212"/>
                </a:xfrm>
                <a:custGeom>
                  <a:avLst/>
                  <a:gdLst>
                    <a:gd name="connsiteX0" fmla="*/ 15976 w 19399"/>
                    <a:gd name="connsiteY0" fmla="*/ 17117 h 17212"/>
                    <a:gd name="connsiteX1" fmla="*/ 10366 w 19399"/>
                    <a:gd name="connsiteY1" fmla="*/ 17213 h 17212"/>
                    <a:gd name="connsiteX2" fmla="*/ 3328 w 19399"/>
                    <a:gd name="connsiteY2" fmla="*/ 17022 h 17212"/>
                    <a:gd name="connsiteX3" fmla="*/ 0 w 19399"/>
                    <a:gd name="connsiteY3" fmla="*/ 9700 h 17212"/>
                    <a:gd name="connsiteX4" fmla="*/ 9700 w 19399"/>
                    <a:gd name="connsiteY4" fmla="*/ 0 h 17212"/>
                    <a:gd name="connsiteX5" fmla="*/ 19400 w 19399"/>
                    <a:gd name="connsiteY5" fmla="*/ 9700 h 17212"/>
                    <a:gd name="connsiteX6" fmla="*/ 15976 w 19399"/>
                    <a:gd name="connsiteY6" fmla="*/ 17117 h 1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7212">
                      <a:moveTo>
                        <a:pt x="15976" y="17117"/>
                      </a:moveTo>
                      <a:cubicBezTo>
                        <a:pt x="14074" y="17213"/>
                        <a:pt x="12172" y="17213"/>
                        <a:pt x="10366" y="17213"/>
                      </a:cubicBezTo>
                      <a:cubicBezTo>
                        <a:pt x="7988" y="17213"/>
                        <a:pt x="5611" y="17117"/>
                        <a:pt x="3328" y="17022"/>
                      </a:cubicBezTo>
                      <a:cubicBezTo>
                        <a:pt x="1331" y="15216"/>
                        <a:pt x="0" y="12648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2743"/>
                        <a:pt x="18068" y="15311"/>
                        <a:pt x="15976" y="1711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1" name="Frihåndsform: figur 120">
                  <a:extLst>
                    <a:ext uri="{FF2B5EF4-FFF2-40B4-BE49-F238E27FC236}">
                      <a16:creationId xmlns:a16="http://schemas.microsoft.com/office/drawing/2014/main" id="{CBD720F9-D382-4EC9-9BB1-352636DF858E}"/>
                    </a:ext>
                  </a:extLst>
                </p:cNvPr>
                <p:cNvSpPr/>
                <p:nvPr/>
              </p:nvSpPr>
              <p:spPr>
                <a:xfrm>
                  <a:off x="10133756" y="999467"/>
                  <a:ext cx="19209" cy="16546"/>
                </a:xfrm>
                <a:custGeom>
                  <a:avLst/>
                  <a:gdLst>
                    <a:gd name="connsiteX0" fmla="*/ 0 w 19209"/>
                    <a:gd name="connsiteY0" fmla="*/ 10366 h 16546"/>
                    <a:gd name="connsiteX1" fmla="*/ 0 w 19209"/>
                    <a:gd name="connsiteY1" fmla="*/ 9700 h 16546"/>
                    <a:gd name="connsiteX2" fmla="*/ 9700 w 19209"/>
                    <a:gd name="connsiteY2" fmla="*/ 0 h 16546"/>
                    <a:gd name="connsiteX3" fmla="*/ 19210 w 19209"/>
                    <a:gd name="connsiteY3" fmla="*/ 7988 h 16546"/>
                    <a:gd name="connsiteX4" fmla="*/ 9319 w 19209"/>
                    <a:gd name="connsiteY4" fmla="*/ 16547 h 16546"/>
                    <a:gd name="connsiteX5" fmla="*/ 3328 w 19209"/>
                    <a:gd name="connsiteY5" fmla="*/ 12743 h 16546"/>
                    <a:gd name="connsiteX6" fmla="*/ 0 w 19209"/>
                    <a:gd name="connsiteY6" fmla="*/ 10366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9" h="16546">
                      <a:moveTo>
                        <a:pt x="0" y="10366"/>
                      </a:moveTo>
                      <a:cubicBezTo>
                        <a:pt x="0" y="10270"/>
                        <a:pt x="0" y="9700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360" y="0"/>
                        <a:pt x="18449" y="3519"/>
                        <a:pt x="19210" y="7988"/>
                      </a:cubicBezTo>
                      <a:cubicBezTo>
                        <a:pt x="14360" y="8273"/>
                        <a:pt x="10270" y="11887"/>
                        <a:pt x="9319" y="16547"/>
                      </a:cubicBezTo>
                      <a:cubicBezTo>
                        <a:pt x="7608" y="15501"/>
                        <a:pt x="5325" y="14074"/>
                        <a:pt x="3328" y="12743"/>
                      </a:cubicBezTo>
                      <a:cubicBezTo>
                        <a:pt x="2282" y="11982"/>
                        <a:pt x="1141" y="11317"/>
                        <a:pt x="0" y="10366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2" name="Frihåndsform: figur 121">
                  <a:extLst>
                    <a:ext uri="{FF2B5EF4-FFF2-40B4-BE49-F238E27FC236}">
                      <a16:creationId xmlns:a16="http://schemas.microsoft.com/office/drawing/2014/main" id="{8DDEF215-D6B4-4C23-9C6D-8B90E690E45B}"/>
                    </a:ext>
                  </a:extLst>
                </p:cNvPr>
                <p:cNvSpPr/>
                <p:nvPr/>
              </p:nvSpPr>
              <p:spPr>
                <a:xfrm>
                  <a:off x="10174363" y="995854"/>
                  <a:ext cx="19209" cy="16546"/>
                </a:xfrm>
                <a:custGeom>
                  <a:avLst/>
                  <a:gdLst>
                    <a:gd name="connsiteX0" fmla="*/ 19210 w 19209"/>
                    <a:gd name="connsiteY0" fmla="*/ 7988 h 16546"/>
                    <a:gd name="connsiteX1" fmla="*/ 9319 w 19209"/>
                    <a:gd name="connsiteY1" fmla="*/ 16547 h 16546"/>
                    <a:gd name="connsiteX2" fmla="*/ 0 w 19209"/>
                    <a:gd name="connsiteY2" fmla="*/ 9890 h 16546"/>
                    <a:gd name="connsiteX3" fmla="*/ 0 w 19209"/>
                    <a:gd name="connsiteY3" fmla="*/ 9700 h 16546"/>
                    <a:gd name="connsiteX4" fmla="*/ 9700 w 19209"/>
                    <a:gd name="connsiteY4" fmla="*/ 0 h 16546"/>
                    <a:gd name="connsiteX5" fmla="*/ 19210 w 19209"/>
                    <a:gd name="connsiteY5" fmla="*/ 7988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09" h="16546">
                      <a:moveTo>
                        <a:pt x="19210" y="7988"/>
                      </a:moveTo>
                      <a:cubicBezTo>
                        <a:pt x="14265" y="8273"/>
                        <a:pt x="10270" y="11887"/>
                        <a:pt x="9319" y="16547"/>
                      </a:cubicBezTo>
                      <a:cubicBezTo>
                        <a:pt x="7798" y="12838"/>
                        <a:pt x="4184" y="10175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455" y="0"/>
                        <a:pt x="18449" y="3519"/>
                        <a:pt x="19210" y="798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3" name="Frihåndsform: figur 122">
                  <a:extLst>
                    <a:ext uri="{FF2B5EF4-FFF2-40B4-BE49-F238E27FC236}">
                      <a16:creationId xmlns:a16="http://schemas.microsoft.com/office/drawing/2014/main" id="{06870321-5C33-4BA1-902B-4CDF469E7A7D}"/>
                    </a:ext>
                  </a:extLst>
                </p:cNvPr>
                <p:cNvSpPr/>
                <p:nvPr/>
              </p:nvSpPr>
              <p:spPr>
                <a:xfrm>
                  <a:off x="10225335" y="1008502"/>
                  <a:ext cx="19209" cy="16356"/>
                </a:xfrm>
                <a:custGeom>
                  <a:avLst/>
                  <a:gdLst>
                    <a:gd name="connsiteX0" fmla="*/ 0 w 19209"/>
                    <a:gd name="connsiteY0" fmla="*/ 7893 h 16356"/>
                    <a:gd name="connsiteX1" fmla="*/ 9510 w 19209"/>
                    <a:gd name="connsiteY1" fmla="*/ 0 h 16356"/>
                    <a:gd name="connsiteX2" fmla="*/ 19210 w 19209"/>
                    <a:gd name="connsiteY2" fmla="*/ 9700 h 16356"/>
                    <a:gd name="connsiteX3" fmla="*/ 9795 w 19209"/>
                    <a:gd name="connsiteY3" fmla="*/ 16357 h 16356"/>
                    <a:gd name="connsiteX4" fmla="*/ 0 w 19209"/>
                    <a:gd name="connsiteY4" fmla="*/ 7893 h 16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09" h="16356">
                      <a:moveTo>
                        <a:pt x="0" y="7893"/>
                      </a:moveTo>
                      <a:cubicBezTo>
                        <a:pt x="856" y="3423"/>
                        <a:pt x="4850" y="0"/>
                        <a:pt x="9510" y="0"/>
                      </a:cubicBezTo>
                      <a:cubicBezTo>
                        <a:pt x="14835" y="0"/>
                        <a:pt x="19210" y="4374"/>
                        <a:pt x="19210" y="9700"/>
                      </a:cubicBezTo>
                      <a:cubicBezTo>
                        <a:pt x="15025" y="9890"/>
                        <a:pt x="11317" y="12553"/>
                        <a:pt x="9795" y="16357"/>
                      </a:cubicBezTo>
                      <a:cubicBezTo>
                        <a:pt x="8844" y="11792"/>
                        <a:pt x="4850" y="8273"/>
                        <a:pt x="0" y="789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4" name="Frihåndsform: figur 123">
                  <a:extLst>
                    <a:ext uri="{FF2B5EF4-FFF2-40B4-BE49-F238E27FC236}">
                      <a16:creationId xmlns:a16="http://schemas.microsoft.com/office/drawing/2014/main" id="{F5723BFD-A915-4A45-9D7B-045518B1620C}"/>
                    </a:ext>
                  </a:extLst>
                </p:cNvPr>
                <p:cNvSpPr/>
                <p:nvPr/>
              </p:nvSpPr>
              <p:spPr>
                <a:xfrm>
                  <a:off x="10154107" y="997660"/>
                  <a:ext cx="19304" cy="16546"/>
                </a:xfrm>
                <a:custGeom>
                  <a:avLst/>
                  <a:gdLst>
                    <a:gd name="connsiteX0" fmla="*/ 19305 w 19304"/>
                    <a:gd name="connsiteY0" fmla="*/ 8083 h 16546"/>
                    <a:gd name="connsiteX1" fmla="*/ 9415 w 19304"/>
                    <a:gd name="connsiteY1" fmla="*/ 16547 h 16546"/>
                    <a:gd name="connsiteX2" fmla="*/ 0 w 19304"/>
                    <a:gd name="connsiteY2" fmla="*/ 9795 h 16546"/>
                    <a:gd name="connsiteX3" fmla="*/ 0 w 19304"/>
                    <a:gd name="connsiteY3" fmla="*/ 9700 h 16546"/>
                    <a:gd name="connsiteX4" fmla="*/ 9700 w 19304"/>
                    <a:gd name="connsiteY4" fmla="*/ 0 h 16546"/>
                    <a:gd name="connsiteX5" fmla="*/ 19305 w 19304"/>
                    <a:gd name="connsiteY5" fmla="*/ 8083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4" h="16546">
                      <a:moveTo>
                        <a:pt x="19305" y="8083"/>
                      </a:moveTo>
                      <a:cubicBezTo>
                        <a:pt x="14455" y="8369"/>
                        <a:pt x="10366" y="11982"/>
                        <a:pt x="9415" y="16547"/>
                      </a:cubicBezTo>
                      <a:cubicBezTo>
                        <a:pt x="7893" y="12743"/>
                        <a:pt x="4279" y="10080"/>
                        <a:pt x="0" y="9795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455" y="0"/>
                        <a:pt x="18449" y="3519"/>
                        <a:pt x="19305" y="808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5" name="Frihåndsform: figur 124">
                  <a:extLst>
                    <a:ext uri="{FF2B5EF4-FFF2-40B4-BE49-F238E27FC236}">
                      <a16:creationId xmlns:a16="http://schemas.microsoft.com/office/drawing/2014/main" id="{5B9325E9-AADC-4FC8-907E-49FA5FA66AB1}"/>
                    </a:ext>
                  </a:extLst>
                </p:cNvPr>
                <p:cNvSpPr/>
                <p:nvPr/>
              </p:nvSpPr>
              <p:spPr>
                <a:xfrm>
                  <a:off x="10204984" y="1006600"/>
                  <a:ext cx="19114" cy="16546"/>
                </a:xfrm>
                <a:custGeom>
                  <a:avLst/>
                  <a:gdLst>
                    <a:gd name="connsiteX0" fmla="*/ 380 w 19114"/>
                    <a:gd name="connsiteY0" fmla="*/ 6847 h 16546"/>
                    <a:gd name="connsiteX1" fmla="*/ 8559 w 19114"/>
                    <a:gd name="connsiteY1" fmla="*/ 95 h 16546"/>
                    <a:gd name="connsiteX2" fmla="*/ 9510 w 19114"/>
                    <a:gd name="connsiteY2" fmla="*/ 0 h 16546"/>
                    <a:gd name="connsiteX3" fmla="*/ 19114 w 19114"/>
                    <a:gd name="connsiteY3" fmla="*/ 8464 h 16546"/>
                    <a:gd name="connsiteX4" fmla="*/ 19114 w 19114"/>
                    <a:gd name="connsiteY4" fmla="*/ 9129 h 16546"/>
                    <a:gd name="connsiteX5" fmla="*/ 19114 w 19114"/>
                    <a:gd name="connsiteY5" fmla="*/ 9510 h 16546"/>
                    <a:gd name="connsiteX6" fmla="*/ 19114 w 19114"/>
                    <a:gd name="connsiteY6" fmla="*/ 9700 h 16546"/>
                    <a:gd name="connsiteX7" fmla="*/ 19114 w 19114"/>
                    <a:gd name="connsiteY7" fmla="*/ 9890 h 16546"/>
                    <a:gd name="connsiteX8" fmla="*/ 9795 w 19114"/>
                    <a:gd name="connsiteY8" fmla="*/ 16547 h 16546"/>
                    <a:gd name="connsiteX9" fmla="*/ 0 w 19114"/>
                    <a:gd name="connsiteY9" fmla="*/ 7988 h 16546"/>
                    <a:gd name="connsiteX10" fmla="*/ 190 w 19114"/>
                    <a:gd name="connsiteY10" fmla="*/ 7227 h 16546"/>
                    <a:gd name="connsiteX11" fmla="*/ 380 w 19114"/>
                    <a:gd name="connsiteY11" fmla="*/ 6847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114" h="16546">
                      <a:moveTo>
                        <a:pt x="380" y="6847"/>
                      </a:moveTo>
                      <a:cubicBezTo>
                        <a:pt x="1426" y="3233"/>
                        <a:pt x="4660" y="476"/>
                        <a:pt x="8559" y="95"/>
                      </a:cubicBezTo>
                      <a:cubicBezTo>
                        <a:pt x="8939" y="0"/>
                        <a:pt x="9224" y="0"/>
                        <a:pt x="9510" y="0"/>
                      </a:cubicBezTo>
                      <a:cubicBezTo>
                        <a:pt x="14455" y="0"/>
                        <a:pt x="18544" y="3709"/>
                        <a:pt x="19114" y="8464"/>
                      </a:cubicBezTo>
                      <a:cubicBezTo>
                        <a:pt x="19114" y="8654"/>
                        <a:pt x="19114" y="8844"/>
                        <a:pt x="19114" y="9129"/>
                      </a:cubicBezTo>
                      <a:lnTo>
                        <a:pt x="19114" y="9510"/>
                      </a:lnTo>
                      <a:lnTo>
                        <a:pt x="19114" y="9700"/>
                      </a:lnTo>
                      <a:lnTo>
                        <a:pt x="19114" y="9890"/>
                      </a:lnTo>
                      <a:cubicBezTo>
                        <a:pt x="14930" y="10175"/>
                        <a:pt x="11317" y="12838"/>
                        <a:pt x="9795" y="16547"/>
                      </a:cubicBezTo>
                      <a:cubicBezTo>
                        <a:pt x="8844" y="11887"/>
                        <a:pt x="4850" y="8273"/>
                        <a:pt x="0" y="7988"/>
                      </a:cubicBezTo>
                      <a:cubicBezTo>
                        <a:pt x="0" y="7703"/>
                        <a:pt x="95" y="7418"/>
                        <a:pt x="190" y="7227"/>
                      </a:cubicBezTo>
                      <a:cubicBezTo>
                        <a:pt x="380" y="7037"/>
                        <a:pt x="380" y="6942"/>
                        <a:pt x="380" y="684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6" name="Frihåndsform: figur 125">
                  <a:extLst>
                    <a:ext uri="{FF2B5EF4-FFF2-40B4-BE49-F238E27FC236}">
                      <a16:creationId xmlns:a16="http://schemas.microsoft.com/office/drawing/2014/main" id="{8B4B470F-A051-4A84-BF59-6A9C6131FE39}"/>
                    </a:ext>
                  </a:extLst>
                </p:cNvPr>
                <p:cNvSpPr/>
                <p:nvPr/>
              </p:nvSpPr>
              <p:spPr>
                <a:xfrm>
                  <a:off x="10174363" y="1017536"/>
                  <a:ext cx="19399" cy="14644"/>
                </a:xfrm>
                <a:custGeom>
                  <a:avLst/>
                  <a:gdLst>
                    <a:gd name="connsiteX0" fmla="*/ 17973 w 19399"/>
                    <a:gd name="connsiteY0" fmla="*/ 14645 h 14644"/>
                    <a:gd name="connsiteX1" fmla="*/ 190 w 19399"/>
                    <a:gd name="connsiteY1" fmla="*/ 11697 h 14644"/>
                    <a:gd name="connsiteX2" fmla="*/ 0 w 19399"/>
                    <a:gd name="connsiteY2" fmla="*/ 9700 h 14644"/>
                    <a:gd name="connsiteX3" fmla="*/ 9700 w 19399"/>
                    <a:gd name="connsiteY3" fmla="*/ 0 h 14644"/>
                    <a:gd name="connsiteX4" fmla="*/ 19400 w 19399"/>
                    <a:gd name="connsiteY4" fmla="*/ 9700 h 14644"/>
                    <a:gd name="connsiteX5" fmla="*/ 17973 w 19399"/>
                    <a:gd name="connsiteY5" fmla="*/ 14645 h 14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99" h="14644">
                      <a:moveTo>
                        <a:pt x="17973" y="14645"/>
                      </a:moveTo>
                      <a:cubicBezTo>
                        <a:pt x="11792" y="14074"/>
                        <a:pt x="5896" y="13123"/>
                        <a:pt x="190" y="11697"/>
                      </a:cubicBezTo>
                      <a:cubicBezTo>
                        <a:pt x="95" y="11031"/>
                        <a:pt x="0" y="10366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1507"/>
                        <a:pt x="18924" y="13123"/>
                        <a:pt x="17973" y="1464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7" name="Frihåndsform: figur 126">
                  <a:extLst>
                    <a:ext uri="{FF2B5EF4-FFF2-40B4-BE49-F238E27FC236}">
                      <a16:creationId xmlns:a16="http://schemas.microsoft.com/office/drawing/2014/main" id="{034B03BE-DA3B-499C-88AA-B679E5E4F0D7}"/>
                    </a:ext>
                  </a:extLst>
                </p:cNvPr>
                <p:cNvSpPr/>
                <p:nvPr/>
              </p:nvSpPr>
              <p:spPr>
                <a:xfrm>
                  <a:off x="10215159" y="1017536"/>
                  <a:ext cx="19304" cy="14740"/>
                </a:xfrm>
                <a:custGeom>
                  <a:avLst/>
                  <a:gdLst>
                    <a:gd name="connsiteX0" fmla="*/ 19019 w 19304"/>
                    <a:gd name="connsiteY0" fmla="*/ 12077 h 14740"/>
                    <a:gd name="connsiteX1" fmla="*/ 1426 w 19304"/>
                    <a:gd name="connsiteY1" fmla="*/ 14740 h 14740"/>
                    <a:gd name="connsiteX2" fmla="*/ 0 w 19304"/>
                    <a:gd name="connsiteY2" fmla="*/ 9700 h 14740"/>
                    <a:gd name="connsiteX3" fmla="*/ 9700 w 19304"/>
                    <a:gd name="connsiteY3" fmla="*/ 0 h 14740"/>
                    <a:gd name="connsiteX4" fmla="*/ 19305 w 19304"/>
                    <a:gd name="connsiteY4" fmla="*/ 9700 h 14740"/>
                    <a:gd name="connsiteX5" fmla="*/ 19019 w 19304"/>
                    <a:gd name="connsiteY5" fmla="*/ 12077 h 14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4" h="14740">
                      <a:moveTo>
                        <a:pt x="19019" y="12077"/>
                      </a:moveTo>
                      <a:cubicBezTo>
                        <a:pt x="13504" y="13314"/>
                        <a:pt x="7608" y="14265"/>
                        <a:pt x="1426" y="14740"/>
                      </a:cubicBezTo>
                      <a:cubicBezTo>
                        <a:pt x="571" y="13218"/>
                        <a:pt x="0" y="11507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305" y="4374"/>
                        <a:pt x="19305" y="9700"/>
                      </a:cubicBezTo>
                      <a:cubicBezTo>
                        <a:pt x="19305" y="10461"/>
                        <a:pt x="19210" y="11221"/>
                        <a:pt x="19019" y="1207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8" name="Frihåndsform: figur 127">
                  <a:extLst>
                    <a:ext uri="{FF2B5EF4-FFF2-40B4-BE49-F238E27FC236}">
                      <a16:creationId xmlns:a16="http://schemas.microsoft.com/office/drawing/2014/main" id="{7BCAC87A-8222-4E0C-A367-4867083A0816}"/>
                    </a:ext>
                  </a:extLst>
                </p:cNvPr>
                <p:cNvSpPr/>
                <p:nvPr/>
              </p:nvSpPr>
              <p:spPr>
                <a:xfrm>
                  <a:off x="10144122" y="1008502"/>
                  <a:ext cx="19304" cy="14264"/>
                </a:xfrm>
                <a:custGeom>
                  <a:avLst/>
                  <a:gdLst>
                    <a:gd name="connsiteX0" fmla="*/ 0 w 19304"/>
                    <a:gd name="connsiteY0" fmla="*/ 8369 h 14264"/>
                    <a:gd name="connsiteX1" fmla="*/ 9605 w 19304"/>
                    <a:gd name="connsiteY1" fmla="*/ 0 h 14264"/>
                    <a:gd name="connsiteX2" fmla="*/ 19210 w 19304"/>
                    <a:gd name="connsiteY2" fmla="*/ 8464 h 14264"/>
                    <a:gd name="connsiteX3" fmla="*/ 19305 w 19304"/>
                    <a:gd name="connsiteY3" fmla="*/ 9129 h 14264"/>
                    <a:gd name="connsiteX4" fmla="*/ 19305 w 19304"/>
                    <a:gd name="connsiteY4" fmla="*/ 9510 h 14264"/>
                    <a:gd name="connsiteX5" fmla="*/ 19305 w 19304"/>
                    <a:gd name="connsiteY5" fmla="*/ 9700 h 14264"/>
                    <a:gd name="connsiteX6" fmla="*/ 19305 w 19304"/>
                    <a:gd name="connsiteY6" fmla="*/ 9890 h 14264"/>
                    <a:gd name="connsiteX7" fmla="*/ 11221 w 19304"/>
                    <a:gd name="connsiteY7" fmla="*/ 14265 h 14264"/>
                    <a:gd name="connsiteX8" fmla="*/ 0 w 19304"/>
                    <a:gd name="connsiteY8" fmla="*/ 8369 h 1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04" h="14264">
                      <a:moveTo>
                        <a:pt x="0" y="8369"/>
                      </a:moveTo>
                      <a:cubicBezTo>
                        <a:pt x="666" y="3709"/>
                        <a:pt x="4660" y="0"/>
                        <a:pt x="9605" y="0"/>
                      </a:cubicBezTo>
                      <a:cubicBezTo>
                        <a:pt x="14550" y="0"/>
                        <a:pt x="18639" y="3709"/>
                        <a:pt x="19210" y="8464"/>
                      </a:cubicBezTo>
                      <a:cubicBezTo>
                        <a:pt x="19210" y="8654"/>
                        <a:pt x="19210" y="8844"/>
                        <a:pt x="19305" y="9129"/>
                      </a:cubicBezTo>
                      <a:lnTo>
                        <a:pt x="19305" y="9510"/>
                      </a:lnTo>
                      <a:lnTo>
                        <a:pt x="19305" y="9700"/>
                      </a:lnTo>
                      <a:lnTo>
                        <a:pt x="19305" y="9890"/>
                      </a:lnTo>
                      <a:cubicBezTo>
                        <a:pt x="15976" y="10080"/>
                        <a:pt x="13123" y="11697"/>
                        <a:pt x="11221" y="14265"/>
                      </a:cubicBezTo>
                      <a:cubicBezTo>
                        <a:pt x="7227" y="12458"/>
                        <a:pt x="3519" y="10556"/>
                        <a:pt x="0" y="836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9" name="Frihåndsform: figur 128">
                  <a:extLst>
                    <a:ext uri="{FF2B5EF4-FFF2-40B4-BE49-F238E27FC236}">
                      <a16:creationId xmlns:a16="http://schemas.microsoft.com/office/drawing/2014/main" id="{4531152B-504C-4098-928C-B16B90454ABC}"/>
                    </a:ext>
                  </a:extLst>
                </p:cNvPr>
                <p:cNvSpPr/>
                <p:nvPr/>
              </p:nvSpPr>
              <p:spPr>
                <a:xfrm>
                  <a:off x="10245781" y="1010403"/>
                  <a:ext cx="18829" cy="12647"/>
                </a:xfrm>
                <a:custGeom>
                  <a:avLst/>
                  <a:gdLst>
                    <a:gd name="connsiteX0" fmla="*/ 8273 w 18829"/>
                    <a:gd name="connsiteY0" fmla="*/ 12648 h 12647"/>
                    <a:gd name="connsiteX1" fmla="*/ 0 w 18829"/>
                    <a:gd name="connsiteY1" fmla="*/ 7893 h 12647"/>
                    <a:gd name="connsiteX2" fmla="*/ 190 w 18829"/>
                    <a:gd name="connsiteY2" fmla="*/ 7132 h 12647"/>
                    <a:gd name="connsiteX3" fmla="*/ 190 w 18829"/>
                    <a:gd name="connsiteY3" fmla="*/ 6942 h 12647"/>
                    <a:gd name="connsiteX4" fmla="*/ 8464 w 18829"/>
                    <a:gd name="connsiteY4" fmla="*/ 95 h 12647"/>
                    <a:gd name="connsiteX5" fmla="*/ 9415 w 18829"/>
                    <a:gd name="connsiteY5" fmla="*/ 0 h 12647"/>
                    <a:gd name="connsiteX6" fmla="*/ 18829 w 18829"/>
                    <a:gd name="connsiteY6" fmla="*/ 7418 h 12647"/>
                    <a:gd name="connsiteX7" fmla="*/ 8273 w 18829"/>
                    <a:gd name="connsiteY7" fmla="*/ 12648 h 12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29" h="12647">
                      <a:moveTo>
                        <a:pt x="8273" y="12648"/>
                      </a:moveTo>
                      <a:cubicBezTo>
                        <a:pt x="6467" y="9985"/>
                        <a:pt x="3423" y="8083"/>
                        <a:pt x="0" y="7893"/>
                      </a:cubicBezTo>
                      <a:cubicBezTo>
                        <a:pt x="95" y="7608"/>
                        <a:pt x="95" y="7322"/>
                        <a:pt x="190" y="7132"/>
                      </a:cubicBezTo>
                      <a:cubicBezTo>
                        <a:pt x="190" y="7037"/>
                        <a:pt x="190" y="7037"/>
                        <a:pt x="190" y="6942"/>
                      </a:cubicBezTo>
                      <a:cubicBezTo>
                        <a:pt x="1236" y="3328"/>
                        <a:pt x="4565" y="475"/>
                        <a:pt x="8464" y="95"/>
                      </a:cubicBezTo>
                      <a:cubicBezTo>
                        <a:pt x="8844" y="0"/>
                        <a:pt x="9129" y="0"/>
                        <a:pt x="9415" y="0"/>
                      </a:cubicBezTo>
                      <a:cubicBezTo>
                        <a:pt x="13884" y="0"/>
                        <a:pt x="17783" y="3138"/>
                        <a:pt x="18829" y="7418"/>
                      </a:cubicBezTo>
                      <a:cubicBezTo>
                        <a:pt x="15501" y="9319"/>
                        <a:pt x="11982" y="11126"/>
                        <a:pt x="8273" y="1264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0" name="Frihåndsform: figur 129">
                  <a:extLst>
                    <a:ext uri="{FF2B5EF4-FFF2-40B4-BE49-F238E27FC236}">
                      <a16:creationId xmlns:a16="http://schemas.microsoft.com/office/drawing/2014/main" id="{8EE10AB5-6D4B-4641-8CB1-3211068D9E18}"/>
                    </a:ext>
                  </a:extLst>
                </p:cNvPr>
                <p:cNvSpPr/>
                <p:nvPr/>
              </p:nvSpPr>
              <p:spPr>
                <a:xfrm>
                  <a:off x="10137180" y="916828"/>
                  <a:ext cx="18068" cy="18353"/>
                </a:xfrm>
                <a:custGeom>
                  <a:avLst/>
                  <a:gdLst>
                    <a:gd name="connsiteX0" fmla="*/ 18068 w 18068"/>
                    <a:gd name="connsiteY0" fmla="*/ 5896 h 18353"/>
                    <a:gd name="connsiteX1" fmla="*/ 2568 w 18068"/>
                    <a:gd name="connsiteY1" fmla="*/ 18354 h 18353"/>
                    <a:gd name="connsiteX2" fmla="*/ 0 w 18068"/>
                    <a:gd name="connsiteY2" fmla="*/ 15881 h 18353"/>
                    <a:gd name="connsiteX3" fmla="*/ 11887 w 18068"/>
                    <a:gd name="connsiteY3" fmla="*/ 0 h 18353"/>
                    <a:gd name="connsiteX4" fmla="*/ 18068 w 18068"/>
                    <a:gd name="connsiteY4" fmla="*/ 5896 h 1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8" h="18353">
                      <a:moveTo>
                        <a:pt x="18068" y="5896"/>
                      </a:moveTo>
                      <a:cubicBezTo>
                        <a:pt x="11221" y="13314"/>
                        <a:pt x="5801" y="16927"/>
                        <a:pt x="2568" y="18354"/>
                      </a:cubicBezTo>
                      <a:cubicBezTo>
                        <a:pt x="1997" y="17308"/>
                        <a:pt x="1141" y="16452"/>
                        <a:pt x="0" y="15881"/>
                      </a:cubicBezTo>
                      <a:cubicBezTo>
                        <a:pt x="1331" y="12458"/>
                        <a:pt x="4850" y="7037"/>
                        <a:pt x="11887" y="0"/>
                      </a:cubicBezTo>
                      <a:lnTo>
                        <a:pt x="18068" y="589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44" name="Frihåndsform: figur 43">
                <a:extLst>
                  <a:ext uri="{FF2B5EF4-FFF2-40B4-BE49-F238E27FC236}">
                    <a16:creationId xmlns:a16="http://schemas.microsoft.com/office/drawing/2014/main" id="{6B4E02F7-1652-4A99-A847-79F98262628F}"/>
                  </a:ext>
                </a:extLst>
              </p:cNvPr>
              <p:cNvSpPr/>
              <p:nvPr/>
            </p:nvSpPr>
            <p:spPr>
              <a:xfrm>
                <a:off x="10145644" y="909125"/>
                <a:ext cx="18068" cy="17688"/>
              </a:xfrm>
              <a:custGeom>
                <a:avLst/>
                <a:gdLst>
                  <a:gd name="connsiteX0" fmla="*/ 3043 w 18068"/>
                  <a:gd name="connsiteY0" fmla="*/ 0 h 17688"/>
                  <a:gd name="connsiteX1" fmla="*/ 6752 w 18068"/>
                  <a:gd name="connsiteY1" fmla="*/ 3519 h 17688"/>
                  <a:gd name="connsiteX2" fmla="*/ 18068 w 18068"/>
                  <a:gd name="connsiteY2" fmla="*/ 14455 h 17688"/>
                  <a:gd name="connsiteX3" fmla="*/ 14930 w 18068"/>
                  <a:gd name="connsiteY3" fmla="*/ 17688 h 17688"/>
                  <a:gd name="connsiteX4" fmla="*/ 0 w 18068"/>
                  <a:gd name="connsiteY4" fmla="*/ 3138 h 1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8" h="17688">
                    <a:moveTo>
                      <a:pt x="3043" y="0"/>
                    </a:moveTo>
                    <a:lnTo>
                      <a:pt x="6752" y="3519"/>
                    </a:lnTo>
                    <a:lnTo>
                      <a:pt x="18068" y="14455"/>
                    </a:lnTo>
                    <a:lnTo>
                      <a:pt x="14930" y="17688"/>
                    </a:lnTo>
                    <a:lnTo>
                      <a:pt x="0" y="313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45" name="dasdasda">
                <a:extLst>
                  <a:ext uri="{FF2B5EF4-FFF2-40B4-BE49-F238E27FC236}">
                    <a16:creationId xmlns:a16="http://schemas.microsoft.com/office/drawing/2014/main" id="{8D204790-2D53-419C-BE19-CB33E7EA70AC}"/>
                  </a:ext>
                </a:extLst>
              </p:cNvPr>
              <p:cNvGrpSpPr/>
              <p:nvPr/>
            </p:nvGrpSpPr>
            <p:grpSpPr>
              <a:xfrm>
                <a:off x="10235415" y="1013335"/>
                <a:ext cx="72178" cy="16088"/>
                <a:chOff x="10235415" y="1013335"/>
                <a:chExt cx="72178" cy="16088"/>
              </a:xfrm>
              <a:solidFill>
                <a:srgbClr val="EBEBEB"/>
              </a:solidFill>
            </p:grpSpPr>
            <p:sp>
              <p:nvSpPr>
                <p:cNvPr id="107" name="Frihåndsform: figur 106">
                  <a:extLst>
                    <a:ext uri="{FF2B5EF4-FFF2-40B4-BE49-F238E27FC236}">
                      <a16:creationId xmlns:a16="http://schemas.microsoft.com/office/drawing/2014/main" id="{E28C6F2E-D497-4AEF-A90E-808B28B29839}"/>
                    </a:ext>
                  </a:extLst>
                </p:cNvPr>
                <p:cNvSpPr/>
                <p:nvPr/>
              </p:nvSpPr>
              <p:spPr>
                <a:xfrm>
                  <a:off x="10289906" y="1013335"/>
                  <a:ext cx="17688" cy="16088"/>
                </a:xfrm>
                <a:custGeom>
                  <a:avLst/>
                  <a:gdLst>
                    <a:gd name="connsiteX0" fmla="*/ 0 w 17688"/>
                    <a:gd name="connsiteY0" fmla="*/ 6008 h 16088"/>
                    <a:gd name="connsiteX1" fmla="*/ 5135 w 17688"/>
                    <a:gd name="connsiteY1" fmla="*/ 1348 h 16088"/>
                    <a:gd name="connsiteX2" fmla="*/ 10936 w 17688"/>
                    <a:gd name="connsiteY2" fmla="*/ 1253 h 16088"/>
                    <a:gd name="connsiteX3" fmla="*/ 11507 w 17688"/>
                    <a:gd name="connsiteY3" fmla="*/ 5057 h 16088"/>
                    <a:gd name="connsiteX4" fmla="*/ 15120 w 17688"/>
                    <a:gd name="connsiteY4" fmla="*/ 6388 h 16088"/>
                    <a:gd name="connsiteX5" fmla="*/ 17403 w 17688"/>
                    <a:gd name="connsiteY5" fmla="*/ 8005 h 16088"/>
                    <a:gd name="connsiteX6" fmla="*/ 17688 w 17688"/>
                    <a:gd name="connsiteY6" fmla="*/ 8290 h 16088"/>
                    <a:gd name="connsiteX7" fmla="*/ 15311 w 17688"/>
                    <a:gd name="connsiteY7" fmla="*/ 10478 h 16088"/>
                    <a:gd name="connsiteX8" fmla="*/ 13218 w 17688"/>
                    <a:gd name="connsiteY8" fmla="*/ 8671 h 16088"/>
                    <a:gd name="connsiteX9" fmla="*/ 9890 w 17688"/>
                    <a:gd name="connsiteY9" fmla="*/ 8290 h 16088"/>
                    <a:gd name="connsiteX10" fmla="*/ 7703 w 17688"/>
                    <a:gd name="connsiteY10" fmla="*/ 10287 h 16088"/>
                    <a:gd name="connsiteX11" fmla="*/ 11317 w 17688"/>
                    <a:gd name="connsiteY11" fmla="*/ 14186 h 16088"/>
                    <a:gd name="connsiteX12" fmla="*/ 9224 w 17688"/>
                    <a:gd name="connsiteY12" fmla="*/ 16088 h 16088"/>
                    <a:gd name="connsiteX13" fmla="*/ 0 w 17688"/>
                    <a:gd name="connsiteY13" fmla="*/ 6008 h 16088"/>
                    <a:gd name="connsiteX14" fmla="*/ 8464 w 17688"/>
                    <a:gd name="connsiteY14" fmla="*/ 6484 h 16088"/>
                    <a:gd name="connsiteX15" fmla="*/ 8844 w 17688"/>
                    <a:gd name="connsiteY15" fmla="*/ 3631 h 16088"/>
                    <a:gd name="connsiteX16" fmla="*/ 6181 w 17688"/>
                    <a:gd name="connsiteY16" fmla="*/ 3726 h 16088"/>
                    <a:gd name="connsiteX17" fmla="*/ 3519 w 17688"/>
                    <a:gd name="connsiteY17" fmla="*/ 6103 h 16088"/>
                    <a:gd name="connsiteX18" fmla="*/ 5991 w 17688"/>
                    <a:gd name="connsiteY18" fmla="*/ 8766 h 16088"/>
                    <a:gd name="connsiteX19" fmla="*/ 8464 w 17688"/>
                    <a:gd name="connsiteY19" fmla="*/ 6484 h 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7688" h="16088">
                      <a:moveTo>
                        <a:pt x="0" y="6008"/>
                      </a:moveTo>
                      <a:lnTo>
                        <a:pt x="5135" y="1348"/>
                      </a:lnTo>
                      <a:cubicBezTo>
                        <a:pt x="7798" y="-1124"/>
                        <a:pt x="10175" y="397"/>
                        <a:pt x="10936" y="1253"/>
                      </a:cubicBezTo>
                      <a:cubicBezTo>
                        <a:pt x="11887" y="2394"/>
                        <a:pt x="12268" y="3821"/>
                        <a:pt x="11507" y="5057"/>
                      </a:cubicBezTo>
                      <a:cubicBezTo>
                        <a:pt x="12648" y="4677"/>
                        <a:pt x="13409" y="4486"/>
                        <a:pt x="15120" y="6388"/>
                      </a:cubicBezTo>
                      <a:cubicBezTo>
                        <a:pt x="16452" y="7815"/>
                        <a:pt x="16832" y="8195"/>
                        <a:pt x="17403" y="8005"/>
                      </a:cubicBezTo>
                      <a:lnTo>
                        <a:pt x="17688" y="8290"/>
                      </a:lnTo>
                      <a:lnTo>
                        <a:pt x="15311" y="10478"/>
                      </a:lnTo>
                      <a:cubicBezTo>
                        <a:pt x="14740" y="10097"/>
                        <a:pt x="14169" y="9717"/>
                        <a:pt x="13218" y="8671"/>
                      </a:cubicBezTo>
                      <a:cubicBezTo>
                        <a:pt x="11982" y="7339"/>
                        <a:pt x="11412" y="6864"/>
                        <a:pt x="9890" y="8290"/>
                      </a:cubicBezTo>
                      <a:lnTo>
                        <a:pt x="7703" y="10287"/>
                      </a:lnTo>
                      <a:lnTo>
                        <a:pt x="11317" y="14186"/>
                      </a:lnTo>
                      <a:lnTo>
                        <a:pt x="9224" y="16088"/>
                      </a:lnTo>
                      <a:lnTo>
                        <a:pt x="0" y="6008"/>
                      </a:lnTo>
                      <a:close/>
                      <a:moveTo>
                        <a:pt x="8464" y="6484"/>
                      </a:moveTo>
                      <a:cubicBezTo>
                        <a:pt x="9605" y="5533"/>
                        <a:pt x="9795" y="4582"/>
                        <a:pt x="8844" y="3631"/>
                      </a:cubicBezTo>
                      <a:cubicBezTo>
                        <a:pt x="8369" y="3060"/>
                        <a:pt x="7418" y="2585"/>
                        <a:pt x="6181" y="3726"/>
                      </a:cubicBezTo>
                      <a:lnTo>
                        <a:pt x="3519" y="6103"/>
                      </a:lnTo>
                      <a:lnTo>
                        <a:pt x="5991" y="8766"/>
                      </a:lnTo>
                      <a:lnTo>
                        <a:pt x="8464" y="6484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8" name="Frihåndsform: figur 107">
                  <a:extLst>
                    <a:ext uri="{FF2B5EF4-FFF2-40B4-BE49-F238E27FC236}">
                      <a16:creationId xmlns:a16="http://schemas.microsoft.com/office/drawing/2014/main" id="{3E1ED27A-8ECB-43E6-BEF2-7519B40AAB4E}"/>
                    </a:ext>
                  </a:extLst>
                </p:cNvPr>
                <p:cNvSpPr/>
                <p:nvPr/>
              </p:nvSpPr>
              <p:spPr>
                <a:xfrm>
                  <a:off x="10235415" y="1019152"/>
                  <a:ext cx="17592" cy="9985"/>
                </a:xfrm>
                <a:custGeom>
                  <a:avLst/>
                  <a:gdLst>
                    <a:gd name="connsiteX0" fmla="*/ 17593 w 17592"/>
                    <a:gd name="connsiteY0" fmla="*/ 4184 h 9985"/>
                    <a:gd name="connsiteX1" fmla="*/ 0 w 17592"/>
                    <a:gd name="connsiteY1" fmla="*/ 9985 h 9985"/>
                    <a:gd name="connsiteX2" fmla="*/ 0 w 17592"/>
                    <a:gd name="connsiteY2" fmla="*/ 9700 h 9985"/>
                    <a:gd name="connsiteX3" fmla="*/ 9700 w 17592"/>
                    <a:gd name="connsiteY3" fmla="*/ 0 h 9985"/>
                    <a:gd name="connsiteX4" fmla="*/ 17593 w 17592"/>
                    <a:gd name="connsiteY4" fmla="*/ 4184 h 9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2" h="9985">
                      <a:moveTo>
                        <a:pt x="17593" y="4184"/>
                      </a:moveTo>
                      <a:cubicBezTo>
                        <a:pt x="12077" y="6562"/>
                        <a:pt x="6276" y="8464"/>
                        <a:pt x="0" y="9985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2933" y="0"/>
                        <a:pt x="15881" y="1712"/>
                        <a:pt x="17593" y="418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46" name="Frihåndsform: figur 45">
                <a:extLst>
                  <a:ext uri="{FF2B5EF4-FFF2-40B4-BE49-F238E27FC236}">
                    <a16:creationId xmlns:a16="http://schemas.microsoft.com/office/drawing/2014/main" id="{7550FECB-ADF1-492E-9C44-5A5354652BB7}"/>
                  </a:ext>
                </a:extLst>
              </p:cNvPr>
              <p:cNvSpPr/>
              <p:nvPr/>
            </p:nvSpPr>
            <p:spPr>
              <a:xfrm>
                <a:off x="10092865" y="1001940"/>
                <a:ext cx="16832" cy="16832"/>
              </a:xfrm>
              <a:custGeom>
                <a:avLst/>
                <a:gdLst>
                  <a:gd name="connsiteX0" fmla="*/ 15025 w 16832"/>
                  <a:gd name="connsiteY0" fmla="*/ 9224 h 16832"/>
                  <a:gd name="connsiteX1" fmla="*/ 10175 w 16832"/>
                  <a:gd name="connsiteY1" fmla="*/ 3709 h 16832"/>
                  <a:gd name="connsiteX2" fmla="*/ 8083 w 16832"/>
                  <a:gd name="connsiteY2" fmla="*/ 5611 h 16832"/>
                  <a:gd name="connsiteX3" fmla="*/ 12553 w 16832"/>
                  <a:gd name="connsiteY3" fmla="*/ 10651 h 16832"/>
                  <a:gd name="connsiteX4" fmla="*/ 10746 w 16832"/>
                  <a:gd name="connsiteY4" fmla="*/ 12268 h 16832"/>
                  <a:gd name="connsiteX5" fmla="*/ 6276 w 16832"/>
                  <a:gd name="connsiteY5" fmla="*/ 7227 h 16832"/>
                  <a:gd name="connsiteX6" fmla="*/ 3614 w 16832"/>
                  <a:gd name="connsiteY6" fmla="*/ 9510 h 16832"/>
                  <a:gd name="connsiteX7" fmla="*/ 8749 w 16832"/>
                  <a:gd name="connsiteY7" fmla="*/ 15215 h 16832"/>
                  <a:gd name="connsiteX8" fmla="*/ 6942 w 16832"/>
                  <a:gd name="connsiteY8" fmla="*/ 16832 h 16832"/>
                  <a:gd name="connsiteX9" fmla="*/ 0 w 16832"/>
                  <a:gd name="connsiteY9" fmla="*/ 9034 h 16832"/>
                  <a:gd name="connsiteX10" fmla="*/ 10080 w 16832"/>
                  <a:gd name="connsiteY10" fmla="*/ 0 h 16832"/>
                  <a:gd name="connsiteX11" fmla="*/ 16832 w 16832"/>
                  <a:gd name="connsiteY11" fmla="*/ 7608 h 1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2" h="16832">
                    <a:moveTo>
                      <a:pt x="15025" y="9224"/>
                    </a:moveTo>
                    <a:lnTo>
                      <a:pt x="10175" y="3709"/>
                    </a:lnTo>
                    <a:lnTo>
                      <a:pt x="8083" y="5611"/>
                    </a:lnTo>
                    <a:lnTo>
                      <a:pt x="12553" y="10651"/>
                    </a:lnTo>
                    <a:lnTo>
                      <a:pt x="10746" y="12268"/>
                    </a:lnTo>
                    <a:lnTo>
                      <a:pt x="6276" y="7227"/>
                    </a:lnTo>
                    <a:lnTo>
                      <a:pt x="3614" y="9510"/>
                    </a:lnTo>
                    <a:lnTo>
                      <a:pt x="8749" y="15215"/>
                    </a:lnTo>
                    <a:lnTo>
                      <a:pt x="6942" y="16832"/>
                    </a:lnTo>
                    <a:lnTo>
                      <a:pt x="0" y="9034"/>
                    </a:lnTo>
                    <a:lnTo>
                      <a:pt x="10080" y="0"/>
                    </a:lnTo>
                    <a:lnTo>
                      <a:pt x="16832" y="760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Frihåndsform: figur 46">
                <a:extLst>
                  <a:ext uri="{FF2B5EF4-FFF2-40B4-BE49-F238E27FC236}">
                    <a16:creationId xmlns:a16="http://schemas.microsoft.com/office/drawing/2014/main" id="{55B5D326-E2C7-42F5-BF93-1E0561F428E1}"/>
                  </a:ext>
                </a:extLst>
              </p:cNvPr>
              <p:cNvSpPr/>
              <p:nvPr/>
            </p:nvSpPr>
            <p:spPr>
              <a:xfrm>
                <a:off x="10156104" y="1019152"/>
                <a:ext cx="17307" cy="9699"/>
              </a:xfrm>
              <a:custGeom>
                <a:avLst/>
                <a:gdLst>
                  <a:gd name="connsiteX0" fmla="*/ 17308 w 17307"/>
                  <a:gd name="connsiteY0" fmla="*/ 9700 h 9699"/>
                  <a:gd name="connsiteX1" fmla="*/ 0 w 17307"/>
                  <a:gd name="connsiteY1" fmla="*/ 3804 h 9699"/>
                  <a:gd name="connsiteX2" fmla="*/ 7608 w 17307"/>
                  <a:gd name="connsiteY2" fmla="*/ 0 h 9699"/>
                  <a:gd name="connsiteX3" fmla="*/ 17308 w 17307"/>
                  <a:gd name="connsiteY3" fmla="*/ 9700 h 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07" h="9699">
                    <a:moveTo>
                      <a:pt x="17308" y="9700"/>
                    </a:moveTo>
                    <a:cubicBezTo>
                      <a:pt x="11126" y="8178"/>
                      <a:pt x="5421" y="6181"/>
                      <a:pt x="0" y="3804"/>
                    </a:cubicBezTo>
                    <a:cubicBezTo>
                      <a:pt x="1712" y="1522"/>
                      <a:pt x="4565" y="0"/>
                      <a:pt x="7608" y="0"/>
                    </a:cubicBezTo>
                    <a:cubicBezTo>
                      <a:pt x="12933" y="0"/>
                      <a:pt x="17308" y="4374"/>
                      <a:pt x="17308" y="970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Frihåndsform: figur 47">
                <a:extLst>
                  <a:ext uri="{FF2B5EF4-FFF2-40B4-BE49-F238E27FC236}">
                    <a16:creationId xmlns:a16="http://schemas.microsoft.com/office/drawing/2014/main" id="{B7405FC7-21C3-4D65-93C0-9107F1F33D05}"/>
                  </a:ext>
                </a:extLst>
              </p:cNvPr>
              <p:cNvSpPr/>
              <p:nvPr/>
            </p:nvSpPr>
            <p:spPr>
              <a:xfrm>
                <a:off x="10113881" y="1021435"/>
                <a:ext cx="16261" cy="17022"/>
              </a:xfrm>
              <a:custGeom>
                <a:avLst/>
                <a:gdLst>
                  <a:gd name="connsiteX0" fmla="*/ 14740 w 16261"/>
                  <a:gd name="connsiteY0" fmla="*/ 7893 h 17022"/>
                  <a:gd name="connsiteX1" fmla="*/ 8939 w 16261"/>
                  <a:gd name="connsiteY1" fmla="*/ 3614 h 17022"/>
                  <a:gd name="connsiteX2" fmla="*/ 7132 w 16261"/>
                  <a:gd name="connsiteY2" fmla="*/ 5801 h 17022"/>
                  <a:gd name="connsiteX3" fmla="*/ 12648 w 16261"/>
                  <a:gd name="connsiteY3" fmla="*/ 9795 h 17022"/>
                  <a:gd name="connsiteX4" fmla="*/ 11221 w 16261"/>
                  <a:gd name="connsiteY4" fmla="*/ 11792 h 17022"/>
                  <a:gd name="connsiteX5" fmla="*/ 5801 w 16261"/>
                  <a:gd name="connsiteY5" fmla="*/ 7798 h 17022"/>
                  <a:gd name="connsiteX6" fmla="*/ 3709 w 16261"/>
                  <a:gd name="connsiteY6" fmla="*/ 10651 h 17022"/>
                  <a:gd name="connsiteX7" fmla="*/ 9890 w 16261"/>
                  <a:gd name="connsiteY7" fmla="*/ 15120 h 17022"/>
                  <a:gd name="connsiteX8" fmla="*/ 8464 w 16261"/>
                  <a:gd name="connsiteY8" fmla="*/ 17022 h 17022"/>
                  <a:gd name="connsiteX9" fmla="*/ 0 w 16261"/>
                  <a:gd name="connsiteY9" fmla="*/ 10936 h 17022"/>
                  <a:gd name="connsiteX10" fmla="*/ 7988 w 16261"/>
                  <a:gd name="connsiteY10" fmla="*/ 0 h 17022"/>
                  <a:gd name="connsiteX11" fmla="*/ 16262 w 16261"/>
                  <a:gd name="connsiteY11" fmla="*/ 5896 h 1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61" h="17022">
                    <a:moveTo>
                      <a:pt x="14740" y="7893"/>
                    </a:moveTo>
                    <a:lnTo>
                      <a:pt x="8939" y="3614"/>
                    </a:lnTo>
                    <a:lnTo>
                      <a:pt x="7132" y="5801"/>
                    </a:lnTo>
                    <a:lnTo>
                      <a:pt x="12648" y="9795"/>
                    </a:lnTo>
                    <a:lnTo>
                      <a:pt x="11221" y="11792"/>
                    </a:lnTo>
                    <a:lnTo>
                      <a:pt x="5801" y="7798"/>
                    </a:lnTo>
                    <a:lnTo>
                      <a:pt x="3709" y="10651"/>
                    </a:lnTo>
                    <a:lnTo>
                      <a:pt x="9890" y="15120"/>
                    </a:lnTo>
                    <a:lnTo>
                      <a:pt x="8464" y="17022"/>
                    </a:lnTo>
                    <a:lnTo>
                      <a:pt x="0" y="10936"/>
                    </a:lnTo>
                    <a:lnTo>
                      <a:pt x="7988" y="0"/>
                    </a:lnTo>
                    <a:lnTo>
                      <a:pt x="16262" y="589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Frihåndsform: figur 48">
                <a:extLst>
                  <a:ext uri="{FF2B5EF4-FFF2-40B4-BE49-F238E27FC236}">
                    <a16:creationId xmlns:a16="http://schemas.microsoft.com/office/drawing/2014/main" id="{55BB08F1-4081-492A-AE45-71A6A484F235}"/>
                  </a:ext>
                </a:extLst>
              </p:cNvPr>
              <p:cNvSpPr/>
              <p:nvPr/>
            </p:nvSpPr>
            <p:spPr>
              <a:xfrm>
                <a:off x="10063099" y="947735"/>
                <a:ext cx="16451" cy="15025"/>
              </a:xfrm>
              <a:custGeom>
                <a:avLst/>
                <a:gdLst>
                  <a:gd name="connsiteX0" fmla="*/ 0 w 16451"/>
                  <a:gd name="connsiteY0" fmla="*/ 4470 h 15025"/>
                  <a:gd name="connsiteX1" fmla="*/ 856 w 16451"/>
                  <a:gd name="connsiteY1" fmla="*/ 7132 h 15025"/>
                  <a:gd name="connsiteX2" fmla="*/ 9510 w 16451"/>
                  <a:gd name="connsiteY2" fmla="*/ 3994 h 15025"/>
                  <a:gd name="connsiteX3" fmla="*/ 2663 w 16451"/>
                  <a:gd name="connsiteY3" fmla="*/ 12363 h 15025"/>
                  <a:gd name="connsiteX4" fmla="*/ 3614 w 16451"/>
                  <a:gd name="connsiteY4" fmla="*/ 15025 h 15025"/>
                  <a:gd name="connsiteX5" fmla="*/ 16452 w 16451"/>
                  <a:gd name="connsiteY5" fmla="*/ 10556 h 15025"/>
                  <a:gd name="connsiteX6" fmla="*/ 15596 w 16451"/>
                  <a:gd name="connsiteY6" fmla="*/ 7988 h 15025"/>
                  <a:gd name="connsiteX7" fmla="*/ 6942 w 16451"/>
                  <a:gd name="connsiteY7" fmla="*/ 11031 h 15025"/>
                  <a:gd name="connsiteX8" fmla="*/ 13789 w 16451"/>
                  <a:gd name="connsiteY8" fmla="*/ 2568 h 15025"/>
                  <a:gd name="connsiteX9" fmla="*/ 12743 w 16451"/>
                  <a:gd name="connsiteY9" fmla="*/ 0 h 1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1" h="15025">
                    <a:moveTo>
                      <a:pt x="0" y="4470"/>
                    </a:moveTo>
                    <a:lnTo>
                      <a:pt x="856" y="7132"/>
                    </a:lnTo>
                    <a:lnTo>
                      <a:pt x="9510" y="3994"/>
                    </a:lnTo>
                    <a:lnTo>
                      <a:pt x="2663" y="12363"/>
                    </a:lnTo>
                    <a:lnTo>
                      <a:pt x="3614" y="15025"/>
                    </a:lnTo>
                    <a:lnTo>
                      <a:pt x="16452" y="10556"/>
                    </a:lnTo>
                    <a:lnTo>
                      <a:pt x="15596" y="7988"/>
                    </a:lnTo>
                    <a:lnTo>
                      <a:pt x="6942" y="11031"/>
                    </a:lnTo>
                    <a:lnTo>
                      <a:pt x="13789" y="2568"/>
                    </a:lnTo>
                    <a:lnTo>
                      <a:pt x="1274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Frihåndsform: figur 49">
                <a:extLst>
                  <a:ext uri="{FF2B5EF4-FFF2-40B4-BE49-F238E27FC236}">
                    <a16:creationId xmlns:a16="http://schemas.microsoft.com/office/drawing/2014/main" id="{7F69CC77-5AD1-47ED-9C27-81E1CBE0ED5B}"/>
                  </a:ext>
                </a:extLst>
              </p:cNvPr>
              <p:cNvSpPr/>
              <p:nvPr/>
            </p:nvSpPr>
            <p:spPr>
              <a:xfrm>
                <a:off x="10073941" y="974362"/>
                <a:ext cx="16451" cy="11316"/>
              </a:xfrm>
              <a:custGeom>
                <a:avLst/>
                <a:gdLst>
                  <a:gd name="connsiteX0" fmla="*/ 0 w 16451"/>
                  <a:gd name="connsiteY0" fmla="*/ 5801 h 11316"/>
                  <a:gd name="connsiteX1" fmla="*/ 12267 w 16451"/>
                  <a:gd name="connsiteY1" fmla="*/ 0 h 11316"/>
                  <a:gd name="connsiteX2" fmla="*/ 16452 w 16451"/>
                  <a:gd name="connsiteY2" fmla="*/ 8939 h 11316"/>
                  <a:gd name="connsiteX3" fmla="*/ 14455 w 16451"/>
                  <a:gd name="connsiteY3" fmla="*/ 9890 h 11316"/>
                  <a:gd name="connsiteX4" fmla="*/ 11412 w 16451"/>
                  <a:gd name="connsiteY4" fmla="*/ 3519 h 11316"/>
                  <a:gd name="connsiteX5" fmla="*/ 8464 w 16451"/>
                  <a:gd name="connsiteY5" fmla="*/ 4945 h 11316"/>
                  <a:gd name="connsiteX6" fmla="*/ 10936 w 16451"/>
                  <a:gd name="connsiteY6" fmla="*/ 10270 h 11316"/>
                  <a:gd name="connsiteX7" fmla="*/ 8939 w 16451"/>
                  <a:gd name="connsiteY7" fmla="*/ 11317 h 11316"/>
                  <a:gd name="connsiteX8" fmla="*/ 6371 w 16451"/>
                  <a:gd name="connsiteY8" fmla="*/ 5801 h 11316"/>
                  <a:gd name="connsiteX9" fmla="*/ 1046 w 16451"/>
                  <a:gd name="connsiteY9" fmla="*/ 8369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1" h="11316">
                    <a:moveTo>
                      <a:pt x="0" y="5801"/>
                    </a:moveTo>
                    <a:lnTo>
                      <a:pt x="12267" y="0"/>
                    </a:lnTo>
                    <a:lnTo>
                      <a:pt x="16452" y="8939"/>
                    </a:lnTo>
                    <a:lnTo>
                      <a:pt x="14455" y="9890"/>
                    </a:lnTo>
                    <a:lnTo>
                      <a:pt x="11412" y="3519"/>
                    </a:lnTo>
                    <a:lnTo>
                      <a:pt x="8464" y="4945"/>
                    </a:lnTo>
                    <a:lnTo>
                      <a:pt x="10936" y="10270"/>
                    </a:lnTo>
                    <a:lnTo>
                      <a:pt x="8939" y="11317"/>
                    </a:lnTo>
                    <a:lnTo>
                      <a:pt x="6371" y="5801"/>
                    </a:lnTo>
                    <a:lnTo>
                      <a:pt x="1046" y="836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1" name="dasdasda">
                <a:extLst>
                  <a:ext uri="{FF2B5EF4-FFF2-40B4-BE49-F238E27FC236}">
                    <a16:creationId xmlns:a16="http://schemas.microsoft.com/office/drawing/2014/main" id="{33156865-169B-4FF9-BE82-DEA868B4C8CD}"/>
                  </a:ext>
                </a:extLst>
              </p:cNvPr>
              <p:cNvGrpSpPr/>
              <p:nvPr/>
            </p:nvGrpSpPr>
            <p:grpSpPr>
              <a:xfrm>
                <a:off x="10083640" y="703431"/>
                <a:ext cx="259825" cy="302469"/>
                <a:chOff x="10083640" y="703431"/>
                <a:chExt cx="259825" cy="302469"/>
              </a:xfrm>
              <a:solidFill>
                <a:srgbClr val="EBEBEB"/>
              </a:solidFill>
            </p:grpSpPr>
            <p:sp>
              <p:nvSpPr>
                <p:cNvPr id="102" name="Frihåndsform: figur 101">
                  <a:extLst>
                    <a:ext uri="{FF2B5EF4-FFF2-40B4-BE49-F238E27FC236}">
                      <a16:creationId xmlns:a16="http://schemas.microsoft.com/office/drawing/2014/main" id="{11A588D4-0A0B-4BAE-825C-2BFF03E2398D}"/>
                    </a:ext>
                  </a:extLst>
                </p:cNvPr>
                <p:cNvSpPr/>
                <p:nvPr/>
              </p:nvSpPr>
              <p:spPr>
                <a:xfrm>
                  <a:off x="10083640" y="991004"/>
                  <a:ext cx="15576" cy="14896"/>
                </a:xfrm>
                <a:custGeom>
                  <a:avLst/>
                  <a:gdLst>
                    <a:gd name="connsiteX0" fmla="*/ 0 w 15576"/>
                    <a:gd name="connsiteY0" fmla="*/ 7798 h 14896"/>
                    <a:gd name="connsiteX1" fmla="*/ 11221 w 15576"/>
                    <a:gd name="connsiteY1" fmla="*/ 0 h 14896"/>
                    <a:gd name="connsiteX2" fmla="*/ 14645 w 15576"/>
                    <a:gd name="connsiteY2" fmla="*/ 4850 h 14896"/>
                    <a:gd name="connsiteX3" fmla="*/ 12172 w 15576"/>
                    <a:gd name="connsiteY3" fmla="*/ 13409 h 14896"/>
                    <a:gd name="connsiteX4" fmla="*/ 3423 w 15576"/>
                    <a:gd name="connsiteY4" fmla="*/ 12648 h 14896"/>
                    <a:gd name="connsiteX5" fmla="*/ 0 w 15576"/>
                    <a:gd name="connsiteY5" fmla="*/ 7798 h 14896"/>
                    <a:gd name="connsiteX6" fmla="*/ 3614 w 15576"/>
                    <a:gd name="connsiteY6" fmla="*/ 8749 h 14896"/>
                    <a:gd name="connsiteX7" fmla="*/ 5040 w 15576"/>
                    <a:gd name="connsiteY7" fmla="*/ 10841 h 14896"/>
                    <a:gd name="connsiteX8" fmla="*/ 10461 w 15576"/>
                    <a:gd name="connsiteY8" fmla="*/ 11126 h 14896"/>
                    <a:gd name="connsiteX9" fmla="*/ 12743 w 15576"/>
                    <a:gd name="connsiteY9" fmla="*/ 8273 h 14896"/>
                    <a:gd name="connsiteX10" fmla="*/ 12077 w 15576"/>
                    <a:gd name="connsiteY10" fmla="*/ 5135 h 14896"/>
                    <a:gd name="connsiteX11" fmla="*/ 10936 w 15576"/>
                    <a:gd name="connsiteY11" fmla="*/ 3519 h 14896"/>
                    <a:gd name="connsiteX12" fmla="*/ 3614 w 15576"/>
                    <a:gd name="connsiteY12" fmla="*/ 8749 h 14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576" h="14896">
                      <a:moveTo>
                        <a:pt x="0" y="7798"/>
                      </a:moveTo>
                      <a:lnTo>
                        <a:pt x="11221" y="0"/>
                      </a:lnTo>
                      <a:lnTo>
                        <a:pt x="14645" y="4850"/>
                      </a:lnTo>
                      <a:cubicBezTo>
                        <a:pt x="16262" y="7132"/>
                        <a:pt x="15976" y="10841"/>
                        <a:pt x="12172" y="13409"/>
                      </a:cubicBezTo>
                      <a:cubicBezTo>
                        <a:pt x="8559" y="15881"/>
                        <a:pt x="5040" y="15025"/>
                        <a:pt x="3423" y="12648"/>
                      </a:cubicBezTo>
                      <a:lnTo>
                        <a:pt x="0" y="7798"/>
                      </a:lnTo>
                      <a:close/>
                      <a:moveTo>
                        <a:pt x="3614" y="8749"/>
                      </a:moveTo>
                      <a:lnTo>
                        <a:pt x="5040" y="10841"/>
                      </a:lnTo>
                      <a:cubicBezTo>
                        <a:pt x="6181" y="12363"/>
                        <a:pt x="7893" y="12838"/>
                        <a:pt x="10461" y="11126"/>
                      </a:cubicBezTo>
                      <a:cubicBezTo>
                        <a:pt x="11887" y="10175"/>
                        <a:pt x="12553" y="9129"/>
                        <a:pt x="12743" y="8273"/>
                      </a:cubicBezTo>
                      <a:cubicBezTo>
                        <a:pt x="13123" y="7322"/>
                        <a:pt x="13028" y="6372"/>
                        <a:pt x="12077" y="5135"/>
                      </a:cubicBezTo>
                      <a:lnTo>
                        <a:pt x="10936" y="3519"/>
                      </a:lnTo>
                      <a:lnTo>
                        <a:pt x="3614" y="874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3" name="Frihåndsform: figur 102">
                  <a:extLst>
                    <a:ext uri="{FF2B5EF4-FFF2-40B4-BE49-F238E27FC236}">
                      <a16:creationId xmlns:a16="http://schemas.microsoft.com/office/drawing/2014/main" id="{6FC53271-0A5C-434F-8894-775B9F8BDF01}"/>
                    </a:ext>
                  </a:extLst>
                </p:cNvPr>
                <p:cNvSpPr/>
                <p:nvPr/>
              </p:nvSpPr>
              <p:spPr>
                <a:xfrm>
                  <a:off x="10320907" y="970463"/>
                  <a:ext cx="15836" cy="14585"/>
                </a:xfrm>
                <a:custGeom>
                  <a:avLst/>
                  <a:gdLst>
                    <a:gd name="connsiteX0" fmla="*/ 12933 w 15836"/>
                    <a:gd name="connsiteY0" fmla="*/ 3899 h 14585"/>
                    <a:gd name="connsiteX1" fmla="*/ 14930 w 15836"/>
                    <a:gd name="connsiteY1" fmla="*/ 11221 h 14585"/>
                    <a:gd name="connsiteX2" fmla="*/ 11507 w 15836"/>
                    <a:gd name="connsiteY2" fmla="*/ 14455 h 14585"/>
                    <a:gd name="connsiteX3" fmla="*/ 8083 w 15836"/>
                    <a:gd name="connsiteY3" fmla="*/ 13979 h 14585"/>
                    <a:gd name="connsiteX4" fmla="*/ 0 w 15836"/>
                    <a:gd name="connsiteY4" fmla="*/ 9985 h 14585"/>
                    <a:gd name="connsiteX5" fmla="*/ 1331 w 15836"/>
                    <a:gd name="connsiteY5" fmla="*/ 7322 h 14585"/>
                    <a:gd name="connsiteX6" fmla="*/ 9224 w 15836"/>
                    <a:gd name="connsiteY6" fmla="*/ 11221 h 14585"/>
                    <a:gd name="connsiteX7" fmla="*/ 12743 w 15836"/>
                    <a:gd name="connsiteY7" fmla="*/ 10270 h 14585"/>
                    <a:gd name="connsiteX8" fmla="*/ 11697 w 15836"/>
                    <a:gd name="connsiteY8" fmla="*/ 6562 h 14585"/>
                    <a:gd name="connsiteX9" fmla="*/ 3709 w 15836"/>
                    <a:gd name="connsiteY9" fmla="*/ 2663 h 14585"/>
                    <a:gd name="connsiteX10" fmla="*/ 5040 w 15836"/>
                    <a:gd name="connsiteY10" fmla="*/ 0 h 14585"/>
                    <a:gd name="connsiteX11" fmla="*/ 12933 w 15836"/>
                    <a:gd name="connsiteY11" fmla="*/ 3899 h 14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836" h="14585">
                      <a:moveTo>
                        <a:pt x="12933" y="3899"/>
                      </a:moveTo>
                      <a:cubicBezTo>
                        <a:pt x="16071" y="5516"/>
                        <a:pt x="16547" y="8178"/>
                        <a:pt x="14930" y="11221"/>
                      </a:cubicBezTo>
                      <a:cubicBezTo>
                        <a:pt x="14360" y="12363"/>
                        <a:pt x="13218" y="13884"/>
                        <a:pt x="11507" y="14455"/>
                      </a:cubicBezTo>
                      <a:cubicBezTo>
                        <a:pt x="10461" y="14740"/>
                        <a:pt x="9320" y="14550"/>
                        <a:pt x="8083" y="13979"/>
                      </a:cubicBezTo>
                      <a:lnTo>
                        <a:pt x="0" y="9985"/>
                      </a:lnTo>
                      <a:lnTo>
                        <a:pt x="1331" y="7322"/>
                      </a:lnTo>
                      <a:lnTo>
                        <a:pt x="9224" y="11221"/>
                      </a:lnTo>
                      <a:cubicBezTo>
                        <a:pt x="10936" y="12077"/>
                        <a:pt x="12172" y="11412"/>
                        <a:pt x="12743" y="10270"/>
                      </a:cubicBezTo>
                      <a:cubicBezTo>
                        <a:pt x="13599" y="8464"/>
                        <a:pt x="13123" y="7418"/>
                        <a:pt x="11697" y="6562"/>
                      </a:cubicBezTo>
                      <a:lnTo>
                        <a:pt x="3709" y="2663"/>
                      </a:lnTo>
                      <a:lnTo>
                        <a:pt x="5040" y="0"/>
                      </a:lnTo>
                      <a:lnTo>
                        <a:pt x="12933" y="389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4" name="Frihåndsform: figur 103">
                  <a:extLst>
                    <a:ext uri="{FF2B5EF4-FFF2-40B4-BE49-F238E27FC236}">
                      <a16:creationId xmlns:a16="http://schemas.microsoft.com/office/drawing/2014/main" id="{978A4BAE-6CDA-4B2B-9618-9E7971C6CD67}"/>
                    </a:ext>
                  </a:extLst>
                </p:cNvPr>
                <p:cNvSpPr/>
                <p:nvPr/>
              </p:nvSpPr>
              <p:spPr>
                <a:xfrm>
                  <a:off x="10233418" y="703431"/>
                  <a:ext cx="15881" cy="11126"/>
                </a:xfrm>
                <a:custGeom>
                  <a:avLst/>
                  <a:gdLst>
                    <a:gd name="connsiteX0" fmla="*/ 14740 w 15881"/>
                    <a:gd name="connsiteY0" fmla="*/ 11126 h 11126"/>
                    <a:gd name="connsiteX1" fmla="*/ 4660 w 15881"/>
                    <a:gd name="connsiteY1" fmla="*/ 9129 h 11126"/>
                    <a:gd name="connsiteX2" fmla="*/ 761 w 15881"/>
                    <a:gd name="connsiteY2" fmla="*/ 8559 h 11126"/>
                    <a:gd name="connsiteX3" fmla="*/ 0 w 15881"/>
                    <a:gd name="connsiteY3" fmla="*/ 8464 h 11126"/>
                    <a:gd name="connsiteX4" fmla="*/ 571 w 15881"/>
                    <a:gd name="connsiteY4" fmla="*/ 0 h 11126"/>
                    <a:gd name="connsiteX5" fmla="*/ 4374 w 15881"/>
                    <a:gd name="connsiteY5" fmla="*/ 475 h 11126"/>
                    <a:gd name="connsiteX6" fmla="*/ 15881 w 15881"/>
                    <a:gd name="connsiteY6" fmla="*/ 2663 h 11126"/>
                    <a:gd name="connsiteX7" fmla="*/ 14740 w 15881"/>
                    <a:gd name="connsiteY7" fmla="*/ 11126 h 11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881" h="11126">
                      <a:moveTo>
                        <a:pt x="14740" y="11126"/>
                      </a:moveTo>
                      <a:cubicBezTo>
                        <a:pt x="11412" y="10366"/>
                        <a:pt x="7988" y="9605"/>
                        <a:pt x="4660" y="9129"/>
                      </a:cubicBezTo>
                      <a:cubicBezTo>
                        <a:pt x="3328" y="8939"/>
                        <a:pt x="2092" y="8749"/>
                        <a:pt x="761" y="8559"/>
                      </a:cubicBezTo>
                      <a:cubicBezTo>
                        <a:pt x="475" y="8559"/>
                        <a:pt x="285" y="8559"/>
                        <a:pt x="0" y="8464"/>
                      </a:cubicBezTo>
                      <a:lnTo>
                        <a:pt x="571" y="0"/>
                      </a:lnTo>
                      <a:cubicBezTo>
                        <a:pt x="2377" y="285"/>
                        <a:pt x="3804" y="475"/>
                        <a:pt x="4374" y="475"/>
                      </a:cubicBezTo>
                      <a:cubicBezTo>
                        <a:pt x="8273" y="1141"/>
                        <a:pt x="11982" y="1807"/>
                        <a:pt x="15881" y="2663"/>
                      </a:cubicBezTo>
                      <a:lnTo>
                        <a:pt x="14740" y="1112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5" name="Frihåndsform: figur 104">
                  <a:extLst>
                    <a:ext uri="{FF2B5EF4-FFF2-40B4-BE49-F238E27FC236}">
                      <a16:creationId xmlns:a16="http://schemas.microsoft.com/office/drawing/2014/main" id="{118AE42C-CEBC-44F0-9F38-42355C328EC5}"/>
                    </a:ext>
                  </a:extLst>
                </p:cNvPr>
                <p:cNvSpPr/>
                <p:nvPr/>
              </p:nvSpPr>
              <p:spPr>
                <a:xfrm>
                  <a:off x="10160479" y="703431"/>
                  <a:ext cx="15786" cy="11031"/>
                </a:xfrm>
                <a:custGeom>
                  <a:avLst/>
                  <a:gdLst>
                    <a:gd name="connsiteX0" fmla="*/ 15786 w 15786"/>
                    <a:gd name="connsiteY0" fmla="*/ 8369 h 11031"/>
                    <a:gd name="connsiteX1" fmla="*/ 14360 w 15786"/>
                    <a:gd name="connsiteY1" fmla="*/ 8559 h 11031"/>
                    <a:gd name="connsiteX2" fmla="*/ 10556 w 15786"/>
                    <a:gd name="connsiteY2" fmla="*/ 9129 h 11031"/>
                    <a:gd name="connsiteX3" fmla="*/ 951 w 15786"/>
                    <a:gd name="connsiteY3" fmla="*/ 11031 h 11031"/>
                    <a:gd name="connsiteX4" fmla="*/ 0 w 15786"/>
                    <a:gd name="connsiteY4" fmla="*/ 2758 h 11031"/>
                    <a:gd name="connsiteX5" fmla="*/ 11982 w 15786"/>
                    <a:gd name="connsiteY5" fmla="*/ 475 h 11031"/>
                    <a:gd name="connsiteX6" fmla="*/ 15120 w 15786"/>
                    <a:gd name="connsiteY6" fmla="*/ 0 h 11031"/>
                    <a:gd name="connsiteX7" fmla="*/ 15786 w 15786"/>
                    <a:gd name="connsiteY7" fmla="*/ 8369 h 1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86" h="11031">
                      <a:moveTo>
                        <a:pt x="15786" y="8369"/>
                      </a:moveTo>
                      <a:cubicBezTo>
                        <a:pt x="15311" y="8464"/>
                        <a:pt x="14835" y="8559"/>
                        <a:pt x="14360" y="8559"/>
                      </a:cubicBezTo>
                      <a:cubicBezTo>
                        <a:pt x="13028" y="8749"/>
                        <a:pt x="11792" y="8939"/>
                        <a:pt x="10556" y="9129"/>
                      </a:cubicBezTo>
                      <a:cubicBezTo>
                        <a:pt x="7322" y="9700"/>
                        <a:pt x="4089" y="10270"/>
                        <a:pt x="951" y="11031"/>
                      </a:cubicBezTo>
                      <a:lnTo>
                        <a:pt x="0" y="2758"/>
                      </a:lnTo>
                      <a:cubicBezTo>
                        <a:pt x="3994" y="1902"/>
                        <a:pt x="7988" y="1141"/>
                        <a:pt x="11982" y="475"/>
                      </a:cubicBezTo>
                      <a:cubicBezTo>
                        <a:pt x="12458" y="380"/>
                        <a:pt x="13599" y="190"/>
                        <a:pt x="15120" y="0"/>
                      </a:cubicBezTo>
                      <a:lnTo>
                        <a:pt x="15786" y="83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6" name="Frihåndsform: figur 105">
                  <a:extLst>
                    <a:ext uri="{FF2B5EF4-FFF2-40B4-BE49-F238E27FC236}">
                      <a16:creationId xmlns:a16="http://schemas.microsoft.com/office/drawing/2014/main" id="{5421B3DE-A6AC-4638-A26C-2998C329E4BB}"/>
                    </a:ext>
                  </a:extLst>
                </p:cNvPr>
                <p:cNvSpPr/>
                <p:nvPr/>
              </p:nvSpPr>
              <p:spPr>
                <a:xfrm>
                  <a:off x="10328325" y="956676"/>
                  <a:ext cx="15141" cy="13976"/>
                </a:xfrm>
                <a:custGeom>
                  <a:avLst/>
                  <a:gdLst>
                    <a:gd name="connsiteX0" fmla="*/ 0 w 15141"/>
                    <a:gd name="connsiteY0" fmla="*/ 9317 h 13976"/>
                    <a:gd name="connsiteX1" fmla="*/ 2092 w 15141"/>
                    <a:gd name="connsiteY1" fmla="*/ 3611 h 13976"/>
                    <a:gd name="connsiteX2" fmla="*/ 10080 w 15141"/>
                    <a:gd name="connsiteY2" fmla="*/ 568 h 13976"/>
                    <a:gd name="connsiteX3" fmla="*/ 14740 w 15141"/>
                    <a:gd name="connsiteY3" fmla="*/ 8366 h 13976"/>
                    <a:gd name="connsiteX4" fmla="*/ 12648 w 15141"/>
                    <a:gd name="connsiteY4" fmla="*/ 13977 h 13976"/>
                    <a:gd name="connsiteX5" fmla="*/ 0 w 15141"/>
                    <a:gd name="connsiteY5" fmla="*/ 9317 h 13976"/>
                    <a:gd name="connsiteX6" fmla="*/ 11507 w 15141"/>
                    <a:gd name="connsiteY6" fmla="*/ 10743 h 13976"/>
                    <a:gd name="connsiteX7" fmla="*/ 12458 w 15141"/>
                    <a:gd name="connsiteY7" fmla="*/ 8081 h 13976"/>
                    <a:gd name="connsiteX8" fmla="*/ 9224 w 15141"/>
                    <a:gd name="connsiteY8" fmla="*/ 3611 h 13976"/>
                    <a:gd name="connsiteX9" fmla="*/ 4089 w 15141"/>
                    <a:gd name="connsiteY9" fmla="*/ 5133 h 13976"/>
                    <a:gd name="connsiteX10" fmla="*/ 3138 w 15141"/>
                    <a:gd name="connsiteY10" fmla="*/ 7700 h 13976"/>
                    <a:gd name="connsiteX11" fmla="*/ 11507 w 15141"/>
                    <a:gd name="connsiteY11" fmla="*/ 10743 h 13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41" h="13976">
                      <a:moveTo>
                        <a:pt x="0" y="9317"/>
                      </a:moveTo>
                      <a:lnTo>
                        <a:pt x="2092" y="3611"/>
                      </a:lnTo>
                      <a:cubicBezTo>
                        <a:pt x="3709" y="-763"/>
                        <a:pt x="7703" y="-288"/>
                        <a:pt x="10080" y="568"/>
                      </a:cubicBezTo>
                      <a:cubicBezTo>
                        <a:pt x="12743" y="1614"/>
                        <a:pt x="16357" y="4182"/>
                        <a:pt x="14740" y="8366"/>
                      </a:cubicBezTo>
                      <a:lnTo>
                        <a:pt x="12648" y="13977"/>
                      </a:lnTo>
                      <a:lnTo>
                        <a:pt x="0" y="9317"/>
                      </a:lnTo>
                      <a:close/>
                      <a:moveTo>
                        <a:pt x="11507" y="10743"/>
                      </a:moveTo>
                      <a:lnTo>
                        <a:pt x="12458" y="8081"/>
                      </a:lnTo>
                      <a:cubicBezTo>
                        <a:pt x="13314" y="5893"/>
                        <a:pt x="11412" y="4277"/>
                        <a:pt x="9224" y="3611"/>
                      </a:cubicBezTo>
                      <a:cubicBezTo>
                        <a:pt x="5516" y="2185"/>
                        <a:pt x="4565" y="3896"/>
                        <a:pt x="4089" y="5133"/>
                      </a:cubicBezTo>
                      <a:lnTo>
                        <a:pt x="3138" y="7700"/>
                      </a:lnTo>
                      <a:lnTo>
                        <a:pt x="11507" y="1074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2" name="Frihåndsform: figur 51">
                <a:extLst>
                  <a:ext uri="{FF2B5EF4-FFF2-40B4-BE49-F238E27FC236}">
                    <a16:creationId xmlns:a16="http://schemas.microsoft.com/office/drawing/2014/main" id="{21EBB5A5-A3C1-4F5B-A5C6-4AEA0833F495}"/>
                  </a:ext>
                </a:extLst>
              </p:cNvPr>
              <p:cNvSpPr/>
              <p:nvPr/>
            </p:nvSpPr>
            <p:spPr>
              <a:xfrm>
                <a:off x="10300366" y="1000418"/>
                <a:ext cx="14835" cy="14264"/>
              </a:xfrm>
              <a:custGeom>
                <a:avLst/>
                <a:gdLst>
                  <a:gd name="connsiteX0" fmla="*/ 14835 w 14835"/>
                  <a:gd name="connsiteY0" fmla="*/ 12077 h 14264"/>
                  <a:gd name="connsiteX1" fmla="*/ 12933 w 14835"/>
                  <a:gd name="connsiteY1" fmla="*/ 14265 h 14264"/>
                  <a:gd name="connsiteX2" fmla="*/ 4565 w 14835"/>
                  <a:gd name="connsiteY2" fmla="*/ 6942 h 14264"/>
                  <a:gd name="connsiteX3" fmla="*/ 1807 w 14835"/>
                  <a:gd name="connsiteY3" fmla="*/ 10080 h 14264"/>
                  <a:gd name="connsiteX4" fmla="*/ 0 w 14835"/>
                  <a:gd name="connsiteY4" fmla="*/ 8464 h 14264"/>
                  <a:gd name="connsiteX5" fmla="*/ 7322 w 14835"/>
                  <a:gd name="connsiteY5" fmla="*/ 0 h 14264"/>
                  <a:gd name="connsiteX6" fmla="*/ 9129 w 14835"/>
                  <a:gd name="connsiteY6" fmla="*/ 1617 h 14264"/>
                  <a:gd name="connsiteX7" fmla="*/ 6467 w 14835"/>
                  <a:gd name="connsiteY7" fmla="*/ 4755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5" h="14264">
                    <a:moveTo>
                      <a:pt x="14835" y="12077"/>
                    </a:moveTo>
                    <a:lnTo>
                      <a:pt x="12933" y="14265"/>
                    </a:lnTo>
                    <a:lnTo>
                      <a:pt x="4565" y="6942"/>
                    </a:lnTo>
                    <a:lnTo>
                      <a:pt x="1807" y="10080"/>
                    </a:lnTo>
                    <a:lnTo>
                      <a:pt x="0" y="8464"/>
                    </a:lnTo>
                    <a:lnTo>
                      <a:pt x="7322" y="0"/>
                    </a:lnTo>
                    <a:lnTo>
                      <a:pt x="9129" y="1617"/>
                    </a:lnTo>
                    <a:lnTo>
                      <a:pt x="6467" y="475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Frihåndsform: figur 52">
                <a:extLst>
                  <a:ext uri="{FF2B5EF4-FFF2-40B4-BE49-F238E27FC236}">
                    <a16:creationId xmlns:a16="http://schemas.microsoft.com/office/drawing/2014/main" id="{BB4111CE-F695-4AC4-86C4-D7E0F22813C1}"/>
                  </a:ext>
                </a:extLst>
              </p:cNvPr>
              <p:cNvSpPr/>
              <p:nvPr/>
            </p:nvSpPr>
            <p:spPr>
              <a:xfrm>
                <a:off x="10313490" y="983491"/>
                <a:ext cx="15215" cy="13218"/>
              </a:xfrm>
              <a:custGeom>
                <a:avLst/>
                <a:gdLst>
                  <a:gd name="connsiteX0" fmla="*/ 15216 w 15215"/>
                  <a:gd name="connsiteY0" fmla="*/ 10746 h 13218"/>
                  <a:gd name="connsiteX1" fmla="*/ 13694 w 15215"/>
                  <a:gd name="connsiteY1" fmla="*/ 13218 h 13218"/>
                  <a:gd name="connsiteX2" fmla="*/ 4279 w 15215"/>
                  <a:gd name="connsiteY2" fmla="*/ 7322 h 13218"/>
                  <a:gd name="connsiteX3" fmla="*/ 2092 w 15215"/>
                  <a:gd name="connsiteY3" fmla="*/ 10841 h 13218"/>
                  <a:gd name="connsiteX4" fmla="*/ 0 w 15215"/>
                  <a:gd name="connsiteY4" fmla="*/ 9605 h 13218"/>
                  <a:gd name="connsiteX5" fmla="*/ 5991 w 15215"/>
                  <a:gd name="connsiteY5" fmla="*/ 0 h 13218"/>
                  <a:gd name="connsiteX6" fmla="*/ 7988 w 15215"/>
                  <a:gd name="connsiteY6" fmla="*/ 1331 h 13218"/>
                  <a:gd name="connsiteX7" fmla="*/ 5801 w 15215"/>
                  <a:gd name="connsiteY7" fmla="*/ 4850 h 1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" h="13218">
                    <a:moveTo>
                      <a:pt x="15216" y="10746"/>
                    </a:moveTo>
                    <a:lnTo>
                      <a:pt x="13694" y="13218"/>
                    </a:lnTo>
                    <a:lnTo>
                      <a:pt x="4279" y="7322"/>
                    </a:lnTo>
                    <a:lnTo>
                      <a:pt x="2092" y="10841"/>
                    </a:lnTo>
                    <a:lnTo>
                      <a:pt x="0" y="9605"/>
                    </a:lnTo>
                    <a:lnTo>
                      <a:pt x="5991" y="0"/>
                    </a:lnTo>
                    <a:lnTo>
                      <a:pt x="7988" y="1331"/>
                    </a:lnTo>
                    <a:lnTo>
                      <a:pt x="5801" y="485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4" name="dasdasda">
                <a:extLst>
                  <a:ext uri="{FF2B5EF4-FFF2-40B4-BE49-F238E27FC236}">
                    <a16:creationId xmlns:a16="http://schemas.microsoft.com/office/drawing/2014/main" id="{5FDB28E1-8074-4BE9-B150-791BD12E7A5E}"/>
                  </a:ext>
                </a:extLst>
              </p:cNvPr>
              <p:cNvGrpSpPr/>
              <p:nvPr/>
            </p:nvGrpSpPr>
            <p:grpSpPr>
              <a:xfrm>
                <a:off x="10165712" y="777131"/>
                <a:ext cx="182305" cy="281209"/>
                <a:chOff x="10165712" y="777131"/>
                <a:chExt cx="182305" cy="281209"/>
              </a:xfrm>
              <a:solidFill>
                <a:srgbClr val="EBEBEB"/>
              </a:solidFill>
            </p:grpSpPr>
            <p:sp>
              <p:nvSpPr>
                <p:cNvPr id="98" name="Frihåndsform: figur 97">
                  <a:extLst>
                    <a:ext uri="{FF2B5EF4-FFF2-40B4-BE49-F238E27FC236}">
                      <a16:creationId xmlns:a16="http://schemas.microsoft.com/office/drawing/2014/main" id="{93CB6A82-864D-4CC1-A4D5-0AA33633A89F}"/>
                    </a:ext>
                  </a:extLst>
                </p:cNvPr>
                <p:cNvSpPr/>
                <p:nvPr/>
              </p:nvSpPr>
              <p:spPr>
                <a:xfrm>
                  <a:off x="10333833" y="941053"/>
                  <a:ext cx="14184" cy="13549"/>
                </a:xfrm>
                <a:custGeom>
                  <a:avLst/>
                  <a:gdLst>
                    <a:gd name="connsiteX0" fmla="*/ 198 w 14184"/>
                    <a:gd name="connsiteY0" fmla="*/ 5065 h 13549"/>
                    <a:gd name="connsiteX1" fmla="*/ 8661 w 14184"/>
                    <a:gd name="connsiteY1" fmla="*/ 311 h 13549"/>
                    <a:gd name="connsiteX2" fmla="*/ 13987 w 14184"/>
                    <a:gd name="connsiteY2" fmla="*/ 8489 h 13549"/>
                    <a:gd name="connsiteX3" fmla="*/ 5523 w 14184"/>
                    <a:gd name="connsiteY3" fmla="*/ 13244 h 13549"/>
                    <a:gd name="connsiteX4" fmla="*/ 198 w 14184"/>
                    <a:gd name="connsiteY4" fmla="*/ 5065 h 13549"/>
                    <a:gd name="connsiteX5" fmla="*/ 11704 w 14184"/>
                    <a:gd name="connsiteY5" fmla="*/ 8108 h 13549"/>
                    <a:gd name="connsiteX6" fmla="*/ 7996 w 14184"/>
                    <a:gd name="connsiteY6" fmla="*/ 3354 h 13549"/>
                    <a:gd name="connsiteX7" fmla="*/ 2480 w 14184"/>
                    <a:gd name="connsiteY7" fmla="*/ 5826 h 13549"/>
                    <a:gd name="connsiteX8" fmla="*/ 6189 w 14184"/>
                    <a:gd name="connsiteY8" fmla="*/ 10581 h 13549"/>
                    <a:gd name="connsiteX9" fmla="*/ 11704 w 14184"/>
                    <a:gd name="connsiteY9" fmla="*/ 8108 h 1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184" h="13549">
                      <a:moveTo>
                        <a:pt x="198" y="5065"/>
                      </a:moveTo>
                      <a:cubicBezTo>
                        <a:pt x="578" y="3259"/>
                        <a:pt x="2575" y="-1211"/>
                        <a:pt x="8661" y="311"/>
                      </a:cubicBezTo>
                      <a:cubicBezTo>
                        <a:pt x="14843" y="1832"/>
                        <a:pt x="14367" y="6682"/>
                        <a:pt x="13987" y="8489"/>
                      </a:cubicBezTo>
                      <a:cubicBezTo>
                        <a:pt x="13606" y="10201"/>
                        <a:pt x="11609" y="14765"/>
                        <a:pt x="5523" y="13244"/>
                      </a:cubicBezTo>
                      <a:cubicBezTo>
                        <a:pt x="-658" y="11722"/>
                        <a:pt x="-183" y="6872"/>
                        <a:pt x="198" y="5065"/>
                      </a:cubicBezTo>
                      <a:moveTo>
                        <a:pt x="11704" y="8108"/>
                      </a:moveTo>
                      <a:cubicBezTo>
                        <a:pt x="12085" y="6587"/>
                        <a:pt x="11704" y="4305"/>
                        <a:pt x="7996" y="3354"/>
                      </a:cubicBezTo>
                      <a:cubicBezTo>
                        <a:pt x="4287" y="2403"/>
                        <a:pt x="2860" y="4305"/>
                        <a:pt x="2480" y="5826"/>
                      </a:cubicBezTo>
                      <a:cubicBezTo>
                        <a:pt x="2100" y="7348"/>
                        <a:pt x="2480" y="9725"/>
                        <a:pt x="6189" y="10581"/>
                      </a:cubicBezTo>
                      <a:cubicBezTo>
                        <a:pt x="9898" y="11532"/>
                        <a:pt x="11324" y="9630"/>
                        <a:pt x="11704" y="810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9" name="Frihåndsform: figur 98">
                  <a:extLst>
                    <a:ext uri="{FF2B5EF4-FFF2-40B4-BE49-F238E27FC236}">
                      <a16:creationId xmlns:a16="http://schemas.microsoft.com/office/drawing/2014/main" id="{36CEC240-00BF-4FB6-805D-02134B37E8E0}"/>
                    </a:ext>
                  </a:extLst>
                </p:cNvPr>
                <p:cNvSpPr/>
                <p:nvPr/>
              </p:nvSpPr>
              <p:spPr>
                <a:xfrm>
                  <a:off x="10197947" y="777131"/>
                  <a:ext cx="13884" cy="31762"/>
                </a:xfrm>
                <a:custGeom>
                  <a:avLst/>
                  <a:gdLst>
                    <a:gd name="connsiteX0" fmla="*/ 10841 w 13884"/>
                    <a:gd name="connsiteY0" fmla="*/ 31762 h 31762"/>
                    <a:gd name="connsiteX1" fmla="*/ 3233 w 13884"/>
                    <a:gd name="connsiteY1" fmla="*/ 31762 h 31762"/>
                    <a:gd name="connsiteX2" fmla="*/ 1902 w 13884"/>
                    <a:gd name="connsiteY2" fmla="*/ 26912 h 31762"/>
                    <a:gd name="connsiteX3" fmla="*/ 285 w 13884"/>
                    <a:gd name="connsiteY3" fmla="*/ 20731 h 31762"/>
                    <a:gd name="connsiteX4" fmla="*/ 0 w 13884"/>
                    <a:gd name="connsiteY4" fmla="*/ 16642 h 31762"/>
                    <a:gd name="connsiteX5" fmla="*/ 3899 w 13884"/>
                    <a:gd name="connsiteY5" fmla="*/ 0 h 31762"/>
                    <a:gd name="connsiteX6" fmla="*/ 4089 w 13884"/>
                    <a:gd name="connsiteY6" fmla="*/ 95 h 31762"/>
                    <a:gd name="connsiteX7" fmla="*/ 7132 w 13884"/>
                    <a:gd name="connsiteY7" fmla="*/ 951 h 31762"/>
                    <a:gd name="connsiteX8" fmla="*/ 10080 w 13884"/>
                    <a:gd name="connsiteY8" fmla="*/ 95 h 31762"/>
                    <a:gd name="connsiteX9" fmla="*/ 13884 w 13884"/>
                    <a:gd name="connsiteY9" fmla="*/ 16737 h 31762"/>
                    <a:gd name="connsiteX10" fmla="*/ 13599 w 13884"/>
                    <a:gd name="connsiteY10" fmla="*/ 20731 h 31762"/>
                    <a:gd name="connsiteX11" fmla="*/ 12077 w 13884"/>
                    <a:gd name="connsiteY11" fmla="*/ 27198 h 31762"/>
                    <a:gd name="connsiteX12" fmla="*/ 10841 w 13884"/>
                    <a:gd name="connsiteY12" fmla="*/ 31762 h 31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84" h="31762">
                      <a:moveTo>
                        <a:pt x="10841" y="31762"/>
                      </a:moveTo>
                      <a:lnTo>
                        <a:pt x="3233" y="31762"/>
                      </a:lnTo>
                      <a:cubicBezTo>
                        <a:pt x="3043" y="30241"/>
                        <a:pt x="2473" y="28624"/>
                        <a:pt x="1902" y="26912"/>
                      </a:cubicBezTo>
                      <a:cubicBezTo>
                        <a:pt x="1236" y="25010"/>
                        <a:pt x="475" y="22918"/>
                        <a:pt x="285" y="20731"/>
                      </a:cubicBezTo>
                      <a:cubicBezTo>
                        <a:pt x="95" y="19400"/>
                        <a:pt x="0" y="18068"/>
                        <a:pt x="0" y="16642"/>
                      </a:cubicBezTo>
                      <a:cubicBezTo>
                        <a:pt x="0" y="9985"/>
                        <a:pt x="1712" y="3233"/>
                        <a:pt x="3899" y="0"/>
                      </a:cubicBezTo>
                      <a:cubicBezTo>
                        <a:pt x="3994" y="95"/>
                        <a:pt x="3994" y="95"/>
                        <a:pt x="4089" y="95"/>
                      </a:cubicBezTo>
                      <a:cubicBezTo>
                        <a:pt x="4945" y="666"/>
                        <a:pt x="5991" y="951"/>
                        <a:pt x="7132" y="951"/>
                      </a:cubicBezTo>
                      <a:cubicBezTo>
                        <a:pt x="8178" y="951"/>
                        <a:pt x="9224" y="666"/>
                        <a:pt x="10080" y="95"/>
                      </a:cubicBezTo>
                      <a:cubicBezTo>
                        <a:pt x="12172" y="3423"/>
                        <a:pt x="13884" y="10175"/>
                        <a:pt x="13884" y="16737"/>
                      </a:cubicBezTo>
                      <a:cubicBezTo>
                        <a:pt x="13884" y="18068"/>
                        <a:pt x="13789" y="19400"/>
                        <a:pt x="13599" y="20731"/>
                      </a:cubicBezTo>
                      <a:cubicBezTo>
                        <a:pt x="13314" y="23013"/>
                        <a:pt x="12648" y="25106"/>
                        <a:pt x="12077" y="27198"/>
                      </a:cubicBezTo>
                      <a:cubicBezTo>
                        <a:pt x="11507" y="28814"/>
                        <a:pt x="11031" y="30336"/>
                        <a:pt x="10841" y="3176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0" name="Frihåndsform: figur 99">
                  <a:extLst>
                    <a:ext uri="{FF2B5EF4-FFF2-40B4-BE49-F238E27FC236}">
                      <a16:creationId xmlns:a16="http://schemas.microsoft.com/office/drawing/2014/main" id="{4D2786D9-E473-4A4E-AEBF-512988AE059F}"/>
                    </a:ext>
                  </a:extLst>
                </p:cNvPr>
                <p:cNvSpPr/>
                <p:nvPr/>
              </p:nvSpPr>
              <p:spPr>
                <a:xfrm>
                  <a:off x="10278753" y="1023978"/>
                  <a:ext cx="14064" cy="14313"/>
                </a:xfrm>
                <a:custGeom>
                  <a:avLst/>
                  <a:gdLst>
                    <a:gd name="connsiteX0" fmla="*/ 2974 w 14064"/>
                    <a:gd name="connsiteY0" fmla="*/ 1356 h 14313"/>
                    <a:gd name="connsiteX1" fmla="*/ 12484 w 14064"/>
                    <a:gd name="connsiteY1" fmla="*/ 3353 h 14313"/>
                    <a:gd name="connsiteX2" fmla="*/ 11152 w 14064"/>
                    <a:gd name="connsiteY2" fmla="*/ 12958 h 14313"/>
                    <a:gd name="connsiteX3" fmla="*/ 1643 w 14064"/>
                    <a:gd name="connsiteY3" fmla="*/ 10960 h 14313"/>
                    <a:gd name="connsiteX4" fmla="*/ 2974 w 14064"/>
                    <a:gd name="connsiteY4" fmla="*/ 1356 h 14313"/>
                    <a:gd name="connsiteX5" fmla="*/ 9821 w 14064"/>
                    <a:gd name="connsiteY5" fmla="*/ 10865 h 14313"/>
                    <a:gd name="connsiteX6" fmla="*/ 10201 w 14064"/>
                    <a:gd name="connsiteY6" fmla="*/ 4874 h 14313"/>
                    <a:gd name="connsiteX7" fmla="*/ 4400 w 14064"/>
                    <a:gd name="connsiteY7" fmla="*/ 3163 h 14313"/>
                    <a:gd name="connsiteX8" fmla="*/ 4020 w 14064"/>
                    <a:gd name="connsiteY8" fmla="*/ 9154 h 14313"/>
                    <a:gd name="connsiteX9" fmla="*/ 9821 w 14064"/>
                    <a:gd name="connsiteY9" fmla="*/ 10865 h 14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64" h="14313">
                      <a:moveTo>
                        <a:pt x="2974" y="1356"/>
                      </a:moveTo>
                      <a:cubicBezTo>
                        <a:pt x="4495" y="310"/>
                        <a:pt x="8870" y="-1878"/>
                        <a:pt x="12484" y="3353"/>
                      </a:cubicBezTo>
                      <a:cubicBezTo>
                        <a:pt x="16097" y="8583"/>
                        <a:pt x="12579" y="11911"/>
                        <a:pt x="11152" y="12958"/>
                      </a:cubicBezTo>
                      <a:cubicBezTo>
                        <a:pt x="9631" y="14004"/>
                        <a:pt x="5351" y="16191"/>
                        <a:pt x="1643" y="10960"/>
                      </a:cubicBezTo>
                      <a:cubicBezTo>
                        <a:pt x="-2066" y="5825"/>
                        <a:pt x="1452" y="2402"/>
                        <a:pt x="2974" y="1356"/>
                      </a:cubicBezTo>
                      <a:moveTo>
                        <a:pt x="9821" y="10865"/>
                      </a:moveTo>
                      <a:cubicBezTo>
                        <a:pt x="11057" y="9914"/>
                        <a:pt x="12389" y="7917"/>
                        <a:pt x="10201" y="4874"/>
                      </a:cubicBezTo>
                      <a:cubicBezTo>
                        <a:pt x="8014" y="1736"/>
                        <a:pt x="5637" y="2212"/>
                        <a:pt x="4400" y="3163"/>
                      </a:cubicBezTo>
                      <a:cubicBezTo>
                        <a:pt x="3164" y="4018"/>
                        <a:pt x="1833" y="6111"/>
                        <a:pt x="4020" y="9154"/>
                      </a:cubicBezTo>
                      <a:cubicBezTo>
                        <a:pt x="6207" y="12292"/>
                        <a:pt x="8585" y="11816"/>
                        <a:pt x="9821" y="1086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1" name="Frihåndsform: figur 100">
                  <a:extLst>
                    <a:ext uri="{FF2B5EF4-FFF2-40B4-BE49-F238E27FC236}">
                      <a16:creationId xmlns:a16="http://schemas.microsoft.com/office/drawing/2014/main" id="{05B7CDCE-3D03-47A7-8350-02B521D0BC9C}"/>
                    </a:ext>
                  </a:extLst>
                </p:cNvPr>
                <p:cNvSpPr/>
                <p:nvPr/>
              </p:nvSpPr>
              <p:spPr>
                <a:xfrm>
                  <a:off x="10165712" y="1043402"/>
                  <a:ext cx="13025" cy="14937"/>
                </a:xfrm>
                <a:custGeom>
                  <a:avLst/>
                  <a:gdLst>
                    <a:gd name="connsiteX0" fmla="*/ 11028 w 13025"/>
                    <a:gd name="connsiteY0" fmla="*/ 10936 h 14937"/>
                    <a:gd name="connsiteX1" fmla="*/ 4372 w 13025"/>
                    <a:gd name="connsiteY1" fmla="*/ 14740 h 14937"/>
                    <a:gd name="connsiteX2" fmla="*/ 473 w 13025"/>
                    <a:gd name="connsiteY2" fmla="*/ 12172 h 14937"/>
                    <a:gd name="connsiteX3" fmla="*/ 187 w 13025"/>
                    <a:gd name="connsiteY3" fmla="*/ 8749 h 14937"/>
                    <a:gd name="connsiteX4" fmla="*/ 2184 w 13025"/>
                    <a:gd name="connsiteY4" fmla="*/ 0 h 14937"/>
                    <a:gd name="connsiteX5" fmla="*/ 5037 w 13025"/>
                    <a:gd name="connsiteY5" fmla="*/ 666 h 14937"/>
                    <a:gd name="connsiteX6" fmla="*/ 3135 w 13025"/>
                    <a:gd name="connsiteY6" fmla="*/ 9224 h 14937"/>
                    <a:gd name="connsiteX7" fmla="*/ 4942 w 13025"/>
                    <a:gd name="connsiteY7" fmla="*/ 12363 h 14937"/>
                    <a:gd name="connsiteX8" fmla="*/ 8271 w 13025"/>
                    <a:gd name="connsiteY8" fmla="*/ 10461 h 14937"/>
                    <a:gd name="connsiteX9" fmla="*/ 10173 w 13025"/>
                    <a:gd name="connsiteY9" fmla="*/ 1712 h 14937"/>
                    <a:gd name="connsiteX10" fmla="*/ 13025 w 13025"/>
                    <a:gd name="connsiteY10" fmla="*/ 2377 h 14937"/>
                    <a:gd name="connsiteX11" fmla="*/ 11028 w 13025"/>
                    <a:gd name="connsiteY11" fmla="*/ 10936 h 14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25" h="14937">
                      <a:moveTo>
                        <a:pt x="11028" y="10936"/>
                      </a:moveTo>
                      <a:cubicBezTo>
                        <a:pt x="10268" y="14455"/>
                        <a:pt x="7795" y="15406"/>
                        <a:pt x="4372" y="14740"/>
                      </a:cubicBezTo>
                      <a:cubicBezTo>
                        <a:pt x="3135" y="14455"/>
                        <a:pt x="1329" y="13789"/>
                        <a:pt x="473" y="12172"/>
                      </a:cubicBezTo>
                      <a:cubicBezTo>
                        <a:pt x="-98" y="11221"/>
                        <a:pt x="-98" y="10080"/>
                        <a:pt x="187" y="8749"/>
                      </a:cubicBezTo>
                      <a:lnTo>
                        <a:pt x="2184" y="0"/>
                      </a:lnTo>
                      <a:lnTo>
                        <a:pt x="5037" y="666"/>
                      </a:lnTo>
                      <a:lnTo>
                        <a:pt x="3135" y="9224"/>
                      </a:lnTo>
                      <a:cubicBezTo>
                        <a:pt x="2755" y="11031"/>
                        <a:pt x="3611" y="12077"/>
                        <a:pt x="4942" y="12363"/>
                      </a:cubicBezTo>
                      <a:cubicBezTo>
                        <a:pt x="6844" y="12743"/>
                        <a:pt x="7890" y="12077"/>
                        <a:pt x="8271" y="10461"/>
                      </a:cubicBezTo>
                      <a:lnTo>
                        <a:pt x="10173" y="1712"/>
                      </a:lnTo>
                      <a:lnTo>
                        <a:pt x="13025" y="2377"/>
                      </a:lnTo>
                      <a:lnTo>
                        <a:pt x="11028" y="1093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5" name="Frihåndsform: figur 54">
                <a:extLst>
                  <a:ext uri="{FF2B5EF4-FFF2-40B4-BE49-F238E27FC236}">
                    <a16:creationId xmlns:a16="http://schemas.microsoft.com/office/drawing/2014/main" id="{8A43B02D-78BF-4D83-BD1E-41C58B563463}"/>
                  </a:ext>
                </a:extLst>
              </p:cNvPr>
              <p:cNvSpPr/>
              <p:nvPr/>
            </p:nvSpPr>
            <p:spPr>
              <a:xfrm>
                <a:off x="10079076" y="984918"/>
                <a:ext cx="13313" cy="8653"/>
              </a:xfrm>
              <a:custGeom>
                <a:avLst/>
                <a:gdLst>
                  <a:gd name="connsiteX0" fmla="*/ 0 w 13313"/>
                  <a:gd name="connsiteY0" fmla="*/ 6181 h 8653"/>
                  <a:gd name="connsiteX1" fmla="*/ 1236 w 13313"/>
                  <a:gd name="connsiteY1" fmla="*/ 8654 h 8653"/>
                  <a:gd name="connsiteX2" fmla="*/ 13314 w 13313"/>
                  <a:gd name="connsiteY2" fmla="*/ 2473 h 8653"/>
                  <a:gd name="connsiteX3" fmla="*/ 12077 w 13313"/>
                  <a:gd name="connsiteY3" fmla="*/ 0 h 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13" h="8653">
                    <a:moveTo>
                      <a:pt x="0" y="6181"/>
                    </a:moveTo>
                    <a:lnTo>
                      <a:pt x="1236" y="8654"/>
                    </a:lnTo>
                    <a:lnTo>
                      <a:pt x="13314" y="2473"/>
                    </a:lnTo>
                    <a:lnTo>
                      <a:pt x="1207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Frihåndsform: figur 55">
                <a:extLst>
                  <a:ext uri="{FF2B5EF4-FFF2-40B4-BE49-F238E27FC236}">
                    <a16:creationId xmlns:a16="http://schemas.microsoft.com/office/drawing/2014/main" id="{C1FA18C3-3072-4356-9FB3-58F8B05258BE}"/>
                  </a:ext>
                </a:extLst>
              </p:cNvPr>
              <p:cNvSpPr/>
              <p:nvPr/>
            </p:nvSpPr>
            <p:spPr>
              <a:xfrm>
                <a:off x="10060912" y="941458"/>
                <a:ext cx="13789" cy="6751"/>
              </a:xfrm>
              <a:custGeom>
                <a:avLst/>
                <a:gdLst>
                  <a:gd name="connsiteX0" fmla="*/ 0 w 13789"/>
                  <a:gd name="connsiteY0" fmla="*/ 4089 h 6751"/>
                  <a:gd name="connsiteX1" fmla="*/ 856 w 13789"/>
                  <a:gd name="connsiteY1" fmla="*/ 6752 h 6751"/>
                  <a:gd name="connsiteX2" fmla="*/ 13789 w 13789"/>
                  <a:gd name="connsiteY2" fmla="*/ 2758 h 6751"/>
                  <a:gd name="connsiteX3" fmla="*/ 12933 w 13789"/>
                  <a:gd name="connsiteY3" fmla="*/ 0 h 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9" h="6751">
                    <a:moveTo>
                      <a:pt x="0" y="4089"/>
                    </a:moveTo>
                    <a:lnTo>
                      <a:pt x="856" y="6752"/>
                    </a:lnTo>
                    <a:lnTo>
                      <a:pt x="13789" y="2758"/>
                    </a:lnTo>
                    <a:lnTo>
                      <a:pt x="1293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7" name="dasdasda">
                <a:extLst>
                  <a:ext uri="{FF2B5EF4-FFF2-40B4-BE49-F238E27FC236}">
                    <a16:creationId xmlns:a16="http://schemas.microsoft.com/office/drawing/2014/main" id="{0391CE62-B49D-4829-B567-CDA44B3CE4FC}"/>
                  </a:ext>
                </a:extLst>
              </p:cNvPr>
              <p:cNvGrpSpPr/>
              <p:nvPr/>
            </p:nvGrpSpPr>
            <p:grpSpPr>
              <a:xfrm>
                <a:off x="10235320" y="907033"/>
                <a:ext cx="46692" cy="29289"/>
                <a:chOff x="10235320" y="907033"/>
                <a:chExt cx="46692" cy="29289"/>
              </a:xfrm>
              <a:solidFill>
                <a:srgbClr val="EBEBEB"/>
              </a:solidFill>
            </p:grpSpPr>
            <p:sp>
              <p:nvSpPr>
                <p:cNvPr id="96" name="Frihåndsform: figur 95">
                  <a:extLst>
                    <a:ext uri="{FF2B5EF4-FFF2-40B4-BE49-F238E27FC236}">
                      <a16:creationId xmlns:a16="http://schemas.microsoft.com/office/drawing/2014/main" id="{A4F6B3D5-1AB3-4073-B39C-1971E4477B72}"/>
                    </a:ext>
                  </a:extLst>
                </p:cNvPr>
                <p:cNvSpPr/>
                <p:nvPr/>
              </p:nvSpPr>
              <p:spPr>
                <a:xfrm>
                  <a:off x="10235320" y="914926"/>
                  <a:ext cx="12457" cy="21396"/>
                </a:xfrm>
                <a:custGeom>
                  <a:avLst/>
                  <a:gdLst>
                    <a:gd name="connsiteX0" fmla="*/ 3519 w 12457"/>
                    <a:gd name="connsiteY0" fmla="*/ 21397 h 21396"/>
                    <a:gd name="connsiteX1" fmla="*/ 0 w 12457"/>
                    <a:gd name="connsiteY1" fmla="*/ 11221 h 21396"/>
                    <a:gd name="connsiteX2" fmla="*/ 571 w 12457"/>
                    <a:gd name="connsiteY2" fmla="*/ 6847 h 21396"/>
                    <a:gd name="connsiteX3" fmla="*/ 7798 w 12457"/>
                    <a:gd name="connsiteY3" fmla="*/ 0 h 21396"/>
                    <a:gd name="connsiteX4" fmla="*/ 10841 w 12457"/>
                    <a:gd name="connsiteY4" fmla="*/ 856 h 21396"/>
                    <a:gd name="connsiteX5" fmla="*/ 12458 w 12457"/>
                    <a:gd name="connsiteY5" fmla="*/ 3994 h 21396"/>
                    <a:gd name="connsiteX6" fmla="*/ 12268 w 12457"/>
                    <a:gd name="connsiteY6" fmla="*/ 5421 h 21396"/>
                    <a:gd name="connsiteX7" fmla="*/ 11412 w 12457"/>
                    <a:gd name="connsiteY7" fmla="*/ 6942 h 21396"/>
                    <a:gd name="connsiteX8" fmla="*/ 8178 w 12457"/>
                    <a:gd name="connsiteY8" fmla="*/ 7227 h 21396"/>
                    <a:gd name="connsiteX9" fmla="*/ 7322 w 12457"/>
                    <a:gd name="connsiteY9" fmla="*/ 5801 h 21396"/>
                    <a:gd name="connsiteX10" fmla="*/ 9795 w 12457"/>
                    <a:gd name="connsiteY10" fmla="*/ 3709 h 21396"/>
                    <a:gd name="connsiteX11" fmla="*/ 5896 w 12457"/>
                    <a:gd name="connsiteY11" fmla="*/ 4089 h 21396"/>
                    <a:gd name="connsiteX12" fmla="*/ 3423 w 12457"/>
                    <a:gd name="connsiteY12" fmla="*/ 8178 h 21396"/>
                    <a:gd name="connsiteX13" fmla="*/ 2948 w 12457"/>
                    <a:gd name="connsiteY13" fmla="*/ 11507 h 21396"/>
                    <a:gd name="connsiteX14" fmla="*/ 5706 w 12457"/>
                    <a:gd name="connsiteY14" fmla="*/ 19305 h 21396"/>
                    <a:gd name="connsiteX15" fmla="*/ 3519 w 12457"/>
                    <a:gd name="connsiteY15" fmla="*/ 21397 h 2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57" h="21396">
                      <a:moveTo>
                        <a:pt x="3519" y="21397"/>
                      </a:moveTo>
                      <a:cubicBezTo>
                        <a:pt x="1141" y="18164"/>
                        <a:pt x="0" y="14360"/>
                        <a:pt x="0" y="11221"/>
                      </a:cubicBezTo>
                      <a:cubicBezTo>
                        <a:pt x="0" y="9700"/>
                        <a:pt x="190" y="8178"/>
                        <a:pt x="571" y="6847"/>
                      </a:cubicBezTo>
                      <a:cubicBezTo>
                        <a:pt x="1902" y="2758"/>
                        <a:pt x="4755" y="0"/>
                        <a:pt x="7798" y="0"/>
                      </a:cubicBezTo>
                      <a:cubicBezTo>
                        <a:pt x="8844" y="0"/>
                        <a:pt x="9795" y="285"/>
                        <a:pt x="10841" y="856"/>
                      </a:cubicBezTo>
                      <a:cubicBezTo>
                        <a:pt x="11887" y="1426"/>
                        <a:pt x="12458" y="2663"/>
                        <a:pt x="12458" y="3994"/>
                      </a:cubicBezTo>
                      <a:cubicBezTo>
                        <a:pt x="12458" y="4470"/>
                        <a:pt x="12363" y="4945"/>
                        <a:pt x="12268" y="5421"/>
                      </a:cubicBezTo>
                      <a:cubicBezTo>
                        <a:pt x="12077" y="5991"/>
                        <a:pt x="11792" y="6562"/>
                        <a:pt x="11412" y="6942"/>
                      </a:cubicBezTo>
                      <a:cubicBezTo>
                        <a:pt x="10556" y="7798"/>
                        <a:pt x="9224" y="7798"/>
                        <a:pt x="8178" y="7227"/>
                      </a:cubicBezTo>
                      <a:cubicBezTo>
                        <a:pt x="7608" y="6847"/>
                        <a:pt x="7322" y="6276"/>
                        <a:pt x="7322" y="5801"/>
                      </a:cubicBezTo>
                      <a:cubicBezTo>
                        <a:pt x="7322" y="4470"/>
                        <a:pt x="8369" y="3709"/>
                        <a:pt x="9795" y="3709"/>
                      </a:cubicBezTo>
                      <a:cubicBezTo>
                        <a:pt x="7703" y="3138"/>
                        <a:pt x="6942" y="3519"/>
                        <a:pt x="5896" y="4089"/>
                      </a:cubicBezTo>
                      <a:cubicBezTo>
                        <a:pt x="4945" y="5040"/>
                        <a:pt x="3899" y="6562"/>
                        <a:pt x="3423" y="8178"/>
                      </a:cubicBezTo>
                      <a:cubicBezTo>
                        <a:pt x="3138" y="9224"/>
                        <a:pt x="2948" y="10270"/>
                        <a:pt x="2948" y="11507"/>
                      </a:cubicBezTo>
                      <a:cubicBezTo>
                        <a:pt x="2948" y="13789"/>
                        <a:pt x="3899" y="16642"/>
                        <a:pt x="5706" y="19305"/>
                      </a:cubicBezTo>
                      <a:cubicBezTo>
                        <a:pt x="5040" y="19780"/>
                        <a:pt x="4184" y="20541"/>
                        <a:pt x="3519" y="2139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7" name="Frihåndsform: figur 96">
                  <a:extLst>
                    <a:ext uri="{FF2B5EF4-FFF2-40B4-BE49-F238E27FC236}">
                      <a16:creationId xmlns:a16="http://schemas.microsoft.com/office/drawing/2014/main" id="{3D25AA96-BA2D-4894-8344-7C9907D8D1F2}"/>
                    </a:ext>
                  </a:extLst>
                </p:cNvPr>
                <p:cNvSpPr/>
                <p:nvPr/>
              </p:nvSpPr>
              <p:spPr>
                <a:xfrm>
                  <a:off x="10269555" y="907033"/>
                  <a:ext cx="12457" cy="21396"/>
                </a:xfrm>
                <a:custGeom>
                  <a:avLst/>
                  <a:gdLst>
                    <a:gd name="connsiteX0" fmla="*/ 9034 w 12457"/>
                    <a:gd name="connsiteY0" fmla="*/ 0 h 21396"/>
                    <a:gd name="connsiteX1" fmla="*/ 12458 w 12457"/>
                    <a:gd name="connsiteY1" fmla="*/ 10175 h 21396"/>
                    <a:gd name="connsiteX2" fmla="*/ 11887 w 12457"/>
                    <a:gd name="connsiteY2" fmla="*/ 14550 h 21396"/>
                    <a:gd name="connsiteX3" fmla="*/ 4660 w 12457"/>
                    <a:gd name="connsiteY3" fmla="*/ 21397 h 21396"/>
                    <a:gd name="connsiteX4" fmla="*/ 1617 w 12457"/>
                    <a:gd name="connsiteY4" fmla="*/ 20541 h 21396"/>
                    <a:gd name="connsiteX5" fmla="*/ 0 w 12457"/>
                    <a:gd name="connsiteY5" fmla="*/ 17403 h 21396"/>
                    <a:gd name="connsiteX6" fmla="*/ 190 w 12457"/>
                    <a:gd name="connsiteY6" fmla="*/ 15976 h 21396"/>
                    <a:gd name="connsiteX7" fmla="*/ 1046 w 12457"/>
                    <a:gd name="connsiteY7" fmla="*/ 14455 h 21396"/>
                    <a:gd name="connsiteX8" fmla="*/ 4279 w 12457"/>
                    <a:gd name="connsiteY8" fmla="*/ 14169 h 21396"/>
                    <a:gd name="connsiteX9" fmla="*/ 5135 w 12457"/>
                    <a:gd name="connsiteY9" fmla="*/ 15596 h 21396"/>
                    <a:gd name="connsiteX10" fmla="*/ 2663 w 12457"/>
                    <a:gd name="connsiteY10" fmla="*/ 17688 h 21396"/>
                    <a:gd name="connsiteX11" fmla="*/ 6562 w 12457"/>
                    <a:gd name="connsiteY11" fmla="*/ 17308 h 21396"/>
                    <a:gd name="connsiteX12" fmla="*/ 9034 w 12457"/>
                    <a:gd name="connsiteY12" fmla="*/ 13218 h 21396"/>
                    <a:gd name="connsiteX13" fmla="*/ 9510 w 12457"/>
                    <a:gd name="connsiteY13" fmla="*/ 9890 h 21396"/>
                    <a:gd name="connsiteX14" fmla="*/ 6752 w 12457"/>
                    <a:gd name="connsiteY14" fmla="*/ 2092 h 21396"/>
                    <a:gd name="connsiteX15" fmla="*/ 9034 w 12457"/>
                    <a:gd name="connsiteY15" fmla="*/ 0 h 2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57" h="21396">
                      <a:moveTo>
                        <a:pt x="9034" y="0"/>
                      </a:moveTo>
                      <a:cubicBezTo>
                        <a:pt x="11412" y="3233"/>
                        <a:pt x="12458" y="7037"/>
                        <a:pt x="12458" y="10175"/>
                      </a:cubicBezTo>
                      <a:cubicBezTo>
                        <a:pt x="12458" y="11697"/>
                        <a:pt x="12268" y="13218"/>
                        <a:pt x="11887" y="14550"/>
                      </a:cubicBezTo>
                      <a:cubicBezTo>
                        <a:pt x="10651" y="18639"/>
                        <a:pt x="7703" y="21397"/>
                        <a:pt x="4660" y="21397"/>
                      </a:cubicBezTo>
                      <a:cubicBezTo>
                        <a:pt x="3709" y="21397"/>
                        <a:pt x="2663" y="21111"/>
                        <a:pt x="1617" y="20541"/>
                      </a:cubicBezTo>
                      <a:cubicBezTo>
                        <a:pt x="666" y="19970"/>
                        <a:pt x="0" y="18734"/>
                        <a:pt x="0" y="17403"/>
                      </a:cubicBezTo>
                      <a:cubicBezTo>
                        <a:pt x="0" y="16927"/>
                        <a:pt x="95" y="16452"/>
                        <a:pt x="190" y="15976"/>
                      </a:cubicBezTo>
                      <a:cubicBezTo>
                        <a:pt x="380" y="15406"/>
                        <a:pt x="666" y="14835"/>
                        <a:pt x="1046" y="14455"/>
                      </a:cubicBezTo>
                      <a:cubicBezTo>
                        <a:pt x="1902" y="13599"/>
                        <a:pt x="3233" y="13599"/>
                        <a:pt x="4279" y="14169"/>
                      </a:cubicBezTo>
                      <a:cubicBezTo>
                        <a:pt x="4850" y="14550"/>
                        <a:pt x="5135" y="15120"/>
                        <a:pt x="5135" y="15596"/>
                      </a:cubicBezTo>
                      <a:cubicBezTo>
                        <a:pt x="5135" y="16832"/>
                        <a:pt x="4089" y="17688"/>
                        <a:pt x="2663" y="17688"/>
                      </a:cubicBezTo>
                      <a:cubicBezTo>
                        <a:pt x="4755" y="18259"/>
                        <a:pt x="5516" y="17878"/>
                        <a:pt x="6562" y="17308"/>
                      </a:cubicBezTo>
                      <a:cubicBezTo>
                        <a:pt x="7608" y="16357"/>
                        <a:pt x="8559" y="14835"/>
                        <a:pt x="9034" y="13218"/>
                      </a:cubicBezTo>
                      <a:cubicBezTo>
                        <a:pt x="9319" y="12172"/>
                        <a:pt x="9510" y="11126"/>
                        <a:pt x="9510" y="9890"/>
                      </a:cubicBezTo>
                      <a:cubicBezTo>
                        <a:pt x="9510" y="7608"/>
                        <a:pt x="8559" y="4755"/>
                        <a:pt x="6752" y="2092"/>
                      </a:cubicBezTo>
                      <a:cubicBezTo>
                        <a:pt x="7513" y="1617"/>
                        <a:pt x="8273" y="856"/>
                        <a:pt x="9034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8" name="Frihåndsform: figur 57">
                <a:extLst>
                  <a:ext uri="{FF2B5EF4-FFF2-40B4-BE49-F238E27FC236}">
                    <a16:creationId xmlns:a16="http://schemas.microsoft.com/office/drawing/2014/main" id="{1C3A09FE-4716-4BA8-83EB-50AE5A18DFA8}"/>
                  </a:ext>
                </a:extLst>
              </p:cNvPr>
              <p:cNvSpPr/>
              <p:nvPr/>
            </p:nvSpPr>
            <p:spPr>
              <a:xfrm>
                <a:off x="10241596" y="1042927"/>
                <a:ext cx="12647" cy="15215"/>
              </a:xfrm>
              <a:custGeom>
                <a:avLst/>
                <a:gdLst>
                  <a:gd name="connsiteX0" fmla="*/ 2948 w 12647"/>
                  <a:gd name="connsiteY0" fmla="*/ 14360 h 15215"/>
                  <a:gd name="connsiteX1" fmla="*/ 0 w 12647"/>
                  <a:gd name="connsiteY1" fmla="*/ 15215 h 15215"/>
                  <a:gd name="connsiteX2" fmla="*/ 1046 w 12647"/>
                  <a:gd name="connsiteY2" fmla="*/ 856 h 15215"/>
                  <a:gd name="connsiteX3" fmla="*/ 4279 w 12647"/>
                  <a:gd name="connsiteY3" fmla="*/ 0 h 15215"/>
                  <a:gd name="connsiteX4" fmla="*/ 12648 w 12647"/>
                  <a:gd name="connsiteY4" fmla="*/ 11697 h 15215"/>
                  <a:gd name="connsiteX5" fmla="*/ 9700 w 12647"/>
                  <a:gd name="connsiteY5" fmla="*/ 12553 h 15215"/>
                  <a:gd name="connsiteX6" fmla="*/ 8083 w 12647"/>
                  <a:gd name="connsiteY6" fmla="*/ 10080 h 15215"/>
                  <a:gd name="connsiteX7" fmla="*/ 3233 w 12647"/>
                  <a:gd name="connsiteY7" fmla="*/ 11507 h 15215"/>
                  <a:gd name="connsiteX8" fmla="*/ 2948 w 12647"/>
                  <a:gd name="connsiteY8" fmla="*/ 14360 h 15215"/>
                  <a:gd name="connsiteX9" fmla="*/ 3233 w 12647"/>
                  <a:gd name="connsiteY9" fmla="*/ 8749 h 15215"/>
                  <a:gd name="connsiteX10" fmla="*/ 6657 w 12647"/>
                  <a:gd name="connsiteY10" fmla="*/ 7798 h 15215"/>
                  <a:gd name="connsiteX11" fmla="*/ 3519 w 12647"/>
                  <a:gd name="connsiteY11" fmla="*/ 3138 h 15215"/>
                  <a:gd name="connsiteX12" fmla="*/ 3233 w 12647"/>
                  <a:gd name="connsiteY12" fmla="*/ 8749 h 1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47" h="15215">
                    <a:moveTo>
                      <a:pt x="2948" y="14360"/>
                    </a:moveTo>
                    <a:lnTo>
                      <a:pt x="0" y="15215"/>
                    </a:lnTo>
                    <a:lnTo>
                      <a:pt x="1046" y="856"/>
                    </a:lnTo>
                    <a:lnTo>
                      <a:pt x="4279" y="0"/>
                    </a:lnTo>
                    <a:lnTo>
                      <a:pt x="12648" y="11697"/>
                    </a:lnTo>
                    <a:lnTo>
                      <a:pt x="9700" y="12553"/>
                    </a:lnTo>
                    <a:lnTo>
                      <a:pt x="8083" y="10080"/>
                    </a:lnTo>
                    <a:lnTo>
                      <a:pt x="3233" y="11507"/>
                    </a:lnTo>
                    <a:lnTo>
                      <a:pt x="2948" y="14360"/>
                    </a:lnTo>
                    <a:close/>
                    <a:moveTo>
                      <a:pt x="3233" y="8749"/>
                    </a:moveTo>
                    <a:lnTo>
                      <a:pt x="6657" y="7798"/>
                    </a:lnTo>
                    <a:lnTo>
                      <a:pt x="3519" y="3138"/>
                    </a:lnTo>
                    <a:lnTo>
                      <a:pt x="3233" y="874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Frihåndsform: figur 58">
                <a:extLst>
                  <a:ext uri="{FF2B5EF4-FFF2-40B4-BE49-F238E27FC236}">
                    <a16:creationId xmlns:a16="http://schemas.microsoft.com/office/drawing/2014/main" id="{43BFFB9A-5941-4EF2-862A-D5F4D87DAD65}"/>
                  </a:ext>
                </a:extLst>
              </p:cNvPr>
              <p:cNvSpPr/>
              <p:nvPr/>
            </p:nvSpPr>
            <p:spPr>
              <a:xfrm>
                <a:off x="10128716" y="1027996"/>
                <a:ext cx="12838" cy="15310"/>
              </a:xfrm>
              <a:custGeom>
                <a:avLst/>
                <a:gdLst>
                  <a:gd name="connsiteX0" fmla="*/ 2473 w 12838"/>
                  <a:gd name="connsiteY0" fmla="*/ 15311 h 15310"/>
                  <a:gd name="connsiteX1" fmla="*/ 0 w 12838"/>
                  <a:gd name="connsiteY1" fmla="*/ 13884 h 15310"/>
                  <a:gd name="connsiteX2" fmla="*/ 5516 w 12838"/>
                  <a:gd name="connsiteY2" fmla="*/ 4184 h 15310"/>
                  <a:gd name="connsiteX3" fmla="*/ 1902 w 12838"/>
                  <a:gd name="connsiteY3" fmla="*/ 2092 h 15310"/>
                  <a:gd name="connsiteX4" fmla="*/ 3138 w 12838"/>
                  <a:gd name="connsiteY4" fmla="*/ 0 h 15310"/>
                  <a:gd name="connsiteX5" fmla="*/ 12838 w 12838"/>
                  <a:gd name="connsiteY5" fmla="*/ 5706 h 15310"/>
                  <a:gd name="connsiteX6" fmla="*/ 11602 w 12838"/>
                  <a:gd name="connsiteY6" fmla="*/ 7798 h 15310"/>
                  <a:gd name="connsiteX7" fmla="*/ 7988 w 12838"/>
                  <a:gd name="connsiteY7" fmla="*/ 5611 h 1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38" h="15310">
                    <a:moveTo>
                      <a:pt x="2473" y="15311"/>
                    </a:moveTo>
                    <a:lnTo>
                      <a:pt x="0" y="13884"/>
                    </a:lnTo>
                    <a:lnTo>
                      <a:pt x="5516" y="4184"/>
                    </a:lnTo>
                    <a:lnTo>
                      <a:pt x="1902" y="2092"/>
                    </a:lnTo>
                    <a:lnTo>
                      <a:pt x="3138" y="0"/>
                    </a:lnTo>
                    <a:lnTo>
                      <a:pt x="12838" y="5706"/>
                    </a:lnTo>
                    <a:lnTo>
                      <a:pt x="11602" y="7798"/>
                    </a:lnTo>
                    <a:lnTo>
                      <a:pt x="7988" y="5611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Frihåndsform: figur 59">
                <a:extLst>
                  <a:ext uri="{FF2B5EF4-FFF2-40B4-BE49-F238E27FC236}">
                    <a16:creationId xmlns:a16="http://schemas.microsoft.com/office/drawing/2014/main" id="{5137A591-E997-48FB-8070-B0AE748592E5}"/>
                  </a:ext>
                </a:extLst>
              </p:cNvPr>
              <p:cNvSpPr/>
              <p:nvPr/>
            </p:nvSpPr>
            <p:spPr>
              <a:xfrm>
                <a:off x="10310351" y="995378"/>
                <a:ext cx="12552" cy="10365"/>
              </a:xfrm>
              <a:custGeom>
                <a:avLst/>
                <a:gdLst>
                  <a:gd name="connsiteX0" fmla="*/ 12553 w 12552"/>
                  <a:gd name="connsiteY0" fmla="*/ 8083 h 10365"/>
                  <a:gd name="connsiteX1" fmla="*/ 10841 w 12552"/>
                  <a:gd name="connsiteY1" fmla="*/ 10366 h 10365"/>
                  <a:gd name="connsiteX2" fmla="*/ 0 w 12552"/>
                  <a:gd name="connsiteY2" fmla="*/ 2282 h 10365"/>
                  <a:gd name="connsiteX3" fmla="*/ 1712 w 12552"/>
                  <a:gd name="connsiteY3" fmla="*/ 0 h 1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2" h="10365">
                    <a:moveTo>
                      <a:pt x="12553" y="8083"/>
                    </a:moveTo>
                    <a:lnTo>
                      <a:pt x="10841" y="10366"/>
                    </a:lnTo>
                    <a:lnTo>
                      <a:pt x="0" y="2282"/>
                    </a:lnTo>
                    <a:lnTo>
                      <a:pt x="1712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1" name="Frihåndsform: figur 60">
                <a:extLst>
                  <a:ext uri="{FF2B5EF4-FFF2-40B4-BE49-F238E27FC236}">
                    <a16:creationId xmlns:a16="http://schemas.microsoft.com/office/drawing/2014/main" id="{01051762-97DD-4E44-B942-E647F7CCD0C5}"/>
                  </a:ext>
                </a:extLst>
              </p:cNvPr>
              <p:cNvSpPr/>
              <p:nvPr/>
            </p:nvSpPr>
            <p:spPr>
              <a:xfrm>
                <a:off x="10265275" y="1029993"/>
                <a:ext cx="11696" cy="16641"/>
              </a:xfrm>
              <a:custGeom>
                <a:avLst/>
                <a:gdLst>
                  <a:gd name="connsiteX0" fmla="*/ 9034 w 11696"/>
                  <a:gd name="connsiteY0" fmla="*/ 15215 h 16641"/>
                  <a:gd name="connsiteX1" fmla="*/ 6467 w 11696"/>
                  <a:gd name="connsiteY1" fmla="*/ 16642 h 16641"/>
                  <a:gd name="connsiteX2" fmla="*/ 0 w 11696"/>
                  <a:gd name="connsiteY2" fmla="*/ 4755 h 16641"/>
                  <a:gd name="connsiteX3" fmla="*/ 8654 w 11696"/>
                  <a:gd name="connsiteY3" fmla="*/ 0 h 16641"/>
                  <a:gd name="connsiteX4" fmla="*/ 9890 w 11696"/>
                  <a:gd name="connsiteY4" fmla="*/ 2187 h 16641"/>
                  <a:gd name="connsiteX5" fmla="*/ 3709 w 11696"/>
                  <a:gd name="connsiteY5" fmla="*/ 5516 h 16641"/>
                  <a:gd name="connsiteX6" fmla="*/ 5230 w 11696"/>
                  <a:gd name="connsiteY6" fmla="*/ 8178 h 16641"/>
                  <a:gd name="connsiteX7" fmla="*/ 10556 w 11696"/>
                  <a:gd name="connsiteY7" fmla="*/ 5230 h 16641"/>
                  <a:gd name="connsiteX8" fmla="*/ 11697 w 11696"/>
                  <a:gd name="connsiteY8" fmla="*/ 7418 h 16641"/>
                  <a:gd name="connsiteX9" fmla="*/ 6276 w 11696"/>
                  <a:gd name="connsiteY9" fmla="*/ 10270 h 1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96" h="16641">
                    <a:moveTo>
                      <a:pt x="9034" y="15215"/>
                    </a:moveTo>
                    <a:lnTo>
                      <a:pt x="6467" y="16642"/>
                    </a:lnTo>
                    <a:lnTo>
                      <a:pt x="0" y="4755"/>
                    </a:lnTo>
                    <a:lnTo>
                      <a:pt x="8654" y="0"/>
                    </a:lnTo>
                    <a:lnTo>
                      <a:pt x="9890" y="2187"/>
                    </a:lnTo>
                    <a:lnTo>
                      <a:pt x="3709" y="5516"/>
                    </a:lnTo>
                    <a:lnTo>
                      <a:pt x="5230" y="8178"/>
                    </a:lnTo>
                    <a:lnTo>
                      <a:pt x="10556" y="5230"/>
                    </a:lnTo>
                    <a:lnTo>
                      <a:pt x="11697" y="7418"/>
                    </a:lnTo>
                    <a:lnTo>
                      <a:pt x="6276" y="1027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2" name="Frihåndsform: figur 61">
                <a:extLst>
                  <a:ext uri="{FF2B5EF4-FFF2-40B4-BE49-F238E27FC236}">
                    <a16:creationId xmlns:a16="http://schemas.microsoft.com/office/drawing/2014/main" id="{788F92A3-407E-4735-8C0D-FFE2A247D50A}"/>
                  </a:ext>
                </a:extLst>
              </p:cNvPr>
              <p:cNvSpPr/>
              <p:nvPr/>
            </p:nvSpPr>
            <p:spPr>
              <a:xfrm>
                <a:off x="10217156" y="1047111"/>
                <a:ext cx="11411" cy="14264"/>
              </a:xfrm>
              <a:custGeom>
                <a:avLst/>
                <a:gdLst>
                  <a:gd name="connsiteX0" fmla="*/ 8559 w 11411"/>
                  <a:gd name="connsiteY0" fmla="*/ 13979 h 14264"/>
                  <a:gd name="connsiteX1" fmla="*/ 5706 w 11411"/>
                  <a:gd name="connsiteY1" fmla="*/ 14265 h 14264"/>
                  <a:gd name="connsiteX2" fmla="*/ 4374 w 11411"/>
                  <a:gd name="connsiteY2" fmla="*/ 3233 h 14264"/>
                  <a:gd name="connsiteX3" fmla="*/ 285 w 11411"/>
                  <a:gd name="connsiteY3" fmla="*/ 3709 h 14264"/>
                  <a:gd name="connsiteX4" fmla="*/ 0 w 11411"/>
                  <a:gd name="connsiteY4" fmla="*/ 1331 h 14264"/>
                  <a:gd name="connsiteX5" fmla="*/ 11126 w 11411"/>
                  <a:gd name="connsiteY5" fmla="*/ 0 h 14264"/>
                  <a:gd name="connsiteX6" fmla="*/ 11412 w 11411"/>
                  <a:gd name="connsiteY6" fmla="*/ 2377 h 14264"/>
                  <a:gd name="connsiteX7" fmla="*/ 7227 w 11411"/>
                  <a:gd name="connsiteY7" fmla="*/ 2853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1" h="14264">
                    <a:moveTo>
                      <a:pt x="8559" y="13979"/>
                    </a:moveTo>
                    <a:lnTo>
                      <a:pt x="5706" y="14265"/>
                    </a:lnTo>
                    <a:lnTo>
                      <a:pt x="4374" y="3233"/>
                    </a:lnTo>
                    <a:lnTo>
                      <a:pt x="285" y="3709"/>
                    </a:lnTo>
                    <a:lnTo>
                      <a:pt x="0" y="1331"/>
                    </a:lnTo>
                    <a:lnTo>
                      <a:pt x="11126" y="0"/>
                    </a:lnTo>
                    <a:lnTo>
                      <a:pt x="11412" y="2377"/>
                    </a:lnTo>
                    <a:lnTo>
                      <a:pt x="7227" y="285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63" name="dasdasda">
                <a:extLst>
                  <a:ext uri="{FF2B5EF4-FFF2-40B4-BE49-F238E27FC236}">
                    <a16:creationId xmlns:a16="http://schemas.microsoft.com/office/drawing/2014/main" id="{A7F8EF7B-E10F-498D-95C2-0B311A7AAF44}"/>
                  </a:ext>
                </a:extLst>
              </p:cNvPr>
              <p:cNvGrpSpPr/>
              <p:nvPr/>
            </p:nvGrpSpPr>
            <p:grpSpPr>
              <a:xfrm>
                <a:off x="10151839" y="1041976"/>
                <a:ext cx="40046" cy="19054"/>
                <a:chOff x="10151839" y="1041976"/>
                <a:chExt cx="40046" cy="19054"/>
              </a:xfrm>
              <a:solidFill>
                <a:srgbClr val="EBEBEB"/>
              </a:solidFill>
            </p:grpSpPr>
            <p:sp>
              <p:nvSpPr>
                <p:cNvPr id="94" name="Frihåndsform: figur 93">
                  <a:extLst>
                    <a:ext uri="{FF2B5EF4-FFF2-40B4-BE49-F238E27FC236}">
                      <a16:creationId xmlns:a16="http://schemas.microsoft.com/office/drawing/2014/main" id="{B6F43FF7-3B7D-46E2-9019-FE422706AE46}"/>
                    </a:ext>
                  </a:extLst>
                </p:cNvPr>
                <p:cNvSpPr/>
                <p:nvPr/>
              </p:nvSpPr>
              <p:spPr>
                <a:xfrm>
                  <a:off x="10180513" y="1046766"/>
                  <a:ext cx="11371" cy="14264"/>
                </a:xfrm>
                <a:custGeom>
                  <a:avLst/>
                  <a:gdLst>
                    <a:gd name="connsiteX0" fmla="*/ 2693 w 11371"/>
                    <a:gd name="connsiteY0" fmla="*/ 9569 h 14264"/>
                    <a:gd name="connsiteX1" fmla="*/ 5356 w 11371"/>
                    <a:gd name="connsiteY1" fmla="*/ 12042 h 14264"/>
                    <a:gd name="connsiteX2" fmla="*/ 8399 w 11371"/>
                    <a:gd name="connsiteY2" fmla="*/ 10615 h 14264"/>
                    <a:gd name="connsiteX3" fmla="*/ 6117 w 11371"/>
                    <a:gd name="connsiteY3" fmla="*/ 8618 h 14264"/>
                    <a:gd name="connsiteX4" fmla="*/ 4690 w 11371"/>
                    <a:gd name="connsiteY4" fmla="*/ 8048 h 14264"/>
                    <a:gd name="connsiteX5" fmla="*/ 791 w 11371"/>
                    <a:gd name="connsiteY5" fmla="*/ 3578 h 14264"/>
                    <a:gd name="connsiteX6" fmla="*/ 6497 w 11371"/>
                    <a:gd name="connsiteY6" fmla="*/ 60 h 14264"/>
                    <a:gd name="connsiteX7" fmla="*/ 11347 w 11371"/>
                    <a:gd name="connsiteY7" fmla="*/ 5005 h 14264"/>
                    <a:gd name="connsiteX8" fmla="*/ 8589 w 11371"/>
                    <a:gd name="connsiteY8" fmla="*/ 4719 h 14264"/>
                    <a:gd name="connsiteX9" fmla="*/ 6022 w 11371"/>
                    <a:gd name="connsiteY9" fmla="*/ 2437 h 14264"/>
                    <a:gd name="connsiteX10" fmla="*/ 3454 w 11371"/>
                    <a:gd name="connsiteY10" fmla="*/ 3769 h 14264"/>
                    <a:gd name="connsiteX11" fmla="*/ 4785 w 11371"/>
                    <a:gd name="connsiteY11" fmla="*/ 5290 h 14264"/>
                    <a:gd name="connsiteX12" fmla="*/ 8019 w 11371"/>
                    <a:gd name="connsiteY12" fmla="*/ 6431 h 14264"/>
                    <a:gd name="connsiteX13" fmla="*/ 11252 w 11371"/>
                    <a:gd name="connsiteY13" fmla="*/ 10425 h 14264"/>
                    <a:gd name="connsiteX14" fmla="*/ 5356 w 11371"/>
                    <a:gd name="connsiteY14" fmla="*/ 14229 h 14264"/>
                    <a:gd name="connsiteX15" fmla="*/ 31 w 11371"/>
                    <a:gd name="connsiteY15" fmla="*/ 9094 h 14264"/>
                    <a:gd name="connsiteX16" fmla="*/ 2693 w 11371"/>
                    <a:gd name="connsiteY16" fmla="*/ 9569 h 1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371" h="14264">
                      <a:moveTo>
                        <a:pt x="2693" y="9569"/>
                      </a:moveTo>
                      <a:cubicBezTo>
                        <a:pt x="2598" y="10330"/>
                        <a:pt x="2788" y="11757"/>
                        <a:pt x="5356" y="12042"/>
                      </a:cubicBezTo>
                      <a:cubicBezTo>
                        <a:pt x="6687" y="12137"/>
                        <a:pt x="8304" y="12042"/>
                        <a:pt x="8399" y="10615"/>
                      </a:cubicBezTo>
                      <a:cubicBezTo>
                        <a:pt x="8494" y="9569"/>
                        <a:pt x="7543" y="9189"/>
                        <a:pt x="6117" y="8618"/>
                      </a:cubicBezTo>
                      <a:lnTo>
                        <a:pt x="4690" y="8048"/>
                      </a:lnTo>
                      <a:cubicBezTo>
                        <a:pt x="2503" y="7287"/>
                        <a:pt x="411" y="6526"/>
                        <a:pt x="791" y="3578"/>
                      </a:cubicBezTo>
                      <a:cubicBezTo>
                        <a:pt x="982" y="2057"/>
                        <a:pt x="2123" y="-416"/>
                        <a:pt x="6497" y="60"/>
                      </a:cubicBezTo>
                      <a:cubicBezTo>
                        <a:pt x="10681" y="535"/>
                        <a:pt x="11537" y="3388"/>
                        <a:pt x="11347" y="5005"/>
                      </a:cubicBezTo>
                      <a:lnTo>
                        <a:pt x="8589" y="4719"/>
                      </a:lnTo>
                      <a:cubicBezTo>
                        <a:pt x="8589" y="4149"/>
                        <a:pt x="8494" y="2722"/>
                        <a:pt x="6022" y="2437"/>
                      </a:cubicBezTo>
                      <a:cubicBezTo>
                        <a:pt x="4976" y="2247"/>
                        <a:pt x="3549" y="2532"/>
                        <a:pt x="3454" y="3769"/>
                      </a:cubicBezTo>
                      <a:cubicBezTo>
                        <a:pt x="3359" y="4815"/>
                        <a:pt x="4215" y="5195"/>
                        <a:pt x="4785" y="5290"/>
                      </a:cubicBezTo>
                      <a:lnTo>
                        <a:pt x="8019" y="6431"/>
                      </a:lnTo>
                      <a:cubicBezTo>
                        <a:pt x="9826" y="7097"/>
                        <a:pt x="11537" y="8048"/>
                        <a:pt x="11252" y="10425"/>
                      </a:cubicBezTo>
                      <a:cubicBezTo>
                        <a:pt x="10777" y="14514"/>
                        <a:pt x="6497" y="14324"/>
                        <a:pt x="5356" y="14229"/>
                      </a:cubicBezTo>
                      <a:cubicBezTo>
                        <a:pt x="411" y="13659"/>
                        <a:pt x="-160" y="10711"/>
                        <a:pt x="31" y="9094"/>
                      </a:cubicBezTo>
                      <a:lnTo>
                        <a:pt x="2693" y="95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5" name="Frihåndsform: figur 94">
                  <a:extLst>
                    <a:ext uri="{FF2B5EF4-FFF2-40B4-BE49-F238E27FC236}">
                      <a16:creationId xmlns:a16="http://schemas.microsoft.com/office/drawing/2014/main" id="{848DC911-9B25-4964-B0B7-66110493C005}"/>
                    </a:ext>
                  </a:extLst>
                </p:cNvPr>
                <p:cNvSpPr/>
                <p:nvPr/>
              </p:nvSpPr>
              <p:spPr>
                <a:xfrm>
                  <a:off x="10151839" y="1041976"/>
                  <a:ext cx="11682" cy="13021"/>
                </a:xfrm>
                <a:custGeom>
                  <a:avLst/>
                  <a:gdLst>
                    <a:gd name="connsiteX0" fmla="*/ 8735 w 11682"/>
                    <a:gd name="connsiteY0" fmla="*/ 9985 h 13021"/>
                    <a:gd name="connsiteX1" fmla="*/ 3314 w 11682"/>
                    <a:gd name="connsiteY1" fmla="*/ 12648 h 13021"/>
                    <a:gd name="connsiteX2" fmla="*/ 652 w 11682"/>
                    <a:gd name="connsiteY2" fmla="*/ 6086 h 13021"/>
                    <a:gd name="connsiteX3" fmla="*/ 3219 w 11682"/>
                    <a:gd name="connsiteY3" fmla="*/ 6942 h 13021"/>
                    <a:gd name="connsiteX4" fmla="*/ 3790 w 11682"/>
                    <a:gd name="connsiteY4" fmla="*/ 10461 h 13021"/>
                    <a:gd name="connsiteX5" fmla="*/ 5882 w 11682"/>
                    <a:gd name="connsiteY5" fmla="*/ 9129 h 13021"/>
                    <a:gd name="connsiteX6" fmla="*/ 8925 w 11682"/>
                    <a:gd name="connsiteY6" fmla="*/ 0 h 13021"/>
                    <a:gd name="connsiteX7" fmla="*/ 11683 w 11682"/>
                    <a:gd name="connsiteY7" fmla="*/ 856 h 13021"/>
                    <a:gd name="connsiteX8" fmla="*/ 8735 w 11682"/>
                    <a:gd name="connsiteY8" fmla="*/ 9985 h 13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82" h="13021">
                      <a:moveTo>
                        <a:pt x="8735" y="9985"/>
                      </a:moveTo>
                      <a:cubicBezTo>
                        <a:pt x="7784" y="12743"/>
                        <a:pt x="5882" y="13599"/>
                        <a:pt x="3314" y="12648"/>
                      </a:cubicBezTo>
                      <a:cubicBezTo>
                        <a:pt x="-1060" y="11221"/>
                        <a:pt x="-109" y="8464"/>
                        <a:pt x="652" y="6086"/>
                      </a:cubicBezTo>
                      <a:lnTo>
                        <a:pt x="3219" y="6942"/>
                      </a:lnTo>
                      <a:cubicBezTo>
                        <a:pt x="2554" y="8939"/>
                        <a:pt x="2363" y="9985"/>
                        <a:pt x="3790" y="10461"/>
                      </a:cubicBezTo>
                      <a:cubicBezTo>
                        <a:pt x="5216" y="10936"/>
                        <a:pt x="5597" y="10080"/>
                        <a:pt x="5882" y="9129"/>
                      </a:cubicBezTo>
                      <a:lnTo>
                        <a:pt x="8925" y="0"/>
                      </a:lnTo>
                      <a:lnTo>
                        <a:pt x="11683" y="856"/>
                      </a:lnTo>
                      <a:lnTo>
                        <a:pt x="8735" y="9985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64" name="Frihåndsform: figur 63">
                <a:extLst>
                  <a:ext uri="{FF2B5EF4-FFF2-40B4-BE49-F238E27FC236}">
                    <a16:creationId xmlns:a16="http://schemas.microsoft.com/office/drawing/2014/main" id="{0458ACD5-C04C-4E2C-B395-24801E88F58A}"/>
                  </a:ext>
                </a:extLst>
              </p:cNvPr>
              <p:cNvSpPr/>
              <p:nvPr/>
            </p:nvSpPr>
            <p:spPr>
              <a:xfrm>
                <a:off x="10188627" y="854635"/>
                <a:ext cx="11031" cy="21586"/>
              </a:xfrm>
              <a:custGeom>
                <a:avLst/>
                <a:gdLst>
                  <a:gd name="connsiteX0" fmla="*/ 0 w 11031"/>
                  <a:gd name="connsiteY0" fmla="*/ 21587 h 21586"/>
                  <a:gd name="connsiteX1" fmla="*/ 761 w 11031"/>
                  <a:gd name="connsiteY1" fmla="*/ 0 h 21586"/>
                  <a:gd name="connsiteX2" fmla="*/ 8844 w 11031"/>
                  <a:gd name="connsiteY2" fmla="*/ 8369 h 21586"/>
                  <a:gd name="connsiteX3" fmla="*/ 11031 w 11031"/>
                  <a:gd name="connsiteY3" fmla="*/ 10556 h 2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31" h="21586">
                    <a:moveTo>
                      <a:pt x="0" y="21587"/>
                    </a:moveTo>
                    <a:lnTo>
                      <a:pt x="761" y="0"/>
                    </a:lnTo>
                    <a:lnTo>
                      <a:pt x="8844" y="8369"/>
                    </a:lnTo>
                    <a:lnTo>
                      <a:pt x="11031" y="1055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5" name="Frihåndsform: figur 64">
                <a:extLst>
                  <a:ext uri="{FF2B5EF4-FFF2-40B4-BE49-F238E27FC236}">
                    <a16:creationId xmlns:a16="http://schemas.microsoft.com/office/drawing/2014/main" id="{9E124DCC-3660-4C3D-830E-C3533B513A77}"/>
                  </a:ext>
                </a:extLst>
              </p:cNvPr>
              <p:cNvSpPr/>
              <p:nvPr/>
            </p:nvSpPr>
            <p:spPr>
              <a:xfrm>
                <a:off x="10195665" y="1048442"/>
                <a:ext cx="11221" cy="13693"/>
              </a:xfrm>
              <a:custGeom>
                <a:avLst/>
                <a:gdLst>
                  <a:gd name="connsiteX0" fmla="*/ 6752 w 11221"/>
                  <a:gd name="connsiteY0" fmla="*/ 13694 h 13693"/>
                  <a:gd name="connsiteX1" fmla="*/ 3899 w 11221"/>
                  <a:gd name="connsiteY1" fmla="*/ 13694 h 13693"/>
                  <a:gd name="connsiteX2" fmla="*/ 4089 w 11221"/>
                  <a:gd name="connsiteY2" fmla="*/ 2473 h 13693"/>
                  <a:gd name="connsiteX3" fmla="*/ 0 w 11221"/>
                  <a:gd name="connsiteY3" fmla="*/ 2473 h 13693"/>
                  <a:gd name="connsiteX4" fmla="*/ 0 w 11221"/>
                  <a:gd name="connsiteY4" fmla="*/ 0 h 13693"/>
                  <a:gd name="connsiteX5" fmla="*/ 11221 w 11221"/>
                  <a:gd name="connsiteY5" fmla="*/ 285 h 13693"/>
                  <a:gd name="connsiteX6" fmla="*/ 11221 w 11221"/>
                  <a:gd name="connsiteY6" fmla="*/ 2663 h 13693"/>
                  <a:gd name="connsiteX7" fmla="*/ 7037 w 11221"/>
                  <a:gd name="connsiteY7" fmla="*/ 2568 h 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21" h="13693">
                    <a:moveTo>
                      <a:pt x="6752" y="13694"/>
                    </a:moveTo>
                    <a:lnTo>
                      <a:pt x="3899" y="13694"/>
                    </a:lnTo>
                    <a:lnTo>
                      <a:pt x="4089" y="2473"/>
                    </a:lnTo>
                    <a:lnTo>
                      <a:pt x="0" y="2473"/>
                    </a:lnTo>
                    <a:lnTo>
                      <a:pt x="0" y="0"/>
                    </a:lnTo>
                    <a:lnTo>
                      <a:pt x="11221" y="285"/>
                    </a:lnTo>
                    <a:lnTo>
                      <a:pt x="11221" y="2663"/>
                    </a:lnTo>
                    <a:lnTo>
                      <a:pt x="7037" y="256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6" name="Frihåndsform: figur 65">
                <a:extLst>
                  <a:ext uri="{FF2B5EF4-FFF2-40B4-BE49-F238E27FC236}">
                    <a16:creationId xmlns:a16="http://schemas.microsoft.com/office/drawing/2014/main" id="{EB37395A-96BD-4501-A685-7C071E563A16}"/>
                  </a:ext>
                </a:extLst>
              </p:cNvPr>
              <p:cNvSpPr/>
              <p:nvPr/>
            </p:nvSpPr>
            <p:spPr>
              <a:xfrm>
                <a:off x="10209739" y="855681"/>
                <a:ext cx="10745" cy="21777"/>
              </a:xfrm>
              <a:custGeom>
                <a:avLst/>
                <a:gdLst>
                  <a:gd name="connsiteX0" fmla="*/ 9985 w 10745"/>
                  <a:gd name="connsiteY0" fmla="*/ 0 h 21777"/>
                  <a:gd name="connsiteX1" fmla="*/ 10746 w 10745"/>
                  <a:gd name="connsiteY1" fmla="*/ 21777 h 21777"/>
                  <a:gd name="connsiteX2" fmla="*/ 3519 w 10745"/>
                  <a:gd name="connsiteY2" fmla="*/ 14265 h 21777"/>
                  <a:gd name="connsiteX3" fmla="*/ 0 w 10745"/>
                  <a:gd name="connsiteY3" fmla="*/ 10746 h 2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5" h="21777">
                    <a:moveTo>
                      <a:pt x="9985" y="0"/>
                    </a:moveTo>
                    <a:lnTo>
                      <a:pt x="10746" y="21777"/>
                    </a:lnTo>
                    <a:lnTo>
                      <a:pt x="3519" y="14265"/>
                    </a:lnTo>
                    <a:lnTo>
                      <a:pt x="0" y="1074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67" name="dasdasda">
                <a:extLst>
                  <a:ext uri="{FF2B5EF4-FFF2-40B4-BE49-F238E27FC236}">
                    <a16:creationId xmlns:a16="http://schemas.microsoft.com/office/drawing/2014/main" id="{1EECE333-4C9D-45E7-AD99-D4007A9176FC}"/>
                  </a:ext>
                </a:extLst>
              </p:cNvPr>
              <p:cNvGrpSpPr/>
              <p:nvPr/>
            </p:nvGrpSpPr>
            <p:grpSpPr>
              <a:xfrm>
                <a:off x="10113596" y="701814"/>
                <a:ext cx="182681" cy="239453"/>
                <a:chOff x="10113596" y="701814"/>
                <a:chExt cx="182681" cy="239453"/>
              </a:xfrm>
              <a:solidFill>
                <a:srgbClr val="EBEBEB"/>
              </a:solidFill>
            </p:grpSpPr>
            <p:sp>
              <p:nvSpPr>
                <p:cNvPr id="78" name="Frihåndsform: figur 77">
                  <a:extLst>
                    <a:ext uri="{FF2B5EF4-FFF2-40B4-BE49-F238E27FC236}">
                      <a16:creationId xmlns:a16="http://schemas.microsoft.com/office/drawing/2014/main" id="{0DDEE420-E1A9-4641-A6C4-7D1851763B83}"/>
                    </a:ext>
                  </a:extLst>
                </p:cNvPr>
                <p:cNvSpPr/>
                <p:nvPr/>
              </p:nvSpPr>
              <p:spPr>
                <a:xfrm>
                  <a:off x="10239694" y="901993"/>
                  <a:ext cx="9604" cy="9344"/>
                </a:xfrm>
                <a:custGeom>
                  <a:avLst/>
                  <a:gdLst>
                    <a:gd name="connsiteX0" fmla="*/ 475 w 9604"/>
                    <a:gd name="connsiteY0" fmla="*/ 8939 h 9344"/>
                    <a:gd name="connsiteX1" fmla="*/ 0 w 9604"/>
                    <a:gd name="connsiteY1" fmla="*/ 7798 h 9344"/>
                    <a:gd name="connsiteX2" fmla="*/ 2948 w 9604"/>
                    <a:gd name="connsiteY2" fmla="*/ 2853 h 9344"/>
                    <a:gd name="connsiteX3" fmla="*/ 7893 w 9604"/>
                    <a:gd name="connsiteY3" fmla="*/ 0 h 9344"/>
                    <a:gd name="connsiteX4" fmla="*/ 9129 w 9604"/>
                    <a:gd name="connsiteY4" fmla="*/ 476 h 9344"/>
                    <a:gd name="connsiteX5" fmla="*/ 9605 w 9604"/>
                    <a:gd name="connsiteY5" fmla="*/ 1617 h 9344"/>
                    <a:gd name="connsiteX6" fmla="*/ 6657 w 9604"/>
                    <a:gd name="connsiteY6" fmla="*/ 6562 h 9344"/>
                    <a:gd name="connsiteX7" fmla="*/ 1807 w 9604"/>
                    <a:gd name="connsiteY7" fmla="*/ 9320 h 9344"/>
                    <a:gd name="connsiteX8" fmla="*/ 475 w 9604"/>
                    <a:gd name="connsiteY8" fmla="*/ 8939 h 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04" h="9344">
                      <a:moveTo>
                        <a:pt x="475" y="8939"/>
                      </a:moveTo>
                      <a:cubicBezTo>
                        <a:pt x="190" y="8559"/>
                        <a:pt x="0" y="8178"/>
                        <a:pt x="0" y="7798"/>
                      </a:cubicBezTo>
                      <a:cubicBezTo>
                        <a:pt x="0" y="6657"/>
                        <a:pt x="951" y="4850"/>
                        <a:pt x="2948" y="2853"/>
                      </a:cubicBezTo>
                      <a:cubicBezTo>
                        <a:pt x="4850" y="951"/>
                        <a:pt x="6657" y="0"/>
                        <a:pt x="7893" y="0"/>
                      </a:cubicBezTo>
                      <a:cubicBezTo>
                        <a:pt x="8369" y="0"/>
                        <a:pt x="8749" y="95"/>
                        <a:pt x="9129" y="476"/>
                      </a:cubicBezTo>
                      <a:cubicBezTo>
                        <a:pt x="9415" y="856"/>
                        <a:pt x="9605" y="1141"/>
                        <a:pt x="9605" y="1617"/>
                      </a:cubicBezTo>
                      <a:cubicBezTo>
                        <a:pt x="9605" y="2853"/>
                        <a:pt x="8654" y="4660"/>
                        <a:pt x="6657" y="6562"/>
                      </a:cubicBezTo>
                      <a:cubicBezTo>
                        <a:pt x="4755" y="8369"/>
                        <a:pt x="2948" y="9320"/>
                        <a:pt x="1807" y="9320"/>
                      </a:cubicBezTo>
                      <a:cubicBezTo>
                        <a:pt x="1236" y="9415"/>
                        <a:pt x="761" y="9224"/>
                        <a:pt x="475" y="893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79" name="Frihåndsform: figur 78">
                  <a:extLst>
                    <a:ext uri="{FF2B5EF4-FFF2-40B4-BE49-F238E27FC236}">
                      <a16:creationId xmlns:a16="http://schemas.microsoft.com/office/drawing/2014/main" id="{76B01B14-25D7-4188-9D2B-1C50AF8AFA98}"/>
                    </a:ext>
                  </a:extLst>
                </p:cNvPr>
                <p:cNvSpPr/>
                <p:nvPr/>
              </p:nvSpPr>
              <p:spPr>
                <a:xfrm>
                  <a:off x="10287528" y="719217"/>
                  <a:ext cx="8748" cy="11696"/>
                </a:xfrm>
                <a:custGeom>
                  <a:avLst/>
                  <a:gdLst>
                    <a:gd name="connsiteX0" fmla="*/ 0 w 8748"/>
                    <a:gd name="connsiteY0" fmla="*/ 8559 h 11696"/>
                    <a:gd name="connsiteX1" fmla="*/ 2187 w 8748"/>
                    <a:gd name="connsiteY1" fmla="*/ 0 h 11696"/>
                    <a:gd name="connsiteX2" fmla="*/ 5611 w 8748"/>
                    <a:gd name="connsiteY2" fmla="*/ 1522 h 11696"/>
                    <a:gd name="connsiteX3" fmla="*/ 8749 w 8748"/>
                    <a:gd name="connsiteY3" fmla="*/ 3043 h 11696"/>
                    <a:gd name="connsiteX4" fmla="*/ 6657 w 8748"/>
                    <a:gd name="connsiteY4" fmla="*/ 11697 h 11696"/>
                    <a:gd name="connsiteX5" fmla="*/ 3233 w 8748"/>
                    <a:gd name="connsiteY5" fmla="*/ 9985 h 11696"/>
                    <a:gd name="connsiteX6" fmla="*/ 0 w 8748"/>
                    <a:gd name="connsiteY6" fmla="*/ 8559 h 1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8" h="11696">
                      <a:moveTo>
                        <a:pt x="0" y="8559"/>
                      </a:moveTo>
                      <a:lnTo>
                        <a:pt x="2187" y="0"/>
                      </a:lnTo>
                      <a:cubicBezTo>
                        <a:pt x="3709" y="666"/>
                        <a:pt x="5135" y="1331"/>
                        <a:pt x="5611" y="1522"/>
                      </a:cubicBezTo>
                      <a:cubicBezTo>
                        <a:pt x="6181" y="1807"/>
                        <a:pt x="7418" y="2377"/>
                        <a:pt x="8749" y="3043"/>
                      </a:cubicBezTo>
                      <a:lnTo>
                        <a:pt x="6657" y="11697"/>
                      </a:lnTo>
                      <a:cubicBezTo>
                        <a:pt x="5230" y="11031"/>
                        <a:pt x="3804" y="10270"/>
                        <a:pt x="3233" y="9985"/>
                      </a:cubicBezTo>
                      <a:cubicBezTo>
                        <a:pt x="2758" y="9795"/>
                        <a:pt x="1426" y="9129"/>
                        <a:pt x="0" y="855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0" name="Frihåndsform: figur 79">
                  <a:extLst>
                    <a:ext uri="{FF2B5EF4-FFF2-40B4-BE49-F238E27FC236}">
                      <a16:creationId xmlns:a16="http://schemas.microsoft.com/office/drawing/2014/main" id="{2D086C25-E554-41E1-9B5B-3BCBF5C4B326}"/>
                    </a:ext>
                  </a:extLst>
                </p:cNvPr>
                <p:cNvSpPr/>
                <p:nvPr/>
              </p:nvSpPr>
              <p:spPr>
                <a:xfrm>
                  <a:off x="10113596" y="719597"/>
                  <a:ext cx="8653" cy="11221"/>
                </a:xfrm>
                <a:custGeom>
                  <a:avLst/>
                  <a:gdLst>
                    <a:gd name="connsiteX0" fmla="*/ 6562 w 8653"/>
                    <a:gd name="connsiteY0" fmla="*/ 0 h 11221"/>
                    <a:gd name="connsiteX1" fmla="*/ 8654 w 8653"/>
                    <a:gd name="connsiteY1" fmla="*/ 8083 h 11221"/>
                    <a:gd name="connsiteX2" fmla="*/ 4850 w 8653"/>
                    <a:gd name="connsiteY2" fmla="*/ 9795 h 11221"/>
                    <a:gd name="connsiteX3" fmla="*/ 1997 w 8653"/>
                    <a:gd name="connsiteY3" fmla="*/ 11221 h 11221"/>
                    <a:gd name="connsiteX4" fmla="*/ 0 w 8653"/>
                    <a:gd name="connsiteY4" fmla="*/ 3138 h 11221"/>
                    <a:gd name="connsiteX5" fmla="*/ 3614 w 8653"/>
                    <a:gd name="connsiteY5" fmla="*/ 1331 h 11221"/>
                    <a:gd name="connsiteX6" fmla="*/ 6562 w 8653"/>
                    <a:gd name="connsiteY6" fmla="*/ 0 h 11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53" h="11221">
                      <a:moveTo>
                        <a:pt x="6562" y="0"/>
                      </a:moveTo>
                      <a:lnTo>
                        <a:pt x="8654" y="8083"/>
                      </a:lnTo>
                      <a:cubicBezTo>
                        <a:pt x="7037" y="8749"/>
                        <a:pt x="5516" y="9510"/>
                        <a:pt x="4850" y="9795"/>
                      </a:cubicBezTo>
                      <a:cubicBezTo>
                        <a:pt x="4374" y="10080"/>
                        <a:pt x="3233" y="10556"/>
                        <a:pt x="1997" y="11221"/>
                      </a:cubicBezTo>
                      <a:lnTo>
                        <a:pt x="0" y="3138"/>
                      </a:lnTo>
                      <a:cubicBezTo>
                        <a:pt x="1522" y="2377"/>
                        <a:pt x="3043" y="1617"/>
                        <a:pt x="3614" y="1331"/>
                      </a:cubicBezTo>
                      <a:cubicBezTo>
                        <a:pt x="4089" y="1046"/>
                        <a:pt x="5230" y="475"/>
                        <a:pt x="6562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1" name="Frihåndsform: figur 80">
                  <a:extLst>
                    <a:ext uri="{FF2B5EF4-FFF2-40B4-BE49-F238E27FC236}">
                      <a16:creationId xmlns:a16="http://schemas.microsoft.com/office/drawing/2014/main" id="{85F6DB5E-587D-4685-A1AA-D12CE1D5DBB0}"/>
                    </a:ext>
                  </a:extLst>
                </p:cNvPr>
                <p:cNvSpPr/>
                <p:nvPr/>
              </p:nvSpPr>
              <p:spPr>
                <a:xfrm>
                  <a:off x="10257382" y="708281"/>
                  <a:ext cx="8273" cy="10460"/>
                </a:xfrm>
                <a:custGeom>
                  <a:avLst/>
                  <a:gdLst>
                    <a:gd name="connsiteX0" fmla="*/ 0 w 8273"/>
                    <a:gd name="connsiteY0" fmla="*/ 8464 h 10460"/>
                    <a:gd name="connsiteX1" fmla="*/ 1236 w 8273"/>
                    <a:gd name="connsiteY1" fmla="*/ 0 h 10460"/>
                    <a:gd name="connsiteX2" fmla="*/ 5040 w 8273"/>
                    <a:gd name="connsiteY2" fmla="*/ 951 h 10460"/>
                    <a:gd name="connsiteX3" fmla="*/ 8273 w 8273"/>
                    <a:gd name="connsiteY3" fmla="*/ 1902 h 10460"/>
                    <a:gd name="connsiteX4" fmla="*/ 6847 w 8273"/>
                    <a:gd name="connsiteY4" fmla="*/ 10461 h 10460"/>
                    <a:gd name="connsiteX5" fmla="*/ 0 w 8273"/>
                    <a:gd name="connsiteY5" fmla="*/ 8464 h 10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73" h="10460">
                      <a:moveTo>
                        <a:pt x="0" y="8464"/>
                      </a:moveTo>
                      <a:lnTo>
                        <a:pt x="1236" y="0"/>
                      </a:lnTo>
                      <a:cubicBezTo>
                        <a:pt x="3043" y="475"/>
                        <a:pt x="4565" y="856"/>
                        <a:pt x="5040" y="951"/>
                      </a:cubicBezTo>
                      <a:cubicBezTo>
                        <a:pt x="5611" y="1141"/>
                        <a:pt x="6942" y="1522"/>
                        <a:pt x="8273" y="1902"/>
                      </a:cubicBezTo>
                      <a:lnTo>
                        <a:pt x="6847" y="10461"/>
                      </a:lnTo>
                      <a:cubicBezTo>
                        <a:pt x="4374" y="9795"/>
                        <a:pt x="1331" y="8844"/>
                        <a:pt x="0" y="846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2" name="Frihåndsform: figur 81">
                  <a:extLst>
                    <a:ext uri="{FF2B5EF4-FFF2-40B4-BE49-F238E27FC236}">
                      <a16:creationId xmlns:a16="http://schemas.microsoft.com/office/drawing/2014/main" id="{7DDA2F71-9951-4C44-8E8B-A9199EF5B20A}"/>
                    </a:ext>
                  </a:extLst>
                </p:cNvPr>
                <p:cNvSpPr/>
                <p:nvPr/>
              </p:nvSpPr>
              <p:spPr>
                <a:xfrm>
                  <a:off x="10249489" y="706474"/>
                  <a:ext cx="7893" cy="10175"/>
                </a:xfrm>
                <a:custGeom>
                  <a:avLst/>
                  <a:gdLst>
                    <a:gd name="connsiteX0" fmla="*/ 7893 w 7893"/>
                    <a:gd name="connsiteY0" fmla="*/ 1712 h 10175"/>
                    <a:gd name="connsiteX1" fmla="*/ 6657 w 7893"/>
                    <a:gd name="connsiteY1" fmla="*/ 10175 h 10175"/>
                    <a:gd name="connsiteX2" fmla="*/ 0 w 7893"/>
                    <a:gd name="connsiteY2" fmla="*/ 8559 h 10175"/>
                    <a:gd name="connsiteX3" fmla="*/ 1046 w 7893"/>
                    <a:gd name="connsiteY3" fmla="*/ 0 h 10175"/>
                    <a:gd name="connsiteX4" fmla="*/ 7893 w 7893"/>
                    <a:gd name="connsiteY4" fmla="*/ 1712 h 1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93" h="10175">
                      <a:moveTo>
                        <a:pt x="7893" y="1712"/>
                      </a:moveTo>
                      <a:lnTo>
                        <a:pt x="6657" y="10175"/>
                      </a:lnTo>
                      <a:cubicBezTo>
                        <a:pt x="4470" y="9605"/>
                        <a:pt x="2282" y="9129"/>
                        <a:pt x="0" y="8559"/>
                      </a:cubicBezTo>
                      <a:lnTo>
                        <a:pt x="1046" y="0"/>
                      </a:lnTo>
                      <a:cubicBezTo>
                        <a:pt x="2473" y="285"/>
                        <a:pt x="5421" y="951"/>
                        <a:pt x="7893" y="171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3" name="Frihåndsform: figur 82">
                  <a:extLst>
                    <a:ext uri="{FF2B5EF4-FFF2-40B4-BE49-F238E27FC236}">
                      <a16:creationId xmlns:a16="http://schemas.microsoft.com/office/drawing/2014/main" id="{F86DD7F7-2610-4F7B-9EC8-45972B7BA0B3}"/>
                    </a:ext>
                  </a:extLst>
                </p:cNvPr>
                <p:cNvSpPr/>
                <p:nvPr/>
              </p:nvSpPr>
              <p:spPr>
                <a:xfrm>
                  <a:off x="10152491" y="706569"/>
                  <a:ext cx="7797" cy="9794"/>
                </a:xfrm>
                <a:custGeom>
                  <a:avLst/>
                  <a:gdLst>
                    <a:gd name="connsiteX0" fmla="*/ 1141 w 7797"/>
                    <a:gd name="connsiteY0" fmla="*/ 9795 h 9794"/>
                    <a:gd name="connsiteX1" fmla="*/ 0 w 7797"/>
                    <a:gd name="connsiteY1" fmla="*/ 1712 h 9794"/>
                    <a:gd name="connsiteX2" fmla="*/ 6847 w 7797"/>
                    <a:gd name="connsiteY2" fmla="*/ 0 h 9794"/>
                    <a:gd name="connsiteX3" fmla="*/ 7798 w 7797"/>
                    <a:gd name="connsiteY3" fmla="*/ 8273 h 9794"/>
                    <a:gd name="connsiteX4" fmla="*/ 1141 w 7797"/>
                    <a:gd name="connsiteY4" fmla="*/ 9795 h 9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" h="9794">
                      <a:moveTo>
                        <a:pt x="1141" y="9795"/>
                      </a:moveTo>
                      <a:lnTo>
                        <a:pt x="0" y="1712"/>
                      </a:lnTo>
                      <a:cubicBezTo>
                        <a:pt x="2377" y="1046"/>
                        <a:pt x="5135" y="380"/>
                        <a:pt x="6847" y="0"/>
                      </a:cubicBezTo>
                      <a:lnTo>
                        <a:pt x="7798" y="8273"/>
                      </a:lnTo>
                      <a:cubicBezTo>
                        <a:pt x="5611" y="8654"/>
                        <a:pt x="3328" y="9224"/>
                        <a:pt x="1141" y="979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4" name="Frihåndsform: figur 83">
                  <a:extLst>
                    <a:ext uri="{FF2B5EF4-FFF2-40B4-BE49-F238E27FC236}">
                      <a16:creationId xmlns:a16="http://schemas.microsoft.com/office/drawing/2014/main" id="{8B6D675B-C29D-46A2-8249-C196B671E687}"/>
                    </a:ext>
                  </a:extLst>
                </p:cNvPr>
                <p:cNvSpPr/>
                <p:nvPr/>
              </p:nvSpPr>
              <p:spPr>
                <a:xfrm>
                  <a:off x="10144217" y="708566"/>
                  <a:ext cx="8273" cy="10270"/>
                </a:xfrm>
                <a:custGeom>
                  <a:avLst/>
                  <a:gdLst>
                    <a:gd name="connsiteX0" fmla="*/ 7132 w 8273"/>
                    <a:gd name="connsiteY0" fmla="*/ 0 h 10270"/>
                    <a:gd name="connsiteX1" fmla="*/ 8273 w 8273"/>
                    <a:gd name="connsiteY1" fmla="*/ 8178 h 10270"/>
                    <a:gd name="connsiteX2" fmla="*/ 1331 w 8273"/>
                    <a:gd name="connsiteY2" fmla="*/ 10270 h 10270"/>
                    <a:gd name="connsiteX3" fmla="*/ 0 w 8273"/>
                    <a:gd name="connsiteY3" fmla="*/ 1997 h 10270"/>
                    <a:gd name="connsiteX4" fmla="*/ 3899 w 8273"/>
                    <a:gd name="connsiteY4" fmla="*/ 856 h 10270"/>
                    <a:gd name="connsiteX5" fmla="*/ 7132 w 8273"/>
                    <a:gd name="connsiteY5" fmla="*/ 0 h 10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73" h="10270">
                      <a:moveTo>
                        <a:pt x="7132" y="0"/>
                      </a:moveTo>
                      <a:lnTo>
                        <a:pt x="8273" y="8178"/>
                      </a:lnTo>
                      <a:cubicBezTo>
                        <a:pt x="7418" y="8464"/>
                        <a:pt x="4184" y="9415"/>
                        <a:pt x="1331" y="10270"/>
                      </a:cubicBezTo>
                      <a:lnTo>
                        <a:pt x="0" y="1997"/>
                      </a:lnTo>
                      <a:cubicBezTo>
                        <a:pt x="1617" y="1522"/>
                        <a:pt x="3233" y="1046"/>
                        <a:pt x="3899" y="856"/>
                      </a:cubicBezTo>
                      <a:cubicBezTo>
                        <a:pt x="4374" y="666"/>
                        <a:pt x="5611" y="380"/>
                        <a:pt x="7132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5" name="Frihåndsform: figur 84">
                  <a:extLst>
                    <a:ext uri="{FF2B5EF4-FFF2-40B4-BE49-F238E27FC236}">
                      <a16:creationId xmlns:a16="http://schemas.microsoft.com/office/drawing/2014/main" id="{B710328F-28D0-4DB7-8BE1-8AA6DCA5E953}"/>
                    </a:ext>
                  </a:extLst>
                </p:cNvPr>
                <p:cNvSpPr/>
                <p:nvPr/>
              </p:nvSpPr>
              <p:spPr>
                <a:xfrm>
                  <a:off x="10271076" y="902278"/>
                  <a:ext cx="7893" cy="7640"/>
                </a:xfrm>
                <a:custGeom>
                  <a:avLst/>
                  <a:gdLst>
                    <a:gd name="connsiteX0" fmla="*/ 475 w 7893"/>
                    <a:gd name="connsiteY0" fmla="*/ 7132 h 7640"/>
                    <a:gd name="connsiteX1" fmla="*/ 0 w 7893"/>
                    <a:gd name="connsiteY1" fmla="*/ 5991 h 7640"/>
                    <a:gd name="connsiteX2" fmla="*/ 2282 w 7893"/>
                    <a:gd name="connsiteY2" fmla="*/ 2092 h 7640"/>
                    <a:gd name="connsiteX3" fmla="*/ 6181 w 7893"/>
                    <a:gd name="connsiteY3" fmla="*/ 0 h 7640"/>
                    <a:gd name="connsiteX4" fmla="*/ 7418 w 7893"/>
                    <a:gd name="connsiteY4" fmla="*/ 475 h 7640"/>
                    <a:gd name="connsiteX5" fmla="*/ 7893 w 7893"/>
                    <a:gd name="connsiteY5" fmla="*/ 1617 h 7640"/>
                    <a:gd name="connsiteX6" fmla="*/ 5706 w 7893"/>
                    <a:gd name="connsiteY6" fmla="*/ 5421 h 7640"/>
                    <a:gd name="connsiteX7" fmla="*/ 1807 w 7893"/>
                    <a:gd name="connsiteY7" fmla="*/ 7608 h 7640"/>
                    <a:gd name="connsiteX8" fmla="*/ 475 w 7893"/>
                    <a:gd name="connsiteY8" fmla="*/ 7132 h 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3" h="7640">
                      <a:moveTo>
                        <a:pt x="475" y="7132"/>
                      </a:moveTo>
                      <a:cubicBezTo>
                        <a:pt x="190" y="6847"/>
                        <a:pt x="0" y="6467"/>
                        <a:pt x="0" y="5991"/>
                      </a:cubicBezTo>
                      <a:cubicBezTo>
                        <a:pt x="0" y="5040"/>
                        <a:pt x="761" y="3614"/>
                        <a:pt x="2282" y="2092"/>
                      </a:cubicBezTo>
                      <a:cubicBezTo>
                        <a:pt x="3804" y="571"/>
                        <a:pt x="5135" y="0"/>
                        <a:pt x="6181" y="0"/>
                      </a:cubicBezTo>
                      <a:cubicBezTo>
                        <a:pt x="6657" y="0"/>
                        <a:pt x="7037" y="190"/>
                        <a:pt x="7418" y="475"/>
                      </a:cubicBezTo>
                      <a:cubicBezTo>
                        <a:pt x="7703" y="856"/>
                        <a:pt x="7893" y="1236"/>
                        <a:pt x="7893" y="1617"/>
                      </a:cubicBezTo>
                      <a:cubicBezTo>
                        <a:pt x="7893" y="2568"/>
                        <a:pt x="7227" y="3994"/>
                        <a:pt x="5706" y="5421"/>
                      </a:cubicBezTo>
                      <a:cubicBezTo>
                        <a:pt x="4184" y="6942"/>
                        <a:pt x="2758" y="7608"/>
                        <a:pt x="1807" y="7608"/>
                      </a:cubicBezTo>
                      <a:cubicBezTo>
                        <a:pt x="1141" y="7703"/>
                        <a:pt x="761" y="7608"/>
                        <a:pt x="475" y="713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6" name="Frihåndsform: figur 85">
                  <a:extLst>
                    <a:ext uri="{FF2B5EF4-FFF2-40B4-BE49-F238E27FC236}">
                      <a16:creationId xmlns:a16="http://schemas.microsoft.com/office/drawing/2014/main" id="{707F2167-E2DB-4E0A-9A80-E76DD6823A7A}"/>
                    </a:ext>
                  </a:extLst>
                </p:cNvPr>
                <p:cNvSpPr/>
                <p:nvPr/>
              </p:nvSpPr>
              <p:spPr>
                <a:xfrm>
                  <a:off x="10238553" y="933446"/>
                  <a:ext cx="7893" cy="7631"/>
                </a:xfrm>
                <a:custGeom>
                  <a:avLst/>
                  <a:gdLst>
                    <a:gd name="connsiteX0" fmla="*/ 7418 w 7893"/>
                    <a:gd name="connsiteY0" fmla="*/ 500 h 7631"/>
                    <a:gd name="connsiteX1" fmla="*/ 7893 w 7893"/>
                    <a:gd name="connsiteY1" fmla="*/ 1641 h 7631"/>
                    <a:gd name="connsiteX2" fmla="*/ 5611 w 7893"/>
                    <a:gd name="connsiteY2" fmla="*/ 5540 h 7631"/>
                    <a:gd name="connsiteX3" fmla="*/ 1712 w 7893"/>
                    <a:gd name="connsiteY3" fmla="*/ 7632 h 7631"/>
                    <a:gd name="connsiteX4" fmla="*/ 475 w 7893"/>
                    <a:gd name="connsiteY4" fmla="*/ 7156 h 7631"/>
                    <a:gd name="connsiteX5" fmla="*/ 0 w 7893"/>
                    <a:gd name="connsiteY5" fmla="*/ 6015 h 7631"/>
                    <a:gd name="connsiteX6" fmla="*/ 2187 w 7893"/>
                    <a:gd name="connsiteY6" fmla="*/ 2211 h 7631"/>
                    <a:gd name="connsiteX7" fmla="*/ 6086 w 7893"/>
                    <a:gd name="connsiteY7" fmla="*/ 24 h 7631"/>
                    <a:gd name="connsiteX8" fmla="*/ 7418 w 7893"/>
                    <a:gd name="connsiteY8" fmla="*/ 500 h 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3" h="7631">
                      <a:moveTo>
                        <a:pt x="7418" y="500"/>
                      </a:moveTo>
                      <a:cubicBezTo>
                        <a:pt x="7703" y="785"/>
                        <a:pt x="7893" y="1165"/>
                        <a:pt x="7893" y="1641"/>
                      </a:cubicBezTo>
                      <a:cubicBezTo>
                        <a:pt x="7893" y="2592"/>
                        <a:pt x="7132" y="4018"/>
                        <a:pt x="5611" y="5540"/>
                      </a:cubicBezTo>
                      <a:cubicBezTo>
                        <a:pt x="4089" y="7061"/>
                        <a:pt x="2758" y="7632"/>
                        <a:pt x="1712" y="7632"/>
                      </a:cubicBezTo>
                      <a:cubicBezTo>
                        <a:pt x="1236" y="7632"/>
                        <a:pt x="856" y="7442"/>
                        <a:pt x="475" y="7156"/>
                      </a:cubicBezTo>
                      <a:cubicBezTo>
                        <a:pt x="190" y="6776"/>
                        <a:pt x="0" y="6396"/>
                        <a:pt x="0" y="6015"/>
                      </a:cubicBezTo>
                      <a:cubicBezTo>
                        <a:pt x="0" y="5064"/>
                        <a:pt x="666" y="3638"/>
                        <a:pt x="2187" y="2211"/>
                      </a:cubicBezTo>
                      <a:cubicBezTo>
                        <a:pt x="3709" y="690"/>
                        <a:pt x="5135" y="24"/>
                        <a:pt x="6086" y="24"/>
                      </a:cubicBezTo>
                      <a:cubicBezTo>
                        <a:pt x="6657" y="-71"/>
                        <a:pt x="7037" y="119"/>
                        <a:pt x="7418" y="50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7" name="Frihåndsform: figur 86">
                  <a:extLst>
                    <a:ext uri="{FF2B5EF4-FFF2-40B4-BE49-F238E27FC236}">
                      <a16:creationId xmlns:a16="http://schemas.microsoft.com/office/drawing/2014/main" id="{B1365077-BB5A-46E3-BEF2-B9379028EC5D}"/>
                    </a:ext>
                  </a:extLst>
                </p:cNvPr>
                <p:cNvSpPr/>
                <p:nvPr/>
              </p:nvSpPr>
              <p:spPr>
                <a:xfrm>
                  <a:off x="10225525" y="702480"/>
                  <a:ext cx="7417" cy="9319"/>
                </a:xfrm>
                <a:custGeom>
                  <a:avLst/>
                  <a:gdLst>
                    <a:gd name="connsiteX0" fmla="*/ 0 w 7417"/>
                    <a:gd name="connsiteY0" fmla="*/ 8464 h 9319"/>
                    <a:gd name="connsiteX1" fmla="*/ 380 w 7417"/>
                    <a:gd name="connsiteY1" fmla="*/ 0 h 9319"/>
                    <a:gd name="connsiteX2" fmla="*/ 7418 w 7417"/>
                    <a:gd name="connsiteY2" fmla="*/ 856 h 9319"/>
                    <a:gd name="connsiteX3" fmla="*/ 6752 w 7417"/>
                    <a:gd name="connsiteY3" fmla="*/ 9320 h 9319"/>
                    <a:gd name="connsiteX4" fmla="*/ 0 w 7417"/>
                    <a:gd name="connsiteY4" fmla="*/ 8464 h 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7" h="9319">
                      <a:moveTo>
                        <a:pt x="0" y="8464"/>
                      </a:moveTo>
                      <a:lnTo>
                        <a:pt x="380" y="0"/>
                      </a:lnTo>
                      <a:cubicBezTo>
                        <a:pt x="1902" y="190"/>
                        <a:pt x="4755" y="475"/>
                        <a:pt x="7418" y="856"/>
                      </a:cubicBezTo>
                      <a:lnTo>
                        <a:pt x="6752" y="9320"/>
                      </a:lnTo>
                      <a:cubicBezTo>
                        <a:pt x="4470" y="9034"/>
                        <a:pt x="2282" y="8749"/>
                        <a:pt x="0" y="846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8" name="Frihåndsform: figur 87">
                  <a:extLst>
                    <a:ext uri="{FF2B5EF4-FFF2-40B4-BE49-F238E27FC236}">
                      <a16:creationId xmlns:a16="http://schemas.microsoft.com/office/drawing/2014/main" id="{78748D4C-B89A-4A63-8D11-E63692D05EE9}"/>
                    </a:ext>
                  </a:extLst>
                </p:cNvPr>
                <p:cNvSpPr/>
                <p:nvPr/>
              </p:nvSpPr>
              <p:spPr>
                <a:xfrm>
                  <a:off x="10176930" y="702575"/>
                  <a:ext cx="7417" cy="9224"/>
                </a:xfrm>
                <a:custGeom>
                  <a:avLst/>
                  <a:gdLst>
                    <a:gd name="connsiteX0" fmla="*/ 7037 w 7417"/>
                    <a:gd name="connsiteY0" fmla="*/ 0 h 9224"/>
                    <a:gd name="connsiteX1" fmla="*/ 7418 w 7417"/>
                    <a:gd name="connsiteY1" fmla="*/ 8369 h 9224"/>
                    <a:gd name="connsiteX2" fmla="*/ 666 w 7417"/>
                    <a:gd name="connsiteY2" fmla="*/ 9224 h 9224"/>
                    <a:gd name="connsiteX3" fmla="*/ 0 w 7417"/>
                    <a:gd name="connsiteY3" fmla="*/ 856 h 9224"/>
                    <a:gd name="connsiteX4" fmla="*/ 7037 w 7417"/>
                    <a:gd name="connsiteY4" fmla="*/ 0 h 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7" h="9224">
                      <a:moveTo>
                        <a:pt x="7037" y="0"/>
                      </a:moveTo>
                      <a:lnTo>
                        <a:pt x="7418" y="8369"/>
                      </a:lnTo>
                      <a:cubicBezTo>
                        <a:pt x="5230" y="8559"/>
                        <a:pt x="2948" y="8939"/>
                        <a:pt x="666" y="9224"/>
                      </a:cubicBezTo>
                      <a:lnTo>
                        <a:pt x="0" y="856"/>
                      </a:lnTo>
                      <a:cubicBezTo>
                        <a:pt x="2377" y="475"/>
                        <a:pt x="5230" y="190"/>
                        <a:pt x="7037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9" name="Frihåndsform: figur 88">
                  <a:extLst>
                    <a:ext uri="{FF2B5EF4-FFF2-40B4-BE49-F238E27FC236}">
                      <a16:creationId xmlns:a16="http://schemas.microsoft.com/office/drawing/2014/main" id="{4EC0DB4B-AF6E-4484-B7BE-42F1C4F6552E}"/>
                    </a:ext>
                  </a:extLst>
                </p:cNvPr>
                <p:cNvSpPr/>
                <p:nvPr/>
              </p:nvSpPr>
              <p:spPr>
                <a:xfrm>
                  <a:off x="10131189" y="933470"/>
                  <a:ext cx="7797" cy="7797"/>
                </a:xfrm>
                <a:custGeom>
                  <a:avLst/>
                  <a:gdLst>
                    <a:gd name="connsiteX0" fmla="*/ 3899 w 7797"/>
                    <a:gd name="connsiteY0" fmla="*/ 7798 h 7797"/>
                    <a:gd name="connsiteX1" fmla="*/ 0 w 7797"/>
                    <a:gd name="connsiteY1" fmla="*/ 3899 h 7797"/>
                    <a:gd name="connsiteX2" fmla="*/ 3899 w 7797"/>
                    <a:gd name="connsiteY2" fmla="*/ 0 h 7797"/>
                    <a:gd name="connsiteX3" fmla="*/ 7798 w 7797"/>
                    <a:gd name="connsiteY3" fmla="*/ 3899 h 7797"/>
                    <a:gd name="connsiteX4" fmla="*/ 3899 w 7797"/>
                    <a:gd name="connsiteY4" fmla="*/ 7798 h 7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" h="7797">
                      <a:moveTo>
                        <a:pt x="3899" y="7798"/>
                      </a:moveTo>
                      <a:cubicBezTo>
                        <a:pt x="1807" y="7798"/>
                        <a:pt x="0" y="6086"/>
                        <a:pt x="0" y="3899"/>
                      </a:cubicBezTo>
                      <a:cubicBezTo>
                        <a:pt x="0" y="1712"/>
                        <a:pt x="1807" y="0"/>
                        <a:pt x="3899" y="0"/>
                      </a:cubicBezTo>
                      <a:cubicBezTo>
                        <a:pt x="6086" y="0"/>
                        <a:pt x="7798" y="1807"/>
                        <a:pt x="7798" y="3899"/>
                      </a:cubicBezTo>
                      <a:cubicBezTo>
                        <a:pt x="7798" y="5991"/>
                        <a:pt x="6086" y="7798"/>
                        <a:pt x="3899" y="779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0" name="Frihåndsform: figur 89">
                  <a:extLst>
                    <a:ext uri="{FF2B5EF4-FFF2-40B4-BE49-F238E27FC236}">
                      <a16:creationId xmlns:a16="http://schemas.microsoft.com/office/drawing/2014/main" id="{A4596779-FCC1-4D0D-9607-0129C5987956}"/>
                    </a:ext>
                  </a:extLst>
                </p:cNvPr>
                <p:cNvSpPr/>
                <p:nvPr/>
              </p:nvSpPr>
              <p:spPr>
                <a:xfrm>
                  <a:off x="10217632" y="701814"/>
                  <a:ext cx="7132" cy="9034"/>
                </a:xfrm>
                <a:custGeom>
                  <a:avLst/>
                  <a:gdLst>
                    <a:gd name="connsiteX0" fmla="*/ 7132 w 7132"/>
                    <a:gd name="connsiteY0" fmla="*/ 571 h 9034"/>
                    <a:gd name="connsiteX1" fmla="*/ 6657 w 7132"/>
                    <a:gd name="connsiteY1" fmla="*/ 9034 h 9034"/>
                    <a:gd name="connsiteX2" fmla="*/ 0 w 7132"/>
                    <a:gd name="connsiteY2" fmla="*/ 8559 h 9034"/>
                    <a:gd name="connsiteX3" fmla="*/ 285 w 7132"/>
                    <a:gd name="connsiteY3" fmla="*/ 0 h 9034"/>
                    <a:gd name="connsiteX4" fmla="*/ 7132 w 7132"/>
                    <a:gd name="connsiteY4" fmla="*/ 571 h 9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" h="9034">
                      <a:moveTo>
                        <a:pt x="7132" y="571"/>
                      </a:moveTo>
                      <a:lnTo>
                        <a:pt x="6657" y="9034"/>
                      </a:lnTo>
                      <a:cubicBezTo>
                        <a:pt x="5421" y="8939"/>
                        <a:pt x="2568" y="8749"/>
                        <a:pt x="0" y="8559"/>
                      </a:cubicBezTo>
                      <a:lnTo>
                        <a:pt x="285" y="0"/>
                      </a:lnTo>
                      <a:cubicBezTo>
                        <a:pt x="1617" y="95"/>
                        <a:pt x="5135" y="380"/>
                        <a:pt x="7132" y="57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1" name="Frihåndsform: figur 90">
                  <a:extLst>
                    <a:ext uri="{FF2B5EF4-FFF2-40B4-BE49-F238E27FC236}">
                      <a16:creationId xmlns:a16="http://schemas.microsoft.com/office/drawing/2014/main" id="{F7391919-2C36-4CBF-BFA1-93D8E5E12785}"/>
                    </a:ext>
                  </a:extLst>
                </p:cNvPr>
                <p:cNvSpPr/>
                <p:nvPr/>
              </p:nvSpPr>
              <p:spPr>
                <a:xfrm>
                  <a:off x="10184919" y="701814"/>
                  <a:ext cx="7132" cy="8939"/>
                </a:xfrm>
                <a:custGeom>
                  <a:avLst/>
                  <a:gdLst>
                    <a:gd name="connsiteX0" fmla="*/ 475 w 7132"/>
                    <a:gd name="connsiteY0" fmla="*/ 8939 h 8939"/>
                    <a:gd name="connsiteX1" fmla="*/ 0 w 7132"/>
                    <a:gd name="connsiteY1" fmla="*/ 571 h 8939"/>
                    <a:gd name="connsiteX2" fmla="*/ 6847 w 7132"/>
                    <a:gd name="connsiteY2" fmla="*/ 0 h 8939"/>
                    <a:gd name="connsiteX3" fmla="*/ 7132 w 7132"/>
                    <a:gd name="connsiteY3" fmla="*/ 8464 h 8939"/>
                    <a:gd name="connsiteX4" fmla="*/ 475 w 7132"/>
                    <a:gd name="connsiteY4" fmla="*/ 8939 h 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" h="8939">
                      <a:moveTo>
                        <a:pt x="475" y="8939"/>
                      </a:moveTo>
                      <a:lnTo>
                        <a:pt x="0" y="571"/>
                      </a:lnTo>
                      <a:cubicBezTo>
                        <a:pt x="1522" y="475"/>
                        <a:pt x="4945" y="95"/>
                        <a:pt x="6847" y="0"/>
                      </a:cubicBezTo>
                      <a:lnTo>
                        <a:pt x="7132" y="8464"/>
                      </a:lnTo>
                      <a:cubicBezTo>
                        <a:pt x="4755" y="8654"/>
                        <a:pt x="1997" y="8844"/>
                        <a:pt x="475" y="893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2" name="Frihåndsform: figur 91">
                  <a:extLst>
                    <a:ext uri="{FF2B5EF4-FFF2-40B4-BE49-F238E27FC236}">
                      <a16:creationId xmlns:a16="http://schemas.microsoft.com/office/drawing/2014/main" id="{B4FF5058-FF13-409A-860D-995EA4F76A13}"/>
                    </a:ext>
                  </a:extLst>
                </p:cNvPr>
                <p:cNvSpPr/>
                <p:nvPr/>
              </p:nvSpPr>
              <p:spPr>
                <a:xfrm>
                  <a:off x="10264610" y="928145"/>
                  <a:ext cx="6185" cy="6181"/>
                </a:xfrm>
                <a:custGeom>
                  <a:avLst/>
                  <a:gdLst>
                    <a:gd name="connsiteX0" fmla="*/ 3138 w 6185"/>
                    <a:gd name="connsiteY0" fmla="*/ 6181 h 6181"/>
                    <a:gd name="connsiteX1" fmla="*/ 0 w 6185"/>
                    <a:gd name="connsiteY1" fmla="*/ 3043 h 6181"/>
                    <a:gd name="connsiteX2" fmla="*/ 3138 w 6185"/>
                    <a:gd name="connsiteY2" fmla="*/ 0 h 6181"/>
                    <a:gd name="connsiteX3" fmla="*/ 6181 w 6185"/>
                    <a:gd name="connsiteY3" fmla="*/ 3043 h 6181"/>
                    <a:gd name="connsiteX4" fmla="*/ 3138 w 6185"/>
                    <a:gd name="connsiteY4" fmla="*/ 6181 h 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85" h="6181">
                      <a:moveTo>
                        <a:pt x="3138" y="6181"/>
                      </a:moveTo>
                      <a:cubicBezTo>
                        <a:pt x="1426" y="6181"/>
                        <a:pt x="0" y="4755"/>
                        <a:pt x="0" y="3043"/>
                      </a:cubicBezTo>
                      <a:cubicBezTo>
                        <a:pt x="0" y="1331"/>
                        <a:pt x="1426" y="0"/>
                        <a:pt x="3138" y="0"/>
                      </a:cubicBezTo>
                      <a:cubicBezTo>
                        <a:pt x="4850" y="0"/>
                        <a:pt x="6181" y="1331"/>
                        <a:pt x="6181" y="3043"/>
                      </a:cubicBezTo>
                      <a:cubicBezTo>
                        <a:pt x="6276" y="4850"/>
                        <a:pt x="4850" y="6181"/>
                        <a:pt x="3138" y="618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3" name="Frihåndsform: figur 92">
                  <a:extLst>
                    <a:ext uri="{FF2B5EF4-FFF2-40B4-BE49-F238E27FC236}">
                      <a16:creationId xmlns:a16="http://schemas.microsoft.com/office/drawing/2014/main" id="{1D3B1916-AF59-45A1-9E23-EF3C9343F828}"/>
                    </a:ext>
                  </a:extLst>
                </p:cNvPr>
                <p:cNvSpPr/>
                <p:nvPr/>
              </p:nvSpPr>
              <p:spPr>
                <a:xfrm>
                  <a:off x="10246636" y="909125"/>
                  <a:ext cx="6276" cy="6276"/>
                </a:xfrm>
                <a:custGeom>
                  <a:avLst/>
                  <a:gdLst>
                    <a:gd name="connsiteX0" fmla="*/ 95 w 6276"/>
                    <a:gd name="connsiteY0" fmla="*/ 2948 h 6276"/>
                    <a:gd name="connsiteX1" fmla="*/ 3138 w 6276"/>
                    <a:gd name="connsiteY1" fmla="*/ 0 h 6276"/>
                    <a:gd name="connsiteX2" fmla="*/ 3233 w 6276"/>
                    <a:gd name="connsiteY2" fmla="*/ 0 h 6276"/>
                    <a:gd name="connsiteX3" fmla="*/ 6276 w 6276"/>
                    <a:gd name="connsiteY3" fmla="*/ 3138 h 6276"/>
                    <a:gd name="connsiteX4" fmla="*/ 6276 w 6276"/>
                    <a:gd name="connsiteY4" fmla="*/ 3233 h 6276"/>
                    <a:gd name="connsiteX5" fmla="*/ 3138 w 6276"/>
                    <a:gd name="connsiteY5" fmla="*/ 6276 h 6276"/>
                    <a:gd name="connsiteX6" fmla="*/ 3043 w 6276"/>
                    <a:gd name="connsiteY6" fmla="*/ 6276 h 6276"/>
                    <a:gd name="connsiteX7" fmla="*/ 0 w 6276"/>
                    <a:gd name="connsiteY7" fmla="*/ 3138 h 6276"/>
                    <a:gd name="connsiteX8" fmla="*/ 0 w 6276"/>
                    <a:gd name="connsiteY8" fmla="*/ 2948 h 6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76" h="6276">
                      <a:moveTo>
                        <a:pt x="95" y="2948"/>
                      </a:moveTo>
                      <a:cubicBezTo>
                        <a:pt x="190" y="1236"/>
                        <a:pt x="1522" y="0"/>
                        <a:pt x="3138" y="0"/>
                      </a:cubicBezTo>
                      <a:lnTo>
                        <a:pt x="3233" y="0"/>
                      </a:lnTo>
                      <a:cubicBezTo>
                        <a:pt x="4945" y="95"/>
                        <a:pt x="6276" y="1522"/>
                        <a:pt x="6276" y="3138"/>
                      </a:cubicBezTo>
                      <a:lnTo>
                        <a:pt x="6276" y="3233"/>
                      </a:lnTo>
                      <a:cubicBezTo>
                        <a:pt x="6276" y="4945"/>
                        <a:pt x="4850" y="6276"/>
                        <a:pt x="3138" y="6276"/>
                      </a:cubicBezTo>
                      <a:lnTo>
                        <a:pt x="3043" y="6276"/>
                      </a:lnTo>
                      <a:cubicBezTo>
                        <a:pt x="1331" y="6181"/>
                        <a:pt x="0" y="4755"/>
                        <a:pt x="0" y="3138"/>
                      </a:cubicBezTo>
                      <a:lnTo>
                        <a:pt x="0" y="294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68" name="Frihåndsform: figur 67">
                <a:extLst>
                  <a:ext uri="{FF2B5EF4-FFF2-40B4-BE49-F238E27FC236}">
                    <a16:creationId xmlns:a16="http://schemas.microsoft.com/office/drawing/2014/main" id="{754B3A46-8547-43A2-A6C7-2B5FC87630AE}"/>
                  </a:ext>
                </a:extLst>
              </p:cNvPr>
              <p:cNvSpPr/>
              <p:nvPr/>
            </p:nvSpPr>
            <p:spPr>
              <a:xfrm rot="-646302">
                <a:off x="10232940" y="1046083"/>
                <a:ext cx="2852" cy="13504"/>
              </a:xfrm>
              <a:custGeom>
                <a:avLst/>
                <a:gdLst>
                  <a:gd name="connsiteX0" fmla="*/ 0 w 2852"/>
                  <a:gd name="connsiteY0" fmla="*/ 0 h 13504"/>
                  <a:gd name="connsiteX1" fmla="*/ 2853 w 2852"/>
                  <a:gd name="connsiteY1" fmla="*/ 0 h 13504"/>
                  <a:gd name="connsiteX2" fmla="*/ 2853 w 2852"/>
                  <a:gd name="connsiteY2" fmla="*/ 13504 h 13504"/>
                  <a:gd name="connsiteX3" fmla="*/ 0 w 2852"/>
                  <a:gd name="connsiteY3" fmla="*/ 13504 h 1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2" h="13504">
                    <a:moveTo>
                      <a:pt x="0" y="0"/>
                    </a:moveTo>
                    <a:lnTo>
                      <a:pt x="2853" y="0"/>
                    </a:lnTo>
                    <a:lnTo>
                      <a:pt x="2853" y="13504"/>
                    </a:lnTo>
                    <a:lnTo>
                      <a:pt x="0" y="13504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69" name="dasdasda">
                <a:extLst>
                  <a:ext uri="{FF2B5EF4-FFF2-40B4-BE49-F238E27FC236}">
                    <a16:creationId xmlns:a16="http://schemas.microsoft.com/office/drawing/2014/main" id="{515622AD-B2F6-470A-977F-936374D23293}"/>
                  </a:ext>
                </a:extLst>
              </p:cNvPr>
              <p:cNvGrpSpPr/>
              <p:nvPr/>
            </p:nvGrpSpPr>
            <p:grpSpPr>
              <a:xfrm>
                <a:off x="10145358" y="804519"/>
                <a:ext cx="7702" cy="7988"/>
                <a:chOff x="10145358" y="804519"/>
                <a:chExt cx="7702" cy="7988"/>
              </a:xfrm>
              <a:solidFill>
                <a:srgbClr val="EBEBEB"/>
              </a:solidFill>
            </p:grpSpPr>
            <p:sp>
              <p:nvSpPr>
                <p:cNvPr id="76" name="Frihåndsform: figur 75">
                  <a:extLst>
                    <a:ext uri="{FF2B5EF4-FFF2-40B4-BE49-F238E27FC236}">
                      <a16:creationId xmlns:a16="http://schemas.microsoft.com/office/drawing/2014/main" id="{EEF388F1-E66C-442E-BD4D-EA54BD7E5836}"/>
                    </a:ext>
                  </a:extLst>
                </p:cNvPr>
                <p:cNvSpPr/>
                <p:nvPr/>
              </p:nvSpPr>
              <p:spPr>
                <a:xfrm>
                  <a:off x="10145358" y="804519"/>
                  <a:ext cx="4184" cy="4184"/>
                </a:xfrm>
                <a:custGeom>
                  <a:avLst/>
                  <a:gdLst>
                    <a:gd name="connsiteX0" fmla="*/ 2092 w 4184"/>
                    <a:gd name="connsiteY0" fmla="*/ 4184 h 4184"/>
                    <a:gd name="connsiteX1" fmla="*/ 0 w 4184"/>
                    <a:gd name="connsiteY1" fmla="*/ 2092 h 4184"/>
                    <a:gd name="connsiteX2" fmla="*/ 2092 w 4184"/>
                    <a:gd name="connsiteY2" fmla="*/ 0 h 4184"/>
                    <a:gd name="connsiteX3" fmla="*/ 4184 w 4184"/>
                    <a:gd name="connsiteY3" fmla="*/ 2092 h 4184"/>
                    <a:gd name="connsiteX4" fmla="*/ 2092 w 4184"/>
                    <a:gd name="connsiteY4" fmla="*/ 4184 h 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4" h="4184">
                      <a:moveTo>
                        <a:pt x="2092" y="4184"/>
                      </a:moveTo>
                      <a:cubicBezTo>
                        <a:pt x="951" y="4184"/>
                        <a:pt x="0" y="3233"/>
                        <a:pt x="0" y="2092"/>
                      </a:cubicBezTo>
                      <a:cubicBezTo>
                        <a:pt x="0" y="856"/>
                        <a:pt x="951" y="0"/>
                        <a:pt x="2092" y="0"/>
                      </a:cubicBezTo>
                      <a:cubicBezTo>
                        <a:pt x="3233" y="0"/>
                        <a:pt x="4184" y="951"/>
                        <a:pt x="4184" y="2092"/>
                      </a:cubicBezTo>
                      <a:cubicBezTo>
                        <a:pt x="4184" y="3233"/>
                        <a:pt x="3233" y="4184"/>
                        <a:pt x="2092" y="418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77" name="Frihåndsform: figur 76">
                  <a:extLst>
                    <a:ext uri="{FF2B5EF4-FFF2-40B4-BE49-F238E27FC236}">
                      <a16:creationId xmlns:a16="http://schemas.microsoft.com/office/drawing/2014/main" id="{A01EC117-56C8-4C78-B6F0-1A30BCF4B866}"/>
                    </a:ext>
                  </a:extLst>
                </p:cNvPr>
                <p:cNvSpPr/>
                <p:nvPr/>
              </p:nvSpPr>
              <p:spPr>
                <a:xfrm>
                  <a:off x="10148782" y="808132"/>
                  <a:ext cx="4279" cy="4374"/>
                </a:xfrm>
                <a:custGeom>
                  <a:avLst/>
                  <a:gdLst>
                    <a:gd name="connsiteX0" fmla="*/ 4279 w 4279"/>
                    <a:gd name="connsiteY0" fmla="*/ 1522 h 4374"/>
                    <a:gd name="connsiteX1" fmla="*/ 1426 w 4279"/>
                    <a:gd name="connsiteY1" fmla="*/ 4374 h 4374"/>
                    <a:gd name="connsiteX2" fmla="*/ 0 w 4279"/>
                    <a:gd name="connsiteY2" fmla="*/ 1331 h 4374"/>
                    <a:gd name="connsiteX3" fmla="*/ 1426 w 4279"/>
                    <a:gd name="connsiteY3" fmla="*/ 0 h 4374"/>
                    <a:gd name="connsiteX4" fmla="*/ 4279 w 4279"/>
                    <a:gd name="connsiteY4" fmla="*/ 1522 h 4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9" h="4374">
                      <a:moveTo>
                        <a:pt x="4279" y="1522"/>
                      </a:moveTo>
                      <a:lnTo>
                        <a:pt x="1426" y="4374"/>
                      </a:lnTo>
                      <a:lnTo>
                        <a:pt x="0" y="1331"/>
                      </a:lnTo>
                      <a:cubicBezTo>
                        <a:pt x="571" y="951"/>
                        <a:pt x="1046" y="571"/>
                        <a:pt x="1426" y="0"/>
                      </a:cubicBezTo>
                      <a:lnTo>
                        <a:pt x="4279" y="1522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70" name="Frihåndsform: figur 69">
                <a:extLst>
                  <a:ext uri="{FF2B5EF4-FFF2-40B4-BE49-F238E27FC236}">
                    <a16:creationId xmlns:a16="http://schemas.microsoft.com/office/drawing/2014/main" id="{D281998E-CE4A-466A-A9D1-DF7597746D02}"/>
                  </a:ext>
                </a:extLst>
              </p:cNvPr>
              <p:cNvSpPr/>
              <p:nvPr/>
            </p:nvSpPr>
            <p:spPr>
              <a:xfrm>
                <a:off x="10210500" y="1048537"/>
                <a:ext cx="3423" cy="13598"/>
              </a:xfrm>
              <a:custGeom>
                <a:avLst/>
                <a:gdLst>
                  <a:gd name="connsiteX0" fmla="*/ 0 w 3423"/>
                  <a:gd name="connsiteY0" fmla="*/ 95 h 13598"/>
                  <a:gd name="connsiteX1" fmla="*/ 571 w 3423"/>
                  <a:gd name="connsiteY1" fmla="*/ 13599 h 13598"/>
                  <a:gd name="connsiteX2" fmla="*/ 3423 w 3423"/>
                  <a:gd name="connsiteY2" fmla="*/ 13409 h 13598"/>
                  <a:gd name="connsiteX3" fmla="*/ 2853 w 3423"/>
                  <a:gd name="connsiteY3" fmla="*/ 0 h 1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3" h="13598">
                    <a:moveTo>
                      <a:pt x="0" y="95"/>
                    </a:moveTo>
                    <a:lnTo>
                      <a:pt x="571" y="13599"/>
                    </a:lnTo>
                    <a:lnTo>
                      <a:pt x="3423" y="13409"/>
                    </a:lnTo>
                    <a:lnTo>
                      <a:pt x="285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71" name="dasdasda">
                <a:extLst>
                  <a:ext uri="{FF2B5EF4-FFF2-40B4-BE49-F238E27FC236}">
                    <a16:creationId xmlns:a16="http://schemas.microsoft.com/office/drawing/2014/main" id="{7F9CA96D-BD96-40A6-9703-0F90B035B038}"/>
                  </a:ext>
                </a:extLst>
              </p:cNvPr>
              <p:cNvGrpSpPr/>
              <p:nvPr/>
            </p:nvGrpSpPr>
            <p:grpSpPr>
              <a:xfrm>
                <a:off x="10193477" y="1008787"/>
                <a:ext cx="1023730" cy="87298"/>
                <a:chOff x="10193477" y="1008787"/>
                <a:chExt cx="1023730" cy="87298"/>
              </a:xfrm>
            </p:grpSpPr>
            <p:sp>
              <p:nvSpPr>
                <p:cNvPr id="73" name="Frihåndsform: figur 72">
                  <a:extLst>
                    <a:ext uri="{FF2B5EF4-FFF2-40B4-BE49-F238E27FC236}">
                      <a16:creationId xmlns:a16="http://schemas.microsoft.com/office/drawing/2014/main" id="{A31A2449-A330-4B59-8DFA-97B4A3485318}"/>
                    </a:ext>
                  </a:extLst>
                </p:cNvPr>
                <p:cNvSpPr/>
                <p:nvPr/>
              </p:nvSpPr>
              <p:spPr>
                <a:xfrm>
                  <a:off x="10193477" y="1029233"/>
                  <a:ext cx="3043" cy="3138"/>
                </a:xfrm>
                <a:custGeom>
                  <a:avLst/>
                  <a:gdLst>
                    <a:gd name="connsiteX0" fmla="*/ 0 w 3043"/>
                    <a:gd name="connsiteY0" fmla="*/ 2948 h 3138"/>
                    <a:gd name="connsiteX1" fmla="*/ 1046 w 3043"/>
                    <a:gd name="connsiteY1" fmla="*/ 0 h 3138"/>
                    <a:gd name="connsiteX2" fmla="*/ 3043 w 3043"/>
                    <a:gd name="connsiteY2" fmla="*/ 3138 h 3138"/>
                    <a:gd name="connsiteX3" fmla="*/ 0 w 3043"/>
                    <a:gd name="connsiteY3" fmla="*/ 2948 h 3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3" h="3138">
                      <a:moveTo>
                        <a:pt x="0" y="2948"/>
                      </a:moveTo>
                      <a:cubicBezTo>
                        <a:pt x="475" y="1997"/>
                        <a:pt x="856" y="1046"/>
                        <a:pt x="1046" y="0"/>
                      </a:cubicBezTo>
                      <a:cubicBezTo>
                        <a:pt x="1522" y="1141"/>
                        <a:pt x="2187" y="2282"/>
                        <a:pt x="3043" y="3138"/>
                      </a:cubicBezTo>
                      <a:cubicBezTo>
                        <a:pt x="2092" y="3138"/>
                        <a:pt x="1046" y="3043"/>
                        <a:pt x="0" y="294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74" name="Frihåndsform: figur 73">
                  <a:extLst>
                    <a:ext uri="{FF2B5EF4-FFF2-40B4-BE49-F238E27FC236}">
                      <a16:creationId xmlns:a16="http://schemas.microsoft.com/office/drawing/2014/main" id="{372AEE3A-6B0B-40A1-A2B6-B2FC5DDE7391}"/>
                    </a:ext>
                  </a:extLst>
                </p:cNvPr>
                <p:cNvSpPr/>
                <p:nvPr/>
              </p:nvSpPr>
              <p:spPr>
                <a:xfrm>
                  <a:off x="10212306" y="1029233"/>
                  <a:ext cx="3233" cy="3233"/>
                </a:xfrm>
                <a:custGeom>
                  <a:avLst/>
                  <a:gdLst>
                    <a:gd name="connsiteX0" fmla="*/ 0 w 3233"/>
                    <a:gd name="connsiteY0" fmla="*/ 3233 h 3233"/>
                    <a:gd name="connsiteX1" fmla="*/ 2092 w 3233"/>
                    <a:gd name="connsiteY1" fmla="*/ 0 h 3233"/>
                    <a:gd name="connsiteX2" fmla="*/ 3233 w 3233"/>
                    <a:gd name="connsiteY2" fmla="*/ 3043 h 3233"/>
                    <a:gd name="connsiteX3" fmla="*/ 0 w 3233"/>
                    <a:gd name="connsiteY3" fmla="*/ 3233 h 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3" h="3233">
                      <a:moveTo>
                        <a:pt x="0" y="3233"/>
                      </a:moveTo>
                      <a:cubicBezTo>
                        <a:pt x="856" y="2282"/>
                        <a:pt x="1617" y="1236"/>
                        <a:pt x="2092" y="0"/>
                      </a:cubicBezTo>
                      <a:cubicBezTo>
                        <a:pt x="2282" y="1046"/>
                        <a:pt x="2663" y="2092"/>
                        <a:pt x="3233" y="3043"/>
                      </a:cubicBezTo>
                      <a:cubicBezTo>
                        <a:pt x="2187" y="3138"/>
                        <a:pt x="1141" y="3233"/>
                        <a:pt x="0" y="323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75" name="Frihåndsform: figur 74">
                  <a:extLst>
                    <a:ext uri="{FF2B5EF4-FFF2-40B4-BE49-F238E27FC236}">
                      <a16:creationId xmlns:a16="http://schemas.microsoft.com/office/drawing/2014/main" id="{0A310396-21F7-4536-9F9D-61F56659C4D6}"/>
                    </a:ext>
                  </a:extLst>
                </p:cNvPr>
                <p:cNvSpPr/>
                <p:nvPr/>
              </p:nvSpPr>
              <p:spPr>
                <a:xfrm>
                  <a:off x="10481906" y="1008787"/>
                  <a:ext cx="735301" cy="87298"/>
                </a:xfrm>
                <a:custGeom>
                  <a:avLst/>
                  <a:gdLst>
                    <a:gd name="connsiteX0" fmla="*/ 701625 w 735301"/>
                    <a:gd name="connsiteY0" fmla="*/ 42128 h 87298"/>
                    <a:gd name="connsiteX1" fmla="*/ 714082 w 735301"/>
                    <a:gd name="connsiteY1" fmla="*/ 30241 h 87298"/>
                    <a:gd name="connsiteX2" fmla="*/ 724923 w 735301"/>
                    <a:gd name="connsiteY2" fmla="*/ 42128 h 87298"/>
                    <a:gd name="connsiteX3" fmla="*/ 701625 w 735301"/>
                    <a:gd name="connsiteY3" fmla="*/ 42128 h 87298"/>
                    <a:gd name="connsiteX4" fmla="*/ 716650 w 735301"/>
                    <a:gd name="connsiteY4" fmla="*/ 70942 h 87298"/>
                    <a:gd name="connsiteX5" fmla="*/ 733387 w 735301"/>
                    <a:gd name="connsiteY5" fmla="*/ 65807 h 87298"/>
                    <a:gd name="connsiteX6" fmla="*/ 733387 w 735301"/>
                    <a:gd name="connsiteY6" fmla="*/ 56488 h 87298"/>
                    <a:gd name="connsiteX7" fmla="*/ 717506 w 735301"/>
                    <a:gd name="connsiteY7" fmla="*/ 62384 h 87298"/>
                    <a:gd name="connsiteX8" fmla="*/ 701530 w 735301"/>
                    <a:gd name="connsiteY8" fmla="*/ 50306 h 87298"/>
                    <a:gd name="connsiteX9" fmla="*/ 735194 w 735301"/>
                    <a:gd name="connsiteY9" fmla="*/ 50306 h 87298"/>
                    <a:gd name="connsiteX10" fmla="*/ 713892 w 735301"/>
                    <a:gd name="connsiteY10" fmla="*/ 21777 h 87298"/>
                    <a:gd name="connsiteX11" fmla="*/ 691354 w 735301"/>
                    <a:gd name="connsiteY11" fmla="*/ 46502 h 87298"/>
                    <a:gd name="connsiteX12" fmla="*/ 716650 w 735301"/>
                    <a:gd name="connsiteY12" fmla="*/ 70942 h 87298"/>
                    <a:gd name="connsiteX13" fmla="*/ 659402 w 735301"/>
                    <a:gd name="connsiteY13" fmla="*/ 70086 h 87298"/>
                    <a:gd name="connsiteX14" fmla="*/ 670338 w 735301"/>
                    <a:gd name="connsiteY14" fmla="*/ 70086 h 87298"/>
                    <a:gd name="connsiteX15" fmla="*/ 688121 w 735301"/>
                    <a:gd name="connsiteY15" fmla="*/ 22348 h 87298"/>
                    <a:gd name="connsiteX16" fmla="*/ 677946 w 735301"/>
                    <a:gd name="connsiteY16" fmla="*/ 22348 h 87298"/>
                    <a:gd name="connsiteX17" fmla="*/ 665298 w 735301"/>
                    <a:gd name="connsiteY17" fmla="*/ 60196 h 87298"/>
                    <a:gd name="connsiteX18" fmla="*/ 653411 w 735301"/>
                    <a:gd name="connsiteY18" fmla="*/ 22348 h 87298"/>
                    <a:gd name="connsiteX19" fmla="*/ 642665 w 735301"/>
                    <a:gd name="connsiteY19" fmla="*/ 22348 h 87298"/>
                    <a:gd name="connsiteX20" fmla="*/ 659402 w 735301"/>
                    <a:gd name="connsiteY20" fmla="*/ 70086 h 87298"/>
                    <a:gd name="connsiteX21" fmla="*/ 604531 w 735301"/>
                    <a:gd name="connsiteY21" fmla="*/ 42128 h 87298"/>
                    <a:gd name="connsiteX22" fmla="*/ 616988 w 735301"/>
                    <a:gd name="connsiteY22" fmla="*/ 30241 h 87298"/>
                    <a:gd name="connsiteX23" fmla="*/ 627830 w 735301"/>
                    <a:gd name="connsiteY23" fmla="*/ 42128 h 87298"/>
                    <a:gd name="connsiteX24" fmla="*/ 604531 w 735301"/>
                    <a:gd name="connsiteY24" fmla="*/ 42128 h 87298"/>
                    <a:gd name="connsiteX25" fmla="*/ 619556 w 735301"/>
                    <a:gd name="connsiteY25" fmla="*/ 70942 h 87298"/>
                    <a:gd name="connsiteX26" fmla="*/ 636293 w 735301"/>
                    <a:gd name="connsiteY26" fmla="*/ 65807 h 87298"/>
                    <a:gd name="connsiteX27" fmla="*/ 636293 w 735301"/>
                    <a:gd name="connsiteY27" fmla="*/ 56488 h 87298"/>
                    <a:gd name="connsiteX28" fmla="*/ 620412 w 735301"/>
                    <a:gd name="connsiteY28" fmla="*/ 62384 h 87298"/>
                    <a:gd name="connsiteX29" fmla="*/ 604436 w 735301"/>
                    <a:gd name="connsiteY29" fmla="*/ 50306 h 87298"/>
                    <a:gd name="connsiteX30" fmla="*/ 638100 w 735301"/>
                    <a:gd name="connsiteY30" fmla="*/ 50306 h 87298"/>
                    <a:gd name="connsiteX31" fmla="*/ 616798 w 735301"/>
                    <a:gd name="connsiteY31" fmla="*/ 21777 h 87298"/>
                    <a:gd name="connsiteX32" fmla="*/ 594260 w 735301"/>
                    <a:gd name="connsiteY32" fmla="*/ 46502 h 87298"/>
                    <a:gd name="connsiteX33" fmla="*/ 619556 w 735301"/>
                    <a:gd name="connsiteY33" fmla="*/ 70942 h 87298"/>
                    <a:gd name="connsiteX34" fmla="*/ 582278 w 735301"/>
                    <a:gd name="connsiteY34" fmla="*/ 59340 h 87298"/>
                    <a:gd name="connsiteX35" fmla="*/ 582278 w 735301"/>
                    <a:gd name="connsiteY35" fmla="*/ 6657 h 87298"/>
                    <a:gd name="connsiteX36" fmla="*/ 572388 w 735301"/>
                    <a:gd name="connsiteY36" fmla="*/ 6657 h 87298"/>
                    <a:gd name="connsiteX37" fmla="*/ 572388 w 735301"/>
                    <a:gd name="connsiteY37" fmla="*/ 60101 h 87298"/>
                    <a:gd name="connsiteX38" fmla="*/ 582183 w 735301"/>
                    <a:gd name="connsiteY38" fmla="*/ 70942 h 87298"/>
                    <a:gd name="connsiteX39" fmla="*/ 587223 w 735301"/>
                    <a:gd name="connsiteY39" fmla="*/ 69706 h 87298"/>
                    <a:gd name="connsiteX40" fmla="*/ 587223 w 735301"/>
                    <a:gd name="connsiteY40" fmla="*/ 62288 h 87298"/>
                    <a:gd name="connsiteX41" fmla="*/ 585131 w 735301"/>
                    <a:gd name="connsiteY41" fmla="*/ 62669 h 87298"/>
                    <a:gd name="connsiteX42" fmla="*/ 582278 w 735301"/>
                    <a:gd name="connsiteY42" fmla="*/ 59340 h 87298"/>
                    <a:gd name="connsiteX43" fmla="*/ 520941 w 735301"/>
                    <a:gd name="connsiteY43" fmla="*/ 8464 h 87298"/>
                    <a:gd name="connsiteX44" fmla="*/ 524840 w 735301"/>
                    <a:gd name="connsiteY44" fmla="*/ 4660 h 87298"/>
                    <a:gd name="connsiteX45" fmla="*/ 528548 w 735301"/>
                    <a:gd name="connsiteY45" fmla="*/ 8464 h 87298"/>
                    <a:gd name="connsiteX46" fmla="*/ 524840 w 735301"/>
                    <a:gd name="connsiteY46" fmla="*/ 12363 h 87298"/>
                    <a:gd name="connsiteX47" fmla="*/ 520941 w 735301"/>
                    <a:gd name="connsiteY47" fmla="*/ 8464 h 87298"/>
                    <a:gd name="connsiteX48" fmla="*/ 516186 w 735301"/>
                    <a:gd name="connsiteY48" fmla="*/ 8559 h 87298"/>
                    <a:gd name="connsiteX49" fmla="*/ 524745 w 735301"/>
                    <a:gd name="connsiteY49" fmla="*/ 17117 h 87298"/>
                    <a:gd name="connsiteX50" fmla="*/ 533303 w 735301"/>
                    <a:gd name="connsiteY50" fmla="*/ 8559 h 87298"/>
                    <a:gd name="connsiteX51" fmla="*/ 524745 w 735301"/>
                    <a:gd name="connsiteY51" fmla="*/ 0 h 87298"/>
                    <a:gd name="connsiteX52" fmla="*/ 516186 w 735301"/>
                    <a:gd name="connsiteY52" fmla="*/ 8559 h 87298"/>
                    <a:gd name="connsiteX53" fmla="*/ 504964 w 735301"/>
                    <a:gd name="connsiteY53" fmla="*/ 56963 h 87298"/>
                    <a:gd name="connsiteX54" fmla="*/ 520180 w 735301"/>
                    <a:gd name="connsiteY54" fmla="*/ 70942 h 87298"/>
                    <a:gd name="connsiteX55" fmla="*/ 534825 w 735301"/>
                    <a:gd name="connsiteY55" fmla="*/ 64856 h 87298"/>
                    <a:gd name="connsiteX56" fmla="*/ 542147 w 735301"/>
                    <a:gd name="connsiteY56" fmla="*/ 70847 h 87298"/>
                    <a:gd name="connsiteX57" fmla="*/ 547187 w 735301"/>
                    <a:gd name="connsiteY57" fmla="*/ 69231 h 87298"/>
                    <a:gd name="connsiteX58" fmla="*/ 547187 w 735301"/>
                    <a:gd name="connsiteY58" fmla="*/ 62574 h 87298"/>
                    <a:gd name="connsiteX59" fmla="*/ 545951 w 735301"/>
                    <a:gd name="connsiteY59" fmla="*/ 62859 h 87298"/>
                    <a:gd name="connsiteX60" fmla="*/ 543574 w 735301"/>
                    <a:gd name="connsiteY60" fmla="*/ 60291 h 87298"/>
                    <a:gd name="connsiteX61" fmla="*/ 543574 w 735301"/>
                    <a:gd name="connsiteY61" fmla="*/ 39846 h 87298"/>
                    <a:gd name="connsiteX62" fmla="*/ 523889 w 735301"/>
                    <a:gd name="connsiteY62" fmla="*/ 21682 h 87298"/>
                    <a:gd name="connsiteX63" fmla="*/ 509054 w 735301"/>
                    <a:gd name="connsiteY63" fmla="*/ 25581 h 87298"/>
                    <a:gd name="connsiteX64" fmla="*/ 509054 w 735301"/>
                    <a:gd name="connsiteY64" fmla="*/ 34996 h 87298"/>
                    <a:gd name="connsiteX65" fmla="*/ 522652 w 735301"/>
                    <a:gd name="connsiteY65" fmla="*/ 30336 h 87298"/>
                    <a:gd name="connsiteX66" fmla="*/ 533589 w 735301"/>
                    <a:gd name="connsiteY66" fmla="*/ 39465 h 87298"/>
                    <a:gd name="connsiteX67" fmla="*/ 504964 w 735301"/>
                    <a:gd name="connsiteY67" fmla="*/ 56963 h 87298"/>
                    <a:gd name="connsiteX68" fmla="*/ 515045 w 735301"/>
                    <a:gd name="connsiteY68" fmla="*/ 56012 h 87298"/>
                    <a:gd name="connsiteX69" fmla="*/ 533779 w 735301"/>
                    <a:gd name="connsiteY69" fmla="*/ 47168 h 87298"/>
                    <a:gd name="connsiteX70" fmla="*/ 533779 w 735301"/>
                    <a:gd name="connsiteY70" fmla="*/ 57534 h 87298"/>
                    <a:gd name="connsiteX71" fmla="*/ 522462 w 735301"/>
                    <a:gd name="connsiteY71" fmla="*/ 62574 h 87298"/>
                    <a:gd name="connsiteX72" fmla="*/ 515045 w 735301"/>
                    <a:gd name="connsiteY72" fmla="*/ 56012 h 87298"/>
                    <a:gd name="connsiteX73" fmla="*/ 445814 w 735301"/>
                    <a:gd name="connsiteY73" fmla="*/ 46312 h 87298"/>
                    <a:gd name="connsiteX74" fmla="*/ 459508 w 735301"/>
                    <a:gd name="connsiteY74" fmla="*/ 30241 h 87298"/>
                    <a:gd name="connsiteX75" fmla="*/ 469683 w 735301"/>
                    <a:gd name="connsiteY75" fmla="*/ 34330 h 87298"/>
                    <a:gd name="connsiteX76" fmla="*/ 469683 w 735301"/>
                    <a:gd name="connsiteY76" fmla="*/ 58104 h 87298"/>
                    <a:gd name="connsiteX77" fmla="*/ 459223 w 735301"/>
                    <a:gd name="connsiteY77" fmla="*/ 62288 h 87298"/>
                    <a:gd name="connsiteX78" fmla="*/ 445814 w 735301"/>
                    <a:gd name="connsiteY78" fmla="*/ 46312 h 87298"/>
                    <a:gd name="connsiteX79" fmla="*/ 470730 w 735301"/>
                    <a:gd name="connsiteY79" fmla="*/ 66092 h 87298"/>
                    <a:gd name="connsiteX80" fmla="*/ 471205 w 735301"/>
                    <a:gd name="connsiteY80" fmla="*/ 70181 h 87298"/>
                    <a:gd name="connsiteX81" fmla="*/ 479574 w 735301"/>
                    <a:gd name="connsiteY81" fmla="*/ 70181 h 87298"/>
                    <a:gd name="connsiteX82" fmla="*/ 479574 w 735301"/>
                    <a:gd name="connsiteY82" fmla="*/ 6657 h 87298"/>
                    <a:gd name="connsiteX83" fmla="*/ 469683 w 735301"/>
                    <a:gd name="connsiteY83" fmla="*/ 6657 h 87298"/>
                    <a:gd name="connsiteX84" fmla="*/ 469683 w 735301"/>
                    <a:gd name="connsiteY84" fmla="*/ 25581 h 87298"/>
                    <a:gd name="connsiteX85" fmla="*/ 457796 w 735301"/>
                    <a:gd name="connsiteY85" fmla="*/ 21682 h 87298"/>
                    <a:gd name="connsiteX86" fmla="*/ 435639 w 735301"/>
                    <a:gd name="connsiteY86" fmla="*/ 46312 h 87298"/>
                    <a:gd name="connsiteX87" fmla="*/ 457796 w 735301"/>
                    <a:gd name="connsiteY87" fmla="*/ 70847 h 87298"/>
                    <a:gd name="connsiteX88" fmla="*/ 470730 w 735301"/>
                    <a:gd name="connsiteY88" fmla="*/ 66092 h 87298"/>
                    <a:gd name="connsiteX89" fmla="*/ 394937 w 735301"/>
                    <a:gd name="connsiteY89" fmla="*/ 42128 h 87298"/>
                    <a:gd name="connsiteX90" fmla="*/ 407395 w 735301"/>
                    <a:gd name="connsiteY90" fmla="*/ 30241 h 87298"/>
                    <a:gd name="connsiteX91" fmla="*/ 418236 w 735301"/>
                    <a:gd name="connsiteY91" fmla="*/ 42128 h 87298"/>
                    <a:gd name="connsiteX92" fmla="*/ 394937 w 735301"/>
                    <a:gd name="connsiteY92" fmla="*/ 42128 h 87298"/>
                    <a:gd name="connsiteX93" fmla="*/ 409868 w 735301"/>
                    <a:gd name="connsiteY93" fmla="*/ 70942 h 87298"/>
                    <a:gd name="connsiteX94" fmla="*/ 426605 w 735301"/>
                    <a:gd name="connsiteY94" fmla="*/ 65807 h 87298"/>
                    <a:gd name="connsiteX95" fmla="*/ 426605 w 735301"/>
                    <a:gd name="connsiteY95" fmla="*/ 56488 h 87298"/>
                    <a:gd name="connsiteX96" fmla="*/ 410723 w 735301"/>
                    <a:gd name="connsiteY96" fmla="*/ 62384 h 87298"/>
                    <a:gd name="connsiteX97" fmla="*/ 394747 w 735301"/>
                    <a:gd name="connsiteY97" fmla="*/ 50306 h 87298"/>
                    <a:gd name="connsiteX98" fmla="*/ 428411 w 735301"/>
                    <a:gd name="connsiteY98" fmla="*/ 50306 h 87298"/>
                    <a:gd name="connsiteX99" fmla="*/ 407110 w 735301"/>
                    <a:gd name="connsiteY99" fmla="*/ 21777 h 87298"/>
                    <a:gd name="connsiteX100" fmla="*/ 384572 w 735301"/>
                    <a:gd name="connsiteY100" fmla="*/ 46502 h 87298"/>
                    <a:gd name="connsiteX101" fmla="*/ 409868 w 735301"/>
                    <a:gd name="connsiteY101" fmla="*/ 70942 h 87298"/>
                    <a:gd name="connsiteX102" fmla="*/ 349576 w 735301"/>
                    <a:gd name="connsiteY102" fmla="*/ 26057 h 87298"/>
                    <a:gd name="connsiteX103" fmla="*/ 349576 w 735301"/>
                    <a:gd name="connsiteY103" fmla="*/ 31002 h 87298"/>
                    <a:gd name="connsiteX104" fmla="*/ 356043 w 735301"/>
                    <a:gd name="connsiteY104" fmla="*/ 31002 h 87298"/>
                    <a:gd name="connsiteX105" fmla="*/ 356043 w 735301"/>
                    <a:gd name="connsiteY105" fmla="*/ 55061 h 87298"/>
                    <a:gd name="connsiteX106" fmla="*/ 371448 w 735301"/>
                    <a:gd name="connsiteY106" fmla="*/ 70942 h 87298"/>
                    <a:gd name="connsiteX107" fmla="*/ 380387 w 735301"/>
                    <a:gd name="connsiteY107" fmla="*/ 68565 h 87298"/>
                    <a:gd name="connsiteX108" fmla="*/ 380387 w 735301"/>
                    <a:gd name="connsiteY108" fmla="*/ 60862 h 87298"/>
                    <a:gd name="connsiteX109" fmla="*/ 373731 w 735301"/>
                    <a:gd name="connsiteY109" fmla="*/ 62098 h 87298"/>
                    <a:gd name="connsiteX110" fmla="*/ 365838 w 735301"/>
                    <a:gd name="connsiteY110" fmla="*/ 54300 h 87298"/>
                    <a:gd name="connsiteX111" fmla="*/ 365838 w 735301"/>
                    <a:gd name="connsiteY111" fmla="*/ 31002 h 87298"/>
                    <a:gd name="connsiteX112" fmla="*/ 378676 w 735301"/>
                    <a:gd name="connsiteY112" fmla="*/ 31002 h 87298"/>
                    <a:gd name="connsiteX113" fmla="*/ 378676 w 735301"/>
                    <a:gd name="connsiteY113" fmla="*/ 22348 h 87298"/>
                    <a:gd name="connsiteX114" fmla="*/ 365838 w 735301"/>
                    <a:gd name="connsiteY114" fmla="*/ 22348 h 87298"/>
                    <a:gd name="connsiteX115" fmla="*/ 365838 w 735301"/>
                    <a:gd name="connsiteY115" fmla="*/ 13599 h 87298"/>
                    <a:gd name="connsiteX116" fmla="*/ 360322 w 735301"/>
                    <a:gd name="connsiteY116" fmla="*/ 13599 h 87298"/>
                    <a:gd name="connsiteX117" fmla="*/ 360132 w 735301"/>
                    <a:gd name="connsiteY117" fmla="*/ 14265 h 87298"/>
                    <a:gd name="connsiteX118" fmla="*/ 349576 w 735301"/>
                    <a:gd name="connsiteY118" fmla="*/ 26057 h 87298"/>
                    <a:gd name="connsiteX119" fmla="*/ 328084 w 735301"/>
                    <a:gd name="connsiteY119" fmla="*/ 21682 h 87298"/>
                    <a:gd name="connsiteX120" fmla="*/ 341778 w 735301"/>
                    <a:gd name="connsiteY120" fmla="*/ 24440 h 87298"/>
                    <a:gd name="connsiteX121" fmla="*/ 341683 w 735301"/>
                    <a:gd name="connsiteY121" fmla="*/ 33950 h 87298"/>
                    <a:gd name="connsiteX122" fmla="*/ 328655 w 735301"/>
                    <a:gd name="connsiteY122" fmla="*/ 30336 h 87298"/>
                    <a:gd name="connsiteX123" fmla="*/ 320572 w 735301"/>
                    <a:gd name="connsiteY123" fmla="*/ 34901 h 87298"/>
                    <a:gd name="connsiteX124" fmla="*/ 329511 w 735301"/>
                    <a:gd name="connsiteY124" fmla="*/ 41177 h 87298"/>
                    <a:gd name="connsiteX125" fmla="*/ 345107 w 735301"/>
                    <a:gd name="connsiteY125" fmla="*/ 56297 h 87298"/>
                    <a:gd name="connsiteX126" fmla="*/ 325897 w 735301"/>
                    <a:gd name="connsiteY126" fmla="*/ 70942 h 87298"/>
                    <a:gd name="connsiteX127" fmla="*/ 310111 w 735301"/>
                    <a:gd name="connsiteY127" fmla="*/ 67804 h 87298"/>
                    <a:gd name="connsiteX128" fmla="*/ 310111 w 735301"/>
                    <a:gd name="connsiteY128" fmla="*/ 57534 h 87298"/>
                    <a:gd name="connsiteX129" fmla="*/ 325517 w 735301"/>
                    <a:gd name="connsiteY129" fmla="*/ 62384 h 87298"/>
                    <a:gd name="connsiteX130" fmla="*/ 334931 w 735301"/>
                    <a:gd name="connsiteY130" fmla="*/ 57058 h 87298"/>
                    <a:gd name="connsiteX131" fmla="*/ 323995 w 735301"/>
                    <a:gd name="connsiteY131" fmla="*/ 49926 h 87298"/>
                    <a:gd name="connsiteX132" fmla="*/ 310586 w 735301"/>
                    <a:gd name="connsiteY132" fmla="*/ 35852 h 87298"/>
                    <a:gd name="connsiteX133" fmla="*/ 328084 w 735301"/>
                    <a:gd name="connsiteY133" fmla="*/ 21682 h 87298"/>
                    <a:gd name="connsiteX134" fmla="*/ 256191 w 735301"/>
                    <a:gd name="connsiteY134" fmla="*/ 26057 h 87298"/>
                    <a:gd name="connsiteX135" fmla="*/ 256191 w 735301"/>
                    <a:gd name="connsiteY135" fmla="*/ 31002 h 87298"/>
                    <a:gd name="connsiteX136" fmla="*/ 262658 w 735301"/>
                    <a:gd name="connsiteY136" fmla="*/ 31002 h 87298"/>
                    <a:gd name="connsiteX137" fmla="*/ 262658 w 735301"/>
                    <a:gd name="connsiteY137" fmla="*/ 55061 h 87298"/>
                    <a:gd name="connsiteX138" fmla="*/ 278063 w 735301"/>
                    <a:gd name="connsiteY138" fmla="*/ 70942 h 87298"/>
                    <a:gd name="connsiteX139" fmla="*/ 287002 w 735301"/>
                    <a:gd name="connsiteY139" fmla="*/ 68565 h 87298"/>
                    <a:gd name="connsiteX140" fmla="*/ 287002 w 735301"/>
                    <a:gd name="connsiteY140" fmla="*/ 60862 h 87298"/>
                    <a:gd name="connsiteX141" fmla="*/ 280346 w 735301"/>
                    <a:gd name="connsiteY141" fmla="*/ 62098 h 87298"/>
                    <a:gd name="connsiteX142" fmla="*/ 272453 w 735301"/>
                    <a:gd name="connsiteY142" fmla="*/ 54300 h 87298"/>
                    <a:gd name="connsiteX143" fmla="*/ 272453 w 735301"/>
                    <a:gd name="connsiteY143" fmla="*/ 31002 h 87298"/>
                    <a:gd name="connsiteX144" fmla="*/ 285291 w 735301"/>
                    <a:gd name="connsiteY144" fmla="*/ 31002 h 87298"/>
                    <a:gd name="connsiteX145" fmla="*/ 285291 w 735301"/>
                    <a:gd name="connsiteY145" fmla="*/ 22348 h 87298"/>
                    <a:gd name="connsiteX146" fmla="*/ 272453 w 735301"/>
                    <a:gd name="connsiteY146" fmla="*/ 22348 h 87298"/>
                    <a:gd name="connsiteX147" fmla="*/ 272453 w 735301"/>
                    <a:gd name="connsiteY147" fmla="*/ 13599 h 87298"/>
                    <a:gd name="connsiteX148" fmla="*/ 266937 w 735301"/>
                    <a:gd name="connsiteY148" fmla="*/ 13599 h 87298"/>
                    <a:gd name="connsiteX149" fmla="*/ 266747 w 735301"/>
                    <a:gd name="connsiteY149" fmla="*/ 14265 h 87298"/>
                    <a:gd name="connsiteX150" fmla="*/ 256191 w 735301"/>
                    <a:gd name="connsiteY150" fmla="*/ 26057 h 87298"/>
                    <a:gd name="connsiteX151" fmla="*/ 215109 w 735301"/>
                    <a:gd name="connsiteY151" fmla="*/ 46312 h 87298"/>
                    <a:gd name="connsiteX152" fmla="*/ 228803 w 735301"/>
                    <a:gd name="connsiteY152" fmla="*/ 30241 h 87298"/>
                    <a:gd name="connsiteX153" fmla="*/ 238978 w 735301"/>
                    <a:gd name="connsiteY153" fmla="*/ 34330 h 87298"/>
                    <a:gd name="connsiteX154" fmla="*/ 238978 w 735301"/>
                    <a:gd name="connsiteY154" fmla="*/ 58104 h 87298"/>
                    <a:gd name="connsiteX155" fmla="*/ 228518 w 735301"/>
                    <a:gd name="connsiteY155" fmla="*/ 62288 h 87298"/>
                    <a:gd name="connsiteX156" fmla="*/ 215109 w 735301"/>
                    <a:gd name="connsiteY156" fmla="*/ 46312 h 87298"/>
                    <a:gd name="connsiteX157" fmla="*/ 240024 w 735301"/>
                    <a:gd name="connsiteY157" fmla="*/ 66092 h 87298"/>
                    <a:gd name="connsiteX158" fmla="*/ 240500 w 735301"/>
                    <a:gd name="connsiteY158" fmla="*/ 70181 h 87298"/>
                    <a:gd name="connsiteX159" fmla="*/ 248868 w 735301"/>
                    <a:gd name="connsiteY159" fmla="*/ 70181 h 87298"/>
                    <a:gd name="connsiteX160" fmla="*/ 248868 w 735301"/>
                    <a:gd name="connsiteY160" fmla="*/ 6657 h 87298"/>
                    <a:gd name="connsiteX161" fmla="*/ 238978 w 735301"/>
                    <a:gd name="connsiteY161" fmla="*/ 6657 h 87298"/>
                    <a:gd name="connsiteX162" fmla="*/ 238978 w 735301"/>
                    <a:gd name="connsiteY162" fmla="*/ 25581 h 87298"/>
                    <a:gd name="connsiteX163" fmla="*/ 227091 w 735301"/>
                    <a:gd name="connsiteY163" fmla="*/ 21682 h 87298"/>
                    <a:gd name="connsiteX164" fmla="*/ 204934 w 735301"/>
                    <a:gd name="connsiteY164" fmla="*/ 46312 h 87298"/>
                    <a:gd name="connsiteX165" fmla="*/ 227091 w 735301"/>
                    <a:gd name="connsiteY165" fmla="*/ 70847 h 87298"/>
                    <a:gd name="connsiteX166" fmla="*/ 240024 w 735301"/>
                    <a:gd name="connsiteY166" fmla="*/ 66092 h 87298"/>
                    <a:gd name="connsiteX167" fmla="*/ 161950 w 735301"/>
                    <a:gd name="connsiteY167" fmla="*/ 46312 h 87298"/>
                    <a:gd name="connsiteX168" fmla="*/ 174788 w 735301"/>
                    <a:gd name="connsiteY168" fmla="*/ 30336 h 87298"/>
                    <a:gd name="connsiteX169" fmla="*/ 187816 w 735301"/>
                    <a:gd name="connsiteY169" fmla="*/ 46312 h 87298"/>
                    <a:gd name="connsiteX170" fmla="*/ 175073 w 735301"/>
                    <a:gd name="connsiteY170" fmla="*/ 62384 h 87298"/>
                    <a:gd name="connsiteX171" fmla="*/ 161950 w 735301"/>
                    <a:gd name="connsiteY171" fmla="*/ 46312 h 87298"/>
                    <a:gd name="connsiteX172" fmla="*/ 197897 w 735301"/>
                    <a:gd name="connsiteY172" fmla="*/ 46312 h 87298"/>
                    <a:gd name="connsiteX173" fmla="*/ 174883 w 735301"/>
                    <a:gd name="connsiteY173" fmla="*/ 21777 h 87298"/>
                    <a:gd name="connsiteX174" fmla="*/ 151965 w 735301"/>
                    <a:gd name="connsiteY174" fmla="*/ 46312 h 87298"/>
                    <a:gd name="connsiteX175" fmla="*/ 174978 w 735301"/>
                    <a:gd name="connsiteY175" fmla="*/ 70942 h 87298"/>
                    <a:gd name="connsiteX176" fmla="*/ 197897 w 735301"/>
                    <a:gd name="connsiteY176" fmla="*/ 46312 h 87298"/>
                    <a:gd name="connsiteX177" fmla="*/ 114592 w 735301"/>
                    <a:gd name="connsiteY177" fmla="*/ 37183 h 87298"/>
                    <a:gd name="connsiteX178" fmla="*/ 122770 w 735301"/>
                    <a:gd name="connsiteY178" fmla="*/ 29765 h 87298"/>
                    <a:gd name="connsiteX179" fmla="*/ 131234 w 735301"/>
                    <a:gd name="connsiteY179" fmla="*/ 37183 h 87298"/>
                    <a:gd name="connsiteX180" fmla="*/ 123055 w 735301"/>
                    <a:gd name="connsiteY180" fmla="*/ 44600 h 87298"/>
                    <a:gd name="connsiteX181" fmla="*/ 114592 w 735301"/>
                    <a:gd name="connsiteY181" fmla="*/ 37183 h 87298"/>
                    <a:gd name="connsiteX182" fmla="*/ 123341 w 735301"/>
                    <a:gd name="connsiteY182" fmla="*/ 87299 h 87298"/>
                    <a:gd name="connsiteX183" fmla="*/ 146639 w 735301"/>
                    <a:gd name="connsiteY183" fmla="*/ 72369 h 87298"/>
                    <a:gd name="connsiteX184" fmla="*/ 129427 w 735301"/>
                    <a:gd name="connsiteY184" fmla="*/ 59816 h 87298"/>
                    <a:gd name="connsiteX185" fmla="*/ 119822 w 735301"/>
                    <a:gd name="connsiteY185" fmla="*/ 59150 h 87298"/>
                    <a:gd name="connsiteX186" fmla="*/ 113355 w 735301"/>
                    <a:gd name="connsiteY186" fmla="*/ 55156 h 87298"/>
                    <a:gd name="connsiteX187" fmla="*/ 115923 w 735301"/>
                    <a:gd name="connsiteY187" fmla="*/ 51828 h 87298"/>
                    <a:gd name="connsiteX188" fmla="*/ 122960 w 735301"/>
                    <a:gd name="connsiteY188" fmla="*/ 52779 h 87298"/>
                    <a:gd name="connsiteX189" fmla="*/ 141124 w 735301"/>
                    <a:gd name="connsiteY189" fmla="*/ 37373 h 87298"/>
                    <a:gd name="connsiteX190" fmla="*/ 138271 w 735301"/>
                    <a:gd name="connsiteY190" fmla="*/ 29765 h 87298"/>
                    <a:gd name="connsiteX191" fmla="*/ 146354 w 735301"/>
                    <a:gd name="connsiteY191" fmla="*/ 29765 h 87298"/>
                    <a:gd name="connsiteX192" fmla="*/ 146354 w 735301"/>
                    <a:gd name="connsiteY192" fmla="*/ 21777 h 87298"/>
                    <a:gd name="connsiteX193" fmla="*/ 122960 w 735301"/>
                    <a:gd name="connsiteY193" fmla="*/ 21777 h 87298"/>
                    <a:gd name="connsiteX194" fmla="*/ 104797 w 735301"/>
                    <a:gd name="connsiteY194" fmla="*/ 37563 h 87298"/>
                    <a:gd name="connsiteX195" fmla="*/ 110978 w 735301"/>
                    <a:gd name="connsiteY195" fmla="*/ 49641 h 87298"/>
                    <a:gd name="connsiteX196" fmla="*/ 104702 w 735301"/>
                    <a:gd name="connsiteY196" fmla="*/ 57914 h 87298"/>
                    <a:gd name="connsiteX197" fmla="*/ 118776 w 735301"/>
                    <a:gd name="connsiteY197" fmla="*/ 67994 h 87298"/>
                    <a:gd name="connsiteX198" fmla="*/ 127810 w 735301"/>
                    <a:gd name="connsiteY198" fmla="*/ 68565 h 87298"/>
                    <a:gd name="connsiteX199" fmla="*/ 136654 w 735301"/>
                    <a:gd name="connsiteY199" fmla="*/ 73320 h 87298"/>
                    <a:gd name="connsiteX200" fmla="*/ 123531 w 735301"/>
                    <a:gd name="connsiteY200" fmla="*/ 79121 h 87298"/>
                    <a:gd name="connsiteX201" fmla="*/ 111454 w 735301"/>
                    <a:gd name="connsiteY201" fmla="*/ 74080 h 87298"/>
                    <a:gd name="connsiteX202" fmla="*/ 113165 w 735301"/>
                    <a:gd name="connsiteY202" fmla="*/ 70752 h 87298"/>
                    <a:gd name="connsiteX203" fmla="*/ 105367 w 735301"/>
                    <a:gd name="connsiteY203" fmla="*/ 70752 h 87298"/>
                    <a:gd name="connsiteX204" fmla="*/ 101754 w 735301"/>
                    <a:gd name="connsiteY204" fmla="*/ 76363 h 87298"/>
                    <a:gd name="connsiteX205" fmla="*/ 123341 w 735301"/>
                    <a:gd name="connsiteY205" fmla="*/ 87299 h 87298"/>
                    <a:gd name="connsiteX206" fmla="*/ 49641 w 735301"/>
                    <a:gd name="connsiteY206" fmla="*/ 26057 h 87298"/>
                    <a:gd name="connsiteX207" fmla="*/ 49641 w 735301"/>
                    <a:gd name="connsiteY207" fmla="*/ 31002 h 87298"/>
                    <a:gd name="connsiteX208" fmla="*/ 56107 w 735301"/>
                    <a:gd name="connsiteY208" fmla="*/ 31002 h 87298"/>
                    <a:gd name="connsiteX209" fmla="*/ 56107 w 735301"/>
                    <a:gd name="connsiteY209" fmla="*/ 55061 h 87298"/>
                    <a:gd name="connsiteX210" fmla="*/ 71513 w 735301"/>
                    <a:gd name="connsiteY210" fmla="*/ 70942 h 87298"/>
                    <a:gd name="connsiteX211" fmla="*/ 80452 w 735301"/>
                    <a:gd name="connsiteY211" fmla="*/ 68565 h 87298"/>
                    <a:gd name="connsiteX212" fmla="*/ 80452 w 735301"/>
                    <a:gd name="connsiteY212" fmla="*/ 60862 h 87298"/>
                    <a:gd name="connsiteX213" fmla="*/ 73795 w 735301"/>
                    <a:gd name="connsiteY213" fmla="*/ 62098 h 87298"/>
                    <a:gd name="connsiteX214" fmla="*/ 65902 w 735301"/>
                    <a:gd name="connsiteY214" fmla="*/ 54300 h 87298"/>
                    <a:gd name="connsiteX215" fmla="*/ 65902 w 735301"/>
                    <a:gd name="connsiteY215" fmla="*/ 31002 h 87298"/>
                    <a:gd name="connsiteX216" fmla="*/ 78740 w 735301"/>
                    <a:gd name="connsiteY216" fmla="*/ 31002 h 87298"/>
                    <a:gd name="connsiteX217" fmla="*/ 78740 w 735301"/>
                    <a:gd name="connsiteY217" fmla="*/ 22348 h 87298"/>
                    <a:gd name="connsiteX218" fmla="*/ 65902 w 735301"/>
                    <a:gd name="connsiteY218" fmla="*/ 22348 h 87298"/>
                    <a:gd name="connsiteX219" fmla="*/ 65902 w 735301"/>
                    <a:gd name="connsiteY219" fmla="*/ 13599 h 87298"/>
                    <a:gd name="connsiteX220" fmla="*/ 60387 w 735301"/>
                    <a:gd name="connsiteY220" fmla="*/ 13599 h 87298"/>
                    <a:gd name="connsiteX221" fmla="*/ 60196 w 735301"/>
                    <a:gd name="connsiteY221" fmla="*/ 14265 h 87298"/>
                    <a:gd name="connsiteX222" fmla="*/ 49641 w 735301"/>
                    <a:gd name="connsiteY222" fmla="*/ 26057 h 87298"/>
                    <a:gd name="connsiteX223" fmla="*/ 10270 w 735301"/>
                    <a:gd name="connsiteY223" fmla="*/ 42128 h 87298"/>
                    <a:gd name="connsiteX224" fmla="*/ 22728 w 735301"/>
                    <a:gd name="connsiteY224" fmla="*/ 30241 h 87298"/>
                    <a:gd name="connsiteX225" fmla="*/ 33569 w 735301"/>
                    <a:gd name="connsiteY225" fmla="*/ 42128 h 87298"/>
                    <a:gd name="connsiteX226" fmla="*/ 10270 w 735301"/>
                    <a:gd name="connsiteY226" fmla="*/ 42128 h 87298"/>
                    <a:gd name="connsiteX227" fmla="*/ 25201 w 735301"/>
                    <a:gd name="connsiteY227" fmla="*/ 70942 h 87298"/>
                    <a:gd name="connsiteX228" fmla="*/ 41938 w 735301"/>
                    <a:gd name="connsiteY228" fmla="*/ 65807 h 87298"/>
                    <a:gd name="connsiteX229" fmla="*/ 41938 w 735301"/>
                    <a:gd name="connsiteY229" fmla="*/ 56488 h 87298"/>
                    <a:gd name="connsiteX230" fmla="*/ 26057 w 735301"/>
                    <a:gd name="connsiteY230" fmla="*/ 62384 h 87298"/>
                    <a:gd name="connsiteX231" fmla="*/ 10080 w 735301"/>
                    <a:gd name="connsiteY231" fmla="*/ 50306 h 87298"/>
                    <a:gd name="connsiteX232" fmla="*/ 43745 w 735301"/>
                    <a:gd name="connsiteY232" fmla="*/ 50306 h 87298"/>
                    <a:gd name="connsiteX233" fmla="*/ 22443 w 735301"/>
                    <a:gd name="connsiteY233" fmla="*/ 21777 h 87298"/>
                    <a:gd name="connsiteX234" fmla="*/ 0 w 735301"/>
                    <a:gd name="connsiteY234" fmla="*/ 46502 h 87298"/>
                    <a:gd name="connsiteX235" fmla="*/ 25201 w 735301"/>
                    <a:gd name="connsiteY235" fmla="*/ 70942 h 8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735301" h="87298">
                      <a:moveTo>
                        <a:pt x="701625" y="42128"/>
                      </a:moveTo>
                      <a:cubicBezTo>
                        <a:pt x="702766" y="34710"/>
                        <a:pt x="707331" y="30241"/>
                        <a:pt x="714082" y="30241"/>
                      </a:cubicBezTo>
                      <a:cubicBezTo>
                        <a:pt x="720169" y="30241"/>
                        <a:pt x="724163" y="34901"/>
                        <a:pt x="724923" y="42128"/>
                      </a:cubicBezTo>
                      <a:lnTo>
                        <a:pt x="701625" y="42128"/>
                      </a:lnTo>
                      <a:close/>
                      <a:moveTo>
                        <a:pt x="716650" y="70942"/>
                      </a:moveTo>
                      <a:cubicBezTo>
                        <a:pt x="722926" y="70942"/>
                        <a:pt x="729869" y="68755"/>
                        <a:pt x="733387" y="65807"/>
                      </a:cubicBezTo>
                      <a:lnTo>
                        <a:pt x="733387" y="56488"/>
                      </a:lnTo>
                      <a:cubicBezTo>
                        <a:pt x="729393" y="60006"/>
                        <a:pt x="723307" y="62384"/>
                        <a:pt x="717506" y="62384"/>
                      </a:cubicBezTo>
                      <a:cubicBezTo>
                        <a:pt x="708091" y="62384"/>
                        <a:pt x="702766" y="58389"/>
                        <a:pt x="701530" y="50306"/>
                      </a:cubicBezTo>
                      <a:lnTo>
                        <a:pt x="735194" y="50306"/>
                      </a:lnTo>
                      <a:cubicBezTo>
                        <a:pt x="736335" y="32523"/>
                        <a:pt x="728347" y="21777"/>
                        <a:pt x="713892" y="21777"/>
                      </a:cubicBezTo>
                      <a:cubicBezTo>
                        <a:pt x="700103" y="21777"/>
                        <a:pt x="691354" y="31382"/>
                        <a:pt x="691354" y="46502"/>
                      </a:cubicBezTo>
                      <a:cubicBezTo>
                        <a:pt x="691354" y="62193"/>
                        <a:pt x="700484" y="70942"/>
                        <a:pt x="716650" y="70942"/>
                      </a:cubicBezTo>
                      <a:moveTo>
                        <a:pt x="659402" y="70086"/>
                      </a:moveTo>
                      <a:lnTo>
                        <a:pt x="670338" y="70086"/>
                      </a:lnTo>
                      <a:cubicBezTo>
                        <a:pt x="676900" y="55917"/>
                        <a:pt x="682796" y="40131"/>
                        <a:pt x="688121" y="22348"/>
                      </a:cubicBezTo>
                      <a:lnTo>
                        <a:pt x="677946" y="22348"/>
                      </a:lnTo>
                      <a:cubicBezTo>
                        <a:pt x="673952" y="37373"/>
                        <a:pt x="669577" y="49926"/>
                        <a:pt x="665298" y="60196"/>
                      </a:cubicBezTo>
                      <a:cubicBezTo>
                        <a:pt x="660923" y="49736"/>
                        <a:pt x="656263" y="35471"/>
                        <a:pt x="653411" y="22348"/>
                      </a:cubicBezTo>
                      <a:lnTo>
                        <a:pt x="642665" y="22348"/>
                      </a:lnTo>
                      <a:cubicBezTo>
                        <a:pt x="646564" y="37753"/>
                        <a:pt x="652650" y="55156"/>
                        <a:pt x="659402" y="70086"/>
                      </a:cubicBezTo>
                      <a:moveTo>
                        <a:pt x="604531" y="42128"/>
                      </a:moveTo>
                      <a:cubicBezTo>
                        <a:pt x="605672" y="34710"/>
                        <a:pt x="610237" y="30241"/>
                        <a:pt x="616988" y="30241"/>
                      </a:cubicBezTo>
                      <a:cubicBezTo>
                        <a:pt x="623075" y="30241"/>
                        <a:pt x="627069" y="34901"/>
                        <a:pt x="627830" y="42128"/>
                      </a:cubicBezTo>
                      <a:lnTo>
                        <a:pt x="604531" y="42128"/>
                      </a:lnTo>
                      <a:close/>
                      <a:moveTo>
                        <a:pt x="619556" y="70942"/>
                      </a:moveTo>
                      <a:cubicBezTo>
                        <a:pt x="625833" y="70942"/>
                        <a:pt x="632775" y="68755"/>
                        <a:pt x="636293" y="65807"/>
                      </a:cubicBezTo>
                      <a:lnTo>
                        <a:pt x="636293" y="56488"/>
                      </a:lnTo>
                      <a:cubicBezTo>
                        <a:pt x="632299" y="60006"/>
                        <a:pt x="626213" y="62384"/>
                        <a:pt x="620412" y="62384"/>
                      </a:cubicBezTo>
                      <a:cubicBezTo>
                        <a:pt x="610997" y="62384"/>
                        <a:pt x="605672" y="58389"/>
                        <a:pt x="604436" y="50306"/>
                      </a:cubicBezTo>
                      <a:lnTo>
                        <a:pt x="638100" y="50306"/>
                      </a:lnTo>
                      <a:cubicBezTo>
                        <a:pt x="639241" y="32523"/>
                        <a:pt x="631253" y="21777"/>
                        <a:pt x="616798" y="21777"/>
                      </a:cubicBezTo>
                      <a:cubicBezTo>
                        <a:pt x="603009" y="21777"/>
                        <a:pt x="594260" y="31382"/>
                        <a:pt x="594260" y="46502"/>
                      </a:cubicBezTo>
                      <a:cubicBezTo>
                        <a:pt x="594355" y="62193"/>
                        <a:pt x="603390" y="70942"/>
                        <a:pt x="619556" y="70942"/>
                      </a:cubicBezTo>
                      <a:moveTo>
                        <a:pt x="582278" y="59340"/>
                      </a:moveTo>
                      <a:lnTo>
                        <a:pt x="582278" y="6657"/>
                      </a:lnTo>
                      <a:lnTo>
                        <a:pt x="572388" y="6657"/>
                      </a:lnTo>
                      <a:lnTo>
                        <a:pt x="572388" y="60101"/>
                      </a:lnTo>
                      <a:cubicBezTo>
                        <a:pt x="572388" y="66948"/>
                        <a:pt x="576002" y="70942"/>
                        <a:pt x="582183" y="70942"/>
                      </a:cubicBezTo>
                      <a:cubicBezTo>
                        <a:pt x="584085" y="70942"/>
                        <a:pt x="585987" y="70372"/>
                        <a:pt x="587223" y="69706"/>
                      </a:cubicBezTo>
                      <a:lnTo>
                        <a:pt x="587223" y="62288"/>
                      </a:lnTo>
                      <a:cubicBezTo>
                        <a:pt x="586558" y="62574"/>
                        <a:pt x="585892" y="62669"/>
                        <a:pt x="585131" y="62669"/>
                      </a:cubicBezTo>
                      <a:cubicBezTo>
                        <a:pt x="583134" y="62574"/>
                        <a:pt x="582278" y="61528"/>
                        <a:pt x="582278" y="59340"/>
                      </a:cubicBezTo>
                      <a:moveTo>
                        <a:pt x="520941" y="8464"/>
                      </a:moveTo>
                      <a:cubicBezTo>
                        <a:pt x="520941" y="6371"/>
                        <a:pt x="522652" y="4660"/>
                        <a:pt x="524840" y="4660"/>
                      </a:cubicBezTo>
                      <a:cubicBezTo>
                        <a:pt x="526932" y="4660"/>
                        <a:pt x="528548" y="6371"/>
                        <a:pt x="528548" y="8464"/>
                      </a:cubicBezTo>
                      <a:cubicBezTo>
                        <a:pt x="528548" y="10746"/>
                        <a:pt x="526932" y="12363"/>
                        <a:pt x="524840" y="12363"/>
                      </a:cubicBezTo>
                      <a:cubicBezTo>
                        <a:pt x="522652" y="12363"/>
                        <a:pt x="520941" y="10651"/>
                        <a:pt x="520941" y="8464"/>
                      </a:cubicBezTo>
                      <a:moveTo>
                        <a:pt x="516186" y="8559"/>
                      </a:moveTo>
                      <a:cubicBezTo>
                        <a:pt x="516186" y="13314"/>
                        <a:pt x="519990" y="17117"/>
                        <a:pt x="524745" y="17117"/>
                      </a:cubicBezTo>
                      <a:cubicBezTo>
                        <a:pt x="529499" y="17117"/>
                        <a:pt x="533303" y="13314"/>
                        <a:pt x="533303" y="8559"/>
                      </a:cubicBezTo>
                      <a:cubicBezTo>
                        <a:pt x="533303" y="3804"/>
                        <a:pt x="529499" y="0"/>
                        <a:pt x="524745" y="0"/>
                      </a:cubicBezTo>
                      <a:cubicBezTo>
                        <a:pt x="519990" y="0"/>
                        <a:pt x="516186" y="3709"/>
                        <a:pt x="516186" y="8559"/>
                      </a:cubicBezTo>
                      <a:moveTo>
                        <a:pt x="504964" y="56963"/>
                      </a:moveTo>
                      <a:cubicBezTo>
                        <a:pt x="504964" y="65141"/>
                        <a:pt x="511241" y="70942"/>
                        <a:pt x="520180" y="70942"/>
                      </a:cubicBezTo>
                      <a:cubicBezTo>
                        <a:pt x="526171" y="70942"/>
                        <a:pt x="531496" y="68565"/>
                        <a:pt x="534825" y="64856"/>
                      </a:cubicBezTo>
                      <a:cubicBezTo>
                        <a:pt x="535776" y="68755"/>
                        <a:pt x="538248" y="70847"/>
                        <a:pt x="542147" y="70847"/>
                      </a:cubicBezTo>
                      <a:cubicBezTo>
                        <a:pt x="544239" y="70847"/>
                        <a:pt x="546236" y="70181"/>
                        <a:pt x="547187" y="69231"/>
                      </a:cubicBezTo>
                      <a:lnTo>
                        <a:pt x="547187" y="62574"/>
                      </a:lnTo>
                      <a:cubicBezTo>
                        <a:pt x="546617" y="62764"/>
                        <a:pt x="546236" y="62859"/>
                        <a:pt x="545951" y="62859"/>
                      </a:cubicBezTo>
                      <a:cubicBezTo>
                        <a:pt x="544334" y="62859"/>
                        <a:pt x="543574" y="62003"/>
                        <a:pt x="543574" y="60291"/>
                      </a:cubicBezTo>
                      <a:lnTo>
                        <a:pt x="543574" y="39846"/>
                      </a:lnTo>
                      <a:cubicBezTo>
                        <a:pt x="543574" y="28054"/>
                        <a:pt x="536727" y="21682"/>
                        <a:pt x="523889" y="21682"/>
                      </a:cubicBezTo>
                      <a:cubicBezTo>
                        <a:pt x="518468" y="21682"/>
                        <a:pt x="513048" y="23109"/>
                        <a:pt x="509054" y="25581"/>
                      </a:cubicBezTo>
                      <a:lnTo>
                        <a:pt x="509054" y="34996"/>
                      </a:lnTo>
                      <a:cubicBezTo>
                        <a:pt x="513428" y="31857"/>
                        <a:pt x="517707" y="30336"/>
                        <a:pt x="522652" y="30336"/>
                      </a:cubicBezTo>
                      <a:cubicBezTo>
                        <a:pt x="529499" y="30336"/>
                        <a:pt x="533493" y="33664"/>
                        <a:pt x="533589" y="39465"/>
                      </a:cubicBezTo>
                      <a:cubicBezTo>
                        <a:pt x="513904" y="40416"/>
                        <a:pt x="504964" y="45837"/>
                        <a:pt x="504964" y="56963"/>
                      </a:cubicBezTo>
                      <a:moveTo>
                        <a:pt x="515045" y="56012"/>
                      </a:moveTo>
                      <a:cubicBezTo>
                        <a:pt x="515045" y="50211"/>
                        <a:pt x="520275" y="47644"/>
                        <a:pt x="533779" y="47168"/>
                      </a:cubicBezTo>
                      <a:lnTo>
                        <a:pt x="533779" y="57534"/>
                      </a:lnTo>
                      <a:cubicBezTo>
                        <a:pt x="530831" y="60767"/>
                        <a:pt x="527027" y="62574"/>
                        <a:pt x="522462" y="62574"/>
                      </a:cubicBezTo>
                      <a:cubicBezTo>
                        <a:pt x="517802" y="62479"/>
                        <a:pt x="515045" y="60101"/>
                        <a:pt x="515045" y="56012"/>
                      </a:cubicBezTo>
                      <a:moveTo>
                        <a:pt x="445814" y="46312"/>
                      </a:moveTo>
                      <a:cubicBezTo>
                        <a:pt x="445814" y="36612"/>
                        <a:pt x="451520" y="30241"/>
                        <a:pt x="459508" y="30241"/>
                      </a:cubicBezTo>
                      <a:cubicBezTo>
                        <a:pt x="464263" y="30241"/>
                        <a:pt x="467591" y="32143"/>
                        <a:pt x="469683" y="34330"/>
                      </a:cubicBezTo>
                      <a:lnTo>
                        <a:pt x="469683" y="58104"/>
                      </a:lnTo>
                      <a:cubicBezTo>
                        <a:pt x="467306" y="60767"/>
                        <a:pt x="463692" y="62288"/>
                        <a:pt x="459223" y="62288"/>
                      </a:cubicBezTo>
                      <a:cubicBezTo>
                        <a:pt x="451140" y="62288"/>
                        <a:pt x="445814" y="55727"/>
                        <a:pt x="445814" y="46312"/>
                      </a:cubicBezTo>
                      <a:moveTo>
                        <a:pt x="470730" y="66092"/>
                      </a:moveTo>
                      <a:lnTo>
                        <a:pt x="471205" y="70181"/>
                      </a:lnTo>
                      <a:lnTo>
                        <a:pt x="479574" y="70181"/>
                      </a:lnTo>
                      <a:lnTo>
                        <a:pt x="479574" y="6657"/>
                      </a:lnTo>
                      <a:lnTo>
                        <a:pt x="469683" y="6657"/>
                      </a:lnTo>
                      <a:lnTo>
                        <a:pt x="469683" y="25581"/>
                      </a:lnTo>
                      <a:cubicBezTo>
                        <a:pt x="466735" y="23109"/>
                        <a:pt x="463027" y="21682"/>
                        <a:pt x="457796" y="21682"/>
                      </a:cubicBezTo>
                      <a:cubicBezTo>
                        <a:pt x="444958" y="21682"/>
                        <a:pt x="435639" y="31192"/>
                        <a:pt x="435639" y="46312"/>
                      </a:cubicBezTo>
                      <a:cubicBezTo>
                        <a:pt x="435639" y="61147"/>
                        <a:pt x="444958" y="70847"/>
                        <a:pt x="457796" y="70847"/>
                      </a:cubicBezTo>
                      <a:cubicBezTo>
                        <a:pt x="463122" y="70942"/>
                        <a:pt x="467591" y="68945"/>
                        <a:pt x="470730" y="66092"/>
                      </a:cubicBezTo>
                      <a:moveTo>
                        <a:pt x="394937" y="42128"/>
                      </a:moveTo>
                      <a:cubicBezTo>
                        <a:pt x="396078" y="34710"/>
                        <a:pt x="400643" y="30241"/>
                        <a:pt x="407395" y="30241"/>
                      </a:cubicBezTo>
                      <a:cubicBezTo>
                        <a:pt x="413481" y="30241"/>
                        <a:pt x="417475" y="34901"/>
                        <a:pt x="418236" y="42128"/>
                      </a:cubicBezTo>
                      <a:lnTo>
                        <a:pt x="394937" y="42128"/>
                      </a:lnTo>
                      <a:close/>
                      <a:moveTo>
                        <a:pt x="409868" y="70942"/>
                      </a:moveTo>
                      <a:cubicBezTo>
                        <a:pt x="416144" y="70942"/>
                        <a:pt x="423086" y="68755"/>
                        <a:pt x="426605" y="65807"/>
                      </a:cubicBezTo>
                      <a:lnTo>
                        <a:pt x="426605" y="56488"/>
                      </a:lnTo>
                      <a:cubicBezTo>
                        <a:pt x="422610" y="60006"/>
                        <a:pt x="416524" y="62384"/>
                        <a:pt x="410723" y="62384"/>
                      </a:cubicBezTo>
                      <a:cubicBezTo>
                        <a:pt x="401309" y="62384"/>
                        <a:pt x="395983" y="58389"/>
                        <a:pt x="394747" y="50306"/>
                      </a:cubicBezTo>
                      <a:lnTo>
                        <a:pt x="428411" y="50306"/>
                      </a:lnTo>
                      <a:cubicBezTo>
                        <a:pt x="429553" y="32523"/>
                        <a:pt x="421564" y="21777"/>
                        <a:pt x="407110" y="21777"/>
                      </a:cubicBezTo>
                      <a:cubicBezTo>
                        <a:pt x="393321" y="21777"/>
                        <a:pt x="384572" y="31382"/>
                        <a:pt x="384572" y="46502"/>
                      </a:cubicBezTo>
                      <a:cubicBezTo>
                        <a:pt x="384667" y="62193"/>
                        <a:pt x="393701" y="70942"/>
                        <a:pt x="409868" y="70942"/>
                      </a:cubicBezTo>
                      <a:moveTo>
                        <a:pt x="349576" y="26057"/>
                      </a:moveTo>
                      <a:lnTo>
                        <a:pt x="349576" y="31002"/>
                      </a:lnTo>
                      <a:lnTo>
                        <a:pt x="356043" y="31002"/>
                      </a:lnTo>
                      <a:lnTo>
                        <a:pt x="356043" y="55061"/>
                      </a:lnTo>
                      <a:cubicBezTo>
                        <a:pt x="356043" y="65332"/>
                        <a:pt x="361368" y="70942"/>
                        <a:pt x="371448" y="70942"/>
                      </a:cubicBezTo>
                      <a:cubicBezTo>
                        <a:pt x="375062" y="70942"/>
                        <a:pt x="378866" y="69896"/>
                        <a:pt x="380387" y="68565"/>
                      </a:cubicBezTo>
                      <a:lnTo>
                        <a:pt x="380387" y="60862"/>
                      </a:lnTo>
                      <a:cubicBezTo>
                        <a:pt x="378771" y="61623"/>
                        <a:pt x="375918" y="62098"/>
                        <a:pt x="373731" y="62098"/>
                      </a:cubicBezTo>
                      <a:cubicBezTo>
                        <a:pt x="368025" y="62098"/>
                        <a:pt x="365838" y="59911"/>
                        <a:pt x="365838" y="54300"/>
                      </a:cubicBezTo>
                      <a:lnTo>
                        <a:pt x="365838" y="31002"/>
                      </a:lnTo>
                      <a:lnTo>
                        <a:pt x="378676" y="31002"/>
                      </a:lnTo>
                      <a:lnTo>
                        <a:pt x="378676" y="22348"/>
                      </a:lnTo>
                      <a:lnTo>
                        <a:pt x="365838" y="22348"/>
                      </a:lnTo>
                      <a:lnTo>
                        <a:pt x="365838" y="13599"/>
                      </a:lnTo>
                      <a:lnTo>
                        <a:pt x="360322" y="13599"/>
                      </a:lnTo>
                      <a:lnTo>
                        <a:pt x="360132" y="14265"/>
                      </a:lnTo>
                      <a:cubicBezTo>
                        <a:pt x="358230" y="20161"/>
                        <a:pt x="355092" y="23584"/>
                        <a:pt x="349576" y="26057"/>
                      </a:cubicBezTo>
                      <a:moveTo>
                        <a:pt x="328084" y="21682"/>
                      </a:moveTo>
                      <a:cubicBezTo>
                        <a:pt x="333600" y="21682"/>
                        <a:pt x="338830" y="22633"/>
                        <a:pt x="341778" y="24440"/>
                      </a:cubicBezTo>
                      <a:lnTo>
                        <a:pt x="341683" y="33950"/>
                      </a:lnTo>
                      <a:cubicBezTo>
                        <a:pt x="338164" y="31572"/>
                        <a:pt x="333410" y="30336"/>
                        <a:pt x="328655" y="30336"/>
                      </a:cubicBezTo>
                      <a:cubicBezTo>
                        <a:pt x="323424" y="30336"/>
                        <a:pt x="320572" y="31857"/>
                        <a:pt x="320572" y="34901"/>
                      </a:cubicBezTo>
                      <a:cubicBezTo>
                        <a:pt x="320476" y="37658"/>
                        <a:pt x="322854" y="39275"/>
                        <a:pt x="329511" y="41177"/>
                      </a:cubicBezTo>
                      <a:cubicBezTo>
                        <a:pt x="341112" y="44505"/>
                        <a:pt x="345107" y="48309"/>
                        <a:pt x="345107" y="56297"/>
                      </a:cubicBezTo>
                      <a:cubicBezTo>
                        <a:pt x="345107" y="65046"/>
                        <a:pt x="337404" y="70942"/>
                        <a:pt x="325897" y="70942"/>
                      </a:cubicBezTo>
                      <a:cubicBezTo>
                        <a:pt x="319335" y="70942"/>
                        <a:pt x="314105" y="69896"/>
                        <a:pt x="310111" y="67804"/>
                      </a:cubicBezTo>
                      <a:lnTo>
                        <a:pt x="310111" y="57534"/>
                      </a:lnTo>
                      <a:cubicBezTo>
                        <a:pt x="314580" y="60482"/>
                        <a:pt x="320381" y="62384"/>
                        <a:pt x="325517" y="62384"/>
                      </a:cubicBezTo>
                      <a:cubicBezTo>
                        <a:pt x="331222" y="62384"/>
                        <a:pt x="334931" y="60291"/>
                        <a:pt x="334931" y="57058"/>
                      </a:cubicBezTo>
                      <a:cubicBezTo>
                        <a:pt x="334931" y="53349"/>
                        <a:pt x="331508" y="52208"/>
                        <a:pt x="323995" y="49926"/>
                      </a:cubicBezTo>
                      <a:cubicBezTo>
                        <a:pt x="314676" y="47073"/>
                        <a:pt x="310586" y="42889"/>
                        <a:pt x="310586" y="35852"/>
                      </a:cubicBezTo>
                      <a:cubicBezTo>
                        <a:pt x="310586" y="27008"/>
                        <a:pt x="317243" y="21682"/>
                        <a:pt x="328084" y="21682"/>
                      </a:cubicBezTo>
                      <a:moveTo>
                        <a:pt x="256191" y="26057"/>
                      </a:moveTo>
                      <a:lnTo>
                        <a:pt x="256191" y="31002"/>
                      </a:lnTo>
                      <a:lnTo>
                        <a:pt x="262658" y="31002"/>
                      </a:lnTo>
                      <a:lnTo>
                        <a:pt x="262658" y="55061"/>
                      </a:lnTo>
                      <a:cubicBezTo>
                        <a:pt x="262658" y="65332"/>
                        <a:pt x="267983" y="70942"/>
                        <a:pt x="278063" y="70942"/>
                      </a:cubicBezTo>
                      <a:cubicBezTo>
                        <a:pt x="281677" y="70942"/>
                        <a:pt x="285481" y="69896"/>
                        <a:pt x="287002" y="68565"/>
                      </a:cubicBezTo>
                      <a:lnTo>
                        <a:pt x="287002" y="60862"/>
                      </a:lnTo>
                      <a:cubicBezTo>
                        <a:pt x="285386" y="61623"/>
                        <a:pt x="282533" y="62098"/>
                        <a:pt x="280346" y="62098"/>
                      </a:cubicBezTo>
                      <a:cubicBezTo>
                        <a:pt x="274640" y="62098"/>
                        <a:pt x="272453" y="59911"/>
                        <a:pt x="272453" y="54300"/>
                      </a:cubicBezTo>
                      <a:lnTo>
                        <a:pt x="272453" y="31002"/>
                      </a:lnTo>
                      <a:lnTo>
                        <a:pt x="285291" y="31002"/>
                      </a:lnTo>
                      <a:lnTo>
                        <a:pt x="285291" y="22348"/>
                      </a:lnTo>
                      <a:lnTo>
                        <a:pt x="272453" y="22348"/>
                      </a:lnTo>
                      <a:lnTo>
                        <a:pt x="272453" y="13599"/>
                      </a:lnTo>
                      <a:lnTo>
                        <a:pt x="266937" y="13599"/>
                      </a:lnTo>
                      <a:lnTo>
                        <a:pt x="266747" y="14265"/>
                      </a:lnTo>
                      <a:cubicBezTo>
                        <a:pt x="264940" y="20161"/>
                        <a:pt x="261707" y="23584"/>
                        <a:pt x="256191" y="26057"/>
                      </a:cubicBezTo>
                      <a:moveTo>
                        <a:pt x="215109" y="46312"/>
                      </a:moveTo>
                      <a:cubicBezTo>
                        <a:pt x="215109" y="36612"/>
                        <a:pt x="220815" y="30241"/>
                        <a:pt x="228803" y="30241"/>
                      </a:cubicBezTo>
                      <a:cubicBezTo>
                        <a:pt x="233558" y="30241"/>
                        <a:pt x="236886" y="32143"/>
                        <a:pt x="238978" y="34330"/>
                      </a:cubicBezTo>
                      <a:lnTo>
                        <a:pt x="238978" y="58104"/>
                      </a:lnTo>
                      <a:cubicBezTo>
                        <a:pt x="236601" y="60767"/>
                        <a:pt x="232987" y="62288"/>
                        <a:pt x="228518" y="62288"/>
                      </a:cubicBezTo>
                      <a:cubicBezTo>
                        <a:pt x="220435" y="62288"/>
                        <a:pt x="215109" y="55727"/>
                        <a:pt x="215109" y="46312"/>
                      </a:cubicBezTo>
                      <a:moveTo>
                        <a:pt x="240024" y="66092"/>
                      </a:moveTo>
                      <a:lnTo>
                        <a:pt x="240500" y="70181"/>
                      </a:lnTo>
                      <a:lnTo>
                        <a:pt x="248868" y="70181"/>
                      </a:lnTo>
                      <a:lnTo>
                        <a:pt x="248868" y="6657"/>
                      </a:lnTo>
                      <a:lnTo>
                        <a:pt x="238978" y="6657"/>
                      </a:lnTo>
                      <a:lnTo>
                        <a:pt x="238978" y="25581"/>
                      </a:lnTo>
                      <a:cubicBezTo>
                        <a:pt x="236030" y="23109"/>
                        <a:pt x="232322" y="21682"/>
                        <a:pt x="227091" y="21682"/>
                      </a:cubicBezTo>
                      <a:cubicBezTo>
                        <a:pt x="214253" y="21682"/>
                        <a:pt x="204934" y="31192"/>
                        <a:pt x="204934" y="46312"/>
                      </a:cubicBezTo>
                      <a:cubicBezTo>
                        <a:pt x="204934" y="61147"/>
                        <a:pt x="214253" y="70847"/>
                        <a:pt x="227091" y="70847"/>
                      </a:cubicBezTo>
                      <a:cubicBezTo>
                        <a:pt x="232417" y="70942"/>
                        <a:pt x="236886" y="68945"/>
                        <a:pt x="240024" y="66092"/>
                      </a:cubicBezTo>
                      <a:moveTo>
                        <a:pt x="161950" y="46312"/>
                      </a:moveTo>
                      <a:cubicBezTo>
                        <a:pt x="161950" y="36422"/>
                        <a:pt x="166895" y="30336"/>
                        <a:pt x="174788" y="30336"/>
                      </a:cubicBezTo>
                      <a:cubicBezTo>
                        <a:pt x="182776" y="30336"/>
                        <a:pt x="187816" y="36422"/>
                        <a:pt x="187816" y="46312"/>
                      </a:cubicBezTo>
                      <a:cubicBezTo>
                        <a:pt x="187816" y="56202"/>
                        <a:pt x="182776" y="62384"/>
                        <a:pt x="175073" y="62384"/>
                      </a:cubicBezTo>
                      <a:cubicBezTo>
                        <a:pt x="166895" y="62288"/>
                        <a:pt x="161950" y="56202"/>
                        <a:pt x="161950" y="46312"/>
                      </a:cubicBezTo>
                      <a:moveTo>
                        <a:pt x="197897" y="46312"/>
                      </a:moveTo>
                      <a:cubicBezTo>
                        <a:pt x="197897" y="32048"/>
                        <a:pt x="189908" y="21777"/>
                        <a:pt x="174883" y="21777"/>
                      </a:cubicBezTo>
                      <a:cubicBezTo>
                        <a:pt x="159953" y="21777"/>
                        <a:pt x="151965" y="32238"/>
                        <a:pt x="151965" y="46312"/>
                      </a:cubicBezTo>
                      <a:cubicBezTo>
                        <a:pt x="151965" y="60577"/>
                        <a:pt x="159858" y="70942"/>
                        <a:pt x="174978" y="70942"/>
                      </a:cubicBezTo>
                      <a:cubicBezTo>
                        <a:pt x="189813" y="70942"/>
                        <a:pt x="197897" y="60387"/>
                        <a:pt x="197897" y="46312"/>
                      </a:cubicBezTo>
                      <a:moveTo>
                        <a:pt x="114592" y="37183"/>
                      </a:moveTo>
                      <a:cubicBezTo>
                        <a:pt x="114592" y="32618"/>
                        <a:pt x="117920" y="29765"/>
                        <a:pt x="122770" y="29765"/>
                      </a:cubicBezTo>
                      <a:cubicBezTo>
                        <a:pt x="127810" y="29765"/>
                        <a:pt x="131234" y="32713"/>
                        <a:pt x="131234" y="37183"/>
                      </a:cubicBezTo>
                      <a:cubicBezTo>
                        <a:pt x="131234" y="41652"/>
                        <a:pt x="128000" y="44600"/>
                        <a:pt x="123055" y="44600"/>
                      </a:cubicBezTo>
                      <a:cubicBezTo>
                        <a:pt x="117825" y="44600"/>
                        <a:pt x="114592" y="41748"/>
                        <a:pt x="114592" y="37183"/>
                      </a:cubicBezTo>
                      <a:moveTo>
                        <a:pt x="123341" y="87299"/>
                      </a:moveTo>
                      <a:cubicBezTo>
                        <a:pt x="137130" y="87299"/>
                        <a:pt x="146639" y="81213"/>
                        <a:pt x="146639" y="72369"/>
                      </a:cubicBezTo>
                      <a:cubicBezTo>
                        <a:pt x="146639" y="65141"/>
                        <a:pt x="141409" y="60577"/>
                        <a:pt x="129427" y="59816"/>
                      </a:cubicBezTo>
                      <a:lnTo>
                        <a:pt x="119822" y="59150"/>
                      </a:lnTo>
                      <a:cubicBezTo>
                        <a:pt x="115257" y="58865"/>
                        <a:pt x="113355" y="57534"/>
                        <a:pt x="113355" y="55156"/>
                      </a:cubicBezTo>
                      <a:cubicBezTo>
                        <a:pt x="113355" y="53730"/>
                        <a:pt x="114211" y="52493"/>
                        <a:pt x="115923" y="51828"/>
                      </a:cubicBezTo>
                      <a:cubicBezTo>
                        <a:pt x="118015" y="52398"/>
                        <a:pt x="120393" y="52779"/>
                        <a:pt x="122960" y="52779"/>
                      </a:cubicBezTo>
                      <a:cubicBezTo>
                        <a:pt x="133896" y="52779"/>
                        <a:pt x="141124" y="46597"/>
                        <a:pt x="141124" y="37373"/>
                      </a:cubicBezTo>
                      <a:cubicBezTo>
                        <a:pt x="141124" y="34425"/>
                        <a:pt x="140078" y="31762"/>
                        <a:pt x="138271" y="29765"/>
                      </a:cubicBezTo>
                      <a:cubicBezTo>
                        <a:pt x="141409" y="30241"/>
                        <a:pt x="143977" y="30241"/>
                        <a:pt x="146354" y="29765"/>
                      </a:cubicBezTo>
                      <a:lnTo>
                        <a:pt x="146354" y="21777"/>
                      </a:lnTo>
                      <a:cubicBezTo>
                        <a:pt x="138366" y="23109"/>
                        <a:pt x="130378" y="21777"/>
                        <a:pt x="122960" y="21777"/>
                      </a:cubicBezTo>
                      <a:cubicBezTo>
                        <a:pt x="111834" y="21777"/>
                        <a:pt x="104797" y="27958"/>
                        <a:pt x="104797" y="37563"/>
                      </a:cubicBezTo>
                      <a:cubicBezTo>
                        <a:pt x="104797" y="42794"/>
                        <a:pt x="107079" y="46883"/>
                        <a:pt x="110978" y="49641"/>
                      </a:cubicBezTo>
                      <a:cubicBezTo>
                        <a:pt x="106889" y="51352"/>
                        <a:pt x="104702" y="54300"/>
                        <a:pt x="104702" y="57914"/>
                      </a:cubicBezTo>
                      <a:cubicBezTo>
                        <a:pt x="104702" y="63905"/>
                        <a:pt x="109552" y="67424"/>
                        <a:pt x="118776" y="67994"/>
                      </a:cubicBezTo>
                      <a:lnTo>
                        <a:pt x="127810" y="68565"/>
                      </a:lnTo>
                      <a:cubicBezTo>
                        <a:pt x="134562" y="69040"/>
                        <a:pt x="136654" y="70467"/>
                        <a:pt x="136654" y="73320"/>
                      </a:cubicBezTo>
                      <a:cubicBezTo>
                        <a:pt x="136654" y="76743"/>
                        <a:pt x="131234" y="79121"/>
                        <a:pt x="123531" y="79121"/>
                      </a:cubicBezTo>
                      <a:cubicBezTo>
                        <a:pt x="115733" y="79121"/>
                        <a:pt x="111454" y="77409"/>
                        <a:pt x="111454" y="74080"/>
                      </a:cubicBezTo>
                      <a:cubicBezTo>
                        <a:pt x="111454" y="72939"/>
                        <a:pt x="112119" y="71703"/>
                        <a:pt x="113165" y="70752"/>
                      </a:cubicBezTo>
                      <a:lnTo>
                        <a:pt x="105367" y="70752"/>
                      </a:lnTo>
                      <a:cubicBezTo>
                        <a:pt x="103180" y="71798"/>
                        <a:pt x="101754" y="73985"/>
                        <a:pt x="101754" y="76363"/>
                      </a:cubicBezTo>
                      <a:cubicBezTo>
                        <a:pt x="101754" y="82734"/>
                        <a:pt x="110122" y="87299"/>
                        <a:pt x="123341" y="87299"/>
                      </a:cubicBezTo>
                      <a:moveTo>
                        <a:pt x="49641" y="26057"/>
                      </a:moveTo>
                      <a:lnTo>
                        <a:pt x="49641" y="31002"/>
                      </a:lnTo>
                      <a:lnTo>
                        <a:pt x="56107" y="31002"/>
                      </a:lnTo>
                      <a:lnTo>
                        <a:pt x="56107" y="55061"/>
                      </a:lnTo>
                      <a:cubicBezTo>
                        <a:pt x="56107" y="65332"/>
                        <a:pt x="61433" y="70942"/>
                        <a:pt x="71513" y="70942"/>
                      </a:cubicBezTo>
                      <a:cubicBezTo>
                        <a:pt x="75127" y="70942"/>
                        <a:pt x="78930" y="69896"/>
                        <a:pt x="80452" y="68565"/>
                      </a:cubicBezTo>
                      <a:lnTo>
                        <a:pt x="80452" y="60862"/>
                      </a:lnTo>
                      <a:cubicBezTo>
                        <a:pt x="78835" y="61623"/>
                        <a:pt x="75982" y="62098"/>
                        <a:pt x="73795" y="62098"/>
                      </a:cubicBezTo>
                      <a:cubicBezTo>
                        <a:pt x="68089" y="62098"/>
                        <a:pt x="65902" y="59911"/>
                        <a:pt x="65902" y="54300"/>
                      </a:cubicBezTo>
                      <a:lnTo>
                        <a:pt x="65902" y="31002"/>
                      </a:lnTo>
                      <a:lnTo>
                        <a:pt x="78740" y="31002"/>
                      </a:lnTo>
                      <a:lnTo>
                        <a:pt x="78740" y="22348"/>
                      </a:lnTo>
                      <a:lnTo>
                        <a:pt x="65902" y="22348"/>
                      </a:lnTo>
                      <a:lnTo>
                        <a:pt x="65902" y="13599"/>
                      </a:lnTo>
                      <a:lnTo>
                        <a:pt x="60387" y="13599"/>
                      </a:lnTo>
                      <a:lnTo>
                        <a:pt x="60196" y="14265"/>
                      </a:lnTo>
                      <a:cubicBezTo>
                        <a:pt x="58294" y="20161"/>
                        <a:pt x="55156" y="23584"/>
                        <a:pt x="49641" y="26057"/>
                      </a:cubicBezTo>
                      <a:moveTo>
                        <a:pt x="10270" y="42128"/>
                      </a:moveTo>
                      <a:cubicBezTo>
                        <a:pt x="11412" y="34710"/>
                        <a:pt x="15976" y="30241"/>
                        <a:pt x="22728" y="30241"/>
                      </a:cubicBezTo>
                      <a:cubicBezTo>
                        <a:pt x="28814" y="30241"/>
                        <a:pt x="32808" y="34901"/>
                        <a:pt x="33569" y="42128"/>
                      </a:cubicBezTo>
                      <a:lnTo>
                        <a:pt x="10270" y="42128"/>
                      </a:lnTo>
                      <a:close/>
                      <a:moveTo>
                        <a:pt x="25201" y="70942"/>
                      </a:moveTo>
                      <a:cubicBezTo>
                        <a:pt x="31477" y="70942"/>
                        <a:pt x="38419" y="68755"/>
                        <a:pt x="41938" y="65807"/>
                      </a:cubicBezTo>
                      <a:lnTo>
                        <a:pt x="41938" y="56488"/>
                      </a:lnTo>
                      <a:cubicBezTo>
                        <a:pt x="37944" y="60006"/>
                        <a:pt x="31857" y="62384"/>
                        <a:pt x="26057" y="62384"/>
                      </a:cubicBezTo>
                      <a:cubicBezTo>
                        <a:pt x="16642" y="62384"/>
                        <a:pt x="11317" y="58389"/>
                        <a:pt x="10080" y="50306"/>
                      </a:cubicBezTo>
                      <a:lnTo>
                        <a:pt x="43745" y="50306"/>
                      </a:lnTo>
                      <a:cubicBezTo>
                        <a:pt x="44886" y="32523"/>
                        <a:pt x="36898" y="21777"/>
                        <a:pt x="22443" y="21777"/>
                      </a:cubicBezTo>
                      <a:cubicBezTo>
                        <a:pt x="8654" y="21777"/>
                        <a:pt x="0" y="31382"/>
                        <a:pt x="0" y="46502"/>
                      </a:cubicBezTo>
                      <a:cubicBezTo>
                        <a:pt x="0" y="62193"/>
                        <a:pt x="9034" y="70942"/>
                        <a:pt x="25201" y="70942"/>
                      </a:cubicBezTo>
                    </a:path>
                  </a:pathLst>
                </a:custGeom>
                <a:solidFill>
                  <a:srgbClr val="000000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84637BE8-8674-45DF-9F3E-66DD8457B81C}"/>
                  </a:ext>
                </a:extLst>
              </p:cNvPr>
              <p:cNvSpPr/>
              <p:nvPr/>
            </p:nvSpPr>
            <p:spPr>
              <a:xfrm>
                <a:off x="10422185" y="1044448"/>
                <a:ext cx="36327" cy="9414"/>
              </a:xfrm>
              <a:custGeom>
                <a:avLst/>
                <a:gdLst>
                  <a:gd name="connsiteX0" fmla="*/ 0 w 36327"/>
                  <a:gd name="connsiteY0" fmla="*/ 0 h 9414"/>
                  <a:gd name="connsiteX1" fmla="*/ 36327 w 36327"/>
                  <a:gd name="connsiteY1" fmla="*/ 0 h 9414"/>
                  <a:gd name="connsiteX2" fmla="*/ 36327 w 36327"/>
                  <a:gd name="connsiteY2" fmla="*/ 9415 h 9414"/>
                  <a:gd name="connsiteX3" fmla="*/ 0 w 36327"/>
                  <a:gd name="connsiteY3" fmla="*/ 9415 h 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27" h="9414">
                    <a:moveTo>
                      <a:pt x="0" y="0"/>
                    </a:moveTo>
                    <a:lnTo>
                      <a:pt x="36327" y="0"/>
                    </a:lnTo>
                    <a:lnTo>
                      <a:pt x="36327" y="9415"/>
                    </a:lnTo>
                    <a:lnTo>
                      <a:pt x="0" y="9415"/>
                    </a:lnTo>
                    <a:close/>
                  </a:path>
                </a:pathLst>
              </a:custGeom>
              <a:solidFill>
                <a:srgbClr val="000000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58" name="Text Placeholder 12">
            <a:extLst>
              <a:ext uri="{FF2B5EF4-FFF2-40B4-BE49-F238E27FC236}">
                <a16:creationId xmlns:a16="http://schemas.microsoft.com/office/drawing/2014/main" id="{126854F8-EA26-479F-AB4D-220515E860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92118" y="1329"/>
            <a:ext cx="1561628" cy="69656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latin typeface="+mn-lt"/>
              </a:defRPr>
            </a:lvl1pPr>
          </a:lstStyle>
          <a:p>
            <a:pPr lvl="0"/>
            <a:r>
              <a:rPr lang="en-US"/>
              <a:t>    </a:t>
            </a:r>
            <a:endParaRPr lang="nb-NO"/>
          </a:p>
        </p:txBody>
      </p:sp>
      <p:grpSp>
        <p:nvGrpSpPr>
          <p:cNvPr id="159" name="dasdasda">
            <a:extLst>
              <a:ext uri="{FF2B5EF4-FFF2-40B4-BE49-F238E27FC236}">
                <a16:creationId xmlns:a16="http://schemas.microsoft.com/office/drawing/2014/main" id="{668C4165-DD41-4446-84FA-FE70B3A86BBD}"/>
              </a:ext>
            </a:extLst>
          </p:cNvPr>
          <p:cNvGrpSpPr/>
          <p:nvPr userDrawn="1"/>
        </p:nvGrpSpPr>
        <p:grpSpPr>
          <a:xfrm>
            <a:off x="10819799" y="142943"/>
            <a:ext cx="1179545" cy="469900"/>
            <a:chOff x="10053875" y="625546"/>
            <a:chExt cx="1163332" cy="470539"/>
          </a:xfrm>
        </p:grpSpPr>
        <p:grpSp>
          <p:nvGrpSpPr>
            <p:cNvPr id="160" name="dasdasda">
              <a:extLst>
                <a:ext uri="{FF2B5EF4-FFF2-40B4-BE49-F238E27FC236}">
                  <a16:creationId xmlns:a16="http://schemas.microsoft.com/office/drawing/2014/main" id="{479BC5A7-77AF-4C9D-BF77-6D01CF9DFAD1}"/>
                </a:ext>
              </a:extLst>
            </p:cNvPr>
            <p:cNvGrpSpPr/>
            <p:nvPr/>
          </p:nvGrpSpPr>
          <p:grpSpPr>
            <a:xfrm>
              <a:off x="10421710" y="740423"/>
              <a:ext cx="601392" cy="108410"/>
              <a:chOff x="10421710" y="740423"/>
              <a:chExt cx="601392" cy="108410"/>
            </a:xfrm>
            <a:solidFill>
              <a:srgbClr val="12110C"/>
            </a:solidFill>
          </p:grpSpPr>
          <p:sp>
            <p:nvSpPr>
              <p:cNvPr id="284" name="Frihåndsform: figur 283">
                <a:extLst>
                  <a:ext uri="{FF2B5EF4-FFF2-40B4-BE49-F238E27FC236}">
                    <a16:creationId xmlns:a16="http://schemas.microsoft.com/office/drawing/2014/main" id="{4B1908AF-69BD-42BC-A7B3-EF69E25B80D6}"/>
                  </a:ext>
                </a:extLst>
              </p:cNvPr>
              <p:cNvSpPr/>
              <p:nvPr/>
            </p:nvSpPr>
            <p:spPr>
              <a:xfrm>
                <a:off x="10421710" y="740423"/>
                <a:ext cx="97189" cy="108315"/>
              </a:xfrm>
              <a:custGeom>
                <a:avLst/>
                <a:gdLst>
                  <a:gd name="connsiteX0" fmla="*/ 40416 w 97189"/>
                  <a:gd name="connsiteY0" fmla="*/ 88060 h 108315"/>
                  <a:gd name="connsiteX1" fmla="*/ 57439 w 97189"/>
                  <a:gd name="connsiteY1" fmla="*/ 83780 h 108315"/>
                  <a:gd name="connsiteX2" fmla="*/ 69326 w 97189"/>
                  <a:gd name="connsiteY2" fmla="*/ 71798 h 108315"/>
                  <a:gd name="connsiteX3" fmla="*/ 73700 w 97189"/>
                  <a:gd name="connsiteY3" fmla="*/ 54586 h 108315"/>
                  <a:gd name="connsiteX4" fmla="*/ 69421 w 97189"/>
                  <a:gd name="connsiteY4" fmla="*/ 36612 h 108315"/>
                  <a:gd name="connsiteX5" fmla="*/ 57629 w 97189"/>
                  <a:gd name="connsiteY5" fmla="*/ 24630 h 108315"/>
                  <a:gd name="connsiteX6" fmla="*/ 40321 w 97189"/>
                  <a:gd name="connsiteY6" fmla="*/ 20351 h 108315"/>
                  <a:gd name="connsiteX7" fmla="*/ 23109 w 97189"/>
                  <a:gd name="connsiteY7" fmla="*/ 20351 h 108315"/>
                  <a:gd name="connsiteX8" fmla="*/ 23109 w 97189"/>
                  <a:gd name="connsiteY8" fmla="*/ 88155 h 108315"/>
                  <a:gd name="connsiteX9" fmla="*/ 40416 w 97189"/>
                  <a:gd name="connsiteY9" fmla="*/ 88155 h 108315"/>
                  <a:gd name="connsiteX10" fmla="*/ 0 w 97189"/>
                  <a:gd name="connsiteY10" fmla="*/ 0 h 108315"/>
                  <a:gd name="connsiteX11" fmla="*/ 39275 w 97189"/>
                  <a:gd name="connsiteY11" fmla="*/ 0 h 108315"/>
                  <a:gd name="connsiteX12" fmla="*/ 81783 w 97189"/>
                  <a:gd name="connsiteY12" fmla="*/ 13979 h 108315"/>
                  <a:gd name="connsiteX13" fmla="*/ 97189 w 97189"/>
                  <a:gd name="connsiteY13" fmla="*/ 54205 h 108315"/>
                  <a:gd name="connsiteX14" fmla="*/ 89676 w 97189"/>
                  <a:gd name="connsiteY14" fmla="*/ 82734 h 108315"/>
                  <a:gd name="connsiteX15" fmla="*/ 68945 w 97189"/>
                  <a:gd name="connsiteY15" fmla="*/ 101659 h 108315"/>
                  <a:gd name="connsiteX16" fmla="*/ 39275 w 97189"/>
                  <a:gd name="connsiteY16" fmla="*/ 108315 h 108315"/>
                  <a:gd name="connsiteX17" fmla="*/ 0 w 97189"/>
                  <a:gd name="connsiteY17" fmla="*/ 108315 h 108315"/>
                  <a:gd name="connsiteX18" fmla="*/ 0 w 97189"/>
                  <a:gd name="connsiteY18" fmla="*/ 0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7189" h="108315">
                    <a:moveTo>
                      <a:pt x="40416" y="88060"/>
                    </a:moveTo>
                    <a:cubicBezTo>
                      <a:pt x="46693" y="88060"/>
                      <a:pt x="52398" y="86633"/>
                      <a:pt x="57439" y="83780"/>
                    </a:cubicBezTo>
                    <a:cubicBezTo>
                      <a:pt x="62479" y="80927"/>
                      <a:pt x="66473" y="76838"/>
                      <a:pt x="69326" y="71798"/>
                    </a:cubicBezTo>
                    <a:cubicBezTo>
                      <a:pt x="72179" y="66663"/>
                      <a:pt x="73700" y="60957"/>
                      <a:pt x="73700" y="54586"/>
                    </a:cubicBezTo>
                    <a:cubicBezTo>
                      <a:pt x="73700" y="47739"/>
                      <a:pt x="72274" y="41843"/>
                      <a:pt x="69421" y="36612"/>
                    </a:cubicBezTo>
                    <a:cubicBezTo>
                      <a:pt x="66568" y="31477"/>
                      <a:pt x="62669" y="27483"/>
                      <a:pt x="57629" y="24630"/>
                    </a:cubicBezTo>
                    <a:cubicBezTo>
                      <a:pt x="52589" y="21777"/>
                      <a:pt x="46883" y="20351"/>
                      <a:pt x="40321" y="20351"/>
                    </a:cubicBezTo>
                    <a:lnTo>
                      <a:pt x="23109" y="20351"/>
                    </a:lnTo>
                    <a:lnTo>
                      <a:pt x="23109" y="88155"/>
                    </a:lnTo>
                    <a:lnTo>
                      <a:pt x="40416" y="88155"/>
                    </a:lnTo>
                    <a:close/>
                    <a:moveTo>
                      <a:pt x="0" y="0"/>
                    </a:moveTo>
                    <a:lnTo>
                      <a:pt x="39275" y="0"/>
                    </a:lnTo>
                    <a:cubicBezTo>
                      <a:pt x="57343" y="0"/>
                      <a:pt x="71513" y="4660"/>
                      <a:pt x="81783" y="13979"/>
                    </a:cubicBezTo>
                    <a:cubicBezTo>
                      <a:pt x="92054" y="23299"/>
                      <a:pt x="97189" y="36707"/>
                      <a:pt x="97189" y="54205"/>
                    </a:cubicBezTo>
                    <a:cubicBezTo>
                      <a:pt x="97189" y="65046"/>
                      <a:pt x="94716" y="74556"/>
                      <a:pt x="89676" y="82734"/>
                    </a:cubicBezTo>
                    <a:cubicBezTo>
                      <a:pt x="84636" y="90913"/>
                      <a:pt x="77789" y="97284"/>
                      <a:pt x="68945" y="101659"/>
                    </a:cubicBezTo>
                    <a:cubicBezTo>
                      <a:pt x="60101" y="106128"/>
                      <a:pt x="50211" y="108315"/>
                      <a:pt x="39275" y="108315"/>
                    </a:cubicBezTo>
                    <a:lnTo>
                      <a:pt x="0" y="108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5" name="Frihåndsform: figur 284">
                <a:extLst>
                  <a:ext uri="{FF2B5EF4-FFF2-40B4-BE49-F238E27FC236}">
                    <a16:creationId xmlns:a16="http://schemas.microsoft.com/office/drawing/2014/main" id="{A0FC1ACF-FBF0-41EC-9838-04BA502EAE6D}"/>
                  </a:ext>
                </a:extLst>
              </p:cNvPr>
              <p:cNvSpPr/>
              <p:nvPr/>
            </p:nvSpPr>
            <p:spPr>
              <a:xfrm>
                <a:off x="10530976" y="740423"/>
                <a:ext cx="86538" cy="108410"/>
              </a:xfrm>
              <a:custGeom>
                <a:avLst/>
                <a:gdLst>
                  <a:gd name="connsiteX0" fmla="*/ 44030 w 86538"/>
                  <a:gd name="connsiteY0" fmla="*/ 45647 h 108410"/>
                  <a:gd name="connsiteX1" fmla="*/ 54966 w 86538"/>
                  <a:gd name="connsiteY1" fmla="*/ 42033 h 108410"/>
                  <a:gd name="connsiteX2" fmla="*/ 59245 w 86538"/>
                  <a:gd name="connsiteY2" fmla="*/ 32523 h 108410"/>
                  <a:gd name="connsiteX3" fmla="*/ 55346 w 86538"/>
                  <a:gd name="connsiteY3" fmla="*/ 23489 h 108410"/>
                  <a:gd name="connsiteX4" fmla="*/ 44030 w 86538"/>
                  <a:gd name="connsiteY4" fmla="*/ 20351 h 108410"/>
                  <a:gd name="connsiteX5" fmla="*/ 23299 w 86538"/>
                  <a:gd name="connsiteY5" fmla="*/ 20351 h 108410"/>
                  <a:gd name="connsiteX6" fmla="*/ 23299 w 86538"/>
                  <a:gd name="connsiteY6" fmla="*/ 45742 h 108410"/>
                  <a:gd name="connsiteX7" fmla="*/ 44030 w 86538"/>
                  <a:gd name="connsiteY7" fmla="*/ 45742 h 108410"/>
                  <a:gd name="connsiteX8" fmla="*/ 0 w 86538"/>
                  <a:gd name="connsiteY8" fmla="*/ 0 h 108410"/>
                  <a:gd name="connsiteX9" fmla="*/ 42698 w 86538"/>
                  <a:gd name="connsiteY9" fmla="*/ 0 h 108410"/>
                  <a:gd name="connsiteX10" fmla="*/ 72844 w 86538"/>
                  <a:gd name="connsiteY10" fmla="*/ 8178 h 108410"/>
                  <a:gd name="connsiteX11" fmla="*/ 83020 w 86538"/>
                  <a:gd name="connsiteY11" fmla="*/ 32523 h 108410"/>
                  <a:gd name="connsiteX12" fmla="*/ 76458 w 86538"/>
                  <a:gd name="connsiteY12" fmla="*/ 51828 h 108410"/>
                  <a:gd name="connsiteX13" fmla="*/ 59055 w 86538"/>
                  <a:gd name="connsiteY13" fmla="*/ 62574 h 108410"/>
                  <a:gd name="connsiteX14" fmla="*/ 74271 w 86538"/>
                  <a:gd name="connsiteY14" fmla="*/ 85112 h 108410"/>
                  <a:gd name="connsiteX15" fmla="*/ 86538 w 86538"/>
                  <a:gd name="connsiteY15" fmla="*/ 108410 h 108410"/>
                  <a:gd name="connsiteX16" fmla="*/ 58675 w 86538"/>
                  <a:gd name="connsiteY16" fmla="*/ 108410 h 108410"/>
                  <a:gd name="connsiteX17" fmla="*/ 47073 w 86538"/>
                  <a:gd name="connsiteY17" fmla="*/ 84826 h 108410"/>
                  <a:gd name="connsiteX18" fmla="*/ 35186 w 86538"/>
                  <a:gd name="connsiteY18" fmla="*/ 66092 h 108410"/>
                  <a:gd name="connsiteX19" fmla="*/ 23299 w 86538"/>
                  <a:gd name="connsiteY19" fmla="*/ 66092 h 108410"/>
                  <a:gd name="connsiteX20" fmla="*/ 23299 w 86538"/>
                  <a:gd name="connsiteY20" fmla="*/ 108315 h 108410"/>
                  <a:gd name="connsiteX21" fmla="*/ 95 w 86538"/>
                  <a:gd name="connsiteY21" fmla="*/ 108315 h 108410"/>
                  <a:gd name="connsiteX22" fmla="*/ 95 w 86538"/>
                  <a:gd name="connsiteY22" fmla="*/ 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538" h="108410">
                    <a:moveTo>
                      <a:pt x="44030" y="45647"/>
                    </a:moveTo>
                    <a:cubicBezTo>
                      <a:pt x="48499" y="45647"/>
                      <a:pt x="52113" y="44410"/>
                      <a:pt x="54966" y="42033"/>
                    </a:cubicBezTo>
                    <a:cubicBezTo>
                      <a:pt x="57819" y="39655"/>
                      <a:pt x="59245" y="36422"/>
                      <a:pt x="59245" y="32523"/>
                    </a:cubicBezTo>
                    <a:cubicBezTo>
                      <a:pt x="59245" y="28624"/>
                      <a:pt x="57914" y="25581"/>
                      <a:pt x="55346" y="23489"/>
                    </a:cubicBezTo>
                    <a:cubicBezTo>
                      <a:pt x="52779" y="21397"/>
                      <a:pt x="48975" y="20351"/>
                      <a:pt x="44030" y="20351"/>
                    </a:cubicBezTo>
                    <a:lnTo>
                      <a:pt x="23299" y="20351"/>
                    </a:lnTo>
                    <a:lnTo>
                      <a:pt x="23299" y="45742"/>
                    </a:lnTo>
                    <a:lnTo>
                      <a:pt x="44030" y="45742"/>
                    </a:lnTo>
                    <a:close/>
                    <a:moveTo>
                      <a:pt x="0" y="0"/>
                    </a:moveTo>
                    <a:lnTo>
                      <a:pt x="42698" y="0"/>
                    </a:lnTo>
                    <a:cubicBezTo>
                      <a:pt x="56012" y="0"/>
                      <a:pt x="66092" y="2758"/>
                      <a:pt x="72844" y="8178"/>
                    </a:cubicBezTo>
                    <a:cubicBezTo>
                      <a:pt x="79596" y="13599"/>
                      <a:pt x="83020" y="21777"/>
                      <a:pt x="83020" y="32523"/>
                    </a:cubicBezTo>
                    <a:cubicBezTo>
                      <a:pt x="83020" y="39941"/>
                      <a:pt x="80832" y="46407"/>
                      <a:pt x="76458" y="51828"/>
                    </a:cubicBezTo>
                    <a:cubicBezTo>
                      <a:pt x="72083" y="57248"/>
                      <a:pt x="66282" y="60862"/>
                      <a:pt x="59055" y="62574"/>
                    </a:cubicBezTo>
                    <a:cubicBezTo>
                      <a:pt x="63810" y="68660"/>
                      <a:pt x="68850" y="76173"/>
                      <a:pt x="74271" y="85112"/>
                    </a:cubicBezTo>
                    <a:cubicBezTo>
                      <a:pt x="79596" y="94051"/>
                      <a:pt x="83685" y="101849"/>
                      <a:pt x="86538" y="108410"/>
                    </a:cubicBezTo>
                    <a:lnTo>
                      <a:pt x="58675" y="108410"/>
                    </a:lnTo>
                    <a:cubicBezTo>
                      <a:pt x="54681" y="99471"/>
                      <a:pt x="50782" y="91578"/>
                      <a:pt x="47073" y="84826"/>
                    </a:cubicBezTo>
                    <a:cubicBezTo>
                      <a:pt x="43364" y="78170"/>
                      <a:pt x="39370" y="71893"/>
                      <a:pt x="35186" y="66092"/>
                    </a:cubicBezTo>
                    <a:lnTo>
                      <a:pt x="23299" y="66092"/>
                    </a:lnTo>
                    <a:lnTo>
                      <a:pt x="23299" y="108315"/>
                    </a:lnTo>
                    <a:lnTo>
                      <a:pt x="95" y="1083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6" name="Frihåndsform: figur 285">
                <a:extLst>
                  <a:ext uri="{FF2B5EF4-FFF2-40B4-BE49-F238E27FC236}">
                    <a16:creationId xmlns:a16="http://schemas.microsoft.com/office/drawing/2014/main" id="{9329501D-3E33-4EA9-80B9-468DE20A81A9}"/>
                  </a:ext>
                </a:extLst>
              </p:cNvPr>
              <p:cNvSpPr/>
              <p:nvPr/>
            </p:nvSpPr>
            <p:spPr>
              <a:xfrm>
                <a:off x="10626548" y="740423"/>
                <a:ext cx="101848" cy="108410"/>
              </a:xfrm>
              <a:custGeom>
                <a:avLst/>
                <a:gdLst>
                  <a:gd name="connsiteX0" fmla="*/ 63430 w 101848"/>
                  <a:gd name="connsiteY0" fmla="*/ 62384 h 108410"/>
                  <a:gd name="connsiteX1" fmla="*/ 49926 w 101848"/>
                  <a:gd name="connsiteY1" fmla="*/ 19685 h 108410"/>
                  <a:gd name="connsiteX2" fmla="*/ 35661 w 101848"/>
                  <a:gd name="connsiteY2" fmla="*/ 62384 h 108410"/>
                  <a:gd name="connsiteX3" fmla="*/ 63430 w 101848"/>
                  <a:gd name="connsiteY3" fmla="*/ 62384 h 108410"/>
                  <a:gd name="connsiteX4" fmla="*/ 0 w 101848"/>
                  <a:gd name="connsiteY4" fmla="*/ 108410 h 108410"/>
                  <a:gd name="connsiteX5" fmla="*/ 14360 w 101848"/>
                  <a:gd name="connsiteY5" fmla="*/ 56392 h 108410"/>
                  <a:gd name="connsiteX6" fmla="*/ 36232 w 101848"/>
                  <a:gd name="connsiteY6" fmla="*/ 0 h 108410"/>
                  <a:gd name="connsiteX7" fmla="*/ 64666 w 101848"/>
                  <a:gd name="connsiteY7" fmla="*/ 0 h 108410"/>
                  <a:gd name="connsiteX8" fmla="*/ 85587 w 101848"/>
                  <a:gd name="connsiteY8" fmla="*/ 54300 h 108410"/>
                  <a:gd name="connsiteX9" fmla="*/ 101849 w 101848"/>
                  <a:gd name="connsiteY9" fmla="*/ 108315 h 108410"/>
                  <a:gd name="connsiteX10" fmla="*/ 76268 w 101848"/>
                  <a:gd name="connsiteY10" fmla="*/ 108315 h 108410"/>
                  <a:gd name="connsiteX11" fmla="*/ 69326 w 101848"/>
                  <a:gd name="connsiteY11" fmla="*/ 82734 h 108410"/>
                  <a:gd name="connsiteX12" fmla="*/ 30146 w 101848"/>
                  <a:gd name="connsiteY12" fmla="*/ 82734 h 108410"/>
                  <a:gd name="connsiteX13" fmla="*/ 24535 w 101848"/>
                  <a:gd name="connsiteY13" fmla="*/ 108315 h 108410"/>
                  <a:gd name="connsiteX14" fmla="*/ 0 w 101848"/>
                  <a:gd name="connsiteY14" fmla="*/ 108315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848" h="108410">
                    <a:moveTo>
                      <a:pt x="63430" y="62384"/>
                    </a:moveTo>
                    <a:cubicBezTo>
                      <a:pt x="58199" y="44220"/>
                      <a:pt x="53635" y="29956"/>
                      <a:pt x="49926" y="19685"/>
                    </a:cubicBezTo>
                    <a:cubicBezTo>
                      <a:pt x="44981" y="33379"/>
                      <a:pt x="40226" y="47644"/>
                      <a:pt x="35661" y="62384"/>
                    </a:cubicBezTo>
                    <a:lnTo>
                      <a:pt x="63430" y="62384"/>
                    </a:lnTo>
                    <a:close/>
                    <a:moveTo>
                      <a:pt x="0" y="108410"/>
                    </a:moveTo>
                    <a:cubicBezTo>
                      <a:pt x="2568" y="94526"/>
                      <a:pt x="7322" y="77124"/>
                      <a:pt x="14360" y="56392"/>
                    </a:cubicBezTo>
                    <a:cubicBezTo>
                      <a:pt x="21302" y="35661"/>
                      <a:pt x="28624" y="16832"/>
                      <a:pt x="36232" y="0"/>
                    </a:cubicBezTo>
                    <a:lnTo>
                      <a:pt x="64666" y="0"/>
                    </a:lnTo>
                    <a:cubicBezTo>
                      <a:pt x="71798" y="16357"/>
                      <a:pt x="78740" y="34425"/>
                      <a:pt x="85587" y="54300"/>
                    </a:cubicBezTo>
                    <a:cubicBezTo>
                      <a:pt x="92434" y="74271"/>
                      <a:pt x="97855" y="92244"/>
                      <a:pt x="101849" y="108315"/>
                    </a:cubicBezTo>
                    <a:lnTo>
                      <a:pt x="76268" y="108315"/>
                    </a:lnTo>
                    <a:cubicBezTo>
                      <a:pt x="73985" y="99471"/>
                      <a:pt x="71703" y="90913"/>
                      <a:pt x="69326" y="82734"/>
                    </a:cubicBezTo>
                    <a:lnTo>
                      <a:pt x="30146" y="82734"/>
                    </a:lnTo>
                    <a:cubicBezTo>
                      <a:pt x="27388" y="93575"/>
                      <a:pt x="25486" y="102039"/>
                      <a:pt x="24535" y="108315"/>
                    </a:cubicBezTo>
                    <a:lnTo>
                      <a:pt x="0" y="10831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7" name="Frihåndsform: figur 286">
                <a:extLst>
                  <a:ext uri="{FF2B5EF4-FFF2-40B4-BE49-F238E27FC236}">
                    <a16:creationId xmlns:a16="http://schemas.microsoft.com/office/drawing/2014/main" id="{25B0BC14-F975-4A1B-A5EC-884F479C2D02}"/>
                  </a:ext>
                </a:extLst>
              </p:cNvPr>
              <p:cNvSpPr/>
              <p:nvPr/>
            </p:nvSpPr>
            <p:spPr>
              <a:xfrm>
                <a:off x="10740094" y="740423"/>
                <a:ext cx="134466" cy="108315"/>
              </a:xfrm>
              <a:custGeom>
                <a:avLst/>
                <a:gdLst>
                  <a:gd name="connsiteX0" fmla="*/ 32048 w 134466"/>
                  <a:gd name="connsiteY0" fmla="*/ 24155 h 108315"/>
                  <a:gd name="connsiteX1" fmla="*/ 25676 w 134466"/>
                  <a:gd name="connsiteY1" fmla="*/ 108315 h 108315"/>
                  <a:gd name="connsiteX2" fmla="*/ 0 w 134466"/>
                  <a:gd name="connsiteY2" fmla="*/ 108315 h 108315"/>
                  <a:gd name="connsiteX3" fmla="*/ 5706 w 134466"/>
                  <a:gd name="connsiteY3" fmla="*/ 49070 h 108315"/>
                  <a:gd name="connsiteX4" fmla="*/ 12933 w 134466"/>
                  <a:gd name="connsiteY4" fmla="*/ 0 h 108315"/>
                  <a:gd name="connsiteX5" fmla="*/ 46883 w 134466"/>
                  <a:gd name="connsiteY5" fmla="*/ 0 h 108315"/>
                  <a:gd name="connsiteX6" fmla="*/ 67329 w 134466"/>
                  <a:gd name="connsiteY6" fmla="*/ 73415 h 108315"/>
                  <a:gd name="connsiteX7" fmla="*/ 87109 w 134466"/>
                  <a:gd name="connsiteY7" fmla="*/ 0 h 108315"/>
                  <a:gd name="connsiteX8" fmla="*/ 120963 w 134466"/>
                  <a:gd name="connsiteY8" fmla="*/ 0 h 108315"/>
                  <a:gd name="connsiteX9" fmla="*/ 128191 w 134466"/>
                  <a:gd name="connsiteY9" fmla="*/ 49926 h 108315"/>
                  <a:gd name="connsiteX10" fmla="*/ 134467 w 134466"/>
                  <a:gd name="connsiteY10" fmla="*/ 108315 h 108315"/>
                  <a:gd name="connsiteX11" fmla="*/ 108410 w 134466"/>
                  <a:gd name="connsiteY11" fmla="*/ 108315 h 108315"/>
                  <a:gd name="connsiteX12" fmla="*/ 104987 w 134466"/>
                  <a:gd name="connsiteY12" fmla="*/ 64095 h 108315"/>
                  <a:gd name="connsiteX13" fmla="*/ 100517 w 134466"/>
                  <a:gd name="connsiteY13" fmla="*/ 24440 h 108315"/>
                  <a:gd name="connsiteX14" fmla="*/ 79881 w 134466"/>
                  <a:gd name="connsiteY14" fmla="*/ 98425 h 108315"/>
                  <a:gd name="connsiteX15" fmla="*/ 53920 w 134466"/>
                  <a:gd name="connsiteY15" fmla="*/ 98425 h 108315"/>
                  <a:gd name="connsiteX16" fmla="*/ 32048 w 134466"/>
                  <a:gd name="connsiteY16" fmla="*/ 24155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466" h="108315">
                    <a:moveTo>
                      <a:pt x="32048" y="24155"/>
                    </a:moveTo>
                    <a:cubicBezTo>
                      <a:pt x="28719" y="55346"/>
                      <a:pt x="26627" y="83400"/>
                      <a:pt x="25676" y="108315"/>
                    </a:cubicBezTo>
                    <a:lnTo>
                      <a:pt x="0" y="108315"/>
                    </a:lnTo>
                    <a:cubicBezTo>
                      <a:pt x="1141" y="90437"/>
                      <a:pt x="3043" y="70752"/>
                      <a:pt x="5706" y="49070"/>
                    </a:cubicBezTo>
                    <a:cubicBezTo>
                      <a:pt x="8368" y="27388"/>
                      <a:pt x="10746" y="11031"/>
                      <a:pt x="12933" y="0"/>
                    </a:cubicBezTo>
                    <a:lnTo>
                      <a:pt x="46883" y="0"/>
                    </a:lnTo>
                    <a:lnTo>
                      <a:pt x="67329" y="73415"/>
                    </a:lnTo>
                    <a:lnTo>
                      <a:pt x="87109" y="0"/>
                    </a:lnTo>
                    <a:lnTo>
                      <a:pt x="120963" y="0"/>
                    </a:lnTo>
                    <a:cubicBezTo>
                      <a:pt x="123246" y="12648"/>
                      <a:pt x="125623" y="29290"/>
                      <a:pt x="128191" y="49926"/>
                    </a:cubicBezTo>
                    <a:cubicBezTo>
                      <a:pt x="130663" y="70467"/>
                      <a:pt x="132850" y="89962"/>
                      <a:pt x="134467" y="108315"/>
                    </a:cubicBezTo>
                    <a:lnTo>
                      <a:pt x="108410" y="108315"/>
                    </a:lnTo>
                    <a:cubicBezTo>
                      <a:pt x="107269" y="91673"/>
                      <a:pt x="106128" y="76933"/>
                      <a:pt x="104987" y="64095"/>
                    </a:cubicBezTo>
                    <a:cubicBezTo>
                      <a:pt x="103846" y="51257"/>
                      <a:pt x="102324" y="38039"/>
                      <a:pt x="100517" y="24440"/>
                    </a:cubicBezTo>
                    <a:lnTo>
                      <a:pt x="79881" y="98425"/>
                    </a:lnTo>
                    <a:lnTo>
                      <a:pt x="53920" y="98425"/>
                    </a:lnTo>
                    <a:lnTo>
                      <a:pt x="32048" y="2415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8" name="Frihåndsform: figur 287">
                <a:extLst>
                  <a:ext uri="{FF2B5EF4-FFF2-40B4-BE49-F238E27FC236}">
                    <a16:creationId xmlns:a16="http://schemas.microsoft.com/office/drawing/2014/main" id="{380B89FD-5763-40F4-9894-CCA7B9EAAB89}"/>
                  </a:ext>
                </a:extLst>
              </p:cNvPr>
              <p:cNvSpPr/>
              <p:nvPr/>
            </p:nvSpPr>
            <p:spPr>
              <a:xfrm>
                <a:off x="10888731" y="740423"/>
                <a:ext cx="134371" cy="108315"/>
              </a:xfrm>
              <a:custGeom>
                <a:avLst/>
                <a:gdLst>
                  <a:gd name="connsiteX0" fmla="*/ 32048 w 134371"/>
                  <a:gd name="connsiteY0" fmla="*/ 24155 h 108315"/>
                  <a:gd name="connsiteX1" fmla="*/ 25676 w 134371"/>
                  <a:gd name="connsiteY1" fmla="*/ 108315 h 108315"/>
                  <a:gd name="connsiteX2" fmla="*/ 0 w 134371"/>
                  <a:gd name="connsiteY2" fmla="*/ 108315 h 108315"/>
                  <a:gd name="connsiteX3" fmla="*/ 5706 w 134371"/>
                  <a:gd name="connsiteY3" fmla="*/ 49070 h 108315"/>
                  <a:gd name="connsiteX4" fmla="*/ 12933 w 134371"/>
                  <a:gd name="connsiteY4" fmla="*/ 0 h 108315"/>
                  <a:gd name="connsiteX5" fmla="*/ 46788 w 134371"/>
                  <a:gd name="connsiteY5" fmla="*/ 0 h 108315"/>
                  <a:gd name="connsiteX6" fmla="*/ 67233 w 134371"/>
                  <a:gd name="connsiteY6" fmla="*/ 73415 h 108315"/>
                  <a:gd name="connsiteX7" fmla="*/ 87014 w 134371"/>
                  <a:gd name="connsiteY7" fmla="*/ 0 h 108315"/>
                  <a:gd name="connsiteX8" fmla="*/ 120868 w 134371"/>
                  <a:gd name="connsiteY8" fmla="*/ 0 h 108315"/>
                  <a:gd name="connsiteX9" fmla="*/ 128095 w 134371"/>
                  <a:gd name="connsiteY9" fmla="*/ 49926 h 108315"/>
                  <a:gd name="connsiteX10" fmla="*/ 134372 w 134371"/>
                  <a:gd name="connsiteY10" fmla="*/ 108315 h 108315"/>
                  <a:gd name="connsiteX11" fmla="*/ 108315 w 134371"/>
                  <a:gd name="connsiteY11" fmla="*/ 108315 h 108315"/>
                  <a:gd name="connsiteX12" fmla="*/ 104892 w 134371"/>
                  <a:gd name="connsiteY12" fmla="*/ 64095 h 108315"/>
                  <a:gd name="connsiteX13" fmla="*/ 100422 w 134371"/>
                  <a:gd name="connsiteY13" fmla="*/ 24440 h 108315"/>
                  <a:gd name="connsiteX14" fmla="*/ 79786 w 134371"/>
                  <a:gd name="connsiteY14" fmla="*/ 98425 h 108315"/>
                  <a:gd name="connsiteX15" fmla="*/ 53730 w 134371"/>
                  <a:gd name="connsiteY15" fmla="*/ 98425 h 108315"/>
                  <a:gd name="connsiteX16" fmla="*/ 32048 w 134371"/>
                  <a:gd name="connsiteY16" fmla="*/ 24155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371" h="108315">
                    <a:moveTo>
                      <a:pt x="32048" y="24155"/>
                    </a:moveTo>
                    <a:cubicBezTo>
                      <a:pt x="28719" y="55346"/>
                      <a:pt x="26627" y="83400"/>
                      <a:pt x="25676" y="108315"/>
                    </a:cubicBezTo>
                    <a:lnTo>
                      <a:pt x="0" y="108315"/>
                    </a:lnTo>
                    <a:cubicBezTo>
                      <a:pt x="1141" y="90437"/>
                      <a:pt x="3043" y="70752"/>
                      <a:pt x="5706" y="49070"/>
                    </a:cubicBezTo>
                    <a:cubicBezTo>
                      <a:pt x="8368" y="27388"/>
                      <a:pt x="10746" y="11031"/>
                      <a:pt x="12933" y="0"/>
                    </a:cubicBezTo>
                    <a:lnTo>
                      <a:pt x="46788" y="0"/>
                    </a:lnTo>
                    <a:lnTo>
                      <a:pt x="67233" y="73415"/>
                    </a:lnTo>
                    <a:lnTo>
                      <a:pt x="87014" y="0"/>
                    </a:lnTo>
                    <a:lnTo>
                      <a:pt x="120868" y="0"/>
                    </a:lnTo>
                    <a:cubicBezTo>
                      <a:pt x="123150" y="12648"/>
                      <a:pt x="125528" y="29290"/>
                      <a:pt x="128095" y="49926"/>
                    </a:cubicBezTo>
                    <a:cubicBezTo>
                      <a:pt x="130568" y="70467"/>
                      <a:pt x="132755" y="89962"/>
                      <a:pt x="134372" y="108315"/>
                    </a:cubicBezTo>
                    <a:lnTo>
                      <a:pt x="108315" y="108315"/>
                    </a:lnTo>
                    <a:cubicBezTo>
                      <a:pt x="107174" y="91673"/>
                      <a:pt x="106033" y="76933"/>
                      <a:pt x="104892" y="64095"/>
                    </a:cubicBezTo>
                    <a:cubicBezTo>
                      <a:pt x="103751" y="51257"/>
                      <a:pt x="102229" y="38039"/>
                      <a:pt x="100422" y="24440"/>
                    </a:cubicBezTo>
                    <a:lnTo>
                      <a:pt x="79786" y="98425"/>
                    </a:lnTo>
                    <a:lnTo>
                      <a:pt x="53730" y="98425"/>
                    </a:lnTo>
                    <a:lnTo>
                      <a:pt x="32048" y="2415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61" name="Frihåndsform: figur 160">
              <a:extLst>
                <a:ext uri="{FF2B5EF4-FFF2-40B4-BE49-F238E27FC236}">
                  <a16:creationId xmlns:a16="http://schemas.microsoft.com/office/drawing/2014/main" id="{9EA3688E-A723-455A-A74C-6FFCBE30D125}"/>
                </a:ext>
              </a:extLst>
            </p:cNvPr>
            <p:cNvSpPr/>
            <p:nvPr/>
          </p:nvSpPr>
          <p:spPr>
            <a:xfrm>
              <a:off x="11038698" y="740423"/>
              <a:ext cx="70942" cy="108410"/>
            </a:xfrm>
            <a:custGeom>
              <a:avLst/>
              <a:gdLst>
                <a:gd name="connsiteX0" fmla="*/ 0 w 70942"/>
                <a:gd name="connsiteY0" fmla="*/ 0 h 108410"/>
                <a:gd name="connsiteX1" fmla="*/ 70942 w 70942"/>
                <a:gd name="connsiteY1" fmla="*/ 0 h 108410"/>
                <a:gd name="connsiteX2" fmla="*/ 70942 w 70942"/>
                <a:gd name="connsiteY2" fmla="*/ 20256 h 108410"/>
                <a:gd name="connsiteX3" fmla="*/ 23299 w 70942"/>
                <a:gd name="connsiteY3" fmla="*/ 20256 h 108410"/>
                <a:gd name="connsiteX4" fmla="*/ 23299 w 70942"/>
                <a:gd name="connsiteY4" fmla="*/ 43174 h 108410"/>
                <a:gd name="connsiteX5" fmla="*/ 65046 w 70942"/>
                <a:gd name="connsiteY5" fmla="*/ 43174 h 108410"/>
                <a:gd name="connsiteX6" fmla="*/ 65046 w 70942"/>
                <a:gd name="connsiteY6" fmla="*/ 63620 h 108410"/>
                <a:gd name="connsiteX7" fmla="*/ 23299 w 70942"/>
                <a:gd name="connsiteY7" fmla="*/ 63620 h 108410"/>
                <a:gd name="connsiteX8" fmla="*/ 23299 w 70942"/>
                <a:gd name="connsiteY8" fmla="*/ 88060 h 108410"/>
                <a:gd name="connsiteX9" fmla="*/ 70942 w 70942"/>
                <a:gd name="connsiteY9" fmla="*/ 88060 h 108410"/>
                <a:gd name="connsiteX10" fmla="*/ 70942 w 70942"/>
                <a:gd name="connsiteY10" fmla="*/ 108410 h 108410"/>
                <a:gd name="connsiteX11" fmla="*/ 0 w 70942"/>
                <a:gd name="connsiteY11" fmla="*/ 108410 h 1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942" h="108410">
                  <a:moveTo>
                    <a:pt x="0" y="0"/>
                  </a:moveTo>
                  <a:lnTo>
                    <a:pt x="70942" y="0"/>
                  </a:lnTo>
                  <a:lnTo>
                    <a:pt x="70942" y="20256"/>
                  </a:lnTo>
                  <a:lnTo>
                    <a:pt x="23299" y="20256"/>
                  </a:lnTo>
                  <a:lnTo>
                    <a:pt x="23299" y="43174"/>
                  </a:lnTo>
                  <a:lnTo>
                    <a:pt x="65046" y="43174"/>
                  </a:lnTo>
                  <a:lnTo>
                    <a:pt x="65046" y="63620"/>
                  </a:lnTo>
                  <a:lnTo>
                    <a:pt x="23299" y="63620"/>
                  </a:lnTo>
                  <a:lnTo>
                    <a:pt x="23299" y="88060"/>
                  </a:lnTo>
                  <a:lnTo>
                    <a:pt x="70942" y="88060"/>
                  </a:lnTo>
                  <a:lnTo>
                    <a:pt x="70942" y="108410"/>
                  </a:lnTo>
                  <a:lnTo>
                    <a:pt x="0" y="108410"/>
                  </a:lnTo>
                  <a:close/>
                </a:path>
              </a:pathLst>
            </a:custGeom>
            <a:solidFill>
              <a:srgbClr val="12110C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62" name="dasdasda">
              <a:extLst>
                <a:ext uri="{FF2B5EF4-FFF2-40B4-BE49-F238E27FC236}">
                  <a16:creationId xmlns:a16="http://schemas.microsoft.com/office/drawing/2014/main" id="{526E937D-63E6-4916-8D70-3F532437B9AB}"/>
                </a:ext>
              </a:extLst>
            </p:cNvPr>
            <p:cNvGrpSpPr/>
            <p:nvPr/>
          </p:nvGrpSpPr>
          <p:grpSpPr>
            <a:xfrm>
              <a:off x="10421710" y="740423"/>
              <a:ext cx="794629" cy="252577"/>
              <a:chOff x="10421710" y="740423"/>
              <a:chExt cx="794629" cy="252577"/>
            </a:xfrm>
            <a:solidFill>
              <a:srgbClr val="12110C"/>
            </a:solidFill>
          </p:grpSpPr>
          <p:sp>
            <p:nvSpPr>
              <p:cNvPr id="277" name="Frihåndsform: figur 276">
                <a:extLst>
                  <a:ext uri="{FF2B5EF4-FFF2-40B4-BE49-F238E27FC236}">
                    <a16:creationId xmlns:a16="http://schemas.microsoft.com/office/drawing/2014/main" id="{DFBBA7AC-9F4E-40CD-A89E-341E47911F28}"/>
                  </a:ext>
                </a:extLst>
              </p:cNvPr>
              <p:cNvSpPr/>
              <p:nvPr/>
            </p:nvSpPr>
            <p:spPr>
              <a:xfrm>
                <a:off x="11123430" y="740423"/>
                <a:ext cx="92909" cy="108410"/>
              </a:xfrm>
              <a:custGeom>
                <a:avLst/>
                <a:gdLst>
                  <a:gd name="connsiteX0" fmla="*/ 69801 w 92909"/>
                  <a:gd name="connsiteY0" fmla="*/ 108410 h 108410"/>
                  <a:gd name="connsiteX1" fmla="*/ 21016 w 92909"/>
                  <a:gd name="connsiteY1" fmla="*/ 34901 h 108410"/>
                  <a:gd name="connsiteX2" fmla="*/ 21016 w 92909"/>
                  <a:gd name="connsiteY2" fmla="*/ 108410 h 108410"/>
                  <a:gd name="connsiteX3" fmla="*/ 0 w 92909"/>
                  <a:gd name="connsiteY3" fmla="*/ 108410 h 108410"/>
                  <a:gd name="connsiteX4" fmla="*/ 0 w 92909"/>
                  <a:gd name="connsiteY4" fmla="*/ 0 h 108410"/>
                  <a:gd name="connsiteX5" fmla="*/ 23869 w 92909"/>
                  <a:gd name="connsiteY5" fmla="*/ 0 h 108410"/>
                  <a:gd name="connsiteX6" fmla="*/ 52208 w 92909"/>
                  <a:gd name="connsiteY6" fmla="*/ 37088 h 108410"/>
                  <a:gd name="connsiteX7" fmla="*/ 71893 w 92909"/>
                  <a:gd name="connsiteY7" fmla="*/ 67994 h 108410"/>
                  <a:gd name="connsiteX8" fmla="*/ 71893 w 92909"/>
                  <a:gd name="connsiteY8" fmla="*/ 0 h 108410"/>
                  <a:gd name="connsiteX9" fmla="*/ 92910 w 92909"/>
                  <a:gd name="connsiteY9" fmla="*/ 0 h 108410"/>
                  <a:gd name="connsiteX10" fmla="*/ 92910 w 92909"/>
                  <a:gd name="connsiteY10" fmla="*/ 108410 h 108410"/>
                  <a:gd name="connsiteX11" fmla="*/ 69801 w 92909"/>
                  <a:gd name="connsiteY11" fmla="*/ 10841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909" h="108410">
                    <a:moveTo>
                      <a:pt x="69801" y="108410"/>
                    </a:moveTo>
                    <a:cubicBezTo>
                      <a:pt x="55251" y="82069"/>
                      <a:pt x="38990" y="57629"/>
                      <a:pt x="21016" y="34901"/>
                    </a:cubicBezTo>
                    <a:lnTo>
                      <a:pt x="21016" y="108410"/>
                    </a:lnTo>
                    <a:lnTo>
                      <a:pt x="0" y="108410"/>
                    </a:lnTo>
                    <a:lnTo>
                      <a:pt x="0" y="0"/>
                    </a:lnTo>
                    <a:lnTo>
                      <a:pt x="23869" y="0"/>
                    </a:lnTo>
                    <a:cubicBezTo>
                      <a:pt x="35091" y="13884"/>
                      <a:pt x="44600" y="26152"/>
                      <a:pt x="52208" y="37088"/>
                    </a:cubicBezTo>
                    <a:cubicBezTo>
                      <a:pt x="59816" y="48024"/>
                      <a:pt x="66378" y="58294"/>
                      <a:pt x="71893" y="67994"/>
                    </a:cubicBezTo>
                    <a:lnTo>
                      <a:pt x="71893" y="0"/>
                    </a:lnTo>
                    <a:lnTo>
                      <a:pt x="92910" y="0"/>
                    </a:lnTo>
                    <a:lnTo>
                      <a:pt x="92910" y="108410"/>
                    </a:lnTo>
                    <a:lnTo>
                      <a:pt x="69801" y="10841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8" name="Frihåndsform: figur 277">
                <a:extLst>
                  <a:ext uri="{FF2B5EF4-FFF2-40B4-BE49-F238E27FC236}">
                    <a16:creationId xmlns:a16="http://schemas.microsoft.com/office/drawing/2014/main" id="{4F81EAF4-8320-4CB4-9B2C-A5658528A88D}"/>
                  </a:ext>
                </a:extLst>
              </p:cNvPr>
              <p:cNvSpPr/>
              <p:nvPr/>
            </p:nvSpPr>
            <p:spPr>
              <a:xfrm>
                <a:off x="10421710" y="882974"/>
                <a:ext cx="91673" cy="108410"/>
              </a:xfrm>
              <a:custGeom>
                <a:avLst/>
                <a:gdLst>
                  <a:gd name="connsiteX0" fmla="*/ 61908 w 91673"/>
                  <a:gd name="connsiteY0" fmla="*/ 108410 h 108410"/>
                  <a:gd name="connsiteX1" fmla="*/ 44600 w 91673"/>
                  <a:gd name="connsiteY1" fmla="*/ 81974 h 108410"/>
                  <a:gd name="connsiteX2" fmla="*/ 23204 w 91673"/>
                  <a:gd name="connsiteY2" fmla="*/ 59626 h 108410"/>
                  <a:gd name="connsiteX3" fmla="*/ 23204 w 91673"/>
                  <a:gd name="connsiteY3" fmla="*/ 108410 h 108410"/>
                  <a:gd name="connsiteX4" fmla="*/ 0 w 91673"/>
                  <a:gd name="connsiteY4" fmla="*/ 108410 h 108410"/>
                  <a:gd name="connsiteX5" fmla="*/ 0 w 91673"/>
                  <a:gd name="connsiteY5" fmla="*/ 0 h 108410"/>
                  <a:gd name="connsiteX6" fmla="*/ 23204 w 91673"/>
                  <a:gd name="connsiteY6" fmla="*/ 0 h 108410"/>
                  <a:gd name="connsiteX7" fmla="*/ 23204 w 91673"/>
                  <a:gd name="connsiteY7" fmla="*/ 45076 h 108410"/>
                  <a:gd name="connsiteX8" fmla="*/ 43935 w 91673"/>
                  <a:gd name="connsiteY8" fmla="*/ 24630 h 108410"/>
                  <a:gd name="connsiteX9" fmla="*/ 61147 w 91673"/>
                  <a:gd name="connsiteY9" fmla="*/ 0 h 108410"/>
                  <a:gd name="connsiteX10" fmla="*/ 88725 w 91673"/>
                  <a:gd name="connsiteY10" fmla="*/ 0 h 108410"/>
                  <a:gd name="connsiteX11" fmla="*/ 45551 w 91673"/>
                  <a:gd name="connsiteY11" fmla="*/ 51543 h 108410"/>
                  <a:gd name="connsiteX12" fmla="*/ 71893 w 91673"/>
                  <a:gd name="connsiteY12" fmla="*/ 78170 h 108410"/>
                  <a:gd name="connsiteX13" fmla="*/ 91673 w 91673"/>
                  <a:gd name="connsiteY13" fmla="*/ 108315 h 108410"/>
                  <a:gd name="connsiteX14" fmla="*/ 61908 w 91673"/>
                  <a:gd name="connsiteY14" fmla="*/ 108315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673" h="108410">
                    <a:moveTo>
                      <a:pt x="61908" y="108410"/>
                    </a:moveTo>
                    <a:cubicBezTo>
                      <a:pt x="57439" y="99757"/>
                      <a:pt x="51733" y="90913"/>
                      <a:pt x="44600" y="81974"/>
                    </a:cubicBezTo>
                    <a:cubicBezTo>
                      <a:pt x="37468" y="73034"/>
                      <a:pt x="30336" y="65617"/>
                      <a:pt x="23204" y="59626"/>
                    </a:cubicBezTo>
                    <a:lnTo>
                      <a:pt x="23204" y="108410"/>
                    </a:lnTo>
                    <a:lnTo>
                      <a:pt x="0" y="108410"/>
                    </a:lnTo>
                    <a:lnTo>
                      <a:pt x="0" y="0"/>
                    </a:lnTo>
                    <a:lnTo>
                      <a:pt x="23204" y="0"/>
                    </a:lnTo>
                    <a:lnTo>
                      <a:pt x="23204" y="45076"/>
                    </a:lnTo>
                    <a:cubicBezTo>
                      <a:pt x="30241" y="39465"/>
                      <a:pt x="37183" y="32713"/>
                      <a:pt x="43935" y="24630"/>
                    </a:cubicBezTo>
                    <a:cubicBezTo>
                      <a:pt x="50782" y="16547"/>
                      <a:pt x="56488" y="8369"/>
                      <a:pt x="61147" y="0"/>
                    </a:cubicBezTo>
                    <a:lnTo>
                      <a:pt x="88725" y="0"/>
                    </a:lnTo>
                    <a:cubicBezTo>
                      <a:pt x="76173" y="20161"/>
                      <a:pt x="61718" y="37278"/>
                      <a:pt x="45551" y="51543"/>
                    </a:cubicBezTo>
                    <a:cubicBezTo>
                      <a:pt x="54300" y="58485"/>
                      <a:pt x="63049" y="67329"/>
                      <a:pt x="71893" y="78170"/>
                    </a:cubicBezTo>
                    <a:cubicBezTo>
                      <a:pt x="80642" y="89011"/>
                      <a:pt x="87299" y="99091"/>
                      <a:pt x="91673" y="108315"/>
                    </a:cubicBezTo>
                    <a:lnTo>
                      <a:pt x="61908" y="10831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9" name="Frihåndsform: figur 278">
                <a:extLst>
                  <a:ext uri="{FF2B5EF4-FFF2-40B4-BE49-F238E27FC236}">
                    <a16:creationId xmlns:a16="http://schemas.microsoft.com/office/drawing/2014/main" id="{45E82315-893B-4F97-98F7-E61EFD64E881}"/>
                  </a:ext>
                </a:extLst>
              </p:cNvPr>
              <p:cNvSpPr/>
              <p:nvPr/>
            </p:nvSpPr>
            <p:spPr>
              <a:xfrm>
                <a:off x="10511291" y="881547"/>
                <a:ext cx="109456" cy="111453"/>
              </a:xfrm>
              <a:custGeom>
                <a:avLst/>
                <a:gdLst>
                  <a:gd name="connsiteX0" fmla="*/ 32143 w 109456"/>
                  <a:gd name="connsiteY0" fmla="*/ 81213 h 111453"/>
                  <a:gd name="connsiteX1" fmla="*/ 54776 w 109456"/>
                  <a:gd name="connsiteY1" fmla="*/ 90532 h 111453"/>
                  <a:gd name="connsiteX2" fmla="*/ 77409 w 109456"/>
                  <a:gd name="connsiteY2" fmla="*/ 81213 h 111453"/>
                  <a:gd name="connsiteX3" fmla="*/ 85587 w 109456"/>
                  <a:gd name="connsiteY3" fmla="*/ 55727 h 111453"/>
                  <a:gd name="connsiteX4" fmla="*/ 77409 w 109456"/>
                  <a:gd name="connsiteY4" fmla="*/ 30241 h 111453"/>
                  <a:gd name="connsiteX5" fmla="*/ 54776 w 109456"/>
                  <a:gd name="connsiteY5" fmla="*/ 20921 h 111453"/>
                  <a:gd name="connsiteX6" fmla="*/ 32143 w 109456"/>
                  <a:gd name="connsiteY6" fmla="*/ 30241 h 111453"/>
                  <a:gd name="connsiteX7" fmla="*/ 23869 w 109456"/>
                  <a:gd name="connsiteY7" fmla="*/ 55822 h 111453"/>
                  <a:gd name="connsiteX8" fmla="*/ 32143 w 109456"/>
                  <a:gd name="connsiteY8" fmla="*/ 81213 h 111453"/>
                  <a:gd name="connsiteX9" fmla="*/ 6942 w 109456"/>
                  <a:gd name="connsiteY9" fmla="*/ 26912 h 111453"/>
                  <a:gd name="connsiteX10" fmla="*/ 26247 w 109456"/>
                  <a:gd name="connsiteY10" fmla="*/ 7132 h 111453"/>
                  <a:gd name="connsiteX11" fmla="*/ 54776 w 109456"/>
                  <a:gd name="connsiteY11" fmla="*/ 0 h 111453"/>
                  <a:gd name="connsiteX12" fmla="*/ 83305 w 109456"/>
                  <a:gd name="connsiteY12" fmla="*/ 7132 h 111453"/>
                  <a:gd name="connsiteX13" fmla="*/ 102610 w 109456"/>
                  <a:gd name="connsiteY13" fmla="*/ 26912 h 111453"/>
                  <a:gd name="connsiteX14" fmla="*/ 109457 w 109456"/>
                  <a:gd name="connsiteY14" fmla="*/ 55727 h 111453"/>
                  <a:gd name="connsiteX15" fmla="*/ 102610 w 109456"/>
                  <a:gd name="connsiteY15" fmla="*/ 84541 h 111453"/>
                  <a:gd name="connsiteX16" fmla="*/ 83305 w 109456"/>
                  <a:gd name="connsiteY16" fmla="*/ 104321 h 111453"/>
                  <a:gd name="connsiteX17" fmla="*/ 54776 w 109456"/>
                  <a:gd name="connsiteY17" fmla="*/ 111454 h 111453"/>
                  <a:gd name="connsiteX18" fmla="*/ 26247 w 109456"/>
                  <a:gd name="connsiteY18" fmla="*/ 104321 h 111453"/>
                  <a:gd name="connsiteX19" fmla="*/ 6942 w 109456"/>
                  <a:gd name="connsiteY19" fmla="*/ 84541 h 111453"/>
                  <a:gd name="connsiteX20" fmla="*/ 0 w 109456"/>
                  <a:gd name="connsiteY20" fmla="*/ 55727 h 111453"/>
                  <a:gd name="connsiteX21" fmla="*/ 6942 w 109456"/>
                  <a:gd name="connsiteY21" fmla="*/ 26912 h 11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9456" h="111453">
                    <a:moveTo>
                      <a:pt x="32143" y="81213"/>
                    </a:moveTo>
                    <a:cubicBezTo>
                      <a:pt x="37658" y="87394"/>
                      <a:pt x="45266" y="90532"/>
                      <a:pt x="54776" y="90532"/>
                    </a:cubicBezTo>
                    <a:cubicBezTo>
                      <a:pt x="64286" y="90532"/>
                      <a:pt x="71893" y="87394"/>
                      <a:pt x="77409" y="81213"/>
                    </a:cubicBezTo>
                    <a:cubicBezTo>
                      <a:pt x="82924" y="74936"/>
                      <a:pt x="85587" y="66473"/>
                      <a:pt x="85587" y="55727"/>
                    </a:cubicBezTo>
                    <a:cubicBezTo>
                      <a:pt x="85587" y="44981"/>
                      <a:pt x="82829" y="36517"/>
                      <a:pt x="77409" y="30241"/>
                    </a:cubicBezTo>
                    <a:cubicBezTo>
                      <a:pt x="71893" y="23964"/>
                      <a:pt x="64381" y="20921"/>
                      <a:pt x="54776" y="20921"/>
                    </a:cubicBezTo>
                    <a:cubicBezTo>
                      <a:pt x="45171" y="20921"/>
                      <a:pt x="37658" y="24060"/>
                      <a:pt x="32143" y="30241"/>
                    </a:cubicBezTo>
                    <a:cubicBezTo>
                      <a:pt x="26627" y="36422"/>
                      <a:pt x="23869" y="44981"/>
                      <a:pt x="23869" y="55822"/>
                    </a:cubicBezTo>
                    <a:cubicBezTo>
                      <a:pt x="23869" y="66568"/>
                      <a:pt x="26627" y="75031"/>
                      <a:pt x="32143" y="81213"/>
                    </a:cubicBezTo>
                    <a:moveTo>
                      <a:pt x="6942" y="26912"/>
                    </a:moveTo>
                    <a:cubicBezTo>
                      <a:pt x="11507" y="18449"/>
                      <a:pt x="17973" y="11887"/>
                      <a:pt x="26247" y="7132"/>
                    </a:cubicBezTo>
                    <a:cubicBezTo>
                      <a:pt x="34520" y="2377"/>
                      <a:pt x="44030" y="0"/>
                      <a:pt x="54776" y="0"/>
                    </a:cubicBezTo>
                    <a:cubicBezTo>
                      <a:pt x="65522" y="0"/>
                      <a:pt x="75031" y="2377"/>
                      <a:pt x="83305" y="7132"/>
                    </a:cubicBezTo>
                    <a:cubicBezTo>
                      <a:pt x="91578" y="11887"/>
                      <a:pt x="98045" y="18449"/>
                      <a:pt x="102610" y="26912"/>
                    </a:cubicBezTo>
                    <a:cubicBezTo>
                      <a:pt x="107174" y="35376"/>
                      <a:pt x="109457" y="44981"/>
                      <a:pt x="109457" y="55727"/>
                    </a:cubicBezTo>
                    <a:cubicBezTo>
                      <a:pt x="109457" y="66473"/>
                      <a:pt x="107174" y="76078"/>
                      <a:pt x="102610" y="84541"/>
                    </a:cubicBezTo>
                    <a:cubicBezTo>
                      <a:pt x="98045" y="93005"/>
                      <a:pt x="91578" y="99566"/>
                      <a:pt x="83305" y="104321"/>
                    </a:cubicBezTo>
                    <a:cubicBezTo>
                      <a:pt x="75031" y="109076"/>
                      <a:pt x="65522" y="111454"/>
                      <a:pt x="54776" y="111454"/>
                    </a:cubicBezTo>
                    <a:cubicBezTo>
                      <a:pt x="44030" y="111454"/>
                      <a:pt x="34520" y="109076"/>
                      <a:pt x="26247" y="104321"/>
                    </a:cubicBezTo>
                    <a:cubicBezTo>
                      <a:pt x="17973" y="99566"/>
                      <a:pt x="11507" y="93005"/>
                      <a:pt x="6942" y="84541"/>
                    </a:cubicBezTo>
                    <a:cubicBezTo>
                      <a:pt x="2377" y="76078"/>
                      <a:pt x="0" y="66473"/>
                      <a:pt x="0" y="55727"/>
                    </a:cubicBezTo>
                    <a:cubicBezTo>
                      <a:pt x="0" y="44981"/>
                      <a:pt x="2377" y="35376"/>
                      <a:pt x="6942" y="26912"/>
                    </a:cubicBezTo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0" name="Frihåndsform: figur 279">
                <a:extLst>
                  <a:ext uri="{FF2B5EF4-FFF2-40B4-BE49-F238E27FC236}">
                    <a16:creationId xmlns:a16="http://schemas.microsoft.com/office/drawing/2014/main" id="{9299384C-710D-40A4-B4D4-189668614DB6}"/>
                  </a:ext>
                </a:extLst>
              </p:cNvPr>
              <p:cNvSpPr/>
              <p:nvPr/>
            </p:nvSpPr>
            <p:spPr>
              <a:xfrm>
                <a:off x="10632540" y="883069"/>
                <a:ext cx="134276" cy="108410"/>
              </a:xfrm>
              <a:custGeom>
                <a:avLst/>
                <a:gdLst>
                  <a:gd name="connsiteX0" fmla="*/ 32048 w 134276"/>
                  <a:gd name="connsiteY0" fmla="*/ 24155 h 108410"/>
                  <a:gd name="connsiteX1" fmla="*/ 25676 w 134276"/>
                  <a:gd name="connsiteY1" fmla="*/ 108315 h 108410"/>
                  <a:gd name="connsiteX2" fmla="*/ 0 w 134276"/>
                  <a:gd name="connsiteY2" fmla="*/ 108315 h 108410"/>
                  <a:gd name="connsiteX3" fmla="*/ 5611 w 134276"/>
                  <a:gd name="connsiteY3" fmla="*/ 49070 h 108410"/>
                  <a:gd name="connsiteX4" fmla="*/ 12838 w 134276"/>
                  <a:gd name="connsiteY4" fmla="*/ 0 h 108410"/>
                  <a:gd name="connsiteX5" fmla="*/ 46693 w 134276"/>
                  <a:gd name="connsiteY5" fmla="*/ 0 h 108410"/>
                  <a:gd name="connsiteX6" fmla="*/ 67138 w 134276"/>
                  <a:gd name="connsiteY6" fmla="*/ 73415 h 108410"/>
                  <a:gd name="connsiteX7" fmla="*/ 86919 w 134276"/>
                  <a:gd name="connsiteY7" fmla="*/ 0 h 108410"/>
                  <a:gd name="connsiteX8" fmla="*/ 120773 w 134276"/>
                  <a:gd name="connsiteY8" fmla="*/ 0 h 108410"/>
                  <a:gd name="connsiteX9" fmla="*/ 128000 w 134276"/>
                  <a:gd name="connsiteY9" fmla="*/ 49926 h 108410"/>
                  <a:gd name="connsiteX10" fmla="*/ 134277 w 134276"/>
                  <a:gd name="connsiteY10" fmla="*/ 108410 h 108410"/>
                  <a:gd name="connsiteX11" fmla="*/ 108220 w 134276"/>
                  <a:gd name="connsiteY11" fmla="*/ 108410 h 108410"/>
                  <a:gd name="connsiteX12" fmla="*/ 104797 w 134276"/>
                  <a:gd name="connsiteY12" fmla="*/ 64190 h 108410"/>
                  <a:gd name="connsiteX13" fmla="*/ 100327 w 134276"/>
                  <a:gd name="connsiteY13" fmla="*/ 24535 h 108410"/>
                  <a:gd name="connsiteX14" fmla="*/ 79691 w 134276"/>
                  <a:gd name="connsiteY14" fmla="*/ 98520 h 108410"/>
                  <a:gd name="connsiteX15" fmla="*/ 53635 w 134276"/>
                  <a:gd name="connsiteY15" fmla="*/ 98520 h 108410"/>
                  <a:gd name="connsiteX16" fmla="*/ 32048 w 134276"/>
                  <a:gd name="connsiteY16" fmla="*/ 24155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276" h="108410">
                    <a:moveTo>
                      <a:pt x="32048" y="24155"/>
                    </a:moveTo>
                    <a:cubicBezTo>
                      <a:pt x="28719" y="55346"/>
                      <a:pt x="26627" y="83400"/>
                      <a:pt x="25676" y="108315"/>
                    </a:cubicBezTo>
                    <a:lnTo>
                      <a:pt x="0" y="108315"/>
                    </a:lnTo>
                    <a:cubicBezTo>
                      <a:pt x="1141" y="90437"/>
                      <a:pt x="3043" y="70752"/>
                      <a:pt x="5611" y="49070"/>
                    </a:cubicBezTo>
                    <a:cubicBezTo>
                      <a:pt x="8273" y="27388"/>
                      <a:pt x="10651" y="11031"/>
                      <a:pt x="12838" y="0"/>
                    </a:cubicBezTo>
                    <a:lnTo>
                      <a:pt x="46693" y="0"/>
                    </a:lnTo>
                    <a:lnTo>
                      <a:pt x="67138" y="73415"/>
                    </a:lnTo>
                    <a:lnTo>
                      <a:pt x="86919" y="0"/>
                    </a:lnTo>
                    <a:lnTo>
                      <a:pt x="120773" y="0"/>
                    </a:lnTo>
                    <a:cubicBezTo>
                      <a:pt x="123055" y="12743"/>
                      <a:pt x="125433" y="29385"/>
                      <a:pt x="128000" y="49926"/>
                    </a:cubicBezTo>
                    <a:cubicBezTo>
                      <a:pt x="130568" y="70562"/>
                      <a:pt x="132660" y="89962"/>
                      <a:pt x="134277" y="108410"/>
                    </a:cubicBezTo>
                    <a:lnTo>
                      <a:pt x="108220" y="108410"/>
                    </a:lnTo>
                    <a:cubicBezTo>
                      <a:pt x="107079" y="91769"/>
                      <a:pt x="105938" y="77028"/>
                      <a:pt x="104797" y="64190"/>
                    </a:cubicBezTo>
                    <a:cubicBezTo>
                      <a:pt x="103656" y="51352"/>
                      <a:pt x="102134" y="38134"/>
                      <a:pt x="100327" y="24535"/>
                    </a:cubicBezTo>
                    <a:lnTo>
                      <a:pt x="79691" y="98520"/>
                    </a:lnTo>
                    <a:lnTo>
                      <a:pt x="53635" y="98520"/>
                    </a:lnTo>
                    <a:lnTo>
                      <a:pt x="32048" y="2415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1" name="Frihåndsform: figur 280">
                <a:extLst>
                  <a:ext uri="{FF2B5EF4-FFF2-40B4-BE49-F238E27FC236}">
                    <a16:creationId xmlns:a16="http://schemas.microsoft.com/office/drawing/2014/main" id="{05C2F96E-C340-4B65-BFC9-AA2F21491CC0}"/>
                  </a:ext>
                </a:extLst>
              </p:cNvPr>
              <p:cNvSpPr/>
              <p:nvPr/>
            </p:nvSpPr>
            <p:spPr>
              <a:xfrm>
                <a:off x="10781176" y="883069"/>
                <a:ext cx="134371" cy="108410"/>
              </a:xfrm>
              <a:custGeom>
                <a:avLst/>
                <a:gdLst>
                  <a:gd name="connsiteX0" fmla="*/ 32048 w 134371"/>
                  <a:gd name="connsiteY0" fmla="*/ 24155 h 108410"/>
                  <a:gd name="connsiteX1" fmla="*/ 25676 w 134371"/>
                  <a:gd name="connsiteY1" fmla="*/ 108315 h 108410"/>
                  <a:gd name="connsiteX2" fmla="*/ 0 w 134371"/>
                  <a:gd name="connsiteY2" fmla="*/ 108315 h 108410"/>
                  <a:gd name="connsiteX3" fmla="*/ 5611 w 134371"/>
                  <a:gd name="connsiteY3" fmla="*/ 49070 h 108410"/>
                  <a:gd name="connsiteX4" fmla="*/ 12838 w 134371"/>
                  <a:gd name="connsiteY4" fmla="*/ 0 h 108410"/>
                  <a:gd name="connsiteX5" fmla="*/ 46788 w 134371"/>
                  <a:gd name="connsiteY5" fmla="*/ 0 h 108410"/>
                  <a:gd name="connsiteX6" fmla="*/ 67233 w 134371"/>
                  <a:gd name="connsiteY6" fmla="*/ 73415 h 108410"/>
                  <a:gd name="connsiteX7" fmla="*/ 87014 w 134371"/>
                  <a:gd name="connsiteY7" fmla="*/ 0 h 108410"/>
                  <a:gd name="connsiteX8" fmla="*/ 120868 w 134371"/>
                  <a:gd name="connsiteY8" fmla="*/ 0 h 108410"/>
                  <a:gd name="connsiteX9" fmla="*/ 128095 w 134371"/>
                  <a:gd name="connsiteY9" fmla="*/ 49926 h 108410"/>
                  <a:gd name="connsiteX10" fmla="*/ 134372 w 134371"/>
                  <a:gd name="connsiteY10" fmla="*/ 108410 h 108410"/>
                  <a:gd name="connsiteX11" fmla="*/ 108315 w 134371"/>
                  <a:gd name="connsiteY11" fmla="*/ 108410 h 108410"/>
                  <a:gd name="connsiteX12" fmla="*/ 104892 w 134371"/>
                  <a:gd name="connsiteY12" fmla="*/ 64190 h 108410"/>
                  <a:gd name="connsiteX13" fmla="*/ 100422 w 134371"/>
                  <a:gd name="connsiteY13" fmla="*/ 24535 h 108410"/>
                  <a:gd name="connsiteX14" fmla="*/ 79786 w 134371"/>
                  <a:gd name="connsiteY14" fmla="*/ 98520 h 108410"/>
                  <a:gd name="connsiteX15" fmla="*/ 53730 w 134371"/>
                  <a:gd name="connsiteY15" fmla="*/ 98520 h 108410"/>
                  <a:gd name="connsiteX16" fmla="*/ 32048 w 134371"/>
                  <a:gd name="connsiteY16" fmla="*/ 24155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371" h="108410">
                    <a:moveTo>
                      <a:pt x="32048" y="24155"/>
                    </a:moveTo>
                    <a:cubicBezTo>
                      <a:pt x="28719" y="55346"/>
                      <a:pt x="26627" y="83400"/>
                      <a:pt x="25676" y="108315"/>
                    </a:cubicBezTo>
                    <a:lnTo>
                      <a:pt x="0" y="108315"/>
                    </a:lnTo>
                    <a:cubicBezTo>
                      <a:pt x="1141" y="90437"/>
                      <a:pt x="3043" y="70752"/>
                      <a:pt x="5611" y="49070"/>
                    </a:cubicBezTo>
                    <a:cubicBezTo>
                      <a:pt x="8273" y="27388"/>
                      <a:pt x="10651" y="11031"/>
                      <a:pt x="12838" y="0"/>
                    </a:cubicBezTo>
                    <a:lnTo>
                      <a:pt x="46788" y="0"/>
                    </a:lnTo>
                    <a:lnTo>
                      <a:pt x="67233" y="73415"/>
                    </a:lnTo>
                    <a:lnTo>
                      <a:pt x="87014" y="0"/>
                    </a:lnTo>
                    <a:lnTo>
                      <a:pt x="120868" y="0"/>
                    </a:lnTo>
                    <a:cubicBezTo>
                      <a:pt x="123150" y="12743"/>
                      <a:pt x="125528" y="29385"/>
                      <a:pt x="128095" y="49926"/>
                    </a:cubicBezTo>
                    <a:cubicBezTo>
                      <a:pt x="130663" y="70562"/>
                      <a:pt x="132755" y="89962"/>
                      <a:pt x="134372" y="108410"/>
                    </a:cubicBezTo>
                    <a:lnTo>
                      <a:pt x="108315" y="108410"/>
                    </a:lnTo>
                    <a:cubicBezTo>
                      <a:pt x="107174" y="91769"/>
                      <a:pt x="106033" y="77028"/>
                      <a:pt x="104892" y="64190"/>
                    </a:cubicBezTo>
                    <a:cubicBezTo>
                      <a:pt x="103751" y="51352"/>
                      <a:pt x="102229" y="38134"/>
                      <a:pt x="100422" y="24535"/>
                    </a:cubicBezTo>
                    <a:lnTo>
                      <a:pt x="79786" y="98520"/>
                    </a:lnTo>
                    <a:lnTo>
                      <a:pt x="53730" y="98520"/>
                    </a:lnTo>
                    <a:lnTo>
                      <a:pt x="32048" y="2415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2" name="Frihåndsform: figur 281">
                <a:extLst>
                  <a:ext uri="{FF2B5EF4-FFF2-40B4-BE49-F238E27FC236}">
                    <a16:creationId xmlns:a16="http://schemas.microsoft.com/office/drawing/2014/main" id="{AADA84C4-6D2C-4631-B7EA-5C30E04564F5}"/>
                  </a:ext>
                </a:extLst>
              </p:cNvPr>
              <p:cNvSpPr/>
              <p:nvPr/>
            </p:nvSpPr>
            <p:spPr>
              <a:xfrm>
                <a:off x="10931144" y="883069"/>
                <a:ext cx="89200" cy="109932"/>
              </a:xfrm>
              <a:custGeom>
                <a:avLst/>
                <a:gdLst>
                  <a:gd name="connsiteX0" fmla="*/ 89201 w 89200"/>
                  <a:gd name="connsiteY0" fmla="*/ 0 h 109932"/>
                  <a:gd name="connsiteX1" fmla="*/ 89201 w 89200"/>
                  <a:gd name="connsiteY1" fmla="*/ 65997 h 109932"/>
                  <a:gd name="connsiteX2" fmla="*/ 83875 w 89200"/>
                  <a:gd name="connsiteY2" fmla="*/ 89201 h 109932"/>
                  <a:gd name="connsiteX3" fmla="*/ 68470 w 89200"/>
                  <a:gd name="connsiteY3" fmla="*/ 104511 h 109932"/>
                  <a:gd name="connsiteX4" fmla="*/ 44600 w 89200"/>
                  <a:gd name="connsiteY4" fmla="*/ 109932 h 109932"/>
                  <a:gd name="connsiteX5" fmla="*/ 20731 w 89200"/>
                  <a:gd name="connsiteY5" fmla="*/ 104511 h 109932"/>
                  <a:gd name="connsiteX6" fmla="*/ 5325 w 89200"/>
                  <a:gd name="connsiteY6" fmla="*/ 89201 h 109932"/>
                  <a:gd name="connsiteX7" fmla="*/ 0 w 89200"/>
                  <a:gd name="connsiteY7" fmla="*/ 65997 h 109932"/>
                  <a:gd name="connsiteX8" fmla="*/ 0 w 89200"/>
                  <a:gd name="connsiteY8" fmla="*/ 0 h 109932"/>
                  <a:gd name="connsiteX9" fmla="*/ 23204 w 89200"/>
                  <a:gd name="connsiteY9" fmla="*/ 0 h 109932"/>
                  <a:gd name="connsiteX10" fmla="*/ 23204 w 89200"/>
                  <a:gd name="connsiteY10" fmla="*/ 62954 h 109932"/>
                  <a:gd name="connsiteX11" fmla="*/ 28814 w 89200"/>
                  <a:gd name="connsiteY11" fmla="*/ 82259 h 109932"/>
                  <a:gd name="connsiteX12" fmla="*/ 45076 w 89200"/>
                  <a:gd name="connsiteY12" fmla="*/ 89011 h 109932"/>
                  <a:gd name="connsiteX13" fmla="*/ 61337 w 89200"/>
                  <a:gd name="connsiteY13" fmla="*/ 82259 h 109932"/>
                  <a:gd name="connsiteX14" fmla="*/ 66948 w 89200"/>
                  <a:gd name="connsiteY14" fmla="*/ 62954 h 109932"/>
                  <a:gd name="connsiteX15" fmla="*/ 66948 w 89200"/>
                  <a:gd name="connsiteY15" fmla="*/ 0 h 109932"/>
                  <a:gd name="connsiteX16" fmla="*/ 89201 w 89200"/>
                  <a:gd name="connsiteY16" fmla="*/ 0 h 10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9200" h="109932">
                    <a:moveTo>
                      <a:pt x="89201" y="0"/>
                    </a:moveTo>
                    <a:lnTo>
                      <a:pt x="89201" y="65997"/>
                    </a:lnTo>
                    <a:cubicBezTo>
                      <a:pt x="89201" y="74841"/>
                      <a:pt x="87394" y="82639"/>
                      <a:pt x="83875" y="89201"/>
                    </a:cubicBezTo>
                    <a:cubicBezTo>
                      <a:pt x="80262" y="95763"/>
                      <a:pt x="75127" y="100898"/>
                      <a:pt x="68470" y="104511"/>
                    </a:cubicBezTo>
                    <a:cubicBezTo>
                      <a:pt x="61718" y="108125"/>
                      <a:pt x="53825" y="109932"/>
                      <a:pt x="44600" y="109932"/>
                    </a:cubicBezTo>
                    <a:cubicBezTo>
                      <a:pt x="35376" y="109932"/>
                      <a:pt x="27483" y="108125"/>
                      <a:pt x="20731" y="104511"/>
                    </a:cubicBezTo>
                    <a:cubicBezTo>
                      <a:pt x="14074" y="100898"/>
                      <a:pt x="8939" y="95763"/>
                      <a:pt x="5325" y="89201"/>
                    </a:cubicBezTo>
                    <a:cubicBezTo>
                      <a:pt x="1807" y="82639"/>
                      <a:pt x="0" y="74841"/>
                      <a:pt x="0" y="65997"/>
                    </a:cubicBezTo>
                    <a:lnTo>
                      <a:pt x="0" y="0"/>
                    </a:lnTo>
                    <a:lnTo>
                      <a:pt x="23204" y="0"/>
                    </a:lnTo>
                    <a:lnTo>
                      <a:pt x="23204" y="62954"/>
                    </a:lnTo>
                    <a:cubicBezTo>
                      <a:pt x="23204" y="71323"/>
                      <a:pt x="25010" y="77789"/>
                      <a:pt x="28814" y="82259"/>
                    </a:cubicBezTo>
                    <a:cubicBezTo>
                      <a:pt x="32523" y="86728"/>
                      <a:pt x="37944" y="89011"/>
                      <a:pt x="45076" y="89011"/>
                    </a:cubicBezTo>
                    <a:cubicBezTo>
                      <a:pt x="52208" y="89011"/>
                      <a:pt x="57629" y="86728"/>
                      <a:pt x="61337" y="82259"/>
                    </a:cubicBezTo>
                    <a:cubicBezTo>
                      <a:pt x="65046" y="77789"/>
                      <a:pt x="66948" y="71323"/>
                      <a:pt x="66948" y="62954"/>
                    </a:cubicBezTo>
                    <a:lnTo>
                      <a:pt x="66948" y="0"/>
                    </a:lnTo>
                    <a:lnTo>
                      <a:pt x="89201" y="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3" name="Frihåndsform: figur 282">
                <a:extLst>
                  <a:ext uri="{FF2B5EF4-FFF2-40B4-BE49-F238E27FC236}">
                    <a16:creationId xmlns:a16="http://schemas.microsoft.com/office/drawing/2014/main" id="{7D1198CE-506B-40FE-830B-81AC9F6785B2}"/>
                  </a:ext>
                </a:extLst>
              </p:cNvPr>
              <p:cNvSpPr/>
              <p:nvPr/>
            </p:nvSpPr>
            <p:spPr>
              <a:xfrm>
                <a:off x="11037082" y="882974"/>
                <a:ext cx="92909" cy="108410"/>
              </a:xfrm>
              <a:custGeom>
                <a:avLst/>
                <a:gdLst>
                  <a:gd name="connsiteX0" fmla="*/ 69801 w 92909"/>
                  <a:gd name="connsiteY0" fmla="*/ 108410 h 108410"/>
                  <a:gd name="connsiteX1" fmla="*/ 21016 w 92909"/>
                  <a:gd name="connsiteY1" fmla="*/ 34901 h 108410"/>
                  <a:gd name="connsiteX2" fmla="*/ 21016 w 92909"/>
                  <a:gd name="connsiteY2" fmla="*/ 108410 h 108410"/>
                  <a:gd name="connsiteX3" fmla="*/ 0 w 92909"/>
                  <a:gd name="connsiteY3" fmla="*/ 108410 h 108410"/>
                  <a:gd name="connsiteX4" fmla="*/ 0 w 92909"/>
                  <a:gd name="connsiteY4" fmla="*/ 0 h 108410"/>
                  <a:gd name="connsiteX5" fmla="*/ 23869 w 92909"/>
                  <a:gd name="connsiteY5" fmla="*/ 0 h 108410"/>
                  <a:gd name="connsiteX6" fmla="*/ 52208 w 92909"/>
                  <a:gd name="connsiteY6" fmla="*/ 37088 h 108410"/>
                  <a:gd name="connsiteX7" fmla="*/ 71893 w 92909"/>
                  <a:gd name="connsiteY7" fmla="*/ 67994 h 108410"/>
                  <a:gd name="connsiteX8" fmla="*/ 71893 w 92909"/>
                  <a:gd name="connsiteY8" fmla="*/ 0 h 108410"/>
                  <a:gd name="connsiteX9" fmla="*/ 92910 w 92909"/>
                  <a:gd name="connsiteY9" fmla="*/ 0 h 108410"/>
                  <a:gd name="connsiteX10" fmla="*/ 92910 w 92909"/>
                  <a:gd name="connsiteY10" fmla="*/ 108410 h 108410"/>
                  <a:gd name="connsiteX11" fmla="*/ 69801 w 92909"/>
                  <a:gd name="connsiteY11" fmla="*/ 10841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909" h="108410">
                    <a:moveTo>
                      <a:pt x="69801" y="108410"/>
                    </a:moveTo>
                    <a:cubicBezTo>
                      <a:pt x="55251" y="82069"/>
                      <a:pt x="38990" y="57534"/>
                      <a:pt x="21016" y="34901"/>
                    </a:cubicBezTo>
                    <a:lnTo>
                      <a:pt x="21016" y="108410"/>
                    </a:lnTo>
                    <a:lnTo>
                      <a:pt x="0" y="108410"/>
                    </a:lnTo>
                    <a:lnTo>
                      <a:pt x="0" y="0"/>
                    </a:lnTo>
                    <a:lnTo>
                      <a:pt x="23869" y="0"/>
                    </a:lnTo>
                    <a:cubicBezTo>
                      <a:pt x="35091" y="13884"/>
                      <a:pt x="44600" y="26152"/>
                      <a:pt x="52208" y="37088"/>
                    </a:cubicBezTo>
                    <a:cubicBezTo>
                      <a:pt x="59816" y="47929"/>
                      <a:pt x="66378" y="58294"/>
                      <a:pt x="71893" y="67994"/>
                    </a:cubicBezTo>
                    <a:lnTo>
                      <a:pt x="71893" y="0"/>
                    </a:lnTo>
                    <a:lnTo>
                      <a:pt x="92910" y="0"/>
                    </a:lnTo>
                    <a:lnTo>
                      <a:pt x="92910" y="108410"/>
                    </a:lnTo>
                    <a:lnTo>
                      <a:pt x="69801" y="10841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63" name="Frihåndsform: figur 162">
              <a:extLst>
                <a:ext uri="{FF2B5EF4-FFF2-40B4-BE49-F238E27FC236}">
                  <a16:creationId xmlns:a16="http://schemas.microsoft.com/office/drawing/2014/main" id="{8D644C1C-D792-406F-8281-8E4AAB678FE2}"/>
                </a:ext>
              </a:extLst>
            </p:cNvPr>
            <p:cNvSpPr/>
            <p:nvPr/>
          </p:nvSpPr>
          <p:spPr>
            <a:xfrm>
              <a:off x="11146348" y="883069"/>
              <a:ext cx="70847" cy="108315"/>
            </a:xfrm>
            <a:custGeom>
              <a:avLst/>
              <a:gdLst>
                <a:gd name="connsiteX0" fmla="*/ 0 w 70847"/>
                <a:gd name="connsiteY0" fmla="*/ 0 h 108315"/>
                <a:gd name="connsiteX1" fmla="*/ 0 w 70847"/>
                <a:gd name="connsiteY1" fmla="*/ 108315 h 108315"/>
                <a:gd name="connsiteX2" fmla="*/ 70847 w 70847"/>
                <a:gd name="connsiteY2" fmla="*/ 108315 h 108315"/>
                <a:gd name="connsiteX3" fmla="*/ 70847 w 70847"/>
                <a:gd name="connsiteY3" fmla="*/ 88060 h 108315"/>
                <a:gd name="connsiteX4" fmla="*/ 23204 w 70847"/>
                <a:gd name="connsiteY4" fmla="*/ 88060 h 108315"/>
                <a:gd name="connsiteX5" fmla="*/ 23204 w 70847"/>
                <a:gd name="connsiteY5" fmla="*/ 63620 h 108315"/>
                <a:gd name="connsiteX6" fmla="*/ 64951 w 70847"/>
                <a:gd name="connsiteY6" fmla="*/ 63620 h 108315"/>
                <a:gd name="connsiteX7" fmla="*/ 64951 w 70847"/>
                <a:gd name="connsiteY7" fmla="*/ 43174 h 108315"/>
                <a:gd name="connsiteX8" fmla="*/ 23204 w 70847"/>
                <a:gd name="connsiteY8" fmla="*/ 43174 h 108315"/>
                <a:gd name="connsiteX9" fmla="*/ 23204 w 70847"/>
                <a:gd name="connsiteY9" fmla="*/ 20256 h 108315"/>
                <a:gd name="connsiteX10" fmla="*/ 70847 w 70847"/>
                <a:gd name="connsiteY10" fmla="*/ 20256 h 108315"/>
                <a:gd name="connsiteX11" fmla="*/ 70847 w 70847"/>
                <a:gd name="connsiteY11" fmla="*/ 0 h 10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47" h="108315">
                  <a:moveTo>
                    <a:pt x="0" y="0"/>
                  </a:moveTo>
                  <a:lnTo>
                    <a:pt x="0" y="108315"/>
                  </a:lnTo>
                  <a:lnTo>
                    <a:pt x="70847" y="108315"/>
                  </a:lnTo>
                  <a:lnTo>
                    <a:pt x="70847" y="88060"/>
                  </a:lnTo>
                  <a:lnTo>
                    <a:pt x="23204" y="88060"/>
                  </a:lnTo>
                  <a:lnTo>
                    <a:pt x="23204" y="63620"/>
                  </a:lnTo>
                  <a:lnTo>
                    <a:pt x="64951" y="63620"/>
                  </a:lnTo>
                  <a:lnTo>
                    <a:pt x="64951" y="43174"/>
                  </a:lnTo>
                  <a:lnTo>
                    <a:pt x="23204" y="43174"/>
                  </a:lnTo>
                  <a:lnTo>
                    <a:pt x="23204" y="20256"/>
                  </a:lnTo>
                  <a:lnTo>
                    <a:pt x="70847" y="20256"/>
                  </a:lnTo>
                  <a:lnTo>
                    <a:pt x="70847" y="0"/>
                  </a:lnTo>
                  <a:close/>
                </a:path>
              </a:pathLst>
            </a:custGeom>
            <a:solidFill>
              <a:srgbClr val="12110C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64" name="dasdasda">
              <a:extLst>
                <a:ext uri="{FF2B5EF4-FFF2-40B4-BE49-F238E27FC236}">
                  <a16:creationId xmlns:a16="http://schemas.microsoft.com/office/drawing/2014/main" id="{9E8F0760-5245-429C-90DA-6881C5E55877}"/>
                </a:ext>
              </a:extLst>
            </p:cNvPr>
            <p:cNvGrpSpPr/>
            <p:nvPr/>
          </p:nvGrpSpPr>
          <p:grpSpPr>
            <a:xfrm>
              <a:off x="10053875" y="625546"/>
              <a:ext cx="302883" cy="440298"/>
              <a:chOff x="10053875" y="625546"/>
              <a:chExt cx="302883" cy="440298"/>
            </a:xfrm>
          </p:grpSpPr>
          <p:sp>
            <p:nvSpPr>
              <p:cNvPr id="271" name="Frihåndsform: figur 270">
                <a:extLst>
                  <a:ext uri="{FF2B5EF4-FFF2-40B4-BE49-F238E27FC236}">
                    <a16:creationId xmlns:a16="http://schemas.microsoft.com/office/drawing/2014/main" id="{7F0ED917-D5DF-47FC-A7F9-35073407913B}"/>
                  </a:ext>
                </a:extLst>
              </p:cNvPr>
              <p:cNvSpPr/>
              <p:nvPr/>
            </p:nvSpPr>
            <p:spPr>
              <a:xfrm>
                <a:off x="10053875" y="915687"/>
                <a:ext cx="302883" cy="150158"/>
              </a:xfrm>
              <a:custGeom>
                <a:avLst/>
                <a:gdLst>
                  <a:gd name="connsiteX0" fmla="*/ 151489 w 302883"/>
                  <a:gd name="connsiteY0" fmla="*/ 150158 h 150158"/>
                  <a:gd name="connsiteX1" fmla="*/ 224904 w 302883"/>
                  <a:gd name="connsiteY1" fmla="*/ 132375 h 150158"/>
                  <a:gd name="connsiteX2" fmla="*/ 268268 w 302883"/>
                  <a:gd name="connsiteY2" fmla="*/ 95858 h 150158"/>
                  <a:gd name="connsiteX3" fmla="*/ 302884 w 302883"/>
                  <a:gd name="connsiteY3" fmla="*/ 0 h 150158"/>
                  <a:gd name="connsiteX4" fmla="*/ 293944 w 302883"/>
                  <a:gd name="connsiteY4" fmla="*/ 0 h 150158"/>
                  <a:gd name="connsiteX5" fmla="*/ 293659 w 302883"/>
                  <a:gd name="connsiteY5" fmla="*/ 8844 h 150158"/>
                  <a:gd name="connsiteX6" fmla="*/ 287763 w 302883"/>
                  <a:gd name="connsiteY6" fmla="*/ 8939 h 150158"/>
                  <a:gd name="connsiteX7" fmla="*/ 288144 w 302883"/>
                  <a:gd name="connsiteY7" fmla="*/ 0 h 150158"/>
                  <a:gd name="connsiteX8" fmla="*/ 281011 w 302883"/>
                  <a:gd name="connsiteY8" fmla="*/ 0 h 150158"/>
                  <a:gd name="connsiteX9" fmla="*/ 251246 w 302883"/>
                  <a:gd name="connsiteY9" fmla="*/ 82164 h 150158"/>
                  <a:gd name="connsiteX10" fmla="*/ 151489 w 302883"/>
                  <a:gd name="connsiteY10" fmla="*/ 128286 h 150158"/>
                  <a:gd name="connsiteX11" fmla="*/ 51733 w 302883"/>
                  <a:gd name="connsiteY11" fmla="*/ 82164 h 150158"/>
                  <a:gd name="connsiteX12" fmla="*/ 21872 w 302883"/>
                  <a:gd name="connsiteY12" fmla="*/ 0 h 150158"/>
                  <a:gd name="connsiteX13" fmla="*/ 14835 w 302883"/>
                  <a:gd name="connsiteY13" fmla="*/ 0 h 150158"/>
                  <a:gd name="connsiteX14" fmla="*/ 15120 w 302883"/>
                  <a:gd name="connsiteY14" fmla="*/ 8939 h 150158"/>
                  <a:gd name="connsiteX15" fmla="*/ 9224 w 302883"/>
                  <a:gd name="connsiteY15" fmla="*/ 8844 h 150158"/>
                  <a:gd name="connsiteX16" fmla="*/ 8939 w 302883"/>
                  <a:gd name="connsiteY16" fmla="*/ 0 h 150158"/>
                  <a:gd name="connsiteX17" fmla="*/ 0 w 302883"/>
                  <a:gd name="connsiteY17" fmla="*/ 0 h 150158"/>
                  <a:gd name="connsiteX18" fmla="*/ 34615 w 302883"/>
                  <a:gd name="connsiteY18" fmla="*/ 95858 h 150158"/>
                  <a:gd name="connsiteX19" fmla="*/ 77884 w 302883"/>
                  <a:gd name="connsiteY19" fmla="*/ 132375 h 150158"/>
                  <a:gd name="connsiteX20" fmla="*/ 151489 w 302883"/>
                  <a:gd name="connsiteY20" fmla="*/ 150158 h 15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2883" h="150158">
                    <a:moveTo>
                      <a:pt x="151489" y="150158"/>
                    </a:moveTo>
                    <a:cubicBezTo>
                      <a:pt x="178497" y="150158"/>
                      <a:pt x="203222" y="144167"/>
                      <a:pt x="224904" y="132375"/>
                    </a:cubicBezTo>
                    <a:cubicBezTo>
                      <a:pt x="241546" y="123246"/>
                      <a:pt x="256096" y="111073"/>
                      <a:pt x="268268" y="95858"/>
                    </a:cubicBezTo>
                    <a:cubicBezTo>
                      <a:pt x="289950" y="68755"/>
                      <a:pt x="302884" y="32904"/>
                      <a:pt x="302884" y="0"/>
                    </a:cubicBezTo>
                    <a:lnTo>
                      <a:pt x="293944" y="0"/>
                    </a:lnTo>
                    <a:cubicBezTo>
                      <a:pt x="293944" y="2948"/>
                      <a:pt x="293849" y="5896"/>
                      <a:pt x="293659" y="8844"/>
                    </a:cubicBezTo>
                    <a:lnTo>
                      <a:pt x="287763" y="8939"/>
                    </a:lnTo>
                    <a:cubicBezTo>
                      <a:pt x="287953" y="5991"/>
                      <a:pt x="288144" y="2948"/>
                      <a:pt x="288144" y="0"/>
                    </a:cubicBezTo>
                    <a:lnTo>
                      <a:pt x="281011" y="0"/>
                    </a:lnTo>
                    <a:cubicBezTo>
                      <a:pt x="281011" y="28054"/>
                      <a:pt x="269885" y="58770"/>
                      <a:pt x="251246" y="82164"/>
                    </a:cubicBezTo>
                    <a:cubicBezTo>
                      <a:pt x="234414" y="103180"/>
                      <a:pt x="203412" y="128286"/>
                      <a:pt x="151489" y="128286"/>
                    </a:cubicBezTo>
                    <a:cubicBezTo>
                      <a:pt x="99566" y="128286"/>
                      <a:pt x="68565" y="103180"/>
                      <a:pt x="51733" y="82164"/>
                    </a:cubicBezTo>
                    <a:cubicBezTo>
                      <a:pt x="33094" y="58865"/>
                      <a:pt x="21872" y="28149"/>
                      <a:pt x="21872" y="0"/>
                    </a:cubicBezTo>
                    <a:lnTo>
                      <a:pt x="14835" y="0"/>
                    </a:lnTo>
                    <a:cubicBezTo>
                      <a:pt x="14835" y="2948"/>
                      <a:pt x="14930" y="5896"/>
                      <a:pt x="15120" y="8939"/>
                    </a:cubicBezTo>
                    <a:lnTo>
                      <a:pt x="9224" y="8844"/>
                    </a:lnTo>
                    <a:cubicBezTo>
                      <a:pt x="9034" y="5896"/>
                      <a:pt x="8939" y="2948"/>
                      <a:pt x="8939" y="0"/>
                    </a:cubicBezTo>
                    <a:lnTo>
                      <a:pt x="0" y="0"/>
                    </a:lnTo>
                    <a:cubicBezTo>
                      <a:pt x="0" y="32904"/>
                      <a:pt x="12933" y="68755"/>
                      <a:pt x="34615" y="95858"/>
                    </a:cubicBezTo>
                    <a:cubicBezTo>
                      <a:pt x="46693" y="110978"/>
                      <a:pt x="61337" y="123246"/>
                      <a:pt x="77884" y="132375"/>
                    </a:cubicBezTo>
                    <a:cubicBezTo>
                      <a:pt x="99662" y="144072"/>
                      <a:pt x="124482" y="150158"/>
                      <a:pt x="151489" y="150158"/>
                    </a:cubicBezTo>
                  </a:path>
                </a:pathLst>
              </a:custGeom>
              <a:solidFill>
                <a:srgbClr val="0062AE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2" name="Frihåndsform: figur 271">
                <a:extLst>
                  <a:ext uri="{FF2B5EF4-FFF2-40B4-BE49-F238E27FC236}">
                    <a16:creationId xmlns:a16="http://schemas.microsoft.com/office/drawing/2014/main" id="{49399C0B-769F-4DC3-8C4B-B75D43DCCBCB}"/>
                  </a:ext>
                </a:extLst>
              </p:cNvPr>
              <p:cNvSpPr/>
              <p:nvPr/>
            </p:nvSpPr>
            <p:spPr>
              <a:xfrm>
                <a:off x="10086113" y="625546"/>
                <a:ext cx="237932" cy="408436"/>
              </a:xfrm>
              <a:custGeom>
                <a:avLst/>
                <a:gdLst>
                  <a:gd name="connsiteX0" fmla="*/ 209784 w 237932"/>
                  <a:gd name="connsiteY0" fmla="*/ 117350 h 408436"/>
                  <a:gd name="connsiteX1" fmla="*/ 237932 w 237932"/>
                  <a:gd name="connsiteY1" fmla="*/ 117350 h 408436"/>
                  <a:gd name="connsiteX2" fmla="*/ 237932 w 237932"/>
                  <a:gd name="connsiteY2" fmla="*/ 290426 h 408436"/>
                  <a:gd name="connsiteX3" fmla="*/ 190574 w 237932"/>
                  <a:gd name="connsiteY3" fmla="*/ 385428 h 408436"/>
                  <a:gd name="connsiteX4" fmla="*/ 46122 w 237932"/>
                  <a:gd name="connsiteY4" fmla="*/ 384477 h 408436"/>
                  <a:gd name="connsiteX5" fmla="*/ 0 w 237932"/>
                  <a:gd name="connsiteY5" fmla="*/ 290521 h 408436"/>
                  <a:gd name="connsiteX6" fmla="*/ 0 w 237932"/>
                  <a:gd name="connsiteY6" fmla="*/ 117445 h 408436"/>
                  <a:gd name="connsiteX7" fmla="*/ 27198 w 237932"/>
                  <a:gd name="connsiteY7" fmla="*/ 117445 h 408436"/>
                  <a:gd name="connsiteX8" fmla="*/ 24725 w 237932"/>
                  <a:gd name="connsiteY8" fmla="*/ 108696 h 408436"/>
                  <a:gd name="connsiteX9" fmla="*/ 24535 w 237932"/>
                  <a:gd name="connsiteY9" fmla="*/ 107840 h 408436"/>
                  <a:gd name="connsiteX10" fmla="*/ 24440 w 237932"/>
                  <a:gd name="connsiteY10" fmla="*/ 107650 h 408436"/>
                  <a:gd name="connsiteX11" fmla="*/ 25486 w 237932"/>
                  <a:gd name="connsiteY11" fmla="*/ 107079 h 408436"/>
                  <a:gd name="connsiteX12" fmla="*/ 25866 w 237932"/>
                  <a:gd name="connsiteY12" fmla="*/ 106889 h 408436"/>
                  <a:gd name="connsiteX13" fmla="*/ 28339 w 237932"/>
                  <a:gd name="connsiteY13" fmla="*/ 105653 h 408436"/>
                  <a:gd name="connsiteX14" fmla="*/ 26342 w 237932"/>
                  <a:gd name="connsiteY14" fmla="*/ 97569 h 408436"/>
                  <a:gd name="connsiteX15" fmla="*/ 26057 w 237932"/>
                  <a:gd name="connsiteY15" fmla="*/ 97760 h 408436"/>
                  <a:gd name="connsiteX16" fmla="*/ 23679 w 237932"/>
                  <a:gd name="connsiteY16" fmla="*/ 98901 h 408436"/>
                  <a:gd name="connsiteX17" fmla="*/ 22823 w 237932"/>
                  <a:gd name="connsiteY17" fmla="*/ 99281 h 408436"/>
                  <a:gd name="connsiteX18" fmla="*/ 22538 w 237932"/>
                  <a:gd name="connsiteY18" fmla="*/ 98425 h 408436"/>
                  <a:gd name="connsiteX19" fmla="*/ 19875 w 237932"/>
                  <a:gd name="connsiteY19" fmla="*/ 88630 h 408436"/>
                  <a:gd name="connsiteX20" fmla="*/ 19685 w 237932"/>
                  <a:gd name="connsiteY20" fmla="*/ 88060 h 408436"/>
                  <a:gd name="connsiteX21" fmla="*/ 20256 w 237932"/>
                  <a:gd name="connsiteY21" fmla="*/ 87774 h 408436"/>
                  <a:gd name="connsiteX22" fmla="*/ 23299 w 237932"/>
                  <a:gd name="connsiteY22" fmla="*/ 86253 h 408436"/>
                  <a:gd name="connsiteX23" fmla="*/ 6467 w 237932"/>
                  <a:gd name="connsiteY23" fmla="*/ 23394 h 408436"/>
                  <a:gd name="connsiteX24" fmla="*/ 6276 w 237932"/>
                  <a:gd name="connsiteY24" fmla="*/ 22728 h 408436"/>
                  <a:gd name="connsiteX25" fmla="*/ 6942 w 237932"/>
                  <a:gd name="connsiteY25" fmla="*/ 22443 h 408436"/>
                  <a:gd name="connsiteX26" fmla="*/ 11507 w 237932"/>
                  <a:gd name="connsiteY26" fmla="*/ 20541 h 408436"/>
                  <a:gd name="connsiteX27" fmla="*/ 15501 w 237932"/>
                  <a:gd name="connsiteY27" fmla="*/ 18924 h 408436"/>
                  <a:gd name="connsiteX28" fmla="*/ 16071 w 237932"/>
                  <a:gd name="connsiteY28" fmla="*/ 18639 h 408436"/>
                  <a:gd name="connsiteX29" fmla="*/ 16927 w 237932"/>
                  <a:gd name="connsiteY29" fmla="*/ 18354 h 408436"/>
                  <a:gd name="connsiteX30" fmla="*/ 17117 w 237932"/>
                  <a:gd name="connsiteY30" fmla="*/ 19210 h 408436"/>
                  <a:gd name="connsiteX31" fmla="*/ 19210 w 237932"/>
                  <a:gd name="connsiteY31" fmla="*/ 27768 h 408436"/>
                  <a:gd name="connsiteX32" fmla="*/ 22918 w 237932"/>
                  <a:gd name="connsiteY32" fmla="*/ 26342 h 408436"/>
                  <a:gd name="connsiteX33" fmla="*/ 25581 w 237932"/>
                  <a:gd name="connsiteY33" fmla="*/ 25391 h 408436"/>
                  <a:gd name="connsiteX34" fmla="*/ 26912 w 237932"/>
                  <a:gd name="connsiteY34" fmla="*/ 25010 h 408436"/>
                  <a:gd name="connsiteX35" fmla="*/ 25010 w 237932"/>
                  <a:gd name="connsiteY35" fmla="*/ 16262 h 408436"/>
                  <a:gd name="connsiteX36" fmla="*/ 24820 w 237932"/>
                  <a:gd name="connsiteY36" fmla="*/ 15596 h 408436"/>
                  <a:gd name="connsiteX37" fmla="*/ 25486 w 237932"/>
                  <a:gd name="connsiteY37" fmla="*/ 15406 h 408436"/>
                  <a:gd name="connsiteX38" fmla="*/ 30241 w 237932"/>
                  <a:gd name="connsiteY38" fmla="*/ 13789 h 408436"/>
                  <a:gd name="connsiteX39" fmla="*/ 35091 w 237932"/>
                  <a:gd name="connsiteY39" fmla="*/ 12267 h 408436"/>
                  <a:gd name="connsiteX40" fmla="*/ 35852 w 237932"/>
                  <a:gd name="connsiteY40" fmla="*/ 12077 h 408436"/>
                  <a:gd name="connsiteX41" fmla="*/ 35947 w 237932"/>
                  <a:gd name="connsiteY41" fmla="*/ 12838 h 408436"/>
                  <a:gd name="connsiteX42" fmla="*/ 37658 w 237932"/>
                  <a:gd name="connsiteY42" fmla="*/ 21397 h 408436"/>
                  <a:gd name="connsiteX43" fmla="*/ 38990 w 237932"/>
                  <a:gd name="connsiteY43" fmla="*/ 21016 h 408436"/>
                  <a:gd name="connsiteX44" fmla="*/ 41557 w 237932"/>
                  <a:gd name="connsiteY44" fmla="*/ 20256 h 408436"/>
                  <a:gd name="connsiteX45" fmla="*/ 43745 w 237932"/>
                  <a:gd name="connsiteY45" fmla="*/ 19590 h 408436"/>
                  <a:gd name="connsiteX46" fmla="*/ 45551 w 237932"/>
                  <a:gd name="connsiteY46" fmla="*/ 19114 h 408436"/>
                  <a:gd name="connsiteX47" fmla="*/ 44030 w 237932"/>
                  <a:gd name="connsiteY47" fmla="*/ 10366 h 408436"/>
                  <a:gd name="connsiteX48" fmla="*/ 43840 w 237932"/>
                  <a:gd name="connsiteY48" fmla="*/ 9700 h 408436"/>
                  <a:gd name="connsiteX49" fmla="*/ 44505 w 237932"/>
                  <a:gd name="connsiteY49" fmla="*/ 9510 h 408436"/>
                  <a:gd name="connsiteX50" fmla="*/ 49355 w 237932"/>
                  <a:gd name="connsiteY50" fmla="*/ 8178 h 408436"/>
                  <a:gd name="connsiteX51" fmla="*/ 51733 w 237932"/>
                  <a:gd name="connsiteY51" fmla="*/ 7608 h 408436"/>
                  <a:gd name="connsiteX52" fmla="*/ 54205 w 237932"/>
                  <a:gd name="connsiteY52" fmla="*/ 7037 h 408436"/>
                  <a:gd name="connsiteX53" fmla="*/ 54966 w 237932"/>
                  <a:gd name="connsiteY53" fmla="*/ 6847 h 408436"/>
                  <a:gd name="connsiteX54" fmla="*/ 55156 w 237932"/>
                  <a:gd name="connsiteY54" fmla="*/ 7703 h 408436"/>
                  <a:gd name="connsiteX55" fmla="*/ 59245 w 237932"/>
                  <a:gd name="connsiteY55" fmla="*/ 35471 h 408436"/>
                  <a:gd name="connsiteX56" fmla="*/ 94716 w 237932"/>
                  <a:gd name="connsiteY56" fmla="*/ 29385 h 408436"/>
                  <a:gd name="connsiteX57" fmla="*/ 93195 w 237932"/>
                  <a:gd name="connsiteY57" fmla="*/ 1997 h 408436"/>
                  <a:gd name="connsiteX58" fmla="*/ 93100 w 237932"/>
                  <a:gd name="connsiteY58" fmla="*/ 1236 h 408436"/>
                  <a:gd name="connsiteX59" fmla="*/ 93861 w 237932"/>
                  <a:gd name="connsiteY59" fmla="*/ 1141 h 408436"/>
                  <a:gd name="connsiteX60" fmla="*/ 103846 w 237932"/>
                  <a:gd name="connsiteY60" fmla="*/ 475 h 408436"/>
                  <a:gd name="connsiteX61" fmla="*/ 104607 w 237932"/>
                  <a:gd name="connsiteY61" fmla="*/ 380 h 408436"/>
                  <a:gd name="connsiteX62" fmla="*/ 104702 w 237932"/>
                  <a:gd name="connsiteY62" fmla="*/ 1141 h 408436"/>
                  <a:gd name="connsiteX63" fmla="*/ 105082 w 237932"/>
                  <a:gd name="connsiteY63" fmla="*/ 9890 h 408436"/>
                  <a:gd name="connsiteX64" fmla="*/ 106984 w 237932"/>
                  <a:gd name="connsiteY64" fmla="*/ 9795 h 408436"/>
                  <a:gd name="connsiteX65" fmla="*/ 113260 w 237932"/>
                  <a:gd name="connsiteY65" fmla="*/ 9605 h 408436"/>
                  <a:gd name="connsiteX66" fmla="*/ 113165 w 237932"/>
                  <a:gd name="connsiteY66" fmla="*/ 761 h 408436"/>
                  <a:gd name="connsiteX67" fmla="*/ 113165 w 237932"/>
                  <a:gd name="connsiteY67" fmla="*/ 95 h 408436"/>
                  <a:gd name="connsiteX68" fmla="*/ 116399 w 237932"/>
                  <a:gd name="connsiteY68" fmla="*/ 95 h 408436"/>
                  <a:gd name="connsiteX69" fmla="*/ 118871 w 237932"/>
                  <a:gd name="connsiteY69" fmla="*/ 0 h 408436"/>
                  <a:gd name="connsiteX70" fmla="*/ 121344 w 237932"/>
                  <a:gd name="connsiteY70" fmla="*/ 95 h 408436"/>
                  <a:gd name="connsiteX71" fmla="*/ 124577 w 237932"/>
                  <a:gd name="connsiteY71" fmla="*/ 95 h 408436"/>
                  <a:gd name="connsiteX72" fmla="*/ 124577 w 237932"/>
                  <a:gd name="connsiteY72" fmla="*/ 856 h 408436"/>
                  <a:gd name="connsiteX73" fmla="*/ 124482 w 237932"/>
                  <a:gd name="connsiteY73" fmla="*/ 9700 h 408436"/>
                  <a:gd name="connsiteX74" fmla="*/ 130663 w 237932"/>
                  <a:gd name="connsiteY74" fmla="*/ 9890 h 408436"/>
                  <a:gd name="connsiteX75" fmla="*/ 132755 w 237932"/>
                  <a:gd name="connsiteY75" fmla="*/ 9985 h 408436"/>
                  <a:gd name="connsiteX76" fmla="*/ 133041 w 237932"/>
                  <a:gd name="connsiteY76" fmla="*/ 1236 h 408436"/>
                  <a:gd name="connsiteX77" fmla="*/ 133136 w 237932"/>
                  <a:gd name="connsiteY77" fmla="*/ 475 h 408436"/>
                  <a:gd name="connsiteX78" fmla="*/ 133896 w 237932"/>
                  <a:gd name="connsiteY78" fmla="*/ 571 h 408436"/>
                  <a:gd name="connsiteX79" fmla="*/ 143882 w 237932"/>
                  <a:gd name="connsiteY79" fmla="*/ 1236 h 408436"/>
                  <a:gd name="connsiteX80" fmla="*/ 144642 w 237932"/>
                  <a:gd name="connsiteY80" fmla="*/ 1331 h 408436"/>
                  <a:gd name="connsiteX81" fmla="*/ 144547 w 237932"/>
                  <a:gd name="connsiteY81" fmla="*/ 2092 h 408436"/>
                  <a:gd name="connsiteX82" fmla="*/ 143026 w 237932"/>
                  <a:gd name="connsiteY82" fmla="*/ 29385 h 408436"/>
                  <a:gd name="connsiteX83" fmla="*/ 178021 w 237932"/>
                  <a:gd name="connsiteY83" fmla="*/ 35281 h 408436"/>
                  <a:gd name="connsiteX84" fmla="*/ 182111 w 237932"/>
                  <a:gd name="connsiteY84" fmla="*/ 7418 h 408436"/>
                  <a:gd name="connsiteX85" fmla="*/ 182301 w 237932"/>
                  <a:gd name="connsiteY85" fmla="*/ 6562 h 408436"/>
                  <a:gd name="connsiteX86" fmla="*/ 183061 w 237932"/>
                  <a:gd name="connsiteY86" fmla="*/ 6752 h 408436"/>
                  <a:gd name="connsiteX87" fmla="*/ 185534 w 237932"/>
                  <a:gd name="connsiteY87" fmla="*/ 7322 h 408436"/>
                  <a:gd name="connsiteX88" fmla="*/ 188007 w 237932"/>
                  <a:gd name="connsiteY88" fmla="*/ 7893 h 408436"/>
                  <a:gd name="connsiteX89" fmla="*/ 192856 w 237932"/>
                  <a:gd name="connsiteY89" fmla="*/ 9129 h 408436"/>
                  <a:gd name="connsiteX90" fmla="*/ 193522 w 237932"/>
                  <a:gd name="connsiteY90" fmla="*/ 9319 h 408436"/>
                  <a:gd name="connsiteX91" fmla="*/ 193332 w 237932"/>
                  <a:gd name="connsiteY91" fmla="*/ 9985 h 408436"/>
                  <a:gd name="connsiteX92" fmla="*/ 191810 w 237932"/>
                  <a:gd name="connsiteY92" fmla="*/ 18734 h 408436"/>
                  <a:gd name="connsiteX93" fmla="*/ 193617 w 237932"/>
                  <a:gd name="connsiteY93" fmla="*/ 19210 h 408436"/>
                  <a:gd name="connsiteX94" fmla="*/ 195804 w 237932"/>
                  <a:gd name="connsiteY94" fmla="*/ 19875 h 408436"/>
                  <a:gd name="connsiteX95" fmla="*/ 198372 w 237932"/>
                  <a:gd name="connsiteY95" fmla="*/ 20636 h 408436"/>
                  <a:gd name="connsiteX96" fmla="*/ 199608 w 237932"/>
                  <a:gd name="connsiteY96" fmla="*/ 21016 h 408436"/>
                  <a:gd name="connsiteX97" fmla="*/ 201320 w 237932"/>
                  <a:gd name="connsiteY97" fmla="*/ 12458 h 408436"/>
                  <a:gd name="connsiteX98" fmla="*/ 201510 w 237932"/>
                  <a:gd name="connsiteY98" fmla="*/ 11697 h 408436"/>
                  <a:gd name="connsiteX99" fmla="*/ 202271 w 237932"/>
                  <a:gd name="connsiteY99" fmla="*/ 11887 h 408436"/>
                  <a:gd name="connsiteX100" fmla="*/ 207121 w 237932"/>
                  <a:gd name="connsiteY100" fmla="*/ 13409 h 408436"/>
                  <a:gd name="connsiteX101" fmla="*/ 211876 w 237932"/>
                  <a:gd name="connsiteY101" fmla="*/ 15025 h 408436"/>
                  <a:gd name="connsiteX102" fmla="*/ 212542 w 237932"/>
                  <a:gd name="connsiteY102" fmla="*/ 15216 h 408436"/>
                  <a:gd name="connsiteX103" fmla="*/ 212351 w 237932"/>
                  <a:gd name="connsiteY103" fmla="*/ 15881 h 408436"/>
                  <a:gd name="connsiteX104" fmla="*/ 210449 w 237932"/>
                  <a:gd name="connsiteY104" fmla="*/ 24630 h 408436"/>
                  <a:gd name="connsiteX105" fmla="*/ 211781 w 237932"/>
                  <a:gd name="connsiteY105" fmla="*/ 25106 h 408436"/>
                  <a:gd name="connsiteX106" fmla="*/ 214443 w 237932"/>
                  <a:gd name="connsiteY106" fmla="*/ 26057 h 408436"/>
                  <a:gd name="connsiteX107" fmla="*/ 218152 w 237932"/>
                  <a:gd name="connsiteY107" fmla="*/ 27483 h 408436"/>
                  <a:gd name="connsiteX108" fmla="*/ 220244 w 237932"/>
                  <a:gd name="connsiteY108" fmla="*/ 18924 h 408436"/>
                  <a:gd name="connsiteX109" fmla="*/ 220435 w 237932"/>
                  <a:gd name="connsiteY109" fmla="*/ 18068 h 408436"/>
                  <a:gd name="connsiteX110" fmla="*/ 221290 w 237932"/>
                  <a:gd name="connsiteY110" fmla="*/ 18354 h 408436"/>
                  <a:gd name="connsiteX111" fmla="*/ 221861 w 237932"/>
                  <a:gd name="connsiteY111" fmla="*/ 18639 h 408436"/>
                  <a:gd name="connsiteX112" fmla="*/ 225855 w 237932"/>
                  <a:gd name="connsiteY112" fmla="*/ 20256 h 408436"/>
                  <a:gd name="connsiteX113" fmla="*/ 230420 w 237932"/>
                  <a:gd name="connsiteY113" fmla="*/ 22158 h 408436"/>
                  <a:gd name="connsiteX114" fmla="*/ 231085 w 237932"/>
                  <a:gd name="connsiteY114" fmla="*/ 22443 h 408436"/>
                  <a:gd name="connsiteX115" fmla="*/ 230895 w 237932"/>
                  <a:gd name="connsiteY115" fmla="*/ 23109 h 408436"/>
                  <a:gd name="connsiteX116" fmla="*/ 214158 w 237932"/>
                  <a:gd name="connsiteY116" fmla="*/ 85682 h 408436"/>
                  <a:gd name="connsiteX117" fmla="*/ 217962 w 237932"/>
                  <a:gd name="connsiteY117" fmla="*/ 87489 h 408436"/>
                  <a:gd name="connsiteX118" fmla="*/ 218533 w 237932"/>
                  <a:gd name="connsiteY118" fmla="*/ 87774 h 408436"/>
                  <a:gd name="connsiteX119" fmla="*/ 218342 w 237932"/>
                  <a:gd name="connsiteY119" fmla="*/ 88345 h 408436"/>
                  <a:gd name="connsiteX120" fmla="*/ 215394 w 237932"/>
                  <a:gd name="connsiteY120" fmla="*/ 99091 h 408436"/>
                  <a:gd name="connsiteX121" fmla="*/ 214539 w 237932"/>
                  <a:gd name="connsiteY121" fmla="*/ 98711 h 408436"/>
                  <a:gd name="connsiteX122" fmla="*/ 212161 w 237932"/>
                  <a:gd name="connsiteY122" fmla="*/ 97569 h 408436"/>
                  <a:gd name="connsiteX123" fmla="*/ 211305 w 237932"/>
                  <a:gd name="connsiteY123" fmla="*/ 97094 h 408436"/>
                  <a:gd name="connsiteX124" fmla="*/ 209118 w 237932"/>
                  <a:gd name="connsiteY124" fmla="*/ 105748 h 408436"/>
                  <a:gd name="connsiteX125" fmla="*/ 211400 w 237932"/>
                  <a:gd name="connsiteY125" fmla="*/ 106889 h 408436"/>
                  <a:gd name="connsiteX126" fmla="*/ 212446 w 237932"/>
                  <a:gd name="connsiteY126" fmla="*/ 107364 h 408436"/>
                  <a:gd name="connsiteX127" fmla="*/ 212161 w 237932"/>
                  <a:gd name="connsiteY127" fmla="*/ 108506 h 408436"/>
                  <a:gd name="connsiteX128" fmla="*/ 209784 w 237932"/>
                  <a:gd name="connsiteY128" fmla="*/ 117350 h 408436"/>
                  <a:gd name="connsiteX129" fmla="*/ 209784 w 237932"/>
                  <a:gd name="connsiteY129" fmla="*/ 117350 h 408436"/>
                  <a:gd name="connsiteX130" fmla="*/ 114877 w 237932"/>
                  <a:gd name="connsiteY130" fmla="*/ 64190 h 408436"/>
                  <a:gd name="connsiteX131" fmla="*/ 121914 w 237932"/>
                  <a:gd name="connsiteY131" fmla="*/ 64190 h 408436"/>
                  <a:gd name="connsiteX132" fmla="*/ 122199 w 237932"/>
                  <a:gd name="connsiteY132" fmla="*/ 40701 h 408436"/>
                  <a:gd name="connsiteX133" fmla="*/ 122390 w 237932"/>
                  <a:gd name="connsiteY133" fmla="*/ 28909 h 408436"/>
                  <a:gd name="connsiteX134" fmla="*/ 118491 w 237932"/>
                  <a:gd name="connsiteY134" fmla="*/ 24915 h 408436"/>
                  <a:gd name="connsiteX135" fmla="*/ 114592 w 237932"/>
                  <a:gd name="connsiteY135" fmla="*/ 28909 h 408436"/>
                  <a:gd name="connsiteX136" fmla="*/ 114687 w 237932"/>
                  <a:gd name="connsiteY136" fmla="*/ 38324 h 408436"/>
                  <a:gd name="connsiteX137" fmla="*/ 114782 w 237932"/>
                  <a:gd name="connsiteY137" fmla="*/ 44505 h 408436"/>
                  <a:gd name="connsiteX138" fmla="*/ 114877 w 237932"/>
                  <a:gd name="connsiteY138" fmla="*/ 64190 h 408436"/>
                  <a:gd name="connsiteX139" fmla="*/ 190669 w 237932"/>
                  <a:gd name="connsiteY139" fmla="*/ 75697 h 408436"/>
                  <a:gd name="connsiteX140" fmla="*/ 197231 w 237932"/>
                  <a:gd name="connsiteY140" fmla="*/ 77884 h 408436"/>
                  <a:gd name="connsiteX141" fmla="*/ 198372 w 237932"/>
                  <a:gd name="connsiteY141" fmla="*/ 72654 h 408436"/>
                  <a:gd name="connsiteX142" fmla="*/ 202842 w 237932"/>
                  <a:gd name="connsiteY142" fmla="*/ 52779 h 408436"/>
                  <a:gd name="connsiteX143" fmla="*/ 203793 w 237932"/>
                  <a:gd name="connsiteY143" fmla="*/ 48309 h 408436"/>
                  <a:gd name="connsiteX144" fmla="*/ 204744 w 237932"/>
                  <a:gd name="connsiteY144" fmla="*/ 44220 h 408436"/>
                  <a:gd name="connsiteX145" fmla="*/ 204839 w 237932"/>
                  <a:gd name="connsiteY145" fmla="*/ 43079 h 408436"/>
                  <a:gd name="connsiteX146" fmla="*/ 201796 w 237932"/>
                  <a:gd name="connsiteY146" fmla="*/ 39465 h 408436"/>
                  <a:gd name="connsiteX147" fmla="*/ 200749 w 237932"/>
                  <a:gd name="connsiteY147" fmla="*/ 39370 h 408436"/>
                  <a:gd name="connsiteX148" fmla="*/ 197136 w 237932"/>
                  <a:gd name="connsiteY148" fmla="*/ 42603 h 408436"/>
                  <a:gd name="connsiteX149" fmla="*/ 196375 w 237932"/>
                  <a:gd name="connsiteY149" fmla="*/ 46502 h 408436"/>
                  <a:gd name="connsiteX150" fmla="*/ 195900 w 237932"/>
                  <a:gd name="connsiteY150" fmla="*/ 48785 h 408436"/>
                  <a:gd name="connsiteX151" fmla="*/ 194663 w 237932"/>
                  <a:gd name="connsiteY151" fmla="*/ 55251 h 408436"/>
                  <a:gd name="connsiteX152" fmla="*/ 190669 w 237932"/>
                  <a:gd name="connsiteY152" fmla="*/ 75697 h 408436"/>
                  <a:gd name="connsiteX153" fmla="*/ 46788 w 237932"/>
                  <a:gd name="connsiteY153" fmla="*/ 76363 h 408436"/>
                  <a:gd name="connsiteX154" fmla="*/ 44125 w 237932"/>
                  <a:gd name="connsiteY154" fmla="*/ 63049 h 408436"/>
                  <a:gd name="connsiteX155" fmla="*/ 41367 w 237932"/>
                  <a:gd name="connsiteY155" fmla="*/ 49070 h 408436"/>
                  <a:gd name="connsiteX156" fmla="*/ 40892 w 237932"/>
                  <a:gd name="connsiteY156" fmla="*/ 46788 h 408436"/>
                  <a:gd name="connsiteX157" fmla="*/ 40131 w 237932"/>
                  <a:gd name="connsiteY157" fmla="*/ 42889 h 408436"/>
                  <a:gd name="connsiteX158" fmla="*/ 36517 w 237932"/>
                  <a:gd name="connsiteY158" fmla="*/ 39655 h 408436"/>
                  <a:gd name="connsiteX159" fmla="*/ 35471 w 237932"/>
                  <a:gd name="connsiteY159" fmla="*/ 39751 h 408436"/>
                  <a:gd name="connsiteX160" fmla="*/ 32428 w 237932"/>
                  <a:gd name="connsiteY160" fmla="*/ 43364 h 408436"/>
                  <a:gd name="connsiteX161" fmla="*/ 32523 w 237932"/>
                  <a:gd name="connsiteY161" fmla="*/ 44410 h 408436"/>
                  <a:gd name="connsiteX162" fmla="*/ 33664 w 237932"/>
                  <a:gd name="connsiteY162" fmla="*/ 49736 h 408436"/>
                  <a:gd name="connsiteX163" fmla="*/ 34330 w 237932"/>
                  <a:gd name="connsiteY163" fmla="*/ 52969 h 408436"/>
                  <a:gd name="connsiteX164" fmla="*/ 38134 w 237932"/>
                  <a:gd name="connsiteY164" fmla="*/ 70182 h 408436"/>
                  <a:gd name="connsiteX165" fmla="*/ 40036 w 237932"/>
                  <a:gd name="connsiteY165" fmla="*/ 78550 h 408436"/>
                  <a:gd name="connsiteX166" fmla="*/ 46788 w 237932"/>
                  <a:gd name="connsiteY166" fmla="*/ 76363 h 408436"/>
                  <a:gd name="connsiteX167" fmla="*/ 206265 w 237932"/>
                  <a:gd name="connsiteY167" fmla="*/ 117350 h 408436"/>
                  <a:gd name="connsiteX168" fmla="*/ 201415 w 237932"/>
                  <a:gd name="connsiteY168" fmla="*/ 114877 h 408436"/>
                  <a:gd name="connsiteX169" fmla="*/ 194378 w 237932"/>
                  <a:gd name="connsiteY169" fmla="*/ 111549 h 408436"/>
                  <a:gd name="connsiteX170" fmla="*/ 187151 w 237932"/>
                  <a:gd name="connsiteY170" fmla="*/ 108601 h 408436"/>
                  <a:gd name="connsiteX171" fmla="*/ 181160 w 237932"/>
                  <a:gd name="connsiteY171" fmla="*/ 106413 h 408436"/>
                  <a:gd name="connsiteX172" fmla="*/ 179828 w 237932"/>
                  <a:gd name="connsiteY172" fmla="*/ 105938 h 408436"/>
                  <a:gd name="connsiteX173" fmla="*/ 172791 w 237932"/>
                  <a:gd name="connsiteY173" fmla="*/ 103751 h 408436"/>
                  <a:gd name="connsiteX174" fmla="*/ 172601 w 237932"/>
                  <a:gd name="connsiteY174" fmla="*/ 103751 h 408436"/>
                  <a:gd name="connsiteX175" fmla="*/ 172411 w 237932"/>
                  <a:gd name="connsiteY175" fmla="*/ 103656 h 408436"/>
                  <a:gd name="connsiteX176" fmla="*/ 152440 w 237932"/>
                  <a:gd name="connsiteY176" fmla="*/ 98901 h 408436"/>
                  <a:gd name="connsiteX177" fmla="*/ 137986 w 237932"/>
                  <a:gd name="connsiteY177" fmla="*/ 96809 h 408436"/>
                  <a:gd name="connsiteX178" fmla="*/ 130188 w 237932"/>
                  <a:gd name="connsiteY178" fmla="*/ 96143 h 408436"/>
                  <a:gd name="connsiteX179" fmla="*/ 127905 w 237932"/>
                  <a:gd name="connsiteY179" fmla="*/ 96048 h 408436"/>
                  <a:gd name="connsiteX180" fmla="*/ 126764 w 237932"/>
                  <a:gd name="connsiteY180" fmla="*/ 95953 h 408436"/>
                  <a:gd name="connsiteX181" fmla="*/ 126289 w 237932"/>
                  <a:gd name="connsiteY181" fmla="*/ 95953 h 408436"/>
                  <a:gd name="connsiteX182" fmla="*/ 118396 w 237932"/>
                  <a:gd name="connsiteY182" fmla="*/ 95763 h 408436"/>
                  <a:gd name="connsiteX183" fmla="*/ 110598 w 237932"/>
                  <a:gd name="connsiteY183" fmla="*/ 95953 h 408436"/>
                  <a:gd name="connsiteX184" fmla="*/ 110027 w 237932"/>
                  <a:gd name="connsiteY184" fmla="*/ 95953 h 408436"/>
                  <a:gd name="connsiteX185" fmla="*/ 108981 w 237932"/>
                  <a:gd name="connsiteY185" fmla="*/ 96048 h 408436"/>
                  <a:gd name="connsiteX186" fmla="*/ 106699 w 237932"/>
                  <a:gd name="connsiteY186" fmla="*/ 96143 h 408436"/>
                  <a:gd name="connsiteX187" fmla="*/ 98901 w 237932"/>
                  <a:gd name="connsiteY187" fmla="*/ 96809 h 408436"/>
                  <a:gd name="connsiteX188" fmla="*/ 84351 w 237932"/>
                  <a:gd name="connsiteY188" fmla="*/ 98901 h 408436"/>
                  <a:gd name="connsiteX189" fmla="*/ 64381 w 237932"/>
                  <a:gd name="connsiteY189" fmla="*/ 103656 h 408436"/>
                  <a:gd name="connsiteX190" fmla="*/ 56963 w 237932"/>
                  <a:gd name="connsiteY190" fmla="*/ 105938 h 408436"/>
                  <a:gd name="connsiteX191" fmla="*/ 49641 w 237932"/>
                  <a:gd name="connsiteY191" fmla="*/ 108601 h 408436"/>
                  <a:gd name="connsiteX192" fmla="*/ 42413 w 237932"/>
                  <a:gd name="connsiteY192" fmla="*/ 111549 h 408436"/>
                  <a:gd name="connsiteX193" fmla="*/ 35281 w 237932"/>
                  <a:gd name="connsiteY193" fmla="*/ 114877 h 408436"/>
                  <a:gd name="connsiteX194" fmla="*/ 30431 w 237932"/>
                  <a:gd name="connsiteY194" fmla="*/ 117350 h 408436"/>
                  <a:gd name="connsiteX195" fmla="*/ 206265 w 237932"/>
                  <a:gd name="connsiteY195" fmla="*/ 117350 h 40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37932" h="408436">
                    <a:moveTo>
                      <a:pt x="209784" y="117350"/>
                    </a:moveTo>
                    <a:lnTo>
                      <a:pt x="237932" y="117350"/>
                    </a:lnTo>
                    <a:lnTo>
                      <a:pt x="237932" y="290426"/>
                    </a:lnTo>
                    <a:cubicBezTo>
                      <a:pt x="237932" y="319335"/>
                      <a:pt x="223763" y="360227"/>
                      <a:pt x="190574" y="385428"/>
                    </a:cubicBezTo>
                    <a:cubicBezTo>
                      <a:pt x="149112" y="417570"/>
                      <a:pt x="82354" y="414908"/>
                      <a:pt x="46122" y="384477"/>
                    </a:cubicBezTo>
                    <a:cubicBezTo>
                      <a:pt x="13789" y="359181"/>
                      <a:pt x="0" y="318955"/>
                      <a:pt x="0" y="290521"/>
                    </a:cubicBezTo>
                    <a:lnTo>
                      <a:pt x="0" y="117445"/>
                    </a:lnTo>
                    <a:lnTo>
                      <a:pt x="27198" y="117445"/>
                    </a:lnTo>
                    <a:lnTo>
                      <a:pt x="24725" y="108696"/>
                    </a:lnTo>
                    <a:lnTo>
                      <a:pt x="24535" y="107840"/>
                    </a:lnTo>
                    <a:lnTo>
                      <a:pt x="24440" y="107650"/>
                    </a:lnTo>
                    <a:lnTo>
                      <a:pt x="25486" y="107079"/>
                    </a:lnTo>
                    <a:cubicBezTo>
                      <a:pt x="25581" y="106984"/>
                      <a:pt x="25676" y="106984"/>
                      <a:pt x="25866" y="106889"/>
                    </a:cubicBezTo>
                    <a:cubicBezTo>
                      <a:pt x="26532" y="106509"/>
                      <a:pt x="27388" y="106128"/>
                      <a:pt x="28339" y="105653"/>
                    </a:cubicBezTo>
                    <a:lnTo>
                      <a:pt x="26342" y="97569"/>
                    </a:lnTo>
                    <a:lnTo>
                      <a:pt x="26057" y="97760"/>
                    </a:lnTo>
                    <a:cubicBezTo>
                      <a:pt x="25010" y="98235"/>
                      <a:pt x="24155" y="98711"/>
                      <a:pt x="23679" y="98901"/>
                    </a:cubicBezTo>
                    <a:lnTo>
                      <a:pt x="22823" y="99281"/>
                    </a:lnTo>
                    <a:lnTo>
                      <a:pt x="22538" y="98425"/>
                    </a:lnTo>
                    <a:lnTo>
                      <a:pt x="19875" y="88630"/>
                    </a:lnTo>
                    <a:lnTo>
                      <a:pt x="19685" y="88060"/>
                    </a:lnTo>
                    <a:lnTo>
                      <a:pt x="20256" y="87774"/>
                    </a:lnTo>
                    <a:cubicBezTo>
                      <a:pt x="20826" y="87489"/>
                      <a:pt x="22062" y="86823"/>
                      <a:pt x="23299" y="86253"/>
                    </a:cubicBezTo>
                    <a:lnTo>
                      <a:pt x="6467" y="23394"/>
                    </a:lnTo>
                    <a:lnTo>
                      <a:pt x="6276" y="22728"/>
                    </a:lnTo>
                    <a:lnTo>
                      <a:pt x="6942" y="22443"/>
                    </a:lnTo>
                    <a:cubicBezTo>
                      <a:pt x="8464" y="21777"/>
                      <a:pt x="9985" y="21112"/>
                      <a:pt x="11507" y="20541"/>
                    </a:cubicBezTo>
                    <a:cubicBezTo>
                      <a:pt x="12838" y="19970"/>
                      <a:pt x="14169" y="19495"/>
                      <a:pt x="15501" y="18924"/>
                    </a:cubicBezTo>
                    <a:cubicBezTo>
                      <a:pt x="15691" y="18829"/>
                      <a:pt x="15881" y="18829"/>
                      <a:pt x="16071" y="18639"/>
                    </a:cubicBezTo>
                    <a:lnTo>
                      <a:pt x="16927" y="18354"/>
                    </a:lnTo>
                    <a:lnTo>
                      <a:pt x="17117" y="19210"/>
                    </a:lnTo>
                    <a:lnTo>
                      <a:pt x="19210" y="27768"/>
                    </a:lnTo>
                    <a:cubicBezTo>
                      <a:pt x="20446" y="27293"/>
                      <a:pt x="21682" y="26817"/>
                      <a:pt x="22918" y="26342"/>
                    </a:cubicBezTo>
                    <a:cubicBezTo>
                      <a:pt x="23774" y="25961"/>
                      <a:pt x="24630" y="25676"/>
                      <a:pt x="25581" y="25391"/>
                    </a:cubicBezTo>
                    <a:cubicBezTo>
                      <a:pt x="26057" y="25296"/>
                      <a:pt x="26437" y="25201"/>
                      <a:pt x="26912" y="25010"/>
                    </a:cubicBezTo>
                    <a:lnTo>
                      <a:pt x="25010" y="16262"/>
                    </a:lnTo>
                    <a:lnTo>
                      <a:pt x="24820" y="15596"/>
                    </a:lnTo>
                    <a:lnTo>
                      <a:pt x="25486" y="15406"/>
                    </a:lnTo>
                    <a:cubicBezTo>
                      <a:pt x="27008" y="14835"/>
                      <a:pt x="28624" y="14360"/>
                      <a:pt x="30241" y="13789"/>
                    </a:cubicBezTo>
                    <a:cubicBezTo>
                      <a:pt x="31857" y="13218"/>
                      <a:pt x="33379" y="12648"/>
                      <a:pt x="35091" y="12267"/>
                    </a:cubicBezTo>
                    <a:lnTo>
                      <a:pt x="35852" y="12077"/>
                    </a:lnTo>
                    <a:lnTo>
                      <a:pt x="35947" y="12838"/>
                    </a:lnTo>
                    <a:lnTo>
                      <a:pt x="37658" y="21397"/>
                    </a:lnTo>
                    <a:cubicBezTo>
                      <a:pt x="38134" y="21302"/>
                      <a:pt x="38514" y="21207"/>
                      <a:pt x="38990" y="21016"/>
                    </a:cubicBezTo>
                    <a:cubicBezTo>
                      <a:pt x="39846" y="20731"/>
                      <a:pt x="40701" y="20541"/>
                      <a:pt x="41557" y="20256"/>
                    </a:cubicBezTo>
                    <a:cubicBezTo>
                      <a:pt x="42223" y="19970"/>
                      <a:pt x="42984" y="19780"/>
                      <a:pt x="43745" y="19590"/>
                    </a:cubicBezTo>
                    <a:cubicBezTo>
                      <a:pt x="44315" y="19400"/>
                      <a:pt x="44886" y="19210"/>
                      <a:pt x="45551" y="19114"/>
                    </a:cubicBezTo>
                    <a:lnTo>
                      <a:pt x="44030" y="10366"/>
                    </a:lnTo>
                    <a:lnTo>
                      <a:pt x="43840" y="9700"/>
                    </a:lnTo>
                    <a:lnTo>
                      <a:pt x="44505" y="9510"/>
                    </a:lnTo>
                    <a:cubicBezTo>
                      <a:pt x="46122" y="9034"/>
                      <a:pt x="47739" y="8654"/>
                      <a:pt x="49355" y="8178"/>
                    </a:cubicBezTo>
                    <a:cubicBezTo>
                      <a:pt x="50211" y="7988"/>
                      <a:pt x="50972" y="7798"/>
                      <a:pt x="51733" y="7608"/>
                    </a:cubicBezTo>
                    <a:cubicBezTo>
                      <a:pt x="52493" y="7418"/>
                      <a:pt x="53349" y="7227"/>
                      <a:pt x="54205" y="7037"/>
                    </a:cubicBezTo>
                    <a:lnTo>
                      <a:pt x="54966" y="6847"/>
                    </a:lnTo>
                    <a:lnTo>
                      <a:pt x="55156" y="7703"/>
                    </a:lnTo>
                    <a:lnTo>
                      <a:pt x="59245" y="35471"/>
                    </a:lnTo>
                    <a:cubicBezTo>
                      <a:pt x="70277" y="32904"/>
                      <a:pt x="82164" y="30716"/>
                      <a:pt x="94716" y="29385"/>
                    </a:cubicBezTo>
                    <a:lnTo>
                      <a:pt x="93195" y="1997"/>
                    </a:lnTo>
                    <a:lnTo>
                      <a:pt x="93100" y="1236"/>
                    </a:lnTo>
                    <a:lnTo>
                      <a:pt x="93861" y="1141"/>
                    </a:lnTo>
                    <a:cubicBezTo>
                      <a:pt x="95572" y="1046"/>
                      <a:pt x="102134" y="571"/>
                      <a:pt x="103846" y="475"/>
                    </a:cubicBezTo>
                    <a:lnTo>
                      <a:pt x="104607" y="380"/>
                    </a:lnTo>
                    <a:lnTo>
                      <a:pt x="104702" y="1141"/>
                    </a:lnTo>
                    <a:lnTo>
                      <a:pt x="105082" y="9890"/>
                    </a:lnTo>
                    <a:cubicBezTo>
                      <a:pt x="105558" y="9890"/>
                      <a:pt x="106223" y="9795"/>
                      <a:pt x="106984" y="9795"/>
                    </a:cubicBezTo>
                    <a:cubicBezTo>
                      <a:pt x="109076" y="9700"/>
                      <a:pt x="111739" y="9605"/>
                      <a:pt x="113260" y="9605"/>
                    </a:cubicBezTo>
                    <a:lnTo>
                      <a:pt x="113165" y="761"/>
                    </a:lnTo>
                    <a:lnTo>
                      <a:pt x="113165" y="95"/>
                    </a:lnTo>
                    <a:lnTo>
                      <a:pt x="116399" y="95"/>
                    </a:lnTo>
                    <a:cubicBezTo>
                      <a:pt x="117159" y="95"/>
                      <a:pt x="118015" y="0"/>
                      <a:pt x="118871" y="0"/>
                    </a:cubicBezTo>
                    <a:cubicBezTo>
                      <a:pt x="119632" y="0"/>
                      <a:pt x="120488" y="95"/>
                      <a:pt x="121344" y="95"/>
                    </a:cubicBezTo>
                    <a:lnTo>
                      <a:pt x="124577" y="95"/>
                    </a:lnTo>
                    <a:lnTo>
                      <a:pt x="124577" y="856"/>
                    </a:lnTo>
                    <a:lnTo>
                      <a:pt x="124482" y="9700"/>
                    </a:lnTo>
                    <a:cubicBezTo>
                      <a:pt x="126003" y="9700"/>
                      <a:pt x="128571" y="9795"/>
                      <a:pt x="130663" y="9890"/>
                    </a:cubicBezTo>
                    <a:cubicBezTo>
                      <a:pt x="131424" y="9890"/>
                      <a:pt x="132185" y="9985"/>
                      <a:pt x="132755" y="9985"/>
                    </a:cubicBezTo>
                    <a:lnTo>
                      <a:pt x="133041" y="1236"/>
                    </a:lnTo>
                    <a:lnTo>
                      <a:pt x="133136" y="475"/>
                    </a:lnTo>
                    <a:lnTo>
                      <a:pt x="133896" y="571"/>
                    </a:lnTo>
                    <a:cubicBezTo>
                      <a:pt x="135608" y="571"/>
                      <a:pt x="142170" y="1141"/>
                      <a:pt x="143882" y="1236"/>
                    </a:cubicBezTo>
                    <a:lnTo>
                      <a:pt x="144642" y="1331"/>
                    </a:lnTo>
                    <a:lnTo>
                      <a:pt x="144547" y="2092"/>
                    </a:lnTo>
                    <a:lnTo>
                      <a:pt x="143026" y="29385"/>
                    </a:lnTo>
                    <a:cubicBezTo>
                      <a:pt x="155388" y="30716"/>
                      <a:pt x="167180" y="32713"/>
                      <a:pt x="178021" y="35281"/>
                    </a:cubicBezTo>
                    <a:lnTo>
                      <a:pt x="182111" y="7418"/>
                    </a:lnTo>
                    <a:lnTo>
                      <a:pt x="182301" y="6562"/>
                    </a:lnTo>
                    <a:lnTo>
                      <a:pt x="183061" y="6752"/>
                    </a:lnTo>
                    <a:cubicBezTo>
                      <a:pt x="183917" y="6942"/>
                      <a:pt x="184678" y="7132"/>
                      <a:pt x="185534" y="7322"/>
                    </a:cubicBezTo>
                    <a:cubicBezTo>
                      <a:pt x="186390" y="7513"/>
                      <a:pt x="187151" y="7703"/>
                      <a:pt x="188007" y="7893"/>
                    </a:cubicBezTo>
                    <a:cubicBezTo>
                      <a:pt x="189623" y="8273"/>
                      <a:pt x="191240" y="8654"/>
                      <a:pt x="192856" y="9129"/>
                    </a:cubicBezTo>
                    <a:lnTo>
                      <a:pt x="193522" y="9319"/>
                    </a:lnTo>
                    <a:lnTo>
                      <a:pt x="193332" y="9985"/>
                    </a:lnTo>
                    <a:lnTo>
                      <a:pt x="191810" y="18734"/>
                    </a:lnTo>
                    <a:cubicBezTo>
                      <a:pt x="192381" y="18924"/>
                      <a:pt x="193047" y="19114"/>
                      <a:pt x="193617" y="19210"/>
                    </a:cubicBezTo>
                    <a:cubicBezTo>
                      <a:pt x="194378" y="19400"/>
                      <a:pt x="195139" y="19590"/>
                      <a:pt x="195804" y="19875"/>
                    </a:cubicBezTo>
                    <a:cubicBezTo>
                      <a:pt x="196660" y="20161"/>
                      <a:pt x="197516" y="20351"/>
                      <a:pt x="198372" y="20636"/>
                    </a:cubicBezTo>
                    <a:cubicBezTo>
                      <a:pt x="198752" y="20826"/>
                      <a:pt x="199228" y="20921"/>
                      <a:pt x="199608" y="21016"/>
                    </a:cubicBezTo>
                    <a:lnTo>
                      <a:pt x="201320" y="12458"/>
                    </a:lnTo>
                    <a:lnTo>
                      <a:pt x="201510" y="11697"/>
                    </a:lnTo>
                    <a:lnTo>
                      <a:pt x="202271" y="11887"/>
                    </a:lnTo>
                    <a:cubicBezTo>
                      <a:pt x="203888" y="12363"/>
                      <a:pt x="205504" y="12838"/>
                      <a:pt x="207121" y="13409"/>
                    </a:cubicBezTo>
                    <a:cubicBezTo>
                      <a:pt x="208643" y="13884"/>
                      <a:pt x="210259" y="14455"/>
                      <a:pt x="211876" y="15025"/>
                    </a:cubicBezTo>
                    <a:lnTo>
                      <a:pt x="212542" y="15216"/>
                    </a:lnTo>
                    <a:lnTo>
                      <a:pt x="212351" y="15881"/>
                    </a:lnTo>
                    <a:lnTo>
                      <a:pt x="210449" y="24630"/>
                    </a:lnTo>
                    <a:cubicBezTo>
                      <a:pt x="210925" y="24820"/>
                      <a:pt x="211305" y="24915"/>
                      <a:pt x="211781" y="25106"/>
                    </a:cubicBezTo>
                    <a:cubicBezTo>
                      <a:pt x="212637" y="25391"/>
                      <a:pt x="213492" y="25676"/>
                      <a:pt x="214443" y="26057"/>
                    </a:cubicBezTo>
                    <a:cubicBezTo>
                      <a:pt x="215680" y="26532"/>
                      <a:pt x="216916" y="27008"/>
                      <a:pt x="218152" y="27483"/>
                    </a:cubicBezTo>
                    <a:lnTo>
                      <a:pt x="220244" y="18924"/>
                    </a:lnTo>
                    <a:lnTo>
                      <a:pt x="220435" y="18068"/>
                    </a:lnTo>
                    <a:lnTo>
                      <a:pt x="221290" y="18354"/>
                    </a:lnTo>
                    <a:cubicBezTo>
                      <a:pt x="221481" y="18449"/>
                      <a:pt x="221671" y="18544"/>
                      <a:pt x="221861" y="18639"/>
                    </a:cubicBezTo>
                    <a:cubicBezTo>
                      <a:pt x="223192" y="19114"/>
                      <a:pt x="224524" y="19590"/>
                      <a:pt x="225855" y="20256"/>
                    </a:cubicBezTo>
                    <a:cubicBezTo>
                      <a:pt x="227377" y="20826"/>
                      <a:pt x="228803" y="21492"/>
                      <a:pt x="230420" y="22158"/>
                    </a:cubicBezTo>
                    <a:lnTo>
                      <a:pt x="231085" y="22443"/>
                    </a:lnTo>
                    <a:lnTo>
                      <a:pt x="230895" y="23109"/>
                    </a:lnTo>
                    <a:lnTo>
                      <a:pt x="214158" y="85682"/>
                    </a:lnTo>
                    <a:cubicBezTo>
                      <a:pt x="215490" y="86253"/>
                      <a:pt x="216726" y="86919"/>
                      <a:pt x="217962" y="87489"/>
                    </a:cubicBezTo>
                    <a:lnTo>
                      <a:pt x="218533" y="87774"/>
                    </a:lnTo>
                    <a:lnTo>
                      <a:pt x="218342" y="88345"/>
                    </a:lnTo>
                    <a:lnTo>
                      <a:pt x="215394" y="99091"/>
                    </a:lnTo>
                    <a:lnTo>
                      <a:pt x="214539" y="98711"/>
                    </a:lnTo>
                    <a:cubicBezTo>
                      <a:pt x="214063" y="98520"/>
                      <a:pt x="213207" y="98045"/>
                      <a:pt x="212161" y="97569"/>
                    </a:cubicBezTo>
                    <a:cubicBezTo>
                      <a:pt x="211876" y="97379"/>
                      <a:pt x="211591" y="97284"/>
                      <a:pt x="211305" y="97094"/>
                    </a:cubicBezTo>
                    <a:lnTo>
                      <a:pt x="209118" y="105748"/>
                    </a:lnTo>
                    <a:cubicBezTo>
                      <a:pt x="209974" y="106223"/>
                      <a:pt x="210830" y="106604"/>
                      <a:pt x="211400" y="106889"/>
                    </a:cubicBezTo>
                    <a:lnTo>
                      <a:pt x="212446" y="107364"/>
                    </a:lnTo>
                    <a:lnTo>
                      <a:pt x="212161" y="108506"/>
                    </a:lnTo>
                    <a:lnTo>
                      <a:pt x="209784" y="117350"/>
                    </a:lnTo>
                    <a:lnTo>
                      <a:pt x="209784" y="117350"/>
                    </a:lnTo>
                    <a:close/>
                    <a:moveTo>
                      <a:pt x="114877" y="64190"/>
                    </a:moveTo>
                    <a:cubicBezTo>
                      <a:pt x="117254" y="64095"/>
                      <a:pt x="119632" y="64095"/>
                      <a:pt x="121914" y="64190"/>
                    </a:cubicBezTo>
                    <a:cubicBezTo>
                      <a:pt x="122009" y="59150"/>
                      <a:pt x="122104" y="48690"/>
                      <a:pt x="122199" y="40701"/>
                    </a:cubicBezTo>
                    <a:cubicBezTo>
                      <a:pt x="122295" y="34615"/>
                      <a:pt x="122390" y="29765"/>
                      <a:pt x="122390" y="28909"/>
                    </a:cubicBezTo>
                    <a:cubicBezTo>
                      <a:pt x="122390" y="26532"/>
                      <a:pt x="120963" y="24915"/>
                      <a:pt x="118491" y="24915"/>
                    </a:cubicBezTo>
                    <a:cubicBezTo>
                      <a:pt x="115923" y="24915"/>
                      <a:pt x="114592" y="26627"/>
                      <a:pt x="114592" y="28909"/>
                    </a:cubicBezTo>
                    <a:cubicBezTo>
                      <a:pt x="114592" y="29670"/>
                      <a:pt x="114687" y="33474"/>
                      <a:pt x="114687" y="38324"/>
                    </a:cubicBezTo>
                    <a:cubicBezTo>
                      <a:pt x="114687" y="40226"/>
                      <a:pt x="114782" y="42318"/>
                      <a:pt x="114782" y="44505"/>
                    </a:cubicBezTo>
                    <a:cubicBezTo>
                      <a:pt x="114782" y="51067"/>
                      <a:pt x="114877" y="59911"/>
                      <a:pt x="114877" y="64190"/>
                    </a:cubicBezTo>
                    <a:moveTo>
                      <a:pt x="190669" y="75697"/>
                    </a:moveTo>
                    <a:cubicBezTo>
                      <a:pt x="192286" y="76268"/>
                      <a:pt x="195424" y="77314"/>
                      <a:pt x="197231" y="77884"/>
                    </a:cubicBezTo>
                    <a:cubicBezTo>
                      <a:pt x="197516" y="76458"/>
                      <a:pt x="197897" y="74746"/>
                      <a:pt x="198372" y="72654"/>
                    </a:cubicBezTo>
                    <a:cubicBezTo>
                      <a:pt x="199799" y="66473"/>
                      <a:pt x="201605" y="58294"/>
                      <a:pt x="202842" y="52779"/>
                    </a:cubicBezTo>
                    <a:cubicBezTo>
                      <a:pt x="203222" y="51067"/>
                      <a:pt x="203507" y="49641"/>
                      <a:pt x="203793" y="48309"/>
                    </a:cubicBezTo>
                    <a:lnTo>
                      <a:pt x="204744" y="44220"/>
                    </a:lnTo>
                    <a:cubicBezTo>
                      <a:pt x="204839" y="43840"/>
                      <a:pt x="204839" y="43459"/>
                      <a:pt x="204839" y="43079"/>
                    </a:cubicBezTo>
                    <a:cubicBezTo>
                      <a:pt x="204839" y="41367"/>
                      <a:pt x="203888" y="39846"/>
                      <a:pt x="201796" y="39465"/>
                    </a:cubicBezTo>
                    <a:cubicBezTo>
                      <a:pt x="201415" y="39370"/>
                      <a:pt x="201035" y="39370"/>
                      <a:pt x="200749" y="39370"/>
                    </a:cubicBezTo>
                    <a:cubicBezTo>
                      <a:pt x="198848" y="39370"/>
                      <a:pt x="197516" y="40606"/>
                      <a:pt x="197136" y="42603"/>
                    </a:cubicBezTo>
                    <a:cubicBezTo>
                      <a:pt x="197041" y="43079"/>
                      <a:pt x="196851" y="44505"/>
                      <a:pt x="196375" y="46502"/>
                    </a:cubicBezTo>
                    <a:cubicBezTo>
                      <a:pt x="196280" y="47168"/>
                      <a:pt x="196090" y="48024"/>
                      <a:pt x="195900" y="48785"/>
                    </a:cubicBezTo>
                    <a:cubicBezTo>
                      <a:pt x="195519" y="50592"/>
                      <a:pt x="195139" y="52779"/>
                      <a:pt x="194663" y="55251"/>
                    </a:cubicBezTo>
                    <a:cubicBezTo>
                      <a:pt x="193427" y="62288"/>
                      <a:pt x="191810" y="70942"/>
                      <a:pt x="190669" y="75697"/>
                    </a:cubicBezTo>
                    <a:moveTo>
                      <a:pt x="46788" y="76363"/>
                    </a:moveTo>
                    <a:cubicBezTo>
                      <a:pt x="46217" y="73225"/>
                      <a:pt x="45171" y="67994"/>
                      <a:pt x="44125" y="63049"/>
                    </a:cubicBezTo>
                    <a:cubicBezTo>
                      <a:pt x="43174" y="57914"/>
                      <a:pt x="42128" y="52684"/>
                      <a:pt x="41367" y="49070"/>
                    </a:cubicBezTo>
                    <a:cubicBezTo>
                      <a:pt x="41177" y="48309"/>
                      <a:pt x="41082" y="47453"/>
                      <a:pt x="40892" y="46788"/>
                    </a:cubicBezTo>
                    <a:cubicBezTo>
                      <a:pt x="40511" y="44696"/>
                      <a:pt x="40226" y="43269"/>
                      <a:pt x="40131" y="42889"/>
                    </a:cubicBezTo>
                    <a:cubicBezTo>
                      <a:pt x="39750" y="40987"/>
                      <a:pt x="38419" y="39655"/>
                      <a:pt x="36517" y="39655"/>
                    </a:cubicBezTo>
                    <a:cubicBezTo>
                      <a:pt x="36232" y="39655"/>
                      <a:pt x="35852" y="39655"/>
                      <a:pt x="35471" y="39751"/>
                    </a:cubicBezTo>
                    <a:cubicBezTo>
                      <a:pt x="33379" y="40131"/>
                      <a:pt x="32428" y="41652"/>
                      <a:pt x="32428" y="43364"/>
                    </a:cubicBezTo>
                    <a:cubicBezTo>
                      <a:pt x="32428" y="43745"/>
                      <a:pt x="32428" y="44125"/>
                      <a:pt x="32523" y="44410"/>
                    </a:cubicBezTo>
                    <a:cubicBezTo>
                      <a:pt x="32618" y="44981"/>
                      <a:pt x="33094" y="46978"/>
                      <a:pt x="33664" y="49736"/>
                    </a:cubicBezTo>
                    <a:cubicBezTo>
                      <a:pt x="33854" y="50687"/>
                      <a:pt x="34140" y="51828"/>
                      <a:pt x="34330" y="52969"/>
                    </a:cubicBezTo>
                    <a:cubicBezTo>
                      <a:pt x="35281" y="57724"/>
                      <a:pt x="36898" y="64381"/>
                      <a:pt x="38134" y="70182"/>
                    </a:cubicBezTo>
                    <a:cubicBezTo>
                      <a:pt x="38800" y="73130"/>
                      <a:pt x="39655" y="76458"/>
                      <a:pt x="40036" y="78550"/>
                    </a:cubicBezTo>
                    <a:lnTo>
                      <a:pt x="46788" y="76363"/>
                    </a:lnTo>
                    <a:close/>
                    <a:moveTo>
                      <a:pt x="206265" y="117350"/>
                    </a:moveTo>
                    <a:cubicBezTo>
                      <a:pt x="204458" y="116399"/>
                      <a:pt x="202271" y="115257"/>
                      <a:pt x="201415" y="114877"/>
                    </a:cubicBezTo>
                    <a:cubicBezTo>
                      <a:pt x="200179" y="114306"/>
                      <a:pt x="195519" y="112119"/>
                      <a:pt x="194378" y="111549"/>
                    </a:cubicBezTo>
                    <a:cubicBezTo>
                      <a:pt x="193237" y="111073"/>
                      <a:pt x="188387" y="108981"/>
                      <a:pt x="187151" y="108601"/>
                    </a:cubicBezTo>
                    <a:cubicBezTo>
                      <a:pt x="186200" y="108220"/>
                      <a:pt x="183157" y="107079"/>
                      <a:pt x="181160" y="106413"/>
                    </a:cubicBezTo>
                    <a:cubicBezTo>
                      <a:pt x="180589" y="106128"/>
                      <a:pt x="180113" y="106033"/>
                      <a:pt x="179828" y="105938"/>
                    </a:cubicBezTo>
                    <a:cubicBezTo>
                      <a:pt x="178782" y="105558"/>
                      <a:pt x="174408" y="104226"/>
                      <a:pt x="172791" y="103751"/>
                    </a:cubicBezTo>
                    <a:lnTo>
                      <a:pt x="172601" y="103751"/>
                    </a:lnTo>
                    <a:lnTo>
                      <a:pt x="172411" y="103656"/>
                    </a:lnTo>
                    <a:cubicBezTo>
                      <a:pt x="171174" y="103275"/>
                      <a:pt x="157956" y="99852"/>
                      <a:pt x="152440" y="98901"/>
                    </a:cubicBezTo>
                    <a:cubicBezTo>
                      <a:pt x="147590" y="98045"/>
                      <a:pt x="142740" y="97379"/>
                      <a:pt x="137986" y="96809"/>
                    </a:cubicBezTo>
                    <a:cubicBezTo>
                      <a:pt x="136749" y="96714"/>
                      <a:pt x="131519" y="96238"/>
                      <a:pt x="130188" y="96143"/>
                    </a:cubicBezTo>
                    <a:cubicBezTo>
                      <a:pt x="129427" y="96048"/>
                      <a:pt x="128666" y="96048"/>
                      <a:pt x="127905" y="96048"/>
                    </a:cubicBezTo>
                    <a:cubicBezTo>
                      <a:pt x="127525" y="96048"/>
                      <a:pt x="127145" y="95953"/>
                      <a:pt x="126764" y="95953"/>
                    </a:cubicBezTo>
                    <a:lnTo>
                      <a:pt x="126289" y="95953"/>
                    </a:lnTo>
                    <a:cubicBezTo>
                      <a:pt x="124957" y="95858"/>
                      <a:pt x="119822" y="95763"/>
                      <a:pt x="118396" y="95763"/>
                    </a:cubicBezTo>
                    <a:cubicBezTo>
                      <a:pt x="117064" y="95763"/>
                      <a:pt x="111929" y="95858"/>
                      <a:pt x="110598" y="95953"/>
                    </a:cubicBezTo>
                    <a:lnTo>
                      <a:pt x="110027" y="95953"/>
                    </a:lnTo>
                    <a:cubicBezTo>
                      <a:pt x="109742" y="95953"/>
                      <a:pt x="109361" y="96048"/>
                      <a:pt x="108981" y="96048"/>
                    </a:cubicBezTo>
                    <a:cubicBezTo>
                      <a:pt x="108315" y="96048"/>
                      <a:pt x="107459" y="96048"/>
                      <a:pt x="106699" y="96143"/>
                    </a:cubicBezTo>
                    <a:cubicBezTo>
                      <a:pt x="105367" y="96238"/>
                      <a:pt x="100232" y="96714"/>
                      <a:pt x="98901" y="96809"/>
                    </a:cubicBezTo>
                    <a:cubicBezTo>
                      <a:pt x="94051" y="97379"/>
                      <a:pt x="89201" y="98045"/>
                      <a:pt x="84351" y="98901"/>
                    </a:cubicBezTo>
                    <a:cubicBezTo>
                      <a:pt x="78930" y="99852"/>
                      <a:pt x="65617" y="103370"/>
                      <a:pt x="64381" y="103656"/>
                    </a:cubicBezTo>
                    <a:cubicBezTo>
                      <a:pt x="63144" y="104036"/>
                      <a:pt x="58104" y="105558"/>
                      <a:pt x="56963" y="105938"/>
                    </a:cubicBezTo>
                    <a:cubicBezTo>
                      <a:pt x="55632" y="106413"/>
                      <a:pt x="50782" y="108220"/>
                      <a:pt x="49641" y="108601"/>
                    </a:cubicBezTo>
                    <a:cubicBezTo>
                      <a:pt x="48404" y="109076"/>
                      <a:pt x="43554" y="111073"/>
                      <a:pt x="42413" y="111549"/>
                    </a:cubicBezTo>
                    <a:lnTo>
                      <a:pt x="35281" y="114877"/>
                    </a:lnTo>
                    <a:cubicBezTo>
                      <a:pt x="34520" y="115257"/>
                      <a:pt x="32238" y="116399"/>
                      <a:pt x="30431" y="117350"/>
                    </a:cubicBezTo>
                    <a:lnTo>
                      <a:pt x="206265" y="117350"/>
                    </a:lnTo>
                    <a:close/>
                  </a:path>
                </a:pathLst>
              </a:custGeom>
              <a:solidFill>
                <a:srgbClr val="0062AE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3" name="Frihåndsform: figur 272">
                <a:extLst>
                  <a:ext uri="{FF2B5EF4-FFF2-40B4-BE49-F238E27FC236}">
                    <a16:creationId xmlns:a16="http://schemas.microsoft.com/office/drawing/2014/main" id="{B0968074-5ECC-4080-AA07-ABC2044650AB}"/>
                  </a:ext>
                </a:extLst>
              </p:cNvPr>
              <p:cNvSpPr/>
              <p:nvPr/>
            </p:nvSpPr>
            <p:spPr>
              <a:xfrm>
                <a:off x="10107224" y="691163"/>
                <a:ext cx="195424" cy="31477"/>
              </a:xfrm>
              <a:custGeom>
                <a:avLst/>
                <a:gdLst>
                  <a:gd name="connsiteX0" fmla="*/ 97950 w 195424"/>
                  <a:gd name="connsiteY0" fmla="*/ 8844 h 31477"/>
                  <a:gd name="connsiteX1" fmla="*/ 89581 w 195424"/>
                  <a:gd name="connsiteY1" fmla="*/ 9034 h 31477"/>
                  <a:gd name="connsiteX2" fmla="*/ 85682 w 195424"/>
                  <a:gd name="connsiteY2" fmla="*/ 9129 h 31477"/>
                  <a:gd name="connsiteX3" fmla="*/ 85397 w 195424"/>
                  <a:gd name="connsiteY3" fmla="*/ 9129 h 31477"/>
                  <a:gd name="connsiteX4" fmla="*/ 77124 w 195424"/>
                  <a:gd name="connsiteY4" fmla="*/ 9795 h 31477"/>
                  <a:gd name="connsiteX5" fmla="*/ 64951 w 195424"/>
                  <a:gd name="connsiteY5" fmla="*/ 11317 h 31477"/>
                  <a:gd name="connsiteX6" fmla="*/ 52398 w 195424"/>
                  <a:gd name="connsiteY6" fmla="*/ 13694 h 31477"/>
                  <a:gd name="connsiteX7" fmla="*/ 40321 w 195424"/>
                  <a:gd name="connsiteY7" fmla="*/ 16737 h 31477"/>
                  <a:gd name="connsiteX8" fmla="*/ 32333 w 195424"/>
                  <a:gd name="connsiteY8" fmla="*/ 19210 h 31477"/>
                  <a:gd name="connsiteX9" fmla="*/ 24535 w 195424"/>
                  <a:gd name="connsiteY9" fmla="*/ 21872 h 31477"/>
                  <a:gd name="connsiteX10" fmla="*/ 16832 w 195424"/>
                  <a:gd name="connsiteY10" fmla="*/ 24915 h 31477"/>
                  <a:gd name="connsiteX11" fmla="*/ 9224 w 195424"/>
                  <a:gd name="connsiteY11" fmla="*/ 28149 h 31477"/>
                  <a:gd name="connsiteX12" fmla="*/ 4089 w 195424"/>
                  <a:gd name="connsiteY12" fmla="*/ 30621 h 31477"/>
                  <a:gd name="connsiteX13" fmla="*/ 2377 w 195424"/>
                  <a:gd name="connsiteY13" fmla="*/ 31477 h 31477"/>
                  <a:gd name="connsiteX14" fmla="*/ 0 w 195424"/>
                  <a:gd name="connsiteY14" fmla="*/ 22823 h 31477"/>
                  <a:gd name="connsiteX15" fmla="*/ 2377 w 195424"/>
                  <a:gd name="connsiteY15" fmla="*/ 21682 h 31477"/>
                  <a:gd name="connsiteX16" fmla="*/ 3328 w 195424"/>
                  <a:gd name="connsiteY16" fmla="*/ 21207 h 31477"/>
                  <a:gd name="connsiteX17" fmla="*/ 11031 w 195424"/>
                  <a:gd name="connsiteY17" fmla="*/ 17783 h 31477"/>
                  <a:gd name="connsiteX18" fmla="*/ 18829 w 195424"/>
                  <a:gd name="connsiteY18" fmla="*/ 14550 h 31477"/>
                  <a:gd name="connsiteX19" fmla="*/ 26912 w 195424"/>
                  <a:gd name="connsiteY19" fmla="*/ 11697 h 31477"/>
                  <a:gd name="connsiteX20" fmla="*/ 34901 w 195424"/>
                  <a:gd name="connsiteY20" fmla="*/ 9129 h 31477"/>
                  <a:gd name="connsiteX21" fmla="*/ 43079 w 195424"/>
                  <a:gd name="connsiteY21" fmla="*/ 6847 h 31477"/>
                  <a:gd name="connsiteX22" fmla="*/ 76553 w 195424"/>
                  <a:gd name="connsiteY22" fmla="*/ 951 h 31477"/>
                  <a:gd name="connsiteX23" fmla="*/ 85017 w 195424"/>
                  <a:gd name="connsiteY23" fmla="*/ 285 h 31477"/>
                  <a:gd name="connsiteX24" fmla="*/ 89106 w 195424"/>
                  <a:gd name="connsiteY24" fmla="*/ 95 h 31477"/>
                  <a:gd name="connsiteX25" fmla="*/ 89391 w 195424"/>
                  <a:gd name="connsiteY25" fmla="*/ 95 h 31477"/>
                  <a:gd name="connsiteX26" fmla="*/ 93575 w 195424"/>
                  <a:gd name="connsiteY26" fmla="*/ 0 h 31477"/>
                  <a:gd name="connsiteX27" fmla="*/ 95667 w 195424"/>
                  <a:gd name="connsiteY27" fmla="*/ 0 h 31477"/>
                  <a:gd name="connsiteX28" fmla="*/ 97760 w 195424"/>
                  <a:gd name="connsiteY28" fmla="*/ 0 h 31477"/>
                  <a:gd name="connsiteX29" fmla="*/ 99852 w 195424"/>
                  <a:gd name="connsiteY29" fmla="*/ 0 h 31477"/>
                  <a:gd name="connsiteX30" fmla="*/ 101944 w 195424"/>
                  <a:gd name="connsiteY30" fmla="*/ 0 h 31477"/>
                  <a:gd name="connsiteX31" fmla="*/ 106223 w 195424"/>
                  <a:gd name="connsiteY31" fmla="*/ 95 h 31477"/>
                  <a:gd name="connsiteX32" fmla="*/ 110503 w 195424"/>
                  <a:gd name="connsiteY32" fmla="*/ 285 h 31477"/>
                  <a:gd name="connsiteX33" fmla="*/ 118966 w 195424"/>
                  <a:gd name="connsiteY33" fmla="*/ 951 h 31477"/>
                  <a:gd name="connsiteX34" fmla="*/ 152440 w 195424"/>
                  <a:gd name="connsiteY34" fmla="*/ 6847 h 31477"/>
                  <a:gd name="connsiteX35" fmla="*/ 160619 w 195424"/>
                  <a:gd name="connsiteY35" fmla="*/ 9129 h 31477"/>
                  <a:gd name="connsiteX36" fmla="*/ 168607 w 195424"/>
                  <a:gd name="connsiteY36" fmla="*/ 11697 h 31477"/>
                  <a:gd name="connsiteX37" fmla="*/ 176595 w 195424"/>
                  <a:gd name="connsiteY37" fmla="*/ 14550 h 31477"/>
                  <a:gd name="connsiteX38" fmla="*/ 183917 w 195424"/>
                  <a:gd name="connsiteY38" fmla="*/ 17498 h 31477"/>
                  <a:gd name="connsiteX39" fmla="*/ 184393 w 195424"/>
                  <a:gd name="connsiteY39" fmla="*/ 17688 h 31477"/>
                  <a:gd name="connsiteX40" fmla="*/ 192096 w 195424"/>
                  <a:gd name="connsiteY40" fmla="*/ 21112 h 31477"/>
                  <a:gd name="connsiteX41" fmla="*/ 195424 w 195424"/>
                  <a:gd name="connsiteY41" fmla="*/ 22728 h 31477"/>
                  <a:gd name="connsiteX42" fmla="*/ 192952 w 195424"/>
                  <a:gd name="connsiteY42" fmla="*/ 31382 h 31477"/>
                  <a:gd name="connsiteX43" fmla="*/ 191240 w 195424"/>
                  <a:gd name="connsiteY43" fmla="*/ 30621 h 31477"/>
                  <a:gd name="connsiteX44" fmla="*/ 186105 w 195424"/>
                  <a:gd name="connsiteY44" fmla="*/ 28054 h 31477"/>
                  <a:gd name="connsiteX45" fmla="*/ 178497 w 195424"/>
                  <a:gd name="connsiteY45" fmla="*/ 24820 h 31477"/>
                  <a:gd name="connsiteX46" fmla="*/ 170794 w 195424"/>
                  <a:gd name="connsiteY46" fmla="*/ 21777 h 31477"/>
                  <a:gd name="connsiteX47" fmla="*/ 162996 w 195424"/>
                  <a:gd name="connsiteY47" fmla="*/ 19114 h 31477"/>
                  <a:gd name="connsiteX48" fmla="*/ 155103 w 195424"/>
                  <a:gd name="connsiteY48" fmla="*/ 16642 h 31477"/>
                  <a:gd name="connsiteX49" fmla="*/ 143026 w 195424"/>
                  <a:gd name="connsiteY49" fmla="*/ 13599 h 31477"/>
                  <a:gd name="connsiteX50" fmla="*/ 130473 w 195424"/>
                  <a:gd name="connsiteY50" fmla="*/ 11221 h 31477"/>
                  <a:gd name="connsiteX51" fmla="*/ 118396 w 195424"/>
                  <a:gd name="connsiteY51" fmla="*/ 9700 h 31477"/>
                  <a:gd name="connsiteX52" fmla="*/ 110122 w 195424"/>
                  <a:gd name="connsiteY52" fmla="*/ 9034 h 31477"/>
                  <a:gd name="connsiteX53" fmla="*/ 105938 w 195424"/>
                  <a:gd name="connsiteY53" fmla="*/ 8939 h 31477"/>
                  <a:gd name="connsiteX54" fmla="*/ 97950 w 195424"/>
                  <a:gd name="connsiteY54" fmla="*/ 8844 h 3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95424" h="31477">
                    <a:moveTo>
                      <a:pt x="97950" y="8844"/>
                    </a:moveTo>
                    <a:cubicBezTo>
                      <a:pt x="96523" y="8844"/>
                      <a:pt x="91008" y="9034"/>
                      <a:pt x="89581" y="9034"/>
                    </a:cubicBezTo>
                    <a:cubicBezTo>
                      <a:pt x="88250" y="9034"/>
                      <a:pt x="87014" y="9129"/>
                      <a:pt x="85682" y="9129"/>
                    </a:cubicBezTo>
                    <a:lnTo>
                      <a:pt x="85397" y="9129"/>
                    </a:lnTo>
                    <a:cubicBezTo>
                      <a:pt x="83971" y="9224"/>
                      <a:pt x="78455" y="9700"/>
                      <a:pt x="77124" y="9795"/>
                    </a:cubicBezTo>
                    <a:cubicBezTo>
                      <a:pt x="74366" y="10080"/>
                      <a:pt x="66283" y="11126"/>
                      <a:pt x="64951" y="11317"/>
                    </a:cubicBezTo>
                    <a:cubicBezTo>
                      <a:pt x="60767" y="11982"/>
                      <a:pt x="56583" y="12838"/>
                      <a:pt x="52398" y="13694"/>
                    </a:cubicBezTo>
                    <a:cubicBezTo>
                      <a:pt x="49736" y="14265"/>
                      <a:pt x="41652" y="16357"/>
                      <a:pt x="40321" y="16737"/>
                    </a:cubicBezTo>
                    <a:cubicBezTo>
                      <a:pt x="38990" y="17117"/>
                      <a:pt x="33664" y="18734"/>
                      <a:pt x="32333" y="19210"/>
                    </a:cubicBezTo>
                    <a:cubicBezTo>
                      <a:pt x="31097" y="19590"/>
                      <a:pt x="25866" y="21492"/>
                      <a:pt x="24535" y="21872"/>
                    </a:cubicBezTo>
                    <a:cubicBezTo>
                      <a:pt x="23204" y="22348"/>
                      <a:pt x="18164" y="24440"/>
                      <a:pt x="16832" y="24915"/>
                    </a:cubicBezTo>
                    <a:cubicBezTo>
                      <a:pt x="15501" y="25486"/>
                      <a:pt x="10461" y="27673"/>
                      <a:pt x="9224" y="28149"/>
                    </a:cubicBezTo>
                    <a:cubicBezTo>
                      <a:pt x="8464" y="28529"/>
                      <a:pt x="6086" y="29765"/>
                      <a:pt x="4089" y="30621"/>
                    </a:cubicBezTo>
                    <a:cubicBezTo>
                      <a:pt x="3423" y="31002"/>
                      <a:pt x="2853" y="31287"/>
                      <a:pt x="2377" y="31477"/>
                    </a:cubicBezTo>
                    <a:lnTo>
                      <a:pt x="0" y="22823"/>
                    </a:lnTo>
                    <a:cubicBezTo>
                      <a:pt x="761" y="22443"/>
                      <a:pt x="1617" y="22062"/>
                      <a:pt x="2377" y="21682"/>
                    </a:cubicBezTo>
                    <a:cubicBezTo>
                      <a:pt x="2663" y="21492"/>
                      <a:pt x="2948" y="21397"/>
                      <a:pt x="3328" y="21207"/>
                    </a:cubicBezTo>
                    <a:cubicBezTo>
                      <a:pt x="4565" y="20636"/>
                      <a:pt x="9700" y="18259"/>
                      <a:pt x="11031" y="17783"/>
                    </a:cubicBezTo>
                    <a:cubicBezTo>
                      <a:pt x="12363" y="17213"/>
                      <a:pt x="17593" y="15025"/>
                      <a:pt x="18829" y="14550"/>
                    </a:cubicBezTo>
                    <a:cubicBezTo>
                      <a:pt x="20161" y="14074"/>
                      <a:pt x="26817" y="11697"/>
                      <a:pt x="26912" y="11697"/>
                    </a:cubicBezTo>
                    <a:cubicBezTo>
                      <a:pt x="28244" y="11221"/>
                      <a:pt x="33569" y="9510"/>
                      <a:pt x="34901" y="9129"/>
                    </a:cubicBezTo>
                    <a:cubicBezTo>
                      <a:pt x="36232" y="8749"/>
                      <a:pt x="41652" y="7227"/>
                      <a:pt x="43079" y="6847"/>
                    </a:cubicBezTo>
                    <a:cubicBezTo>
                      <a:pt x="53920" y="4089"/>
                      <a:pt x="65046" y="2092"/>
                      <a:pt x="76553" y="951"/>
                    </a:cubicBezTo>
                    <a:cubicBezTo>
                      <a:pt x="77979" y="856"/>
                      <a:pt x="83685" y="380"/>
                      <a:pt x="85017" y="285"/>
                    </a:cubicBezTo>
                    <a:cubicBezTo>
                      <a:pt x="86443" y="190"/>
                      <a:pt x="87679" y="95"/>
                      <a:pt x="89106" y="95"/>
                    </a:cubicBezTo>
                    <a:lnTo>
                      <a:pt x="89391" y="95"/>
                    </a:lnTo>
                    <a:cubicBezTo>
                      <a:pt x="90818" y="0"/>
                      <a:pt x="92244" y="0"/>
                      <a:pt x="93575" y="0"/>
                    </a:cubicBezTo>
                    <a:lnTo>
                      <a:pt x="95667" y="0"/>
                    </a:lnTo>
                    <a:cubicBezTo>
                      <a:pt x="96333" y="0"/>
                      <a:pt x="97094" y="0"/>
                      <a:pt x="97760" y="0"/>
                    </a:cubicBezTo>
                    <a:cubicBezTo>
                      <a:pt x="98425" y="0"/>
                      <a:pt x="99091" y="0"/>
                      <a:pt x="99852" y="0"/>
                    </a:cubicBezTo>
                    <a:lnTo>
                      <a:pt x="101944" y="0"/>
                    </a:lnTo>
                    <a:cubicBezTo>
                      <a:pt x="103370" y="0"/>
                      <a:pt x="104797" y="95"/>
                      <a:pt x="106223" y="95"/>
                    </a:cubicBezTo>
                    <a:cubicBezTo>
                      <a:pt x="107650" y="95"/>
                      <a:pt x="109076" y="285"/>
                      <a:pt x="110503" y="285"/>
                    </a:cubicBezTo>
                    <a:cubicBezTo>
                      <a:pt x="111929" y="380"/>
                      <a:pt x="117635" y="856"/>
                      <a:pt x="118966" y="951"/>
                    </a:cubicBezTo>
                    <a:cubicBezTo>
                      <a:pt x="130473" y="1997"/>
                      <a:pt x="141599" y="3994"/>
                      <a:pt x="152440" y="6847"/>
                    </a:cubicBezTo>
                    <a:cubicBezTo>
                      <a:pt x="153772" y="7227"/>
                      <a:pt x="159287" y="8749"/>
                      <a:pt x="160619" y="9129"/>
                    </a:cubicBezTo>
                    <a:cubicBezTo>
                      <a:pt x="161950" y="9510"/>
                      <a:pt x="167275" y="11221"/>
                      <a:pt x="168607" y="11697"/>
                    </a:cubicBezTo>
                    <a:cubicBezTo>
                      <a:pt x="169368" y="11982"/>
                      <a:pt x="175264" y="14074"/>
                      <a:pt x="176595" y="14550"/>
                    </a:cubicBezTo>
                    <a:cubicBezTo>
                      <a:pt x="177736" y="15025"/>
                      <a:pt x="182111" y="16832"/>
                      <a:pt x="183917" y="17498"/>
                    </a:cubicBezTo>
                    <a:cubicBezTo>
                      <a:pt x="184108" y="17593"/>
                      <a:pt x="184298" y="17593"/>
                      <a:pt x="184393" y="17688"/>
                    </a:cubicBezTo>
                    <a:cubicBezTo>
                      <a:pt x="185724" y="18164"/>
                      <a:pt x="190859" y="20541"/>
                      <a:pt x="192096" y="21112"/>
                    </a:cubicBezTo>
                    <a:cubicBezTo>
                      <a:pt x="193237" y="21682"/>
                      <a:pt x="194378" y="22253"/>
                      <a:pt x="195424" y="22728"/>
                    </a:cubicBezTo>
                    <a:lnTo>
                      <a:pt x="192952" y="31382"/>
                    </a:lnTo>
                    <a:cubicBezTo>
                      <a:pt x="192476" y="31192"/>
                      <a:pt x="191905" y="30906"/>
                      <a:pt x="191240" y="30621"/>
                    </a:cubicBezTo>
                    <a:cubicBezTo>
                      <a:pt x="189338" y="29670"/>
                      <a:pt x="186960" y="28529"/>
                      <a:pt x="186105" y="28054"/>
                    </a:cubicBezTo>
                    <a:cubicBezTo>
                      <a:pt x="184868" y="27483"/>
                      <a:pt x="179828" y="25296"/>
                      <a:pt x="178497" y="24820"/>
                    </a:cubicBezTo>
                    <a:cubicBezTo>
                      <a:pt x="177261" y="24250"/>
                      <a:pt x="172125" y="22253"/>
                      <a:pt x="170794" y="21777"/>
                    </a:cubicBezTo>
                    <a:cubicBezTo>
                      <a:pt x="169463" y="21302"/>
                      <a:pt x="164232" y="19495"/>
                      <a:pt x="162996" y="19114"/>
                    </a:cubicBezTo>
                    <a:cubicBezTo>
                      <a:pt x="161665" y="18639"/>
                      <a:pt x="156339" y="17117"/>
                      <a:pt x="155103" y="16642"/>
                    </a:cubicBezTo>
                    <a:cubicBezTo>
                      <a:pt x="153677" y="16262"/>
                      <a:pt x="145688" y="14265"/>
                      <a:pt x="143026" y="13599"/>
                    </a:cubicBezTo>
                    <a:cubicBezTo>
                      <a:pt x="138841" y="12743"/>
                      <a:pt x="134657" y="11887"/>
                      <a:pt x="130473" y="11221"/>
                    </a:cubicBezTo>
                    <a:cubicBezTo>
                      <a:pt x="129237" y="11031"/>
                      <a:pt x="121153" y="9985"/>
                      <a:pt x="118396" y="9700"/>
                    </a:cubicBezTo>
                    <a:cubicBezTo>
                      <a:pt x="116969" y="9605"/>
                      <a:pt x="111549" y="9129"/>
                      <a:pt x="110122" y="9034"/>
                    </a:cubicBezTo>
                    <a:cubicBezTo>
                      <a:pt x="108696" y="8939"/>
                      <a:pt x="107269" y="8939"/>
                      <a:pt x="105938" y="8939"/>
                    </a:cubicBezTo>
                    <a:cubicBezTo>
                      <a:pt x="104797" y="8939"/>
                      <a:pt x="99281" y="8844"/>
                      <a:pt x="97950" y="884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4" name="Frihåndsform: figur 273">
                <a:extLst>
                  <a:ext uri="{FF2B5EF4-FFF2-40B4-BE49-F238E27FC236}">
                    <a16:creationId xmlns:a16="http://schemas.microsoft.com/office/drawing/2014/main" id="{4F279D4E-C74F-4406-A45D-534E63903F10}"/>
                  </a:ext>
                </a:extLst>
              </p:cNvPr>
              <p:cNvSpPr/>
              <p:nvPr/>
            </p:nvSpPr>
            <p:spPr>
              <a:xfrm>
                <a:off x="10112169" y="711514"/>
                <a:ext cx="184773" cy="31191"/>
              </a:xfrm>
              <a:custGeom>
                <a:avLst/>
                <a:gdLst>
                  <a:gd name="connsiteX0" fmla="*/ 92339 w 184773"/>
                  <a:gd name="connsiteY0" fmla="*/ 8654 h 31191"/>
                  <a:gd name="connsiteX1" fmla="*/ 84541 w 184773"/>
                  <a:gd name="connsiteY1" fmla="*/ 8844 h 31191"/>
                  <a:gd name="connsiteX2" fmla="*/ 82924 w 184773"/>
                  <a:gd name="connsiteY2" fmla="*/ 8939 h 31191"/>
                  <a:gd name="connsiteX3" fmla="*/ 80547 w 184773"/>
                  <a:gd name="connsiteY3" fmla="*/ 9034 h 31191"/>
                  <a:gd name="connsiteX4" fmla="*/ 72749 w 184773"/>
                  <a:gd name="connsiteY4" fmla="*/ 9700 h 31191"/>
                  <a:gd name="connsiteX5" fmla="*/ 58199 w 184773"/>
                  <a:gd name="connsiteY5" fmla="*/ 11792 h 31191"/>
                  <a:gd name="connsiteX6" fmla="*/ 38039 w 184773"/>
                  <a:gd name="connsiteY6" fmla="*/ 16642 h 31191"/>
                  <a:gd name="connsiteX7" fmla="*/ 30526 w 184773"/>
                  <a:gd name="connsiteY7" fmla="*/ 19019 h 31191"/>
                  <a:gd name="connsiteX8" fmla="*/ 23109 w 184773"/>
                  <a:gd name="connsiteY8" fmla="*/ 21682 h 31191"/>
                  <a:gd name="connsiteX9" fmla="*/ 15786 w 184773"/>
                  <a:gd name="connsiteY9" fmla="*/ 24725 h 31191"/>
                  <a:gd name="connsiteX10" fmla="*/ 8654 w 184773"/>
                  <a:gd name="connsiteY10" fmla="*/ 27958 h 31191"/>
                  <a:gd name="connsiteX11" fmla="*/ 2282 w 184773"/>
                  <a:gd name="connsiteY11" fmla="*/ 31192 h 31191"/>
                  <a:gd name="connsiteX12" fmla="*/ 0 w 184773"/>
                  <a:gd name="connsiteY12" fmla="*/ 22348 h 31191"/>
                  <a:gd name="connsiteX13" fmla="*/ 6752 w 184773"/>
                  <a:gd name="connsiteY13" fmla="*/ 19019 h 31191"/>
                  <a:gd name="connsiteX14" fmla="*/ 14074 w 184773"/>
                  <a:gd name="connsiteY14" fmla="*/ 15786 h 31191"/>
                  <a:gd name="connsiteX15" fmla="*/ 21492 w 184773"/>
                  <a:gd name="connsiteY15" fmla="*/ 12838 h 31191"/>
                  <a:gd name="connsiteX16" fmla="*/ 29100 w 184773"/>
                  <a:gd name="connsiteY16" fmla="*/ 10080 h 31191"/>
                  <a:gd name="connsiteX17" fmla="*/ 40701 w 184773"/>
                  <a:gd name="connsiteY17" fmla="*/ 6657 h 31191"/>
                  <a:gd name="connsiteX18" fmla="*/ 48499 w 184773"/>
                  <a:gd name="connsiteY18" fmla="*/ 4755 h 31191"/>
                  <a:gd name="connsiteX19" fmla="*/ 59055 w 184773"/>
                  <a:gd name="connsiteY19" fmla="*/ 2663 h 31191"/>
                  <a:gd name="connsiteX20" fmla="*/ 62859 w 184773"/>
                  <a:gd name="connsiteY20" fmla="*/ 2092 h 31191"/>
                  <a:gd name="connsiteX21" fmla="*/ 64285 w 184773"/>
                  <a:gd name="connsiteY21" fmla="*/ 1902 h 31191"/>
                  <a:gd name="connsiteX22" fmla="*/ 72274 w 184773"/>
                  <a:gd name="connsiteY22" fmla="*/ 951 h 31191"/>
                  <a:gd name="connsiteX23" fmla="*/ 84351 w 184773"/>
                  <a:gd name="connsiteY23" fmla="*/ 95 h 31191"/>
                  <a:gd name="connsiteX24" fmla="*/ 92339 w 184773"/>
                  <a:gd name="connsiteY24" fmla="*/ 0 h 31191"/>
                  <a:gd name="connsiteX25" fmla="*/ 100327 w 184773"/>
                  <a:gd name="connsiteY25" fmla="*/ 95 h 31191"/>
                  <a:gd name="connsiteX26" fmla="*/ 112405 w 184773"/>
                  <a:gd name="connsiteY26" fmla="*/ 951 h 31191"/>
                  <a:gd name="connsiteX27" fmla="*/ 120393 w 184773"/>
                  <a:gd name="connsiteY27" fmla="*/ 1902 h 31191"/>
                  <a:gd name="connsiteX28" fmla="*/ 121819 w 184773"/>
                  <a:gd name="connsiteY28" fmla="*/ 2092 h 31191"/>
                  <a:gd name="connsiteX29" fmla="*/ 125623 w 184773"/>
                  <a:gd name="connsiteY29" fmla="*/ 2663 h 31191"/>
                  <a:gd name="connsiteX30" fmla="*/ 136274 w 184773"/>
                  <a:gd name="connsiteY30" fmla="*/ 4755 h 31191"/>
                  <a:gd name="connsiteX31" fmla="*/ 144072 w 184773"/>
                  <a:gd name="connsiteY31" fmla="*/ 6657 h 31191"/>
                  <a:gd name="connsiteX32" fmla="*/ 155674 w 184773"/>
                  <a:gd name="connsiteY32" fmla="*/ 10080 h 31191"/>
                  <a:gd name="connsiteX33" fmla="*/ 163186 w 184773"/>
                  <a:gd name="connsiteY33" fmla="*/ 12838 h 31191"/>
                  <a:gd name="connsiteX34" fmla="*/ 170604 w 184773"/>
                  <a:gd name="connsiteY34" fmla="*/ 15786 h 31191"/>
                  <a:gd name="connsiteX35" fmla="*/ 177926 w 184773"/>
                  <a:gd name="connsiteY35" fmla="*/ 19019 h 31191"/>
                  <a:gd name="connsiteX36" fmla="*/ 184773 w 184773"/>
                  <a:gd name="connsiteY36" fmla="*/ 22348 h 31191"/>
                  <a:gd name="connsiteX37" fmla="*/ 182301 w 184773"/>
                  <a:gd name="connsiteY37" fmla="*/ 31097 h 31191"/>
                  <a:gd name="connsiteX38" fmla="*/ 175929 w 184773"/>
                  <a:gd name="connsiteY38" fmla="*/ 27863 h 31191"/>
                  <a:gd name="connsiteX39" fmla="*/ 168797 w 184773"/>
                  <a:gd name="connsiteY39" fmla="*/ 24630 h 31191"/>
                  <a:gd name="connsiteX40" fmla="*/ 161570 w 184773"/>
                  <a:gd name="connsiteY40" fmla="*/ 21587 h 31191"/>
                  <a:gd name="connsiteX41" fmla="*/ 154152 w 184773"/>
                  <a:gd name="connsiteY41" fmla="*/ 18924 h 31191"/>
                  <a:gd name="connsiteX42" fmla="*/ 147115 w 184773"/>
                  <a:gd name="connsiteY42" fmla="*/ 16642 h 31191"/>
                  <a:gd name="connsiteX43" fmla="*/ 146734 w 184773"/>
                  <a:gd name="connsiteY43" fmla="*/ 16547 h 31191"/>
                  <a:gd name="connsiteX44" fmla="*/ 126574 w 184773"/>
                  <a:gd name="connsiteY44" fmla="*/ 11697 h 31191"/>
                  <a:gd name="connsiteX45" fmla="*/ 111929 w 184773"/>
                  <a:gd name="connsiteY45" fmla="*/ 9605 h 31191"/>
                  <a:gd name="connsiteX46" fmla="*/ 104131 w 184773"/>
                  <a:gd name="connsiteY46" fmla="*/ 8939 h 31191"/>
                  <a:gd name="connsiteX47" fmla="*/ 101754 w 184773"/>
                  <a:gd name="connsiteY47" fmla="*/ 8844 h 31191"/>
                  <a:gd name="connsiteX48" fmla="*/ 100232 w 184773"/>
                  <a:gd name="connsiteY48" fmla="*/ 8749 h 31191"/>
                  <a:gd name="connsiteX49" fmla="*/ 92339 w 184773"/>
                  <a:gd name="connsiteY49" fmla="*/ 8654 h 31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84773" h="31191">
                    <a:moveTo>
                      <a:pt x="92339" y="8654"/>
                    </a:moveTo>
                    <a:cubicBezTo>
                      <a:pt x="91008" y="8654"/>
                      <a:pt x="85872" y="8749"/>
                      <a:pt x="84541" y="8844"/>
                    </a:cubicBezTo>
                    <a:cubicBezTo>
                      <a:pt x="83971" y="8939"/>
                      <a:pt x="83495" y="8939"/>
                      <a:pt x="82924" y="8939"/>
                    </a:cubicBezTo>
                    <a:cubicBezTo>
                      <a:pt x="82164" y="8939"/>
                      <a:pt x="81308" y="9034"/>
                      <a:pt x="80547" y="9034"/>
                    </a:cubicBezTo>
                    <a:cubicBezTo>
                      <a:pt x="79216" y="9129"/>
                      <a:pt x="74080" y="9510"/>
                      <a:pt x="72749" y="9700"/>
                    </a:cubicBezTo>
                    <a:cubicBezTo>
                      <a:pt x="67804" y="10175"/>
                      <a:pt x="62954" y="10841"/>
                      <a:pt x="58199" y="11792"/>
                    </a:cubicBezTo>
                    <a:cubicBezTo>
                      <a:pt x="52684" y="12743"/>
                      <a:pt x="39370" y="16262"/>
                      <a:pt x="38039" y="16642"/>
                    </a:cubicBezTo>
                    <a:cubicBezTo>
                      <a:pt x="36707" y="17022"/>
                      <a:pt x="31762" y="18544"/>
                      <a:pt x="30526" y="19019"/>
                    </a:cubicBezTo>
                    <a:cubicBezTo>
                      <a:pt x="29195" y="19495"/>
                      <a:pt x="24345" y="21302"/>
                      <a:pt x="23109" y="21682"/>
                    </a:cubicBezTo>
                    <a:cubicBezTo>
                      <a:pt x="21872" y="22158"/>
                      <a:pt x="17022" y="24155"/>
                      <a:pt x="15786" y="24725"/>
                    </a:cubicBezTo>
                    <a:cubicBezTo>
                      <a:pt x="14550" y="25201"/>
                      <a:pt x="9890" y="27483"/>
                      <a:pt x="8654" y="27958"/>
                    </a:cubicBezTo>
                    <a:cubicBezTo>
                      <a:pt x="7608" y="28434"/>
                      <a:pt x="3994" y="30336"/>
                      <a:pt x="2282" y="31192"/>
                    </a:cubicBezTo>
                    <a:lnTo>
                      <a:pt x="0" y="22348"/>
                    </a:lnTo>
                    <a:cubicBezTo>
                      <a:pt x="1617" y="21587"/>
                      <a:pt x="5611" y="19590"/>
                      <a:pt x="6752" y="19019"/>
                    </a:cubicBezTo>
                    <a:cubicBezTo>
                      <a:pt x="7988" y="18449"/>
                      <a:pt x="12838" y="16262"/>
                      <a:pt x="14074" y="15786"/>
                    </a:cubicBezTo>
                    <a:cubicBezTo>
                      <a:pt x="15311" y="15215"/>
                      <a:pt x="20351" y="13218"/>
                      <a:pt x="21492" y="12838"/>
                    </a:cubicBezTo>
                    <a:cubicBezTo>
                      <a:pt x="22823" y="12363"/>
                      <a:pt x="27863" y="10461"/>
                      <a:pt x="29100" y="10080"/>
                    </a:cubicBezTo>
                    <a:cubicBezTo>
                      <a:pt x="30431" y="9605"/>
                      <a:pt x="39370" y="6942"/>
                      <a:pt x="40701" y="6657"/>
                    </a:cubicBezTo>
                    <a:cubicBezTo>
                      <a:pt x="43269" y="5991"/>
                      <a:pt x="45837" y="5325"/>
                      <a:pt x="48499" y="4755"/>
                    </a:cubicBezTo>
                    <a:cubicBezTo>
                      <a:pt x="52018" y="3994"/>
                      <a:pt x="55537" y="3233"/>
                      <a:pt x="59055" y="2663"/>
                    </a:cubicBezTo>
                    <a:cubicBezTo>
                      <a:pt x="60291" y="2473"/>
                      <a:pt x="61623" y="2282"/>
                      <a:pt x="62859" y="2092"/>
                    </a:cubicBezTo>
                    <a:cubicBezTo>
                      <a:pt x="63335" y="1997"/>
                      <a:pt x="63810" y="1902"/>
                      <a:pt x="64285" y="1902"/>
                    </a:cubicBezTo>
                    <a:cubicBezTo>
                      <a:pt x="66948" y="1522"/>
                      <a:pt x="69611" y="1141"/>
                      <a:pt x="72274" y="951"/>
                    </a:cubicBezTo>
                    <a:cubicBezTo>
                      <a:pt x="73605" y="761"/>
                      <a:pt x="83020" y="95"/>
                      <a:pt x="84351" y="95"/>
                    </a:cubicBezTo>
                    <a:cubicBezTo>
                      <a:pt x="85777" y="0"/>
                      <a:pt x="91008" y="0"/>
                      <a:pt x="92339" y="0"/>
                    </a:cubicBezTo>
                    <a:cubicBezTo>
                      <a:pt x="93575" y="0"/>
                      <a:pt x="98996" y="95"/>
                      <a:pt x="100327" y="95"/>
                    </a:cubicBezTo>
                    <a:cubicBezTo>
                      <a:pt x="101659" y="190"/>
                      <a:pt x="111073" y="856"/>
                      <a:pt x="112405" y="951"/>
                    </a:cubicBezTo>
                    <a:cubicBezTo>
                      <a:pt x="115067" y="1236"/>
                      <a:pt x="117730" y="1522"/>
                      <a:pt x="120393" y="1902"/>
                    </a:cubicBezTo>
                    <a:cubicBezTo>
                      <a:pt x="120868" y="1902"/>
                      <a:pt x="121344" y="1997"/>
                      <a:pt x="121819" y="2092"/>
                    </a:cubicBezTo>
                    <a:cubicBezTo>
                      <a:pt x="123150" y="2282"/>
                      <a:pt x="124387" y="2473"/>
                      <a:pt x="125623" y="2663"/>
                    </a:cubicBezTo>
                    <a:cubicBezTo>
                      <a:pt x="129237" y="3233"/>
                      <a:pt x="132755" y="3994"/>
                      <a:pt x="136274" y="4755"/>
                    </a:cubicBezTo>
                    <a:cubicBezTo>
                      <a:pt x="138937" y="5325"/>
                      <a:pt x="141504" y="5896"/>
                      <a:pt x="144072" y="6657"/>
                    </a:cubicBezTo>
                    <a:cubicBezTo>
                      <a:pt x="145308" y="7037"/>
                      <a:pt x="154342" y="9700"/>
                      <a:pt x="155674" y="10080"/>
                    </a:cubicBezTo>
                    <a:cubicBezTo>
                      <a:pt x="156910" y="10556"/>
                      <a:pt x="161950" y="12363"/>
                      <a:pt x="163186" y="12838"/>
                    </a:cubicBezTo>
                    <a:cubicBezTo>
                      <a:pt x="164518" y="13314"/>
                      <a:pt x="169463" y="15311"/>
                      <a:pt x="170604" y="15786"/>
                    </a:cubicBezTo>
                    <a:cubicBezTo>
                      <a:pt x="171935" y="16262"/>
                      <a:pt x="176785" y="18449"/>
                      <a:pt x="177926" y="19019"/>
                    </a:cubicBezTo>
                    <a:cubicBezTo>
                      <a:pt x="179067" y="19590"/>
                      <a:pt x="183061" y="21587"/>
                      <a:pt x="184773" y="22348"/>
                    </a:cubicBezTo>
                    <a:lnTo>
                      <a:pt x="182301" y="31097"/>
                    </a:lnTo>
                    <a:cubicBezTo>
                      <a:pt x="180589" y="30146"/>
                      <a:pt x="176975" y="28339"/>
                      <a:pt x="175929" y="27863"/>
                    </a:cubicBezTo>
                    <a:cubicBezTo>
                      <a:pt x="174693" y="27293"/>
                      <a:pt x="170033" y="25106"/>
                      <a:pt x="168797" y="24630"/>
                    </a:cubicBezTo>
                    <a:cubicBezTo>
                      <a:pt x="167656" y="24060"/>
                      <a:pt x="162806" y="22062"/>
                      <a:pt x="161570" y="21587"/>
                    </a:cubicBezTo>
                    <a:cubicBezTo>
                      <a:pt x="160333" y="21112"/>
                      <a:pt x="155388" y="19400"/>
                      <a:pt x="154152" y="18924"/>
                    </a:cubicBezTo>
                    <a:cubicBezTo>
                      <a:pt x="153011" y="18544"/>
                      <a:pt x="148732" y="17213"/>
                      <a:pt x="147115" y="16642"/>
                    </a:cubicBezTo>
                    <a:cubicBezTo>
                      <a:pt x="146925" y="16642"/>
                      <a:pt x="146830" y="16547"/>
                      <a:pt x="146734" y="16547"/>
                    </a:cubicBezTo>
                    <a:cubicBezTo>
                      <a:pt x="145403" y="16166"/>
                      <a:pt x="132090" y="12743"/>
                      <a:pt x="126574" y="11697"/>
                    </a:cubicBezTo>
                    <a:cubicBezTo>
                      <a:pt x="121724" y="10841"/>
                      <a:pt x="116874" y="10080"/>
                      <a:pt x="111929" y="9605"/>
                    </a:cubicBezTo>
                    <a:cubicBezTo>
                      <a:pt x="110693" y="9510"/>
                      <a:pt x="105462" y="9034"/>
                      <a:pt x="104131" y="8939"/>
                    </a:cubicBezTo>
                    <a:cubicBezTo>
                      <a:pt x="103370" y="8844"/>
                      <a:pt x="102514" y="8844"/>
                      <a:pt x="101754" y="8844"/>
                    </a:cubicBezTo>
                    <a:cubicBezTo>
                      <a:pt x="101278" y="8844"/>
                      <a:pt x="100708" y="8844"/>
                      <a:pt x="100232" y="8749"/>
                    </a:cubicBezTo>
                    <a:cubicBezTo>
                      <a:pt x="98901" y="8749"/>
                      <a:pt x="93670" y="8654"/>
                      <a:pt x="92339" y="865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5" name="Frihåndsform: figur 274">
                <a:extLst>
                  <a:ext uri="{FF2B5EF4-FFF2-40B4-BE49-F238E27FC236}">
                    <a16:creationId xmlns:a16="http://schemas.microsoft.com/office/drawing/2014/main" id="{52A8CC97-FF68-442E-A33D-CE1C6B57FB51}"/>
                  </a:ext>
                </a:extLst>
              </p:cNvPr>
              <p:cNvSpPr/>
              <p:nvPr/>
            </p:nvSpPr>
            <p:spPr>
              <a:xfrm>
                <a:off x="10153822" y="802331"/>
                <a:ext cx="112404" cy="116113"/>
              </a:xfrm>
              <a:custGeom>
                <a:avLst/>
                <a:gdLst>
                  <a:gd name="connsiteX0" fmla="*/ 5991 w 112404"/>
                  <a:gd name="connsiteY0" fmla="*/ 116113 h 116113"/>
                  <a:gd name="connsiteX1" fmla="*/ 0 w 112404"/>
                  <a:gd name="connsiteY1" fmla="*/ 110312 h 116113"/>
                  <a:gd name="connsiteX2" fmla="*/ 108696 w 112404"/>
                  <a:gd name="connsiteY2" fmla="*/ 1522 h 116113"/>
                  <a:gd name="connsiteX3" fmla="*/ 112405 w 112404"/>
                  <a:gd name="connsiteY3" fmla="*/ 0 h 116113"/>
                  <a:gd name="connsiteX4" fmla="*/ 112405 w 112404"/>
                  <a:gd name="connsiteY4" fmla="*/ 285 h 116113"/>
                  <a:gd name="connsiteX5" fmla="*/ 110978 w 112404"/>
                  <a:gd name="connsiteY5" fmla="*/ 3804 h 116113"/>
                  <a:gd name="connsiteX6" fmla="*/ 5991 w 112404"/>
                  <a:gd name="connsiteY6" fmla="*/ 116113 h 11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04" h="116113">
                    <a:moveTo>
                      <a:pt x="5991" y="116113"/>
                    </a:moveTo>
                    <a:lnTo>
                      <a:pt x="0" y="110312"/>
                    </a:lnTo>
                    <a:lnTo>
                      <a:pt x="108696" y="1522"/>
                    </a:lnTo>
                    <a:cubicBezTo>
                      <a:pt x="110027" y="190"/>
                      <a:pt x="111454" y="0"/>
                      <a:pt x="112405" y="0"/>
                    </a:cubicBezTo>
                    <a:lnTo>
                      <a:pt x="112405" y="285"/>
                    </a:lnTo>
                    <a:cubicBezTo>
                      <a:pt x="112405" y="1141"/>
                      <a:pt x="112214" y="2473"/>
                      <a:pt x="110978" y="3804"/>
                    </a:cubicBezTo>
                    <a:lnTo>
                      <a:pt x="5991" y="11611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6" name="Frihåndsform: figur 275">
                <a:extLst>
                  <a:ext uri="{FF2B5EF4-FFF2-40B4-BE49-F238E27FC236}">
                    <a16:creationId xmlns:a16="http://schemas.microsoft.com/office/drawing/2014/main" id="{2652A4FC-38C0-4870-BEBB-76FFCFBC988C}"/>
                  </a:ext>
                </a:extLst>
              </p:cNvPr>
              <p:cNvSpPr/>
              <p:nvPr/>
            </p:nvSpPr>
            <p:spPr>
              <a:xfrm>
                <a:off x="10173917" y="762620"/>
                <a:ext cx="62924" cy="46083"/>
              </a:xfrm>
              <a:custGeom>
                <a:avLst/>
                <a:gdLst>
                  <a:gd name="connsiteX0" fmla="*/ 35061 w 62924"/>
                  <a:gd name="connsiteY0" fmla="*/ 13940 h 46083"/>
                  <a:gd name="connsiteX1" fmla="*/ 36108 w 62924"/>
                  <a:gd name="connsiteY1" fmla="*/ 12799 h 46083"/>
                  <a:gd name="connsiteX2" fmla="*/ 35347 w 62924"/>
                  <a:gd name="connsiteY2" fmla="*/ 12229 h 46083"/>
                  <a:gd name="connsiteX3" fmla="*/ 35347 w 62924"/>
                  <a:gd name="connsiteY3" fmla="*/ 12324 h 46083"/>
                  <a:gd name="connsiteX4" fmla="*/ 31258 w 62924"/>
                  <a:gd name="connsiteY4" fmla="*/ 14511 h 46083"/>
                  <a:gd name="connsiteX5" fmla="*/ 27168 w 62924"/>
                  <a:gd name="connsiteY5" fmla="*/ 12324 h 46083"/>
                  <a:gd name="connsiteX6" fmla="*/ 27168 w 62924"/>
                  <a:gd name="connsiteY6" fmla="*/ 12229 h 46083"/>
                  <a:gd name="connsiteX7" fmla="*/ 26503 w 62924"/>
                  <a:gd name="connsiteY7" fmla="*/ 12894 h 46083"/>
                  <a:gd name="connsiteX8" fmla="*/ 26598 w 62924"/>
                  <a:gd name="connsiteY8" fmla="*/ 12989 h 46083"/>
                  <a:gd name="connsiteX9" fmla="*/ 27264 w 62924"/>
                  <a:gd name="connsiteY9" fmla="*/ 13750 h 46083"/>
                  <a:gd name="connsiteX10" fmla="*/ 23174 w 62924"/>
                  <a:gd name="connsiteY10" fmla="*/ 31153 h 46083"/>
                  <a:gd name="connsiteX11" fmla="*/ 23460 w 62924"/>
                  <a:gd name="connsiteY11" fmla="*/ 35337 h 46083"/>
                  <a:gd name="connsiteX12" fmla="*/ 25171 w 62924"/>
                  <a:gd name="connsiteY12" fmla="*/ 41804 h 46083"/>
                  <a:gd name="connsiteX13" fmla="*/ 26408 w 62924"/>
                  <a:gd name="connsiteY13" fmla="*/ 46083 h 46083"/>
                  <a:gd name="connsiteX14" fmla="*/ 23174 w 62924"/>
                  <a:gd name="connsiteY14" fmla="*/ 45988 h 46083"/>
                  <a:gd name="connsiteX15" fmla="*/ 21558 w 62924"/>
                  <a:gd name="connsiteY15" fmla="*/ 45988 h 46083"/>
                  <a:gd name="connsiteX16" fmla="*/ 21177 w 62924"/>
                  <a:gd name="connsiteY16" fmla="*/ 45988 h 46083"/>
                  <a:gd name="connsiteX17" fmla="*/ 16327 w 62924"/>
                  <a:gd name="connsiteY17" fmla="*/ 34767 h 46083"/>
                  <a:gd name="connsiteX18" fmla="*/ 14996 w 62924"/>
                  <a:gd name="connsiteY18" fmla="*/ 23070 h 46083"/>
                  <a:gd name="connsiteX19" fmla="*/ 14235 w 62924"/>
                  <a:gd name="connsiteY19" fmla="*/ 15462 h 46083"/>
                  <a:gd name="connsiteX20" fmla="*/ 10431 w 62924"/>
                  <a:gd name="connsiteY20" fmla="*/ 10612 h 46083"/>
                  <a:gd name="connsiteX21" fmla="*/ 7483 w 62924"/>
                  <a:gd name="connsiteY21" fmla="*/ 15937 h 46083"/>
                  <a:gd name="connsiteX22" fmla="*/ 4440 w 62924"/>
                  <a:gd name="connsiteY22" fmla="*/ 15462 h 46083"/>
                  <a:gd name="connsiteX23" fmla="*/ 1017 w 62924"/>
                  <a:gd name="connsiteY23" fmla="*/ 12229 h 46083"/>
                  <a:gd name="connsiteX24" fmla="*/ 1492 w 62924"/>
                  <a:gd name="connsiteY24" fmla="*/ 3670 h 46083"/>
                  <a:gd name="connsiteX25" fmla="*/ 8720 w 62924"/>
                  <a:gd name="connsiteY25" fmla="*/ 151 h 46083"/>
                  <a:gd name="connsiteX26" fmla="*/ 19656 w 62924"/>
                  <a:gd name="connsiteY26" fmla="*/ 11753 h 46083"/>
                  <a:gd name="connsiteX27" fmla="*/ 23365 w 62924"/>
                  <a:gd name="connsiteY27" fmla="*/ 3575 h 46083"/>
                  <a:gd name="connsiteX28" fmla="*/ 39911 w 62924"/>
                  <a:gd name="connsiteY28" fmla="*/ 3480 h 46083"/>
                  <a:gd name="connsiteX29" fmla="*/ 43240 w 62924"/>
                  <a:gd name="connsiteY29" fmla="*/ 11658 h 46083"/>
                  <a:gd name="connsiteX30" fmla="*/ 43145 w 62924"/>
                  <a:gd name="connsiteY30" fmla="*/ 11563 h 46083"/>
                  <a:gd name="connsiteX31" fmla="*/ 49611 w 62924"/>
                  <a:gd name="connsiteY31" fmla="*/ 1388 h 46083"/>
                  <a:gd name="connsiteX32" fmla="*/ 60738 w 62924"/>
                  <a:gd name="connsiteY32" fmla="*/ 2529 h 46083"/>
                  <a:gd name="connsiteX33" fmla="*/ 62830 w 62924"/>
                  <a:gd name="connsiteY33" fmla="*/ 7189 h 46083"/>
                  <a:gd name="connsiteX34" fmla="*/ 62925 w 62924"/>
                  <a:gd name="connsiteY34" fmla="*/ 7854 h 46083"/>
                  <a:gd name="connsiteX35" fmla="*/ 60262 w 62924"/>
                  <a:gd name="connsiteY35" fmla="*/ 14321 h 46083"/>
                  <a:gd name="connsiteX36" fmla="*/ 53415 w 62924"/>
                  <a:gd name="connsiteY36" fmla="*/ 15177 h 46083"/>
                  <a:gd name="connsiteX37" fmla="*/ 52559 w 62924"/>
                  <a:gd name="connsiteY37" fmla="*/ 10612 h 46083"/>
                  <a:gd name="connsiteX38" fmla="*/ 48755 w 62924"/>
                  <a:gd name="connsiteY38" fmla="*/ 15462 h 46083"/>
                  <a:gd name="connsiteX39" fmla="*/ 47995 w 62924"/>
                  <a:gd name="connsiteY39" fmla="*/ 23070 h 46083"/>
                  <a:gd name="connsiteX40" fmla="*/ 46568 w 62924"/>
                  <a:gd name="connsiteY40" fmla="*/ 34767 h 46083"/>
                  <a:gd name="connsiteX41" fmla="*/ 41908 w 62924"/>
                  <a:gd name="connsiteY41" fmla="*/ 45988 h 46083"/>
                  <a:gd name="connsiteX42" fmla="*/ 38485 w 62924"/>
                  <a:gd name="connsiteY42" fmla="*/ 45893 h 46083"/>
                  <a:gd name="connsiteX43" fmla="*/ 36773 w 62924"/>
                  <a:gd name="connsiteY43" fmla="*/ 45893 h 46083"/>
                  <a:gd name="connsiteX44" fmla="*/ 36203 w 62924"/>
                  <a:gd name="connsiteY44" fmla="*/ 45893 h 46083"/>
                  <a:gd name="connsiteX45" fmla="*/ 37249 w 62924"/>
                  <a:gd name="connsiteY45" fmla="*/ 41994 h 46083"/>
                  <a:gd name="connsiteX46" fmla="*/ 38865 w 62924"/>
                  <a:gd name="connsiteY46" fmla="*/ 35337 h 46083"/>
                  <a:gd name="connsiteX47" fmla="*/ 39056 w 62924"/>
                  <a:gd name="connsiteY47" fmla="*/ 31248 h 46083"/>
                  <a:gd name="connsiteX48" fmla="*/ 35061 w 62924"/>
                  <a:gd name="connsiteY48" fmla="*/ 13940 h 4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2924" h="46083">
                    <a:moveTo>
                      <a:pt x="35061" y="13940"/>
                    </a:moveTo>
                    <a:cubicBezTo>
                      <a:pt x="35442" y="13560"/>
                      <a:pt x="35822" y="13180"/>
                      <a:pt x="36108" y="12799"/>
                    </a:cubicBezTo>
                    <a:cubicBezTo>
                      <a:pt x="36583" y="12134"/>
                      <a:pt x="35822" y="11658"/>
                      <a:pt x="35347" y="12229"/>
                    </a:cubicBezTo>
                    <a:cubicBezTo>
                      <a:pt x="35347" y="12229"/>
                      <a:pt x="35347" y="12229"/>
                      <a:pt x="35347" y="12324"/>
                    </a:cubicBezTo>
                    <a:cubicBezTo>
                      <a:pt x="34491" y="13655"/>
                      <a:pt x="32969" y="14511"/>
                      <a:pt x="31258" y="14511"/>
                    </a:cubicBezTo>
                    <a:cubicBezTo>
                      <a:pt x="29546" y="14511"/>
                      <a:pt x="28024" y="13655"/>
                      <a:pt x="27168" y="12324"/>
                    </a:cubicBezTo>
                    <a:lnTo>
                      <a:pt x="27168" y="12229"/>
                    </a:lnTo>
                    <a:cubicBezTo>
                      <a:pt x="26693" y="11563"/>
                      <a:pt x="25932" y="12134"/>
                      <a:pt x="26503" y="12894"/>
                    </a:cubicBezTo>
                    <a:cubicBezTo>
                      <a:pt x="26503" y="12989"/>
                      <a:pt x="26598" y="12989"/>
                      <a:pt x="26598" y="12989"/>
                    </a:cubicBezTo>
                    <a:cubicBezTo>
                      <a:pt x="26788" y="13275"/>
                      <a:pt x="26978" y="13560"/>
                      <a:pt x="27264" y="13750"/>
                    </a:cubicBezTo>
                    <a:cubicBezTo>
                      <a:pt x="24791" y="17269"/>
                      <a:pt x="23174" y="24306"/>
                      <a:pt x="23174" y="31153"/>
                    </a:cubicBezTo>
                    <a:cubicBezTo>
                      <a:pt x="23174" y="32579"/>
                      <a:pt x="23174" y="34006"/>
                      <a:pt x="23460" y="35337"/>
                    </a:cubicBezTo>
                    <a:cubicBezTo>
                      <a:pt x="23745" y="37620"/>
                      <a:pt x="24411" y="39807"/>
                      <a:pt x="25171" y="41804"/>
                    </a:cubicBezTo>
                    <a:cubicBezTo>
                      <a:pt x="25742" y="43420"/>
                      <a:pt x="26217" y="44847"/>
                      <a:pt x="26408" y="46083"/>
                    </a:cubicBezTo>
                    <a:cubicBezTo>
                      <a:pt x="25647" y="46083"/>
                      <a:pt x="24316" y="46083"/>
                      <a:pt x="23174" y="45988"/>
                    </a:cubicBezTo>
                    <a:cubicBezTo>
                      <a:pt x="22509" y="45988"/>
                      <a:pt x="22033" y="45988"/>
                      <a:pt x="21558" y="45988"/>
                    </a:cubicBezTo>
                    <a:lnTo>
                      <a:pt x="21177" y="45988"/>
                    </a:lnTo>
                    <a:cubicBezTo>
                      <a:pt x="19846" y="43991"/>
                      <a:pt x="17278" y="38951"/>
                      <a:pt x="16327" y="34767"/>
                    </a:cubicBezTo>
                    <a:cubicBezTo>
                      <a:pt x="15567" y="31153"/>
                      <a:pt x="15281" y="26969"/>
                      <a:pt x="14996" y="23070"/>
                    </a:cubicBezTo>
                    <a:cubicBezTo>
                      <a:pt x="14806" y="20217"/>
                      <a:pt x="14616" y="17554"/>
                      <a:pt x="14235" y="15462"/>
                    </a:cubicBezTo>
                    <a:cubicBezTo>
                      <a:pt x="13855" y="13370"/>
                      <a:pt x="12428" y="10612"/>
                      <a:pt x="10431" y="10612"/>
                    </a:cubicBezTo>
                    <a:cubicBezTo>
                      <a:pt x="12428" y="12514"/>
                      <a:pt x="10526" y="16033"/>
                      <a:pt x="7483" y="15937"/>
                    </a:cubicBezTo>
                    <a:cubicBezTo>
                      <a:pt x="6532" y="15937"/>
                      <a:pt x="5486" y="15747"/>
                      <a:pt x="4440" y="15462"/>
                    </a:cubicBezTo>
                    <a:cubicBezTo>
                      <a:pt x="3014" y="15082"/>
                      <a:pt x="1873" y="13845"/>
                      <a:pt x="1017" y="12229"/>
                    </a:cubicBezTo>
                    <a:cubicBezTo>
                      <a:pt x="-410" y="9471"/>
                      <a:pt x="-410" y="6142"/>
                      <a:pt x="1492" y="3670"/>
                    </a:cubicBezTo>
                    <a:cubicBezTo>
                      <a:pt x="3109" y="1483"/>
                      <a:pt x="5772" y="151"/>
                      <a:pt x="8720" y="151"/>
                    </a:cubicBezTo>
                    <a:cubicBezTo>
                      <a:pt x="14996" y="151"/>
                      <a:pt x="19466" y="5857"/>
                      <a:pt x="19656" y="11753"/>
                    </a:cubicBezTo>
                    <a:cubicBezTo>
                      <a:pt x="20321" y="8140"/>
                      <a:pt x="21463" y="5572"/>
                      <a:pt x="23365" y="3575"/>
                    </a:cubicBezTo>
                    <a:cubicBezTo>
                      <a:pt x="27739" y="-1085"/>
                      <a:pt x="35442" y="-895"/>
                      <a:pt x="39911" y="3480"/>
                    </a:cubicBezTo>
                    <a:cubicBezTo>
                      <a:pt x="41718" y="5287"/>
                      <a:pt x="43240" y="8140"/>
                      <a:pt x="43240" y="11658"/>
                    </a:cubicBezTo>
                    <a:lnTo>
                      <a:pt x="43145" y="11563"/>
                    </a:lnTo>
                    <a:cubicBezTo>
                      <a:pt x="44191" y="6333"/>
                      <a:pt x="46758" y="3004"/>
                      <a:pt x="49611" y="1388"/>
                    </a:cubicBezTo>
                    <a:cubicBezTo>
                      <a:pt x="53225" y="-704"/>
                      <a:pt x="57885" y="-514"/>
                      <a:pt x="60738" y="2529"/>
                    </a:cubicBezTo>
                    <a:cubicBezTo>
                      <a:pt x="61879" y="3765"/>
                      <a:pt x="62640" y="5382"/>
                      <a:pt x="62830" y="7189"/>
                    </a:cubicBezTo>
                    <a:cubicBezTo>
                      <a:pt x="62830" y="7379"/>
                      <a:pt x="62925" y="7664"/>
                      <a:pt x="62925" y="7854"/>
                    </a:cubicBezTo>
                    <a:cubicBezTo>
                      <a:pt x="62925" y="10422"/>
                      <a:pt x="61879" y="12894"/>
                      <a:pt x="60262" y="14321"/>
                    </a:cubicBezTo>
                    <a:cubicBezTo>
                      <a:pt x="58360" y="16033"/>
                      <a:pt x="55602" y="16698"/>
                      <a:pt x="53415" y="15177"/>
                    </a:cubicBezTo>
                    <a:cubicBezTo>
                      <a:pt x="51989" y="14226"/>
                      <a:pt x="51513" y="12229"/>
                      <a:pt x="52559" y="10612"/>
                    </a:cubicBezTo>
                    <a:cubicBezTo>
                      <a:pt x="50372" y="10422"/>
                      <a:pt x="49136" y="13275"/>
                      <a:pt x="48755" y="15462"/>
                    </a:cubicBezTo>
                    <a:cubicBezTo>
                      <a:pt x="48375" y="17554"/>
                      <a:pt x="48185" y="20217"/>
                      <a:pt x="47995" y="23070"/>
                    </a:cubicBezTo>
                    <a:cubicBezTo>
                      <a:pt x="47709" y="26969"/>
                      <a:pt x="47424" y="31248"/>
                      <a:pt x="46568" y="34767"/>
                    </a:cubicBezTo>
                    <a:cubicBezTo>
                      <a:pt x="45617" y="39141"/>
                      <a:pt x="43240" y="43706"/>
                      <a:pt x="41908" y="45988"/>
                    </a:cubicBezTo>
                    <a:cubicBezTo>
                      <a:pt x="41243" y="45988"/>
                      <a:pt x="39816" y="45988"/>
                      <a:pt x="38485" y="45893"/>
                    </a:cubicBezTo>
                    <a:cubicBezTo>
                      <a:pt x="37819" y="45893"/>
                      <a:pt x="37154" y="45893"/>
                      <a:pt x="36773" y="45893"/>
                    </a:cubicBezTo>
                    <a:lnTo>
                      <a:pt x="36203" y="45893"/>
                    </a:lnTo>
                    <a:cubicBezTo>
                      <a:pt x="36393" y="44752"/>
                      <a:pt x="36773" y="43420"/>
                      <a:pt x="37249" y="41994"/>
                    </a:cubicBezTo>
                    <a:cubicBezTo>
                      <a:pt x="37819" y="39997"/>
                      <a:pt x="38580" y="37715"/>
                      <a:pt x="38865" y="35337"/>
                    </a:cubicBezTo>
                    <a:cubicBezTo>
                      <a:pt x="39056" y="34006"/>
                      <a:pt x="39056" y="32579"/>
                      <a:pt x="39056" y="31248"/>
                    </a:cubicBezTo>
                    <a:cubicBezTo>
                      <a:pt x="38960" y="24496"/>
                      <a:pt x="37344" y="17459"/>
                      <a:pt x="35061" y="1394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65" name="Frihåndsform: figur 164">
              <a:extLst>
                <a:ext uri="{FF2B5EF4-FFF2-40B4-BE49-F238E27FC236}">
                  <a16:creationId xmlns:a16="http://schemas.microsoft.com/office/drawing/2014/main" id="{ED3F97DB-353E-42C5-A12E-8793454E7922}"/>
                </a:ext>
              </a:extLst>
            </p:cNvPr>
            <p:cNvSpPr/>
            <p:nvPr/>
          </p:nvSpPr>
          <p:spPr>
            <a:xfrm>
              <a:off x="10174458" y="752691"/>
              <a:ext cx="59625" cy="8463"/>
            </a:xfrm>
            <a:custGeom>
              <a:avLst/>
              <a:gdLst>
                <a:gd name="connsiteX0" fmla="*/ 0 w 59625"/>
                <a:gd name="connsiteY0" fmla="*/ 0 h 8463"/>
                <a:gd name="connsiteX1" fmla="*/ 0 w 59625"/>
                <a:gd name="connsiteY1" fmla="*/ 8464 h 8463"/>
                <a:gd name="connsiteX2" fmla="*/ 29765 w 59625"/>
                <a:gd name="connsiteY2" fmla="*/ 8464 h 8463"/>
                <a:gd name="connsiteX3" fmla="*/ 59626 w 59625"/>
                <a:gd name="connsiteY3" fmla="*/ 8464 h 8463"/>
                <a:gd name="connsiteX4" fmla="*/ 59626 w 59625"/>
                <a:gd name="connsiteY4" fmla="*/ 0 h 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25" h="8463">
                  <a:moveTo>
                    <a:pt x="0" y="0"/>
                  </a:moveTo>
                  <a:lnTo>
                    <a:pt x="0" y="8464"/>
                  </a:lnTo>
                  <a:lnTo>
                    <a:pt x="29765" y="8464"/>
                  </a:lnTo>
                  <a:lnTo>
                    <a:pt x="59626" y="8464"/>
                  </a:lnTo>
                  <a:lnTo>
                    <a:pt x="59626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66" name="dasdasda">
              <a:extLst>
                <a:ext uri="{FF2B5EF4-FFF2-40B4-BE49-F238E27FC236}">
                  <a16:creationId xmlns:a16="http://schemas.microsoft.com/office/drawing/2014/main" id="{B166DEFC-9D64-4942-9993-0451AFF7DC98}"/>
                </a:ext>
              </a:extLst>
            </p:cNvPr>
            <p:cNvGrpSpPr/>
            <p:nvPr/>
          </p:nvGrpSpPr>
          <p:grpSpPr>
            <a:xfrm>
              <a:off x="10094101" y="633820"/>
              <a:ext cx="221385" cy="367739"/>
              <a:chOff x="10094101" y="633820"/>
              <a:chExt cx="221385" cy="367739"/>
            </a:xfrm>
            <a:solidFill>
              <a:srgbClr val="EBEBEB"/>
            </a:solidFill>
          </p:grpSpPr>
          <p:sp>
            <p:nvSpPr>
              <p:cNvPr id="268" name="Frihåndsform: figur 267">
                <a:extLst>
                  <a:ext uri="{FF2B5EF4-FFF2-40B4-BE49-F238E27FC236}">
                    <a16:creationId xmlns:a16="http://schemas.microsoft.com/office/drawing/2014/main" id="{34F28400-052A-4C0F-ADAE-C8B23FF132B7}"/>
                  </a:ext>
                </a:extLst>
              </p:cNvPr>
              <p:cNvSpPr/>
              <p:nvPr/>
            </p:nvSpPr>
            <p:spPr>
              <a:xfrm>
                <a:off x="10094101" y="634010"/>
                <a:ext cx="55441" cy="77028"/>
              </a:xfrm>
              <a:custGeom>
                <a:avLst/>
                <a:gdLst>
                  <a:gd name="connsiteX0" fmla="*/ 40226 w 55441"/>
                  <a:gd name="connsiteY0" fmla="*/ 67424 h 77028"/>
                  <a:gd name="connsiteX1" fmla="*/ 34901 w 55441"/>
                  <a:gd name="connsiteY1" fmla="*/ 40321 h 77028"/>
                  <a:gd name="connsiteX2" fmla="*/ 33759 w 55441"/>
                  <a:gd name="connsiteY2" fmla="*/ 34140 h 77028"/>
                  <a:gd name="connsiteX3" fmla="*/ 28814 w 55441"/>
                  <a:gd name="connsiteY3" fmla="*/ 29765 h 77028"/>
                  <a:gd name="connsiteX4" fmla="*/ 27483 w 55441"/>
                  <a:gd name="connsiteY4" fmla="*/ 29956 h 77028"/>
                  <a:gd name="connsiteX5" fmla="*/ 23299 w 55441"/>
                  <a:gd name="connsiteY5" fmla="*/ 34901 h 77028"/>
                  <a:gd name="connsiteX6" fmla="*/ 23489 w 55441"/>
                  <a:gd name="connsiteY6" fmla="*/ 36327 h 77028"/>
                  <a:gd name="connsiteX7" fmla="*/ 25296 w 55441"/>
                  <a:gd name="connsiteY7" fmla="*/ 44886 h 77028"/>
                  <a:gd name="connsiteX8" fmla="*/ 31097 w 55441"/>
                  <a:gd name="connsiteY8" fmla="*/ 70657 h 77028"/>
                  <a:gd name="connsiteX9" fmla="*/ 29670 w 55441"/>
                  <a:gd name="connsiteY9" fmla="*/ 71323 h 77028"/>
                  <a:gd name="connsiteX10" fmla="*/ 26722 w 55441"/>
                  <a:gd name="connsiteY10" fmla="*/ 72654 h 77028"/>
                  <a:gd name="connsiteX11" fmla="*/ 23869 w 55441"/>
                  <a:gd name="connsiteY11" fmla="*/ 73795 h 77028"/>
                  <a:gd name="connsiteX12" fmla="*/ 19685 w 55441"/>
                  <a:gd name="connsiteY12" fmla="*/ 75697 h 77028"/>
                  <a:gd name="connsiteX13" fmla="*/ 16642 w 55441"/>
                  <a:gd name="connsiteY13" fmla="*/ 77028 h 77028"/>
                  <a:gd name="connsiteX14" fmla="*/ 0 w 55441"/>
                  <a:gd name="connsiteY14" fmla="*/ 15025 h 77028"/>
                  <a:gd name="connsiteX15" fmla="*/ 4089 w 55441"/>
                  <a:gd name="connsiteY15" fmla="*/ 13314 h 77028"/>
                  <a:gd name="connsiteX16" fmla="*/ 8083 w 55441"/>
                  <a:gd name="connsiteY16" fmla="*/ 11792 h 77028"/>
                  <a:gd name="connsiteX17" fmla="*/ 10270 w 55441"/>
                  <a:gd name="connsiteY17" fmla="*/ 20541 h 77028"/>
                  <a:gd name="connsiteX18" fmla="*/ 10461 w 55441"/>
                  <a:gd name="connsiteY18" fmla="*/ 21207 h 77028"/>
                  <a:gd name="connsiteX19" fmla="*/ 11126 w 55441"/>
                  <a:gd name="connsiteY19" fmla="*/ 20921 h 77028"/>
                  <a:gd name="connsiteX20" fmla="*/ 15596 w 55441"/>
                  <a:gd name="connsiteY20" fmla="*/ 19210 h 77028"/>
                  <a:gd name="connsiteX21" fmla="*/ 18259 w 55441"/>
                  <a:gd name="connsiteY21" fmla="*/ 18259 h 77028"/>
                  <a:gd name="connsiteX22" fmla="*/ 20161 w 55441"/>
                  <a:gd name="connsiteY22" fmla="*/ 17593 h 77028"/>
                  <a:gd name="connsiteX23" fmla="*/ 20636 w 55441"/>
                  <a:gd name="connsiteY23" fmla="*/ 17498 h 77028"/>
                  <a:gd name="connsiteX24" fmla="*/ 20446 w 55441"/>
                  <a:gd name="connsiteY24" fmla="*/ 16927 h 77028"/>
                  <a:gd name="connsiteX25" fmla="*/ 18544 w 55441"/>
                  <a:gd name="connsiteY25" fmla="*/ 7988 h 77028"/>
                  <a:gd name="connsiteX26" fmla="*/ 22728 w 55441"/>
                  <a:gd name="connsiteY26" fmla="*/ 6562 h 77028"/>
                  <a:gd name="connsiteX27" fmla="*/ 26817 w 55441"/>
                  <a:gd name="connsiteY27" fmla="*/ 5230 h 77028"/>
                  <a:gd name="connsiteX28" fmla="*/ 28529 w 55441"/>
                  <a:gd name="connsiteY28" fmla="*/ 14074 h 77028"/>
                  <a:gd name="connsiteX29" fmla="*/ 28624 w 55441"/>
                  <a:gd name="connsiteY29" fmla="*/ 14740 h 77028"/>
                  <a:gd name="connsiteX30" fmla="*/ 29290 w 55441"/>
                  <a:gd name="connsiteY30" fmla="*/ 14550 h 77028"/>
                  <a:gd name="connsiteX31" fmla="*/ 31382 w 55441"/>
                  <a:gd name="connsiteY31" fmla="*/ 13884 h 77028"/>
                  <a:gd name="connsiteX32" fmla="*/ 33950 w 55441"/>
                  <a:gd name="connsiteY32" fmla="*/ 13123 h 77028"/>
                  <a:gd name="connsiteX33" fmla="*/ 36042 w 55441"/>
                  <a:gd name="connsiteY33" fmla="*/ 12553 h 77028"/>
                  <a:gd name="connsiteX34" fmla="*/ 38514 w 55441"/>
                  <a:gd name="connsiteY34" fmla="*/ 11887 h 77028"/>
                  <a:gd name="connsiteX35" fmla="*/ 39085 w 55441"/>
                  <a:gd name="connsiteY35" fmla="*/ 11697 h 77028"/>
                  <a:gd name="connsiteX36" fmla="*/ 38990 w 55441"/>
                  <a:gd name="connsiteY36" fmla="*/ 11126 h 77028"/>
                  <a:gd name="connsiteX37" fmla="*/ 37468 w 55441"/>
                  <a:gd name="connsiteY37" fmla="*/ 2187 h 77028"/>
                  <a:gd name="connsiteX38" fmla="*/ 41748 w 55441"/>
                  <a:gd name="connsiteY38" fmla="*/ 1046 h 77028"/>
                  <a:gd name="connsiteX39" fmla="*/ 44125 w 55441"/>
                  <a:gd name="connsiteY39" fmla="*/ 475 h 77028"/>
                  <a:gd name="connsiteX40" fmla="*/ 45932 w 55441"/>
                  <a:gd name="connsiteY40" fmla="*/ 0 h 77028"/>
                  <a:gd name="connsiteX41" fmla="*/ 55441 w 55441"/>
                  <a:gd name="connsiteY41" fmla="*/ 62954 h 77028"/>
                  <a:gd name="connsiteX42" fmla="*/ 47739 w 55441"/>
                  <a:gd name="connsiteY42" fmla="*/ 65046 h 77028"/>
                  <a:gd name="connsiteX43" fmla="*/ 40226 w 55441"/>
                  <a:gd name="connsiteY43" fmla="*/ 67424 h 7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5441" h="77028">
                    <a:moveTo>
                      <a:pt x="40226" y="67424"/>
                    </a:moveTo>
                    <a:cubicBezTo>
                      <a:pt x="38990" y="61147"/>
                      <a:pt x="36327" y="47548"/>
                      <a:pt x="34901" y="40321"/>
                    </a:cubicBezTo>
                    <a:cubicBezTo>
                      <a:pt x="34330" y="37088"/>
                      <a:pt x="33854" y="34710"/>
                      <a:pt x="33759" y="34140"/>
                    </a:cubicBezTo>
                    <a:cubicBezTo>
                      <a:pt x="33284" y="31667"/>
                      <a:pt x="31477" y="29765"/>
                      <a:pt x="28814" y="29765"/>
                    </a:cubicBezTo>
                    <a:cubicBezTo>
                      <a:pt x="28434" y="29765"/>
                      <a:pt x="27958" y="29860"/>
                      <a:pt x="27483" y="29956"/>
                    </a:cubicBezTo>
                    <a:cubicBezTo>
                      <a:pt x="24725" y="30526"/>
                      <a:pt x="23299" y="32618"/>
                      <a:pt x="23299" y="34901"/>
                    </a:cubicBezTo>
                    <a:cubicBezTo>
                      <a:pt x="23299" y="35376"/>
                      <a:pt x="23394" y="35852"/>
                      <a:pt x="23489" y="36327"/>
                    </a:cubicBezTo>
                    <a:cubicBezTo>
                      <a:pt x="23679" y="37088"/>
                      <a:pt x="24345" y="40416"/>
                      <a:pt x="25296" y="44886"/>
                    </a:cubicBezTo>
                    <a:cubicBezTo>
                      <a:pt x="26912" y="52493"/>
                      <a:pt x="29860" y="65236"/>
                      <a:pt x="31097" y="70657"/>
                    </a:cubicBezTo>
                    <a:lnTo>
                      <a:pt x="29670" y="71323"/>
                    </a:lnTo>
                    <a:lnTo>
                      <a:pt x="26722" y="72654"/>
                    </a:lnTo>
                    <a:cubicBezTo>
                      <a:pt x="25581" y="73225"/>
                      <a:pt x="24440" y="73605"/>
                      <a:pt x="23869" y="73795"/>
                    </a:cubicBezTo>
                    <a:cubicBezTo>
                      <a:pt x="23204" y="74080"/>
                      <a:pt x="21397" y="74841"/>
                      <a:pt x="19685" y="75697"/>
                    </a:cubicBezTo>
                    <a:lnTo>
                      <a:pt x="16642" y="77028"/>
                    </a:lnTo>
                    <a:lnTo>
                      <a:pt x="0" y="15025"/>
                    </a:lnTo>
                    <a:cubicBezTo>
                      <a:pt x="1331" y="14455"/>
                      <a:pt x="2758" y="13884"/>
                      <a:pt x="4089" y="13314"/>
                    </a:cubicBezTo>
                    <a:cubicBezTo>
                      <a:pt x="5421" y="12743"/>
                      <a:pt x="6752" y="12268"/>
                      <a:pt x="8083" y="11792"/>
                    </a:cubicBezTo>
                    <a:lnTo>
                      <a:pt x="10270" y="20541"/>
                    </a:lnTo>
                    <a:lnTo>
                      <a:pt x="10461" y="21207"/>
                    </a:lnTo>
                    <a:lnTo>
                      <a:pt x="11126" y="20921"/>
                    </a:lnTo>
                    <a:cubicBezTo>
                      <a:pt x="12553" y="20351"/>
                      <a:pt x="14074" y="19780"/>
                      <a:pt x="15596" y="19210"/>
                    </a:cubicBezTo>
                    <a:cubicBezTo>
                      <a:pt x="16452" y="18829"/>
                      <a:pt x="17308" y="18544"/>
                      <a:pt x="18259" y="18259"/>
                    </a:cubicBezTo>
                    <a:cubicBezTo>
                      <a:pt x="18924" y="17973"/>
                      <a:pt x="19590" y="17783"/>
                      <a:pt x="20161" y="17593"/>
                    </a:cubicBezTo>
                    <a:lnTo>
                      <a:pt x="20636" y="17498"/>
                    </a:lnTo>
                    <a:lnTo>
                      <a:pt x="20446" y="16927"/>
                    </a:lnTo>
                    <a:lnTo>
                      <a:pt x="18544" y="7988"/>
                    </a:lnTo>
                    <a:cubicBezTo>
                      <a:pt x="19970" y="7513"/>
                      <a:pt x="21302" y="7037"/>
                      <a:pt x="22728" y="6562"/>
                    </a:cubicBezTo>
                    <a:cubicBezTo>
                      <a:pt x="24155" y="6086"/>
                      <a:pt x="25486" y="5611"/>
                      <a:pt x="26817" y="5230"/>
                    </a:cubicBezTo>
                    <a:lnTo>
                      <a:pt x="28529" y="14074"/>
                    </a:lnTo>
                    <a:lnTo>
                      <a:pt x="28624" y="14740"/>
                    </a:lnTo>
                    <a:lnTo>
                      <a:pt x="29290" y="14550"/>
                    </a:lnTo>
                    <a:cubicBezTo>
                      <a:pt x="29956" y="14360"/>
                      <a:pt x="30716" y="14169"/>
                      <a:pt x="31382" y="13884"/>
                    </a:cubicBezTo>
                    <a:cubicBezTo>
                      <a:pt x="32238" y="13599"/>
                      <a:pt x="33094" y="13409"/>
                      <a:pt x="33950" y="13123"/>
                    </a:cubicBezTo>
                    <a:cubicBezTo>
                      <a:pt x="34615" y="12933"/>
                      <a:pt x="35376" y="12743"/>
                      <a:pt x="36042" y="12553"/>
                    </a:cubicBezTo>
                    <a:cubicBezTo>
                      <a:pt x="36898" y="12268"/>
                      <a:pt x="37753" y="12077"/>
                      <a:pt x="38514" y="11887"/>
                    </a:cubicBezTo>
                    <a:lnTo>
                      <a:pt x="39085" y="11697"/>
                    </a:lnTo>
                    <a:lnTo>
                      <a:pt x="38990" y="11126"/>
                    </a:lnTo>
                    <a:lnTo>
                      <a:pt x="37468" y="2187"/>
                    </a:lnTo>
                    <a:cubicBezTo>
                      <a:pt x="38895" y="1807"/>
                      <a:pt x="40321" y="1426"/>
                      <a:pt x="41748" y="1046"/>
                    </a:cubicBezTo>
                    <a:cubicBezTo>
                      <a:pt x="42508" y="856"/>
                      <a:pt x="43364" y="666"/>
                      <a:pt x="44125" y="475"/>
                    </a:cubicBezTo>
                    <a:cubicBezTo>
                      <a:pt x="44696" y="380"/>
                      <a:pt x="45361" y="190"/>
                      <a:pt x="45932" y="0"/>
                    </a:cubicBezTo>
                    <a:lnTo>
                      <a:pt x="55441" y="62954"/>
                    </a:lnTo>
                    <a:cubicBezTo>
                      <a:pt x="53444" y="63430"/>
                      <a:pt x="48975" y="64666"/>
                      <a:pt x="47739" y="65046"/>
                    </a:cubicBezTo>
                    <a:cubicBezTo>
                      <a:pt x="46597" y="65427"/>
                      <a:pt x="41938" y="66853"/>
                      <a:pt x="40226" y="6742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9" name="Frihåndsform: figur 268">
                <a:extLst>
                  <a:ext uri="{FF2B5EF4-FFF2-40B4-BE49-F238E27FC236}">
                    <a16:creationId xmlns:a16="http://schemas.microsoft.com/office/drawing/2014/main" id="{F0AEC1BD-624D-4D9C-BC60-444534A0E4D5}"/>
                  </a:ext>
                </a:extLst>
              </p:cNvPr>
              <p:cNvSpPr/>
              <p:nvPr/>
            </p:nvSpPr>
            <p:spPr>
              <a:xfrm>
                <a:off x="10259950" y="633820"/>
                <a:ext cx="55536" cy="76933"/>
              </a:xfrm>
              <a:custGeom>
                <a:avLst/>
                <a:gdLst>
                  <a:gd name="connsiteX0" fmla="*/ 24440 w 55536"/>
                  <a:gd name="connsiteY0" fmla="*/ 70752 h 76933"/>
                  <a:gd name="connsiteX1" fmla="*/ 30241 w 55536"/>
                  <a:gd name="connsiteY1" fmla="*/ 44886 h 76933"/>
                  <a:gd name="connsiteX2" fmla="*/ 32048 w 55536"/>
                  <a:gd name="connsiteY2" fmla="*/ 36327 h 76933"/>
                  <a:gd name="connsiteX3" fmla="*/ 32238 w 55536"/>
                  <a:gd name="connsiteY3" fmla="*/ 34901 h 76933"/>
                  <a:gd name="connsiteX4" fmla="*/ 28054 w 55536"/>
                  <a:gd name="connsiteY4" fmla="*/ 29956 h 76933"/>
                  <a:gd name="connsiteX5" fmla="*/ 26722 w 55536"/>
                  <a:gd name="connsiteY5" fmla="*/ 29860 h 76933"/>
                  <a:gd name="connsiteX6" fmla="*/ 21777 w 55536"/>
                  <a:gd name="connsiteY6" fmla="*/ 34235 h 76933"/>
                  <a:gd name="connsiteX7" fmla="*/ 20636 w 55536"/>
                  <a:gd name="connsiteY7" fmla="*/ 40416 h 76933"/>
                  <a:gd name="connsiteX8" fmla="*/ 15311 w 55536"/>
                  <a:gd name="connsiteY8" fmla="*/ 67424 h 76933"/>
                  <a:gd name="connsiteX9" fmla="*/ 8464 w 55536"/>
                  <a:gd name="connsiteY9" fmla="*/ 65332 h 76933"/>
                  <a:gd name="connsiteX10" fmla="*/ 190 w 55536"/>
                  <a:gd name="connsiteY10" fmla="*/ 63049 h 76933"/>
                  <a:gd name="connsiteX11" fmla="*/ 0 w 55536"/>
                  <a:gd name="connsiteY11" fmla="*/ 62954 h 76933"/>
                  <a:gd name="connsiteX12" fmla="*/ 9510 w 55536"/>
                  <a:gd name="connsiteY12" fmla="*/ 0 h 76933"/>
                  <a:gd name="connsiteX13" fmla="*/ 11317 w 55536"/>
                  <a:gd name="connsiteY13" fmla="*/ 475 h 76933"/>
                  <a:gd name="connsiteX14" fmla="*/ 13694 w 55536"/>
                  <a:gd name="connsiteY14" fmla="*/ 1046 h 76933"/>
                  <a:gd name="connsiteX15" fmla="*/ 17973 w 55536"/>
                  <a:gd name="connsiteY15" fmla="*/ 2092 h 76933"/>
                  <a:gd name="connsiteX16" fmla="*/ 16452 w 55536"/>
                  <a:gd name="connsiteY16" fmla="*/ 11031 h 76933"/>
                  <a:gd name="connsiteX17" fmla="*/ 16357 w 55536"/>
                  <a:gd name="connsiteY17" fmla="*/ 11602 h 76933"/>
                  <a:gd name="connsiteX18" fmla="*/ 16927 w 55536"/>
                  <a:gd name="connsiteY18" fmla="*/ 11792 h 76933"/>
                  <a:gd name="connsiteX19" fmla="*/ 19400 w 55536"/>
                  <a:gd name="connsiteY19" fmla="*/ 12458 h 76933"/>
                  <a:gd name="connsiteX20" fmla="*/ 21587 w 55536"/>
                  <a:gd name="connsiteY20" fmla="*/ 13028 h 76933"/>
                  <a:gd name="connsiteX21" fmla="*/ 24155 w 55536"/>
                  <a:gd name="connsiteY21" fmla="*/ 13789 h 76933"/>
                  <a:gd name="connsiteX22" fmla="*/ 26247 w 55536"/>
                  <a:gd name="connsiteY22" fmla="*/ 14455 h 76933"/>
                  <a:gd name="connsiteX23" fmla="*/ 26912 w 55536"/>
                  <a:gd name="connsiteY23" fmla="*/ 14645 h 76933"/>
                  <a:gd name="connsiteX24" fmla="*/ 27008 w 55536"/>
                  <a:gd name="connsiteY24" fmla="*/ 13979 h 76933"/>
                  <a:gd name="connsiteX25" fmla="*/ 28719 w 55536"/>
                  <a:gd name="connsiteY25" fmla="*/ 5135 h 76933"/>
                  <a:gd name="connsiteX26" fmla="*/ 32808 w 55536"/>
                  <a:gd name="connsiteY26" fmla="*/ 6467 h 76933"/>
                  <a:gd name="connsiteX27" fmla="*/ 36993 w 55536"/>
                  <a:gd name="connsiteY27" fmla="*/ 7893 h 76933"/>
                  <a:gd name="connsiteX28" fmla="*/ 35091 w 55536"/>
                  <a:gd name="connsiteY28" fmla="*/ 16927 h 76933"/>
                  <a:gd name="connsiteX29" fmla="*/ 34996 w 55536"/>
                  <a:gd name="connsiteY29" fmla="*/ 17498 h 76933"/>
                  <a:gd name="connsiteX30" fmla="*/ 35471 w 55536"/>
                  <a:gd name="connsiteY30" fmla="*/ 17688 h 76933"/>
                  <a:gd name="connsiteX31" fmla="*/ 37373 w 55536"/>
                  <a:gd name="connsiteY31" fmla="*/ 18354 h 76933"/>
                  <a:gd name="connsiteX32" fmla="*/ 40036 w 55536"/>
                  <a:gd name="connsiteY32" fmla="*/ 19305 h 76933"/>
                  <a:gd name="connsiteX33" fmla="*/ 44505 w 55536"/>
                  <a:gd name="connsiteY33" fmla="*/ 21016 h 76933"/>
                  <a:gd name="connsiteX34" fmla="*/ 45171 w 55536"/>
                  <a:gd name="connsiteY34" fmla="*/ 21302 h 76933"/>
                  <a:gd name="connsiteX35" fmla="*/ 45266 w 55536"/>
                  <a:gd name="connsiteY35" fmla="*/ 20541 h 76933"/>
                  <a:gd name="connsiteX36" fmla="*/ 47453 w 55536"/>
                  <a:gd name="connsiteY36" fmla="*/ 11792 h 76933"/>
                  <a:gd name="connsiteX37" fmla="*/ 51447 w 55536"/>
                  <a:gd name="connsiteY37" fmla="*/ 13314 h 76933"/>
                  <a:gd name="connsiteX38" fmla="*/ 55537 w 55536"/>
                  <a:gd name="connsiteY38" fmla="*/ 15025 h 76933"/>
                  <a:gd name="connsiteX39" fmla="*/ 39085 w 55536"/>
                  <a:gd name="connsiteY39" fmla="*/ 76933 h 76933"/>
                  <a:gd name="connsiteX40" fmla="*/ 32523 w 55536"/>
                  <a:gd name="connsiteY40" fmla="*/ 73985 h 76933"/>
                  <a:gd name="connsiteX41" fmla="*/ 32048 w 55536"/>
                  <a:gd name="connsiteY41" fmla="*/ 73795 h 76933"/>
                  <a:gd name="connsiteX42" fmla="*/ 24630 w 55536"/>
                  <a:gd name="connsiteY42" fmla="*/ 70752 h 76933"/>
                  <a:gd name="connsiteX43" fmla="*/ 24440 w 55536"/>
                  <a:gd name="connsiteY43" fmla="*/ 70752 h 76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5536" h="76933">
                    <a:moveTo>
                      <a:pt x="24440" y="70752"/>
                    </a:moveTo>
                    <a:cubicBezTo>
                      <a:pt x="25581" y="65427"/>
                      <a:pt x="28624" y="52589"/>
                      <a:pt x="30241" y="44886"/>
                    </a:cubicBezTo>
                    <a:cubicBezTo>
                      <a:pt x="31192" y="40511"/>
                      <a:pt x="31953" y="37088"/>
                      <a:pt x="32048" y="36327"/>
                    </a:cubicBezTo>
                    <a:cubicBezTo>
                      <a:pt x="32143" y="35852"/>
                      <a:pt x="32238" y="35376"/>
                      <a:pt x="32238" y="34901"/>
                    </a:cubicBezTo>
                    <a:cubicBezTo>
                      <a:pt x="32238" y="32523"/>
                      <a:pt x="30811" y="30526"/>
                      <a:pt x="28054" y="29956"/>
                    </a:cubicBezTo>
                    <a:cubicBezTo>
                      <a:pt x="27578" y="29860"/>
                      <a:pt x="27198" y="29860"/>
                      <a:pt x="26722" y="29860"/>
                    </a:cubicBezTo>
                    <a:cubicBezTo>
                      <a:pt x="23964" y="29860"/>
                      <a:pt x="22158" y="31762"/>
                      <a:pt x="21777" y="34235"/>
                    </a:cubicBezTo>
                    <a:cubicBezTo>
                      <a:pt x="21682" y="34805"/>
                      <a:pt x="21207" y="37183"/>
                      <a:pt x="20636" y="40416"/>
                    </a:cubicBezTo>
                    <a:cubicBezTo>
                      <a:pt x="19210" y="47644"/>
                      <a:pt x="16547" y="61242"/>
                      <a:pt x="15311" y="67424"/>
                    </a:cubicBezTo>
                    <a:cubicBezTo>
                      <a:pt x="13123" y="66663"/>
                      <a:pt x="10841" y="65902"/>
                      <a:pt x="8464" y="65332"/>
                    </a:cubicBezTo>
                    <a:cubicBezTo>
                      <a:pt x="7037" y="64951"/>
                      <a:pt x="1617" y="63430"/>
                      <a:pt x="190" y="63049"/>
                    </a:cubicBezTo>
                    <a:cubicBezTo>
                      <a:pt x="95" y="63049"/>
                      <a:pt x="95" y="62954"/>
                      <a:pt x="0" y="62954"/>
                    </a:cubicBezTo>
                    <a:lnTo>
                      <a:pt x="9510" y="0"/>
                    </a:lnTo>
                    <a:cubicBezTo>
                      <a:pt x="10080" y="95"/>
                      <a:pt x="10746" y="285"/>
                      <a:pt x="11317" y="475"/>
                    </a:cubicBezTo>
                    <a:cubicBezTo>
                      <a:pt x="12077" y="666"/>
                      <a:pt x="12933" y="856"/>
                      <a:pt x="13694" y="1046"/>
                    </a:cubicBezTo>
                    <a:cubicBezTo>
                      <a:pt x="15216" y="1426"/>
                      <a:pt x="16547" y="1712"/>
                      <a:pt x="17973" y="2092"/>
                    </a:cubicBezTo>
                    <a:lnTo>
                      <a:pt x="16452" y="11031"/>
                    </a:lnTo>
                    <a:lnTo>
                      <a:pt x="16357" y="11602"/>
                    </a:lnTo>
                    <a:lnTo>
                      <a:pt x="16927" y="11792"/>
                    </a:lnTo>
                    <a:cubicBezTo>
                      <a:pt x="17688" y="11982"/>
                      <a:pt x="18544" y="12268"/>
                      <a:pt x="19400" y="12458"/>
                    </a:cubicBezTo>
                    <a:cubicBezTo>
                      <a:pt x="20161" y="12648"/>
                      <a:pt x="20826" y="12838"/>
                      <a:pt x="21587" y="13028"/>
                    </a:cubicBezTo>
                    <a:cubicBezTo>
                      <a:pt x="22443" y="13314"/>
                      <a:pt x="23299" y="13504"/>
                      <a:pt x="24155" y="13789"/>
                    </a:cubicBezTo>
                    <a:cubicBezTo>
                      <a:pt x="24820" y="14074"/>
                      <a:pt x="25581" y="14265"/>
                      <a:pt x="26247" y="14455"/>
                    </a:cubicBezTo>
                    <a:lnTo>
                      <a:pt x="26912" y="14645"/>
                    </a:lnTo>
                    <a:lnTo>
                      <a:pt x="27008" y="13979"/>
                    </a:lnTo>
                    <a:lnTo>
                      <a:pt x="28719" y="5135"/>
                    </a:lnTo>
                    <a:cubicBezTo>
                      <a:pt x="30146" y="5516"/>
                      <a:pt x="31477" y="5991"/>
                      <a:pt x="32808" y="6467"/>
                    </a:cubicBezTo>
                    <a:cubicBezTo>
                      <a:pt x="34235" y="6942"/>
                      <a:pt x="35661" y="7322"/>
                      <a:pt x="36993" y="7893"/>
                    </a:cubicBezTo>
                    <a:lnTo>
                      <a:pt x="35091" y="16927"/>
                    </a:lnTo>
                    <a:lnTo>
                      <a:pt x="34996" y="17498"/>
                    </a:lnTo>
                    <a:lnTo>
                      <a:pt x="35471" y="17688"/>
                    </a:lnTo>
                    <a:cubicBezTo>
                      <a:pt x="36137" y="17973"/>
                      <a:pt x="36802" y="18164"/>
                      <a:pt x="37373" y="18354"/>
                    </a:cubicBezTo>
                    <a:cubicBezTo>
                      <a:pt x="38229" y="18639"/>
                      <a:pt x="39085" y="18924"/>
                      <a:pt x="40036" y="19305"/>
                    </a:cubicBezTo>
                    <a:cubicBezTo>
                      <a:pt x="41557" y="19875"/>
                      <a:pt x="43079" y="20446"/>
                      <a:pt x="44505" y="21016"/>
                    </a:cubicBezTo>
                    <a:lnTo>
                      <a:pt x="45171" y="21302"/>
                    </a:lnTo>
                    <a:lnTo>
                      <a:pt x="45266" y="20541"/>
                    </a:lnTo>
                    <a:lnTo>
                      <a:pt x="47453" y="11792"/>
                    </a:lnTo>
                    <a:cubicBezTo>
                      <a:pt x="48785" y="12268"/>
                      <a:pt x="50021" y="12743"/>
                      <a:pt x="51447" y="13314"/>
                    </a:cubicBezTo>
                    <a:cubicBezTo>
                      <a:pt x="52779" y="13884"/>
                      <a:pt x="54205" y="14455"/>
                      <a:pt x="55537" y="15025"/>
                    </a:cubicBezTo>
                    <a:lnTo>
                      <a:pt x="39085" y="76933"/>
                    </a:lnTo>
                    <a:cubicBezTo>
                      <a:pt x="37088" y="75982"/>
                      <a:pt x="33569" y="74461"/>
                      <a:pt x="32523" y="73985"/>
                    </a:cubicBezTo>
                    <a:cubicBezTo>
                      <a:pt x="32428" y="73890"/>
                      <a:pt x="32238" y="73890"/>
                      <a:pt x="32048" y="73795"/>
                    </a:cubicBezTo>
                    <a:cubicBezTo>
                      <a:pt x="30241" y="73034"/>
                      <a:pt x="25866" y="71228"/>
                      <a:pt x="24630" y="70752"/>
                    </a:cubicBezTo>
                    <a:cubicBezTo>
                      <a:pt x="24535" y="70752"/>
                      <a:pt x="24440" y="70752"/>
                      <a:pt x="24440" y="7075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0" name="Frihåndsform: figur 269">
                <a:extLst>
                  <a:ext uri="{FF2B5EF4-FFF2-40B4-BE49-F238E27FC236}">
                    <a16:creationId xmlns:a16="http://schemas.microsoft.com/office/drawing/2014/main" id="{35AA03B0-8510-4E27-BDBD-8A422BC9487B}"/>
                  </a:ext>
                </a:extLst>
              </p:cNvPr>
              <p:cNvSpPr/>
              <p:nvPr/>
            </p:nvSpPr>
            <p:spPr>
              <a:xfrm>
                <a:off x="10177881" y="984347"/>
                <a:ext cx="53539" cy="17212"/>
              </a:xfrm>
              <a:custGeom>
                <a:avLst/>
                <a:gdLst>
                  <a:gd name="connsiteX0" fmla="*/ 53540 w 53539"/>
                  <a:gd name="connsiteY0" fmla="*/ 12838 h 17212"/>
                  <a:gd name="connsiteX1" fmla="*/ 46883 w 53539"/>
                  <a:gd name="connsiteY1" fmla="*/ 10556 h 17212"/>
                  <a:gd name="connsiteX2" fmla="*/ 36993 w 53539"/>
                  <a:gd name="connsiteY2" fmla="*/ 17213 h 17212"/>
                  <a:gd name="connsiteX3" fmla="*/ 26532 w 53539"/>
                  <a:gd name="connsiteY3" fmla="*/ 8654 h 17212"/>
                  <a:gd name="connsiteX4" fmla="*/ 16071 w 53539"/>
                  <a:gd name="connsiteY4" fmla="*/ 17213 h 17212"/>
                  <a:gd name="connsiteX5" fmla="*/ 6181 w 53539"/>
                  <a:gd name="connsiteY5" fmla="*/ 10556 h 17212"/>
                  <a:gd name="connsiteX6" fmla="*/ 0 w 53539"/>
                  <a:gd name="connsiteY6" fmla="*/ 12553 h 17212"/>
                  <a:gd name="connsiteX7" fmla="*/ 0 w 53539"/>
                  <a:gd name="connsiteY7" fmla="*/ 0 h 17212"/>
                  <a:gd name="connsiteX8" fmla="*/ 53444 w 53539"/>
                  <a:gd name="connsiteY8" fmla="*/ 0 h 17212"/>
                  <a:gd name="connsiteX9" fmla="*/ 53444 w 53539"/>
                  <a:gd name="connsiteY9" fmla="*/ 12838 h 1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39" h="17212">
                    <a:moveTo>
                      <a:pt x="53540" y="12838"/>
                    </a:moveTo>
                    <a:cubicBezTo>
                      <a:pt x="51733" y="11412"/>
                      <a:pt x="49450" y="10556"/>
                      <a:pt x="46883" y="10556"/>
                    </a:cubicBezTo>
                    <a:cubicBezTo>
                      <a:pt x="42413" y="10556"/>
                      <a:pt x="38609" y="13314"/>
                      <a:pt x="36993" y="17213"/>
                    </a:cubicBezTo>
                    <a:cubicBezTo>
                      <a:pt x="36042" y="12363"/>
                      <a:pt x="31667" y="8654"/>
                      <a:pt x="26532" y="8654"/>
                    </a:cubicBezTo>
                    <a:cubicBezTo>
                      <a:pt x="21397" y="8654"/>
                      <a:pt x="17022" y="12363"/>
                      <a:pt x="16071" y="17213"/>
                    </a:cubicBezTo>
                    <a:cubicBezTo>
                      <a:pt x="14455" y="13314"/>
                      <a:pt x="10651" y="10556"/>
                      <a:pt x="6181" y="10556"/>
                    </a:cubicBezTo>
                    <a:cubicBezTo>
                      <a:pt x="3899" y="10556"/>
                      <a:pt x="1807" y="11317"/>
                      <a:pt x="0" y="12553"/>
                    </a:cubicBezTo>
                    <a:lnTo>
                      <a:pt x="0" y="0"/>
                    </a:lnTo>
                    <a:lnTo>
                      <a:pt x="53444" y="0"/>
                    </a:lnTo>
                    <a:lnTo>
                      <a:pt x="53444" y="1283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67" name="Frihåndsform: figur 166">
              <a:extLst>
                <a:ext uri="{FF2B5EF4-FFF2-40B4-BE49-F238E27FC236}">
                  <a16:creationId xmlns:a16="http://schemas.microsoft.com/office/drawing/2014/main" id="{D617D5C9-1084-4C7E-8B2D-8E993C726878}"/>
                </a:ext>
              </a:extLst>
            </p:cNvPr>
            <p:cNvSpPr/>
            <p:nvPr/>
          </p:nvSpPr>
          <p:spPr>
            <a:xfrm>
              <a:off x="10150874" y="810225"/>
              <a:ext cx="52493" cy="54300"/>
            </a:xfrm>
            <a:custGeom>
              <a:avLst/>
              <a:gdLst>
                <a:gd name="connsiteX0" fmla="*/ 52493 w 52493"/>
                <a:gd name="connsiteY0" fmla="*/ 51352 h 54300"/>
                <a:gd name="connsiteX1" fmla="*/ 49450 w 52493"/>
                <a:gd name="connsiteY1" fmla="*/ 54300 h 54300"/>
                <a:gd name="connsiteX2" fmla="*/ 47358 w 52493"/>
                <a:gd name="connsiteY2" fmla="*/ 52208 h 54300"/>
                <a:gd name="connsiteX3" fmla="*/ 0 w 52493"/>
                <a:gd name="connsiteY3" fmla="*/ 3043 h 54300"/>
                <a:gd name="connsiteX4" fmla="*/ 3043 w 52493"/>
                <a:gd name="connsiteY4" fmla="*/ 0 h 54300"/>
                <a:gd name="connsiteX5" fmla="*/ 50401 w 52493"/>
                <a:gd name="connsiteY5" fmla="*/ 49165 h 5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93" h="54300">
                  <a:moveTo>
                    <a:pt x="52493" y="51352"/>
                  </a:moveTo>
                  <a:lnTo>
                    <a:pt x="49450" y="54300"/>
                  </a:lnTo>
                  <a:lnTo>
                    <a:pt x="47358" y="52208"/>
                  </a:lnTo>
                  <a:lnTo>
                    <a:pt x="0" y="3043"/>
                  </a:lnTo>
                  <a:lnTo>
                    <a:pt x="3043" y="0"/>
                  </a:lnTo>
                  <a:lnTo>
                    <a:pt x="50401" y="49165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68" name="dasdasda">
              <a:extLst>
                <a:ext uri="{FF2B5EF4-FFF2-40B4-BE49-F238E27FC236}">
                  <a16:creationId xmlns:a16="http://schemas.microsoft.com/office/drawing/2014/main" id="{37F217E4-F544-4216-B23F-1FB57AD4BD3A}"/>
                </a:ext>
              </a:extLst>
            </p:cNvPr>
            <p:cNvGrpSpPr/>
            <p:nvPr/>
          </p:nvGrpSpPr>
          <p:grpSpPr>
            <a:xfrm>
              <a:off x="10178642" y="627068"/>
              <a:ext cx="52778" cy="356137"/>
              <a:chOff x="10178642" y="627068"/>
              <a:chExt cx="52778" cy="356137"/>
            </a:xfrm>
            <a:solidFill>
              <a:srgbClr val="EBEBEB"/>
            </a:solidFill>
          </p:grpSpPr>
          <p:sp>
            <p:nvSpPr>
              <p:cNvPr id="265" name="Frihåndsform: figur 264">
                <a:extLst>
                  <a:ext uri="{FF2B5EF4-FFF2-40B4-BE49-F238E27FC236}">
                    <a16:creationId xmlns:a16="http://schemas.microsoft.com/office/drawing/2014/main" id="{DCF87D73-78D0-448E-81A0-4468361A18B6}"/>
                  </a:ext>
                </a:extLst>
              </p:cNvPr>
              <p:cNvSpPr/>
              <p:nvPr/>
            </p:nvSpPr>
            <p:spPr>
              <a:xfrm>
                <a:off x="10178642" y="977690"/>
                <a:ext cx="52778" cy="5515"/>
              </a:xfrm>
              <a:custGeom>
                <a:avLst/>
                <a:gdLst>
                  <a:gd name="connsiteX0" fmla="*/ 7608 w 52778"/>
                  <a:gd name="connsiteY0" fmla="*/ 0 h 5515"/>
                  <a:gd name="connsiteX1" fmla="*/ 8559 w 52778"/>
                  <a:gd name="connsiteY1" fmla="*/ 0 h 5515"/>
                  <a:gd name="connsiteX2" fmla="*/ 43935 w 52778"/>
                  <a:gd name="connsiteY2" fmla="*/ 0 h 5515"/>
                  <a:gd name="connsiteX3" fmla="*/ 44886 w 52778"/>
                  <a:gd name="connsiteY3" fmla="*/ 0 h 5515"/>
                  <a:gd name="connsiteX4" fmla="*/ 45837 w 52778"/>
                  <a:gd name="connsiteY4" fmla="*/ 0 h 5515"/>
                  <a:gd name="connsiteX5" fmla="*/ 52779 w 52778"/>
                  <a:gd name="connsiteY5" fmla="*/ 2758 h 5515"/>
                  <a:gd name="connsiteX6" fmla="*/ 45837 w 52778"/>
                  <a:gd name="connsiteY6" fmla="*/ 5516 h 5515"/>
                  <a:gd name="connsiteX7" fmla="*/ 26342 w 52778"/>
                  <a:gd name="connsiteY7" fmla="*/ 5516 h 5515"/>
                  <a:gd name="connsiteX8" fmla="*/ 6847 w 52778"/>
                  <a:gd name="connsiteY8" fmla="*/ 5516 h 5515"/>
                  <a:gd name="connsiteX9" fmla="*/ 0 w 52778"/>
                  <a:gd name="connsiteY9" fmla="*/ 2758 h 5515"/>
                  <a:gd name="connsiteX10" fmla="*/ 6847 w 52778"/>
                  <a:gd name="connsiteY10" fmla="*/ 0 h 5515"/>
                  <a:gd name="connsiteX11" fmla="*/ 7608 w 52778"/>
                  <a:gd name="connsiteY11" fmla="*/ 0 h 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778" h="5515">
                    <a:moveTo>
                      <a:pt x="7608" y="0"/>
                    </a:moveTo>
                    <a:lnTo>
                      <a:pt x="8559" y="0"/>
                    </a:lnTo>
                    <a:lnTo>
                      <a:pt x="43935" y="0"/>
                    </a:lnTo>
                    <a:lnTo>
                      <a:pt x="44886" y="0"/>
                    </a:lnTo>
                    <a:lnTo>
                      <a:pt x="45837" y="0"/>
                    </a:lnTo>
                    <a:cubicBezTo>
                      <a:pt x="50782" y="0"/>
                      <a:pt x="52779" y="856"/>
                      <a:pt x="52779" y="2758"/>
                    </a:cubicBezTo>
                    <a:cubicBezTo>
                      <a:pt x="52779" y="4660"/>
                      <a:pt x="50782" y="5516"/>
                      <a:pt x="45837" y="5516"/>
                    </a:cubicBezTo>
                    <a:lnTo>
                      <a:pt x="26342" y="5516"/>
                    </a:lnTo>
                    <a:lnTo>
                      <a:pt x="6847" y="5516"/>
                    </a:lnTo>
                    <a:cubicBezTo>
                      <a:pt x="1902" y="5516"/>
                      <a:pt x="0" y="4660"/>
                      <a:pt x="0" y="2758"/>
                    </a:cubicBezTo>
                    <a:cubicBezTo>
                      <a:pt x="0" y="951"/>
                      <a:pt x="1902" y="0"/>
                      <a:pt x="6847" y="0"/>
                    </a:cubicBezTo>
                    <a:lnTo>
                      <a:pt x="7608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6" name="Frihåndsform: figur 265">
                <a:extLst>
                  <a:ext uri="{FF2B5EF4-FFF2-40B4-BE49-F238E27FC236}">
                    <a16:creationId xmlns:a16="http://schemas.microsoft.com/office/drawing/2014/main" id="{929712F7-1E80-4365-B41C-1353D8793C94}"/>
                  </a:ext>
                </a:extLst>
              </p:cNvPr>
              <p:cNvSpPr/>
              <p:nvPr/>
            </p:nvSpPr>
            <p:spPr>
              <a:xfrm>
                <a:off x="10180734" y="627068"/>
                <a:ext cx="48594" cy="63810"/>
              </a:xfrm>
              <a:custGeom>
                <a:avLst/>
                <a:gdLst>
                  <a:gd name="connsiteX0" fmla="*/ 28624 w 48594"/>
                  <a:gd name="connsiteY0" fmla="*/ 62859 h 63810"/>
                  <a:gd name="connsiteX1" fmla="*/ 29100 w 48594"/>
                  <a:gd name="connsiteY1" fmla="*/ 27578 h 63810"/>
                  <a:gd name="connsiteX2" fmla="*/ 29100 w 48594"/>
                  <a:gd name="connsiteY2" fmla="*/ 27388 h 63810"/>
                  <a:gd name="connsiteX3" fmla="*/ 23869 w 48594"/>
                  <a:gd name="connsiteY3" fmla="*/ 22062 h 63810"/>
                  <a:gd name="connsiteX4" fmla="*/ 18544 w 48594"/>
                  <a:gd name="connsiteY4" fmla="*/ 27483 h 63810"/>
                  <a:gd name="connsiteX5" fmla="*/ 18734 w 48594"/>
                  <a:gd name="connsiteY5" fmla="*/ 43079 h 63810"/>
                  <a:gd name="connsiteX6" fmla="*/ 18829 w 48594"/>
                  <a:gd name="connsiteY6" fmla="*/ 62859 h 63810"/>
                  <a:gd name="connsiteX7" fmla="*/ 11602 w 48594"/>
                  <a:gd name="connsiteY7" fmla="*/ 63239 h 63810"/>
                  <a:gd name="connsiteX8" fmla="*/ 3614 w 48594"/>
                  <a:gd name="connsiteY8" fmla="*/ 63810 h 63810"/>
                  <a:gd name="connsiteX9" fmla="*/ 0 w 48594"/>
                  <a:gd name="connsiteY9" fmla="*/ 1046 h 63810"/>
                  <a:gd name="connsiteX10" fmla="*/ 8749 w 48594"/>
                  <a:gd name="connsiteY10" fmla="*/ 475 h 63810"/>
                  <a:gd name="connsiteX11" fmla="*/ 9129 w 48594"/>
                  <a:gd name="connsiteY11" fmla="*/ 9415 h 63810"/>
                  <a:gd name="connsiteX12" fmla="*/ 9129 w 48594"/>
                  <a:gd name="connsiteY12" fmla="*/ 9985 h 63810"/>
                  <a:gd name="connsiteX13" fmla="*/ 9700 w 48594"/>
                  <a:gd name="connsiteY13" fmla="*/ 9890 h 63810"/>
                  <a:gd name="connsiteX14" fmla="*/ 12363 w 48594"/>
                  <a:gd name="connsiteY14" fmla="*/ 9795 h 63810"/>
                  <a:gd name="connsiteX15" fmla="*/ 19400 w 48594"/>
                  <a:gd name="connsiteY15" fmla="*/ 9605 h 63810"/>
                  <a:gd name="connsiteX16" fmla="*/ 19970 w 48594"/>
                  <a:gd name="connsiteY16" fmla="*/ 9605 h 63810"/>
                  <a:gd name="connsiteX17" fmla="*/ 19970 w 48594"/>
                  <a:gd name="connsiteY17" fmla="*/ 9129 h 63810"/>
                  <a:gd name="connsiteX18" fmla="*/ 19875 w 48594"/>
                  <a:gd name="connsiteY18" fmla="*/ 95 h 63810"/>
                  <a:gd name="connsiteX19" fmla="*/ 21777 w 48594"/>
                  <a:gd name="connsiteY19" fmla="*/ 0 h 63810"/>
                  <a:gd name="connsiteX20" fmla="*/ 26722 w 48594"/>
                  <a:gd name="connsiteY20" fmla="*/ 0 h 63810"/>
                  <a:gd name="connsiteX21" fmla="*/ 28624 w 48594"/>
                  <a:gd name="connsiteY21" fmla="*/ 95 h 63810"/>
                  <a:gd name="connsiteX22" fmla="*/ 28529 w 48594"/>
                  <a:gd name="connsiteY22" fmla="*/ 9129 h 63810"/>
                  <a:gd name="connsiteX23" fmla="*/ 28529 w 48594"/>
                  <a:gd name="connsiteY23" fmla="*/ 9700 h 63810"/>
                  <a:gd name="connsiteX24" fmla="*/ 29100 w 48594"/>
                  <a:gd name="connsiteY24" fmla="*/ 9700 h 63810"/>
                  <a:gd name="connsiteX25" fmla="*/ 36042 w 48594"/>
                  <a:gd name="connsiteY25" fmla="*/ 9890 h 63810"/>
                  <a:gd name="connsiteX26" fmla="*/ 38895 w 48594"/>
                  <a:gd name="connsiteY26" fmla="*/ 9985 h 63810"/>
                  <a:gd name="connsiteX27" fmla="*/ 39465 w 48594"/>
                  <a:gd name="connsiteY27" fmla="*/ 10080 h 63810"/>
                  <a:gd name="connsiteX28" fmla="*/ 39465 w 48594"/>
                  <a:gd name="connsiteY28" fmla="*/ 9415 h 63810"/>
                  <a:gd name="connsiteX29" fmla="*/ 39750 w 48594"/>
                  <a:gd name="connsiteY29" fmla="*/ 475 h 63810"/>
                  <a:gd name="connsiteX30" fmla="*/ 48595 w 48594"/>
                  <a:gd name="connsiteY30" fmla="*/ 1046 h 63810"/>
                  <a:gd name="connsiteX31" fmla="*/ 45076 w 48594"/>
                  <a:gd name="connsiteY31" fmla="*/ 63810 h 63810"/>
                  <a:gd name="connsiteX32" fmla="*/ 37278 w 48594"/>
                  <a:gd name="connsiteY32" fmla="*/ 63239 h 63810"/>
                  <a:gd name="connsiteX33" fmla="*/ 28624 w 48594"/>
                  <a:gd name="connsiteY33" fmla="*/ 62859 h 6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8594" h="63810">
                    <a:moveTo>
                      <a:pt x="28624" y="62859"/>
                    </a:moveTo>
                    <a:cubicBezTo>
                      <a:pt x="28624" y="54586"/>
                      <a:pt x="29100" y="29575"/>
                      <a:pt x="29100" y="27578"/>
                    </a:cubicBezTo>
                    <a:lnTo>
                      <a:pt x="29100" y="27388"/>
                    </a:lnTo>
                    <a:cubicBezTo>
                      <a:pt x="29100" y="24535"/>
                      <a:pt x="27198" y="22062"/>
                      <a:pt x="23869" y="22062"/>
                    </a:cubicBezTo>
                    <a:cubicBezTo>
                      <a:pt x="20446" y="22062"/>
                      <a:pt x="18544" y="24535"/>
                      <a:pt x="18544" y="27483"/>
                    </a:cubicBezTo>
                    <a:cubicBezTo>
                      <a:pt x="18544" y="28529"/>
                      <a:pt x="18639" y="35566"/>
                      <a:pt x="18734" y="43079"/>
                    </a:cubicBezTo>
                    <a:cubicBezTo>
                      <a:pt x="18829" y="49926"/>
                      <a:pt x="18829" y="58770"/>
                      <a:pt x="18829" y="62859"/>
                    </a:cubicBezTo>
                    <a:cubicBezTo>
                      <a:pt x="16357" y="62954"/>
                      <a:pt x="13979" y="63049"/>
                      <a:pt x="11602" y="63239"/>
                    </a:cubicBezTo>
                    <a:cubicBezTo>
                      <a:pt x="10270" y="63335"/>
                      <a:pt x="5516" y="63620"/>
                      <a:pt x="3614" y="63810"/>
                    </a:cubicBezTo>
                    <a:lnTo>
                      <a:pt x="0" y="1046"/>
                    </a:lnTo>
                    <a:cubicBezTo>
                      <a:pt x="1997" y="951"/>
                      <a:pt x="6752" y="571"/>
                      <a:pt x="8749" y="475"/>
                    </a:cubicBezTo>
                    <a:lnTo>
                      <a:pt x="9129" y="9415"/>
                    </a:lnTo>
                    <a:lnTo>
                      <a:pt x="9129" y="9985"/>
                    </a:lnTo>
                    <a:lnTo>
                      <a:pt x="9700" y="9890"/>
                    </a:lnTo>
                    <a:cubicBezTo>
                      <a:pt x="10175" y="9890"/>
                      <a:pt x="11221" y="9890"/>
                      <a:pt x="12363" y="9795"/>
                    </a:cubicBezTo>
                    <a:cubicBezTo>
                      <a:pt x="14930" y="9700"/>
                      <a:pt x="18259" y="9605"/>
                      <a:pt x="19400" y="9605"/>
                    </a:cubicBezTo>
                    <a:lnTo>
                      <a:pt x="19970" y="9605"/>
                    </a:lnTo>
                    <a:lnTo>
                      <a:pt x="19970" y="9129"/>
                    </a:lnTo>
                    <a:lnTo>
                      <a:pt x="19875" y="95"/>
                    </a:lnTo>
                    <a:cubicBezTo>
                      <a:pt x="20446" y="95"/>
                      <a:pt x="21111" y="95"/>
                      <a:pt x="21777" y="0"/>
                    </a:cubicBezTo>
                    <a:lnTo>
                      <a:pt x="26722" y="0"/>
                    </a:lnTo>
                    <a:cubicBezTo>
                      <a:pt x="27388" y="95"/>
                      <a:pt x="28054" y="95"/>
                      <a:pt x="28624" y="95"/>
                    </a:cubicBezTo>
                    <a:lnTo>
                      <a:pt x="28529" y="9129"/>
                    </a:lnTo>
                    <a:lnTo>
                      <a:pt x="28529" y="9700"/>
                    </a:lnTo>
                    <a:lnTo>
                      <a:pt x="29100" y="9700"/>
                    </a:lnTo>
                    <a:cubicBezTo>
                      <a:pt x="30241" y="9700"/>
                      <a:pt x="33379" y="9795"/>
                      <a:pt x="36042" y="9890"/>
                    </a:cubicBezTo>
                    <a:cubicBezTo>
                      <a:pt x="37278" y="9985"/>
                      <a:pt x="38324" y="9985"/>
                      <a:pt x="38895" y="9985"/>
                    </a:cubicBezTo>
                    <a:lnTo>
                      <a:pt x="39465" y="10080"/>
                    </a:lnTo>
                    <a:lnTo>
                      <a:pt x="39465" y="9415"/>
                    </a:lnTo>
                    <a:lnTo>
                      <a:pt x="39750" y="475"/>
                    </a:lnTo>
                    <a:cubicBezTo>
                      <a:pt x="41843" y="571"/>
                      <a:pt x="46502" y="951"/>
                      <a:pt x="48595" y="1046"/>
                    </a:cubicBezTo>
                    <a:lnTo>
                      <a:pt x="45076" y="63810"/>
                    </a:lnTo>
                    <a:cubicBezTo>
                      <a:pt x="43079" y="63620"/>
                      <a:pt x="38514" y="63335"/>
                      <a:pt x="37278" y="63239"/>
                    </a:cubicBezTo>
                    <a:cubicBezTo>
                      <a:pt x="34425" y="63049"/>
                      <a:pt x="31572" y="62954"/>
                      <a:pt x="28624" y="6285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7" name="Frihåndsform: figur 266">
                <a:extLst>
                  <a:ext uri="{FF2B5EF4-FFF2-40B4-BE49-F238E27FC236}">
                    <a16:creationId xmlns:a16="http://schemas.microsoft.com/office/drawing/2014/main" id="{7494CDD9-21BB-4614-A513-F2FFDC80ED31}"/>
                  </a:ext>
                </a:extLst>
              </p:cNvPr>
              <p:cNvSpPr/>
              <p:nvPr/>
            </p:nvSpPr>
            <p:spPr>
              <a:xfrm>
                <a:off x="10181020" y="971319"/>
                <a:ext cx="47928" cy="5420"/>
              </a:xfrm>
              <a:custGeom>
                <a:avLst/>
                <a:gdLst>
                  <a:gd name="connsiteX0" fmla="*/ 41652 w 47928"/>
                  <a:gd name="connsiteY0" fmla="*/ 5421 h 5420"/>
                  <a:gd name="connsiteX1" fmla="*/ 6276 w 47928"/>
                  <a:gd name="connsiteY1" fmla="*/ 5421 h 5420"/>
                  <a:gd name="connsiteX2" fmla="*/ 0 w 47928"/>
                  <a:gd name="connsiteY2" fmla="*/ 2663 h 5420"/>
                  <a:gd name="connsiteX3" fmla="*/ 6276 w 47928"/>
                  <a:gd name="connsiteY3" fmla="*/ 0 h 5420"/>
                  <a:gd name="connsiteX4" fmla="*/ 23964 w 47928"/>
                  <a:gd name="connsiteY4" fmla="*/ 0 h 5420"/>
                  <a:gd name="connsiteX5" fmla="*/ 41652 w 47928"/>
                  <a:gd name="connsiteY5" fmla="*/ 0 h 5420"/>
                  <a:gd name="connsiteX6" fmla="*/ 47929 w 47928"/>
                  <a:gd name="connsiteY6" fmla="*/ 2663 h 5420"/>
                  <a:gd name="connsiteX7" fmla="*/ 41652 w 47928"/>
                  <a:gd name="connsiteY7" fmla="*/ 5421 h 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28" h="5420">
                    <a:moveTo>
                      <a:pt x="41652" y="5421"/>
                    </a:moveTo>
                    <a:lnTo>
                      <a:pt x="6276" y="5421"/>
                    </a:lnTo>
                    <a:cubicBezTo>
                      <a:pt x="1807" y="5421"/>
                      <a:pt x="0" y="4565"/>
                      <a:pt x="0" y="2663"/>
                    </a:cubicBezTo>
                    <a:cubicBezTo>
                      <a:pt x="0" y="856"/>
                      <a:pt x="1807" y="0"/>
                      <a:pt x="6276" y="0"/>
                    </a:cubicBezTo>
                    <a:lnTo>
                      <a:pt x="23964" y="0"/>
                    </a:lnTo>
                    <a:lnTo>
                      <a:pt x="41652" y="0"/>
                    </a:lnTo>
                    <a:cubicBezTo>
                      <a:pt x="46027" y="0"/>
                      <a:pt x="47929" y="856"/>
                      <a:pt x="47929" y="2663"/>
                    </a:cubicBezTo>
                    <a:cubicBezTo>
                      <a:pt x="47834" y="4565"/>
                      <a:pt x="46027" y="5421"/>
                      <a:pt x="41652" y="5421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69" name="Frihåndsform: figur 168">
              <a:extLst>
                <a:ext uri="{FF2B5EF4-FFF2-40B4-BE49-F238E27FC236}">
                  <a16:creationId xmlns:a16="http://schemas.microsoft.com/office/drawing/2014/main" id="{4A48D47A-9783-46A1-9B1B-435610AED9DD}"/>
                </a:ext>
              </a:extLst>
            </p:cNvPr>
            <p:cNvSpPr/>
            <p:nvPr/>
          </p:nvSpPr>
          <p:spPr>
            <a:xfrm>
              <a:off x="10185489" y="870896"/>
              <a:ext cx="38704" cy="99281"/>
            </a:xfrm>
            <a:custGeom>
              <a:avLst/>
              <a:gdLst>
                <a:gd name="connsiteX0" fmla="*/ 2853 w 38704"/>
                <a:gd name="connsiteY0" fmla="*/ 18449 h 99281"/>
                <a:gd name="connsiteX1" fmla="*/ 19970 w 38704"/>
                <a:gd name="connsiteY1" fmla="*/ 0 h 99281"/>
                <a:gd name="connsiteX2" fmla="*/ 23109 w 38704"/>
                <a:gd name="connsiteY2" fmla="*/ 3138 h 99281"/>
                <a:gd name="connsiteX3" fmla="*/ 35471 w 38704"/>
                <a:gd name="connsiteY3" fmla="*/ 15976 h 99281"/>
                <a:gd name="connsiteX4" fmla="*/ 38704 w 38704"/>
                <a:gd name="connsiteY4" fmla="*/ 99281 h 99281"/>
                <a:gd name="connsiteX5" fmla="*/ 0 w 38704"/>
                <a:gd name="connsiteY5" fmla="*/ 99281 h 9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04" h="99281">
                  <a:moveTo>
                    <a:pt x="2853" y="18449"/>
                  </a:moveTo>
                  <a:lnTo>
                    <a:pt x="19970" y="0"/>
                  </a:lnTo>
                  <a:lnTo>
                    <a:pt x="23109" y="3138"/>
                  </a:lnTo>
                  <a:lnTo>
                    <a:pt x="35471" y="15976"/>
                  </a:lnTo>
                  <a:lnTo>
                    <a:pt x="38704" y="99281"/>
                  </a:lnTo>
                  <a:lnTo>
                    <a:pt x="0" y="99281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70" name="dasdasda">
              <a:extLst>
                <a:ext uri="{FF2B5EF4-FFF2-40B4-BE49-F238E27FC236}">
                  <a16:creationId xmlns:a16="http://schemas.microsoft.com/office/drawing/2014/main" id="{F5D41504-4690-4809-9B01-A6A105E1AA8F}"/>
                </a:ext>
              </a:extLst>
            </p:cNvPr>
            <p:cNvGrpSpPr/>
            <p:nvPr/>
          </p:nvGrpSpPr>
          <p:grpSpPr>
            <a:xfrm>
              <a:off x="10145644" y="656072"/>
              <a:ext cx="118395" cy="249724"/>
              <a:chOff x="10145644" y="656072"/>
              <a:chExt cx="118395" cy="249724"/>
            </a:xfrm>
            <a:solidFill>
              <a:srgbClr val="EBEBEB"/>
            </a:solidFill>
          </p:grpSpPr>
          <p:sp>
            <p:nvSpPr>
              <p:cNvPr id="262" name="Frihåndsform: figur 261">
                <a:extLst>
                  <a:ext uri="{FF2B5EF4-FFF2-40B4-BE49-F238E27FC236}">
                    <a16:creationId xmlns:a16="http://schemas.microsoft.com/office/drawing/2014/main" id="{F8031855-4FA8-4F38-8FC6-6141AE84190D}"/>
                  </a:ext>
                </a:extLst>
              </p:cNvPr>
              <p:cNvSpPr/>
              <p:nvPr/>
            </p:nvSpPr>
            <p:spPr>
              <a:xfrm>
                <a:off x="10145644" y="656072"/>
                <a:ext cx="37277" cy="40511"/>
              </a:xfrm>
              <a:custGeom>
                <a:avLst/>
                <a:gdLst>
                  <a:gd name="connsiteX0" fmla="*/ 0 w 37277"/>
                  <a:gd name="connsiteY0" fmla="*/ 6086 h 40511"/>
                  <a:gd name="connsiteX1" fmla="*/ 35281 w 37277"/>
                  <a:gd name="connsiteY1" fmla="*/ 0 h 40511"/>
                  <a:gd name="connsiteX2" fmla="*/ 37278 w 37277"/>
                  <a:gd name="connsiteY2" fmla="*/ 34901 h 40511"/>
                  <a:gd name="connsiteX3" fmla="*/ 5135 w 37277"/>
                  <a:gd name="connsiteY3" fmla="*/ 40511 h 40511"/>
                  <a:gd name="connsiteX4" fmla="*/ 0 w 37277"/>
                  <a:gd name="connsiteY4" fmla="*/ 6086 h 4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77" h="40511">
                    <a:moveTo>
                      <a:pt x="0" y="6086"/>
                    </a:moveTo>
                    <a:cubicBezTo>
                      <a:pt x="10936" y="3423"/>
                      <a:pt x="22823" y="1236"/>
                      <a:pt x="35281" y="0"/>
                    </a:cubicBezTo>
                    <a:lnTo>
                      <a:pt x="37278" y="34901"/>
                    </a:lnTo>
                    <a:cubicBezTo>
                      <a:pt x="26247" y="35947"/>
                      <a:pt x="15501" y="37849"/>
                      <a:pt x="5135" y="40511"/>
                    </a:cubicBezTo>
                    <a:lnTo>
                      <a:pt x="0" y="608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3" name="Frihåndsform: figur 262">
                <a:extLst>
                  <a:ext uri="{FF2B5EF4-FFF2-40B4-BE49-F238E27FC236}">
                    <a16:creationId xmlns:a16="http://schemas.microsoft.com/office/drawing/2014/main" id="{E53FABB3-5939-470C-86A2-7D612844184E}"/>
                  </a:ext>
                </a:extLst>
              </p:cNvPr>
              <p:cNvSpPr/>
              <p:nvPr/>
            </p:nvSpPr>
            <p:spPr>
              <a:xfrm>
                <a:off x="10206125" y="867092"/>
                <a:ext cx="37373" cy="38704"/>
              </a:xfrm>
              <a:custGeom>
                <a:avLst/>
                <a:gdLst>
                  <a:gd name="connsiteX0" fmla="*/ 0 w 37373"/>
                  <a:gd name="connsiteY0" fmla="*/ 3138 h 38704"/>
                  <a:gd name="connsiteX1" fmla="*/ 2948 w 37373"/>
                  <a:gd name="connsiteY1" fmla="*/ 0 h 38704"/>
                  <a:gd name="connsiteX2" fmla="*/ 6371 w 37373"/>
                  <a:gd name="connsiteY2" fmla="*/ 3423 h 38704"/>
                  <a:gd name="connsiteX3" fmla="*/ 37373 w 37373"/>
                  <a:gd name="connsiteY3" fmla="*/ 35661 h 38704"/>
                  <a:gd name="connsiteX4" fmla="*/ 35756 w 37373"/>
                  <a:gd name="connsiteY4" fmla="*/ 37088 h 38704"/>
                  <a:gd name="connsiteX5" fmla="*/ 34235 w 37373"/>
                  <a:gd name="connsiteY5" fmla="*/ 38704 h 38704"/>
                  <a:gd name="connsiteX6" fmla="*/ 3043 w 37373"/>
                  <a:gd name="connsiteY6" fmla="*/ 6371 h 38704"/>
                  <a:gd name="connsiteX7" fmla="*/ 0 w 37373"/>
                  <a:gd name="connsiteY7" fmla="*/ 3138 h 3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373" h="38704">
                    <a:moveTo>
                      <a:pt x="0" y="3138"/>
                    </a:moveTo>
                    <a:lnTo>
                      <a:pt x="2948" y="0"/>
                    </a:lnTo>
                    <a:lnTo>
                      <a:pt x="6371" y="3423"/>
                    </a:lnTo>
                    <a:lnTo>
                      <a:pt x="37373" y="35661"/>
                    </a:lnTo>
                    <a:cubicBezTo>
                      <a:pt x="36802" y="36042"/>
                      <a:pt x="36327" y="36517"/>
                      <a:pt x="35756" y="37088"/>
                    </a:cubicBezTo>
                    <a:cubicBezTo>
                      <a:pt x="35186" y="37658"/>
                      <a:pt x="34710" y="38134"/>
                      <a:pt x="34235" y="38704"/>
                    </a:cubicBezTo>
                    <a:lnTo>
                      <a:pt x="3043" y="6371"/>
                    </a:lnTo>
                    <a:lnTo>
                      <a:pt x="0" y="313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4" name="Frihåndsform: figur 263">
                <a:extLst>
                  <a:ext uri="{FF2B5EF4-FFF2-40B4-BE49-F238E27FC236}">
                    <a16:creationId xmlns:a16="http://schemas.microsoft.com/office/drawing/2014/main" id="{B4F5ED0C-08DA-4D3B-A4E6-C3D70B467A95}"/>
                  </a:ext>
                </a:extLst>
              </p:cNvPr>
              <p:cNvSpPr/>
              <p:nvPr/>
            </p:nvSpPr>
            <p:spPr>
              <a:xfrm>
                <a:off x="10227142" y="656168"/>
                <a:ext cx="36897" cy="40321"/>
              </a:xfrm>
              <a:custGeom>
                <a:avLst/>
                <a:gdLst>
                  <a:gd name="connsiteX0" fmla="*/ 1997 w 36897"/>
                  <a:gd name="connsiteY0" fmla="*/ 0 h 40321"/>
                  <a:gd name="connsiteX1" fmla="*/ 36898 w 36897"/>
                  <a:gd name="connsiteY1" fmla="*/ 5896 h 40321"/>
                  <a:gd name="connsiteX2" fmla="*/ 31762 w 36897"/>
                  <a:gd name="connsiteY2" fmla="*/ 40321 h 40321"/>
                  <a:gd name="connsiteX3" fmla="*/ 0 w 36897"/>
                  <a:gd name="connsiteY3" fmla="*/ 34805 h 40321"/>
                  <a:gd name="connsiteX4" fmla="*/ 1997 w 36897"/>
                  <a:gd name="connsiteY4" fmla="*/ 0 h 4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97" h="40321">
                    <a:moveTo>
                      <a:pt x="1997" y="0"/>
                    </a:moveTo>
                    <a:cubicBezTo>
                      <a:pt x="14265" y="1141"/>
                      <a:pt x="26057" y="3423"/>
                      <a:pt x="36898" y="5896"/>
                    </a:cubicBezTo>
                    <a:lnTo>
                      <a:pt x="31762" y="40321"/>
                    </a:lnTo>
                    <a:cubicBezTo>
                      <a:pt x="21397" y="37753"/>
                      <a:pt x="10841" y="35852"/>
                      <a:pt x="0" y="34805"/>
                    </a:cubicBez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71" name="Frihåndsform: figur 170">
              <a:extLst>
                <a:ext uri="{FF2B5EF4-FFF2-40B4-BE49-F238E27FC236}">
                  <a16:creationId xmlns:a16="http://schemas.microsoft.com/office/drawing/2014/main" id="{63C84A2F-64CD-4481-9E53-187DB4A5474E}"/>
                </a:ext>
              </a:extLst>
            </p:cNvPr>
            <p:cNvSpPr/>
            <p:nvPr/>
          </p:nvSpPr>
          <p:spPr>
            <a:xfrm>
              <a:off x="10133566" y="814979"/>
              <a:ext cx="35851" cy="36041"/>
            </a:xfrm>
            <a:custGeom>
              <a:avLst/>
              <a:gdLst>
                <a:gd name="connsiteX0" fmla="*/ 35852 w 35851"/>
                <a:gd name="connsiteY0" fmla="*/ 19114 h 36041"/>
                <a:gd name="connsiteX1" fmla="*/ 18354 w 35851"/>
                <a:gd name="connsiteY1" fmla="*/ 36042 h 36041"/>
                <a:gd name="connsiteX2" fmla="*/ 10746 w 35851"/>
                <a:gd name="connsiteY2" fmla="*/ 28054 h 36041"/>
                <a:gd name="connsiteX3" fmla="*/ 15976 w 35851"/>
                <a:gd name="connsiteY3" fmla="*/ 23013 h 36041"/>
                <a:gd name="connsiteX4" fmla="*/ 20541 w 35851"/>
                <a:gd name="connsiteY4" fmla="*/ 27768 h 36041"/>
                <a:gd name="connsiteX5" fmla="*/ 23774 w 35851"/>
                <a:gd name="connsiteY5" fmla="*/ 24630 h 36041"/>
                <a:gd name="connsiteX6" fmla="*/ 19210 w 35851"/>
                <a:gd name="connsiteY6" fmla="*/ 19875 h 36041"/>
                <a:gd name="connsiteX7" fmla="*/ 24915 w 35851"/>
                <a:gd name="connsiteY7" fmla="*/ 14360 h 36041"/>
                <a:gd name="connsiteX8" fmla="*/ 21872 w 35851"/>
                <a:gd name="connsiteY8" fmla="*/ 11126 h 36041"/>
                <a:gd name="connsiteX9" fmla="*/ 16071 w 35851"/>
                <a:gd name="connsiteY9" fmla="*/ 16737 h 36041"/>
                <a:gd name="connsiteX10" fmla="*/ 11507 w 35851"/>
                <a:gd name="connsiteY10" fmla="*/ 11982 h 36041"/>
                <a:gd name="connsiteX11" fmla="*/ 8273 w 35851"/>
                <a:gd name="connsiteY11" fmla="*/ 15120 h 36041"/>
                <a:gd name="connsiteX12" fmla="*/ 12838 w 35851"/>
                <a:gd name="connsiteY12" fmla="*/ 19875 h 36041"/>
                <a:gd name="connsiteX13" fmla="*/ 7608 w 35851"/>
                <a:gd name="connsiteY13" fmla="*/ 24915 h 36041"/>
                <a:gd name="connsiteX14" fmla="*/ 0 w 35851"/>
                <a:gd name="connsiteY14" fmla="*/ 16927 h 36041"/>
                <a:gd name="connsiteX15" fmla="*/ 17403 w 35851"/>
                <a:gd name="connsiteY15" fmla="*/ 0 h 3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51" h="36041">
                  <a:moveTo>
                    <a:pt x="35852" y="19114"/>
                  </a:moveTo>
                  <a:lnTo>
                    <a:pt x="18354" y="36042"/>
                  </a:lnTo>
                  <a:lnTo>
                    <a:pt x="10746" y="28054"/>
                  </a:lnTo>
                  <a:lnTo>
                    <a:pt x="15976" y="23013"/>
                  </a:lnTo>
                  <a:lnTo>
                    <a:pt x="20541" y="27768"/>
                  </a:lnTo>
                  <a:lnTo>
                    <a:pt x="23774" y="24630"/>
                  </a:lnTo>
                  <a:lnTo>
                    <a:pt x="19210" y="19875"/>
                  </a:lnTo>
                  <a:lnTo>
                    <a:pt x="24915" y="14360"/>
                  </a:lnTo>
                  <a:lnTo>
                    <a:pt x="21872" y="11126"/>
                  </a:lnTo>
                  <a:lnTo>
                    <a:pt x="16071" y="16737"/>
                  </a:lnTo>
                  <a:lnTo>
                    <a:pt x="11507" y="11982"/>
                  </a:lnTo>
                  <a:lnTo>
                    <a:pt x="8273" y="15120"/>
                  </a:lnTo>
                  <a:lnTo>
                    <a:pt x="12838" y="19875"/>
                  </a:lnTo>
                  <a:lnTo>
                    <a:pt x="7608" y="24915"/>
                  </a:lnTo>
                  <a:lnTo>
                    <a:pt x="0" y="16927"/>
                  </a:lnTo>
                  <a:lnTo>
                    <a:pt x="17403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2" name="Frihåndsform: figur 171">
              <a:extLst>
                <a:ext uri="{FF2B5EF4-FFF2-40B4-BE49-F238E27FC236}">
                  <a16:creationId xmlns:a16="http://schemas.microsoft.com/office/drawing/2014/main" id="{0030E56F-D3BB-4633-BFCD-9273B17F6455}"/>
                </a:ext>
              </a:extLst>
            </p:cNvPr>
            <p:cNvSpPr/>
            <p:nvPr/>
          </p:nvSpPr>
          <p:spPr>
            <a:xfrm>
              <a:off x="10187867" y="809844"/>
              <a:ext cx="34044" cy="5420"/>
            </a:xfrm>
            <a:custGeom>
              <a:avLst/>
              <a:gdLst>
                <a:gd name="connsiteX0" fmla="*/ 28244 w 34044"/>
                <a:gd name="connsiteY0" fmla="*/ 0 h 5420"/>
                <a:gd name="connsiteX1" fmla="*/ 34045 w 34044"/>
                <a:gd name="connsiteY1" fmla="*/ 2853 h 5420"/>
                <a:gd name="connsiteX2" fmla="*/ 31097 w 34044"/>
                <a:gd name="connsiteY2" fmla="*/ 5421 h 5420"/>
                <a:gd name="connsiteX3" fmla="*/ 3043 w 34044"/>
                <a:gd name="connsiteY3" fmla="*/ 5421 h 5420"/>
                <a:gd name="connsiteX4" fmla="*/ 0 w 34044"/>
                <a:gd name="connsiteY4" fmla="*/ 2853 h 5420"/>
                <a:gd name="connsiteX5" fmla="*/ 5801 w 34044"/>
                <a:gd name="connsiteY5" fmla="*/ 0 h 5420"/>
                <a:gd name="connsiteX6" fmla="*/ 28244 w 34044"/>
                <a:gd name="connsiteY6" fmla="*/ 0 h 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44" h="5420">
                  <a:moveTo>
                    <a:pt x="28244" y="0"/>
                  </a:moveTo>
                  <a:cubicBezTo>
                    <a:pt x="32713" y="0"/>
                    <a:pt x="34045" y="1046"/>
                    <a:pt x="34045" y="2853"/>
                  </a:cubicBezTo>
                  <a:cubicBezTo>
                    <a:pt x="34045" y="4184"/>
                    <a:pt x="33284" y="5040"/>
                    <a:pt x="31097" y="5421"/>
                  </a:cubicBezTo>
                  <a:lnTo>
                    <a:pt x="3043" y="5421"/>
                  </a:lnTo>
                  <a:cubicBezTo>
                    <a:pt x="856" y="5040"/>
                    <a:pt x="0" y="4184"/>
                    <a:pt x="0" y="2853"/>
                  </a:cubicBezTo>
                  <a:cubicBezTo>
                    <a:pt x="0" y="1046"/>
                    <a:pt x="1426" y="0"/>
                    <a:pt x="5801" y="0"/>
                  </a:cubicBezTo>
                  <a:lnTo>
                    <a:pt x="28244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3" name="Frihåndsform: figur 172">
              <a:extLst>
                <a:ext uri="{FF2B5EF4-FFF2-40B4-BE49-F238E27FC236}">
                  <a16:creationId xmlns:a16="http://schemas.microsoft.com/office/drawing/2014/main" id="{FD2C4906-C781-4FE4-9F96-88DD42369F5F}"/>
                </a:ext>
              </a:extLst>
            </p:cNvPr>
            <p:cNvSpPr/>
            <p:nvPr/>
          </p:nvSpPr>
          <p:spPr>
            <a:xfrm>
              <a:off x="10189769" y="816121"/>
              <a:ext cx="29575" cy="44790"/>
            </a:xfrm>
            <a:custGeom>
              <a:avLst/>
              <a:gdLst>
                <a:gd name="connsiteX0" fmla="*/ 29575 w 29575"/>
                <a:gd name="connsiteY0" fmla="*/ 29480 h 44790"/>
                <a:gd name="connsiteX1" fmla="*/ 14360 w 29575"/>
                <a:gd name="connsiteY1" fmla="*/ 44791 h 44790"/>
                <a:gd name="connsiteX2" fmla="*/ 12267 w 29575"/>
                <a:gd name="connsiteY2" fmla="*/ 42603 h 44790"/>
                <a:gd name="connsiteX3" fmla="*/ 0 w 29575"/>
                <a:gd name="connsiteY3" fmla="*/ 29860 h 44790"/>
                <a:gd name="connsiteX4" fmla="*/ 1046 w 29575"/>
                <a:gd name="connsiteY4" fmla="*/ 0 h 44790"/>
                <a:gd name="connsiteX5" fmla="*/ 28434 w 29575"/>
                <a:gd name="connsiteY5" fmla="*/ 95 h 4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5" h="44790">
                  <a:moveTo>
                    <a:pt x="29575" y="29480"/>
                  </a:moveTo>
                  <a:lnTo>
                    <a:pt x="14360" y="44791"/>
                  </a:lnTo>
                  <a:lnTo>
                    <a:pt x="12267" y="42603"/>
                  </a:lnTo>
                  <a:lnTo>
                    <a:pt x="0" y="29860"/>
                  </a:lnTo>
                  <a:lnTo>
                    <a:pt x="1046" y="0"/>
                  </a:lnTo>
                  <a:lnTo>
                    <a:pt x="28434" y="95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74" name="dasdasda">
              <a:extLst>
                <a:ext uri="{FF2B5EF4-FFF2-40B4-BE49-F238E27FC236}">
                  <a16:creationId xmlns:a16="http://schemas.microsoft.com/office/drawing/2014/main" id="{C844FC7A-F381-48F1-9BA5-DA827399DFCA}"/>
                </a:ext>
              </a:extLst>
            </p:cNvPr>
            <p:cNvGrpSpPr/>
            <p:nvPr/>
          </p:nvGrpSpPr>
          <p:grpSpPr>
            <a:xfrm>
              <a:off x="10121109" y="701339"/>
              <a:ext cx="167560" cy="331317"/>
              <a:chOff x="10121109" y="701339"/>
              <a:chExt cx="167560" cy="331317"/>
            </a:xfrm>
            <a:solidFill>
              <a:srgbClr val="EBEBEB"/>
            </a:solidFill>
          </p:grpSpPr>
          <p:sp>
            <p:nvSpPr>
              <p:cNvPr id="240" name="Frihåndsform: figur 239">
                <a:extLst>
                  <a:ext uri="{FF2B5EF4-FFF2-40B4-BE49-F238E27FC236}">
                    <a16:creationId xmlns:a16="http://schemas.microsoft.com/office/drawing/2014/main" id="{933355A0-83CE-48C3-8112-79CA32793273}"/>
                  </a:ext>
                </a:extLst>
              </p:cNvPr>
              <p:cNvSpPr/>
              <p:nvPr/>
            </p:nvSpPr>
            <p:spPr>
              <a:xfrm>
                <a:off x="10193002" y="701339"/>
                <a:ext cx="23679" cy="8939"/>
              </a:xfrm>
              <a:custGeom>
                <a:avLst/>
                <a:gdLst>
                  <a:gd name="connsiteX0" fmla="*/ 23489 w 23679"/>
                  <a:gd name="connsiteY0" fmla="*/ 8939 h 8939"/>
                  <a:gd name="connsiteX1" fmla="*/ 19685 w 23679"/>
                  <a:gd name="connsiteY1" fmla="*/ 8654 h 8939"/>
                  <a:gd name="connsiteX2" fmla="*/ 11602 w 23679"/>
                  <a:gd name="connsiteY2" fmla="*/ 8464 h 8939"/>
                  <a:gd name="connsiteX3" fmla="*/ 3519 w 23679"/>
                  <a:gd name="connsiteY3" fmla="*/ 8654 h 8939"/>
                  <a:gd name="connsiteX4" fmla="*/ 285 w 23679"/>
                  <a:gd name="connsiteY4" fmla="*/ 8844 h 8939"/>
                  <a:gd name="connsiteX5" fmla="*/ 0 w 23679"/>
                  <a:gd name="connsiteY5" fmla="*/ 380 h 8939"/>
                  <a:gd name="connsiteX6" fmla="*/ 95 w 23679"/>
                  <a:gd name="connsiteY6" fmla="*/ 380 h 8939"/>
                  <a:gd name="connsiteX7" fmla="*/ 3994 w 23679"/>
                  <a:gd name="connsiteY7" fmla="*/ 190 h 8939"/>
                  <a:gd name="connsiteX8" fmla="*/ 12267 w 23679"/>
                  <a:gd name="connsiteY8" fmla="*/ 0 h 8939"/>
                  <a:gd name="connsiteX9" fmla="*/ 20446 w 23679"/>
                  <a:gd name="connsiteY9" fmla="*/ 190 h 8939"/>
                  <a:gd name="connsiteX10" fmla="*/ 23679 w 23679"/>
                  <a:gd name="connsiteY10" fmla="*/ 380 h 8939"/>
                  <a:gd name="connsiteX11" fmla="*/ 23489 w 23679"/>
                  <a:gd name="connsiteY11" fmla="*/ 8939 h 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79" h="8939">
                    <a:moveTo>
                      <a:pt x="23489" y="8939"/>
                    </a:moveTo>
                    <a:cubicBezTo>
                      <a:pt x="21682" y="8749"/>
                      <a:pt x="20161" y="8654"/>
                      <a:pt x="19685" y="8654"/>
                    </a:cubicBezTo>
                    <a:cubicBezTo>
                      <a:pt x="18354" y="8559"/>
                      <a:pt x="12933" y="8464"/>
                      <a:pt x="11602" y="8464"/>
                    </a:cubicBezTo>
                    <a:cubicBezTo>
                      <a:pt x="10270" y="8464"/>
                      <a:pt x="4945" y="8559"/>
                      <a:pt x="3519" y="8654"/>
                    </a:cubicBezTo>
                    <a:cubicBezTo>
                      <a:pt x="3043" y="8654"/>
                      <a:pt x="1807" y="8749"/>
                      <a:pt x="285" y="8844"/>
                    </a:cubicBezTo>
                    <a:lnTo>
                      <a:pt x="0" y="380"/>
                    </a:lnTo>
                    <a:lnTo>
                      <a:pt x="95" y="380"/>
                    </a:lnTo>
                    <a:cubicBezTo>
                      <a:pt x="1426" y="285"/>
                      <a:pt x="2663" y="190"/>
                      <a:pt x="3994" y="190"/>
                    </a:cubicBezTo>
                    <a:cubicBezTo>
                      <a:pt x="5421" y="95"/>
                      <a:pt x="10841" y="0"/>
                      <a:pt x="12267" y="0"/>
                    </a:cubicBezTo>
                    <a:cubicBezTo>
                      <a:pt x="13599" y="0"/>
                      <a:pt x="19114" y="95"/>
                      <a:pt x="20446" y="190"/>
                    </a:cubicBezTo>
                    <a:cubicBezTo>
                      <a:pt x="21492" y="285"/>
                      <a:pt x="22633" y="285"/>
                      <a:pt x="23679" y="380"/>
                    </a:cubicBezTo>
                    <a:lnTo>
                      <a:pt x="23489" y="893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1" name="Frihåndsform: figur 240">
                <a:extLst>
                  <a:ext uri="{FF2B5EF4-FFF2-40B4-BE49-F238E27FC236}">
                    <a16:creationId xmlns:a16="http://schemas.microsoft.com/office/drawing/2014/main" id="{ADC006C8-1615-4D06-BFDC-94CAA77FED2C}"/>
                  </a:ext>
                </a:extLst>
              </p:cNvPr>
              <p:cNvSpPr/>
              <p:nvPr/>
            </p:nvSpPr>
            <p:spPr>
              <a:xfrm>
                <a:off x="10265466" y="710658"/>
                <a:ext cx="23203" cy="16546"/>
              </a:xfrm>
              <a:custGeom>
                <a:avLst/>
                <a:gdLst>
                  <a:gd name="connsiteX0" fmla="*/ 21016 w 23203"/>
                  <a:gd name="connsiteY0" fmla="*/ 16547 h 16546"/>
                  <a:gd name="connsiteX1" fmla="*/ 17973 w 23203"/>
                  <a:gd name="connsiteY1" fmla="*/ 15215 h 16546"/>
                  <a:gd name="connsiteX2" fmla="*/ 10461 w 23203"/>
                  <a:gd name="connsiteY2" fmla="*/ 12267 h 16546"/>
                  <a:gd name="connsiteX3" fmla="*/ 2853 w 23203"/>
                  <a:gd name="connsiteY3" fmla="*/ 9510 h 16546"/>
                  <a:gd name="connsiteX4" fmla="*/ 0 w 23203"/>
                  <a:gd name="connsiteY4" fmla="*/ 8654 h 16546"/>
                  <a:gd name="connsiteX5" fmla="*/ 1426 w 23203"/>
                  <a:gd name="connsiteY5" fmla="*/ 0 h 16546"/>
                  <a:gd name="connsiteX6" fmla="*/ 4850 w 23203"/>
                  <a:gd name="connsiteY6" fmla="*/ 1046 h 16546"/>
                  <a:gd name="connsiteX7" fmla="*/ 12648 w 23203"/>
                  <a:gd name="connsiteY7" fmla="*/ 3709 h 16546"/>
                  <a:gd name="connsiteX8" fmla="*/ 20351 w 23203"/>
                  <a:gd name="connsiteY8" fmla="*/ 6752 h 16546"/>
                  <a:gd name="connsiteX9" fmla="*/ 23204 w 23203"/>
                  <a:gd name="connsiteY9" fmla="*/ 7988 h 16546"/>
                  <a:gd name="connsiteX10" fmla="*/ 21016 w 23203"/>
                  <a:gd name="connsiteY10" fmla="*/ 16547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203" h="16546">
                    <a:moveTo>
                      <a:pt x="21016" y="16547"/>
                    </a:moveTo>
                    <a:cubicBezTo>
                      <a:pt x="19685" y="15976"/>
                      <a:pt x="18544" y="15501"/>
                      <a:pt x="17973" y="15215"/>
                    </a:cubicBezTo>
                    <a:cubicBezTo>
                      <a:pt x="16737" y="14740"/>
                      <a:pt x="11792" y="12648"/>
                      <a:pt x="10461" y="12267"/>
                    </a:cubicBezTo>
                    <a:cubicBezTo>
                      <a:pt x="9129" y="11792"/>
                      <a:pt x="4089" y="9985"/>
                      <a:pt x="2853" y="9510"/>
                    </a:cubicBezTo>
                    <a:cubicBezTo>
                      <a:pt x="2473" y="9319"/>
                      <a:pt x="1331" y="9034"/>
                      <a:pt x="0" y="8654"/>
                    </a:cubicBezTo>
                    <a:lnTo>
                      <a:pt x="1426" y="0"/>
                    </a:lnTo>
                    <a:cubicBezTo>
                      <a:pt x="2948" y="475"/>
                      <a:pt x="4279" y="856"/>
                      <a:pt x="4850" y="1046"/>
                    </a:cubicBezTo>
                    <a:cubicBezTo>
                      <a:pt x="6181" y="1426"/>
                      <a:pt x="11412" y="3233"/>
                      <a:pt x="12648" y="3709"/>
                    </a:cubicBezTo>
                    <a:cubicBezTo>
                      <a:pt x="13979" y="4184"/>
                      <a:pt x="19114" y="6181"/>
                      <a:pt x="20351" y="6752"/>
                    </a:cubicBezTo>
                    <a:cubicBezTo>
                      <a:pt x="20826" y="6942"/>
                      <a:pt x="21967" y="7418"/>
                      <a:pt x="23204" y="7988"/>
                    </a:cubicBezTo>
                    <a:lnTo>
                      <a:pt x="21016" y="16547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2" name="Frihåndsform: figur 241">
                <a:extLst>
                  <a:ext uri="{FF2B5EF4-FFF2-40B4-BE49-F238E27FC236}">
                    <a16:creationId xmlns:a16="http://schemas.microsoft.com/office/drawing/2014/main" id="{AAEA3C2A-1F68-4878-BB35-FE274E8370BB}"/>
                  </a:ext>
                </a:extLst>
              </p:cNvPr>
              <p:cNvSpPr/>
              <p:nvPr/>
            </p:nvSpPr>
            <p:spPr>
              <a:xfrm>
                <a:off x="10121109" y="710848"/>
                <a:ext cx="23108" cy="16166"/>
              </a:xfrm>
              <a:custGeom>
                <a:avLst/>
                <a:gdLst>
                  <a:gd name="connsiteX0" fmla="*/ 23109 w 23108"/>
                  <a:gd name="connsiteY0" fmla="*/ 8273 h 16166"/>
                  <a:gd name="connsiteX1" fmla="*/ 19590 w 23108"/>
                  <a:gd name="connsiteY1" fmla="*/ 9415 h 16166"/>
                  <a:gd name="connsiteX2" fmla="*/ 11982 w 23108"/>
                  <a:gd name="connsiteY2" fmla="*/ 12172 h 16166"/>
                  <a:gd name="connsiteX3" fmla="*/ 4470 w 23108"/>
                  <a:gd name="connsiteY3" fmla="*/ 15120 h 16166"/>
                  <a:gd name="connsiteX4" fmla="*/ 2092 w 23108"/>
                  <a:gd name="connsiteY4" fmla="*/ 16166 h 16166"/>
                  <a:gd name="connsiteX5" fmla="*/ 0 w 23108"/>
                  <a:gd name="connsiteY5" fmla="*/ 8083 h 16166"/>
                  <a:gd name="connsiteX6" fmla="*/ 3519 w 23108"/>
                  <a:gd name="connsiteY6" fmla="*/ 6562 h 16166"/>
                  <a:gd name="connsiteX7" fmla="*/ 11126 w 23108"/>
                  <a:gd name="connsiteY7" fmla="*/ 3519 h 16166"/>
                  <a:gd name="connsiteX8" fmla="*/ 18924 w 23108"/>
                  <a:gd name="connsiteY8" fmla="*/ 856 h 16166"/>
                  <a:gd name="connsiteX9" fmla="*/ 21777 w 23108"/>
                  <a:gd name="connsiteY9" fmla="*/ 0 h 16166"/>
                  <a:gd name="connsiteX10" fmla="*/ 23109 w 23108"/>
                  <a:gd name="connsiteY10" fmla="*/ 8273 h 1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08" h="16166">
                    <a:moveTo>
                      <a:pt x="23109" y="8273"/>
                    </a:moveTo>
                    <a:cubicBezTo>
                      <a:pt x="21397" y="8749"/>
                      <a:pt x="20065" y="9224"/>
                      <a:pt x="19590" y="9415"/>
                    </a:cubicBezTo>
                    <a:cubicBezTo>
                      <a:pt x="18354" y="9795"/>
                      <a:pt x="13218" y="11697"/>
                      <a:pt x="11982" y="12172"/>
                    </a:cubicBezTo>
                    <a:cubicBezTo>
                      <a:pt x="10841" y="12648"/>
                      <a:pt x="5706" y="14645"/>
                      <a:pt x="4470" y="15120"/>
                    </a:cubicBezTo>
                    <a:cubicBezTo>
                      <a:pt x="3994" y="15311"/>
                      <a:pt x="3138" y="15691"/>
                      <a:pt x="2092" y="16166"/>
                    </a:cubicBezTo>
                    <a:lnTo>
                      <a:pt x="0" y="8083"/>
                    </a:lnTo>
                    <a:cubicBezTo>
                      <a:pt x="1522" y="7418"/>
                      <a:pt x="2853" y="6847"/>
                      <a:pt x="3519" y="6562"/>
                    </a:cubicBezTo>
                    <a:cubicBezTo>
                      <a:pt x="4755" y="5991"/>
                      <a:pt x="9890" y="3994"/>
                      <a:pt x="11126" y="3519"/>
                    </a:cubicBezTo>
                    <a:cubicBezTo>
                      <a:pt x="12458" y="3043"/>
                      <a:pt x="17593" y="1236"/>
                      <a:pt x="18924" y="856"/>
                    </a:cubicBezTo>
                    <a:cubicBezTo>
                      <a:pt x="19400" y="666"/>
                      <a:pt x="20541" y="285"/>
                      <a:pt x="21777" y="0"/>
                    </a:cubicBezTo>
                    <a:lnTo>
                      <a:pt x="23109" y="827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3" name="Frihåndsform: figur 242">
                <a:extLst>
                  <a:ext uri="{FF2B5EF4-FFF2-40B4-BE49-F238E27FC236}">
                    <a16:creationId xmlns:a16="http://schemas.microsoft.com/office/drawing/2014/main" id="{E0BA4F23-017D-447B-BD20-5ABABDACAF6A}"/>
                  </a:ext>
                </a:extLst>
              </p:cNvPr>
              <p:cNvSpPr/>
              <p:nvPr/>
            </p:nvSpPr>
            <p:spPr>
              <a:xfrm>
                <a:off x="10252342" y="898280"/>
                <a:ext cx="21967" cy="12271"/>
              </a:xfrm>
              <a:custGeom>
                <a:avLst/>
                <a:gdLst>
                  <a:gd name="connsiteX0" fmla="*/ 21967 w 21967"/>
                  <a:gd name="connsiteY0" fmla="*/ 4093 h 12271"/>
                  <a:gd name="connsiteX1" fmla="*/ 20351 w 21967"/>
                  <a:gd name="connsiteY1" fmla="*/ 5424 h 12271"/>
                  <a:gd name="connsiteX2" fmla="*/ 19685 w 21967"/>
                  <a:gd name="connsiteY2" fmla="*/ 6090 h 12271"/>
                  <a:gd name="connsiteX3" fmla="*/ 11412 w 21967"/>
                  <a:gd name="connsiteY3" fmla="*/ 2952 h 12271"/>
                  <a:gd name="connsiteX4" fmla="*/ 8178 w 21967"/>
                  <a:gd name="connsiteY4" fmla="*/ 3427 h 12271"/>
                  <a:gd name="connsiteX5" fmla="*/ 4374 w 21967"/>
                  <a:gd name="connsiteY5" fmla="*/ 5615 h 12271"/>
                  <a:gd name="connsiteX6" fmla="*/ 3709 w 21967"/>
                  <a:gd name="connsiteY6" fmla="*/ 9609 h 12271"/>
                  <a:gd name="connsiteX7" fmla="*/ 5801 w 21967"/>
                  <a:gd name="connsiteY7" fmla="*/ 7231 h 12271"/>
                  <a:gd name="connsiteX8" fmla="*/ 7513 w 21967"/>
                  <a:gd name="connsiteY8" fmla="*/ 9133 h 12271"/>
                  <a:gd name="connsiteX9" fmla="*/ 7513 w 21967"/>
                  <a:gd name="connsiteY9" fmla="*/ 9609 h 12271"/>
                  <a:gd name="connsiteX10" fmla="*/ 5325 w 21967"/>
                  <a:gd name="connsiteY10" fmla="*/ 12081 h 12271"/>
                  <a:gd name="connsiteX11" fmla="*/ 3994 w 21967"/>
                  <a:gd name="connsiteY11" fmla="*/ 12271 h 12271"/>
                  <a:gd name="connsiteX12" fmla="*/ 761 w 21967"/>
                  <a:gd name="connsiteY12" fmla="*/ 10560 h 12271"/>
                  <a:gd name="connsiteX13" fmla="*/ 0 w 21967"/>
                  <a:gd name="connsiteY13" fmla="*/ 7707 h 12271"/>
                  <a:gd name="connsiteX14" fmla="*/ 6657 w 21967"/>
                  <a:gd name="connsiteY14" fmla="*/ 670 h 12271"/>
                  <a:gd name="connsiteX15" fmla="*/ 10936 w 21967"/>
                  <a:gd name="connsiteY15" fmla="*/ 4 h 12271"/>
                  <a:gd name="connsiteX16" fmla="*/ 21967 w 21967"/>
                  <a:gd name="connsiteY16" fmla="*/ 4093 h 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967" h="12271">
                    <a:moveTo>
                      <a:pt x="21967" y="4093"/>
                    </a:moveTo>
                    <a:cubicBezTo>
                      <a:pt x="21397" y="4474"/>
                      <a:pt x="20826" y="4854"/>
                      <a:pt x="20351" y="5424"/>
                    </a:cubicBezTo>
                    <a:cubicBezTo>
                      <a:pt x="20065" y="5710"/>
                      <a:pt x="19875" y="5900"/>
                      <a:pt x="19685" y="6090"/>
                    </a:cubicBezTo>
                    <a:cubicBezTo>
                      <a:pt x="17022" y="4093"/>
                      <a:pt x="13884" y="2952"/>
                      <a:pt x="11412" y="2952"/>
                    </a:cubicBezTo>
                    <a:cubicBezTo>
                      <a:pt x="10270" y="2952"/>
                      <a:pt x="9224" y="3047"/>
                      <a:pt x="8178" y="3427"/>
                    </a:cubicBezTo>
                    <a:cubicBezTo>
                      <a:pt x="6657" y="3903"/>
                      <a:pt x="5325" y="4664"/>
                      <a:pt x="4374" y="5615"/>
                    </a:cubicBezTo>
                    <a:cubicBezTo>
                      <a:pt x="3328" y="6661"/>
                      <a:pt x="2853" y="8563"/>
                      <a:pt x="3709" y="9609"/>
                    </a:cubicBezTo>
                    <a:cubicBezTo>
                      <a:pt x="3709" y="8182"/>
                      <a:pt x="4565" y="7231"/>
                      <a:pt x="5801" y="7231"/>
                    </a:cubicBezTo>
                    <a:cubicBezTo>
                      <a:pt x="6467" y="7231"/>
                      <a:pt x="7418" y="7802"/>
                      <a:pt x="7513" y="9133"/>
                    </a:cubicBezTo>
                    <a:cubicBezTo>
                      <a:pt x="7513" y="9323"/>
                      <a:pt x="7513" y="9514"/>
                      <a:pt x="7513" y="9609"/>
                    </a:cubicBezTo>
                    <a:cubicBezTo>
                      <a:pt x="7513" y="10845"/>
                      <a:pt x="6657" y="11701"/>
                      <a:pt x="5325" y="12081"/>
                    </a:cubicBezTo>
                    <a:cubicBezTo>
                      <a:pt x="4945" y="12271"/>
                      <a:pt x="4470" y="12271"/>
                      <a:pt x="3994" y="12271"/>
                    </a:cubicBezTo>
                    <a:cubicBezTo>
                      <a:pt x="2663" y="12271"/>
                      <a:pt x="1331" y="11701"/>
                      <a:pt x="761" y="10560"/>
                    </a:cubicBezTo>
                    <a:cubicBezTo>
                      <a:pt x="190" y="9609"/>
                      <a:pt x="0" y="8563"/>
                      <a:pt x="0" y="7707"/>
                    </a:cubicBezTo>
                    <a:cubicBezTo>
                      <a:pt x="0" y="4664"/>
                      <a:pt x="2663" y="1811"/>
                      <a:pt x="6657" y="670"/>
                    </a:cubicBezTo>
                    <a:cubicBezTo>
                      <a:pt x="7988" y="194"/>
                      <a:pt x="9415" y="4"/>
                      <a:pt x="10936" y="4"/>
                    </a:cubicBezTo>
                    <a:cubicBezTo>
                      <a:pt x="14360" y="-91"/>
                      <a:pt x="18734" y="1526"/>
                      <a:pt x="21967" y="409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4" name="Frihåndsform: figur 243">
                <a:extLst>
                  <a:ext uri="{FF2B5EF4-FFF2-40B4-BE49-F238E27FC236}">
                    <a16:creationId xmlns:a16="http://schemas.microsoft.com/office/drawing/2014/main" id="{0F93C4C5-F718-458D-8D44-E9F9FAA31135}"/>
                  </a:ext>
                </a:extLst>
              </p:cNvPr>
              <p:cNvSpPr/>
              <p:nvPr/>
            </p:nvSpPr>
            <p:spPr>
              <a:xfrm>
                <a:off x="10243118" y="932899"/>
                <a:ext cx="21777" cy="12267"/>
              </a:xfrm>
              <a:custGeom>
                <a:avLst/>
                <a:gdLst>
                  <a:gd name="connsiteX0" fmla="*/ 0 w 21777"/>
                  <a:gd name="connsiteY0" fmla="*/ 8083 h 12267"/>
                  <a:gd name="connsiteX1" fmla="*/ 1617 w 21777"/>
                  <a:gd name="connsiteY1" fmla="*/ 6752 h 12267"/>
                  <a:gd name="connsiteX2" fmla="*/ 2282 w 21777"/>
                  <a:gd name="connsiteY2" fmla="*/ 6086 h 12267"/>
                  <a:gd name="connsiteX3" fmla="*/ 10461 w 21777"/>
                  <a:gd name="connsiteY3" fmla="*/ 9224 h 12267"/>
                  <a:gd name="connsiteX4" fmla="*/ 13694 w 21777"/>
                  <a:gd name="connsiteY4" fmla="*/ 8749 h 12267"/>
                  <a:gd name="connsiteX5" fmla="*/ 17498 w 21777"/>
                  <a:gd name="connsiteY5" fmla="*/ 6657 h 12267"/>
                  <a:gd name="connsiteX6" fmla="*/ 18164 w 21777"/>
                  <a:gd name="connsiteY6" fmla="*/ 2663 h 12267"/>
                  <a:gd name="connsiteX7" fmla="*/ 16071 w 21777"/>
                  <a:gd name="connsiteY7" fmla="*/ 5040 h 12267"/>
                  <a:gd name="connsiteX8" fmla="*/ 14360 w 21777"/>
                  <a:gd name="connsiteY8" fmla="*/ 3138 h 12267"/>
                  <a:gd name="connsiteX9" fmla="*/ 14360 w 21777"/>
                  <a:gd name="connsiteY9" fmla="*/ 2663 h 12267"/>
                  <a:gd name="connsiteX10" fmla="*/ 16452 w 21777"/>
                  <a:gd name="connsiteY10" fmla="*/ 190 h 12267"/>
                  <a:gd name="connsiteX11" fmla="*/ 17783 w 21777"/>
                  <a:gd name="connsiteY11" fmla="*/ 0 h 12267"/>
                  <a:gd name="connsiteX12" fmla="*/ 21016 w 21777"/>
                  <a:gd name="connsiteY12" fmla="*/ 1712 h 12267"/>
                  <a:gd name="connsiteX13" fmla="*/ 21777 w 21777"/>
                  <a:gd name="connsiteY13" fmla="*/ 4565 h 12267"/>
                  <a:gd name="connsiteX14" fmla="*/ 15120 w 21777"/>
                  <a:gd name="connsiteY14" fmla="*/ 11602 h 12267"/>
                  <a:gd name="connsiteX15" fmla="*/ 10841 w 21777"/>
                  <a:gd name="connsiteY15" fmla="*/ 12268 h 12267"/>
                  <a:gd name="connsiteX16" fmla="*/ 0 w 21777"/>
                  <a:gd name="connsiteY16" fmla="*/ 8083 h 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777" h="12267">
                    <a:moveTo>
                      <a:pt x="0" y="8083"/>
                    </a:moveTo>
                    <a:cubicBezTo>
                      <a:pt x="571" y="7703"/>
                      <a:pt x="1046" y="7322"/>
                      <a:pt x="1617" y="6752"/>
                    </a:cubicBezTo>
                    <a:cubicBezTo>
                      <a:pt x="1902" y="6467"/>
                      <a:pt x="2092" y="6276"/>
                      <a:pt x="2282" y="6086"/>
                    </a:cubicBezTo>
                    <a:cubicBezTo>
                      <a:pt x="4945" y="8083"/>
                      <a:pt x="8083" y="9224"/>
                      <a:pt x="10461" y="9224"/>
                    </a:cubicBezTo>
                    <a:cubicBezTo>
                      <a:pt x="11697" y="9224"/>
                      <a:pt x="12743" y="9034"/>
                      <a:pt x="13694" y="8749"/>
                    </a:cubicBezTo>
                    <a:cubicBezTo>
                      <a:pt x="15216" y="8273"/>
                      <a:pt x="16547" y="7513"/>
                      <a:pt x="17498" y="6657"/>
                    </a:cubicBezTo>
                    <a:cubicBezTo>
                      <a:pt x="18544" y="5611"/>
                      <a:pt x="19019" y="3709"/>
                      <a:pt x="18164" y="2663"/>
                    </a:cubicBezTo>
                    <a:cubicBezTo>
                      <a:pt x="18164" y="4089"/>
                      <a:pt x="17308" y="5040"/>
                      <a:pt x="16071" y="5040"/>
                    </a:cubicBezTo>
                    <a:cubicBezTo>
                      <a:pt x="15406" y="5040"/>
                      <a:pt x="14455" y="4470"/>
                      <a:pt x="14360" y="3138"/>
                    </a:cubicBezTo>
                    <a:cubicBezTo>
                      <a:pt x="14360" y="2948"/>
                      <a:pt x="14360" y="2758"/>
                      <a:pt x="14360" y="2663"/>
                    </a:cubicBezTo>
                    <a:cubicBezTo>
                      <a:pt x="14360" y="1426"/>
                      <a:pt x="15216" y="571"/>
                      <a:pt x="16452" y="190"/>
                    </a:cubicBezTo>
                    <a:cubicBezTo>
                      <a:pt x="16832" y="95"/>
                      <a:pt x="17308" y="0"/>
                      <a:pt x="17783" y="0"/>
                    </a:cubicBezTo>
                    <a:cubicBezTo>
                      <a:pt x="19114" y="0"/>
                      <a:pt x="20446" y="571"/>
                      <a:pt x="21016" y="1712"/>
                    </a:cubicBezTo>
                    <a:cubicBezTo>
                      <a:pt x="21587" y="2663"/>
                      <a:pt x="21777" y="3709"/>
                      <a:pt x="21777" y="4565"/>
                    </a:cubicBezTo>
                    <a:cubicBezTo>
                      <a:pt x="21777" y="7608"/>
                      <a:pt x="19114" y="10461"/>
                      <a:pt x="15120" y="11602"/>
                    </a:cubicBezTo>
                    <a:cubicBezTo>
                      <a:pt x="13789" y="12077"/>
                      <a:pt x="12363" y="12268"/>
                      <a:pt x="10841" y="12268"/>
                    </a:cubicBezTo>
                    <a:cubicBezTo>
                      <a:pt x="7608" y="12172"/>
                      <a:pt x="3233" y="10651"/>
                      <a:pt x="0" y="808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5" name="Frihåndsform: figur 244">
                <a:extLst>
                  <a:ext uri="{FF2B5EF4-FFF2-40B4-BE49-F238E27FC236}">
                    <a16:creationId xmlns:a16="http://schemas.microsoft.com/office/drawing/2014/main" id="{374AD41C-896B-41F0-8FE1-F5B9CC8798A5}"/>
                  </a:ext>
                </a:extLst>
              </p:cNvPr>
              <p:cNvSpPr/>
              <p:nvPr/>
            </p:nvSpPr>
            <p:spPr>
              <a:xfrm>
                <a:off x="10194714" y="993952"/>
                <a:ext cx="19399" cy="18448"/>
              </a:xfrm>
              <a:custGeom>
                <a:avLst/>
                <a:gdLst>
                  <a:gd name="connsiteX0" fmla="*/ 19114 w 19399"/>
                  <a:gd name="connsiteY0" fmla="*/ 11792 h 18448"/>
                  <a:gd name="connsiteX1" fmla="*/ 9890 w 19399"/>
                  <a:gd name="connsiteY1" fmla="*/ 18449 h 18448"/>
                  <a:gd name="connsiteX2" fmla="*/ 0 w 19399"/>
                  <a:gd name="connsiteY2" fmla="*/ 9890 h 18448"/>
                  <a:gd name="connsiteX3" fmla="*/ 0 w 19399"/>
                  <a:gd name="connsiteY3" fmla="*/ 9700 h 18448"/>
                  <a:gd name="connsiteX4" fmla="*/ 9700 w 19399"/>
                  <a:gd name="connsiteY4" fmla="*/ 0 h 18448"/>
                  <a:gd name="connsiteX5" fmla="*/ 19400 w 19399"/>
                  <a:gd name="connsiteY5" fmla="*/ 9700 h 18448"/>
                  <a:gd name="connsiteX6" fmla="*/ 19114 w 19399"/>
                  <a:gd name="connsiteY6" fmla="*/ 11792 h 1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8448">
                    <a:moveTo>
                      <a:pt x="19114" y="11792"/>
                    </a:moveTo>
                    <a:cubicBezTo>
                      <a:pt x="14930" y="12077"/>
                      <a:pt x="11412" y="14740"/>
                      <a:pt x="9890" y="18449"/>
                    </a:cubicBezTo>
                    <a:cubicBezTo>
                      <a:pt x="8939" y="13789"/>
                      <a:pt x="4850" y="10080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400" y="10366"/>
                      <a:pt x="19305" y="11126"/>
                      <a:pt x="19114" y="1179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6" name="Frihåndsform: figur 245">
                <a:extLst>
                  <a:ext uri="{FF2B5EF4-FFF2-40B4-BE49-F238E27FC236}">
                    <a16:creationId xmlns:a16="http://schemas.microsoft.com/office/drawing/2014/main" id="{CD70256B-7D9F-4DCD-BF55-D78F4DBDEF9B}"/>
                  </a:ext>
                </a:extLst>
              </p:cNvPr>
              <p:cNvSpPr/>
              <p:nvPr/>
            </p:nvSpPr>
            <p:spPr>
              <a:xfrm>
                <a:off x="10215159" y="995854"/>
                <a:ext cx="19399" cy="18353"/>
              </a:xfrm>
              <a:custGeom>
                <a:avLst/>
                <a:gdLst>
                  <a:gd name="connsiteX0" fmla="*/ 19114 w 19399"/>
                  <a:gd name="connsiteY0" fmla="*/ 11697 h 18353"/>
                  <a:gd name="connsiteX1" fmla="*/ 9890 w 19399"/>
                  <a:gd name="connsiteY1" fmla="*/ 18354 h 18353"/>
                  <a:gd name="connsiteX2" fmla="*/ 0 w 19399"/>
                  <a:gd name="connsiteY2" fmla="*/ 9890 h 18353"/>
                  <a:gd name="connsiteX3" fmla="*/ 0 w 19399"/>
                  <a:gd name="connsiteY3" fmla="*/ 9700 h 18353"/>
                  <a:gd name="connsiteX4" fmla="*/ 9700 w 19399"/>
                  <a:gd name="connsiteY4" fmla="*/ 0 h 18353"/>
                  <a:gd name="connsiteX5" fmla="*/ 19400 w 19399"/>
                  <a:gd name="connsiteY5" fmla="*/ 9700 h 18353"/>
                  <a:gd name="connsiteX6" fmla="*/ 19114 w 19399"/>
                  <a:gd name="connsiteY6" fmla="*/ 11697 h 1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8353">
                    <a:moveTo>
                      <a:pt x="19114" y="11697"/>
                    </a:moveTo>
                    <a:cubicBezTo>
                      <a:pt x="14930" y="11982"/>
                      <a:pt x="11317" y="14645"/>
                      <a:pt x="9890" y="18354"/>
                    </a:cubicBezTo>
                    <a:cubicBezTo>
                      <a:pt x="8939" y="13694"/>
                      <a:pt x="4850" y="10080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305" y="10366"/>
                      <a:pt x="19210" y="11031"/>
                      <a:pt x="19114" y="1169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7" name="Frihåndsform: figur 246">
                <a:extLst>
                  <a:ext uri="{FF2B5EF4-FFF2-40B4-BE49-F238E27FC236}">
                    <a16:creationId xmlns:a16="http://schemas.microsoft.com/office/drawing/2014/main" id="{1C36E48D-6263-458D-8653-AEBC75E54975}"/>
                  </a:ext>
                </a:extLst>
              </p:cNvPr>
              <p:cNvSpPr/>
              <p:nvPr/>
            </p:nvSpPr>
            <p:spPr>
              <a:xfrm>
                <a:off x="10235415" y="997565"/>
                <a:ext cx="19399" cy="18448"/>
              </a:xfrm>
              <a:custGeom>
                <a:avLst/>
                <a:gdLst>
                  <a:gd name="connsiteX0" fmla="*/ 19019 w 19399"/>
                  <a:gd name="connsiteY0" fmla="*/ 11792 h 18448"/>
                  <a:gd name="connsiteX1" fmla="*/ 9890 w 19399"/>
                  <a:gd name="connsiteY1" fmla="*/ 18449 h 18448"/>
                  <a:gd name="connsiteX2" fmla="*/ 0 w 19399"/>
                  <a:gd name="connsiteY2" fmla="*/ 9890 h 18448"/>
                  <a:gd name="connsiteX3" fmla="*/ 0 w 19399"/>
                  <a:gd name="connsiteY3" fmla="*/ 9700 h 18448"/>
                  <a:gd name="connsiteX4" fmla="*/ 9700 w 19399"/>
                  <a:gd name="connsiteY4" fmla="*/ 0 h 18448"/>
                  <a:gd name="connsiteX5" fmla="*/ 19400 w 19399"/>
                  <a:gd name="connsiteY5" fmla="*/ 9700 h 18448"/>
                  <a:gd name="connsiteX6" fmla="*/ 19019 w 19399"/>
                  <a:gd name="connsiteY6" fmla="*/ 11792 h 1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8448">
                    <a:moveTo>
                      <a:pt x="19019" y="11792"/>
                    </a:moveTo>
                    <a:cubicBezTo>
                      <a:pt x="14835" y="12077"/>
                      <a:pt x="11317" y="14740"/>
                      <a:pt x="9890" y="18449"/>
                    </a:cubicBezTo>
                    <a:cubicBezTo>
                      <a:pt x="8939" y="13789"/>
                      <a:pt x="4850" y="10080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305" y="10461"/>
                      <a:pt x="19210" y="11126"/>
                      <a:pt x="19019" y="1179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8" name="Frihåndsform: figur 247">
                <a:extLst>
                  <a:ext uri="{FF2B5EF4-FFF2-40B4-BE49-F238E27FC236}">
                    <a16:creationId xmlns:a16="http://schemas.microsoft.com/office/drawing/2014/main" id="{19AD134F-FABC-4F47-A957-3383105F0A13}"/>
                  </a:ext>
                </a:extLst>
              </p:cNvPr>
              <p:cNvSpPr/>
              <p:nvPr/>
            </p:nvSpPr>
            <p:spPr>
              <a:xfrm>
                <a:off x="10164283" y="1006695"/>
                <a:ext cx="19304" cy="18258"/>
              </a:xfrm>
              <a:custGeom>
                <a:avLst/>
                <a:gdLst>
                  <a:gd name="connsiteX0" fmla="*/ 19305 w 19304"/>
                  <a:gd name="connsiteY0" fmla="*/ 9034 h 18258"/>
                  <a:gd name="connsiteX1" fmla="*/ 19305 w 19304"/>
                  <a:gd name="connsiteY1" fmla="*/ 9415 h 18258"/>
                  <a:gd name="connsiteX2" fmla="*/ 19305 w 19304"/>
                  <a:gd name="connsiteY2" fmla="*/ 9605 h 18258"/>
                  <a:gd name="connsiteX3" fmla="*/ 19305 w 19304"/>
                  <a:gd name="connsiteY3" fmla="*/ 9795 h 18258"/>
                  <a:gd name="connsiteX4" fmla="*/ 9415 w 19304"/>
                  <a:gd name="connsiteY4" fmla="*/ 18259 h 18258"/>
                  <a:gd name="connsiteX5" fmla="*/ 190 w 19304"/>
                  <a:gd name="connsiteY5" fmla="*/ 11602 h 18258"/>
                  <a:gd name="connsiteX6" fmla="*/ 0 w 19304"/>
                  <a:gd name="connsiteY6" fmla="*/ 10651 h 18258"/>
                  <a:gd name="connsiteX7" fmla="*/ 0 w 19304"/>
                  <a:gd name="connsiteY7" fmla="*/ 10556 h 18258"/>
                  <a:gd name="connsiteX8" fmla="*/ 0 w 19304"/>
                  <a:gd name="connsiteY8" fmla="*/ 9700 h 18258"/>
                  <a:gd name="connsiteX9" fmla="*/ 9700 w 19304"/>
                  <a:gd name="connsiteY9" fmla="*/ 0 h 18258"/>
                  <a:gd name="connsiteX10" fmla="*/ 19305 w 19304"/>
                  <a:gd name="connsiteY10" fmla="*/ 8464 h 18258"/>
                  <a:gd name="connsiteX11" fmla="*/ 19305 w 19304"/>
                  <a:gd name="connsiteY11" fmla="*/ 9034 h 1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04" h="18258">
                    <a:moveTo>
                      <a:pt x="19305" y="9034"/>
                    </a:moveTo>
                    <a:lnTo>
                      <a:pt x="19305" y="9415"/>
                    </a:lnTo>
                    <a:lnTo>
                      <a:pt x="19305" y="9605"/>
                    </a:lnTo>
                    <a:lnTo>
                      <a:pt x="19305" y="9795"/>
                    </a:lnTo>
                    <a:cubicBezTo>
                      <a:pt x="14455" y="10080"/>
                      <a:pt x="10366" y="13599"/>
                      <a:pt x="9415" y="18259"/>
                    </a:cubicBezTo>
                    <a:cubicBezTo>
                      <a:pt x="7893" y="14550"/>
                      <a:pt x="4279" y="11792"/>
                      <a:pt x="190" y="11602"/>
                    </a:cubicBezTo>
                    <a:cubicBezTo>
                      <a:pt x="95" y="11317"/>
                      <a:pt x="0" y="10936"/>
                      <a:pt x="0" y="10651"/>
                    </a:cubicBezTo>
                    <a:lnTo>
                      <a:pt x="0" y="10556"/>
                    </a:lnTo>
                    <a:cubicBezTo>
                      <a:pt x="0" y="10270"/>
                      <a:pt x="0" y="9985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4645" y="0"/>
                      <a:pt x="18734" y="3709"/>
                      <a:pt x="19305" y="8464"/>
                    </a:cubicBezTo>
                    <a:cubicBezTo>
                      <a:pt x="19305" y="8559"/>
                      <a:pt x="19305" y="8844"/>
                      <a:pt x="19305" y="903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9" name="Frihåndsform: figur 248">
                <a:extLst>
                  <a:ext uri="{FF2B5EF4-FFF2-40B4-BE49-F238E27FC236}">
                    <a16:creationId xmlns:a16="http://schemas.microsoft.com/office/drawing/2014/main" id="{DC88FCB7-C529-47E0-9988-919B099BAC49}"/>
                  </a:ext>
                </a:extLst>
              </p:cNvPr>
              <p:cNvSpPr/>
              <p:nvPr/>
            </p:nvSpPr>
            <p:spPr>
              <a:xfrm>
                <a:off x="10184443" y="1004698"/>
                <a:ext cx="19399" cy="18448"/>
              </a:xfrm>
              <a:custGeom>
                <a:avLst/>
                <a:gdLst>
                  <a:gd name="connsiteX0" fmla="*/ 19400 w 19399"/>
                  <a:gd name="connsiteY0" fmla="*/ 9129 h 18448"/>
                  <a:gd name="connsiteX1" fmla="*/ 19400 w 19399"/>
                  <a:gd name="connsiteY1" fmla="*/ 9510 h 18448"/>
                  <a:gd name="connsiteX2" fmla="*/ 19400 w 19399"/>
                  <a:gd name="connsiteY2" fmla="*/ 9700 h 18448"/>
                  <a:gd name="connsiteX3" fmla="*/ 19400 w 19399"/>
                  <a:gd name="connsiteY3" fmla="*/ 9890 h 18448"/>
                  <a:gd name="connsiteX4" fmla="*/ 9510 w 19399"/>
                  <a:gd name="connsiteY4" fmla="*/ 18449 h 18448"/>
                  <a:gd name="connsiteX5" fmla="*/ 285 w 19399"/>
                  <a:gd name="connsiteY5" fmla="*/ 11792 h 18448"/>
                  <a:gd name="connsiteX6" fmla="*/ 95 w 19399"/>
                  <a:gd name="connsiteY6" fmla="*/ 10746 h 18448"/>
                  <a:gd name="connsiteX7" fmla="*/ 95 w 19399"/>
                  <a:gd name="connsiteY7" fmla="*/ 10461 h 18448"/>
                  <a:gd name="connsiteX8" fmla="*/ 0 w 19399"/>
                  <a:gd name="connsiteY8" fmla="*/ 9700 h 18448"/>
                  <a:gd name="connsiteX9" fmla="*/ 9700 w 19399"/>
                  <a:gd name="connsiteY9" fmla="*/ 0 h 18448"/>
                  <a:gd name="connsiteX10" fmla="*/ 19305 w 19399"/>
                  <a:gd name="connsiteY10" fmla="*/ 8464 h 18448"/>
                  <a:gd name="connsiteX11" fmla="*/ 19400 w 19399"/>
                  <a:gd name="connsiteY11" fmla="*/ 9129 h 1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99" h="18448">
                    <a:moveTo>
                      <a:pt x="19400" y="9129"/>
                    </a:moveTo>
                    <a:lnTo>
                      <a:pt x="19400" y="9510"/>
                    </a:lnTo>
                    <a:lnTo>
                      <a:pt x="19400" y="9700"/>
                    </a:lnTo>
                    <a:lnTo>
                      <a:pt x="19400" y="9890"/>
                    </a:lnTo>
                    <a:cubicBezTo>
                      <a:pt x="14455" y="10175"/>
                      <a:pt x="10461" y="13789"/>
                      <a:pt x="9510" y="18449"/>
                    </a:cubicBezTo>
                    <a:cubicBezTo>
                      <a:pt x="7988" y="14740"/>
                      <a:pt x="4470" y="12077"/>
                      <a:pt x="285" y="11792"/>
                    </a:cubicBezTo>
                    <a:cubicBezTo>
                      <a:pt x="190" y="11412"/>
                      <a:pt x="95" y="11126"/>
                      <a:pt x="95" y="10746"/>
                    </a:cubicBezTo>
                    <a:lnTo>
                      <a:pt x="95" y="10461"/>
                    </a:lnTo>
                    <a:cubicBezTo>
                      <a:pt x="0" y="10175"/>
                      <a:pt x="0" y="9985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4645" y="0"/>
                      <a:pt x="18734" y="3709"/>
                      <a:pt x="19305" y="8464"/>
                    </a:cubicBezTo>
                    <a:cubicBezTo>
                      <a:pt x="19400" y="8654"/>
                      <a:pt x="19400" y="8844"/>
                      <a:pt x="19400" y="912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0" name="Frihåndsform: figur 249">
                <a:extLst>
                  <a:ext uri="{FF2B5EF4-FFF2-40B4-BE49-F238E27FC236}">
                    <a16:creationId xmlns:a16="http://schemas.microsoft.com/office/drawing/2014/main" id="{D485ADAA-1581-407F-83D9-AB0FCB45FBA5}"/>
                  </a:ext>
                </a:extLst>
              </p:cNvPr>
              <p:cNvSpPr/>
              <p:nvPr/>
            </p:nvSpPr>
            <p:spPr>
              <a:xfrm>
                <a:off x="10255671" y="999467"/>
                <a:ext cx="19399" cy="17688"/>
              </a:xfrm>
              <a:custGeom>
                <a:avLst/>
                <a:gdLst>
                  <a:gd name="connsiteX0" fmla="*/ 9795 w 19399"/>
                  <a:gd name="connsiteY0" fmla="*/ 17688 h 17688"/>
                  <a:gd name="connsiteX1" fmla="*/ 0 w 19399"/>
                  <a:gd name="connsiteY1" fmla="*/ 9890 h 17688"/>
                  <a:gd name="connsiteX2" fmla="*/ 0 w 19399"/>
                  <a:gd name="connsiteY2" fmla="*/ 9700 h 17688"/>
                  <a:gd name="connsiteX3" fmla="*/ 9700 w 19399"/>
                  <a:gd name="connsiteY3" fmla="*/ 0 h 17688"/>
                  <a:gd name="connsiteX4" fmla="*/ 19400 w 19399"/>
                  <a:gd name="connsiteY4" fmla="*/ 9700 h 17688"/>
                  <a:gd name="connsiteX5" fmla="*/ 19210 w 19399"/>
                  <a:gd name="connsiteY5" fmla="*/ 11507 h 17688"/>
                  <a:gd name="connsiteX6" fmla="*/ 9795 w 19399"/>
                  <a:gd name="connsiteY6" fmla="*/ 17688 h 1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7688">
                    <a:moveTo>
                      <a:pt x="9795" y="17688"/>
                    </a:moveTo>
                    <a:cubicBezTo>
                      <a:pt x="8559" y="13409"/>
                      <a:pt x="4660" y="10080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400" y="10366"/>
                      <a:pt x="19305" y="10936"/>
                      <a:pt x="19210" y="11507"/>
                    </a:cubicBezTo>
                    <a:cubicBezTo>
                      <a:pt x="16262" y="13694"/>
                      <a:pt x="13123" y="15786"/>
                      <a:pt x="9795" y="1768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1" name="Frihåndsform: figur 250">
                <a:extLst>
                  <a:ext uri="{FF2B5EF4-FFF2-40B4-BE49-F238E27FC236}">
                    <a16:creationId xmlns:a16="http://schemas.microsoft.com/office/drawing/2014/main" id="{EDF0AC12-4283-4970-A790-B4FF58A5DCC3}"/>
                  </a:ext>
                </a:extLst>
              </p:cNvPr>
              <p:cNvSpPr/>
              <p:nvPr/>
            </p:nvSpPr>
            <p:spPr>
              <a:xfrm>
                <a:off x="10194714" y="1015444"/>
                <a:ext cx="19399" cy="17212"/>
              </a:xfrm>
              <a:custGeom>
                <a:avLst/>
                <a:gdLst>
                  <a:gd name="connsiteX0" fmla="*/ 15976 w 19399"/>
                  <a:gd name="connsiteY0" fmla="*/ 17117 h 17212"/>
                  <a:gd name="connsiteX1" fmla="*/ 10366 w 19399"/>
                  <a:gd name="connsiteY1" fmla="*/ 17213 h 17212"/>
                  <a:gd name="connsiteX2" fmla="*/ 3328 w 19399"/>
                  <a:gd name="connsiteY2" fmla="*/ 17022 h 17212"/>
                  <a:gd name="connsiteX3" fmla="*/ 0 w 19399"/>
                  <a:gd name="connsiteY3" fmla="*/ 9700 h 17212"/>
                  <a:gd name="connsiteX4" fmla="*/ 9700 w 19399"/>
                  <a:gd name="connsiteY4" fmla="*/ 0 h 17212"/>
                  <a:gd name="connsiteX5" fmla="*/ 19400 w 19399"/>
                  <a:gd name="connsiteY5" fmla="*/ 9700 h 17212"/>
                  <a:gd name="connsiteX6" fmla="*/ 15976 w 19399"/>
                  <a:gd name="connsiteY6" fmla="*/ 17117 h 1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7212">
                    <a:moveTo>
                      <a:pt x="15976" y="17117"/>
                    </a:moveTo>
                    <a:cubicBezTo>
                      <a:pt x="14074" y="17213"/>
                      <a:pt x="12172" y="17213"/>
                      <a:pt x="10366" y="17213"/>
                    </a:cubicBezTo>
                    <a:cubicBezTo>
                      <a:pt x="7988" y="17213"/>
                      <a:pt x="5611" y="17117"/>
                      <a:pt x="3328" y="17022"/>
                    </a:cubicBezTo>
                    <a:cubicBezTo>
                      <a:pt x="1331" y="15216"/>
                      <a:pt x="0" y="12648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400" y="12743"/>
                      <a:pt x="18068" y="15311"/>
                      <a:pt x="15976" y="1711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2" name="Frihåndsform: figur 251">
                <a:extLst>
                  <a:ext uri="{FF2B5EF4-FFF2-40B4-BE49-F238E27FC236}">
                    <a16:creationId xmlns:a16="http://schemas.microsoft.com/office/drawing/2014/main" id="{CE6F2777-2FE8-4F6D-A04E-AA94B8C8C89A}"/>
                  </a:ext>
                </a:extLst>
              </p:cNvPr>
              <p:cNvSpPr/>
              <p:nvPr/>
            </p:nvSpPr>
            <p:spPr>
              <a:xfrm>
                <a:off x="10133756" y="999467"/>
                <a:ext cx="19209" cy="16546"/>
              </a:xfrm>
              <a:custGeom>
                <a:avLst/>
                <a:gdLst>
                  <a:gd name="connsiteX0" fmla="*/ 0 w 19209"/>
                  <a:gd name="connsiteY0" fmla="*/ 10366 h 16546"/>
                  <a:gd name="connsiteX1" fmla="*/ 0 w 19209"/>
                  <a:gd name="connsiteY1" fmla="*/ 9700 h 16546"/>
                  <a:gd name="connsiteX2" fmla="*/ 9700 w 19209"/>
                  <a:gd name="connsiteY2" fmla="*/ 0 h 16546"/>
                  <a:gd name="connsiteX3" fmla="*/ 19210 w 19209"/>
                  <a:gd name="connsiteY3" fmla="*/ 7988 h 16546"/>
                  <a:gd name="connsiteX4" fmla="*/ 9319 w 19209"/>
                  <a:gd name="connsiteY4" fmla="*/ 16547 h 16546"/>
                  <a:gd name="connsiteX5" fmla="*/ 3328 w 19209"/>
                  <a:gd name="connsiteY5" fmla="*/ 12743 h 16546"/>
                  <a:gd name="connsiteX6" fmla="*/ 0 w 19209"/>
                  <a:gd name="connsiteY6" fmla="*/ 10366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09" h="16546">
                    <a:moveTo>
                      <a:pt x="0" y="10366"/>
                    </a:moveTo>
                    <a:cubicBezTo>
                      <a:pt x="0" y="10270"/>
                      <a:pt x="0" y="9700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4360" y="0"/>
                      <a:pt x="18449" y="3519"/>
                      <a:pt x="19210" y="7988"/>
                    </a:cubicBezTo>
                    <a:cubicBezTo>
                      <a:pt x="14360" y="8273"/>
                      <a:pt x="10270" y="11887"/>
                      <a:pt x="9319" y="16547"/>
                    </a:cubicBezTo>
                    <a:cubicBezTo>
                      <a:pt x="7608" y="15501"/>
                      <a:pt x="5325" y="14074"/>
                      <a:pt x="3328" y="12743"/>
                    </a:cubicBezTo>
                    <a:cubicBezTo>
                      <a:pt x="2282" y="11982"/>
                      <a:pt x="1141" y="11317"/>
                      <a:pt x="0" y="10366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3" name="Frihåndsform: figur 252">
                <a:extLst>
                  <a:ext uri="{FF2B5EF4-FFF2-40B4-BE49-F238E27FC236}">
                    <a16:creationId xmlns:a16="http://schemas.microsoft.com/office/drawing/2014/main" id="{DD581F36-0D21-4167-8C05-0BDFC5819443}"/>
                  </a:ext>
                </a:extLst>
              </p:cNvPr>
              <p:cNvSpPr/>
              <p:nvPr/>
            </p:nvSpPr>
            <p:spPr>
              <a:xfrm>
                <a:off x="10174363" y="995854"/>
                <a:ext cx="19209" cy="16546"/>
              </a:xfrm>
              <a:custGeom>
                <a:avLst/>
                <a:gdLst>
                  <a:gd name="connsiteX0" fmla="*/ 19210 w 19209"/>
                  <a:gd name="connsiteY0" fmla="*/ 7988 h 16546"/>
                  <a:gd name="connsiteX1" fmla="*/ 9319 w 19209"/>
                  <a:gd name="connsiteY1" fmla="*/ 16547 h 16546"/>
                  <a:gd name="connsiteX2" fmla="*/ 0 w 19209"/>
                  <a:gd name="connsiteY2" fmla="*/ 9890 h 16546"/>
                  <a:gd name="connsiteX3" fmla="*/ 0 w 19209"/>
                  <a:gd name="connsiteY3" fmla="*/ 9700 h 16546"/>
                  <a:gd name="connsiteX4" fmla="*/ 9700 w 19209"/>
                  <a:gd name="connsiteY4" fmla="*/ 0 h 16546"/>
                  <a:gd name="connsiteX5" fmla="*/ 19210 w 19209"/>
                  <a:gd name="connsiteY5" fmla="*/ 7988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09" h="16546">
                    <a:moveTo>
                      <a:pt x="19210" y="7988"/>
                    </a:moveTo>
                    <a:cubicBezTo>
                      <a:pt x="14265" y="8273"/>
                      <a:pt x="10270" y="11887"/>
                      <a:pt x="9319" y="16547"/>
                    </a:cubicBezTo>
                    <a:cubicBezTo>
                      <a:pt x="7798" y="12838"/>
                      <a:pt x="4184" y="10175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4455" y="0"/>
                      <a:pt x="18449" y="3519"/>
                      <a:pt x="19210" y="798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4" name="Frihåndsform: figur 253">
                <a:extLst>
                  <a:ext uri="{FF2B5EF4-FFF2-40B4-BE49-F238E27FC236}">
                    <a16:creationId xmlns:a16="http://schemas.microsoft.com/office/drawing/2014/main" id="{9AAC0414-396B-4118-AC32-CB9390CFD603}"/>
                  </a:ext>
                </a:extLst>
              </p:cNvPr>
              <p:cNvSpPr/>
              <p:nvPr/>
            </p:nvSpPr>
            <p:spPr>
              <a:xfrm>
                <a:off x="10225335" y="1008502"/>
                <a:ext cx="19209" cy="16356"/>
              </a:xfrm>
              <a:custGeom>
                <a:avLst/>
                <a:gdLst>
                  <a:gd name="connsiteX0" fmla="*/ 0 w 19209"/>
                  <a:gd name="connsiteY0" fmla="*/ 7893 h 16356"/>
                  <a:gd name="connsiteX1" fmla="*/ 9510 w 19209"/>
                  <a:gd name="connsiteY1" fmla="*/ 0 h 16356"/>
                  <a:gd name="connsiteX2" fmla="*/ 19210 w 19209"/>
                  <a:gd name="connsiteY2" fmla="*/ 9700 h 16356"/>
                  <a:gd name="connsiteX3" fmla="*/ 9795 w 19209"/>
                  <a:gd name="connsiteY3" fmla="*/ 16357 h 16356"/>
                  <a:gd name="connsiteX4" fmla="*/ 0 w 19209"/>
                  <a:gd name="connsiteY4" fmla="*/ 7893 h 1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09" h="16356">
                    <a:moveTo>
                      <a:pt x="0" y="7893"/>
                    </a:moveTo>
                    <a:cubicBezTo>
                      <a:pt x="856" y="3423"/>
                      <a:pt x="4850" y="0"/>
                      <a:pt x="9510" y="0"/>
                    </a:cubicBezTo>
                    <a:cubicBezTo>
                      <a:pt x="14835" y="0"/>
                      <a:pt x="19210" y="4374"/>
                      <a:pt x="19210" y="9700"/>
                    </a:cubicBezTo>
                    <a:cubicBezTo>
                      <a:pt x="15025" y="9890"/>
                      <a:pt x="11317" y="12553"/>
                      <a:pt x="9795" y="16357"/>
                    </a:cubicBezTo>
                    <a:cubicBezTo>
                      <a:pt x="8844" y="11792"/>
                      <a:pt x="4850" y="8273"/>
                      <a:pt x="0" y="789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5" name="Frihåndsform: figur 254">
                <a:extLst>
                  <a:ext uri="{FF2B5EF4-FFF2-40B4-BE49-F238E27FC236}">
                    <a16:creationId xmlns:a16="http://schemas.microsoft.com/office/drawing/2014/main" id="{B6964E1D-416A-4644-9EEC-16C9B0EABB98}"/>
                  </a:ext>
                </a:extLst>
              </p:cNvPr>
              <p:cNvSpPr/>
              <p:nvPr/>
            </p:nvSpPr>
            <p:spPr>
              <a:xfrm>
                <a:off x="10154107" y="997660"/>
                <a:ext cx="19304" cy="16546"/>
              </a:xfrm>
              <a:custGeom>
                <a:avLst/>
                <a:gdLst>
                  <a:gd name="connsiteX0" fmla="*/ 19305 w 19304"/>
                  <a:gd name="connsiteY0" fmla="*/ 8083 h 16546"/>
                  <a:gd name="connsiteX1" fmla="*/ 9415 w 19304"/>
                  <a:gd name="connsiteY1" fmla="*/ 16547 h 16546"/>
                  <a:gd name="connsiteX2" fmla="*/ 0 w 19304"/>
                  <a:gd name="connsiteY2" fmla="*/ 9795 h 16546"/>
                  <a:gd name="connsiteX3" fmla="*/ 0 w 19304"/>
                  <a:gd name="connsiteY3" fmla="*/ 9700 h 16546"/>
                  <a:gd name="connsiteX4" fmla="*/ 9700 w 19304"/>
                  <a:gd name="connsiteY4" fmla="*/ 0 h 16546"/>
                  <a:gd name="connsiteX5" fmla="*/ 19305 w 19304"/>
                  <a:gd name="connsiteY5" fmla="*/ 8083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" h="16546">
                    <a:moveTo>
                      <a:pt x="19305" y="8083"/>
                    </a:moveTo>
                    <a:cubicBezTo>
                      <a:pt x="14455" y="8369"/>
                      <a:pt x="10366" y="11982"/>
                      <a:pt x="9415" y="16547"/>
                    </a:cubicBezTo>
                    <a:cubicBezTo>
                      <a:pt x="7893" y="12743"/>
                      <a:pt x="4279" y="10080"/>
                      <a:pt x="0" y="9795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4455" y="0"/>
                      <a:pt x="18449" y="3519"/>
                      <a:pt x="19305" y="808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6" name="Frihåndsform: figur 255">
                <a:extLst>
                  <a:ext uri="{FF2B5EF4-FFF2-40B4-BE49-F238E27FC236}">
                    <a16:creationId xmlns:a16="http://schemas.microsoft.com/office/drawing/2014/main" id="{559E0326-3C06-42B6-865E-110F277B4F6B}"/>
                  </a:ext>
                </a:extLst>
              </p:cNvPr>
              <p:cNvSpPr/>
              <p:nvPr/>
            </p:nvSpPr>
            <p:spPr>
              <a:xfrm>
                <a:off x="10204984" y="1006600"/>
                <a:ext cx="19114" cy="16546"/>
              </a:xfrm>
              <a:custGeom>
                <a:avLst/>
                <a:gdLst>
                  <a:gd name="connsiteX0" fmla="*/ 380 w 19114"/>
                  <a:gd name="connsiteY0" fmla="*/ 6847 h 16546"/>
                  <a:gd name="connsiteX1" fmla="*/ 8559 w 19114"/>
                  <a:gd name="connsiteY1" fmla="*/ 95 h 16546"/>
                  <a:gd name="connsiteX2" fmla="*/ 9510 w 19114"/>
                  <a:gd name="connsiteY2" fmla="*/ 0 h 16546"/>
                  <a:gd name="connsiteX3" fmla="*/ 19114 w 19114"/>
                  <a:gd name="connsiteY3" fmla="*/ 8464 h 16546"/>
                  <a:gd name="connsiteX4" fmla="*/ 19114 w 19114"/>
                  <a:gd name="connsiteY4" fmla="*/ 9129 h 16546"/>
                  <a:gd name="connsiteX5" fmla="*/ 19114 w 19114"/>
                  <a:gd name="connsiteY5" fmla="*/ 9510 h 16546"/>
                  <a:gd name="connsiteX6" fmla="*/ 19114 w 19114"/>
                  <a:gd name="connsiteY6" fmla="*/ 9700 h 16546"/>
                  <a:gd name="connsiteX7" fmla="*/ 19114 w 19114"/>
                  <a:gd name="connsiteY7" fmla="*/ 9890 h 16546"/>
                  <a:gd name="connsiteX8" fmla="*/ 9795 w 19114"/>
                  <a:gd name="connsiteY8" fmla="*/ 16547 h 16546"/>
                  <a:gd name="connsiteX9" fmla="*/ 0 w 19114"/>
                  <a:gd name="connsiteY9" fmla="*/ 7988 h 16546"/>
                  <a:gd name="connsiteX10" fmla="*/ 190 w 19114"/>
                  <a:gd name="connsiteY10" fmla="*/ 7227 h 16546"/>
                  <a:gd name="connsiteX11" fmla="*/ 380 w 19114"/>
                  <a:gd name="connsiteY11" fmla="*/ 6847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14" h="16546">
                    <a:moveTo>
                      <a:pt x="380" y="6847"/>
                    </a:moveTo>
                    <a:cubicBezTo>
                      <a:pt x="1426" y="3233"/>
                      <a:pt x="4660" y="476"/>
                      <a:pt x="8559" y="95"/>
                    </a:cubicBezTo>
                    <a:cubicBezTo>
                      <a:pt x="8939" y="0"/>
                      <a:pt x="9224" y="0"/>
                      <a:pt x="9510" y="0"/>
                    </a:cubicBezTo>
                    <a:cubicBezTo>
                      <a:pt x="14455" y="0"/>
                      <a:pt x="18544" y="3709"/>
                      <a:pt x="19114" y="8464"/>
                    </a:cubicBezTo>
                    <a:cubicBezTo>
                      <a:pt x="19114" y="8654"/>
                      <a:pt x="19114" y="8844"/>
                      <a:pt x="19114" y="9129"/>
                    </a:cubicBezTo>
                    <a:lnTo>
                      <a:pt x="19114" y="9510"/>
                    </a:lnTo>
                    <a:lnTo>
                      <a:pt x="19114" y="9700"/>
                    </a:lnTo>
                    <a:lnTo>
                      <a:pt x="19114" y="9890"/>
                    </a:lnTo>
                    <a:cubicBezTo>
                      <a:pt x="14930" y="10175"/>
                      <a:pt x="11317" y="12838"/>
                      <a:pt x="9795" y="16547"/>
                    </a:cubicBezTo>
                    <a:cubicBezTo>
                      <a:pt x="8844" y="11887"/>
                      <a:pt x="4850" y="8273"/>
                      <a:pt x="0" y="7988"/>
                    </a:cubicBezTo>
                    <a:cubicBezTo>
                      <a:pt x="0" y="7703"/>
                      <a:pt x="95" y="7418"/>
                      <a:pt x="190" y="7227"/>
                    </a:cubicBezTo>
                    <a:cubicBezTo>
                      <a:pt x="380" y="7037"/>
                      <a:pt x="380" y="6942"/>
                      <a:pt x="380" y="684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7" name="Frihåndsform: figur 256">
                <a:extLst>
                  <a:ext uri="{FF2B5EF4-FFF2-40B4-BE49-F238E27FC236}">
                    <a16:creationId xmlns:a16="http://schemas.microsoft.com/office/drawing/2014/main" id="{B057A4E4-7E3B-459B-B78D-A8EFD9AA1B44}"/>
                  </a:ext>
                </a:extLst>
              </p:cNvPr>
              <p:cNvSpPr/>
              <p:nvPr/>
            </p:nvSpPr>
            <p:spPr>
              <a:xfrm>
                <a:off x="10174363" y="1017536"/>
                <a:ext cx="19399" cy="14644"/>
              </a:xfrm>
              <a:custGeom>
                <a:avLst/>
                <a:gdLst>
                  <a:gd name="connsiteX0" fmla="*/ 17973 w 19399"/>
                  <a:gd name="connsiteY0" fmla="*/ 14645 h 14644"/>
                  <a:gd name="connsiteX1" fmla="*/ 190 w 19399"/>
                  <a:gd name="connsiteY1" fmla="*/ 11697 h 14644"/>
                  <a:gd name="connsiteX2" fmla="*/ 0 w 19399"/>
                  <a:gd name="connsiteY2" fmla="*/ 9700 h 14644"/>
                  <a:gd name="connsiteX3" fmla="*/ 9700 w 19399"/>
                  <a:gd name="connsiteY3" fmla="*/ 0 h 14644"/>
                  <a:gd name="connsiteX4" fmla="*/ 19400 w 19399"/>
                  <a:gd name="connsiteY4" fmla="*/ 9700 h 14644"/>
                  <a:gd name="connsiteX5" fmla="*/ 17973 w 19399"/>
                  <a:gd name="connsiteY5" fmla="*/ 14645 h 1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99" h="14644">
                    <a:moveTo>
                      <a:pt x="17973" y="14645"/>
                    </a:moveTo>
                    <a:cubicBezTo>
                      <a:pt x="11792" y="14074"/>
                      <a:pt x="5896" y="13123"/>
                      <a:pt x="190" y="11697"/>
                    </a:cubicBezTo>
                    <a:cubicBezTo>
                      <a:pt x="95" y="11031"/>
                      <a:pt x="0" y="10366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400" y="11507"/>
                      <a:pt x="18924" y="13123"/>
                      <a:pt x="17973" y="14645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8" name="Frihåndsform: figur 257">
                <a:extLst>
                  <a:ext uri="{FF2B5EF4-FFF2-40B4-BE49-F238E27FC236}">
                    <a16:creationId xmlns:a16="http://schemas.microsoft.com/office/drawing/2014/main" id="{C75A5274-289D-4199-B09D-103E9F8CC834}"/>
                  </a:ext>
                </a:extLst>
              </p:cNvPr>
              <p:cNvSpPr/>
              <p:nvPr/>
            </p:nvSpPr>
            <p:spPr>
              <a:xfrm>
                <a:off x="10215159" y="1017536"/>
                <a:ext cx="19304" cy="14740"/>
              </a:xfrm>
              <a:custGeom>
                <a:avLst/>
                <a:gdLst>
                  <a:gd name="connsiteX0" fmla="*/ 19019 w 19304"/>
                  <a:gd name="connsiteY0" fmla="*/ 12077 h 14740"/>
                  <a:gd name="connsiteX1" fmla="*/ 1426 w 19304"/>
                  <a:gd name="connsiteY1" fmla="*/ 14740 h 14740"/>
                  <a:gd name="connsiteX2" fmla="*/ 0 w 19304"/>
                  <a:gd name="connsiteY2" fmla="*/ 9700 h 14740"/>
                  <a:gd name="connsiteX3" fmla="*/ 9700 w 19304"/>
                  <a:gd name="connsiteY3" fmla="*/ 0 h 14740"/>
                  <a:gd name="connsiteX4" fmla="*/ 19305 w 19304"/>
                  <a:gd name="connsiteY4" fmla="*/ 9700 h 14740"/>
                  <a:gd name="connsiteX5" fmla="*/ 19019 w 19304"/>
                  <a:gd name="connsiteY5" fmla="*/ 12077 h 1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" h="14740">
                    <a:moveTo>
                      <a:pt x="19019" y="12077"/>
                    </a:moveTo>
                    <a:cubicBezTo>
                      <a:pt x="13504" y="13314"/>
                      <a:pt x="7608" y="14265"/>
                      <a:pt x="1426" y="14740"/>
                    </a:cubicBezTo>
                    <a:cubicBezTo>
                      <a:pt x="571" y="13218"/>
                      <a:pt x="0" y="11507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305" y="4374"/>
                      <a:pt x="19305" y="9700"/>
                    </a:cubicBezTo>
                    <a:cubicBezTo>
                      <a:pt x="19305" y="10461"/>
                      <a:pt x="19210" y="11221"/>
                      <a:pt x="19019" y="1207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9" name="Frihåndsform: figur 258">
                <a:extLst>
                  <a:ext uri="{FF2B5EF4-FFF2-40B4-BE49-F238E27FC236}">
                    <a16:creationId xmlns:a16="http://schemas.microsoft.com/office/drawing/2014/main" id="{3A6AB2DB-F5D6-414F-BCFC-667A162D3547}"/>
                  </a:ext>
                </a:extLst>
              </p:cNvPr>
              <p:cNvSpPr/>
              <p:nvPr/>
            </p:nvSpPr>
            <p:spPr>
              <a:xfrm>
                <a:off x="10144122" y="1008502"/>
                <a:ext cx="19304" cy="14264"/>
              </a:xfrm>
              <a:custGeom>
                <a:avLst/>
                <a:gdLst>
                  <a:gd name="connsiteX0" fmla="*/ 0 w 19304"/>
                  <a:gd name="connsiteY0" fmla="*/ 8369 h 14264"/>
                  <a:gd name="connsiteX1" fmla="*/ 9605 w 19304"/>
                  <a:gd name="connsiteY1" fmla="*/ 0 h 14264"/>
                  <a:gd name="connsiteX2" fmla="*/ 19210 w 19304"/>
                  <a:gd name="connsiteY2" fmla="*/ 8464 h 14264"/>
                  <a:gd name="connsiteX3" fmla="*/ 19305 w 19304"/>
                  <a:gd name="connsiteY3" fmla="*/ 9129 h 14264"/>
                  <a:gd name="connsiteX4" fmla="*/ 19305 w 19304"/>
                  <a:gd name="connsiteY4" fmla="*/ 9510 h 14264"/>
                  <a:gd name="connsiteX5" fmla="*/ 19305 w 19304"/>
                  <a:gd name="connsiteY5" fmla="*/ 9700 h 14264"/>
                  <a:gd name="connsiteX6" fmla="*/ 19305 w 19304"/>
                  <a:gd name="connsiteY6" fmla="*/ 9890 h 14264"/>
                  <a:gd name="connsiteX7" fmla="*/ 11221 w 19304"/>
                  <a:gd name="connsiteY7" fmla="*/ 14265 h 14264"/>
                  <a:gd name="connsiteX8" fmla="*/ 0 w 19304"/>
                  <a:gd name="connsiteY8" fmla="*/ 8369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04" h="14264">
                    <a:moveTo>
                      <a:pt x="0" y="8369"/>
                    </a:moveTo>
                    <a:cubicBezTo>
                      <a:pt x="666" y="3709"/>
                      <a:pt x="4660" y="0"/>
                      <a:pt x="9605" y="0"/>
                    </a:cubicBezTo>
                    <a:cubicBezTo>
                      <a:pt x="14550" y="0"/>
                      <a:pt x="18639" y="3709"/>
                      <a:pt x="19210" y="8464"/>
                    </a:cubicBezTo>
                    <a:cubicBezTo>
                      <a:pt x="19210" y="8654"/>
                      <a:pt x="19210" y="8844"/>
                      <a:pt x="19305" y="9129"/>
                    </a:cubicBezTo>
                    <a:lnTo>
                      <a:pt x="19305" y="9510"/>
                    </a:lnTo>
                    <a:lnTo>
                      <a:pt x="19305" y="9700"/>
                    </a:lnTo>
                    <a:lnTo>
                      <a:pt x="19305" y="9890"/>
                    </a:lnTo>
                    <a:cubicBezTo>
                      <a:pt x="15976" y="10080"/>
                      <a:pt x="13123" y="11697"/>
                      <a:pt x="11221" y="14265"/>
                    </a:cubicBezTo>
                    <a:cubicBezTo>
                      <a:pt x="7227" y="12458"/>
                      <a:pt x="3519" y="10556"/>
                      <a:pt x="0" y="836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0" name="Frihåndsform: figur 259">
                <a:extLst>
                  <a:ext uri="{FF2B5EF4-FFF2-40B4-BE49-F238E27FC236}">
                    <a16:creationId xmlns:a16="http://schemas.microsoft.com/office/drawing/2014/main" id="{7E649478-A8BA-4ADE-BD19-B92371F18D5F}"/>
                  </a:ext>
                </a:extLst>
              </p:cNvPr>
              <p:cNvSpPr/>
              <p:nvPr/>
            </p:nvSpPr>
            <p:spPr>
              <a:xfrm>
                <a:off x="10245781" y="1010403"/>
                <a:ext cx="18829" cy="12647"/>
              </a:xfrm>
              <a:custGeom>
                <a:avLst/>
                <a:gdLst>
                  <a:gd name="connsiteX0" fmla="*/ 8273 w 18829"/>
                  <a:gd name="connsiteY0" fmla="*/ 12648 h 12647"/>
                  <a:gd name="connsiteX1" fmla="*/ 0 w 18829"/>
                  <a:gd name="connsiteY1" fmla="*/ 7893 h 12647"/>
                  <a:gd name="connsiteX2" fmla="*/ 190 w 18829"/>
                  <a:gd name="connsiteY2" fmla="*/ 7132 h 12647"/>
                  <a:gd name="connsiteX3" fmla="*/ 190 w 18829"/>
                  <a:gd name="connsiteY3" fmla="*/ 6942 h 12647"/>
                  <a:gd name="connsiteX4" fmla="*/ 8464 w 18829"/>
                  <a:gd name="connsiteY4" fmla="*/ 95 h 12647"/>
                  <a:gd name="connsiteX5" fmla="*/ 9415 w 18829"/>
                  <a:gd name="connsiteY5" fmla="*/ 0 h 12647"/>
                  <a:gd name="connsiteX6" fmla="*/ 18829 w 18829"/>
                  <a:gd name="connsiteY6" fmla="*/ 7418 h 12647"/>
                  <a:gd name="connsiteX7" fmla="*/ 8273 w 18829"/>
                  <a:gd name="connsiteY7" fmla="*/ 12648 h 1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29" h="12647">
                    <a:moveTo>
                      <a:pt x="8273" y="12648"/>
                    </a:moveTo>
                    <a:cubicBezTo>
                      <a:pt x="6467" y="9985"/>
                      <a:pt x="3423" y="8083"/>
                      <a:pt x="0" y="7893"/>
                    </a:cubicBezTo>
                    <a:cubicBezTo>
                      <a:pt x="95" y="7608"/>
                      <a:pt x="95" y="7322"/>
                      <a:pt x="190" y="7132"/>
                    </a:cubicBezTo>
                    <a:cubicBezTo>
                      <a:pt x="190" y="7037"/>
                      <a:pt x="190" y="7037"/>
                      <a:pt x="190" y="6942"/>
                    </a:cubicBezTo>
                    <a:cubicBezTo>
                      <a:pt x="1236" y="3328"/>
                      <a:pt x="4565" y="475"/>
                      <a:pt x="8464" y="95"/>
                    </a:cubicBezTo>
                    <a:cubicBezTo>
                      <a:pt x="8844" y="0"/>
                      <a:pt x="9129" y="0"/>
                      <a:pt x="9415" y="0"/>
                    </a:cubicBezTo>
                    <a:cubicBezTo>
                      <a:pt x="13884" y="0"/>
                      <a:pt x="17783" y="3138"/>
                      <a:pt x="18829" y="7418"/>
                    </a:cubicBezTo>
                    <a:cubicBezTo>
                      <a:pt x="15501" y="9319"/>
                      <a:pt x="11982" y="11126"/>
                      <a:pt x="8273" y="1264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1" name="Frihåndsform: figur 260">
                <a:extLst>
                  <a:ext uri="{FF2B5EF4-FFF2-40B4-BE49-F238E27FC236}">
                    <a16:creationId xmlns:a16="http://schemas.microsoft.com/office/drawing/2014/main" id="{8ACA2F94-897D-4A10-9A22-24F52932D9C9}"/>
                  </a:ext>
                </a:extLst>
              </p:cNvPr>
              <p:cNvSpPr/>
              <p:nvPr/>
            </p:nvSpPr>
            <p:spPr>
              <a:xfrm>
                <a:off x="10137180" y="916828"/>
                <a:ext cx="18068" cy="18353"/>
              </a:xfrm>
              <a:custGeom>
                <a:avLst/>
                <a:gdLst>
                  <a:gd name="connsiteX0" fmla="*/ 18068 w 18068"/>
                  <a:gd name="connsiteY0" fmla="*/ 5896 h 18353"/>
                  <a:gd name="connsiteX1" fmla="*/ 2568 w 18068"/>
                  <a:gd name="connsiteY1" fmla="*/ 18354 h 18353"/>
                  <a:gd name="connsiteX2" fmla="*/ 0 w 18068"/>
                  <a:gd name="connsiteY2" fmla="*/ 15881 h 18353"/>
                  <a:gd name="connsiteX3" fmla="*/ 11887 w 18068"/>
                  <a:gd name="connsiteY3" fmla="*/ 0 h 18353"/>
                  <a:gd name="connsiteX4" fmla="*/ 18068 w 18068"/>
                  <a:gd name="connsiteY4" fmla="*/ 5896 h 1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8" h="18353">
                    <a:moveTo>
                      <a:pt x="18068" y="5896"/>
                    </a:moveTo>
                    <a:cubicBezTo>
                      <a:pt x="11221" y="13314"/>
                      <a:pt x="5801" y="16927"/>
                      <a:pt x="2568" y="18354"/>
                    </a:cubicBezTo>
                    <a:cubicBezTo>
                      <a:pt x="1997" y="17308"/>
                      <a:pt x="1141" y="16452"/>
                      <a:pt x="0" y="15881"/>
                    </a:cubicBezTo>
                    <a:cubicBezTo>
                      <a:pt x="1331" y="12458"/>
                      <a:pt x="4850" y="7037"/>
                      <a:pt x="11887" y="0"/>
                    </a:cubicBezTo>
                    <a:lnTo>
                      <a:pt x="18068" y="589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75" name="Frihåndsform: figur 174">
              <a:extLst>
                <a:ext uri="{FF2B5EF4-FFF2-40B4-BE49-F238E27FC236}">
                  <a16:creationId xmlns:a16="http://schemas.microsoft.com/office/drawing/2014/main" id="{69F8DB04-16F3-4924-8B09-C5D62375E2B3}"/>
                </a:ext>
              </a:extLst>
            </p:cNvPr>
            <p:cNvSpPr/>
            <p:nvPr/>
          </p:nvSpPr>
          <p:spPr>
            <a:xfrm>
              <a:off x="10145644" y="909125"/>
              <a:ext cx="18068" cy="17688"/>
            </a:xfrm>
            <a:custGeom>
              <a:avLst/>
              <a:gdLst>
                <a:gd name="connsiteX0" fmla="*/ 3043 w 18068"/>
                <a:gd name="connsiteY0" fmla="*/ 0 h 17688"/>
                <a:gd name="connsiteX1" fmla="*/ 6752 w 18068"/>
                <a:gd name="connsiteY1" fmla="*/ 3519 h 17688"/>
                <a:gd name="connsiteX2" fmla="*/ 18068 w 18068"/>
                <a:gd name="connsiteY2" fmla="*/ 14455 h 17688"/>
                <a:gd name="connsiteX3" fmla="*/ 14930 w 18068"/>
                <a:gd name="connsiteY3" fmla="*/ 17688 h 17688"/>
                <a:gd name="connsiteX4" fmla="*/ 0 w 18068"/>
                <a:gd name="connsiteY4" fmla="*/ 3138 h 1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8" h="17688">
                  <a:moveTo>
                    <a:pt x="3043" y="0"/>
                  </a:moveTo>
                  <a:lnTo>
                    <a:pt x="6752" y="3519"/>
                  </a:lnTo>
                  <a:lnTo>
                    <a:pt x="18068" y="14455"/>
                  </a:lnTo>
                  <a:lnTo>
                    <a:pt x="14930" y="17688"/>
                  </a:lnTo>
                  <a:lnTo>
                    <a:pt x="0" y="3138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76" name="dasdasda">
              <a:extLst>
                <a:ext uri="{FF2B5EF4-FFF2-40B4-BE49-F238E27FC236}">
                  <a16:creationId xmlns:a16="http://schemas.microsoft.com/office/drawing/2014/main" id="{6BDC9B3C-83F7-4AFB-B5CE-A9EBD41178BE}"/>
                </a:ext>
              </a:extLst>
            </p:cNvPr>
            <p:cNvGrpSpPr/>
            <p:nvPr/>
          </p:nvGrpSpPr>
          <p:grpSpPr>
            <a:xfrm>
              <a:off x="10235415" y="1013335"/>
              <a:ext cx="72178" cy="16088"/>
              <a:chOff x="10235415" y="1013335"/>
              <a:chExt cx="72178" cy="16088"/>
            </a:xfrm>
            <a:solidFill>
              <a:srgbClr val="EBEBEB"/>
            </a:solidFill>
          </p:grpSpPr>
          <p:sp>
            <p:nvSpPr>
              <p:cNvPr id="238" name="Frihåndsform: figur 237">
                <a:extLst>
                  <a:ext uri="{FF2B5EF4-FFF2-40B4-BE49-F238E27FC236}">
                    <a16:creationId xmlns:a16="http://schemas.microsoft.com/office/drawing/2014/main" id="{69101514-0989-45C0-9AC4-7B7EE1DF411C}"/>
                  </a:ext>
                </a:extLst>
              </p:cNvPr>
              <p:cNvSpPr/>
              <p:nvPr/>
            </p:nvSpPr>
            <p:spPr>
              <a:xfrm>
                <a:off x="10289906" y="1013335"/>
                <a:ext cx="17688" cy="16088"/>
              </a:xfrm>
              <a:custGeom>
                <a:avLst/>
                <a:gdLst>
                  <a:gd name="connsiteX0" fmla="*/ 0 w 17688"/>
                  <a:gd name="connsiteY0" fmla="*/ 6008 h 16088"/>
                  <a:gd name="connsiteX1" fmla="*/ 5135 w 17688"/>
                  <a:gd name="connsiteY1" fmla="*/ 1348 h 16088"/>
                  <a:gd name="connsiteX2" fmla="*/ 10936 w 17688"/>
                  <a:gd name="connsiteY2" fmla="*/ 1253 h 16088"/>
                  <a:gd name="connsiteX3" fmla="*/ 11507 w 17688"/>
                  <a:gd name="connsiteY3" fmla="*/ 5057 h 16088"/>
                  <a:gd name="connsiteX4" fmla="*/ 15120 w 17688"/>
                  <a:gd name="connsiteY4" fmla="*/ 6388 h 16088"/>
                  <a:gd name="connsiteX5" fmla="*/ 17403 w 17688"/>
                  <a:gd name="connsiteY5" fmla="*/ 8005 h 16088"/>
                  <a:gd name="connsiteX6" fmla="*/ 17688 w 17688"/>
                  <a:gd name="connsiteY6" fmla="*/ 8290 h 16088"/>
                  <a:gd name="connsiteX7" fmla="*/ 15311 w 17688"/>
                  <a:gd name="connsiteY7" fmla="*/ 10478 h 16088"/>
                  <a:gd name="connsiteX8" fmla="*/ 13218 w 17688"/>
                  <a:gd name="connsiteY8" fmla="*/ 8671 h 16088"/>
                  <a:gd name="connsiteX9" fmla="*/ 9890 w 17688"/>
                  <a:gd name="connsiteY9" fmla="*/ 8290 h 16088"/>
                  <a:gd name="connsiteX10" fmla="*/ 7703 w 17688"/>
                  <a:gd name="connsiteY10" fmla="*/ 10287 h 16088"/>
                  <a:gd name="connsiteX11" fmla="*/ 11317 w 17688"/>
                  <a:gd name="connsiteY11" fmla="*/ 14186 h 16088"/>
                  <a:gd name="connsiteX12" fmla="*/ 9224 w 17688"/>
                  <a:gd name="connsiteY12" fmla="*/ 16088 h 16088"/>
                  <a:gd name="connsiteX13" fmla="*/ 0 w 17688"/>
                  <a:gd name="connsiteY13" fmla="*/ 6008 h 16088"/>
                  <a:gd name="connsiteX14" fmla="*/ 8464 w 17688"/>
                  <a:gd name="connsiteY14" fmla="*/ 6484 h 16088"/>
                  <a:gd name="connsiteX15" fmla="*/ 8844 w 17688"/>
                  <a:gd name="connsiteY15" fmla="*/ 3631 h 16088"/>
                  <a:gd name="connsiteX16" fmla="*/ 6181 w 17688"/>
                  <a:gd name="connsiteY16" fmla="*/ 3726 h 16088"/>
                  <a:gd name="connsiteX17" fmla="*/ 3519 w 17688"/>
                  <a:gd name="connsiteY17" fmla="*/ 6103 h 16088"/>
                  <a:gd name="connsiteX18" fmla="*/ 5991 w 17688"/>
                  <a:gd name="connsiteY18" fmla="*/ 8766 h 16088"/>
                  <a:gd name="connsiteX19" fmla="*/ 8464 w 17688"/>
                  <a:gd name="connsiteY19" fmla="*/ 6484 h 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688" h="16088">
                    <a:moveTo>
                      <a:pt x="0" y="6008"/>
                    </a:moveTo>
                    <a:lnTo>
                      <a:pt x="5135" y="1348"/>
                    </a:lnTo>
                    <a:cubicBezTo>
                      <a:pt x="7798" y="-1124"/>
                      <a:pt x="10175" y="397"/>
                      <a:pt x="10936" y="1253"/>
                    </a:cubicBezTo>
                    <a:cubicBezTo>
                      <a:pt x="11887" y="2394"/>
                      <a:pt x="12268" y="3821"/>
                      <a:pt x="11507" y="5057"/>
                    </a:cubicBezTo>
                    <a:cubicBezTo>
                      <a:pt x="12648" y="4677"/>
                      <a:pt x="13409" y="4486"/>
                      <a:pt x="15120" y="6388"/>
                    </a:cubicBezTo>
                    <a:cubicBezTo>
                      <a:pt x="16452" y="7815"/>
                      <a:pt x="16832" y="8195"/>
                      <a:pt x="17403" y="8005"/>
                    </a:cubicBezTo>
                    <a:lnTo>
                      <a:pt x="17688" y="8290"/>
                    </a:lnTo>
                    <a:lnTo>
                      <a:pt x="15311" y="10478"/>
                    </a:lnTo>
                    <a:cubicBezTo>
                      <a:pt x="14740" y="10097"/>
                      <a:pt x="14169" y="9717"/>
                      <a:pt x="13218" y="8671"/>
                    </a:cubicBezTo>
                    <a:cubicBezTo>
                      <a:pt x="11982" y="7339"/>
                      <a:pt x="11412" y="6864"/>
                      <a:pt x="9890" y="8290"/>
                    </a:cubicBezTo>
                    <a:lnTo>
                      <a:pt x="7703" y="10287"/>
                    </a:lnTo>
                    <a:lnTo>
                      <a:pt x="11317" y="14186"/>
                    </a:lnTo>
                    <a:lnTo>
                      <a:pt x="9224" y="16088"/>
                    </a:lnTo>
                    <a:lnTo>
                      <a:pt x="0" y="6008"/>
                    </a:lnTo>
                    <a:close/>
                    <a:moveTo>
                      <a:pt x="8464" y="6484"/>
                    </a:moveTo>
                    <a:cubicBezTo>
                      <a:pt x="9605" y="5533"/>
                      <a:pt x="9795" y="4582"/>
                      <a:pt x="8844" y="3631"/>
                    </a:cubicBezTo>
                    <a:cubicBezTo>
                      <a:pt x="8369" y="3060"/>
                      <a:pt x="7418" y="2585"/>
                      <a:pt x="6181" y="3726"/>
                    </a:cubicBezTo>
                    <a:lnTo>
                      <a:pt x="3519" y="6103"/>
                    </a:lnTo>
                    <a:lnTo>
                      <a:pt x="5991" y="8766"/>
                    </a:lnTo>
                    <a:lnTo>
                      <a:pt x="8464" y="6484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9" name="Frihåndsform: figur 238">
                <a:extLst>
                  <a:ext uri="{FF2B5EF4-FFF2-40B4-BE49-F238E27FC236}">
                    <a16:creationId xmlns:a16="http://schemas.microsoft.com/office/drawing/2014/main" id="{DC349A08-89FE-4F60-AE05-A0290AFC0AEF}"/>
                  </a:ext>
                </a:extLst>
              </p:cNvPr>
              <p:cNvSpPr/>
              <p:nvPr/>
            </p:nvSpPr>
            <p:spPr>
              <a:xfrm>
                <a:off x="10235415" y="1019152"/>
                <a:ext cx="17592" cy="9985"/>
              </a:xfrm>
              <a:custGeom>
                <a:avLst/>
                <a:gdLst>
                  <a:gd name="connsiteX0" fmla="*/ 17593 w 17592"/>
                  <a:gd name="connsiteY0" fmla="*/ 4184 h 9985"/>
                  <a:gd name="connsiteX1" fmla="*/ 0 w 17592"/>
                  <a:gd name="connsiteY1" fmla="*/ 9985 h 9985"/>
                  <a:gd name="connsiteX2" fmla="*/ 0 w 17592"/>
                  <a:gd name="connsiteY2" fmla="*/ 9700 h 9985"/>
                  <a:gd name="connsiteX3" fmla="*/ 9700 w 17592"/>
                  <a:gd name="connsiteY3" fmla="*/ 0 h 9985"/>
                  <a:gd name="connsiteX4" fmla="*/ 17593 w 17592"/>
                  <a:gd name="connsiteY4" fmla="*/ 4184 h 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2" h="9985">
                    <a:moveTo>
                      <a:pt x="17593" y="4184"/>
                    </a:moveTo>
                    <a:cubicBezTo>
                      <a:pt x="12077" y="6562"/>
                      <a:pt x="6276" y="8464"/>
                      <a:pt x="0" y="9985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2933" y="0"/>
                      <a:pt x="15881" y="1712"/>
                      <a:pt x="17593" y="418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77" name="Frihåndsform: figur 176">
              <a:extLst>
                <a:ext uri="{FF2B5EF4-FFF2-40B4-BE49-F238E27FC236}">
                  <a16:creationId xmlns:a16="http://schemas.microsoft.com/office/drawing/2014/main" id="{747EB999-FAEA-4BA7-B9CC-EE3D0E921C62}"/>
                </a:ext>
              </a:extLst>
            </p:cNvPr>
            <p:cNvSpPr/>
            <p:nvPr/>
          </p:nvSpPr>
          <p:spPr>
            <a:xfrm>
              <a:off x="10092865" y="1001940"/>
              <a:ext cx="16832" cy="16832"/>
            </a:xfrm>
            <a:custGeom>
              <a:avLst/>
              <a:gdLst>
                <a:gd name="connsiteX0" fmla="*/ 15025 w 16832"/>
                <a:gd name="connsiteY0" fmla="*/ 9224 h 16832"/>
                <a:gd name="connsiteX1" fmla="*/ 10175 w 16832"/>
                <a:gd name="connsiteY1" fmla="*/ 3709 h 16832"/>
                <a:gd name="connsiteX2" fmla="*/ 8083 w 16832"/>
                <a:gd name="connsiteY2" fmla="*/ 5611 h 16832"/>
                <a:gd name="connsiteX3" fmla="*/ 12553 w 16832"/>
                <a:gd name="connsiteY3" fmla="*/ 10651 h 16832"/>
                <a:gd name="connsiteX4" fmla="*/ 10746 w 16832"/>
                <a:gd name="connsiteY4" fmla="*/ 12268 h 16832"/>
                <a:gd name="connsiteX5" fmla="*/ 6276 w 16832"/>
                <a:gd name="connsiteY5" fmla="*/ 7227 h 16832"/>
                <a:gd name="connsiteX6" fmla="*/ 3614 w 16832"/>
                <a:gd name="connsiteY6" fmla="*/ 9510 h 16832"/>
                <a:gd name="connsiteX7" fmla="*/ 8749 w 16832"/>
                <a:gd name="connsiteY7" fmla="*/ 15215 h 16832"/>
                <a:gd name="connsiteX8" fmla="*/ 6942 w 16832"/>
                <a:gd name="connsiteY8" fmla="*/ 16832 h 16832"/>
                <a:gd name="connsiteX9" fmla="*/ 0 w 16832"/>
                <a:gd name="connsiteY9" fmla="*/ 9034 h 16832"/>
                <a:gd name="connsiteX10" fmla="*/ 10080 w 16832"/>
                <a:gd name="connsiteY10" fmla="*/ 0 h 16832"/>
                <a:gd name="connsiteX11" fmla="*/ 16832 w 16832"/>
                <a:gd name="connsiteY11" fmla="*/ 7608 h 1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32" h="16832">
                  <a:moveTo>
                    <a:pt x="15025" y="9224"/>
                  </a:moveTo>
                  <a:lnTo>
                    <a:pt x="10175" y="3709"/>
                  </a:lnTo>
                  <a:lnTo>
                    <a:pt x="8083" y="5611"/>
                  </a:lnTo>
                  <a:lnTo>
                    <a:pt x="12553" y="10651"/>
                  </a:lnTo>
                  <a:lnTo>
                    <a:pt x="10746" y="12268"/>
                  </a:lnTo>
                  <a:lnTo>
                    <a:pt x="6276" y="7227"/>
                  </a:lnTo>
                  <a:lnTo>
                    <a:pt x="3614" y="9510"/>
                  </a:lnTo>
                  <a:lnTo>
                    <a:pt x="8749" y="15215"/>
                  </a:lnTo>
                  <a:lnTo>
                    <a:pt x="6942" y="16832"/>
                  </a:lnTo>
                  <a:lnTo>
                    <a:pt x="0" y="9034"/>
                  </a:lnTo>
                  <a:lnTo>
                    <a:pt x="10080" y="0"/>
                  </a:lnTo>
                  <a:lnTo>
                    <a:pt x="16832" y="7608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8" name="Frihåndsform: figur 177">
              <a:extLst>
                <a:ext uri="{FF2B5EF4-FFF2-40B4-BE49-F238E27FC236}">
                  <a16:creationId xmlns:a16="http://schemas.microsoft.com/office/drawing/2014/main" id="{131D9BDF-7A10-4E8B-B83A-1CDB0348BB95}"/>
                </a:ext>
              </a:extLst>
            </p:cNvPr>
            <p:cNvSpPr/>
            <p:nvPr/>
          </p:nvSpPr>
          <p:spPr>
            <a:xfrm>
              <a:off x="10156104" y="1019152"/>
              <a:ext cx="17307" cy="9699"/>
            </a:xfrm>
            <a:custGeom>
              <a:avLst/>
              <a:gdLst>
                <a:gd name="connsiteX0" fmla="*/ 17308 w 17307"/>
                <a:gd name="connsiteY0" fmla="*/ 9700 h 9699"/>
                <a:gd name="connsiteX1" fmla="*/ 0 w 17307"/>
                <a:gd name="connsiteY1" fmla="*/ 3804 h 9699"/>
                <a:gd name="connsiteX2" fmla="*/ 7608 w 17307"/>
                <a:gd name="connsiteY2" fmla="*/ 0 h 9699"/>
                <a:gd name="connsiteX3" fmla="*/ 17308 w 17307"/>
                <a:gd name="connsiteY3" fmla="*/ 9700 h 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07" h="9699">
                  <a:moveTo>
                    <a:pt x="17308" y="9700"/>
                  </a:moveTo>
                  <a:cubicBezTo>
                    <a:pt x="11126" y="8178"/>
                    <a:pt x="5421" y="6181"/>
                    <a:pt x="0" y="3804"/>
                  </a:cubicBezTo>
                  <a:cubicBezTo>
                    <a:pt x="1712" y="1522"/>
                    <a:pt x="4565" y="0"/>
                    <a:pt x="7608" y="0"/>
                  </a:cubicBezTo>
                  <a:cubicBezTo>
                    <a:pt x="12933" y="0"/>
                    <a:pt x="17308" y="4374"/>
                    <a:pt x="17308" y="9700"/>
                  </a:cubicBezTo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9" name="Frihåndsform: figur 178">
              <a:extLst>
                <a:ext uri="{FF2B5EF4-FFF2-40B4-BE49-F238E27FC236}">
                  <a16:creationId xmlns:a16="http://schemas.microsoft.com/office/drawing/2014/main" id="{0DECEAC6-D647-42E2-9B76-F6D7C0A9AE47}"/>
                </a:ext>
              </a:extLst>
            </p:cNvPr>
            <p:cNvSpPr/>
            <p:nvPr/>
          </p:nvSpPr>
          <p:spPr>
            <a:xfrm>
              <a:off x="10113881" y="1021435"/>
              <a:ext cx="16261" cy="17022"/>
            </a:xfrm>
            <a:custGeom>
              <a:avLst/>
              <a:gdLst>
                <a:gd name="connsiteX0" fmla="*/ 14740 w 16261"/>
                <a:gd name="connsiteY0" fmla="*/ 7893 h 17022"/>
                <a:gd name="connsiteX1" fmla="*/ 8939 w 16261"/>
                <a:gd name="connsiteY1" fmla="*/ 3614 h 17022"/>
                <a:gd name="connsiteX2" fmla="*/ 7132 w 16261"/>
                <a:gd name="connsiteY2" fmla="*/ 5801 h 17022"/>
                <a:gd name="connsiteX3" fmla="*/ 12648 w 16261"/>
                <a:gd name="connsiteY3" fmla="*/ 9795 h 17022"/>
                <a:gd name="connsiteX4" fmla="*/ 11221 w 16261"/>
                <a:gd name="connsiteY4" fmla="*/ 11792 h 17022"/>
                <a:gd name="connsiteX5" fmla="*/ 5801 w 16261"/>
                <a:gd name="connsiteY5" fmla="*/ 7798 h 17022"/>
                <a:gd name="connsiteX6" fmla="*/ 3709 w 16261"/>
                <a:gd name="connsiteY6" fmla="*/ 10651 h 17022"/>
                <a:gd name="connsiteX7" fmla="*/ 9890 w 16261"/>
                <a:gd name="connsiteY7" fmla="*/ 15120 h 17022"/>
                <a:gd name="connsiteX8" fmla="*/ 8464 w 16261"/>
                <a:gd name="connsiteY8" fmla="*/ 17022 h 17022"/>
                <a:gd name="connsiteX9" fmla="*/ 0 w 16261"/>
                <a:gd name="connsiteY9" fmla="*/ 10936 h 17022"/>
                <a:gd name="connsiteX10" fmla="*/ 7988 w 16261"/>
                <a:gd name="connsiteY10" fmla="*/ 0 h 17022"/>
                <a:gd name="connsiteX11" fmla="*/ 16262 w 16261"/>
                <a:gd name="connsiteY11" fmla="*/ 5896 h 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1" h="17022">
                  <a:moveTo>
                    <a:pt x="14740" y="7893"/>
                  </a:moveTo>
                  <a:lnTo>
                    <a:pt x="8939" y="3614"/>
                  </a:lnTo>
                  <a:lnTo>
                    <a:pt x="7132" y="5801"/>
                  </a:lnTo>
                  <a:lnTo>
                    <a:pt x="12648" y="9795"/>
                  </a:lnTo>
                  <a:lnTo>
                    <a:pt x="11221" y="11792"/>
                  </a:lnTo>
                  <a:lnTo>
                    <a:pt x="5801" y="7798"/>
                  </a:lnTo>
                  <a:lnTo>
                    <a:pt x="3709" y="10651"/>
                  </a:lnTo>
                  <a:lnTo>
                    <a:pt x="9890" y="15120"/>
                  </a:lnTo>
                  <a:lnTo>
                    <a:pt x="8464" y="17022"/>
                  </a:lnTo>
                  <a:lnTo>
                    <a:pt x="0" y="10936"/>
                  </a:lnTo>
                  <a:lnTo>
                    <a:pt x="7988" y="0"/>
                  </a:lnTo>
                  <a:lnTo>
                    <a:pt x="16262" y="5896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0" name="Frihåndsform: figur 179">
              <a:extLst>
                <a:ext uri="{FF2B5EF4-FFF2-40B4-BE49-F238E27FC236}">
                  <a16:creationId xmlns:a16="http://schemas.microsoft.com/office/drawing/2014/main" id="{DCEC5AF5-19CB-471D-BC9D-C21B95283765}"/>
                </a:ext>
              </a:extLst>
            </p:cNvPr>
            <p:cNvSpPr/>
            <p:nvPr/>
          </p:nvSpPr>
          <p:spPr>
            <a:xfrm>
              <a:off x="10063099" y="947735"/>
              <a:ext cx="16451" cy="15025"/>
            </a:xfrm>
            <a:custGeom>
              <a:avLst/>
              <a:gdLst>
                <a:gd name="connsiteX0" fmla="*/ 0 w 16451"/>
                <a:gd name="connsiteY0" fmla="*/ 4470 h 15025"/>
                <a:gd name="connsiteX1" fmla="*/ 856 w 16451"/>
                <a:gd name="connsiteY1" fmla="*/ 7132 h 15025"/>
                <a:gd name="connsiteX2" fmla="*/ 9510 w 16451"/>
                <a:gd name="connsiteY2" fmla="*/ 3994 h 15025"/>
                <a:gd name="connsiteX3" fmla="*/ 2663 w 16451"/>
                <a:gd name="connsiteY3" fmla="*/ 12363 h 15025"/>
                <a:gd name="connsiteX4" fmla="*/ 3614 w 16451"/>
                <a:gd name="connsiteY4" fmla="*/ 15025 h 15025"/>
                <a:gd name="connsiteX5" fmla="*/ 16452 w 16451"/>
                <a:gd name="connsiteY5" fmla="*/ 10556 h 15025"/>
                <a:gd name="connsiteX6" fmla="*/ 15596 w 16451"/>
                <a:gd name="connsiteY6" fmla="*/ 7988 h 15025"/>
                <a:gd name="connsiteX7" fmla="*/ 6942 w 16451"/>
                <a:gd name="connsiteY7" fmla="*/ 11031 h 15025"/>
                <a:gd name="connsiteX8" fmla="*/ 13789 w 16451"/>
                <a:gd name="connsiteY8" fmla="*/ 2568 h 15025"/>
                <a:gd name="connsiteX9" fmla="*/ 12743 w 16451"/>
                <a:gd name="connsiteY9" fmla="*/ 0 h 1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1" h="15025">
                  <a:moveTo>
                    <a:pt x="0" y="4470"/>
                  </a:moveTo>
                  <a:lnTo>
                    <a:pt x="856" y="7132"/>
                  </a:lnTo>
                  <a:lnTo>
                    <a:pt x="9510" y="3994"/>
                  </a:lnTo>
                  <a:lnTo>
                    <a:pt x="2663" y="12363"/>
                  </a:lnTo>
                  <a:lnTo>
                    <a:pt x="3614" y="15025"/>
                  </a:lnTo>
                  <a:lnTo>
                    <a:pt x="16452" y="10556"/>
                  </a:lnTo>
                  <a:lnTo>
                    <a:pt x="15596" y="7988"/>
                  </a:lnTo>
                  <a:lnTo>
                    <a:pt x="6942" y="11031"/>
                  </a:lnTo>
                  <a:lnTo>
                    <a:pt x="13789" y="2568"/>
                  </a:lnTo>
                  <a:lnTo>
                    <a:pt x="12743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1" name="Frihåndsform: figur 180">
              <a:extLst>
                <a:ext uri="{FF2B5EF4-FFF2-40B4-BE49-F238E27FC236}">
                  <a16:creationId xmlns:a16="http://schemas.microsoft.com/office/drawing/2014/main" id="{10BDBA52-4648-4C98-A4ED-21AA22CFAAAD}"/>
                </a:ext>
              </a:extLst>
            </p:cNvPr>
            <p:cNvSpPr/>
            <p:nvPr/>
          </p:nvSpPr>
          <p:spPr>
            <a:xfrm>
              <a:off x="10073941" y="974362"/>
              <a:ext cx="16451" cy="11316"/>
            </a:xfrm>
            <a:custGeom>
              <a:avLst/>
              <a:gdLst>
                <a:gd name="connsiteX0" fmla="*/ 0 w 16451"/>
                <a:gd name="connsiteY0" fmla="*/ 5801 h 11316"/>
                <a:gd name="connsiteX1" fmla="*/ 12267 w 16451"/>
                <a:gd name="connsiteY1" fmla="*/ 0 h 11316"/>
                <a:gd name="connsiteX2" fmla="*/ 16452 w 16451"/>
                <a:gd name="connsiteY2" fmla="*/ 8939 h 11316"/>
                <a:gd name="connsiteX3" fmla="*/ 14455 w 16451"/>
                <a:gd name="connsiteY3" fmla="*/ 9890 h 11316"/>
                <a:gd name="connsiteX4" fmla="*/ 11412 w 16451"/>
                <a:gd name="connsiteY4" fmla="*/ 3519 h 11316"/>
                <a:gd name="connsiteX5" fmla="*/ 8464 w 16451"/>
                <a:gd name="connsiteY5" fmla="*/ 4945 h 11316"/>
                <a:gd name="connsiteX6" fmla="*/ 10936 w 16451"/>
                <a:gd name="connsiteY6" fmla="*/ 10270 h 11316"/>
                <a:gd name="connsiteX7" fmla="*/ 8939 w 16451"/>
                <a:gd name="connsiteY7" fmla="*/ 11317 h 11316"/>
                <a:gd name="connsiteX8" fmla="*/ 6371 w 16451"/>
                <a:gd name="connsiteY8" fmla="*/ 5801 h 11316"/>
                <a:gd name="connsiteX9" fmla="*/ 1046 w 16451"/>
                <a:gd name="connsiteY9" fmla="*/ 8369 h 1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1" h="11316">
                  <a:moveTo>
                    <a:pt x="0" y="5801"/>
                  </a:moveTo>
                  <a:lnTo>
                    <a:pt x="12267" y="0"/>
                  </a:lnTo>
                  <a:lnTo>
                    <a:pt x="16452" y="8939"/>
                  </a:lnTo>
                  <a:lnTo>
                    <a:pt x="14455" y="9890"/>
                  </a:lnTo>
                  <a:lnTo>
                    <a:pt x="11412" y="3519"/>
                  </a:lnTo>
                  <a:lnTo>
                    <a:pt x="8464" y="4945"/>
                  </a:lnTo>
                  <a:lnTo>
                    <a:pt x="10936" y="10270"/>
                  </a:lnTo>
                  <a:lnTo>
                    <a:pt x="8939" y="11317"/>
                  </a:lnTo>
                  <a:lnTo>
                    <a:pt x="6371" y="5801"/>
                  </a:lnTo>
                  <a:lnTo>
                    <a:pt x="1046" y="8369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82" name="dasdasda">
              <a:extLst>
                <a:ext uri="{FF2B5EF4-FFF2-40B4-BE49-F238E27FC236}">
                  <a16:creationId xmlns:a16="http://schemas.microsoft.com/office/drawing/2014/main" id="{24DEC07D-9ABB-4605-812B-BEC0C1BD1402}"/>
                </a:ext>
              </a:extLst>
            </p:cNvPr>
            <p:cNvGrpSpPr/>
            <p:nvPr/>
          </p:nvGrpSpPr>
          <p:grpSpPr>
            <a:xfrm>
              <a:off x="10083640" y="703431"/>
              <a:ext cx="259825" cy="302469"/>
              <a:chOff x="10083640" y="703431"/>
              <a:chExt cx="259825" cy="302469"/>
            </a:xfrm>
            <a:solidFill>
              <a:srgbClr val="EBEBEB"/>
            </a:solidFill>
          </p:grpSpPr>
          <p:sp>
            <p:nvSpPr>
              <p:cNvPr id="233" name="Frihåndsform: figur 232">
                <a:extLst>
                  <a:ext uri="{FF2B5EF4-FFF2-40B4-BE49-F238E27FC236}">
                    <a16:creationId xmlns:a16="http://schemas.microsoft.com/office/drawing/2014/main" id="{341C9BBC-C63F-4466-87B4-36CEF942E7B9}"/>
                  </a:ext>
                </a:extLst>
              </p:cNvPr>
              <p:cNvSpPr/>
              <p:nvPr/>
            </p:nvSpPr>
            <p:spPr>
              <a:xfrm>
                <a:off x="10083640" y="991004"/>
                <a:ext cx="15576" cy="14896"/>
              </a:xfrm>
              <a:custGeom>
                <a:avLst/>
                <a:gdLst>
                  <a:gd name="connsiteX0" fmla="*/ 0 w 15576"/>
                  <a:gd name="connsiteY0" fmla="*/ 7798 h 14896"/>
                  <a:gd name="connsiteX1" fmla="*/ 11221 w 15576"/>
                  <a:gd name="connsiteY1" fmla="*/ 0 h 14896"/>
                  <a:gd name="connsiteX2" fmla="*/ 14645 w 15576"/>
                  <a:gd name="connsiteY2" fmla="*/ 4850 h 14896"/>
                  <a:gd name="connsiteX3" fmla="*/ 12172 w 15576"/>
                  <a:gd name="connsiteY3" fmla="*/ 13409 h 14896"/>
                  <a:gd name="connsiteX4" fmla="*/ 3423 w 15576"/>
                  <a:gd name="connsiteY4" fmla="*/ 12648 h 14896"/>
                  <a:gd name="connsiteX5" fmla="*/ 0 w 15576"/>
                  <a:gd name="connsiteY5" fmla="*/ 7798 h 14896"/>
                  <a:gd name="connsiteX6" fmla="*/ 3614 w 15576"/>
                  <a:gd name="connsiteY6" fmla="*/ 8749 h 14896"/>
                  <a:gd name="connsiteX7" fmla="*/ 5040 w 15576"/>
                  <a:gd name="connsiteY7" fmla="*/ 10841 h 14896"/>
                  <a:gd name="connsiteX8" fmla="*/ 10461 w 15576"/>
                  <a:gd name="connsiteY8" fmla="*/ 11126 h 14896"/>
                  <a:gd name="connsiteX9" fmla="*/ 12743 w 15576"/>
                  <a:gd name="connsiteY9" fmla="*/ 8273 h 14896"/>
                  <a:gd name="connsiteX10" fmla="*/ 12077 w 15576"/>
                  <a:gd name="connsiteY10" fmla="*/ 5135 h 14896"/>
                  <a:gd name="connsiteX11" fmla="*/ 10936 w 15576"/>
                  <a:gd name="connsiteY11" fmla="*/ 3519 h 14896"/>
                  <a:gd name="connsiteX12" fmla="*/ 3614 w 15576"/>
                  <a:gd name="connsiteY12" fmla="*/ 8749 h 1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76" h="14896">
                    <a:moveTo>
                      <a:pt x="0" y="7798"/>
                    </a:moveTo>
                    <a:lnTo>
                      <a:pt x="11221" y="0"/>
                    </a:lnTo>
                    <a:lnTo>
                      <a:pt x="14645" y="4850"/>
                    </a:lnTo>
                    <a:cubicBezTo>
                      <a:pt x="16262" y="7132"/>
                      <a:pt x="15976" y="10841"/>
                      <a:pt x="12172" y="13409"/>
                    </a:cubicBezTo>
                    <a:cubicBezTo>
                      <a:pt x="8559" y="15881"/>
                      <a:pt x="5040" y="15025"/>
                      <a:pt x="3423" y="12648"/>
                    </a:cubicBezTo>
                    <a:lnTo>
                      <a:pt x="0" y="7798"/>
                    </a:lnTo>
                    <a:close/>
                    <a:moveTo>
                      <a:pt x="3614" y="8749"/>
                    </a:moveTo>
                    <a:lnTo>
                      <a:pt x="5040" y="10841"/>
                    </a:lnTo>
                    <a:cubicBezTo>
                      <a:pt x="6181" y="12363"/>
                      <a:pt x="7893" y="12838"/>
                      <a:pt x="10461" y="11126"/>
                    </a:cubicBezTo>
                    <a:cubicBezTo>
                      <a:pt x="11887" y="10175"/>
                      <a:pt x="12553" y="9129"/>
                      <a:pt x="12743" y="8273"/>
                    </a:cubicBezTo>
                    <a:cubicBezTo>
                      <a:pt x="13123" y="7322"/>
                      <a:pt x="13028" y="6372"/>
                      <a:pt x="12077" y="5135"/>
                    </a:cubicBezTo>
                    <a:lnTo>
                      <a:pt x="10936" y="3519"/>
                    </a:lnTo>
                    <a:lnTo>
                      <a:pt x="3614" y="874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4" name="Frihåndsform: figur 233">
                <a:extLst>
                  <a:ext uri="{FF2B5EF4-FFF2-40B4-BE49-F238E27FC236}">
                    <a16:creationId xmlns:a16="http://schemas.microsoft.com/office/drawing/2014/main" id="{B9AA1F85-CFF3-436E-B332-E36B48E9DC4C}"/>
                  </a:ext>
                </a:extLst>
              </p:cNvPr>
              <p:cNvSpPr/>
              <p:nvPr/>
            </p:nvSpPr>
            <p:spPr>
              <a:xfrm>
                <a:off x="10320907" y="970463"/>
                <a:ext cx="15836" cy="14585"/>
              </a:xfrm>
              <a:custGeom>
                <a:avLst/>
                <a:gdLst>
                  <a:gd name="connsiteX0" fmla="*/ 12933 w 15836"/>
                  <a:gd name="connsiteY0" fmla="*/ 3899 h 14585"/>
                  <a:gd name="connsiteX1" fmla="*/ 14930 w 15836"/>
                  <a:gd name="connsiteY1" fmla="*/ 11221 h 14585"/>
                  <a:gd name="connsiteX2" fmla="*/ 11507 w 15836"/>
                  <a:gd name="connsiteY2" fmla="*/ 14455 h 14585"/>
                  <a:gd name="connsiteX3" fmla="*/ 8083 w 15836"/>
                  <a:gd name="connsiteY3" fmla="*/ 13979 h 14585"/>
                  <a:gd name="connsiteX4" fmla="*/ 0 w 15836"/>
                  <a:gd name="connsiteY4" fmla="*/ 9985 h 14585"/>
                  <a:gd name="connsiteX5" fmla="*/ 1331 w 15836"/>
                  <a:gd name="connsiteY5" fmla="*/ 7322 h 14585"/>
                  <a:gd name="connsiteX6" fmla="*/ 9224 w 15836"/>
                  <a:gd name="connsiteY6" fmla="*/ 11221 h 14585"/>
                  <a:gd name="connsiteX7" fmla="*/ 12743 w 15836"/>
                  <a:gd name="connsiteY7" fmla="*/ 10270 h 14585"/>
                  <a:gd name="connsiteX8" fmla="*/ 11697 w 15836"/>
                  <a:gd name="connsiteY8" fmla="*/ 6562 h 14585"/>
                  <a:gd name="connsiteX9" fmla="*/ 3709 w 15836"/>
                  <a:gd name="connsiteY9" fmla="*/ 2663 h 14585"/>
                  <a:gd name="connsiteX10" fmla="*/ 5040 w 15836"/>
                  <a:gd name="connsiteY10" fmla="*/ 0 h 14585"/>
                  <a:gd name="connsiteX11" fmla="*/ 12933 w 15836"/>
                  <a:gd name="connsiteY11" fmla="*/ 3899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836" h="14585">
                    <a:moveTo>
                      <a:pt x="12933" y="3899"/>
                    </a:moveTo>
                    <a:cubicBezTo>
                      <a:pt x="16071" y="5516"/>
                      <a:pt x="16547" y="8178"/>
                      <a:pt x="14930" y="11221"/>
                    </a:cubicBezTo>
                    <a:cubicBezTo>
                      <a:pt x="14360" y="12363"/>
                      <a:pt x="13218" y="13884"/>
                      <a:pt x="11507" y="14455"/>
                    </a:cubicBezTo>
                    <a:cubicBezTo>
                      <a:pt x="10461" y="14740"/>
                      <a:pt x="9320" y="14550"/>
                      <a:pt x="8083" y="13979"/>
                    </a:cubicBezTo>
                    <a:lnTo>
                      <a:pt x="0" y="9985"/>
                    </a:lnTo>
                    <a:lnTo>
                      <a:pt x="1331" y="7322"/>
                    </a:lnTo>
                    <a:lnTo>
                      <a:pt x="9224" y="11221"/>
                    </a:lnTo>
                    <a:cubicBezTo>
                      <a:pt x="10936" y="12077"/>
                      <a:pt x="12172" y="11412"/>
                      <a:pt x="12743" y="10270"/>
                    </a:cubicBezTo>
                    <a:cubicBezTo>
                      <a:pt x="13599" y="8464"/>
                      <a:pt x="13123" y="7418"/>
                      <a:pt x="11697" y="6562"/>
                    </a:cubicBezTo>
                    <a:lnTo>
                      <a:pt x="3709" y="2663"/>
                    </a:lnTo>
                    <a:lnTo>
                      <a:pt x="5040" y="0"/>
                    </a:lnTo>
                    <a:lnTo>
                      <a:pt x="12933" y="389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5" name="Frihåndsform: figur 234">
                <a:extLst>
                  <a:ext uri="{FF2B5EF4-FFF2-40B4-BE49-F238E27FC236}">
                    <a16:creationId xmlns:a16="http://schemas.microsoft.com/office/drawing/2014/main" id="{35B5FAD5-0810-46C7-AD5B-69195B06D24C}"/>
                  </a:ext>
                </a:extLst>
              </p:cNvPr>
              <p:cNvSpPr/>
              <p:nvPr/>
            </p:nvSpPr>
            <p:spPr>
              <a:xfrm>
                <a:off x="10233418" y="703431"/>
                <a:ext cx="15881" cy="11126"/>
              </a:xfrm>
              <a:custGeom>
                <a:avLst/>
                <a:gdLst>
                  <a:gd name="connsiteX0" fmla="*/ 14740 w 15881"/>
                  <a:gd name="connsiteY0" fmla="*/ 11126 h 11126"/>
                  <a:gd name="connsiteX1" fmla="*/ 4660 w 15881"/>
                  <a:gd name="connsiteY1" fmla="*/ 9129 h 11126"/>
                  <a:gd name="connsiteX2" fmla="*/ 761 w 15881"/>
                  <a:gd name="connsiteY2" fmla="*/ 8559 h 11126"/>
                  <a:gd name="connsiteX3" fmla="*/ 0 w 15881"/>
                  <a:gd name="connsiteY3" fmla="*/ 8464 h 11126"/>
                  <a:gd name="connsiteX4" fmla="*/ 571 w 15881"/>
                  <a:gd name="connsiteY4" fmla="*/ 0 h 11126"/>
                  <a:gd name="connsiteX5" fmla="*/ 4374 w 15881"/>
                  <a:gd name="connsiteY5" fmla="*/ 475 h 11126"/>
                  <a:gd name="connsiteX6" fmla="*/ 15881 w 15881"/>
                  <a:gd name="connsiteY6" fmla="*/ 2663 h 11126"/>
                  <a:gd name="connsiteX7" fmla="*/ 14740 w 15881"/>
                  <a:gd name="connsiteY7" fmla="*/ 11126 h 1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81" h="11126">
                    <a:moveTo>
                      <a:pt x="14740" y="11126"/>
                    </a:moveTo>
                    <a:cubicBezTo>
                      <a:pt x="11412" y="10366"/>
                      <a:pt x="7988" y="9605"/>
                      <a:pt x="4660" y="9129"/>
                    </a:cubicBezTo>
                    <a:cubicBezTo>
                      <a:pt x="3328" y="8939"/>
                      <a:pt x="2092" y="8749"/>
                      <a:pt x="761" y="8559"/>
                    </a:cubicBezTo>
                    <a:cubicBezTo>
                      <a:pt x="475" y="8559"/>
                      <a:pt x="285" y="8559"/>
                      <a:pt x="0" y="8464"/>
                    </a:cubicBezTo>
                    <a:lnTo>
                      <a:pt x="571" y="0"/>
                    </a:lnTo>
                    <a:cubicBezTo>
                      <a:pt x="2377" y="285"/>
                      <a:pt x="3804" y="475"/>
                      <a:pt x="4374" y="475"/>
                    </a:cubicBezTo>
                    <a:cubicBezTo>
                      <a:pt x="8273" y="1141"/>
                      <a:pt x="11982" y="1807"/>
                      <a:pt x="15881" y="2663"/>
                    </a:cubicBezTo>
                    <a:lnTo>
                      <a:pt x="14740" y="1112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6" name="Frihåndsform: figur 235">
                <a:extLst>
                  <a:ext uri="{FF2B5EF4-FFF2-40B4-BE49-F238E27FC236}">
                    <a16:creationId xmlns:a16="http://schemas.microsoft.com/office/drawing/2014/main" id="{7D669331-3A96-4067-8323-579A073655E9}"/>
                  </a:ext>
                </a:extLst>
              </p:cNvPr>
              <p:cNvSpPr/>
              <p:nvPr/>
            </p:nvSpPr>
            <p:spPr>
              <a:xfrm>
                <a:off x="10160479" y="703431"/>
                <a:ext cx="15786" cy="11031"/>
              </a:xfrm>
              <a:custGeom>
                <a:avLst/>
                <a:gdLst>
                  <a:gd name="connsiteX0" fmla="*/ 15786 w 15786"/>
                  <a:gd name="connsiteY0" fmla="*/ 8369 h 11031"/>
                  <a:gd name="connsiteX1" fmla="*/ 14360 w 15786"/>
                  <a:gd name="connsiteY1" fmla="*/ 8559 h 11031"/>
                  <a:gd name="connsiteX2" fmla="*/ 10556 w 15786"/>
                  <a:gd name="connsiteY2" fmla="*/ 9129 h 11031"/>
                  <a:gd name="connsiteX3" fmla="*/ 951 w 15786"/>
                  <a:gd name="connsiteY3" fmla="*/ 11031 h 11031"/>
                  <a:gd name="connsiteX4" fmla="*/ 0 w 15786"/>
                  <a:gd name="connsiteY4" fmla="*/ 2758 h 11031"/>
                  <a:gd name="connsiteX5" fmla="*/ 11982 w 15786"/>
                  <a:gd name="connsiteY5" fmla="*/ 475 h 11031"/>
                  <a:gd name="connsiteX6" fmla="*/ 15120 w 15786"/>
                  <a:gd name="connsiteY6" fmla="*/ 0 h 11031"/>
                  <a:gd name="connsiteX7" fmla="*/ 15786 w 15786"/>
                  <a:gd name="connsiteY7" fmla="*/ 8369 h 1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6" h="11031">
                    <a:moveTo>
                      <a:pt x="15786" y="8369"/>
                    </a:moveTo>
                    <a:cubicBezTo>
                      <a:pt x="15311" y="8464"/>
                      <a:pt x="14835" y="8559"/>
                      <a:pt x="14360" y="8559"/>
                    </a:cubicBezTo>
                    <a:cubicBezTo>
                      <a:pt x="13028" y="8749"/>
                      <a:pt x="11792" y="8939"/>
                      <a:pt x="10556" y="9129"/>
                    </a:cubicBezTo>
                    <a:cubicBezTo>
                      <a:pt x="7322" y="9700"/>
                      <a:pt x="4089" y="10270"/>
                      <a:pt x="951" y="11031"/>
                    </a:cubicBezTo>
                    <a:lnTo>
                      <a:pt x="0" y="2758"/>
                    </a:lnTo>
                    <a:cubicBezTo>
                      <a:pt x="3994" y="1902"/>
                      <a:pt x="7988" y="1141"/>
                      <a:pt x="11982" y="475"/>
                    </a:cubicBezTo>
                    <a:cubicBezTo>
                      <a:pt x="12458" y="380"/>
                      <a:pt x="13599" y="190"/>
                      <a:pt x="15120" y="0"/>
                    </a:cubicBezTo>
                    <a:lnTo>
                      <a:pt x="15786" y="836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7" name="Frihåndsform: figur 236">
                <a:extLst>
                  <a:ext uri="{FF2B5EF4-FFF2-40B4-BE49-F238E27FC236}">
                    <a16:creationId xmlns:a16="http://schemas.microsoft.com/office/drawing/2014/main" id="{C5C4C9A9-1974-492B-B04F-728648040498}"/>
                  </a:ext>
                </a:extLst>
              </p:cNvPr>
              <p:cNvSpPr/>
              <p:nvPr/>
            </p:nvSpPr>
            <p:spPr>
              <a:xfrm>
                <a:off x="10328325" y="956676"/>
                <a:ext cx="15141" cy="13976"/>
              </a:xfrm>
              <a:custGeom>
                <a:avLst/>
                <a:gdLst>
                  <a:gd name="connsiteX0" fmla="*/ 0 w 15141"/>
                  <a:gd name="connsiteY0" fmla="*/ 9317 h 13976"/>
                  <a:gd name="connsiteX1" fmla="*/ 2092 w 15141"/>
                  <a:gd name="connsiteY1" fmla="*/ 3611 h 13976"/>
                  <a:gd name="connsiteX2" fmla="*/ 10080 w 15141"/>
                  <a:gd name="connsiteY2" fmla="*/ 568 h 13976"/>
                  <a:gd name="connsiteX3" fmla="*/ 14740 w 15141"/>
                  <a:gd name="connsiteY3" fmla="*/ 8366 h 13976"/>
                  <a:gd name="connsiteX4" fmla="*/ 12648 w 15141"/>
                  <a:gd name="connsiteY4" fmla="*/ 13977 h 13976"/>
                  <a:gd name="connsiteX5" fmla="*/ 0 w 15141"/>
                  <a:gd name="connsiteY5" fmla="*/ 9317 h 13976"/>
                  <a:gd name="connsiteX6" fmla="*/ 11507 w 15141"/>
                  <a:gd name="connsiteY6" fmla="*/ 10743 h 13976"/>
                  <a:gd name="connsiteX7" fmla="*/ 12458 w 15141"/>
                  <a:gd name="connsiteY7" fmla="*/ 8081 h 13976"/>
                  <a:gd name="connsiteX8" fmla="*/ 9224 w 15141"/>
                  <a:gd name="connsiteY8" fmla="*/ 3611 h 13976"/>
                  <a:gd name="connsiteX9" fmla="*/ 4089 w 15141"/>
                  <a:gd name="connsiteY9" fmla="*/ 5133 h 13976"/>
                  <a:gd name="connsiteX10" fmla="*/ 3138 w 15141"/>
                  <a:gd name="connsiteY10" fmla="*/ 7700 h 13976"/>
                  <a:gd name="connsiteX11" fmla="*/ 11507 w 15141"/>
                  <a:gd name="connsiteY11" fmla="*/ 10743 h 1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41" h="13976">
                    <a:moveTo>
                      <a:pt x="0" y="9317"/>
                    </a:moveTo>
                    <a:lnTo>
                      <a:pt x="2092" y="3611"/>
                    </a:lnTo>
                    <a:cubicBezTo>
                      <a:pt x="3709" y="-763"/>
                      <a:pt x="7703" y="-288"/>
                      <a:pt x="10080" y="568"/>
                    </a:cubicBezTo>
                    <a:cubicBezTo>
                      <a:pt x="12743" y="1614"/>
                      <a:pt x="16357" y="4182"/>
                      <a:pt x="14740" y="8366"/>
                    </a:cubicBezTo>
                    <a:lnTo>
                      <a:pt x="12648" y="13977"/>
                    </a:lnTo>
                    <a:lnTo>
                      <a:pt x="0" y="9317"/>
                    </a:lnTo>
                    <a:close/>
                    <a:moveTo>
                      <a:pt x="11507" y="10743"/>
                    </a:moveTo>
                    <a:lnTo>
                      <a:pt x="12458" y="8081"/>
                    </a:lnTo>
                    <a:cubicBezTo>
                      <a:pt x="13314" y="5893"/>
                      <a:pt x="11412" y="4277"/>
                      <a:pt x="9224" y="3611"/>
                    </a:cubicBezTo>
                    <a:cubicBezTo>
                      <a:pt x="5516" y="2185"/>
                      <a:pt x="4565" y="3896"/>
                      <a:pt x="4089" y="5133"/>
                    </a:cubicBezTo>
                    <a:lnTo>
                      <a:pt x="3138" y="7700"/>
                    </a:lnTo>
                    <a:lnTo>
                      <a:pt x="11507" y="1074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83" name="Frihåndsform: figur 182">
              <a:extLst>
                <a:ext uri="{FF2B5EF4-FFF2-40B4-BE49-F238E27FC236}">
                  <a16:creationId xmlns:a16="http://schemas.microsoft.com/office/drawing/2014/main" id="{20CB7F14-0116-4750-9955-29FC076ABFC3}"/>
                </a:ext>
              </a:extLst>
            </p:cNvPr>
            <p:cNvSpPr/>
            <p:nvPr/>
          </p:nvSpPr>
          <p:spPr>
            <a:xfrm>
              <a:off x="10300366" y="1000418"/>
              <a:ext cx="14835" cy="14264"/>
            </a:xfrm>
            <a:custGeom>
              <a:avLst/>
              <a:gdLst>
                <a:gd name="connsiteX0" fmla="*/ 14835 w 14835"/>
                <a:gd name="connsiteY0" fmla="*/ 12077 h 14264"/>
                <a:gd name="connsiteX1" fmla="*/ 12933 w 14835"/>
                <a:gd name="connsiteY1" fmla="*/ 14265 h 14264"/>
                <a:gd name="connsiteX2" fmla="*/ 4565 w 14835"/>
                <a:gd name="connsiteY2" fmla="*/ 6942 h 14264"/>
                <a:gd name="connsiteX3" fmla="*/ 1807 w 14835"/>
                <a:gd name="connsiteY3" fmla="*/ 10080 h 14264"/>
                <a:gd name="connsiteX4" fmla="*/ 0 w 14835"/>
                <a:gd name="connsiteY4" fmla="*/ 8464 h 14264"/>
                <a:gd name="connsiteX5" fmla="*/ 7322 w 14835"/>
                <a:gd name="connsiteY5" fmla="*/ 0 h 14264"/>
                <a:gd name="connsiteX6" fmla="*/ 9129 w 14835"/>
                <a:gd name="connsiteY6" fmla="*/ 1617 h 14264"/>
                <a:gd name="connsiteX7" fmla="*/ 6467 w 14835"/>
                <a:gd name="connsiteY7" fmla="*/ 4755 h 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35" h="14264">
                  <a:moveTo>
                    <a:pt x="14835" y="12077"/>
                  </a:moveTo>
                  <a:lnTo>
                    <a:pt x="12933" y="14265"/>
                  </a:lnTo>
                  <a:lnTo>
                    <a:pt x="4565" y="6942"/>
                  </a:lnTo>
                  <a:lnTo>
                    <a:pt x="1807" y="10080"/>
                  </a:lnTo>
                  <a:lnTo>
                    <a:pt x="0" y="8464"/>
                  </a:lnTo>
                  <a:lnTo>
                    <a:pt x="7322" y="0"/>
                  </a:lnTo>
                  <a:lnTo>
                    <a:pt x="9129" y="1617"/>
                  </a:lnTo>
                  <a:lnTo>
                    <a:pt x="6467" y="4755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4" name="Frihåndsform: figur 183">
              <a:extLst>
                <a:ext uri="{FF2B5EF4-FFF2-40B4-BE49-F238E27FC236}">
                  <a16:creationId xmlns:a16="http://schemas.microsoft.com/office/drawing/2014/main" id="{D292F055-4E7A-4357-99EB-553E8B83767A}"/>
                </a:ext>
              </a:extLst>
            </p:cNvPr>
            <p:cNvSpPr/>
            <p:nvPr/>
          </p:nvSpPr>
          <p:spPr>
            <a:xfrm>
              <a:off x="10313490" y="983491"/>
              <a:ext cx="15215" cy="13218"/>
            </a:xfrm>
            <a:custGeom>
              <a:avLst/>
              <a:gdLst>
                <a:gd name="connsiteX0" fmla="*/ 15216 w 15215"/>
                <a:gd name="connsiteY0" fmla="*/ 10746 h 13218"/>
                <a:gd name="connsiteX1" fmla="*/ 13694 w 15215"/>
                <a:gd name="connsiteY1" fmla="*/ 13218 h 13218"/>
                <a:gd name="connsiteX2" fmla="*/ 4279 w 15215"/>
                <a:gd name="connsiteY2" fmla="*/ 7322 h 13218"/>
                <a:gd name="connsiteX3" fmla="*/ 2092 w 15215"/>
                <a:gd name="connsiteY3" fmla="*/ 10841 h 13218"/>
                <a:gd name="connsiteX4" fmla="*/ 0 w 15215"/>
                <a:gd name="connsiteY4" fmla="*/ 9605 h 13218"/>
                <a:gd name="connsiteX5" fmla="*/ 5991 w 15215"/>
                <a:gd name="connsiteY5" fmla="*/ 0 h 13218"/>
                <a:gd name="connsiteX6" fmla="*/ 7988 w 15215"/>
                <a:gd name="connsiteY6" fmla="*/ 1331 h 13218"/>
                <a:gd name="connsiteX7" fmla="*/ 5801 w 15215"/>
                <a:gd name="connsiteY7" fmla="*/ 4850 h 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5" h="13218">
                  <a:moveTo>
                    <a:pt x="15216" y="10746"/>
                  </a:moveTo>
                  <a:lnTo>
                    <a:pt x="13694" y="13218"/>
                  </a:lnTo>
                  <a:lnTo>
                    <a:pt x="4279" y="7322"/>
                  </a:lnTo>
                  <a:lnTo>
                    <a:pt x="2092" y="10841"/>
                  </a:lnTo>
                  <a:lnTo>
                    <a:pt x="0" y="9605"/>
                  </a:lnTo>
                  <a:lnTo>
                    <a:pt x="5991" y="0"/>
                  </a:lnTo>
                  <a:lnTo>
                    <a:pt x="7988" y="1331"/>
                  </a:lnTo>
                  <a:lnTo>
                    <a:pt x="5801" y="485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85" name="dasdasda">
              <a:extLst>
                <a:ext uri="{FF2B5EF4-FFF2-40B4-BE49-F238E27FC236}">
                  <a16:creationId xmlns:a16="http://schemas.microsoft.com/office/drawing/2014/main" id="{45C98C2D-8E20-4894-8741-6D9CD1416208}"/>
                </a:ext>
              </a:extLst>
            </p:cNvPr>
            <p:cNvGrpSpPr/>
            <p:nvPr/>
          </p:nvGrpSpPr>
          <p:grpSpPr>
            <a:xfrm>
              <a:off x="10165712" y="777131"/>
              <a:ext cx="182305" cy="281209"/>
              <a:chOff x="10165712" y="777131"/>
              <a:chExt cx="182305" cy="281209"/>
            </a:xfrm>
            <a:solidFill>
              <a:srgbClr val="EBEBEB"/>
            </a:solidFill>
          </p:grpSpPr>
          <p:sp>
            <p:nvSpPr>
              <p:cNvPr id="229" name="Frihåndsform: figur 228">
                <a:extLst>
                  <a:ext uri="{FF2B5EF4-FFF2-40B4-BE49-F238E27FC236}">
                    <a16:creationId xmlns:a16="http://schemas.microsoft.com/office/drawing/2014/main" id="{061BC955-4DCB-4EB4-8B6D-D692250FC3C3}"/>
                  </a:ext>
                </a:extLst>
              </p:cNvPr>
              <p:cNvSpPr/>
              <p:nvPr/>
            </p:nvSpPr>
            <p:spPr>
              <a:xfrm>
                <a:off x="10333833" y="941053"/>
                <a:ext cx="14184" cy="13549"/>
              </a:xfrm>
              <a:custGeom>
                <a:avLst/>
                <a:gdLst>
                  <a:gd name="connsiteX0" fmla="*/ 198 w 14184"/>
                  <a:gd name="connsiteY0" fmla="*/ 5065 h 13549"/>
                  <a:gd name="connsiteX1" fmla="*/ 8661 w 14184"/>
                  <a:gd name="connsiteY1" fmla="*/ 311 h 13549"/>
                  <a:gd name="connsiteX2" fmla="*/ 13987 w 14184"/>
                  <a:gd name="connsiteY2" fmla="*/ 8489 h 13549"/>
                  <a:gd name="connsiteX3" fmla="*/ 5523 w 14184"/>
                  <a:gd name="connsiteY3" fmla="*/ 13244 h 13549"/>
                  <a:gd name="connsiteX4" fmla="*/ 198 w 14184"/>
                  <a:gd name="connsiteY4" fmla="*/ 5065 h 13549"/>
                  <a:gd name="connsiteX5" fmla="*/ 11704 w 14184"/>
                  <a:gd name="connsiteY5" fmla="*/ 8108 h 13549"/>
                  <a:gd name="connsiteX6" fmla="*/ 7996 w 14184"/>
                  <a:gd name="connsiteY6" fmla="*/ 3354 h 13549"/>
                  <a:gd name="connsiteX7" fmla="*/ 2480 w 14184"/>
                  <a:gd name="connsiteY7" fmla="*/ 5826 h 13549"/>
                  <a:gd name="connsiteX8" fmla="*/ 6189 w 14184"/>
                  <a:gd name="connsiteY8" fmla="*/ 10581 h 13549"/>
                  <a:gd name="connsiteX9" fmla="*/ 11704 w 14184"/>
                  <a:gd name="connsiteY9" fmla="*/ 8108 h 1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84" h="13549">
                    <a:moveTo>
                      <a:pt x="198" y="5065"/>
                    </a:moveTo>
                    <a:cubicBezTo>
                      <a:pt x="578" y="3259"/>
                      <a:pt x="2575" y="-1211"/>
                      <a:pt x="8661" y="311"/>
                    </a:cubicBezTo>
                    <a:cubicBezTo>
                      <a:pt x="14843" y="1832"/>
                      <a:pt x="14367" y="6682"/>
                      <a:pt x="13987" y="8489"/>
                    </a:cubicBezTo>
                    <a:cubicBezTo>
                      <a:pt x="13606" y="10201"/>
                      <a:pt x="11609" y="14765"/>
                      <a:pt x="5523" y="13244"/>
                    </a:cubicBezTo>
                    <a:cubicBezTo>
                      <a:pt x="-658" y="11722"/>
                      <a:pt x="-183" y="6872"/>
                      <a:pt x="198" y="5065"/>
                    </a:cubicBezTo>
                    <a:moveTo>
                      <a:pt x="11704" y="8108"/>
                    </a:moveTo>
                    <a:cubicBezTo>
                      <a:pt x="12085" y="6587"/>
                      <a:pt x="11704" y="4305"/>
                      <a:pt x="7996" y="3354"/>
                    </a:cubicBezTo>
                    <a:cubicBezTo>
                      <a:pt x="4287" y="2403"/>
                      <a:pt x="2860" y="4305"/>
                      <a:pt x="2480" y="5826"/>
                    </a:cubicBezTo>
                    <a:cubicBezTo>
                      <a:pt x="2100" y="7348"/>
                      <a:pt x="2480" y="9725"/>
                      <a:pt x="6189" y="10581"/>
                    </a:cubicBezTo>
                    <a:cubicBezTo>
                      <a:pt x="9898" y="11532"/>
                      <a:pt x="11324" y="9630"/>
                      <a:pt x="11704" y="810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0" name="Frihåndsform: figur 229">
                <a:extLst>
                  <a:ext uri="{FF2B5EF4-FFF2-40B4-BE49-F238E27FC236}">
                    <a16:creationId xmlns:a16="http://schemas.microsoft.com/office/drawing/2014/main" id="{3BDE4710-8565-41F2-B6AC-09231DFA45E1}"/>
                  </a:ext>
                </a:extLst>
              </p:cNvPr>
              <p:cNvSpPr/>
              <p:nvPr/>
            </p:nvSpPr>
            <p:spPr>
              <a:xfrm>
                <a:off x="10197947" y="777131"/>
                <a:ext cx="13884" cy="31762"/>
              </a:xfrm>
              <a:custGeom>
                <a:avLst/>
                <a:gdLst>
                  <a:gd name="connsiteX0" fmla="*/ 10841 w 13884"/>
                  <a:gd name="connsiteY0" fmla="*/ 31762 h 31762"/>
                  <a:gd name="connsiteX1" fmla="*/ 3233 w 13884"/>
                  <a:gd name="connsiteY1" fmla="*/ 31762 h 31762"/>
                  <a:gd name="connsiteX2" fmla="*/ 1902 w 13884"/>
                  <a:gd name="connsiteY2" fmla="*/ 26912 h 31762"/>
                  <a:gd name="connsiteX3" fmla="*/ 285 w 13884"/>
                  <a:gd name="connsiteY3" fmla="*/ 20731 h 31762"/>
                  <a:gd name="connsiteX4" fmla="*/ 0 w 13884"/>
                  <a:gd name="connsiteY4" fmla="*/ 16642 h 31762"/>
                  <a:gd name="connsiteX5" fmla="*/ 3899 w 13884"/>
                  <a:gd name="connsiteY5" fmla="*/ 0 h 31762"/>
                  <a:gd name="connsiteX6" fmla="*/ 4089 w 13884"/>
                  <a:gd name="connsiteY6" fmla="*/ 95 h 31762"/>
                  <a:gd name="connsiteX7" fmla="*/ 7132 w 13884"/>
                  <a:gd name="connsiteY7" fmla="*/ 951 h 31762"/>
                  <a:gd name="connsiteX8" fmla="*/ 10080 w 13884"/>
                  <a:gd name="connsiteY8" fmla="*/ 95 h 31762"/>
                  <a:gd name="connsiteX9" fmla="*/ 13884 w 13884"/>
                  <a:gd name="connsiteY9" fmla="*/ 16737 h 31762"/>
                  <a:gd name="connsiteX10" fmla="*/ 13599 w 13884"/>
                  <a:gd name="connsiteY10" fmla="*/ 20731 h 31762"/>
                  <a:gd name="connsiteX11" fmla="*/ 12077 w 13884"/>
                  <a:gd name="connsiteY11" fmla="*/ 27198 h 31762"/>
                  <a:gd name="connsiteX12" fmla="*/ 10841 w 13884"/>
                  <a:gd name="connsiteY12" fmla="*/ 31762 h 3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84" h="31762">
                    <a:moveTo>
                      <a:pt x="10841" y="31762"/>
                    </a:moveTo>
                    <a:lnTo>
                      <a:pt x="3233" y="31762"/>
                    </a:lnTo>
                    <a:cubicBezTo>
                      <a:pt x="3043" y="30241"/>
                      <a:pt x="2473" y="28624"/>
                      <a:pt x="1902" y="26912"/>
                    </a:cubicBezTo>
                    <a:cubicBezTo>
                      <a:pt x="1236" y="25010"/>
                      <a:pt x="475" y="22918"/>
                      <a:pt x="285" y="20731"/>
                    </a:cubicBezTo>
                    <a:cubicBezTo>
                      <a:pt x="95" y="19400"/>
                      <a:pt x="0" y="18068"/>
                      <a:pt x="0" y="16642"/>
                    </a:cubicBezTo>
                    <a:cubicBezTo>
                      <a:pt x="0" y="9985"/>
                      <a:pt x="1712" y="3233"/>
                      <a:pt x="3899" y="0"/>
                    </a:cubicBezTo>
                    <a:cubicBezTo>
                      <a:pt x="3994" y="95"/>
                      <a:pt x="3994" y="95"/>
                      <a:pt x="4089" y="95"/>
                    </a:cubicBezTo>
                    <a:cubicBezTo>
                      <a:pt x="4945" y="666"/>
                      <a:pt x="5991" y="951"/>
                      <a:pt x="7132" y="951"/>
                    </a:cubicBezTo>
                    <a:cubicBezTo>
                      <a:pt x="8178" y="951"/>
                      <a:pt x="9224" y="666"/>
                      <a:pt x="10080" y="95"/>
                    </a:cubicBezTo>
                    <a:cubicBezTo>
                      <a:pt x="12172" y="3423"/>
                      <a:pt x="13884" y="10175"/>
                      <a:pt x="13884" y="16737"/>
                    </a:cubicBezTo>
                    <a:cubicBezTo>
                      <a:pt x="13884" y="18068"/>
                      <a:pt x="13789" y="19400"/>
                      <a:pt x="13599" y="20731"/>
                    </a:cubicBezTo>
                    <a:cubicBezTo>
                      <a:pt x="13314" y="23013"/>
                      <a:pt x="12648" y="25106"/>
                      <a:pt x="12077" y="27198"/>
                    </a:cubicBezTo>
                    <a:cubicBezTo>
                      <a:pt x="11507" y="28814"/>
                      <a:pt x="11031" y="30336"/>
                      <a:pt x="10841" y="3176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1" name="Frihåndsform: figur 230">
                <a:extLst>
                  <a:ext uri="{FF2B5EF4-FFF2-40B4-BE49-F238E27FC236}">
                    <a16:creationId xmlns:a16="http://schemas.microsoft.com/office/drawing/2014/main" id="{8A527405-1820-48C9-903E-F97DFD6FA938}"/>
                  </a:ext>
                </a:extLst>
              </p:cNvPr>
              <p:cNvSpPr/>
              <p:nvPr/>
            </p:nvSpPr>
            <p:spPr>
              <a:xfrm>
                <a:off x="10278753" y="1023978"/>
                <a:ext cx="14064" cy="14313"/>
              </a:xfrm>
              <a:custGeom>
                <a:avLst/>
                <a:gdLst>
                  <a:gd name="connsiteX0" fmla="*/ 2974 w 14064"/>
                  <a:gd name="connsiteY0" fmla="*/ 1356 h 14313"/>
                  <a:gd name="connsiteX1" fmla="*/ 12484 w 14064"/>
                  <a:gd name="connsiteY1" fmla="*/ 3353 h 14313"/>
                  <a:gd name="connsiteX2" fmla="*/ 11152 w 14064"/>
                  <a:gd name="connsiteY2" fmla="*/ 12958 h 14313"/>
                  <a:gd name="connsiteX3" fmla="*/ 1643 w 14064"/>
                  <a:gd name="connsiteY3" fmla="*/ 10960 h 14313"/>
                  <a:gd name="connsiteX4" fmla="*/ 2974 w 14064"/>
                  <a:gd name="connsiteY4" fmla="*/ 1356 h 14313"/>
                  <a:gd name="connsiteX5" fmla="*/ 9821 w 14064"/>
                  <a:gd name="connsiteY5" fmla="*/ 10865 h 14313"/>
                  <a:gd name="connsiteX6" fmla="*/ 10201 w 14064"/>
                  <a:gd name="connsiteY6" fmla="*/ 4874 h 14313"/>
                  <a:gd name="connsiteX7" fmla="*/ 4400 w 14064"/>
                  <a:gd name="connsiteY7" fmla="*/ 3163 h 14313"/>
                  <a:gd name="connsiteX8" fmla="*/ 4020 w 14064"/>
                  <a:gd name="connsiteY8" fmla="*/ 9154 h 14313"/>
                  <a:gd name="connsiteX9" fmla="*/ 9821 w 14064"/>
                  <a:gd name="connsiteY9" fmla="*/ 10865 h 1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4" h="14313">
                    <a:moveTo>
                      <a:pt x="2974" y="1356"/>
                    </a:moveTo>
                    <a:cubicBezTo>
                      <a:pt x="4495" y="310"/>
                      <a:pt x="8870" y="-1878"/>
                      <a:pt x="12484" y="3353"/>
                    </a:cubicBezTo>
                    <a:cubicBezTo>
                      <a:pt x="16097" y="8583"/>
                      <a:pt x="12579" y="11911"/>
                      <a:pt x="11152" y="12958"/>
                    </a:cubicBezTo>
                    <a:cubicBezTo>
                      <a:pt x="9631" y="14004"/>
                      <a:pt x="5351" y="16191"/>
                      <a:pt x="1643" y="10960"/>
                    </a:cubicBezTo>
                    <a:cubicBezTo>
                      <a:pt x="-2066" y="5825"/>
                      <a:pt x="1452" y="2402"/>
                      <a:pt x="2974" y="1356"/>
                    </a:cubicBezTo>
                    <a:moveTo>
                      <a:pt x="9821" y="10865"/>
                    </a:moveTo>
                    <a:cubicBezTo>
                      <a:pt x="11057" y="9914"/>
                      <a:pt x="12389" y="7917"/>
                      <a:pt x="10201" y="4874"/>
                    </a:cubicBezTo>
                    <a:cubicBezTo>
                      <a:pt x="8014" y="1736"/>
                      <a:pt x="5637" y="2212"/>
                      <a:pt x="4400" y="3163"/>
                    </a:cubicBezTo>
                    <a:cubicBezTo>
                      <a:pt x="3164" y="4018"/>
                      <a:pt x="1833" y="6111"/>
                      <a:pt x="4020" y="9154"/>
                    </a:cubicBezTo>
                    <a:cubicBezTo>
                      <a:pt x="6207" y="12292"/>
                      <a:pt x="8585" y="11816"/>
                      <a:pt x="9821" y="10865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2" name="Frihåndsform: figur 231">
                <a:extLst>
                  <a:ext uri="{FF2B5EF4-FFF2-40B4-BE49-F238E27FC236}">
                    <a16:creationId xmlns:a16="http://schemas.microsoft.com/office/drawing/2014/main" id="{35BA25EE-27E4-4DD2-93E1-6BC7794D2B30}"/>
                  </a:ext>
                </a:extLst>
              </p:cNvPr>
              <p:cNvSpPr/>
              <p:nvPr/>
            </p:nvSpPr>
            <p:spPr>
              <a:xfrm>
                <a:off x="10165712" y="1043402"/>
                <a:ext cx="13025" cy="14937"/>
              </a:xfrm>
              <a:custGeom>
                <a:avLst/>
                <a:gdLst>
                  <a:gd name="connsiteX0" fmla="*/ 11028 w 13025"/>
                  <a:gd name="connsiteY0" fmla="*/ 10936 h 14937"/>
                  <a:gd name="connsiteX1" fmla="*/ 4372 w 13025"/>
                  <a:gd name="connsiteY1" fmla="*/ 14740 h 14937"/>
                  <a:gd name="connsiteX2" fmla="*/ 473 w 13025"/>
                  <a:gd name="connsiteY2" fmla="*/ 12172 h 14937"/>
                  <a:gd name="connsiteX3" fmla="*/ 187 w 13025"/>
                  <a:gd name="connsiteY3" fmla="*/ 8749 h 14937"/>
                  <a:gd name="connsiteX4" fmla="*/ 2184 w 13025"/>
                  <a:gd name="connsiteY4" fmla="*/ 0 h 14937"/>
                  <a:gd name="connsiteX5" fmla="*/ 5037 w 13025"/>
                  <a:gd name="connsiteY5" fmla="*/ 666 h 14937"/>
                  <a:gd name="connsiteX6" fmla="*/ 3135 w 13025"/>
                  <a:gd name="connsiteY6" fmla="*/ 9224 h 14937"/>
                  <a:gd name="connsiteX7" fmla="*/ 4942 w 13025"/>
                  <a:gd name="connsiteY7" fmla="*/ 12363 h 14937"/>
                  <a:gd name="connsiteX8" fmla="*/ 8271 w 13025"/>
                  <a:gd name="connsiteY8" fmla="*/ 10461 h 14937"/>
                  <a:gd name="connsiteX9" fmla="*/ 10173 w 13025"/>
                  <a:gd name="connsiteY9" fmla="*/ 1712 h 14937"/>
                  <a:gd name="connsiteX10" fmla="*/ 13025 w 13025"/>
                  <a:gd name="connsiteY10" fmla="*/ 2377 h 14937"/>
                  <a:gd name="connsiteX11" fmla="*/ 11028 w 13025"/>
                  <a:gd name="connsiteY11" fmla="*/ 10936 h 1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025" h="14937">
                    <a:moveTo>
                      <a:pt x="11028" y="10936"/>
                    </a:moveTo>
                    <a:cubicBezTo>
                      <a:pt x="10268" y="14455"/>
                      <a:pt x="7795" y="15406"/>
                      <a:pt x="4372" y="14740"/>
                    </a:cubicBezTo>
                    <a:cubicBezTo>
                      <a:pt x="3135" y="14455"/>
                      <a:pt x="1329" y="13789"/>
                      <a:pt x="473" y="12172"/>
                    </a:cubicBezTo>
                    <a:cubicBezTo>
                      <a:pt x="-98" y="11221"/>
                      <a:pt x="-98" y="10080"/>
                      <a:pt x="187" y="8749"/>
                    </a:cubicBezTo>
                    <a:lnTo>
                      <a:pt x="2184" y="0"/>
                    </a:lnTo>
                    <a:lnTo>
                      <a:pt x="5037" y="666"/>
                    </a:lnTo>
                    <a:lnTo>
                      <a:pt x="3135" y="9224"/>
                    </a:lnTo>
                    <a:cubicBezTo>
                      <a:pt x="2755" y="11031"/>
                      <a:pt x="3611" y="12077"/>
                      <a:pt x="4942" y="12363"/>
                    </a:cubicBezTo>
                    <a:cubicBezTo>
                      <a:pt x="6844" y="12743"/>
                      <a:pt x="7890" y="12077"/>
                      <a:pt x="8271" y="10461"/>
                    </a:cubicBezTo>
                    <a:lnTo>
                      <a:pt x="10173" y="1712"/>
                    </a:lnTo>
                    <a:lnTo>
                      <a:pt x="13025" y="2377"/>
                    </a:lnTo>
                    <a:lnTo>
                      <a:pt x="11028" y="1093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86" name="Frihåndsform: figur 185">
              <a:extLst>
                <a:ext uri="{FF2B5EF4-FFF2-40B4-BE49-F238E27FC236}">
                  <a16:creationId xmlns:a16="http://schemas.microsoft.com/office/drawing/2014/main" id="{46200E80-EA37-407F-AC14-45202B6799E7}"/>
                </a:ext>
              </a:extLst>
            </p:cNvPr>
            <p:cNvSpPr/>
            <p:nvPr/>
          </p:nvSpPr>
          <p:spPr>
            <a:xfrm>
              <a:off x="10079076" y="984918"/>
              <a:ext cx="13313" cy="8653"/>
            </a:xfrm>
            <a:custGeom>
              <a:avLst/>
              <a:gdLst>
                <a:gd name="connsiteX0" fmla="*/ 0 w 13313"/>
                <a:gd name="connsiteY0" fmla="*/ 6181 h 8653"/>
                <a:gd name="connsiteX1" fmla="*/ 1236 w 13313"/>
                <a:gd name="connsiteY1" fmla="*/ 8654 h 8653"/>
                <a:gd name="connsiteX2" fmla="*/ 13314 w 13313"/>
                <a:gd name="connsiteY2" fmla="*/ 2473 h 8653"/>
                <a:gd name="connsiteX3" fmla="*/ 12077 w 13313"/>
                <a:gd name="connsiteY3" fmla="*/ 0 h 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3" h="8653">
                  <a:moveTo>
                    <a:pt x="0" y="6181"/>
                  </a:moveTo>
                  <a:lnTo>
                    <a:pt x="1236" y="8654"/>
                  </a:lnTo>
                  <a:lnTo>
                    <a:pt x="13314" y="2473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7" name="Frihåndsform: figur 186">
              <a:extLst>
                <a:ext uri="{FF2B5EF4-FFF2-40B4-BE49-F238E27FC236}">
                  <a16:creationId xmlns:a16="http://schemas.microsoft.com/office/drawing/2014/main" id="{432F456D-B8DA-4545-8363-0B84B4C104C7}"/>
                </a:ext>
              </a:extLst>
            </p:cNvPr>
            <p:cNvSpPr/>
            <p:nvPr/>
          </p:nvSpPr>
          <p:spPr>
            <a:xfrm>
              <a:off x="10060912" y="941458"/>
              <a:ext cx="13789" cy="6751"/>
            </a:xfrm>
            <a:custGeom>
              <a:avLst/>
              <a:gdLst>
                <a:gd name="connsiteX0" fmla="*/ 0 w 13789"/>
                <a:gd name="connsiteY0" fmla="*/ 4089 h 6751"/>
                <a:gd name="connsiteX1" fmla="*/ 856 w 13789"/>
                <a:gd name="connsiteY1" fmla="*/ 6752 h 6751"/>
                <a:gd name="connsiteX2" fmla="*/ 13789 w 13789"/>
                <a:gd name="connsiteY2" fmla="*/ 2758 h 6751"/>
                <a:gd name="connsiteX3" fmla="*/ 12933 w 13789"/>
                <a:gd name="connsiteY3" fmla="*/ 0 h 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9" h="6751">
                  <a:moveTo>
                    <a:pt x="0" y="4089"/>
                  </a:moveTo>
                  <a:lnTo>
                    <a:pt x="856" y="6752"/>
                  </a:lnTo>
                  <a:lnTo>
                    <a:pt x="13789" y="2758"/>
                  </a:lnTo>
                  <a:lnTo>
                    <a:pt x="12933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88" name="dasdasda">
              <a:extLst>
                <a:ext uri="{FF2B5EF4-FFF2-40B4-BE49-F238E27FC236}">
                  <a16:creationId xmlns:a16="http://schemas.microsoft.com/office/drawing/2014/main" id="{003822DE-87A5-4E12-ABA1-A6F42226ECFD}"/>
                </a:ext>
              </a:extLst>
            </p:cNvPr>
            <p:cNvGrpSpPr/>
            <p:nvPr/>
          </p:nvGrpSpPr>
          <p:grpSpPr>
            <a:xfrm>
              <a:off x="10235320" y="907033"/>
              <a:ext cx="46692" cy="29289"/>
              <a:chOff x="10235320" y="907033"/>
              <a:chExt cx="46692" cy="29289"/>
            </a:xfrm>
            <a:solidFill>
              <a:srgbClr val="EBEBEB"/>
            </a:solidFill>
          </p:grpSpPr>
          <p:sp>
            <p:nvSpPr>
              <p:cNvPr id="227" name="Frihåndsform: figur 226">
                <a:extLst>
                  <a:ext uri="{FF2B5EF4-FFF2-40B4-BE49-F238E27FC236}">
                    <a16:creationId xmlns:a16="http://schemas.microsoft.com/office/drawing/2014/main" id="{EBEC085F-84AC-4E83-81EF-5BDA3CFD9295}"/>
                  </a:ext>
                </a:extLst>
              </p:cNvPr>
              <p:cNvSpPr/>
              <p:nvPr/>
            </p:nvSpPr>
            <p:spPr>
              <a:xfrm>
                <a:off x="10235320" y="914926"/>
                <a:ext cx="12457" cy="21396"/>
              </a:xfrm>
              <a:custGeom>
                <a:avLst/>
                <a:gdLst>
                  <a:gd name="connsiteX0" fmla="*/ 3519 w 12457"/>
                  <a:gd name="connsiteY0" fmla="*/ 21397 h 21396"/>
                  <a:gd name="connsiteX1" fmla="*/ 0 w 12457"/>
                  <a:gd name="connsiteY1" fmla="*/ 11221 h 21396"/>
                  <a:gd name="connsiteX2" fmla="*/ 571 w 12457"/>
                  <a:gd name="connsiteY2" fmla="*/ 6847 h 21396"/>
                  <a:gd name="connsiteX3" fmla="*/ 7798 w 12457"/>
                  <a:gd name="connsiteY3" fmla="*/ 0 h 21396"/>
                  <a:gd name="connsiteX4" fmla="*/ 10841 w 12457"/>
                  <a:gd name="connsiteY4" fmla="*/ 856 h 21396"/>
                  <a:gd name="connsiteX5" fmla="*/ 12458 w 12457"/>
                  <a:gd name="connsiteY5" fmla="*/ 3994 h 21396"/>
                  <a:gd name="connsiteX6" fmla="*/ 12268 w 12457"/>
                  <a:gd name="connsiteY6" fmla="*/ 5421 h 21396"/>
                  <a:gd name="connsiteX7" fmla="*/ 11412 w 12457"/>
                  <a:gd name="connsiteY7" fmla="*/ 6942 h 21396"/>
                  <a:gd name="connsiteX8" fmla="*/ 8178 w 12457"/>
                  <a:gd name="connsiteY8" fmla="*/ 7227 h 21396"/>
                  <a:gd name="connsiteX9" fmla="*/ 7322 w 12457"/>
                  <a:gd name="connsiteY9" fmla="*/ 5801 h 21396"/>
                  <a:gd name="connsiteX10" fmla="*/ 9795 w 12457"/>
                  <a:gd name="connsiteY10" fmla="*/ 3709 h 21396"/>
                  <a:gd name="connsiteX11" fmla="*/ 5896 w 12457"/>
                  <a:gd name="connsiteY11" fmla="*/ 4089 h 21396"/>
                  <a:gd name="connsiteX12" fmla="*/ 3423 w 12457"/>
                  <a:gd name="connsiteY12" fmla="*/ 8178 h 21396"/>
                  <a:gd name="connsiteX13" fmla="*/ 2948 w 12457"/>
                  <a:gd name="connsiteY13" fmla="*/ 11507 h 21396"/>
                  <a:gd name="connsiteX14" fmla="*/ 5706 w 12457"/>
                  <a:gd name="connsiteY14" fmla="*/ 19305 h 21396"/>
                  <a:gd name="connsiteX15" fmla="*/ 3519 w 12457"/>
                  <a:gd name="connsiteY15" fmla="*/ 21397 h 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57" h="21396">
                    <a:moveTo>
                      <a:pt x="3519" y="21397"/>
                    </a:moveTo>
                    <a:cubicBezTo>
                      <a:pt x="1141" y="18164"/>
                      <a:pt x="0" y="14360"/>
                      <a:pt x="0" y="11221"/>
                    </a:cubicBezTo>
                    <a:cubicBezTo>
                      <a:pt x="0" y="9700"/>
                      <a:pt x="190" y="8178"/>
                      <a:pt x="571" y="6847"/>
                    </a:cubicBezTo>
                    <a:cubicBezTo>
                      <a:pt x="1902" y="2758"/>
                      <a:pt x="4755" y="0"/>
                      <a:pt x="7798" y="0"/>
                    </a:cubicBezTo>
                    <a:cubicBezTo>
                      <a:pt x="8844" y="0"/>
                      <a:pt x="9795" y="285"/>
                      <a:pt x="10841" y="856"/>
                    </a:cubicBezTo>
                    <a:cubicBezTo>
                      <a:pt x="11887" y="1426"/>
                      <a:pt x="12458" y="2663"/>
                      <a:pt x="12458" y="3994"/>
                    </a:cubicBezTo>
                    <a:cubicBezTo>
                      <a:pt x="12458" y="4470"/>
                      <a:pt x="12363" y="4945"/>
                      <a:pt x="12268" y="5421"/>
                    </a:cubicBezTo>
                    <a:cubicBezTo>
                      <a:pt x="12077" y="5991"/>
                      <a:pt x="11792" y="6562"/>
                      <a:pt x="11412" y="6942"/>
                    </a:cubicBezTo>
                    <a:cubicBezTo>
                      <a:pt x="10556" y="7798"/>
                      <a:pt x="9224" y="7798"/>
                      <a:pt x="8178" y="7227"/>
                    </a:cubicBezTo>
                    <a:cubicBezTo>
                      <a:pt x="7608" y="6847"/>
                      <a:pt x="7322" y="6276"/>
                      <a:pt x="7322" y="5801"/>
                    </a:cubicBezTo>
                    <a:cubicBezTo>
                      <a:pt x="7322" y="4470"/>
                      <a:pt x="8369" y="3709"/>
                      <a:pt x="9795" y="3709"/>
                    </a:cubicBezTo>
                    <a:cubicBezTo>
                      <a:pt x="7703" y="3138"/>
                      <a:pt x="6942" y="3519"/>
                      <a:pt x="5896" y="4089"/>
                    </a:cubicBezTo>
                    <a:cubicBezTo>
                      <a:pt x="4945" y="5040"/>
                      <a:pt x="3899" y="6562"/>
                      <a:pt x="3423" y="8178"/>
                    </a:cubicBezTo>
                    <a:cubicBezTo>
                      <a:pt x="3138" y="9224"/>
                      <a:pt x="2948" y="10270"/>
                      <a:pt x="2948" y="11507"/>
                    </a:cubicBezTo>
                    <a:cubicBezTo>
                      <a:pt x="2948" y="13789"/>
                      <a:pt x="3899" y="16642"/>
                      <a:pt x="5706" y="19305"/>
                    </a:cubicBezTo>
                    <a:cubicBezTo>
                      <a:pt x="5040" y="19780"/>
                      <a:pt x="4184" y="20541"/>
                      <a:pt x="3519" y="2139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8" name="Frihåndsform: figur 227">
                <a:extLst>
                  <a:ext uri="{FF2B5EF4-FFF2-40B4-BE49-F238E27FC236}">
                    <a16:creationId xmlns:a16="http://schemas.microsoft.com/office/drawing/2014/main" id="{6F70C95D-A9F9-4CEA-847B-D2D5C90962EA}"/>
                  </a:ext>
                </a:extLst>
              </p:cNvPr>
              <p:cNvSpPr/>
              <p:nvPr/>
            </p:nvSpPr>
            <p:spPr>
              <a:xfrm>
                <a:off x="10269555" y="907033"/>
                <a:ext cx="12457" cy="21396"/>
              </a:xfrm>
              <a:custGeom>
                <a:avLst/>
                <a:gdLst>
                  <a:gd name="connsiteX0" fmla="*/ 9034 w 12457"/>
                  <a:gd name="connsiteY0" fmla="*/ 0 h 21396"/>
                  <a:gd name="connsiteX1" fmla="*/ 12458 w 12457"/>
                  <a:gd name="connsiteY1" fmla="*/ 10175 h 21396"/>
                  <a:gd name="connsiteX2" fmla="*/ 11887 w 12457"/>
                  <a:gd name="connsiteY2" fmla="*/ 14550 h 21396"/>
                  <a:gd name="connsiteX3" fmla="*/ 4660 w 12457"/>
                  <a:gd name="connsiteY3" fmla="*/ 21397 h 21396"/>
                  <a:gd name="connsiteX4" fmla="*/ 1617 w 12457"/>
                  <a:gd name="connsiteY4" fmla="*/ 20541 h 21396"/>
                  <a:gd name="connsiteX5" fmla="*/ 0 w 12457"/>
                  <a:gd name="connsiteY5" fmla="*/ 17403 h 21396"/>
                  <a:gd name="connsiteX6" fmla="*/ 190 w 12457"/>
                  <a:gd name="connsiteY6" fmla="*/ 15976 h 21396"/>
                  <a:gd name="connsiteX7" fmla="*/ 1046 w 12457"/>
                  <a:gd name="connsiteY7" fmla="*/ 14455 h 21396"/>
                  <a:gd name="connsiteX8" fmla="*/ 4279 w 12457"/>
                  <a:gd name="connsiteY8" fmla="*/ 14169 h 21396"/>
                  <a:gd name="connsiteX9" fmla="*/ 5135 w 12457"/>
                  <a:gd name="connsiteY9" fmla="*/ 15596 h 21396"/>
                  <a:gd name="connsiteX10" fmla="*/ 2663 w 12457"/>
                  <a:gd name="connsiteY10" fmla="*/ 17688 h 21396"/>
                  <a:gd name="connsiteX11" fmla="*/ 6562 w 12457"/>
                  <a:gd name="connsiteY11" fmla="*/ 17308 h 21396"/>
                  <a:gd name="connsiteX12" fmla="*/ 9034 w 12457"/>
                  <a:gd name="connsiteY12" fmla="*/ 13218 h 21396"/>
                  <a:gd name="connsiteX13" fmla="*/ 9510 w 12457"/>
                  <a:gd name="connsiteY13" fmla="*/ 9890 h 21396"/>
                  <a:gd name="connsiteX14" fmla="*/ 6752 w 12457"/>
                  <a:gd name="connsiteY14" fmla="*/ 2092 h 21396"/>
                  <a:gd name="connsiteX15" fmla="*/ 9034 w 12457"/>
                  <a:gd name="connsiteY15" fmla="*/ 0 h 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57" h="21396">
                    <a:moveTo>
                      <a:pt x="9034" y="0"/>
                    </a:moveTo>
                    <a:cubicBezTo>
                      <a:pt x="11412" y="3233"/>
                      <a:pt x="12458" y="7037"/>
                      <a:pt x="12458" y="10175"/>
                    </a:cubicBezTo>
                    <a:cubicBezTo>
                      <a:pt x="12458" y="11697"/>
                      <a:pt x="12268" y="13218"/>
                      <a:pt x="11887" y="14550"/>
                    </a:cubicBezTo>
                    <a:cubicBezTo>
                      <a:pt x="10651" y="18639"/>
                      <a:pt x="7703" y="21397"/>
                      <a:pt x="4660" y="21397"/>
                    </a:cubicBezTo>
                    <a:cubicBezTo>
                      <a:pt x="3709" y="21397"/>
                      <a:pt x="2663" y="21111"/>
                      <a:pt x="1617" y="20541"/>
                    </a:cubicBezTo>
                    <a:cubicBezTo>
                      <a:pt x="666" y="19970"/>
                      <a:pt x="0" y="18734"/>
                      <a:pt x="0" y="17403"/>
                    </a:cubicBezTo>
                    <a:cubicBezTo>
                      <a:pt x="0" y="16927"/>
                      <a:pt x="95" y="16452"/>
                      <a:pt x="190" y="15976"/>
                    </a:cubicBezTo>
                    <a:cubicBezTo>
                      <a:pt x="380" y="15406"/>
                      <a:pt x="666" y="14835"/>
                      <a:pt x="1046" y="14455"/>
                    </a:cubicBezTo>
                    <a:cubicBezTo>
                      <a:pt x="1902" y="13599"/>
                      <a:pt x="3233" y="13599"/>
                      <a:pt x="4279" y="14169"/>
                    </a:cubicBezTo>
                    <a:cubicBezTo>
                      <a:pt x="4850" y="14550"/>
                      <a:pt x="5135" y="15120"/>
                      <a:pt x="5135" y="15596"/>
                    </a:cubicBezTo>
                    <a:cubicBezTo>
                      <a:pt x="5135" y="16832"/>
                      <a:pt x="4089" y="17688"/>
                      <a:pt x="2663" y="17688"/>
                    </a:cubicBezTo>
                    <a:cubicBezTo>
                      <a:pt x="4755" y="18259"/>
                      <a:pt x="5516" y="17878"/>
                      <a:pt x="6562" y="17308"/>
                    </a:cubicBezTo>
                    <a:cubicBezTo>
                      <a:pt x="7608" y="16357"/>
                      <a:pt x="8559" y="14835"/>
                      <a:pt x="9034" y="13218"/>
                    </a:cubicBezTo>
                    <a:cubicBezTo>
                      <a:pt x="9319" y="12172"/>
                      <a:pt x="9510" y="11126"/>
                      <a:pt x="9510" y="9890"/>
                    </a:cubicBezTo>
                    <a:cubicBezTo>
                      <a:pt x="9510" y="7608"/>
                      <a:pt x="8559" y="4755"/>
                      <a:pt x="6752" y="2092"/>
                    </a:cubicBezTo>
                    <a:cubicBezTo>
                      <a:pt x="7513" y="1617"/>
                      <a:pt x="8273" y="856"/>
                      <a:pt x="9034" y="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89" name="Frihåndsform: figur 188">
              <a:extLst>
                <a:ext uri="{FF2B5EF4-FFF2-40B4-BE49-F238E27FC236}">
                  <a16:creationId xmlns:a16="http://schemas.microsoft.com/office/drawing/2014/main" id="{8ACDCCF7-36E5-4DE8-B4D6-CCB60C88A975}"/>
                </a:ext>
              </a:extLst>
            </p:cNvPr>
            <p:cNvSpPr/>
            <p:nvPr/>
          </p:nvSpPr>
          <p:spPr>
            <a:xfrm>
              <a:off x="10241596" y="1042927"/>
              <a:ext cx="12647" cy="15215"/>
            </a:xfrm>
            <a:custGeom>
              <a:avLst/>
              <a:gdLst>
                <a:gd name="connsiteX0" fmla="*/ 2948 w 12647"/>
                <a:gd name="connsiteY0" fmla="*/ 14360 h 15215"/>
                <a:gd name="connsiteX1" fmla="*/ 0 w 12647"/>
                <a:gd name="connsiteY1" fmla="*/ 15215 h 15215"/>
                <a:gd name="connsiteX2" fmla="*/ 1046 w 12647"/>
                <a:gd name="connsiteY2" fmla="*/ 856 h 15215"/>
                <a:gd name="connsiteX3" fmla="*/ 4279 w 12647"/>
                <a:gd name="connsiteY3" fmla="*/ 0 h 15215"/>
                <a:gd name="connsiteX4" fmla="*/ 12648 w 12647"/>
                <a:gd name="connsiteY4" fmla="*/ 11697 h 15215"/>
                <a:gd name="connsiteX5" fmla="*/ 9700 w 12647"/>
                <a:gd name="connsiteY5" fmla="*/ 12553 h 15215"/>
                <a:gd name="connsiteX6" fmla="*/ 8083 w 12647"/>
                <a:gd name="connsiteY6" fmla="*/ 10080 h 15215"/>
                <a:gd name="connsiteX7" fmla="*/ 3233 w 12647"/>
                <a:gd name="connsiteY7" fmla="*/ 11507 h 15215"/>
                <a:gd name="connsiteX8" fmla="*/ 2948 w 12647"/>
                <a:gd name="connsiteY8" fmla="*/ 14360 h 15215"/>
                <a:gd name="connsiteX9" fmla="*/ 3233 w 12647"/>
                <a:gd name="connsiteY9" fmla="*/ 8749 h 15215"/>
                <a:gd name="connsiteX10" fmla="*/ 6657 w 12647"/>
                <a:gd name="connsiteY10" fmla="*/ 7798 h 15215"/>
                <a:gd name="connsiteX11" fmla="*/ 3519 w 12647"/>
                <a:gd name="connsiteY11" fmla="*/ 3138 h 15215"/>
                <a:gd name="connsiteX12" fmla="*/ 3233 w 12647"/>
                <a:gd name="connsiteY12" fmla="*/ 8749 h 1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47" h="15215">
                  <a:moveTo>
                    <a:pt x="2948" y="14360"/>
                  </a:moveTo>
                  <a:lnTo>
                    <a:pt x="0" y="15215"/>
                  </a:lnTo>
                  <a:lnTo>
                    <a:pt x="1046" y="856"/>
                  </a:lnTo>
                  <a:lnTo>
                    <a:pt x="4279" y="0"/>
                  </a:lnTo>
                  <a:lnTo>
                    <a:pt x="12648" y="11697"/>
                  </a:lnTo>
                  <a:lnTo>
                    <a:pt x="9700" y="12553"/>
                  </a:lnTo>
                  <a:lnTo>
                    <a:pt x="8083" y="10080"/>
                  </a:lnTo>
                  <a:lnTo>
                    <a:pt x="3233" y="11507"/>
                  </a:lnTo>
                  <a:lnTo>
                    <a:pt x="2948" y="14360"/>
                  </a:lnTo>
                  <a:close/>
                  <a:moveTo>
                    <a:pt x="3233" y="8749"/>
                  </a:moveTo>
                  <a:lnTo>
                    <a:pt x="6657" y="7798"/>
                  </a:lnTo>
                  <a:lnTo>
                    <a:pt x="3519" y="3138"/>
                  </a:lnTo>
                  <a:lnTo>
                    <a:pt x="3233" y="8749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0" name="Frihåndsform: figur 189">
              <a:extLst>
                <a:ext uri="{FF2B5EF4-FFF2-40B4-BE49-F238E27FC236}">
                  <a16:creationId xmlns:a16="http://schemas.microsoft.com/office/drawing/2014/main" id="{EEFD3FB7-82A1-4E0C-98E9-DA65891053C7}"/>
                </a:ext>
              </a:extLst>
            </p:cNvPr>
            <p:cNvSpPr/>
            <p:nvPr/>
          </p:nvSpPr>
          <p:spPr>
            <a:xfrm>
              <a:off x="10128716" y="1027996"/>
              <a:ext cx="12838" cy="15310"/>
            </a:xfrm>
            <a:custGeom>
              <a:avLst/>
              <a:gdLst>
                <a:gd name="connsiteX0" fmla="*/ 2473 w 12838"/>
                <a:gd name="connsiteY0" fmla="*/ 15311 h 15310"/>
                <a:gd name="connsiteX1" fmla="*/ 0 w 12838"/>
                <a:gd name="connsiteY1" fmla="*/ 13884 h 15310"/>
                <a:gd name="connsiteX2" fmla="*/ 5516 w 12838"/>
                <a:gd name="connsiteY2" fmla="*/ 4184 h 15310"/>
                <a:gd name="connsiteX3" fmla="*/ 1902 w 12838"/>
                <a:gd name="connsiteY3" fmla="*/ 2092 h 15310"/>
                <a:gd name="connsiteX4" fmla="*/ 3138 w 12838"/>
                <a:gd name="connsiteY4" fmla="*/ 0 h 15310"/>
                <a:gd name="connsiteX5" fmla="*/ 12838 w 12838"/>
                <a:gd name="connsiteY5" fmla="*/ 5706 h 15310"/>
                <a:gd name="connsiteX6" fmla="*/ 11602 w 12838"/>
                <a:gd name="connsiteY6" fmla="*/ 7798 h 15310"/>
                <a:gd name="connsiteX7" fmla="*/ 7988 w 12838"/>
                <a:gd name="connsiteY7" fmla="*/ 5611 h 1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38" h="15310">
                  <a:moveTo>
                    <a:pt x="2473" y="15311"/>
                  </a:moveTo>
                  <a:lnTo>
                    <a:pt x="0" y="13884"/>
                  </a:lnTo>
                  <a:lnTo>
                    <a:pt x="5516" y="4184"/>
                  </a:lnTo>
                  <a:lnTo>
                    <a:pt x="1902" y="2092"/>
                  </a:lnTo>
                  <a:lnTo>
                    <a:pt x="3138" y="0"/>
                  </a:lnTo>
                  <a:lnTo>
                    <a:pt x="12838" y="5706"/>
                  </a:lnTo>
                  <a:lnTo>
                    <a:pt x="11602" y="7798"/>
                  </a:lnTo>
                  <a:lnTo>
                    <a:pt x="7988" y="5611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1" name="Frihåndsform: figur 190">
              <a:extLst>
                <a:ext uri="{FF2B5EF4-FFF2-40B4-BE49-F238E27FC236}">
                  <a16:creationId xmlns:a16="http://schemas.microsoft.com/office/drawing/2014/main" id="{2D63DE2C-EC61-48CD-9F38-E8A0CE93A654}"/>
                </a:ext>
              </a:extLst>
            </p:cNvPr>
            <p:cNvSpPr/>
            <p:nvPr/>
          </p:nvSpPr>
          <p:spPr>
            <a:xfrm>
              <a:off x="10310351" y="995378"/>
              <a:ext cx="12552" cy="10365"/>
            </a:xfrm>
            <a:custGeom>
              <a:avLst/>
              <a:gdLst>
                <a:gd name="connsiteX0" fmla="*/ 12553 w 12552"/>
                <a:gd name="connsiteY0" fmla="*/ 8083 h 10365"/>
                <a:gd name="connsiteX1" fmla="*/ 10841 w 12552"/>
                <a:gd name="connsiteY1" fmla="*/ 10366 h 10365"/>
                <a:gd name="connsiteX2" fmla="*/ 0 w 12552"/>
                <a:gd name="connsiteY2" fmla="*/ 2282 h 10365"/>
                <a:gd name="connsiteX3" fmla="*/ 1712 w 12552"/>
                <a:gd name="connsiteY3" fmla="*/ 0 h 1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2" h="10365">
                  <a:moveTo>
                    <a:pt x="12553" y="8083"/>
                  </a:moveTo>
                  <a:lnTo>
                    <a:pt x="10841" y="10366"/>
                  </a:lnTo>
                  <a:lnTo>
                    <a:pt x="0" y="2282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2" name="Frihåndsform: figur 191">
              <a:extLst>
                <a:ext uri="{FF2B5EF4-FFF2-40B4-BE49-F238E27FC236}">
                  <a16:creationId xmlns:a16="http://schemas.microsoft.com/office/drawing/2014/main" id="{2A5E991E-6908-4A57-9339-2B34C6ED907C}"/>
                </a:ext>
              </a:extLst>
            </p:cNvPr>
            <p:cNvSpPr/>
            <p:nvPr/>
          </p:nvSpPr>
          <p:spPr>
            <a:xfrm>
              <a:off x="10265275" y="1029993"/>
              <a:ext cx="11696" cy="16641"/>
            </a:xfrm>
            <a:custGeom>
              <a:avLst/>
              <a:gdLst>
                <a:gd name="connsiteX0" fmla="*/ 9034 w 11696"/>
                <a:gd name="connsiteY0" fmla="*/ 15215 h 16641"/>
                <a:gd name="connsiteX1" fmla="*/ 6467 w 11696"/>
                <a:gd name="connsiteY1" fmla="*/ 16642 h 16641"/>
                <a:gd name="connsiteX2" fmla="*/ 0 w 11696"/>
                <a:gd name="connsiteY2" fmla="*/ 4755 h 16641"/>
                <a:gd name="connsiteX3" fmla="*/ 8654 w 11696"/>
                <a:gd name="connsiteY3" fmla="*/ 0 h 16641"/>
                <a:gd name="connsiteX4" fmla="*/ 9890 w 11696"/>
                <a:gd name="connsiteY4" fmla="*/ 2187 h 16641"/>
                <a:gd name="connsiteX5" fmla="*/ 3709 w 11696"/>
                <a:gd name="connsiteY5" fmla="*/ 5516 h 16641"/>
                <a:gd name="connsiteX6" fmla="*/ 5230 w 11696"/>
                <a:gd name="connsiteY6" fmla="*/ 8178 h 16641"/>
                <a:gd name="connsiteX7" fmla="*/ 10556 w 11696"/>
                <a:gd name="connsiteY7" fmla="*/ 5230 h 16641"/>
                <a:gd name="connsiteX8" fmla="*/ 11697 w 11696"/>
                <a:gd name="connsiteY8" fmla="*/ 7418 h 16641"/>
                <a:gd name="connsiteX9" fmla="*/ 6276 w 11696"/>
                <a:gd name="connsiteY9" fmla="*/ 10270 h 1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96" h="16641">
                  <a:moveTo>
                    <a:pt x="9034" y="15215"/>
                  </a:moveTo>
                  <a:lnTo>
                    <a:pt x="6467" y="16642"/>
                  </a:lnTo>
                  <a:lnTo>
                    <a:pt x="0" y="4755"/>
                  </a:lnTo>
                  <a:lnTo>
                    <a:pt x="8654" y="0"/>
                  </a:lnTo>
                  <a:lnTo>
                    <a:pt x="9890" y="2187"/>
                  </a:lnTo>
                  <a:lnTo>
                    <a:pt x="3709" y="5516"/>
                  </a:lnTo>
                  <a:lnTo>
                    <a:pt x="5230" y="8178"/>
                  </a:lnTo>
                  <a:lnTo>
                    <a:pt x="10556" y="5230"/>
                  </a:lnTo>
                  <a:lnTo>
                    <a:pt x="11697" y="7418"/>
                  </a:lnTo>
                  <a:lnTo>
                    <a:pt x="6276" y="1027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3" name="Frihåndsform: figur 192">
              <a:extLst>
                <a:ext uri="{FF2B5EF4-FFF2-40B4-BE49-F238E27FC236}">
                  <a16:creationId xmlns:a16="http://schemas.microsoft.com/office/drawing/2014/main" id="{9000AE2D-0973-4F69-95FA-0223E7C54BDC}"/>
                </a:ext>
              </a:extLst>
            </p:cNvPr>
            <p:cNvSpPr/>
            <p:nvPr/>
          </p:nvSpPr>
          <p:spPr>
            <a:xfrm>
              <a:off x="10217156" y="1047111"/>
              <a:ext cx="11411" cy="14264"/>
            </a:xfrm>
            <a:custGeom>
              <a:avLst/>
              <a:gdLst>
                <a:gd name="connsiteX0" fmla="*/ 8559 w 11411"/>
                <a:gd name="connsiteY0" fmla="*/ 13979 h 14264"/>
                <a:gd name="connsiteX1" fmla="*/ 5706 w 11411"/>
                <a:gd name="connsiteY1" fmla="*/ 14265 h 14264"/>
                <a:gd name="connsiteX2" fmla="*/ 4374 w 11411"/>
                <a:gd name="connsiteY2" fmla="*/ 3233 h 14264"/>
                <a:gd name="connsiteX3" fmla="*/ 285 w 11411"/>
                <a:gd name="connsiteY3" fmla="*/ 3709 h 14264"/>
                <a:gd name="connsiteX4" fmla="*/ 0 w 11411"/>
                <a:gd name="connsiteY4" fmla="*/ 1331 h 14264"/>
                <a:gd name="connsiteX5" fmla="*/ 11126 w 11411"/>
                <a:gd name="connsiteY5" fmla="*/ 0 h 14264"/>
                <a:gd name="connsiteX6" fmla="*/ 11412 w 11411"/>
                <a:gd name="connsiteY6" fmla="*/ 2377 h 14264"/>
                <a:gd name="connsiteX7" fmla="*/ 7227 w 11411"/>
                <a:gd name="connsiteY7" fmla="*/ 2853 h 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11" h="14264">
                  <a:moveTo>
                    <a:pt x="8559" y="13979"/>
                  </a:moveTo>
                  <a:lnTo>
                    <a:pt x="5706" y="14265"/>
                  </a:lnTo>
                  <a:lnTo>
                    <a:pt x="4374" y="3233"/>
                  </a:lnTo>
                  <a:lnTo>
                    <a:pt x="285" y="3709"/>
                  </a:lnTo>
                  <a:lnTo>
                    <a:pt x="0" y="1331"/>
                  </a:lnTo>
                  <a:lnTo>
                    <a:pt x="11126" y="0"/>
                  </a:lnTo>
                  <a:lnTo>
                    <a:pt x="11412" y="2377"/>
                  </a:lnTo>
                  <a:lnTo>
                    <a:pt x="7227" y="2853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94" name="dasdasda">
              <a:extLst>
                <a:ext uri="{FF2B5EF4-FFF2-40B4-BE49-F238E27FC236}">
                  <a16:creationId xmlns:a16="http://schemas.microsoft.com/office/drawing/2014/main" id="{8C2B9500-0517-4826-9162-903A0283D165}"/>
                </a:ext>
              </a:extLst>
            </p:cNvPr>
            <p:cNvGrpSpPr/>
            <p:nvPr/>
          </p:nvGrpSpPr>
          <p:grpSpPr>
            <a:xfrm>
              <a:off x="10151839" y="1041976"/>
              <a:ext cx="40046" cy="19054"/>
              <a:chOff x="10151839" y="1041976"/>
              <a:chExt cx="40046" cy="19054"/>
            </a:xfrm>
            <a:solidFill>
              <a:srgbClr val="EBEBEB"/>
            </a:solidFill>
          </p:grpSpPr>
          <p:sp>
            <p:nvSpPr>
              <p:cNvPr id="225" name="Frihåndsform: figur 224">
                <a:extLst>
                  <a:ext uri="{FF2B5EF4-FFF2-40B4-BE49-F238E27FC236}">
                    <a16:creationId xmlns:a16="http://schemas.microsoft.com/office/drawing/2014/main" id="{44D22E09-CD8E-4AD6-9196-08CF5DFC3A55}"/>
                  </a:ext>
                </a:extLst>
              </p:cNvPr>
              <p:cNvSpPr/>
              <p:nvPr/>
            </p:nvSpPr>
            <p:spPr>
              <a:xfrm>
                <a:off x="10180513" y="1046766"/>
                <a:ext cx="11371" cy="14264"/>
              </a:xfrm>
              <a:custGeom>
                <a:avLst/>
                <a:gdLst>
                  <a:gd name="connsiteX0" fmla="*/ 2693 w 11371"/>
                  <a:gd name="connsiteY0" fmla="*/ 9569 h 14264"/>
                  <a:gd name="connsiteX1" fmla="*/ 5356 w 11371"/>
                  <a:gd name="connsiteY1" fmla="*/ 12042 h 14264"/>
                  <a:gd name="connsiteX2" fmla="*/ 8399 w 11371"/>
                  <a:gd name="connsiteY2" fmla="*/ 10615 h 14264"/>
                  <a:gd name="connsiteX3" fmla="*/ 6117 w 11371"/>
                  <a:gd name="connsiteY3" fmla="*/ 8618 h 14264"/>
                  <a:gd name="connsiteX4" fmla="*/ 4690 w 11371"/>
                  <a:gd name="connsiteY4" fmla="*/ 8048 h 14264"/>
                  <a:gd name="connsiteX5" fmla="*/ 791 w 11371"/>
                  <a:gd name="connsiteY5" fmla="*/ 3578 h 14264"/>
                  <a:gd name="connsiteX6" fmla="*/ 6497 w 11371"/>
                  <a:gd name="connsiteY6" fmla="*/ 60 h 14264"/>
                  <a:gd name="connsiteX7" fmla="*/ 11347 w 11371"/>
                  <a:gd name="connsiteY7" fmla="*/ 5005 h 14264"/>
                  <a:gd name="connsiteX8" fmla="*/ 8589 w 11371"/>
                  <a:gd name="connsiteY8" fmla="*/ 4719 h 14264"/>
                  <a:gd name="connsiteX9" fmla="*/ 6022 w 11371"/>
                  <a:gd name="connsiteY9" fmla="*/ 2437 h 14264"/>
                  <a:gd name="connsiteX10" fmla="*/ 3454 w 11371"/>
                  <a:gd name="connsiteY10" fmla="*/ 3769 h 14264"/>
                  <a:gd name="connsiteX11" fmla="*/ 4785 w 11371"/>
                  <a:gd name="connsiteY11" fmla="*/ 5290 h 14264"/>
                  <a:gd name="connsiteX12" fmla="*/ 8019 w 11371"/>
                  <a:gd name="connsiteY12" fmla="*/ 6431 h 14264"/>
                  <a:gd name="connsiteX13" fmla="*/ 11252 w 11371"/>
                  <a:gd name="connsiteY13" fmla="*/ 10425 h 14264"/>
                  <a:gd name="connsiteX14" fmla="*/ 5356 w 11371"/>
                  <a:gd name="connsiteY14" fmla="*/ 14229 h 14264"/>
                  <a:gd name="connsiteX15" fmla="*/ 31 w 11371"/>
                  <a:gd name="connsiteY15" fmla="*/ 9094 h 14264"/>
                  <a:gd name="connsiteX16" fmla="*/ 2693 w 11371"/>
                  <a:gd name="connsiteY16" fmla="*/ 9569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71" h="14264">
                    <a:moveTo>
                      <a:pt x="2693" y="9569"/>
                    </a:moveTo>
                    <a:cubicBezTo>
                      <a:pt x="2598" y="10330"/>
                      <a:pt x="2788" y="11757"/>
                      <a:pt x="5356" y="12042"/>
                    </a:cubicBezTo>
                    <a:cubicBezTo>
                      <a:pt x="6687" y="12137"/>
                      <a:pt x="8304" y="12042"/>
                      <a:pt x="8399" y="10615"/>
                    </a:cubicBezTo>
                    <a:cubicBezTo>
                      <a:pt x="8494" y="9569"/>
                      <a:pt x="7543" y="9189"/>
                      <a:pt x="6117" y="8618"/>
                    </a:cubicBezTo>
                    <a:lnTo>
                      <a:pt x="4690" y="8048"/>
                    </a:lnTo>
                    <a:cubicBezTo>
                      <a:pt x="2503" y="7287"/>
                      <a:pt x="411" y="6526"/>
                      <a:pt x="791" y="3578"/>
                    </a:cubicBezTo>
                    <a:cubicBezTo>
                      <a:pt x="982" y="2057"/>
                      <a:pt x="2123" y="-416"/>
                      <a:pt x="6497" y="60"/>
                    </a:cubicBezTo>
                    <a:cubicBezTo>
                      <a:pt x="10681" y="535"/>
                      <a:pt x="11537" y="3388"/>
                      <a:pt x="11347" y="5005"/>
                    </a:cubicBezTo>
                    <a:lnTo>
                      <a:pt x="8589" y="4719"/>
                    </a:lnTo>
                    <a:cubicBezTo>
                      <a:pt x="8589" y="4149"/>
                      <a:pt x="8494" y="2722"/>
                      <a:pt x="6022" y="2437"/>
                    </a:cubicBezTo>
                    <a:cubicBezTo>
                      <a:pt x="4976" y="2247"/>
                      <a:pt x="3549" y="2532"/>
                      <a:pt x="3454" y="3769"/>
                    </a:cubicBezTo>
                    <a:cubicBezTo>
                      <a:pt x="3359" y="4815"/>
                      <a:pt x="4215" y="5195"/>
                      <a:pt x="4785" y="5290"/>
                    </a:cubicBezTo>
                    <a:lnTo>
                      <a:pt x="8019" y="6431"/>
                    </a:lnTo>
                    <a:cubicBezTo>
                      <a:pt x="9826" y="7097"/>
                      <a:pt x="11537" y="8048"/>
                      <a:pt x="11252" y="10425"/>
                    </a:cubicBezTo>
                    <a:cubicBezTo>
                      <a:pt x="10777" y="14514"/>
                      <a:pt x="6497" y="14324"/>
                      <a:pt x="5356" y="14229"/>
                    </a:cubicBezTo>
                    <a:cubicBezTo>
                      <a:pt x="411" y="13659"/>
                      <a:pt x="-160" y="10711"/>
                      <a:pt x="31" y="9094"/>
                    </a:cubicBezTo>
                    <a:lnTo>
                      <a:pt x="2693" y="956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6" name="Frihåndsform: figur 225">
                <a:extLst>
                  <a:ext uri="{FF2B5EF4-FFF2-40B4-BE49-F238E27FC236}">
                    <a16:creationId xmlns:a16="http://schemas.microsoft.com/office/drawing/2014/main" id="{407445BE-EC2F-4AB1-B62D-B6AE71C98F24}"/>
                  </a:ext>
                </a:extLst>
              </p:cNvPr>
              <p:cNvSpPr/>
              <p:nvPr/>
            </p:nvSpPr>
            <p:spPr>
              <a:xfrm>
                <a:off x="10151839" y="1041976"/>
                <a:ext cx="11682" cy="13021"/>
              </a:xfrm>
              <a:custGeom>
                <a:avLst/>
                <a:gdLst>
                  <a:gd name="connsiteX0" fmla="*/ 8735 w 11682"/>
                  <a:gd name="connsiteY0" fmla="*/ 9985 h 13021"/>
                  <a:gd name="connsiteX1" fmla="*/ 3314 w 11682"/>
                  <a:gd name="connsiteY1" fmla="*/ 12648 h 13021"/>
                  <a:gd name="connsiteX2" fmla="*/ 652 w 11682"/>
                  <a:gd name="connsiteY2" fmla="*/ 6086 h 13021"/>
                  <a:gd name="connsiteX3" fmla="*/ 3219 w 11682"/>
                  <a:gd name="connsiteY3" fmla="*/ 6942 h 13021"/>
                  <a:gd name="connsiteX4" fmla="*/ 3790 w 11682"/>
                  <a:gd name="connsiteY4" fmla="*/ 10461 h 13021"/>
                  <a:gd name="connsiteX5" fmla="*/ 5882 w 11682"/>
                  <a:gd name="connsiteY5" fmla="*/ 9129 h 13021"/>
                  <a:gd name="connsiteX6" fmla="*/ 8925 w 11682"/>
                  <a:gd name="connsiteY6" fmla="*/ 0 h 13021"/>
                  <a:gd name="connsiteX7" fmla="*/ 11683 w 11682"/>
                  <a:gd name="connsiteY7" fmla="*/ 856 h 13021"/>
                  <a:gd name="connsiteX8" fmla="*/ 8735 w 11682"/>
                  <a:gd name="connsiteY8" fmla="*/ 9985 h 1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82" h="13021">
                    <a:moveTo>
                      <a:pt x="8735" y="9985"/>
                    </a:moveTo>
                    <a:cubicBezTo>
                      <a:pt x="7784" y="12743"/>
                      <a:pt x="5882" y="13599"/>
                      <a:pt x="3314" y="12648"/>
                    </a:cubicBezTo>
                    <a:cubicBezTo>
                      <a:pt x="-1060" y="11221"/>
                      <a:pt x="-109" y="8464"/>
                      <a:pt x="652" y="6086"/>
                    </a:cubicBezTo>
                    <a:lnTo>
                      <a:pt x="3219" y="6942"/>
                    </a:lnTo>
                    <a:cubicBezTo>
                      <a:pt x="2554" y="8939"/>
                      <a:pt x="2363" y="9985"/>
                      <a:pt x="3790" y="10461"/>
                    </a:cubicBezTo>
                    <a:cubicBezTo>
                      <a:pt x="5216" y="10936"/>
                      <a:pt x="5597" y="10080"/>
                      <a:pt x="5882" y="9129"/>
                    </a:cubicBezTo>
                    <a:lnTo>
                      <a:pt x="8925" y="0"/>
                    </a:lnTo>
                    <a:lnTo>
                      <a:pt x="11683" y="856"/>
                    </a:lnTo>
                    <a:lnTo>
                      <a:pt x="8735" y="998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95" name="Frihåndsform: figur 194">
              <a:extLst>
                <a:ext uri="{FF2B5EF4-FFF2-40B4-BE49-F238E27FC236}">
                  <a16:creationId xmlns:a16="http://schemas.microsoft.com/office/drawing/2014/main" id="{88422B1E-D37C-4F0D-B8FF-CEDD2DFFDFF0}"/>
                </a:ext>
              </a:extLst>
            </p:cNvPr>
            <p:cNvSpPr/>
            <p:nvPr/>
          </p:nvSpPr>
          <p:spPr>
            <a:xfrm>
              <a:off x="10188627" y="854635"/>
              <a:ext cx="11031" cy="21586"/>
            </a:xfrm>
            <a:custGeom>
              <a:avLst/>
              <a:gdLst>
                <a:gd name="connsiteX0" fmla="*/ 0 w 11031"/>
                <a:gd name="connsiteY0" fmla="*/ 21587 h 21586"/>
                <a:gd name="connsiteX1" fmla="*/ 761 w 11031"/>
                <a:gd name="connsiteY1" fmla="*/ 0 h 21586"/>
                <a:gd name="connsiteX2" fmla="*/ 8844 w 11031"/>
                <a:gd name="connsiteY2" fmla="*/ 8369 h 21586"/>
                <a:gd name="connsiteX3" fmla="*/ 11031 w 11031"/>
                <a:gd name="connsiteY3" fmla="*/ 10556 h 2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1" h="21586">
                  <a:moveTo>
                    <a:pt x="0" y="21587"/>
                  </a:moveTo>
                  <a:lnTo>
                    <a:pt x="761" y="0"/>
                  </a:lnTo>
                  <a:lnTo>
                    <a:pt x="8844" y="8369"/>
                  </a:lnTo>
                  <a:lnTo>
                    <a:pt x="11031" y="10556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6" name="Frihåndsform: figur 195">
              <a:extLst>
                <a:ext uri="{FF2B5EF4-FFF2-40B4-BE49-F238E27FC236}">
                  <a16:creationId xmlns:a16="http://schemas.microsoft.com/office/drawing/2014/main" id="{BBBB40AD-5C1C-4D8C-A400-3447011BD43F}"/>
                </a:ext>
              </a:extLst>
            </p:cNvPr>
            <p:cNvSpPr/>
            <p:nvPr/>
          </p:nvSpPr>
          <p:spPr>
            <a:xfrm>
              <a:off x="10195665" y="1048442"/>
              <a:ext cx="11221" cy="13693"/>
            </a:xfrm>
            <a:custGeom>
              <a:avLst/>
              <a:gdLst>
                <a:gd name="connsiteX0" fmla="*/ 6752 w 11221"/>
                <a:gd name="connsiteY0" fmla="*/ 13694 h 13693"/>
                <a:gd name="connsiteX1" fmla="*/ 3899 w 11221"/>
                <a:gd name="connsiteY1" fmla="*/ 13694 h 13693"/>
                <a:gd name="connsiteX2" fmla="*/ 4089 w 11221"/>
                <a:gd name="connsiteY2" fmla="*/ 2473 h 13693"/>
                <a:gd name="connsiteX3" fmla="*/ 0 w 11221"/>
                <a:gd name="connsiteY3" fmla="*/ 2473 h 13693"/>
                <a:gd name="connsiteX4" fmla="*/ 0 w 11221"/>
                <a:gd name="connsiteY4" fmla="*/ 0 h 13693"/>
                <a:gd name="connsiteX5" fmla="*/ 11221 w 11221"/>
                <a:gd name="connsiteY5" fmla="*/ 285 h 13693"/>
                <a:gd name="connsiteX6" fmla="*/ 11221 w 11221"/>
                <a:gd name="connsiteY6" fmla="*/ 2663 h 13693"/>
                <a:gd name="connsiteX7" fmla="*/ 7037 w 11221"/>
                <a:gd name="connsiteY7" fmla="*/ 2568 h 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1" h="13693">
                  <a:moveTo>
                    <a:pt x="6752" y="13694"/>
                  </a:moveTo>
                  <a:lnTo>
                    <a:pt x="3899" y="13694"/>
                  </a:lnTo>
                  <a:lnTo>
                    <a:pt x="4089" y="2473"/>
                  </a:lnTo>
                  <a:lnTo>
                    <a:pt x="0" y="2473"/>
                  </a:lnTo>
                  <a:lnTo>
                    <a:pt x="0" y="0"/>
                  </a:lnTo>
                  <a:lnTo>
                    <a:pt x="11221" y="285"/>
                  </a:lnTo>
                  <a:lnTo>
                    <a:pt x="11221" y="2663"/>
                  </a:lnTo>
                  <a:lnTo>
                    <a:pt x="7037" y="2568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7" name="Frihåndsform: figur 196">
              <a:extLst>
                <a:ext uri="{FF2B5EF4-FFF2-40B4-BE49-F238E27FC236}">
                  <a16:creationId xmlns:a16="http://schemas.microsoft.com/office/drawing/2014/main" id="{ABAF302A-8856-49A6-A90C-7D9C551A45A4}"/>
                </a:ext>
              </a:extLst>
            </p:cNvPr>
            <p:cNvSpPr/>
            <p:nvPr/>
          </p:nvSpPr>
          <p:spPr>
            <a:xfrm>
              <a:off x="10209739" y="855681"/>
              <a:ext cx="10745" cy="21777"/>
            </a:xfrm>
            <a:custGeom>
              <a:avLst/>
              <a:gdLst>
                <a:gd name="connsiteX0" fmla="*/ 9985 w 10745"/>
                <a:gd name="connsiteY0" fmla="*/ 0 h 21777"/>
                <a:gd name="connsiteX1" fmla="*/ 10746 w 10745"/>
                <a:gd name="connsiteY1" fmla="*/ 21777 h 21777"/>
                <a:gd name="connsiteX2" fmla="*/ 3519 w 10745"/>
                <a:gd name="connsiteY2" fmla="*/ 14265 h 21777"/>
                <a:gd name="connsiteX3" fmla="*/ 0 w 10745"/>
                <a:gd name="connsiteY3" fmla="*/ 10746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5" h="21777">
                  <a:moveTo>
                    <a:pt x="9985" y="0"/>
                  </a:moveTo>
                  <a:lnTo>
                    <a:pt x="10746" y="21777"/>
                  </a:lnTo>
                  <a:lnTo>
                    <a:pt x="3519" y="14265"/>
                  </a:lnTo>
                  <a:lnTo>
                    <a:pt x="0" y="10746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98" name="dasdasda">
              <a:extLst>
                <a:ext uri="{FF2B5EF4-FFF2-40B4-BE49-F238E27FC236}">
                  <a16:creationId xmlns:a16="http://schemas.microsoft.com/office/drawing/2014/main" id="{F8354E48-85FE-44EB-B703-8FFB91D400F7}"/>
                </a:ext>
              </a:extLst>
            </p:cNvPr>
            <p:cNvGrpSpPr/>
            <p:nvPr/>
          </p:nvGrpSpPr>
          <p:grpSpPr>
            <a:xfrm>
              <a:off x="10113596" y="701814"/>
              <a:ext cx="182681" cy="239453"/>
              <a:chOff x="10113596" y="701814"/>
              <a:chExt cx="182681" cy="239453"/>
            </a:xfrm>
            <a:solidFill>
              <a:srgbClr val="EBEBEB"/>
            </a:solidFill>
          </p:grpSpPr>
          <p:sp>
            <p:nvSpPr>
              <p:cNvPr id="209" name="Frihåndsform: figur 208">
                <a:extLst>
                  <a:ext uri="{FF2B5EF4-FFF2-40B4-BE49-F238E27FC236}">
                    <a16:creationId xmlns:a16="http://schemas.microsoft.com/office/drawing/2014/main" id="{FED20A9E-9BC7-4015-A359-C6B664EB077D}"/>
                  </a:ext>
                </a:extLst>
              </p:cNvPr>
              <p:cNvSpPr/>
              <p:nvPr/>
            </p:nvSpPr>
            <p:spPr>
              <a:xfrm>
                <a:off x="10239694" y="901993"/>
                <a:ext cx="9604" cy="9344"/>
              </a:xfrm>
              <a:custGeom>
                <a:avLst/>
                <a:gdLst>
                  <a:gd name="connsiteX0" fmla="*/ 475 w 9604"/>
                  <a:gd name="connsiteY0" fmla="*/ 8939 h 9344"/>
                  <a:gd name="connsiteX1" fmla="*/ 0 w 9604"/>
                  <a:gd name="connsiteY1" fmla="*/ 7798 h 9344"/>
                  <a:gd name="connsiteX2" fmla="*/ 2948 w 9604"/>
                  <a:gd name="connsiteY2" fmla="*/ 2853 h 9344"/>
                  <a:gd name="connsiteX3" fmla="*/ 7893 w 9604"/>
                  <a:gd name="connsiteY3" fmla="*/ 0 h 9344"/>
                  <a:gd name="connsiteX4" fmla="*/ 9129 w 9604"/>
                  <a:gd name="connsiteY4" fmla="*/ 476 h 9344"/>
                  <a:gd name="connsiteX5" fmla="*/ 9605 w 9604"/>
                  <a:gd name="connsiteY5" fmla="*/ 1617 h 9344"/>
                  <a:gd name="connsiteX6" fmla="*/ 6657 w 9604"/>
                  <a:gd name="connsiteY6" fmla="*/ 6562 h 9344"/>
                  <a:gd name="connsiteX7" fmla="*/ 1807 w 9604"/>
                  <a:gd name="connsiteY7" fmla="*/ 9320 h 9344"/>
                  <a:gd name="connsiteX8" fmla="*/ 475 w 9604"/>
                  <a:gd name="connsiteY8" fmla="*/ 8939 h 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04" h="9344">
                    <a:moveTo>
                      <a:pt x="475" y="8939"/>
                    </a:moveTo>
                    <a:cubicBezTo>
                      <a:pt x="190" y="8559"/>
                      <a:pt x="0" y="8178"/>
                      <a:pt x="0" y="7798"/>
                    </a:cubicBezTo>
                    <a:cubicBezTo>
                      <a:pt x="0" y="6657"/>
                      <a:pt x="951" y="4850"/>
                      <a:pt x="2948" y="2853"/>
                    </a:cubicBezTo>
                    <a:cubicBezTo>
                      <a:pt x="4850" y="951"/>
                      <a:pt x="6657" y="0"/>
                      <a:pt x="7893" y="0"/>
                    </a:cubicBezTo>
                    <a:cubicBezTo>
                      <a:pt x="8369" y="0"/>
                      <a:pt x="8749" y="95"/>
                      <a:pt x="9129" y="476"/>
                    </a:cubicBezTo>
                    <a:cubicBezTo>
                      <a:pt x="9415" y="856"/>
                      <a:pt x="9605" y="1141"/>
                      <a:pt x="9605" y="1617"/>
                    </a:cubicBezTo>
                    <a:cubicBezTo>
                      <a:pt x="9605" y="2853"/>
                      <a:pt x="8654" y="4660"/>
                      <a:pt x="6657" y="6562"/>
                    </a:cubicBezTo>
                    <a:cubicBezTo>
                      <a:pt x="4755" y="8369"/>
                      <a:pt x="2948" y="9320"/>
                      <a:pt x="1807" y="9320"/>
                    </a:cubicBezTo>
                    <a:cubicBezTo>
                      <a:pt x="1236" y="9415"/>
                      <a:pt x="761" y="9224"/>
                      <a:pt x="475" y="893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0" name="Frihåndsform: figur 209">
                <a:extLst>
                  <a:ext uri="{FF2B5EF4-FFF2-40B4-BE49-F238E27FC236}">
                    <a16:creationId xmlns:a16="http://schemas.microsoft.com/office/drawing/2014/main" id="{7E11A2D2-FDCD-4881-83B5-DB0997B9F752}"/>
                  </a:ext>
                </a:extLst>
              </p:cNvPr>
              <p:cNvSpPr/>
              <p:nvPr/>
            </p:nvSpPr>
            <p:spPr>
              <a:xfrm>
                <a:off x="10287528" y="719217"/>
                <a:ext cx="8748" cy="11696"/>
              </a:xfrm>
              <a:custGeom>
                <a:avLst/>
                <a:gdLst>
                  <a:gd name="connsiteX0" fmla="*/ 0 w 8748"/>
                  <a:gd name="connsiteY0" fmla="*/ 8559 h 11696"/>
                  <a:gd name="connsiteX1" fmla="*/ 2187 w 8748"/>
                  <a:gd name="connsiteY1" fmla="*/ 0 h 11696"/>
                  <a:gd name="connsiteX2" fmla="*/ 5611 w 8748"/>
                  <a:gd name="connsiteY2" fmla="*/ 1522 h 11696"/>
                  <a:gd name="connsiteX3" fmla="*/ 8749 w 8748"/>
                  <a:gd name="connsiteY3" fmla="*/ 3043 h 11696"/>
                  <a:gd name="connsiteX4" fmla="*/ 6657 w 8748"/>
                  <a:gd name="connsiteY4" fmla="*/ 11697 h 11696"/>
                  <a:gd name="connsiteX5" fmla="*/ 3233 w 8748"/>
                  <a:gd name="connsiteY5" fmla="*/ 9985 h 11696"/>
                  <a:gd name="connsiteX6" fmla="*/ 0 w 8748"/>
                  <a:gd name="connsiteY6" fmla="*/ 8559 h 1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8" h="11696">
                    <a:moveTo>
                      <a:pt x="0" y="8559"/>
                    </a:moveTo>
                    <a:lnTo>
                      <a:pt x="2187" y="0"/>
                    </a:lnTo>
                    <a:cubicBezTo>
                      <a:pt x="3709" y="666"/>
                      <a:pt x="5135" y="1331"/>
                      <a:pt x="5611" y="1522"/>
                    </a:cubicBezTo>
                    <a:cubicBezTo>
                      <a:pt x="6181" y="1807"/>
                      <a:pt x="7418" y="2377"/>
                      <a:pt x="8749" y="3043"/>
                    </a:cubicBezTo>
                    <a:lnTo>
                      <a:pt x="6657" y="11697"/>
                    </a:lnTo>
                    <a:cubicBezTo>
                      <a:pt x="5230" y="11031"/>
                      <a:pt x="3804" y="10270"/>
                      <a:pt x="3233" y="9985"/>
                    </a:cubicBezTo>
                    <a:cubicBezTo>
                      <a:pt x="2758" y="9795"/>
                      <a:pt x="1426" y="9129"/>
                      <a:pt x="0" y="855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1" name="Frihåndsform: figur 210">
                <a:extLst>
                  <a:ext uri="{FF2B5EF4-FFF2-40B4-BE49-F238E27FC236}">
                    <a16:creationId xmlns:a16="http://schemas.microsoft.com/office/drawing/2014/main" id="{4DC99AC8-8064-41DD-B213-E461833A2271}"/>
                  </a:ext>
                </a:extLst>
              </p:cNvPr>
              <p:cNvSpPr/>
              <p:nvPr/>
            </p:nvSpPr>
            <p:spPr>
              <a:xfrm>
                <a:off x="10113596" y="719597"/>
                <a:ext cx="8653" cy="11221"/>
              </a:xfrm>
              <a:custGeom>
                <a:avLst/>
                <a:gdLst>
                  <a:gd name="connsiteX0" fmla="*/ 6562 w 8653"/>
                  <a:gd name="connsiteY0" fmla="*/ 0 h 11221"/>
                  <a:gd name="connsiteX1" fmla="*/ 8654 w 8653"/>
                  <a:gd name="connsiteY1" fmla="*/ 8083 h 11221"/>
                  <a:gd name="connsiteX2" fmla="*/ 4850 w 8653"/>
                  <a:gd name="connsiteY2" fmla="*/ 9795 h 11221"/>
                  <a:gd name="connsiteX3" fmla="*/ 1997 w 8653"/>
                  <a:gd name="connsiteY3" fmla="*/ 11221 h 11221"/>
                  <a:gd name="connsiteX4" fmla="*/ 0 w 8653"/>
                  <a:gd name="connsiteY4" fmla="*/ 3138 h 11221"/>
                  <a:gd name="connsiteX5" fmla="*/ 3614 w 8653"/>
                  <a:gd name="connsiteY5" fmla="*/ 1331 h 11221"/>
                  <a:gd name="connsiteX6" fmla="*/ 6562 w 8653"/>
                  <a:gd name="connsiteY6" fmla="*/ 0 h 1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3" h="11221">
                    <a:moveTo>
                      <a:pt x="6562" y="0"/>
                    </a:moveTo>
                    <a:lnTo>
                      <a:pt x="8654" y="8083"/>
                    </a:lnTo>
                    <a:cubicBezTo>
                      <a:pt x="7037" y="8749"/>
                      <a:pt x="5516" y="9510"/>
                      <a:pt x="4850" y="9795"/>
                    </a:cubicBezTo>
                    <a:cubicBezTo>
                      <a:pt x="4374" y="10080"/>
                      <a:pt x="3233" y="10556"/>
                      <a:pt x="1997" y="11221"/>
                    </a:cubicBezTo>
                    <a:lnTo>
                      <a:pt x="0" y="3138"/>
                    </a:lnTo>
                    <a:cubicBezTo>
                      <a:pt x="1522" y="2377"/>
                      <a:pt x="3043" y="1617"/>
                      <a:pt x="3614" y="1331"/>
                    </a:cubicBezTo>
                    <a:cubicBezTo>
                      <a:pt x="4089" y="1046"/>
                      <a:pt x="5230" y="475"/>
                      <a:pt x="6562" y="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2" name="Frihåndsform: figur 211">
                <a:extLst>
                  <a:ext uri="{FF2B5EF4-FFF2-40B4-BE49-F238E27FC236}">
                    <a16:creationId xmlns:a16="http://schemas.microsoft.com/office/drawing/2014/main" id="{773C865D-88EF-468F-9E24-8833695FEEAC}"/>
                  </a:ext>
                </a:extLst>
              </p:cNvPr>
              <p:cNvSpPr/>
              <p:nvPr/>
            </p:nvSpPr>
            <p:spPr>
              <a:xfrm>
                <a:off x="10257382" y="708281"/>
                <a:ext cx="8273" cy="10460"/>
              </a:xfrm>
              <a:custGeom>
                <a:avLst/>
                <a:gdLst>
                  <a:gd name="connsiteX0" fmla="*/ 0 w 8273"/>
                  <a:gd name="connsiteY0" fmla="*/ 8464 h 10460"/>
                  <a:gd name="connsiteX1" fmla="*/ 1236 w 8273"/>
                  <a:gd name="connsiteY1" fmla="*/ 0 h 10460"/>
                  <a:gd name="connsiteX2" fmla="*/ 5040 w 8273"/>
                  <a:gd name="connsiteY2" fmla="*/ 951 h 10460"/>
                  <a:gd name="connsiteX3" fmla="*/ 8273 w 8273"/>
                  <a:gd name="connsiteY3" fmla="*/ 1902 h 10460"/>
                  <a:gd name="connsiteX4" fmla="*/ 6847 w 8273"/>
                  <a:gd name="connsiteY4" fmla="*/ 10461 h 10460"/>
                  <a:gd name="connsiteX5" fmla="*/ 0 w 8273"/>
                  <a:gd name="connsiteY5" fmla="*/ 8464 h 10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3" h="10460">
                    <a:moveTo>
                      <a:pt x="0" y="8464"/>
                    </a:moveTo>
                    <a:lnTo>
                      <a:pt x="1236" y="0"/>
                    </a:lnTo>
                    <a:cubicBezTo>
                      <a:pt x="3043" y="475"/>
                      <a:pt x="4565" y="856"/>
                      <a:pt x="5040" y="951"/>
                    </a:cubicBezTo>
                    <a:cubicBezTo>
                      <a:pt x="5611" y="1141"/>
                      <a:pt x="6942" y="1522"/>
                      <a:pt x="8273" y="1902"/>
                    </a:cubicBezTo>
                    <a:lnTo>
                      <a:pt x="6847" y="10461"/>
                    </a:lnTo>
                    <a:cubicBezTo>
                      <a:pt x="4374" y="9795"/>
                      <a:pt x="1331" y="8844"/>
                      <a:pt x="0" y="846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3" name="Frihåndsform: figur 212">
                <a:extLst>
                  <a:ext uri="{FF2B5EF4-FFF2-40B4-BE49-F238E27FC236}">
                    <a16:creationId xmlns:a16="http://schemas.microsoft.com/office/drawing/2014/main" id="{827635AE-40ED-4FBD-91A6-84CDEF520054}"/>
                  </a:ext>
                </a:extLst>
              </p:cNvPr>
              <p:cNvSpPr/>
              <p:nvPr/>
            </p:nvSpPr>
            <p:spPr>
              <a:xfrm>
                <a:off x="10249489" y="706474"/>
                <a:ext cx="7893" cy="10175"/>
              </a:xfrm>
              <a:custGeom>
                <a:avLst/>
                <a:gdLst>
                  <a:gd name="connsiteX0" fmla="*/ 7893 w 7893"/>
                  <a:gd name="connsiteY0" fmla="*/ 1712 h 10175"/>
                  <a:gd name="connsiteX1" fmla="*/ 6657 w 7893"/>
                  <a:gd name="connsiteY1" fmla="*/ 10175 h 10175"/>
                  <a:gd name="connsiteX2" fmla="*/ 0 w 7893"/>
                  <a:gd name="connsiteY2" fmla="*/ 8559 h 10175"/>
                  <a:gd name="connsiteX3" fmla="*/ 1046 w 7893"/>
                  <a:gd name="connsiteY3" fmla="*/ 0 h 10175"/>
                  <a:gd name="connsiteX4" fmla="*/ 7893 w 7893"/>
                  <a:gd name="connsiteY4" fmla="*/ 1712 h 1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93" h="10175">
                    <a:moveTo>
                      <a:pt x="7893" y="1712"/>
                    </a:moveTo>
                    <a:lnTo>
                      <a:pt x="6657" y="10175"/>
                    </a:lnTo>
                    <a:cubicBezTo>
                      <a:pt x="4470" y="9605"/>
                      <a:pt x="2282" y="9129"/>
                      <a:pt x="0" y="8559"/>
                    </a:cubicBezTo>
                    <a:lnTo>
                      <a:pt x="1046" y="0"/>
                    </a:lnTo>
                    <a:cubicBezTo>
                      <a:pt x="2473" y="285"/>
                      <a:pt x="5421" y="951"/>
                      <a:pt x="7893" y="171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4" name="Frihåndsform: figur 213">
                <a:extLst>
                  <a:ext uri="{FF2B5EF4-FFF2-40B4-BE49-F238E27FC236}">
                    <a16:creationId xmlns:a16="http://schemas.microsoft.com/office/drawing/2014/main" id="{ED45ECA7-F2C2-45A3-B95D-2A25D2C3AC3B}"/>
                  </a:ext>
                </a:extLst>
              </p:cNvPr>
              <p:cNvSpPr/>
              <p:nvPr/>
            </p:nvSpPr>
            <p:spPr>
              <a:xfrm>
                <a:off x="10152491" y="706569"/>
                <a:ext cx="7797" cy="9794"/>
              </a:xfrm>
              <a:custGeom>
                <a:avLst/>
                <a:gdLst>
                  <a:gd name="connsiteX0" fmla="*/ 1141 w 7797"/>
                  <a:gd name="connsiteY0" fmla="*/ 9795 h 9794"/>
                  <a:gd name="connsiteX1" fmla="*/ 0 w 7797"/>
                  <a:gd name="connsiteY1" fmla="*/ 1712 h 9794"/>
                  <a:gd name="connsiteX2" fmla="*/ 6847 w 7797"/>
                  <a:gd name="connsiteY2" fmla="*/ 0 h 9794"/>
                  <a:gd name="connsiteX3" fmla="*/ 7798 w 7797"/>
                  <a:gd name="connsiteY3" fmla="*/ 8273 h 9794"/>
                  <a:gd name="connsiteX4" fmla="*/ 1141 w 7797"/>
                  <a:gd name="connsiteY4" fmla="*/ 9795 h 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7" h="9794">
                    <a:moveTo>
                      <a:pt x="1141" y="9795"/>
                    </a:moveTo>
                    <a:lnTo>
                      <a:pt x="0" y="1712"/>
                    </a:lnTo>
                    <a:cubicBezTo>
                      <a:pt x="2377" y="1046"/>
                      <a:pt x="5135" y="380"/>
                      <a:pt x="6847" y="0"/>
                    </a:cubicBezTo>
                    <a:lnTo>
                      <a:pt x="7798" y="8273"/>
                    </a:lnTo>
                    <a:cubicBezTo>
                      <a:pt x="5611" y="8654"/>
                      <a:pt x="3328" y="9224"/>
                      <a:pt x="1141" y="9795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5" name="Frihåndsform: figur 214">
                <a:extLst>
                  <a:ext uri="{FF2B5EF4-FFF2-40B4-BE49-F238E27FC236}">
                    <a16:creationId xmlns:a16="http://schemas.microsoft.com/office/drawing/2014/main" id="{F4E70836-0F2A-43D9-BAED-3E2968B2107B}"/>
                  </a:ext>
                </a:extLst>
              </p:cNvPr>
              <p:cNvSpPr/>
              <p:nvPr/>
            </p:nvSpPr>
            <p:spPr>
              <a:xfrm>
                <a:off x="10144217" y="708566"/>
                <a:ext cx="8273" cy="10270"/>
              </a:xfrm>
              <a:custGeom>
                <a:avLst/>
                <a:gdLst>
                  <a:gd name="connsiteX0" fmla="*/ 7132 w 8273"/>
                  <a:gd name="connsiteY0" fmla="*/ 0 h 10270"/>
                  <a:gd name="connsiteX1" fmla="*/ 8273 w 8273"/>
                  <a:gd name="connsiteY1" fmla="*/ 8178 h 10270"/>
                  <a:gd name="connsiteX2" fmla="*/ 1331 w 8273"/>
                  <a:gd name="connsiteY2" fmla="*/ 10270 h 10270"/>
                  <a:gd name="connsiteX3" fmla="*/ 0 w 8273"/>
                  <a:gd name="connsiteY3" fmla="*/ 1997 h 10270"/>
                  <a:gd name="connsiteX4" fmla="*/ 3899 w 8273"/>
                  <a:gd name="connsiteY4" fmla="*/ 856 h 10270"/>
                  <a:gd name="connsiteX5" fmla="*/ 7132 w 8273"/>
                  <a:gd name="connsiteY5" fmla="*/ 0 h 1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3" h="10270">
                    <a:moveTo>
                      <a:pt x="7132" y="0"/>
                    </a:moveTo>
                    <a:lnTo>
                      <a:pt x="8273" y="8178"/>
                    </a:lnTo>
                    <a:cubicBezTo>
                      <a:pt x="7418" y="8464"/>
                      <a:pt x="4184" y="9415"/>
                      <a:pt x="1331" y="10270"/>
                    </a:cubicBezTo>
                    <a:lnTo>
                      <a:pt x="0" y="1997"/>
                    </a:lnTo>
                    <a:cubicBezTo>
                      <a:pt x="1617" y="1522"/>
                      <a:pt x="3233" y="1046"/>
                      <a:pt x="3899" y="856"/>
                    </a:cubicBezTo>
                    <a:cubicBezTo>
                      <a:pt x="4374" y="666"/>
                      <a:pt x="5611" y="380"/>
                      <a:pt x="7132" y="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6" name="Frihåndsform: figur 215">
                <a:extLst>
                  <a:ext uri="{FF2B5EF4-FFF2-40B4-BE49-F238E27FC236}">
                    <a16:creationId xmlns:a16="http://schemas.microsoft.com/office/drawing/2014/main" id="{E5E63298-861C-488B-B867-E17A74B9BCCB}"/>
                  </a:ext>
                </a:extLst>
              </p:cNvPr>
              <p:cNvSpPr/>
              <p:nvPr/>
            </p:nvSpPr>
            <p:spPr>
              <a:xfrm>
                <a:off x="10271076" y="902278"/>
                <a:ext cx="7893" cy="7640"/>
              </a:xfrm>
              <a:custGeom>
                <a:avLst/>
                <a:gdLst>
                  <a:gd name="connsiteX0" fmla="*/ 475 w 7893"/>
                  <a:gd name="connsiteY0" fmla="*/ 7132 h 7640"/>
                  <a:gd name="connsiteX1" fmla="*/ 0 w 7893"/>
                  <a:gd name="connsiteY1" fmla="*/ 5991 h 7640"/>
                  <a:gd name="connsiteX2" fmla="*/ 2282 w 7893"/>
                  <a:gd name="connsiteY2" fmla="*/ 2092 h 7640"/>
                  <a:gd name="connsiteX3" fmla="*/ 6181 w 7893"/>
                  <a:gd name="connsiteY3" fmla="*/ 0 h 7640"/>
                  <a:gd name="connsiteX4" fmla="*/ 7418 w 7893"/>
                  <a:gd name="connsiteY4" fmla="*/ 475 h 7640"/>
                  <a:gd name="connsiteX5" fmla="*/ 7893 w 7893"/>
                  <a:gd name="connsiteY5" fmla="*/ 1617 h 7640"/>
                  <a:gd name="connsiteX6" fmla="*/ 5706 w 7893"/>
                  <a:gd name="connsiteY6" fmla="*/ 5421 h 7640"/>
                  <a:gd name="connsiteX7" fmla="*/ 1807 w 7893"/>
                  <a:gd name="connsiteY7" fmla="*/ 7608 h 7640"/>
                  <a:gd name="connsiteX8" fmla="*/ 475 w 7893"/>
                  <a:gd name="connsiteY8" fmla="*/ 7132 h 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93" h="7640">
                    <a:moveTo>
                      <a:pt x="475" y="7132"/>
                    </a:moveTo>
                    <a:cubicBezTo>
                      <a:pt x="190" y="6847"/>
                      <a:pt x="0" y="6467"/>
                      <a:pt x="0" y="5991"/>
                    </a:cubicBezTo>
                    <a:cubicBezTo>
                      <a:pt x="0" y="5040"/>
                      <a:pt x="761" y="3614"/>
                      <a:pt x="2282" y="2092"/>
                    </a:cubicBezTo>
                    <a:cubicBezTo>
                      <a:pt x="3804" y="571"/>
                      <a:pt x="5135" y="0"/>
                      <a:pt x="6181" y="0"/>
                    </a:cubicBezTo>
                    <a:cubicBezTo>
                      <a:pt x="6657" y="0"/>
                      <a:pt x="7037" y="190"/>
                      <a:pt x="7418" y="475"/>
                    </a:cubicBezTo>
                    <a:cubicBezTo>
                      <a:pt x="7703" y="856"/>
                      <a:pt x="7893" y="1236"/>
                      <a:pt x="7893" y="1617"/>
                    </a:cubicBezTo>
                    <a:cubicBezTo>
                      <a:pt x="7893" y="2568"/>
                      <a:pt x="7227" y="3994"/>
                      <a:pt x="5706" y="5421"/>
                    </a:cubicBezTo>
                    <a:cubicBezTo>
                      <a:pt x="4184" y="6942"/>
                      <a:pt x="2758" y="7608"/>
                      <a:pt x="1807" y="7608"/>
                    </a:cubicBezTo>
                    <a:cubicBezTo>
                      <a:pt x="1141" y="7703"/>
                      <a:pt x="761" y="7608"/>
                      <a:pt x="475" y="713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7" name="Frihåndsform: figur 216">
                <a:extLst>
                  <a:ext uri="{FF2B5EF4-FFF2-40B4-BE49-F238E27FC236}">
                    <a16:creationId xmlns:a16="http://schemas.microsoft.com/office/drawing/2014/main" id="{39BAC127-E87B-4E67-BA3A-75684DD378B9}"/>
                  </a:ext>
                </a:extLst>
              </p:cNvPr>
              <p:cNvSpPr/>
              <p:nvPr/>
            </p:nvSpPr>
            <p:spPr>
              <a:xfrm>
                <a:off x="10238553" y="933446"/>
                <a:ext cx="7893" cy="7631"/>
              </a:xfrm>
              <a:custGeom>
                <a:avLst/>
                <a:gdLst>
                  <a:gd name="connsiteX0" fmla="*/ 7418 w 7893"/>
                  <a:gd name="connsiteY0" fmla="*/ 500 h 7631"/>
                  <a:gd name="connsiteX1" fmla="*/ 7893 w 7893"/>
                  <a:gd name="connsiteY1" fmla="*/ 1641 h 7631"/>
                  <a:gd name="connsiteX2" fmla="*/ 5611 w 7893"/>
                  <a:gd name="connsiteY2" fmla="*/ 5540 h 7631"/>
                  <a:gd name="connsiteX3" fmla="*/ 1712 w 7893"/>
                  <a:gd name="connsiteY3" fmla="*/ 7632 h 7631"/>
                  <a:gd name="connsiteX4" fmla="*/ 475 w 7893"/>
                  <a:gd name="connsiteY4" fmla="*/ 7156 h 7631"/>
                  <a:gd name="connsiteX5" fmla="*/ 0 w 7893"/>
                  <a:gd name="connsiteY5" fmla="*/ 6015 h 7631"/>
                  <a:gd name="connsiteX6" fmla="*/ 2187 w 7893"/>
                  <a:gd name="connsiteY6" fmla="*/ 2211 h 7631"/>
                  <a:gd name="connsiteX7" fmla="*/ 6086 w 7893"/>
                  <a:gd name="connsiteY7" fmla="*/ 24 h 7631"/>
                  <a:gd name="connsiteX8" fmla="*/ 7418 w 7893"/>
                  <a:gd name="connsiteY8" fmla="*/ 500 h 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93" h="7631">
                    <a:moveTo>
                      <a:pt x="7418" y="500"/>
                    </a:moveTo>
                    <a:cubicBezTo>
                      <a:pt x="7703" y="785"/>
                      <a:pt x="7893" y="1165"/>
                      <a:pt x="7893" y="1641"/>
                    </a:cubicBezTo>
                    <a:cubicBezTo>
                      <a:pt x="7893" y="2592"/>
                      <a:pt x="7132" y="4018"/>
                      <a:pt x="5611" y="5540"/>
                    </a:cubicBezTo>
                    <a:cubicBezTo>
                      <a:pt x="4089" y="7061"/>
                      <a:pt x="2758" y="7632"/>
                      <a:pt x="1712" y="7632"/>
                    </a:cubicBezTo>
                    <a:cubicBezTo>
                      <a:pt x="1236" y="7632"/>
                      <a:pt x="856" y="7442"/>
                      <a:pt x="475" y="7156"/>
                    </a:cubicBezTo>
                    <a:cubicBezTo>
                      <a:pt x="190" y="6776"/>
                      <a:pt x="0" y="6396"/>
                      <a:pt x="0" y="6015"/>
                    </a:cubicBezTo>
                    <a:cubicBezTo>
                      <a:pt x="0" y="5064"/>
                      <a:pt x="666" y="3638"/>
                      <a:pt x="2187" y="2211"/>
                    </a:cubicBezTo>
                    <a:cubicBezTo>
                      <a:pt x="3709" y="690"/>
                      <a:pt x="5135" y="24"/>
                      <a:pt x="6086" y="24"/>
                    </a:cubicBezTo>
                    <a:cubicBezTo>
                      <a:pt x="6657" y="-71"/>
                      <a:pt x="7037" y="119"/>
                      <a:pt x="7418" y="50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8" name="Frihåndsform: figur 217">
                <a:extLst>
                  <a:ext uri="{FF2B5EF4-FFF2-40B4-BE49-F238E27FC236}">
                    <a16:creationId xmlns:a16="http://schemas.microsoft.com/office/drawing/2014/main" id="{6A422316-F436-4F6E-9521-49423665B322}"/>
                  </a:ext>
                </a:extLst>
              </p:cNvPr>
              <p:cNvSpPr/>
              <p:nvPr/>
            </p:nvSpPr>
            <p:spPr>
              <a:xfrm>
                <a:off x="10225525" y="702480"/>
                <a:ext cx="7417" cy="9319"/>
              </a:xfrm>
              <a:custGeom>
                <a:avLst/>
                <a:gdLst>
                  <a:gd name="connsiteX0" fmla="*/ 0 w 7417"/>
                  <a:gd name="connsiteY0" fmla="*/ 8464 h 9319"/>
                  <a:gd name="connsiteX1" fmla="*/ 380 w 7417"/>
                  <a:gd name="connsiteY1" fmla="*/ 0 h 9319"/>
                  <a:gd name="connsiteX2" fmla="*/ 7418 w 7417"/>
                  <a:gd name="connsiteY2" fmla="*/ 856 h 9319"/>
                  <a:gd name="connsiteX3" fmla="*/ 6752 w 7417"/>
                  <a:gd name="connsiteY3" fmla="*/ 9320 h 9319"/>
                  <a:gd name="connsiteX4" fmla="*/ 0 w 7417"/>
                  <a:gd name="connsiteY4" fmla="*/ 8464 h 9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7" h="9319">
                    <a:moveTo>
                      <a:pt x="0" y="8464"/>
                    </a:moveTo>
                    <a:lnTo>
                      <a:pt x="380" y="0"/>
                    </a:lnTo>
                    <a:cubicBezTo>
                      <a:pt x="1902" y="190"/>
                      <a:pt x="4755" y="475"/>
                      <a:pt x="7418" y="856"/>
                    </a:cubicBezTo>
                    <a:lnTo>
                      <a:pt x="6752" y="9320"/>
                    </a:lnTo>
                    <a:cubicBezTo>
                      <a:pt x="4470" y="9034"/>
                      <a:pt x="2282" y="8749"/>
                      <a:pt x="0" y="846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9" name="Frihåndsform: figur 218">
                <a:extLst>
                  <a:ext uri="{FF2B5EF4-FFF2-40B4-BE49-F238E27FC236}">
                    <a16:creationId xmlns:a16="http://schemas.microsoft.com/office/drawing/2014/main" id="{16EE31E0-A4EC-44EA-8C3D-0939F7A5B586}"/>
                  </a:ext>
                </a:extLst>
              </p:cNvPr>
              <p:cNvSpPr/>
              <p:nvPr/>
            </p:nvSpPr>
            <p:spPr>
              <a:xfrm>
                <a:off x="10176930" y="702575"/>
                <a:ext cx="7417" cy="9224"/>
              </a:xfrm>
              <a:custGeom>
                <a:avLst/>
                <a:gdLst>
                  <a:gd name="connsiteX0" fmla="*/ 7037 w 7417"/>
                  <a:gd name="connsiteY0" fmla="*/ 0 h 9224"/>
                  <a:gd name="connsiteX1" fmla="*/ 7418 w 7417"/>
                  <a:gd name="connsiteY1" fmla="*/ 8369 h 9224"/>
                  <a:gd name="connsiteX2" fmla="*/ 666 w 7417"/>
                  <a:gd name="connsiteY2" fmla="*/ 9224 h 9224"/>
                  <a:gd name="connsiteX3" fmla="*/ 0 w 7417"/>
                  <a:gd name="connsiteY3" fmla="*/ 856 h 9224"/>
                  <a:gd name="connsiteX4" fmla="*/ 7037 w 7417"/>
                  <a:gd name="connsiteY4" fmla="*/ 0 h 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7" h="9224">
                    <a:moveTo>
                      <a:pt x="7037" y="0"/>
                    </a:moveTo>
                    <a:lnTo>
                      <a:pt x="7418" y="8369"/>
                    </a:lnTo>
                    <a:cubicBezTo>
                      <a:pt x="5230" y="8559"/>
                      <a:pt x="2948" y="8939"/>
                      <a:pt x="666" y="9224"/>
                    </a:cubicBezTo>
                    <a:lnTo>
                      <a:pt x="0" y="856"/>
                    </a:lnTo>
                    <a:cubicBezTo>
                      <a:pt x="2377" y="475"/>
                      <a:pt x="5230" y="190"/>
                      <a:pt x="7037" y="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0" name="Frihåndsform: figur 219">
                <a:extLst>
                  <a:ext uri="{FF2B5EF4-FFF2-40B4-BE49-F238E27FC236}">
                    <a16:creationId xmlns:a16="http://schemas.microsoft.com/office/drawing/2014/main" id="{2D41CEF2-A8BA-4E14-A74B-D31937F3242B}"/>
                  </a:ext>
                </a:extLst>
              </p:cNvPr>
              <p:cNvSpPr/>
              <p:nvPr/>
            </p:nvSpPr>
            <p:spPr>
              <a:xfrm>
                <a:off x="10131189" y="933470"/>
                <a:ext cx="7797" cy="7797"/>
              </a:xfrm>
              <a:custGeom>
                <a:avLst/>
                <a:gdLst>
                  <a:gd name="connsiteX0" fmla="*/ 3899 w 7797"/>
                  <a:gd name="connsiteY0" fmla="*/ 7798 h 7797"/>
                  <a:gd name="connsiteX1" fmla="*/ 0 w 7797"/>
                  <a:gd name="connsiteY1" fmla="*/ 3899 h 7797"/>
                  <a:gd name="connsiteX2" fmla="*/ 3899 w 7797"/>
                  <a:gd name="connsiteY2" fmla="*/ 0 h 7797"/>
                  <a:gd name="connsiteX3" fmla="*/ 7798 w 7797"/>
                  <a:gd name="connsiteY3" fmla="*/ 3899 h 7797"/>
                  <a:gd name="connsiteX4" fmla="*/ 3899 w 7797"/>
                  <a:gd name="connsiteY4" fmla="*/ 7798 h 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7" h="7797">
                    <a:moveTo>
                      <a:pt x="3899" y="7798"/>
                    </a:moveTo>
                    <a:cubicBezTo>
                      <a:pt x="1807" y="7798"/>
                      <a:pt x="0" y="6086"/>
                      <a:pt x="0" y="3899"/>
                    </a:cubicBezTo>
                    <a:cubicBezTo>
                      <a:pt x="0" y="1712"/>
                      <a:pt x="1807" y="0"/>
                      <a:pt x="3899" y="0"/>
                    </a:cubicBezTo>
                    <a:cubicBezTo>
                      <a:pt x="6086" y="0"/>
                      <a:pt x="7798" y="1807"/>
                      <a:pt x="7798" y="3899"/>
                    </a:cubicBezTo>
                    <a:cubicBezTo>
                      <a:pt x="7798" y="5991"/>
                      <a:pt x="6086" y="7798"/>
                      <a:pt x="3899" y="779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1" name="Frihåndsform: figur 220">
                <a:extLst>
                  <a:ext uri="{FF2B5EF4-FFF2-40B4-BE49-F238E27FC236}">
                    <a16:creationId xmlns:a16="http://schemas.microsoft.com/office/drawing/2014/main" id="{3AC4F376-E833-4D5A-BAC0-2E3BDE340835}"/>
                  </a:ext>
                </a:extLst>
              </p:cNvPr>
              <p:cNvSpPr/>
              <p:nvPr/>
            </p:nvSpPr>
            <p:spPr>
              <a:xfrm>
                <a:off x="10217632" y="701814"/>
                <a:ext cx="7132" cy="9034"/>
              </a:xfrm>
              <a:custGeom>
                <a:avLst/>
                <a:gdLst>
                  <a:gd name="connsiteX0" fmla="*/ 7132 w 7132"/>
                  <a:gd name="connsiteY0" fmla="*/ 571 h 9034"/>
                  <a:gd name="connsiteX1" fmla="*/ 6657 w 7132"/>
                  <a:gd name="connsiteY1" fmla="*/ 9034 h 9034"/>
                  <a:gd name="connsiteX2" fmla="*/ 0 w 7132"/>
                  <a:gd name="connsiteY2" fmla="*/ 8559 h 9034"/>
                  <a:gd name="connsiteX3" fmla="*/ 285 w 7132"/>
                  <a:gd name="connsiteY3" fmla="*/ 0 h 9034"/>
                  <a:gd name="connsiteX4" fmla="*/ 7132 w 7132"/>
                  <a:gd name="connsiteY4" fmla="*/ 571 h 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2" h="9034">
                    <a:moveTo>
                      <a:pt x="7132" y="571"/>
                    </a:moveTo>
                    <a:lnTo>
                      <a:pt x="6657" y="9034"/>
                    </a:lnTo>
                    <a:cubicBezTo>
                      <a:pt x="5421" y="8939"/>
                      <a:pt x="2568" y="8749"/>
                      <a:pt x="0" y="8559"/>
                    </a:cubicBezTo>
                    <a:lnTo>
                      <a:pt x="285" y="0"/>
                    </a:lnTo>
                    <a:cubicBezTo>
                      <a:pt x="1617" y="95"/>
                      <a:pt x="5135" y="380"/>
                      <a:pt x="7132" y="571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2" name="Frihåndsform: figur 221">
                <a:extLst>
                  <a:ext uri="{FF2B5EF4-FFF2-40B4-BE49-F238E27FC236}">
                    <a16:creationId xmlns:a16="http://schemas.microsoft.com/office/drawing/2014/main" id="{4C1FA11E-7C19-4064-BA18-F016A495A085}"/>
                  </a:ext>
                </a:extLst>
              </p:cNvPr>
              <p:cNvSpPr/>
              <p:nvPr/>
            </p:nvSpPr>
            <p:spPr>
              <a:xfrm>
                <a:off x="10184919" y="701814"/>
                <a:ext cx="7132" cy="8939"/>
              </a:xfrm>
              <a:custGeom>
                <a:avLst/>
                <a:gdLst>
                  <a:gd name="connsiteX0" fmla="*/ 475 w 7132"/>
                  <a:gd name="connsiteY0" fmla="*/ 8939 h 8939"/>
                  <a:gd name="connsiteX1" fmla="*/ 0 w 7132"/>
                  <a:gd name="connsiteY1" fmla="*/ 571 h 8939"/>
                  <a:gd name="connsiteX2" fmla="*/ 6847 w 7132"/>
                  <a:gd name="connsiteY2" fmla="*/ 0 h 8939"/>
                  <a:gd name="connsiteX3" fmla="*/ 7132 w 7132"/>
                  <a:gd name="connsiteY3" fmla="*/ 8464 h 8939"/>
                  <a:gd name="connsiteX4" fmla="*/ 475 w 7132"/>
                  <a:gd name="connsiteY4" fmla="*/ 8939 h 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2" h="8939">
                    <a:moveTo>
                      <a:pt x="475" y="8939"/>
                    </a:moveTo>
                    <a:lnTo>
                      <a:pt x="0" y="571"/>
                    </a:lnTo>
                    <a:cubicBezTo>
                      <a:pt x="1522" y="475"/>
                      <a:pt x="4945" y="95"/>
                      <a:pt x="6847" y="0"/>
                    </a:cubicBezTo>
                    <a:lnTo>
                      <a:pt x="7132" y="8464"/>
                    </a:lnTo>
                    <a:cubicBezTo>
                      <a:pt x="4755" y="8654"/>
                      <a:pt x="1997" y="8844"/>
                      <a:pt x="475" y="893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3" name="Frihåndsform: figur 222">
                <a:extLst>
                  <a:ext uri="{FF2B5EF4-FFF2-40B4-BE49-F238E27FC236}">
                    <a16:creationId xmlns:a16="http://schemas.microsoft.com/office/drawing/2014/main" id="{DC747F38-49D0-4C85-AD87-39D18305D953}"/>
                  </a:ext>
                </a:extLst>
              </p:cNvPr>
              <p:cNvSpPr/>
              <p:nvPr/>
            </p:nvSpPr>
            <p:spPr>
              <a:xfrm>
                <a:off x="10264610" y="928145"/>
                <a:ext cx="6185" cy="6181"/>
              </a:xfrm>
              <a:custGeom>
                <a:avLst/>
                <a:gdLst>
                  <a:gd name="connsiteX0" fmla="*/ 3138 w 6185"/>
                  <a:gd name="connsiteY0" fmla="*/ 6181 h 6181"/>
                  <a:gd name="connsiteX1" fmla="*/ 0 w 6185"/>
                  <a:gd name="connsiteY1" fmla="*/ 3043 h 6181"/>
                  <a:gd name="connsiteX2" fmla="*/ 3138 w 6185"/>
                  <a:gd name="connsiteY2" fmla="*/ 0 h 6181"/>
                  <a:gd name="connsiteX3" fmla="*/ 6181 w 6185"/>
                  <a:gd name="connsiteY3" fmla="*/ 3043 h 6181"/>
                  <a:gd name="connsiteX4" fmla="*/ 3138 w 6185"/>
                  <a:gd name="connsiteY4" fmla="*/ 6181 h 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5" h="6181">
                    <a:moveTo>
                      <a:pt x="3138" y="6181"/>
                    </a:moveTo>
                    <a:cubicBezTo>
                      <a:pt x="1426" y="6181"/>
                      <a:pt x="0" y="4755"/>
                      <a:pt x="0" y="3043"/>
                    </a:cubicBezTo>
                    <a:cubicBezTo>
                      <a:pt x="0" y="1331"/>
                      <a:pt x="1426" y="0"/>
                      <a:pt x="3138" y="0"/>
                    </a:cubicBezTo>
                    <a:cubicBezTo>
                      <a:pt x="4850" y="0"/>
                      <a:pt x="6181" y="1331"/>
                      <a:pt x="6181" y="3043"/>
                    </a:cubicBezTo>
                    <a:cubicBezTo>
                      <a:pt x="6276" y="4850"/>
                      <a:pt x="4850" y="6181"/>
                      <a:pt x="3138" y="6181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4" name="Frihåndsform: figur 223">
                <a:extLst>
                  <a:ext uri="{FF2B5EF4-FFF2-40B4-BE49-F238E27FC236}">
                    <a16:creationId xmlns:a16="http://schemas.microsoft.com/office/drawing/2014/main" id="{FEB5034E-7521-4E78-A00A-A1558DAF20B0}"/>
                  </a:ext>
                </a:extLst>
              </p:cNvPr>
              <p:cNvSpPr/>
              <p:nvPr/>
            </p:nvSpPr>
            <p:spPr>
              <a:xfrm>
                <a:off x="10246636" y="909125"/>
                <a:ext cx="6276" cy="6276"/>
              </a:xfrm>
              <a:custGeom>
                <a:avLst/>
                <a:gdLst>
                  <a:gd name="connsiteX0" fmla="*/ 95 w 6276"/>
                  <a:gd name="connsiteY0" fmla="*/ 2948 h 6276"/>
                  <a:gd name="connsiteX1" fmla="*/ 3138 w 6276"/>
                  <a:gd name="connsiteY1" fmla="*/ 0 h 6276"/>
                  <a:gd name="connsiteX2" fmla="*/ 3233 w 6276"/>
                  <a:gd name="connsiteY2" fmla="*/ 0 h 6276"/>
                  <a:gd name="connsiteX3" fmla="*/ 6276 w 6276"/>
                  <a:gd name="connsiteY3" fmla="*/ 3138 h 6276"/>
                  <a:gd name="connsiteX4" fmla="*/ 6276 w 6276"/>
                  <a:gd name="connsiteY4" fmla="*/ 3233 h 6276"/>
                  <a:gd name="connsiteX5" fmla="*/ 3138 w 6276"/>
                  <a:gd name="connsiteY5" fmla="*/ 6276 h 6276"/>
                  <a:gd name="connsiteX6" fmla="*/ 3043 w 6276"/>
                  <a:gd name="connsiteY6" fmla="*/ 6276 h 6276"/>
                  <a:gd name="connsiteX7" fmla="*/ 0 w 6276"/>
                  <a:gd name="connsiteY7" fmla="*/ 3138 h 6276"/>
                  <a:gd name="connsiteX8" fmla="*/ 0 w 6276"/>
                  <a:gd name="connsiteY8" fmla="*/ 2948 h 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76" h="6276">
                    <a:moveTo>
                      <a:pt x="95" y="2948"/>
                    </a:moveTo>
                    <a:cubicBezTo>
                      <a:pt x="190" y="1236"/>
                      <a:pt x="1522" y="0"/>
                      <a:pt x="3138" y="0"/>
                    </a:cubicBezTo>
                    <a:lnTo>
                      <a:pt x="3233" y="0"/>
                    </a:lnTo>
                    <a:cubicBezTo>
                      <a:pt x="4945" y="95"/>
                      <a:pt x="6276" y="1522"/>
                      <a:pt x="6276" y="3138"/>
                    </a:cubicBezTo>
                    <a:lnTo>
                      <a:pt x="6276" y="3233"/>
                    </a:lnTo>
                    <a:cubicBezTo>
                      <a:pt x="6276" y="4945"/>
                      <a:pt x="4850" y="6276"/>
                      <a:pt x="3138" y="6276"/>
                    </a:cubicBezTo>
                    <a:lnTo>
                      <a:pt x="3043" y="6276"/>
                    </a:lnTo>
                    <a:cubicBezTo>
                      <a:pt x="1331" y="6181"/>
                      <a:pt x="0" y="4755"/>
                      <a:pt x="0" y="3138"/>
                    </a:cubicBezTo>
                    <a:lnTo>
                      <a:pt x="0" y="294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99" name="Frihåndsform: figur 198">
              <a:extLst>
                <a:ext uri="{FF2B5EF4-FFF2-40B4-BE49-F238E27FC236}">
                  <a16:creationId xmlns:a16="http://schemas.microsoft.com/office/drawing/2014/main" id="{06D8A0D3-F282-4F61-B256-D7DA21A92798}"/>
                </a:ext>
              </a:extLst>
            </p:cNvPr>
            <p:cNvSpPr/>
            <p:nvPr/>
          </p:nvSpPr>
          <p:spPr>
            <a:xfrm rot="-646302">
              <a:off x="10232940" y="1046083"/>
              <a:ext cx="2852" cy="13504"/>
            </a:xfrm>
            <a:custGeom>
              <a:avLst/>
              <a:gdLst>
                <a:gd name="connsiteX0" fmla="*/ 0 w 2852"/>
                <a:gd name="connsiteY0" fmla="*/ 0 h 13504"/>
                <a:gd name="connsiteX1" fmla="*/ 2853 w 2852"/>
                <a:gd name="connsiteY1" fmla="*/ 0 h 13504"/>
                <a:gd name="connsiteX2" fmla="*/ 2853 w 2852"/>
                <a:gd name="connsiteY2" fmla="*/ 13504 h 13504"/>
                <a:gd name="connsiteX3" fmla="*/ 0 w 2852"/>
                <a:gd name="connsiteY3" fmla="*/ 13504 h 1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2" h="13504">
                  <a:moveTo>
                    <a:pt x="0" y="0"/>
                  </a:moveTo>
                  <a:lnTo>
                    <a:pt x="2853" y="0"/>
                  </a:lnTo>
                  <a:lnTo>
                    <a:pt x="2853" y="13504"/>
                  </a:lnTo>
                  <a:lnTo>
                    <a:pt x="0" y="13504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200" name="dasdasda">
              <a:extLst>
                <a:ext uri="{FF2B5EF4-FFF2-40B4-BE49-F238E27FC236}">
                  <a16:creationId xmlns:a16="http://schemas.microsoft.com/office/drawing/2014/main" id="{B5AF5BD9-B258-4539-8DD4-E916F6A0696D}"/>
                </a:ext>
              </a:extLst>
            </p:cNvPr>
            <p:cNvGrpSpPr/>
            <p:nvPr/>
          </p:nvGrpSpPr>
          <p:grpSpPr>
            <a:xfrm>
              <a:off x="10145358" y="804519"/>
              <a:ext cx="7702" cy="7988"/>
              <a:chOff x="10145358" y="804519"/>
              <a:chExt cx="7702" cy="7988"/>
            </a:xfrm>
            <a:solidFill>
              <a:srgbClr val="EBEBEB"/>
            </a:solidFill>
          </p:grpSpPr>
          <p:sp>
            <p:nvSpPr>
              <p:cNvPr id="207" name="Frihåndsform: figur 206">
                <a:extLst>
                  <a:ext uri="{FF2B5EF4-FFF2-40B4-BE49-F238E27FC236}">
                    <a16:creationId xmlns:a16="http://schemas.microsoft.com/office/drawing/2014/main" id="{55E72CC2-E591-448C-911F-487DA09C041C}"/>
                  </a:ext>
                </a:extLst>
              </p:cNvPr>
              <p:cNvSpPr/>
              <p:nvPr/>
            </p:nvSpPr>
            <p:spPr>
              <a:xfrm>
                <a:off x="10145358" y="804519"/>
                <a:ext cx="4184" cy="4184"/>
              </a:xfrm>
              <a:custGeom>
                <a:avLst/>
                <a:gdLst>
                  <a:gd name="connsiteX0" fmla="*/ 2092 w 4184"/>
                  <a:gd name="connsiteY0" fmla="*/ 4184 h 4184"/>
                  <a:gd name="connsiteX1" fmla="*/ 0 w 4184"/>
                  <a:gd name="connsiteY1" fmla="*/ 2092 h 4184"/>
                  <a:gd name="connsiteX2" fmla="*/ 2092 w 4184"/>
                  <a:gd name="connsiteY2" fmla="*/ 0 h 4184"/>
                  <a:gd name="connsiteX3" fmla="*/ 4184 w 4184"/>
                  <a:gd name="connsiteY3" fmla="*/ 2092 h 4184"/>
                  <a:gd name="connsiteX4" fmla="*/ 2092 w 4184"/>
                  <a:gd name="connsiteY4" fmla="*/ 4184 h 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4" h="4184">
                    <a:moveTo>
                      <a:pt x="2092" y="4184"/>
                    </a:moveTo>
                    <a:cubicBezTo>
                      <a:pt x="951" y="4184"/>
                      <a:pt x="0" y="3233"/>
                      <a:pt x="0" y="2092"/>
                    </a:cubicBezTo>
                    <a:cubicBezTo>
                      <a:pt x="0" y="856"/>
                      <a:pt x="951" y="0"/>
                      <a:pt x="2092" y="0"/>
                    </a:cubicBezTo>
                    <a:cubicBezTo>
                      <a:pt x="3233" y="0"/>
                      <a:pt x="4184" y="951"/>
                      <a:pt x="4184" y="2092"/>
                    </a:cubicBezTo>
                    <a:cubicBezTo>
                      <a:pt x="4184" y="3233"/>
                      <a:pt x="3233" y="4184"/>
                      <a:pt x="2092" y="418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8" name="Frihåndsform: figur 207">
                <a:extLst>
                  <a:ext uri="{FF2B5EF4-FFF2-40B4-BE49-F238E27FC236}">
                    <a16:creationId xmlns:a16="http://schemas.microsoft.com/office/drawing/2014/main" id="{26D09276-AE01-4D76-BCF8-9885B36A9379}"/>
                  </a:ext>
                </a:extLst>
              </p:cNvPr>
              <p:cNvSpPr/>
              <p:nvPr/>
            </p:nvSpPr>
            <p:spPr>
              <a:xfrm>
                <a:off x="10148782" y="808132"/>
                <a:ext cx="4279" cy="4374"/>
              </a:xfrm>
              <a:custGeom>
                <a:avLst/>
                <a:gdLst>
                  <a:gd name="connsiteX0" fmla="*/ 4279 w 4279"/>
                  <a:gd name="connsiteY0" fmla="*/ 1522 h 4374"/>
                  <a:gd name="connsiteX1" fmla="*/ 1426 w 4279"/>
                  <a:gd name="connsiteY1" fmla="*/ 4374 h 4374"/>
                  <a:gd name="connsiteX2" fmla="*/ 0 w 4279"/>
                  <a:gd name="connsiteY2" fmla="*/ 1331 h 4374"/>
                  <a:gd name="connsiteX3" fmla="*/ 1426 w 4279"/>
                  <a:gd name="connsiteY3" fmla="*/ 0 h 4374"/>
                  <a:gd name="connsiteX4" fmla="*/ 4279 w 4279"/>
                  <a:gd name="connsiteY4" fmla="*/ 1522 h 4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79" h="4374">
                    <a:moveTo>
                      <a:pt x="4279" y="1522"/>
                    </a:moveTo>
                    <a:lnTo>
                      <a:pt x="1426" y="4374"/>
                    </a:lnTo>
                    <a:lnTo>
                      <a:pt x="0" y="1331"/>
                    </a:lnTo>
                    <a:cubicBezTo>
                      <a:pt x="571" y="951"/>
                      <a:pt x="1046" y="571"/>
                      <a:pt x="1426" y="0"/>
                    </a:cubicBezTo>
                    <a:lnTo>
                      <a:pt x="4279" y="1522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201" name="Frihåndsform: figur 200">
              <a:extLst>
                <a:ext uri="{FF2B5EF4-FFF2-40B4-BE49-F238E27FC236}">
                  <a16:creationId xmlns:a16="http://schemas.microsoft.com/office/drawing/2014/main" id="{032D3B6C-27D2-4073-9789-D38D9353CA79}"/>
                </a:ext>
              </a:extLst>
            </p:cNvPr>
            <p:cNvSpPr/>
            <p:nvPr/>
          </p:nvSpPr>
          <p:spPr>
            <a:xfrm>
              <a:off x="10210500" y="1048537"/>
              <a:ext cx="3423" cy="13598"/>
            </a:xfrm>
            <a:custGeom>
              <a:avLst/>
              <a:gdLst>
                <a:gd name="connsiteX0" fmla="*/ 0 w 3423"/>
                <a:gd name="connsiteY0" fmla="*/ 95 h 13598"/>
                <a:gd name="connsiteX1" fmla="*/ 571 w 3423"/>
                <a:gd name="connsiteY1" fmla="*/ 13599 h 13598"/>
                <a:gd name="connsiteX2" fmla="*/ 3423 w 3423"/>
                <a:gd name="connsiteY2" fmla="*/ 13409 h 13598"/>
                <a:gd name="connsiteX3" fmla="*/ 2853 w 3423"/>
                <a:gd name="connsiteY3" fmla="*/ 0 h 1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3" h="13598">
                  <a:moveTo>
                    <a:pt x="0" y="95"/>
                  </a:moveTo>
                  <a:lnTo>
                    <a:pt x="571" y="13599"/>
                  </a:lnTo>
                  <a:lnTo>
                    <a:pt x="3423" y="13409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202" name="dasdasda">
              <a:extLst>
                <a:ext uri="{FF2B5EF4-FFF2-40B4-BE49-F238E27FC236}">
                  <a16:creationId xmlns:a16="http://schemas.microsoft.com/office/drawing/2014/main" id="{179F5475-08A6-4990-A9ED-E6D9D6E12BA6}"/>
                </a:ext>
              </a:extLst>
            </p:cNvPr>
            <p:cNvGrpSpPr/>
            <p:nvPr/>
          </p:nvGrpSpPr>
          <p:grpSpPr>
            <a:xfrm>
              <a:off x="10193477" y="1008787"/>
              <a:ext cx="1023730" cy="87298"/>
              <a:chOff x="10193477" y="1008787"/>
              <a:chExt cx="1023730" cy="87298"/>
            </a:xfrm>
          </p:grpSpPr>
          <p:sp>
            <p:nvSpPr>
              <p:cNvPr id="204" name="Frihåndsform: figur 203">
                <a:extLst>
                  <a:ext uri="{FF2B5EF4-FFF2-40B4-BE49-F238E27FC236}">
                    <a16:creationId xmlns:a16="http://schemas.microsoft.com/office/drawing/2014/main" id="{6120E2E7-FA3F-4B32-B692-FB43A8942C90}"/>
                  </a:ext>
                </a:extLst>
              </p:cNvPr>
              <p:cNvSpPr/>
              <p:nvPr/>
            </p:nvSpPr>
            <p:spPr>
              <a:xfrm>
                <a:off x="10193477" y="1029233"/>
                <a:ext cx="3043" cy="3138"/>
              </a:xfrm>
              <a:custGeom>
                <a:avLst/>
                <a:gdLst>
                  <a:gd name="connsiteX0" fmla="*/ 0 w 3043"/>
                  <a:gd name="connsiteY0" fmla="*/ 2948 h 3138"/>
                  <a:gd name="connsiteX1" fmla="*/ 1046 w 3043"/>
                  <a:gd name="connsiteY1" fmla="*/ 0 h 3138"/>
                  <a:gd name="connsiteX2" fmla="*/ 3043 w 3043"/>
                  <a:gd name="connsiteY2" fmla="*/ 3138 h 3138"/>
                  <a:gd name="connsiteX3" fmla="*/ 0 w 3043"/>
                  <a:gd name="connsiteY3" fmla="*/ 2948 h 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3" h="3138">
                    <a:moveTo>
                      <a:pt x="0" y="2948"/>
                    </a:moveTo>
                    <a:cubicBezTo>
                      <a:pt x="475" y="1997"/>
                      <a:pt x="856" y="1046"/>
                      <a:pt x="1046" y="0"/>
                    </a:cubicBezTo>
                    <a:cubicBezTo>
                      <a:pt x="1522" y="1141"/>
                      <a:pt x="2187" y="2282"/>
                      <a:pt x="3043" y="3138"/>
                    </a:cubicBezTo>
                    <a:cubicBezTo>
                      <a:pt x="2092" y="3138"/>
                      <a:pt x="1046" y="3043"/>
                      <a:pt x="0" y="294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5" name="Frihåndsform: figur 204">
                <a:extLst>
                  <a:ext uri="{FF2B5EF4-FFF2-40B4-BE49-F238E27FC236}">
                    <a16:creationId xmlns:a16="http://schemas.microsoft.com/office/drawing/2014/main" id="{84F84999-CB8E-4CBE-ADFF-10F6080A4F13}"/>
                  </a:ext>
                </a:extLst>
              </p:cNvPr>
              <p:cNvSpPr/>
              <p:nvPr/>
            </p:nvSpPr>
            <p:spPr>
              <a:xfrm>
                <a:off x="10212306" y="1029233"/>
                <a:ext cx="3233" cy="3233"/>
              </a:xfrm>
              <a:custGeom>
                <a:avLst/>
                <a:gdLst>
                  <a:gd name="connsiteX0" fmla="*/ 0 w 3233"/>
                  <a:gd name="connsiteY0" fmla="*/ 3233 h 3233"/>
                  <a:gd name="connsiteX1" fmla="*/ 2092 w 3233"/>
                  <a:gd name="connsiteY1" fmla="*/ 0 h 3233"/>
                  <a:gd name="connsiteX2" fmla="*/ 3233 w 3233"/>
                  <a:gd name="connsiteY2" fmla="*/ 3043 h 3233"/>
                  <a:gd name="connsiteX3" fmla="*/ 0 w 3233"/>
                  <a:gd name="connsiteY3" fmla="*/ 3233 h 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3" h="3233">
                    <a:moveTo>
                      <a:pt x="0" y="3233"/>
                    </a:moveTo>
                    <a:cubicBezTo>
                      <a:pt x="856" y="2282"/>
                      <a:pt x="1617" y="1236"/>
                      <a:pt x="2092" y="0"/>
                    </a:cubicBezTo>
                    <a:cubicBezTo>
                      <a:pt x="2282" y="1046"/>
                      <a:pt x="2663" y="2092"/>
                      <a:pt x="3233" y="3043"/>
                    </a:cubicBezTo>
                    <a:cubicBezTo>
                      <a:pt x="2187" y="3138"/>
                      <a:pt x="1141" y="3233"/>
                      <a:pt x="0" y="323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6" name="Frihåndsform: figur 205">
                <a:extLst>
                  <a:ext uri="{FF2B5EF4-FFF2-40B4-BE49-F238E27FC236}">
                    <a16:creationId xmlns:a16="http://schemas.microsoft.com/office/drawing/2014/main" id="{06FF40E7-173E-4080-99D3-68F31613504A}"/>
                  </a:ext>
                </a:extLst>
              </p:cNvPr>
              <p:cNvSpPr/>
              <p:nvPr/>
            </p:nvSpPr>
            <p:spPr>
              <a:xfrm>
                <a:off x="10481906" y="1008787"/>
                <a:ext cx="735301" cy="87298"/>
              </a:xfrm>
              <a:custGeom>
                <a:avLst/>
                <a:gdLst>
                  <a:gd name="connsiteX0" fmla="*/ 701625 w 735301"/>
                  <a:gd name="connsiteY0" fmla="*/ 42128 h 87298"/>
                  <a:gd name="connsiteX1" fmla="*/ 714082 w 735301"/>
                  <a:gd name="connsiteY1" fmla="*/ 30241 h 87298"/>
                  <a:gd name="connsiteX2" fmla="*/ 724923 w 735301"/>
                  <a:gd name="connsiteY2" fmla="*/ 42128 h 87298"/>
                  <a:gd name="connsiteX3" fmla="*/ 701625 w 735301"/>
                  <a:gd name="connsiteY3" fmla="*/ 42128 h 87298"/>
                  <a:gd name="connsiteX4" fmla="*/ 716650 w 735301"/>
                  <a:gd name="connsiteY4" fmla="*/ 70942 h 87298"/>
                  <a:gd name="connsiteX5" fmla="*/ 733387 w 735301"/>
                  <a:gd name="connsiteY5" fmla="*/ 65807 h 87298"/>
                  <a:gd name="connsiteX6" fmla="*/ 733387 w 735301"/>
                  <a:gd name="connsiteY6" fmla="*/ 56488 h 87298"/>
                  <a:gd name="connsiteX7" fmla="*/ 717506 w 735301"/>
                  <a:gd name="connsiteY7" fmla="*/ 62384 h 87298"/>
                  <a:gd name="connsiteX8" fmla="*/ 701530 w 735301"/>
                  <a:gd name="connsiteY8" fmla="*/ 50306 h 87298"/>
                  <a:gd name="connsiteX9" fmla="*/ 735194 w 735301"/>
                  <a:gd name="connsiteY9" fmla="*/ 50306 h 87298"/>
                  <a:gd name="connsiteX10" fmla="*/ 713892 w 735301"/>
                  <a:gd name="connsiteY10" fmla="*/ 21777 h 87298"/>
                  <a:gd name="connsiteX11" fmla="*/ 691354 w 735301"/>
                  <a:gd name="connsiteY11" fmla="*/ 46502 h 87298"/>
                  <a:gd name="connsiteX12" fmla="*/ 716650 w 735301"/>
                  <a:gd name="connsiteY12" fmla="*/ 70942 h 87298"/>
                  <a:gd name="connsiteX13" fmla="*/ 659402 w 735301"/>
                  <a:gd name="connsiteY13" fmla="*/ 70086 h 87298"/>
                  <a:gd name="connsiteX14" fmla="*/ 670338 w 735301"/>
                  <a:gd name="connsiteY14" fmla="*/ 70086 h 87298"/>
                  <a:gd name="connsiteX15" fmla="*/ 688121 w 735301"/>
                  <a:gd name="connsiteY15" fmla="*/ 22348 h 87298"/>
                  <a:gd name="connsiteX16" fmla="*/ 677946 w 735301"/>
                  <a:gd name="connsiteY16" fmla="*/ 22348 h 87298"/>
                  <a:gd name="connsiteX17" fmla="*/ 665298 w 735301"/>
                  <a:gd name="connsiteY17" fmla="*/ 60196 h 87298"/>
                  <a:gd name="connsiteX18" fmla="*/ 653411 w 735301"/>
                  <a:gd name="connsiteY18" fmla="*/ 22348 h 87298"/>
                  <a:gd name="connsiteX19" fmla="*/ 642665 w 735301"/>
                  <a:gd name="connsiteY19" fmla="*/ 22348 h 87298"/>
                  <a:gd name="connsiteX20" fmla="*/ 659402 w 735301"/>
                  <a:gd name="connsiteY20" fmla="*/ 70086 h 87298"/>
                  <a:gd name="connsiteX21" fmla="*/ 604531 w 735301"/>
                  <a:gd name="connsiteY21" fmla="*/ 42128 h 87298"/>
                  <a:gd name="connsiteX22" fmla="*/ 616988 w 735301"/>
                  <a:gd name="connsiteY22" fmla="*/ 30241 h 87298"/>
                  <a:gd name="connsiteX23" fmla="*/ 627830 w 735301"/>
                  <a:gd name="connsiteY23" fmla="*/ 42128 h 87298"/>
                  <a:gd name="connsiteX24" fmla="*/ 604531 w 735301"/>
                  <a:gd name="connsiteY24" fmla="*/ 42128 h 87298"/>
                  <a:gd name="connsiteX25" fmla="*/ 619556 w 735301"/>
                  <a:gd name="connsiteY25" fmla="*/ 70942 h 87298"/>
                  <a:gd name="connsiteX26" fmla="*/ 636293 w 735301"/>
                  <a:gd name="connsiteY26" fmla="*/ 65807 h 87298"/>
                  <a:gd name="connsiteX27" fmla="*/ 636293 w 735301"/>
                  <a:gd name="connsiteY27" fmla="*/ 56488 h 87298"/>
                  <a:gd name="connsiteX28" fmla="*/ 620412 w 735301"/>
                  <a:gd name="connsiteY28" fmla="*/ 62384 h 87298"/>
                  <a:gd name="connsiteX29" fmla="*/ 604436 w 735301"/>
                  <a:gd name="connsiteY29" fmla="*/ 50306 h 87298"/>
                  <a:gd name="connsiteX30" fmla="*/ 638100 w 735301"/>
                  <a:gd name="connsiteY30" fmla="*/ 50306 h 87298"/>
                  <a:gd name="connsiteX31" fmla="*/ 616798 w 735301"/>
                  <a:gd name="connsiteY31" fmla="*/ 21777 h 87298"/>
                  <a:gd name="connsiteX32" fmla="*/ 594260 w 735301"/>
                  <a:gd name="connsiteY32" fmla="*/ 46502 h 87298"/>
                  <a:gd name="connsiteX33" fmla="*/ 619556 w 735301"/>
                  <a:gd name="connsiteY33" fmla="*/ 70942 h 87298"/>
                  <a:gd name="connsiteX34" fmla="*/ 582278 w 735301"/>
                  <a:gd name="connsiteY34" fmla="*/ 59340 h 87298"/>
                  <a:gd name="connsiteX35" fmla="*/ 582278 w 735301"/>
                  <a:gd name="connsiteY35" fmla="*/ 6657 h 87298"/>
                  <a:gd name="connsiteX36" fmla="*/ 572388 w 735301"/>
                  <a:gd name="connsiteY36" fmla="*/ 6657 h 87298"/>
                  <a:gd name="connsiteX37" fmla="*/ 572388 w 735301"/>
                  <a:gd name="connsiteY37" fmla="*/ 60101 h 87298"/>
                  <a:gd name="connsiteX38" fmla="*/ 582183 w 735301"/>
                  <a:gd name="connsiteY38" fmla="*/ 70942 h 87298"/>
                  <a:gd name="connsiteX39" fmla="*/ 587223 w 735301"/>
                  <a:gd name="connsiteY39" fmla="*/ 69706 h 87298"/>
                  <a:gd name="connsiteX40" fmla="*/ 587223 w 735301"/>
                  <a:gd name="connsiteY40" fmla="*/ 62288 h 87298"/>
                  <a:gd name="connsiteX41" fmla="*/ 585131 w 735301"/>
                  <a:gd name="connsiteY41" fmla="*/ 62669 h 87298"/>
                  <a:gd name="connsiteX42" fmla="*/ 582278 w 735301"/>
                  <a:gd name="connsiteY42" fmla="*/ 59340 h 87298"/>
                  <a:gd name="connsiteX43" fmla="*/ 520941 w 735301"/>
                  <a:gd name="connsiteY43" fmla="*/ 8464 h 87298"/>
                  <a:gd name="connsiteX44" fmla="*/ 524840 w 735301"/>
                  <a:gd name="connsiteY44" fmla="*/ 4660 h 87298"/>
                  <a:gd name="connsiteX45" fmla="*/ 528548 w 735301"/>
                  <a:gd name="connsiteY45" fmla="*/ 8464 h 87298"/>
                  <a:gd name="connsiteX46" fmla="*/ 524840 w 735301"/>
                  <a:gd name="connsiteY46" fmla="*/ 12363 h 87298"/>
                  <a:gd name="connsiteX47" fmla="*/ 520941 w 735301"/>
                  <a:gd name="connsiteY47" fmla="*/ 8464 h 87298"/>
                  <a:gd name="connsiteX48" fmla="*/ 516186 w 735301"/>
                  <a:gd name="connsiteY48" fmla="*/ 8559 h 87298"/>
                  <a:gd name="connsiteX49" fmla="*/ 524745 w 735301"/>
                  <a:gd name="connsiteY49" fmla="*/ 17117 h 87298"/>
                  <a:gd name="connsiteX50" fmla="*/ 533303 w 735301"/>
                  <a:gd name="connsiteY50" fmla="*/ 8559 h 87298"/>
                  <a:gd name="connsiteX51" fmla="*/ 524745 w 735301"/>
                  <a:gd name="connsiteY51" fmla="*/ 0 h 87298"/>
                  <a:gd name="connsiteX52" fmla="*/ 516186 w 735301"/>
                  <a:gd name="connsiteY52" fmla="*/ 8559 h 87298"/>
                  <a:gd name="connsiteX53" fmla="*/ 504964 w 735301"/>
                  <a:gd name="connsiteY53" fmla="*/ 56963 h 87298"/>
                  <a:gd name="connsiteX54" fmla="*/ 520180 w 735301"/>
                  <a:gd name="connsiteY54" fmla="*/ 70942 h 87298"/>
                  <a:gd name="connsiteX55" fmla="*/ 534825 w 735301"/>
                  <a:gd name="connsiteY55" fmla="*/ 64856 h 87298"/>
                  <a:gd name="connsiteX56" fmla="*/ 542147 w 735301"/>
                  <a:gd name="connsiteY56" fmla="*/ 70847 h 87298"/>
                  <a:gd name="connsiteX57" fmla="*/ 547187 w 735301"/>
                  <a:gd name="connsiteY57" fmla="*/ 69231 h 87298"/>
                  <a:gd name="connsiteX58" fmla="*/ 547187 w 735301"/>
                  <a:gd name="connsiteY58" fmla="*/ 62574 h 87298"/>
                  <a:gd name="connsiteX59" fmla="*/ 545951 w 735301"/>
                  <a:gd name="connsiteY59" fmla="*/ 62859 h 87298"/>
                  <a:gd name="connsiteX60" fmla="*/ 543574 w 735301"/>
                  <a:gd name="connsiteY60" fmla="*/ 60291 h 87298"/>
                  <a:gd name="connsiteX61" fmla="*/ 543574 w 735301"/>
                  <a:gd name="connsiteY61" fmla="*/ 39846 h 87298"/>
                  <a:gd name="connsiteX62" fmla="*/ 523889 w 735301"/>
                  <a:gd name="connsiteY62" fmla="*/ 21682 h 87298"/>
                  <a:gd name="connsiteX63" fmla="*/ 509054 w 735301"/>
                  <a:gd name="connsiteY63" fmla="*/ 25581 h 87298"/>
                  <a:gd name="connsiteX64" fmla="*/ 509054 w 735301"/>
                  <a:gd name="connsiteY64" fmla="*/ 34996 h 87298"/>
                  <a:gd name="connsiteX65" fmla="*/ 522652 w 735301"/>
                  <a:gd name="connsiteY65" fmla="*/ 30336 h 87298"/>
                  <a:gd name="connsiteX66" fmla="*/ 533589 w 735301"/>
                  <a:gd name="connsiteY66" fmla="*/ 39465 h 87298"/>
                  <a:gd name="connsiteX67" fmla="*/ 504964 w 735301"/>
                  <a:gd name="connsiteY67" fmla="*/ 56963 h 87298"/>
                  <a:gd name="connsiteX68" fmla="*/ 515045 w 735301"/>
                  <a:gd name="connsiteY68" fmla="*/ 56012 h 87298"/>
                  <a:gd name="connsiteX69" fmla="*/ 533779 w 735301"/>
                  <a:gd name="connsiteY69" fmla="*/ 47168 h 87298"/>
                  <a:gd name="connsiteX70" fmla="*/ 533779 w 735301"/>
                  <a:gd name="connsiteY70" fmla="*/ 57534 h 87298"/>
                  <a:gd name="connsiteX71" fmla="*/ 522462 w 735301"/>
                  <a:gd name="connsiteY71" fmla="*/ 62574 h 87298"/>
                  <a:gd name="connsiteX72" fmla="*/ 515045 w 735301"/>
                  <a:gd name="connsiteY72" fmla="*/ 56012 h 87298"/>
                  <a:gd name="connsiteX73" fmla="*/ 445814 w 735301"/>
                  <a:gd name="connsiteY73" fmla="*/ 46312 h 87298"/>
                  <a:gd name="connsiteX74" fmla="*/ 459508 w 735301"/>
                  <a:gd name="connsiteY74" fmla="*/ 30241 h 87298"/>
                  <a:gd name="connsiteX75" fmla="*/ 469683 w 735301"/>
                  <a:gd name="connsiteY75" fmla="*/ 34330 h 87298"/>
                  <a:gd name="connsiteX76" fmla="*/ 469683 w 735301"/>
                  <a:gd name="connsiteY76" fmla="*/ 58104 h 87298"/>
                  <a:gd name="connsiteX77" fmla="*/ 459223 w 735301"/>
                  <a:gd name="connsiteY77" fmla="*/ 62288 h 87298"/>
                  <a:gd name="connsiteX78" fmla="*/ 445814 w 735301"/>
                  <a:gd name="connsiteY78" fmla="*/ 46312 h 87298"/>
                  <a:gd name="connsiteX79" fmla="*/ 470730 w 735301"/>
                  <a:gd name="connsiteY79" fmla="*/ 66092 h 87298"/>
                  <a:gd name="connsiteX80" fmla="*/ 471205 w 735301"/>
                  <a:gd name="connsiteY80" fmla="*/ 70181 h 87298"/>
                  <a:gd name="connsiteX81" fmla="*/ 479574 w 735301"/>
                  <a:gd name="connsiteY81" fmla="*/ 70181 h 87298"/>
                  <a:gd name="connsiteX82" fmla="*/ 479574 w 735301"/>
                  <a:gd name="connsiteY82" fmla="*/ 6657 h 87298"/>
                  <a:gd name="connsiteX83" fmla="*/ 469683 w 735301"/>
                  <a:gd name="connsiteY83" fmla="*/ 6657 h 87298"/>
                  <a:gd name="connsiteX84" fmla="*/ 469683 w 735301"/>
                  <a:gd name="connsiteY84" fmla="*/ 25581 h 87298"/>
                  <a:gd name="connsiteX85" fmla="*/ 457796 w 735301"/>
                  <a:gd name="connsiteY85" fmla="*/ 21682 h 87298"/>
                  <a:gd name="connsiteX86" fmla="*/ 435639 w 735301"/>
                  <a:gd name="connsiteY86" fmla="*/ 46312 h 87298"/>
                  <a:gd name="connsiteX87" fmla="*/ 457796 w 735301"/>
                  <a:gd name="connsiteY87" fmla="*/ 70847 h 87298"/>
                  <a:gd name="connsiteX88" fmla="*/ 470730 w 735301"/>
                  <a:gd name="connsiteY88" fmla="*/ 66092 h 87298"/>
                  <a:gd name="connsiteX89" fmla="*/ 394937 w 735301"/>
                  <a:gd name="connsiteY89" fmla="*/ 42128 h 87298"/>
                  <a:gd name="connsiteX90" fmla="*/ 407395 w 735301"/>
                  <a:gd name="connsiteY90" fmla="*/ 30241 h 87298"/>
                  <a:gd name="connsiteX91" fmla="*/ 418236 w 735301"/>
                  <a:gd name="connsiteY91" fmla="*/ 42128 h 87298"/>
                  <a:gd name="connsiteX92" fmla="*/ 394937 w 735301"/>
                  <a:gd name="connsiteY92" fmla="*/ 42128 h 87298"/>
                  <a:gd name="connsiteX93" fmla="*/ 409868 w 735301"/>
                  <a:gd name="connsiteY93" fmla="*/ 70942 h 87298"/>
                  <a:gd name="connsiteX94" fmla="*/ 426605 w 735301"/>
                  <a:gd name="connsiteY94" fmla="*/ 65807 h 87298"/>
                  <a:gd name="connsiteX95" fmla="*/ 426605 w 735301"/>
                  <a:gd name="connsiteY95" fmla="*/ 56488 h 87298"/>
                  <a:gd name="connsiteX96" fmla="*/ 410723 w 735301"/>
                  <a:gd name="connsiteY96" fmla="*/ 62384 h 87298"/>
                  <a:gd name="connsiteX97" fmla="*/ 394747 w 735301"/>
                  <a:gd name="connsiteY97" fmla="*/ 50306 h 87298"/>
                  <a:gd name="connsiteX98" fmla="*/ 428411 w 735301"/>
                  <a:gd name="connsiteY98" fmla="*/ 50306 h 87298"/>
                  <a:gd name="connsiteX99" fmla="*/ 407110 w 735301"/>
                  <a:gd name="connsiteY99" fmla="*/ 21777 h 87298"/>
                  <a:gd name="connsiteX100" fmla="*/ 384572 w 735301"/>
                  <a:gd name="connsiteY100" fmla="*/ 46502 h 87298"/>
                  <a:gd name="connsiteX101" fmla="*/ 409868 w 735301"/>
                  <a:gd name="connsiteY101" fmla="*/ 70942 h 87298"/>
                  <a:gd name="connsiteX102" fmla="*/ 349576 w 735301"/>
                  <a:gd name="connsiteY102" fmla="*/ 26057 h 87298"/>
                  <a:gd name="connsiteX103" fmla="*/ 349576 w 735301"/>
                  <a:gd name="connsiteY103" fmla="*/ 31002 h 87298"/>
                  <a:gd name="connsiteX104" fmla="*/ 356043 w 735301"/>
                  <a:gd name="connsiteY104" fmla="*/ 31002 h 87298"/>
                  <a:gd name="connsiteX105" fmla="*/ 356043 w 735301"/>
                  <a:gd name="connsiteY105" fmla="*/ 55061 h 87298"/>
                  <a:gd name="connsiteX106" fmla="*/ 371448 w 735301"/>
                  <a:gd name="connsiteY106" fmla="*/ 70942 h 87298"/>
                  <a:gd name="connsiteX107" fmla="*/ 380387 w 735301"/>
                  <a:gd name="connsiteY107" fmla="*/ 68565 h 87298"/>
                  <a:gd name="connsiteX108" fmla="*/ 380387 w 735301"/>
                  <a:gd name="connsiteY108" fmla="*/ 60862 h 87298"/>
                  <a:gd name="connsiteX109" fmla="*/ 373731 w 735301"/>
                  <a:gd name="connsiteY109" fmla="*/ 62098 h 87298"/>
                  <a:gd name="connsiteX110" fmla="*/ 365838 w 735301"/>
                  <a:gd name="connsiteY110" fmla="*/ 54300 h 87298"/>
                  <a:gd name="connsiteX111" fmla="*/ 365838 w 735301"/>
                  <a:gd name="connsiteY111" fmla="*/ 31002 h 87298"/>
                  <a:gd name="connsiteX112" fmla="*/ 378676 w 735301"/>
                  <a:gd name="connsiteY112" fmla="*/ 31002 h 87298"/>
                  <a:gd name="connsiteX113" fmla="*/ 378676 w 735301"/>
                  <a:gd name="connsiteY113" fmla="*/ 22348 h 87298"/>
                  <a:gd name="connsiteX114" fmla="*/ 365838 w 735301"/>
                  <a:gd name="connsiteY114" fmla="*/ 22348 h 87298"/>
                  <a:gd name="connsiteX115" fmla="*/ 365838 w 735301"/>
                  <a:gd name="connsiteY115" fmla="*/ 13599 h 87298"/>
                  <a:gd name="connsiteX116" fmla="*/ 360322 w 735301"/>
                  <a:gd name="connsiteY116" fmla="*/ 13599 h 87298"/>
                  <a:gd name="connsiteX117" fmla="*/ 360132 w 735301"/>
                  <a:gd name="connsiteY117" fmla="*/ 14265 h 87298"/>
                  <a:gd name="connsiteX118" fmla="*/ 349576 w 735301"/>
                  <a:gd name="connsiteY118" fmla="*/ 26057 h 87298"/>
                  <a:gd name="connsiteX119" fmla="*/ 328084 w 735301"/>
                  <a:gd name="connsiteY119" fmla="*/ 21682 h 87298"/>
                  <a:gd name="connsiteX120" fmla="*/ 341778 w 735301"/>
                  <a:gd name="connsiteY120" fmla="*/ 24440 h 87298"/>
                  <a:gd name="connsiteX121" fmla="*/ 341683 w 735301"/>
                  <a:gd name="connsiteY121" fmla="*/ 33950 h 87298"/>
                  <a:gd name="connsiteX122" fmla="*/ 328655 w 735301"/>
                  <a:gd name="connsiteY122" fmla="*/ 30336 h 87298"/>
                  <a:gd name="connsiteX123" fmla="*/ 320572 w 735301"/>
                  <a:gd name="connsiteY123" fmla="*/ 34901 h 87298"/>
                  <a:gd name="connsiteX124" fmla="*/ 329511 w 735301"/>
                  <a:gd name="connsiteY124" fmla="*/ 41177 h 87298"/>
                  <a:gd name="connsiteX125" fmla="*/ 345107 w 735301"/>
                  <a:gd name="connsiteY125" fmla="*/ 56297 h 87298"/>
                  <a:gd name="connsiteX126" fmla="*/ 325897 w 735301"/>
                  <a:gd name="connsiteY126" fmla="*/ 70942 h 87298"/>
                  <a:gd name="connsiteX127" fmla="*/ 310111 w 735301"/>
                  <a:gd name="connsiteY127" fmla="*/ 67804 h 87298"/>
                  <a:gd name="connsiteX128" fmla="*/ 310111 w 735301"/>
                  <a:gd name="connsiteY128" fmla="*/ 57534 h 87298"/>
                  <a:gd name="connsiteX129" fmla="*/ 325517 w 735301"/>
                  <a:gd name="connsiteY129" fmla="*/ 62384 h 87298"/>
                  <a:gd name="connsiteX130" fmla="*/ 334931 w 735301"/>
                  <a:gd name="connsiteY130" fmla="*/ 57058 h 87298"/>
                  <a:gd name="connsiteX131" fmla="*/ 323995 w 735301"/>
                  <a:gd name="connsiteY131" fmla="*/ 49926 h 87298"/>
                  <a:gd name="connsiteX132" fmla="*/ 310586 w 735301"/>
                  <a:gd name="connsiteY132" fmla="*/ 35852 h 87298"/>
                  <a:gd name="connsiteX133" fmla="*/ 328084 w 735301"/>
                  <a:gd name="connsiteY133" fmla="*/ 21682 h 87298"/>
                  <a:gd name="connsiteX134" fmla="*/ 256191 w 735301"/>
                  <a:gd name="connsiteY134" fmla="*/ 26057 h 87298"/>
                  <a:gd name="connsiteX135" fmla="*/ 256191 w 735301"/>
                  <a:gd name="connsiteY135" fmla="*/ 31002 h 87298"/>
                  <a:gd name="connsiteX136" fmla="*/ 262658 w 735301"/>
                  <a:gd name="connsiteY136" fmla="*/ 31002 h 87298"/>
                  <a:gd name="connsiteX137" fmla="*/ 262658 w 735301"/>
                  <a:gd name="connsiteY137" fmla="*/ 55061 h 87298"/>
                  <a:gd name="connsiteX138" fmla="*/ 278063 w 735301"/>
                  <a:gd name="connsiteY138" fmla="*/ 70942 h 87298"/>
                  <a:gd name="connsiteX139" fmla="*/ 287002 w 735301"/>
                  <a:gd name="connsiteY139" fmla="*/ 68565 h 87298"/>
                  <a:gd name="connsiteX140" fmla="*/ 287002 w 735301"/>
                  <a:gd name="connsiteY140" fmla="*/ 60862 h 87298"/>
                  <a:gd name="connsiteX141" fmla="*/ 280346 w 735301"/>
                  <a:gd name="connsiteY141" fmla="*/ 62098 h 87298"/>
                  <a:gd name="connsiteX142" fmla="*/ 272453 w 735301"/>
                  <a:gd name="connsiteY142" fmla="*/ 54300 h 87298"/>
                  <a:gd name="connsiteX143" fmla="*/ 272453 w 735301"/>
                  <a:gd name="connsiteY143" fmla="*/ 31002 h 87298"/>
                  <a:gd name="connsiteX144" fmla="*/ 285291 w 735301"/>
                  <a:gd name="connsiteY144" fmla="*/ 31002 h 87298"/>
                  <a:gd name="connsiteX145" fmla="*/ 285291 w 735301"/>
                  <a:gd name="connsiteY145" fmla="*/ 22348 h 87298"/>
                  <a:gd name="connsiteX146" fmla="*/ 272453 w 735301"/>
                  <a:gd name="connsiteY146" fmla="*/ 22348 h 87298"/>
                  <a:gd name="connsiteX147" fmla="*/ 272453 w 735301"/>
                  <a:gd name="connsiteY147" fmla="*/ 13599 h 87298"/>
                  <a:gd name="connsiteX148" fmla="*/ 266937 w 735301"/>
                  <a:gd name="connsiteY148" fmla="*/ 13599 h 87298"/>
                  <a:gd name="connsiteX149" fmla="*/ 266747 w 735301"/>
                  <a:gd name="connsiteY149" fmla="*/ 14265 h 87298"/>
                  <a:gd name="connsiteX150" fmla="*/ 256191 w 735301"/>
                  <a:gd name="connsiteY150" fmla="*/ 26057 h 87298"/>
                  <a:gd name="connsiteX151" fmla="*/ 215109 w 735301"/>
                  <a:gd name="connsiteY151" fmla="*/ 46312 h 87298"/>
                  <a:gd name="connsiteX152" fmla="*/ 228803 w 735301"/>
                  <a:gd name="connsiteY152" fmla="*/ 30241 h 87298"/>
                  <a:gd name="connsiteX153" fmla="*/ 238978 w 735301"/>
                  <a:gd name="connsiteY153" fmla="*/ 34330 h 87298"/>
                  <a:gd name="connsiteX154" fmla="*/ 238978 w 735301"/>
                  <a:gd name="connsiteY154" fmla="*/ 58104 h 87298"/>
                  <a:gd name="connsiteX155" fmla="*/ 228518 w 735301"/>
                  <a:gd name="connsiteY155" fmla="*/ 62288 h 87298"/>
                  <a:gd name="connsiteX156" fmla="*/ 215109 w 735301"/>
                  <a:gd name="connsiteY156" fmla="*/ 46312 h 87298"/>
                  <a:gd name="connsiteX157" fmla="*/ 240024 w 735301"/>
                  <a:gd name="connsiteY157" fmla="*/ 66092 h 87298"/>
                  <a:gd name="connsiteX158" fmla="*/ 240500 w 735301"/>
                  <a:gd name="connsiteY158" fmla="*/ 70181 h 87298"/>
                  <a:gd name="connsiteX159" fmla="*/ 248868 w 735301"/>
                  <a:gd name="connsiteY159" fmla="*/ 70181 h 87298"/>
                  <a:gd name="connsiteX160" fmla="*/ 248868 w 735301"/>
                  <a:gd name="connsiteY160" fmla="*/ 6657 h 87298"/>
                  <a:gd name="connsiteX161" fmla="*/ 238978 w 735301"/>
                  <a:gd name="connsiteY161" fmla="*/ 6657 h 87298"/>
                  <a:gd name="connsiteX162" fmla="*/ 238978 w 735301"/>
                  <a:gd name="connsiteY162" fmla="*/ 25581 h 87298"/>
                  <a:gd name="connsiteX163" fmla="*/ 227091 w 735301"/>
                  <a:gd name="connsiteY163" fmla="*/ 21682 h 87298"/>
                  <a:gd name="connsiteX164" fmla="*/ 204934 w 735301"/>
                  <a:gd name="connsiteY164" fmla="*/ 46312 h 87298"/>
                  <a:gd name="connsiteX165" fmla="*/ 227091 w 735301"/>
                  <a:gd name="connsiteY165" fmla="*/ 70847 h 87298"/>
                  <a:gd name="connsiteX166" fmla="*/ 240024 w 735301"/>
                  <a:gd name="connsiteY166" fmla="*/ 66092 h 87298"/>
                  <a:gd name="connsiteX167" fmla="*/ 161950 w 735301"/>
                  <a:gd name="connsiteY167" fmla="*/ 46312 h 87298"/>
                  <a:gd name="connsiteX168" fmla="*/ 174788 w 735301"/>
                  <a:gd name="connsiteY168" fmla="*/ 30336 h 87298"/>
                  <a:gd name="connsiteX169" fmla="*/ 187816 w 735301"/>
                  <a:gd name="connsiteY169" fmla="*/ 46312 h 87298"/>
                  <a:gd name="connsiteX170" fmla="*/ 175073 w 735301"/>
                  <a:gd name="connsiteY170" fmla="*/ 62384 h 87298"/>
                  <a:gd name="connsiteX171" fmla="*/ 161950 w 735301"/>
                  <a:gd name="connsiteY171" fmla="*/ 46312 h 87298"/>
                  <a:gd name="connsiteX172" fmla="*/ 197897 w 735301"/>
                  <a:gd name="connsiteY172" fmla="*/ 46312 h 87298"/>
                  <a:gd name="connsiteX173" fmla="*/ 174883 w 735301"/>
                  <a:gd name="connsiteY173" fmla="*/ 21777 h 87298"/>
                  <a:gd name="connsiteX174" fmla="*/ 151965 w 735301"/>
                  <a:gd name="connsiteY174" fmla="*/ 46312 h 87298"/>
                  <a:gd name="connsiteX175" fmla="*/ 174978 w 735301"/>
                  <a:gd name="connsiteY175" fmla="*/ 70942 h 87298"/>
                  <a:gd name="connsiteX176" fmla="*/ 197897 w 735301"/>
                  <a:gd name="connsiteY176" fmla="*/ 46312 h 87298"/>
                  <a:gd name="connsiteX177" fmla="*/ 114592 w 735301"/>
                  <a:gd name="connsiteY177" fmla="*/ 37183 h 87298"/>
                  <a:gd name="connsiteX178" fmla="*/ 122770 w 735301"/>
                  <a:gd name="connsiteY178" fmla="*/ 29765 h 87298"/>
                  <a:gd name="connsiteX179" fmla="*/ 131234 w 735301"/>
                  <a:gd name="connsiteY179" fmla="*/ 37183 h 87298"/>
                  <a:gd name="connsiteX180" fmla="*/ 123055 w 735301"/>
                  <a:gd name="connsiteY180" fmla="*/ 44600 h 87298"/>
                  <a:gd name="connsiteX181" fmla="*/ 114592 w 735301"/>
                  <a:gd name="connsiteY181" fmla="*/ 37183 h 87298"/>
                  <a:gd name="connsiteX182" fmla="*/ 123341 w 735301"/>
                  <a:gd name="connsiteY182" fmla="*/ 87299 h 87298"/>
                  <a:gd name="connsiteX183" fmla="*/ 146639 w 735301"/>
                  <a:gd name="connsiteY183" fmla="*/ 72369 h 87298"/>
                  <a:gd name="connsiteX184" fmla="*/ 129427 w 735301"/>
                  <a:gd name="connsiteY184" fmla="*/ 59816 h 87298"/>
                  <a:gd name="connsiteX185" fmla="*/ 119822 w 735301"/>
                  <a:gd name="connsiteY185" fmla="*/ 59150 h 87298"/>
                  <a:gd name="connsiteX186" fmla="*/ 113355 w 735301"/>
                  <a:gd name="connsiteY186" fmla="*/ 55156 h 87298"/>
                  <a:gd name="connsiteX187" fmla="*/ 115923 w 735301"/>
                  <a:gd name="connsiteY187" fmla="*/ 51828 h 87298"/>
                  <a:gd name="connsiteX188" fmla="*/ 122960 w 735301"/>
                  <a:gd name="connsiteY188" fmla="*/ 52779 h 87298"/>
                  <a:gd name="connsiteX189" fmla="*/ 141124 w 735301"/>
                  <a:gd name="connsiteY189" fmla="*/ 37373 h 87298"/>
                  <a:gd name="connsiteX190" fmla="*/ 138271 w 735301"/>
                  <a:gd name="connsiteY190" fmla="*/ 29765 h 87298"/>
                  <a:gd name="connsiteX191" fmla="*/ 146354 w 735301"/>
                  <a:gd name="connsiteY191" fmla="*/ 29765 h 87298"/>
                  <a:gd name="connsiteX192" fmla="*/ 146354 w 735301"/>
                  <a:gd name="connsiteY192" fmla="*/ 21777 h 87298"/>
                  <a:gd name="connsiteX193" fmla="*/ 122960 w 735301"/>
                  <a:gd name="connsiteY193" fmla="*/ 21777 h 87298"/>
                  <a:gd name="connsiteX194" fmla="*/ 104797 w 735301"/>
                  <a:gd name="connsiteY194" fmla="*/ 37563 h 87298"/>
                  <a:gd name="connsiteX195" fmla="*/ 110978 w 735301"/>
                  <a:gd name="connsiteY195" fmla="*/ 49641 h 87298"/>
                  <a:gd name="connsiteX196" fmla="*/ 104702 w 735301"/>
                  <a:gd name="connsiteY196" fmla="*/ 57914 h 87298"/>
                  <a:gd name="connsiteX197" fmla="*/ 118776 w 735301"/>
                  <a:gd name="connsiteY197" fmla="*/ 67994 h 87298"/>
                  <a:gd name="connsiteX198" fmla="*/ 127810 w 735301"/>
                  <a:gd name="connsiteY198" fmla="*/ 68565 h 87298"/>
                  <a:gd name="connsiteX199" fmla="*/ 136654 w 735301"/>
                  <a:gd name="connsiteY199" fmla="*/ 73320 h 87298"/>
                  <a:gd name="connsiteX200" fmla="*/ 123531 w 735301"/>
                  <a:gd name="connsiteY200" fmla="*/ 79121 h 87298"/>
                  <a:gd name="connsiteX201" fmla="*/ 111454 w 735301"/>
                  <a:gd name="connsiteY201" fmla="*/ 74080 h 87298"/>
                  <a:gd name="connsiteX202" fmla="*/ 113165 w 735301"/>
                  <a:gd name="connsiteY202" fmla="*/ 70752 h 87298"/>
                  <a:gd name="connsiteX203" fmla="*/ 105367 w 735301"/>
                  <a:gd name="connsiteY203" fmla="*/ 70752 h 87298"/>
                  <a:gd name="connsiteX204" fmla="*/ 101754 w 735301"/>
                  <a:gd name="connsiteY204" fmla="*/ 76363 h 87298"/>
                  <a:gd name="connsiteX205" fmla="*/ 123341 w 735301"/>
                  <a:gd name="connsiteY205" fmla="*/ 87299 h 87298"/>
                  <a:gd name="connsiteX206" fmla="*/ 49641 w 735301"/>
                  <a:gd name="connsiteY206" fmla="*/ 26057 h 87298"/>
                  <a:gd name="connsiteX207" fmla="*/ 49641 w 735301"/>
                  <a:gd name="connsiteY207" fmla="*/ 31002 h 87298"/>
                  <a:gd name="connsiteX208" fmla="*/ 56107 w 735301"/>
                  <a:gd name="connsiteY208" fmla="*/ 31002 h 87298"/>
                  <a:gd name="connsiteX209" fmla="*/ 56107 w 735301"/>
                  <a:gd name="connsiteY209" fmla="*/ 55061 h 87298"/>
                  <a:gd name="connsiteX210" fmla="*/ 71513 w 735301"/>
                  <a:gd name="connsiteY210" fmla="*/ 70942 h 87298"/>
                  <a:gd name="connsiteX211" fmla="*/ 80452 w 735301"/>
                  <a:gd name="connsiteY211" fmla="*/ 68565 h 87298"/>
                  <a:gd name="connsiteX212" fmla="*/ 80452 w 735301"/>
                  <a:gd name="connsiteY212" fmla="*/ 60862 h 87298"/>
                  <a:gd name="connsiteX213" fmla="*/ 73795 w 735301"/>
                  <a:gd name="connsiteY213" fmla="*/ 62098 h 87298"/>
                  <a:gd name="connsiteX214" fmla="*/ 65902 w 735301"/>
                  <a:gd name="connsiteY214" fmla="*/ 54300 h 87298"/>
                  <a:gd name="connsiteX215" fmla="*/ 65902 w 735301"/>
                  <a:gd name="connsiteY215" fmla="*/ 31002 h 87298"/>
                  <a:gd name="connsiteX216" fmla="*/ 78740 w 735301"/>
                  <a:gd name="connsiteY216" fmla="*/ 31002 h 87298"/>
                  <a:gd name="connsiteX217" fmla="*/ 78740 w 735301"/>
                  <a:gd name="connsiteY217" fmla="*/ 22348 h 87298"/>
                  <a:gd name="connsiteX218" fmla="*/ 65902 w 735301"/>
                  <a:gd name="connsiteY218" fmla="*/ 22348 h 87298"/>
                  <a:gd name="connsiteX219" fmla="*/ 65902 w 735301"/>
                  <a:gd name="connsiteY219" fmla="*/ 13599 h 87298"/>
                  <a:gd name="connsiteX220" fmla="*/ 60387 w 735301"/>
                  <a:gd name="connsiteY220" fmla="*/ 13599 h 87298"/>
                  <a:gd name="connsiteX221" fmla="*/ 60196 w 735301"/>
                  <a:gd name="connsiteY221" fmla="*/ 14265 h 87298"/>
                  <a:gd name="connsiteX222" fmla="*/ 49641 w 735301"/>
                  <a:gd name="connsiteY222" fmla="*/ 26057 h 87298"/>
                  <a:gd name="connsiteX223" fmla="*/ 10270 w 735301"/>
                  <a:gd name="connsiteY223" fmla="*/ 42128 h 87298"/>
                  <a:gd name="connsiteX224" fmla="*/ 22728 w 735301"/>
                  <a:gd name="connsiteY224" fmla="*/ 30241 h 87298"/>
                  <a:gd name="connsiteX225" fmla="*/ 33569 w 735301"/>
                  <a:gd name="connsiteY225" fmla="*/ 42128 h 87298"/>
                  <a:gd name="connsiteX226" fmla="*/ 10270 w 735301"/>
                  <a:gd name="connsiteY226" fmla="*/ 42128 h 87298"/>
                  <a:gd name="connsiteX227" fmla="*/ 25201 w 735301"/>
                  <a:gd name="connsiteY227" fmla="*/ 70942 h 87298"/>
                  <a:gd name="connsiteX228" fmla="*/ 41938 w 735301"/>
                  <a:gd name="connsiteY228" fmla="*/ 65807 h 87298"/>
                  <a:gd name="connsiteX229" fmla="*/ 41938 w 735301"/>
                  <a:gd name="connsiteY229" fmla="*/ 56488 h 87298"/>
                  <a:gd name="connsiteX230" fmla="*/ 26057 w 735301"/>
                  <a:gd name="connsiteY230" fmla="*/ 62384 h 87298"/>
                  <a:gd name="connsiteX231" fmla="*/ 10080 w 735301"/>
                  <a:gd name="connsiteY231" fmla="*/ 50306 h 87298"/>
                  <a:gd name="connsiteX232" fmla="*/ 43745 w 735301"/>
                  <a:gd name="connsiteY232" fmla="*/ 50306 h 87298"/>
                  <a:gd name="connsiteX233" fmla="*/ 22443 w 735301"/>
                  <a:gd name="connsiteY233" fmla="*/ 21777 h 87298"/>
                  <a:gd name="connsiteX234" fmla="*/ 0 w 735301"/>
                  <a:gd name="connsiteY234" fmla="*/ 46502 h 87298"/>
                  <a:gd name="connsiteX235" fmla="*/ 25201 w 735301"/>
                  <a:gd name="connsiteY235" fmla="*/ 70942 h 8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735301" h="87298">
                    <a:moveTo>
                      <a:pt x="701625" y="42128"/>
                    </a:moveTo>
                    <a:cubicBezTo>
                      <a:pt x="702766" y="34710"/>
                      <a:pt x="707331" y="30241"/>
                      <a:pt x="714082" y="30241"/>
                    </a:cubicBezTo>
                    <a:cubicBezTo>
                      <a:pt x="720169" y="30241"/>
                      <a:pt x="724163" y="34901"/>
                      <a:pt x="724923" y="42128"/>
                    </a:cubicBezTo>
                    <a:lnTo>
                      <a:pt x="701625" y="42128"/>
                    </a:lnTo>
                    <a:close/>
                    <a:moveTo>
                      <a:pt x="716650" y="70942"/>
                    </a:moveTo>
                    <a:cubicBezTo>
                      <a:pt x="722926" y="70942"/>
                      <a:pt x="729869" y="68755"/>
                      <a:pt x="733387" y="65807"/>
                    </a:cubicBezTo>
                    <a:lnTo>
                      <a:pt x="733387" y="56488"/>
                    </a:lnTo>
                    <a:cubicBezTo>
                      <a:pt x="729393" y="60006"/>
                      <a:pt x="723307" y="62384"/>
                      <a:pt x="717506" y="62384"/>
                    </a:cubicBezTo>
                    <a:cubicBezTo>
                      <a:pt x="708091" y="62384"/>
                      <a:pt x="702766" y="58389"/>
                      <a:pt x="701530" y="50306"/>
                    </a:cubicBezTo>
                    <a:lnTo>
                      <a:pt x="735194" y="50306"/>
                    </a:lnTo>
                    <a:cubicBezTo>
                      <a:pt x="736335" y="32523"/>
                      <a:pt x="728347" y="21777"/>
                      <a:pt x="713892" y="21777"/>
                    </a:cubicBezTo>
                    <a:cubicBezTo>
                      <a:pt x="700103" y="21777"/>
                      <a:pt x="691354" y="31382"/>
                      <a:pt x="691354" y="46502"/>
                    </a:cubicBezTo>
                    <a:cubicBezTo>
                      <a:pt x="691354" y="62193"/>
                      <a:pt x="700484" y="70942"/>
                      <a:pt x="716650" y="70942"/>
                    </a:cubicBezTo>
                    <a:moveTo>
                      <a:pt x="659402" y="70086"/>
                    </a:moveTo>
                    <a:lnTo>
                      <a:pt x="670338" y="70086"/>
                    </a:lnTo>
                    <a:cubicBezTo>
                      <a:pt x="676900" y="55917"/>
                      <a:pt x="682796" y="40131"/>
                      <a:pt x="688121" y="22348"/>
                    </a:cubicBezTo>
                    <a:lnTo>
                      <a:pt x="677946" y="22348"/>
                    </a:lnTo>
                    <a:cubicBezTo>
                      <a:pt x="673952" y="37373"/>
                      <a:pt x="669577" y="49926"/>
                      <a:pt x="665298" y="60196"/>
                    </a:cubicBezTo>
                    <a:cubicBezTo>
                      <a:pt x="660923" y="49736"/>
                      <a:pt x="656263" y="35471"/>
                      <a:pt x="653411" y="22348"/>
                    </a:cubicBezTo>
                    <a:lnTo>
                      <a:pt x="642665" y="22348"/>
                    </a:lnTo>
                    <a:cubicBezTo>
                      <a:pt x="646564" y="37753"/>
                      <a:pt x="652650" y="55156"/>
                      <a:pt x="659402" y="70086"/>
                    </a:cubicBezTo>
                    <a:moveTo>
                      <a:pt x="604531" y="42128"/>
                    </a:moveTo>
                    <a:cubicBezTo>
                      <a:pt x="605672" y="34710"/>
                      <a:pt x="610237" y="30241"/>
                      <a:pt x="616988" y="30241"/>
                    </a:cubicBezTo>
                    <a:cubicBezTo>
                      <a:pt x="623075" y="30241"/>
                      <a:pt x="627069" y="34901"/>
                      <a:pt x="627830" y="42128"/>
                    </a:cubicBezTo>
                    <a:lnTo>
                      <a:pt x="604531" y="42128"/>
                    </a:lnTo>
                    <a:close/>
                    <a:moveTo>
                      <a:pt x="619556" y="70942"/>
                    </a:moveTo>
                    <a:cubicBezTo>
                      <a:pt x="625833" y="70942"/>
                      <a:pt x="632775" y="68755"/>
                      <a:pt x="636293" y="65807"/>
                    </a:cubicBezTo>
                    <a:lnTo>
                      <a:pt x="636293" y="56488"/>
                    </a:lnTo>
                    <a:cubicBezTo>
                      <a:pt x="632299" y="60006"/>
                      <a:pt x="626213" y="62384"/>
                      <a:pt x="620412" y="62384"/>
                    </a:cubicBezTo>
                    <a:cubicBezTo>
                      <a:pt x="610997" y="62384"/>
                      <a:pt x="605672" y="58389"/>
                      <a:pt x="604436" y="50306"/>
                    </a:cubicBezTo>
                    <a:lnTo>
                      <a:pt x="638100" y="50306"/>
                    </a:lnTo>
                    <a:cubicBezTo>
                      <a:pt x="639241" y="32523"/>
                      <a:pt x="631253" y="21777"/>
                      <a:pt x="616798" y="21777"/>
                    </a:cubicBezTo>
                    <a:cubicBezTo>
                      <a:pt x="603009" y="21777"/>
                      <a:pt x="594260" y="31382"/>
                      <a:pt x="594260" y="46502"/>
                    </a:cubicBezTo>
                    <a:cubicBezTo>
                      <a:pt x="594355" y="62193"/>
                      <a:pt x="603390" y="70942"/>
                      <a:pt x="619556" y="70942"/>
                    </a:cubicBezTo>
                    <a:moveTo>
                      <a:pt x="582278" y="59340"/>
                    </a:moveTo>
                    <a:lnTo>
                      <a:pt x="582278" y="6657"/>
                    </a:lnTo>
                    <a:lnTo>
                      <a:pt x="572388" y="6657"/>
                    </a:lnTo>
                    <a:lnTo>
                      <a:pt x="572388" y="60101"/>
                    </a:lnTo>
                    <a:cubicBezTo>
                      <a:pt x="572388" y="66948"/>
                      <a:pt x="576002" y="70942"/>
                      <a:pt x="582183" y="70942"/>
                    </a:cubicBezTo>
                    <a:cubicBezTo>
                      <a:pt x="584085" y="70942"/>
                      <a:pt x="585987" y="70372"/>
                      <a:pt x="587223" y="69706"/>
                    </a:cubicBezTo>
                    <a:lnTo>
                      <a:pt x="587223" y="62288"/>
                    </a:lnTo>
                    <a:cubicBezTo>
                      <a:pt x="586558" y="62574"/>
                      <a:pt x="585892" y="62669"/>
                      <a:pt x="585131" y="62669"/>
                    </a:cubicBezTo>
                    <a:cubicBezTo>
                      <a:pt x="583134" y="62574"/>
                      <a:pt x="582278" y="61528"/>
                      <a:pt x="582278" y="59340"/>
                    </a:cubicBezTo>
                    <a:moveTo>
                      <a:pt x="520941" y="8464"/>
                    </a:moveTo>
                    <a:cubicBezTo>
                      <a:pt x="520941" y="6371"/>
                      <a:pt x="522652" y="4660"/>
                      <a:pt x="524840" y="4660"/>
                    </a:cubicBezTo>
                    <a:cubicBezTo>
                      <a:pt x="526932" y="4660"/>
                      <a:pt x="528548" y="6371"/>
                      <a:pt x="528548" y="8464"/>
                    </a:cubicBezTo>
                    <a:cubicBezTo>
                      <a:pt x="528548" y="10746"/>
                      <a:pt x="526932" y="12363"/>
                      <a:pt x="524840" y="12363"/>
                    </a:cubicBezTo>
                    <a:cubicBezTo>
                      <a:pt x="522652" y="12363"/>
                      <a:pt x="520941" y="10651"/>
                      <a:pt x="520941" y="8464"/>
                    </a:cubicBezTo>
                    <a:moveTo>
                      <a:pt x="516186" y="8559"/>
                    </a:moveTo>
                    <a:cubicBezTo>
                      <a:pt x="516186" y="13314"/>
                      <a:pt x="519990" y="17117"/>
                      <a:pt x="524745" y="17117"/>
                    </a:cubicBezTo>
                    <a:cubicBezTo>
                      <a:pt x="529499" y="17117"/>
                      <a:pt x="533303" y="13314"/>
                      <a:pt x="533303" y="8559"/>
                    </a:cubicBezTo>
                    <a:cubicBezTo>
                      <a:pt x="533303" y="3804"/>
                      <a:pt x="529499" y="0"/>
                      <a:pt x="524745" y="0"/>
                    </a:cubicBezTo>
                    <a:cubicBezTo>
                      <a:pt x="519990" y="0"/>
                      <a:pt x="516186" y="3709"/>
                      <a:pt x="516186" y="8559"/>
                    </a:cubicBezTo>
                    <a:moveTo>
                      <a:pt x="504964" y="56963"/>
                    </a:moveTo>
                    <a:cubicBezTo>
                      <a:pt x="504964" y="65141"/>
                      <a:pt x="511241" y="70942"/>
                      <a:pt x="520180" y="70942"/>
                    </a:cubicBezTo>
                    <a:cubicBezTo>
                      <a:pt x="526171" y="70942"/>
                      <a:pt x="531496" y="68565"/>
                      <a:pt x="534825" y="64856"/>
                    </a:cubicBezTo>
                    <a:cubicBezTo>
                      <a:pt x="535776" y="68755"/>
                      <a:pt x="538248" y="70847"/>
                      <a:pt x="542147" y="70847"/>
                    </a:cubicBezTo>
                    <a:cubicBezTo>
                      <a:pt x="544239" y="70847"/>
                      <a:pt x="546236" y="70181"/>
                      <a:pt x="547187" y="69231"/>
                    </a:cubicBezTo>
                    <a:lnTo>
                      <a:pt x="547187" y="62574"/>
                    </a:lnTo>
                    <a:cubicBezTo>
                      <a:pt x="546617" y="62764"/>
                      <a:pt x="546236" y="62859"/>
                      <a:pt x="545951" y="62859"/>
                    </a:cubicBezTo>
                    <a:cubicBezTo>
                      <a:pt x="544334" y="62859"/>
                      <a:pt x="543574" y="62003"/>
                      <a:pt x="543574" y="60291"/>
                    </a:cubicBezTo>
                    <a:lnTo>
                      <a:pt x="543574" y="39846"/>
                    </a:lnTo>
                    <a:cubicBezTo>
                      <a:pt x="543574" y="28054"/>
                      <a:pt x="536727" y="21682"/>
                      <a:pt x="523889" y="21682"/>
                    </a:cubicBezTo>
                    <a:cubicBezTo>
                      <a:pt x="518468" y="21682"/>
                      <a:pt x="513048" y="23109"/>
                      <a:pt x="509054" y="25581"/>
                    </a:cubicBezTo>
                    <a:lnTo>
                      <a:pt x="509054" y="34996"/>
                    </a:lnTo>
                    <a:cubicBezTo>
                      <a:pt x="513428" y="31857"/>
                      <a:pt x="517707" y="30336"/>
                      <a:pt x="522652" y="30336"/>
                    </a:cubicBezTo>
                    <a:cubicBezTo>
                      <a:pt x="529499" y="30336"/>
                      <a:pt x="533493" y="33664"/>
                      <a:pt x="533589" y="39465"/>
                    </a:cubicBezTo>
                    <a:cubicBezTo>
                      <a:pt x="513904" y="40416"/>
                      <a:pt x="504964" y="45837"/>
                      <a:pt x="504964" y="56963"/>
                    </a:cubicBezTo>
                    <a:moveTo>
                      <a:pt x="515045" y="56012"/>
                    </a:moveTo>
                    <a:cubicBezTo>
                      <a:pt x="515045" y="50211"/>
                      <a:pt x="520275" y="47644"/>
                      <a:pt x="533779" y="47168"/>
                    </a:cubicBezTo>
                    <a:lnTo>
                      <a:pt x="533779" y="57534"/>
                    </a:lnTo>
                    <a:cubicBezTo>
                      <a:pt x="530831" y="60767"/>
                      <a:pt x="527027" y="62574"/>
                      <a:pt x="522462" y="62574"/>
                    </a:cubicBezTo>
                    <a:cubicBezTo>
                      <a:pt x="517802" y="62479"/>
                      <a:pt x="515045" y="60101"/>
                      <a:pt x="515045" y="56012"/>
                    </a:cubicBezTo>
                    <a:moveTo>
                      <a:pt x="445814" y="46312"/>
                    </a:moveTo>
                    <a:cubicBezTo>
                      <a:pt x="445814" y="36612"/>
                      <a:pt x="451520" y="30241"/>
                      <a:pt x="459508" y="30241"/>
                    </a:cubicBezTo>
                    <a:cubicBezTo>
                      <a:pt x="464263" y="30241"/>
                      <a:pt x="467591" y="32143"/>
                      <a:pt x="469683" y="34330"/>
                    </a:cubicBezTo>
                    <a:lnTo>
                      <a:pt x="469683" y="58104"/>
                    </a:lnTo>
                    <a:cubicBezTo>
                      <a:pt x="467306" y="60767"/>
                      <a:pt x="463692" y="62288"/>
                      <a:pt x="459223" y="62288"/>
                    </a:cubicBezTo>
                    <a:cubicBezTo>
                      <a:pt x="451140" y="62288"/>
                      <a:pt x="445814" y="55727"/>
                      <a:pt x="445814" y="46312"/>
                    </a:cubicBezTo>
                    <a:moveTo>
                      <a:pt x="470730" y="66092"/>
                    </a:moveTo>
                    <a:lnTo>
                      <a:pt x="471205" y="70181"/>
                    </a:lnTo>
                    <a:lnTo>
                      <a:pt x="479574" y="70181"/>
                    </a:lnTo>
                    <a:lnTo>
                      <a:pt x="479574" y="6657"/>
                    </a:lnTo>
                    <a:lnTo>
                      <a:pt x="469683" y="6657"/>
                    </a:lnTo>
                    <a:lnTo>
                      <a:pt x="469683" y="25581"/>
                    </a:lnTo>
                    <a:cubicBezTo>
                      <a:pt x="466735" y="23109"/>
                      <a:pt x="463027" y="21682"/>
                      <a:pt x="457796" y="21682"/>
                    </a:cubicBezTo>
                    <a:cubicBezTo>
                      <a:pt x="444958" y="21682"/>
                      <a:pt x="435639" y="31192"/>
                      <a:pt x="435639" y="46312"/>
                    </a:cubicBezTo>
                    <a:cubicBezTo>
                      <a:pt x="435639" y="61147"/>
                      <a:pt x="444958" y="70847"/>
                      <a:pt x="457796" y="70847"/>
                    </a:cubicBezTo>
                    <a:cubicBezTo>
                      <a:pt x="463122" y="70942"/>
                      <a:pt x="467591" y="68945"/>
                      <a:pt x="470730" y="66092"/>
                    </a:cubicBezTo>
                    <a:moveTo>
                      <a:pt x="394937" y="42128"/>
                    </a:moveTo>
                    <a:cubicBezTo>
                      <a:pt x="396078" y="34710"/>
                      <a:pt x="400643" y="30241"/>
                      <a:pt x="407395" y="30241"/>
                    </a:cubicBezTo>
                    <a:cubicBezTo>
                      <a:pt x="413481" y="30241"/>
                      <a:pt x="417475" y="34901"/>
                      <a:pt x="418236" y="42128"/>
                    </a:cubicBezTo>
                    <a:lnTo>
                      <a:pt x="394937" y="42128"/>
                    </a:lnTo>
                    <a:close/>
                    <a:moveTo>
                      <a:pt x="409868" y="70942"/>
                    </a:moveTo>
                    <a:cubicBezTo>
                      <a:pt x="416144" y="70942"/>
                      <a:pt x="423086" y="68755"/>
                      <a:pt x="426605" y="65807"/>
                    </a:cubicBezTo>
                    <a:lnTo>
                      <a:pt x="426605" y="56488"/>
                    </a:lnTo>
                    <a:cubicBezTo>
                      <a:pt x="422610" y="60006"/>
                      <a:pt x="416524" y="62384"/>
                      <a:pt x="410723" y="62384"/>
                    </a:cubicBezTo>
                    <a:cubicBezTo>
                      <a:pt x="401309" y="62384"/>
                      <a:pt x="395983" y="58389"/>
                      <a:pt x="394747" y="50306"/>
                    </a:cubicBezTo>
                    <a:lnTo>
                      <a:pt x="428411" y="50306"/>
                    </a:lnTo>
                    <a:cubicBezTo>
                      <a:pt x="429553" y="32523"/>
                      <a:pt x="421564" y="21777"/>
                      <a:pt x="407110" y="21777"/>
                    </a:cubicBezTo>
                    <a:cubicBezTo>
                      <a:pt x="393321" y="21777"/>
                      <a:pt x="384572" y="31382"/>
                      <a:pt x="384572" y="46502"/>
                    </a:cubicBezTo>
                    <a:cubicBezTo>
                      <a:pt x="384667" y="62193"/>
                      <a:pt x="393701" y="70942"/>
                      <a:pt x="409868" y="70942"/>
                    </a:cubicBezTo>
                    <a:moveTo>
                      <a:pt x="349576" y="26057"/>
                    </a:moveTo>
                    <a:lnTo>
                      <a:pt x="349576" y="31002"/>
                    </a:lnTo>
                    <a:lnTo>
                      <a:pt x="356043" y="31002"/>
                    </a:lnTo>
                    <a:lnTo>
                      <a:pt x="356043" y="55061"/>
                    </a:lnTo>
                    <a:cubicBezTo>
                      <a:pt x="356043" y="65332"/>
                      <a:pt x="361368" y="70942"/>
                      <a:pt x="371448" y="70942"/>
                    </a:cubicBezTo>
                    <a:cubicBezTo>
                      <a:pt x="375062" y="70942"/>
                      <a:pt x="378866" y="69896"/>
                      <a:pt x="380387" y="68565"/>
                    </a:cubicBezTo>
                    <a:lnTo>
                      <a:pt x="380387" y="60862"/>
                    </a:lnTo>
                    <a:cubicBezTo>
                      <a:pt x="378771" y="61623"/>
                      <a:pt x="375918" y="62098"/>
                      <a:pt x="373731" y="62098"/>
                    </a:cubicBezTo>
                    <a:cubicBezTo>
                      <a:pt x="368025" y="62098"/>
                      <a:pt x="365838" y="59911"/>
                      <a:pt x="365838" y="54300"/>
                    </a:cubicBezTo>
                    <a:lnTo>
                      <a:pt x="365838" y="31002"/>
                    </a:lnTo>
                    <a:lnTo>
                      <a:pt x="378676" y="31002"/>
                    </a:lnTo>
                    <a:lnTo>
                      <a:pt x="378676" y="22348"/>
                    </a:lnTo>
                    <a:lnTo>
                      <a:pt x="365838" y="22348"/>
                    </a:lnTo>
                    <a:lnTo>
                      <a:pt x="365838" y="13599"/>
                    </a:lnTo>
                    <a:lnTo>
                      <a:pt x="360322" y="13599"/>
                    </a:lnTo>
                    <a:lnTo>
                      <a:pt x="360132" y="14265"/>
                    </a:lnTo>
                    <a:cubicBezTo>
                      <a:pt x="358230" y="20161"/>
                      <a:pt x="355092" y="23584"/>
                      <a:pt x="349576" y="26057"/>
                    </a:cubicBezTo>
                    <a:moveTo>
                      <a:pt x="328084" y="21682"/>
                    </a:moveTo>
                    <a:cubicBezTo>
                      <a:pt x="333600" y="21682"/>
                      <a:pt x="338830" y="22633"/>
                      <a:pt x="341778" y="24440"/>
                    </a:cubicBezTo>
                    <a:lnTo>
                      <a:pt x="341683" y="33950"/>
                    </a:lnTo>
                    <a:cubicBezTo>
                      <a:pt x="338164" y="31572"/>
                      <a:pt x="333410" y="30336"/>
                      <a:pt x="328655" y="30336"/>
                    </a:cubicBezTo>
                    <a:cubicBezTo>
                      <a:pt x="323424" y="30336"/>
                      <a:pt x="320572" y="31857"/>
                      <a:pt x="320572" y="34901"/>
                    </a:cubicBezTo>
                    <a:cubicBezTo>
                      <a:pt x="320476" y="37658"/>
                      <a:pt x="322854" y="39275"/>
                      <a:pt x="329511" y="41177"/>
                    </a:cubicBezTo>
                    <a:cubicBezTo>
                      <a:pt x="341112" y="44505"/>
                      <a:pt x="345107" y="48309"/>
                      <a:pt x="345107" y="56297"/>
                    </a:cubicBezTo>
                    <a:cubicBezTo>
                      <a:pt x="345107" y="65046"/>
                      <a:pt x="337404" y="70942"/>
                      <a:pt x="325897" y="70942"/>
                    </a:cubicBezTo>
                    <a:cubicBezTo>
                      <a:pt x="319335" y="70942"/>
                      <a:pt x="314105" y="69896"/>
                      <a:pt x="310111" y="67804"/>
                    </a:cubicBezTo>
                    <a:lnTo>
                      <a:pt x="310111" y="57534"/>
                    </a:lnTo>
                    <a:cubicBezTo>
                      <a:pt x="314580" y="60482"/>
                      <a:pt x="320381" y="62384"/>
                      <a:pt x="325517" y="62384"/>
                    </a:cubicBezTo>
                    <a:cubicBezTo>
                      <a:pt x="331222" y="62384"/>
                      <a:pt x="334931" y="60291"/>
                      <a:pt x="334931" y="57058"/>
                    </a:cubicBezTo>
                    <a:cubicBezTo>
                      <a:pt x="334931" y="53349"/>
                      <a:pt x="331508" y="52208"/>
                      <a:pt x="323995" y="49926"/>
                    </a:cubicBezTo>
                    <a:cubicBezTo>
                      <a:pt x="314676" y="47073"/>
                      <a:pt x="310586" y="42889"/>
                      <a:pt x="310586" y="35852"/>
                    </a:cubicBezTo>
                    <a:cubicBezTo>
                      <a:pt x="310586" y="27008"/>
                      <a:pt x="317243" y="21682"/>
                      <a:pt x="328084" y="21682"/>
                    </a:cubicBezTo>
                    <a:moveTo>
                      <a:pt x="256191" y="26057"/>
                    </a:moveTo>
                    <a:lnTo>
                      <a:pt x="256191" y="31002"/>
                    </a:lnTo>
                    <a:lnTo>
                      <a:pt x="262658" y="31002"/>
                    </a:lnTo>
                    <a:lnTo>
                      <a:pt x="262658" y="55061"/>
                    </a:lnTo>
                    <a:cubicBezTo>
                      <a:pt x="262658" y="65332"/>
                      <a:pt x="267983" y="70942"/>
                      <a:pt x="278063" y="70942"/>
                    </a:cubicBezTo>
                    <a:cubicBezTo>
                      <a:pt x="281677" y="70942"/>
                      <a:pt x="285481" y="69896"/>
                      <a:pt x="287002" y="68565"/>
                    </a:cubicBezTo>
                    <a:lnTo>
                      <a:pt x="287002" y="60862"/>
                    </a:lnTo>
                    <a:cubicBezTo>
                      <a:pt x="285386" y="61623"/>
                      <a:pt x="282533" y="62098"/>
                      <a:pt x="280346" y="62098"/>
                    </a:cubicBezTo>
                    <a:cubicBezTo>
                      <a:pt x="274640" y="62098"/>
                      <a:pt x="272453" y="59911"/>
                      <a:pt x="272453" y="54300"/>
                    </a:cubicBezTo>
                    <a:lnTo>
                      <a:pt x="272453" y="31002"/>
                    </a:lnTo>
                    <a:lnTo>
                      <a:pt x="285291" y="31002"/>
                    </a:lnTo>
                    <a:lnTo>
                      <a:pt x="285291" y="22348"/>
                    </a:lnTo>
                    <a:lnTo>
                      <a:pt x="272453" y="22348"/>
                    </a:lnTo>
                    <a:lnTo>
                      <a:pt x="272453" y="13599"/>
                    </a:lnTo>
                    <a:lnTo>
                      <a:pt x="266937" y="13599"/>
                    </a:lnTo>
                    <a:lnTo>
                      <a:pt x="266747" y="14265"/>
                    </a:lnTo>
                    <a:cubicBezTo>
                      <a:pt x="264940" y="20161"/>
                      <a:pt x="261707" y="23584"/>
                      <a:pt x="256191" y="26057"/>
                    </a:cubicBezTo>
                    <a:moveTo>
                      <a:pt x="215109" y="46312"/>
                    </a:moveTo>
                    <a:cubicBezTo>
                      <a:pt x="215109" y="36612"/>
                      <a:pt x="220815" y="30241"/>
                      <a:pt x="228803" y="30241"/>
                    </a:cubicBezTo>
                    <a:cubicBezTo>
                      <a:pt x="233558" y="30241"/>
                      <a:pt x="236886" y="32143"/>
                      <a:pt x="238978" y="34330"/>
                    </a:cubicBezTo>
                    <a:lnTo>
                      <a:pt x="238978" y="58104"/>
                    </a:lnTo>
                    <a:cubicBezTo>
                      <a:pt x="236601" y="60767"/>
                      <a:pt x="232987" y="62288"/>
                      <a:pt x="228518" y="62288"/>
                    </a:cubicBezTo>
                    <a:cubicBezTo>
                      <a:pt x="220435" y="62288"/>
                      <a:pt x="215109" y="55727"/>
                      <a:pt x="215109" y="46312"/>
                    </a:cubicBezTo>
                    <a:moveTo>
                      <a:pt x="240024" y="66092"/>
                    </a:moveTo>
                    <a:lnTo>
                      <a:pt x="240500" y="70181"/>
                    </a:lnTo>
                    <a:lnTo>
                      <a:pt x="248868" y="70181"/>
                    </a:lnTo>
                    <a:lnTo>
                      <a:pt x="248868" y="6657"/>
                    </a:lnTo>
                    <a:lnTo>
                      <a:pt x="238978" y="6657"/>
                    </a:lnTo>
                    <a:lnTo>
                      <a:pt x="238978" y="25581"/>
                    </a:lnTo>
                    <a:cubicBezTo>
                      <a:pt x="236030" y="23109"/>
                      <a:pt x="232322" y="21682"/>
                      <a:pt x="227091" y="21682"/>
                    </a:cubicBezTo>
                    <a:cubicBezTo>
                      <a:pt x="214253" y="21682"/>
                      <a:pt x="204934" y="31192"/>
                      <a:pt x="204934" y="46312"/>
                    </a:cubicBezTo>
                    <a:cubicBezTo>
                      <a:pt x="204934" y="61147"/>
                      <a:pt x="214253" y="70847"/>
                      <a:pt x="227091" y="70847"/>
                    </a:cubicBezTo>
                    <a:cubicBezTo>
                      <a:pt x="232417" y="70942"/>
                      <a:pt x="236886" y="68945"/>
                      <a:pt x="240024" y="66092"/>
                    </a:cubicBezTo>
                    <a:moveTo>
                      <a:pt x="161950" y="46312"/>
                    </a:moveTo>
                    <a:cubicBezTo>
                      <a:pt x="161950" y="36422"/>
                      <a:pt x="166895" y="30336"/>
                      <a:pt x="174788" y="30336"/>
                    </a:cubicBezTo>
                    <a:cubicBezTo>
                      <a:pt x="182776" y="30336"/>
                      <a:pt x="187816" y="36422"/>
                      <a:pt x="187816" y="46312"/>
                    </a:cubicBezTo>
                    <a:cubicBezTo>
                      <a:pt x="187816" y="56202"/>
                      <a:pt x="182776" y="62384"/>
                      <a:pt x="175073" y="62384"/>
                    </a:cubicBezTo>
                    <a:cubicBezTo>
                      <a:pt x="166895" y="62288"/>
                      <a:pt x="161950" y="56202"/>
                      <a:pt x="161950" y="46312"/>
                    </a:cubicBezTo>
                    <a:moveTo>
                      <a:pt x="197897" y="46312"/>
                    </a:moveTo>
                    <a:cubicBezTo>
                      <a:pt x="197897" y="32048"/>
                      <a:pt x="189908" y="21777"/>
                      <a:pt x="174883" y="21777"/>
                    </a:cubicBezTo>
                    <a:cubicBezTo>
                      <a:pt x="159953" y="21777"/>
                      <a:pt x="151965" y="32238"/>
                      <a:pt x="151965" y="46312"/>
                    </a:cubicBezTo>
                    <a:cubicBezTo>
                      <a:pt x="151965" y="60577"/>
                      <a:pt x="159858" y="70942"/>
                      <a:pt x="174978" y="70942"/>
                    </a:cubicBezTo>
                    <a:cubicBezTo>
                      <a:pt x="189813" y="70942"/>
                      <a:pt x="197897" y="60387"/>
                      <a:pt x="197897" y="46312"/>
                    </a:cubicBezTo>
                    <a:moveTo>
                      <a:pt x="114592" y="37183"/>
                    </a:moveTo>
                    <a:cubicBezTo>
                      <a:pt x="114592" y="32618"/>
                      <a:pt x="117920" y="29765"/>
                      <a:pt x="122770" y="29765"/>
                    </a:cubicBezTo>
                    <a:cubicBezTo>
                      <a:pt x="127810" y="29765"/>
                      <a:pt x="131234" y="32713"/>
                      <a:pt x="131234" y="37183"/>
                    </a:cubicBezTo>
                    <a:cubicBezTo>
                      <a:pt x="131234" y="41652"/>
                      <a:pt x="128000" y="44600"/>
                      <a:pt x="123055" y="44600"/>
                    </a:cubicBezTo>
                    <a:cubicBezTo>
                      <a:pt x="117825" y="44600"/>
                      <a:pt x="114592" y="41748"/>
                      <a:pt x="114592" y="37183"/>
                    </a:cubicBezTo>
                    <a:moveTo>
                      <a:pt x="123341" y="87299"/>
                    </a:moveTo>
                    <a:cubicBezTo>
                      <a:pt x="137130" y="87299"/>
                      <a:pt x="146639" y="81213"/>
                      <a:pt x="146639" y="72369"/>
                    </a:cubicBezTo>
                    <a:cubicBezTo>
                      <a:pt x="146639" y="65141"/>
                      <a:pt x="141409" y="60577"/>
                      <a:pt x="129427" y="59816"/>
                    </a:cubicBezTo>
                    <a:lnTo>
                      <a:pt x="119822" y="59150"/>
                    </a:lnTo>
                    <a:cubicBezTo>
                      <a:pt x="115257" y="58865"/>
                      <a:pt x="113355" y="57534"/>
                      <a:pt x="113355" y="55156"/>
                    </a:cubicBezTo>
                    <a:cubicBezTo>
                      <a:pt x="113355" y="53730"/>
                      <a:pt x="114211" y="52493"/>
                      <a:pt x="115923" y="51828"/>
                    </a:cubicBezTo>
                    <a:cubicBezTo>
                      <a:pt x="118015" y="52398"/>
                      <a:pt x="120393" y="52779"/>
                      <a:pt x="122960" y="52779"/>
                    </a:cubicBezTo>
                    <a:cubicBezTo>
                      <a:pt x="133896" y="52779"/>
                      <a:pt x="141124" y="46597"/>
                      <a:pt x="141124" y="37373"/>
                    </a:cubicBezTo>
                    <a:cubicBezTo>
                      <a:pt x="141124" y="34425"/>
                      <a:pt x="140078" y="31762"/>
                      <a:pt x="138271" y="29765"/>
                    </a:cubicBezTo>
                    <a:cubicBezTo>
                      <a:pt x="141409" y="30241"/>
                      <a:pt x="143977" y="30241"/>
                      <a:pt x="146354" y="29765"/>
                    </a:cubicBezTo>
                    <a:lnTo>
                      <a:pt x="146354" y="21777"/>
                    </a:lnTo>
                    <a:cubicBezTo>
                      <a:pt x="138366" y="23109"/>
                      <a:pt x="130378" y="21777"/>
                      <a:pt x="122960" y="21777"/>
                    </a:cubicBezTo>
                    <a:cubicBezTo>
                      <a:pt x="111834" y="21777"/>
                      <a:pt x="104797" y="27958"/>
                      <a:pt x="104797" y="37563"/>
                    </a:cubicBezTo>
                    <a:cubicBezTo>
                      <a:pt x="104797" y="42794"/>
                      <a:pt x="107079" y="46883"/>
                      <a:pt x="110978" y="49641"/>
                    </a:cubicBezTo>
                    <a:cubicBezTo>
                      <a:pt x="106889" y="51352"/>
                      <a:pt x="104702" y="54300"/>
                      <a:pt x="104702" y="57914"/>
                    </a:cubicBezTo>
                    <a:cubicBezTo>
                      <a:pt x="104702" y="63905"/>
                      <a:pt x="109552" y="67424"/>
                      <a:pt x="118776" y="67994"/>
                    </a:cubicBezTo>
                    <a:lnTo>
                      <a:pt x="127810" y="68565"/>
                    </a:lnTo>
                    <a:cubicBezTo>
                      <a:pt x="134562" y="69040"/>
                      <a:pt x="136654" y="70467"/>
                      <a:pt x="136654" y="73320"/>
                    </a:cubicBezTo>
                    <a:cubicBezTo>
                      <a:pt x="136654" y="76743"/>
                      <a:pt x="131234" y="79121"/>
                      <a:pt x="123531" y="79121"/>
                    </a:cubicBezTo>
                    <a:cubicBezTo>
                      <a:pt x="115733" y="79121"/>
                      <a:pt x="111454" y="77409"/>
                      <a:pt x="111454" y="74080"/>
                    </a:cubicBezTo>
                    <a:cubicBezTo>
                      <a:pt x="111454" y="72939"/>
                      <a:pt x="112119" y="71703"/>
                      <a:pt x="113165" y="70752"/>
                    </a:cubicBezTo>
                    <a:lnTo>
                      <a:pt x="105367" y="70752"/>
                    </a:lnTo>
                    <a:cubicBezTo>
                      <a:pt x="103180" y="71798"/>
                      <a:pt x="101754" y="73985"/>
                      <a:pt x="101754" y="76363"/>
                    </a:cubicBezTo>
                    <a:cubicBezTo>
                      <a:pt x="101754" y="82734"/>
                      <a:pt x="110122" y="87299"/>
                      <a:pt x="123341" y="87299"/>
                    </a:cubicBezTo>
                    <a:moveTo>
                      <a:pt x="49641" y="26057"/>
                    </a:moveTo>
                    <a:lnTo>
                      <a:pt x="49641" y="31002"/>
                    </a:lnTo>
                    <a:lnTo>
                      <a:pt x="56107" y="31002"/>
                    </a:lnTo>
                    <a:lnTo>
                      <a:pt x="56107" y="55061"/>
                    </a:lnTo>
                    <a:cubicBezTo>
                      <a:pt x="56107" y="65332"/>
                      <a:pt x="61433" y="70942"/>
                      <a:pt x="71513" y="70942"/>
                    </a:cubicBezTo>
                    <a:cubicBezTo>
                      <a:pt x="75127" y="70942"/>
                      <a:pt x="78930" y="69896"/>
                      <a:pt x="80452" y="68565"/>
                    </a:cubicBezTo>
                    <a:lnTo>
                      <a:pt x="80452" y="60862"/>
                    </a:lnTo>
                    <a:cubicBezTo>
                      <a:pt x="78835" y="61623"/>
                      <a:pt x="75982" y="62098"/>
                      <a:pt x="73795" y="62098"/>
                    </a:cubicBezTo>
                    <a:cubicBezTo>
                      <a:pt x="68089" y="62098"/>
                      <a:pt x="65902" y="59911"/>
                      <a:pt x="65902" y="54300"/>
                    </a:cubicBezTo>
                    <a:lnTo>
                      <a:pt x="65902" y="31002"/>
                    </a:lnTo>
                    <a:lnTo>
                      <a:pt x="78740" y="31002"/>
                    </a:lnTo>
                    <a:lnTo>
                      <a:pt x="78740" y="22348"/>
                    </a:lnTo>
                    <a:lnTo>
                      <a:pt x="65902" y="22348"/>
                    </a:lnTo>
                    <a:lnTo>
                      <a:pt x="65902" y="13599"/>
                    </a:lnTo>
                    <a:lnTo>
                      <a:pt x="60387" y="13599"/>
                    </a:lnTo>
                    <a:lnTo>
                      <a:pt x="60196" y="14265"/>
                    </a:lnTo>
                    <a:cubicBezTo>
                      <a:pt x="58294" y="20161"/>
                      <a:pt x="55156" y="23584"/>
                      <a:pt x="49641" y="26057"/>
                    </a:cubicBezTo>
                    <a:moveTo>
                      <a:pt x="10270" y="42128"/>
                    </a:moveTo>
                    <a:cubicBezTo>
                      <a:pt x="11412" y="34710"/>
                      <a:pt x="15976" y="30241"/>
                      <a:pt x="22728" y="30241"/>
                    </a:cubicBezTo>
                    <a:cubicBezTo>
                      <a:pt x="28814" y="30241"/>
                      <a:pt x="32808" y="34901"/>
                      <a:pt x="33569" y="42128"/>
                    </a:cubicBezTo>
                    <a:lnTo>
                      <a:pt x="10270" y="42128"/>
                    </a:lnTo>
                    <a:close/>
                    <a:moveTo>
                      <a:pt x="25201" y="70942"/>
                    </a:moveTo>
                    <a:cubicBezTo>
                      <a:pt x="31477" y="70942"/>
                      <a:pt x="38419" y="68755"/>
                      <a:pt x="41938" y="65807"/>
                    </a:cubicBezTo>
                    <a:lnTo>
                      <a:pt x="41938" y="56488"/>
                    </a:lnTo>
                    <a:cubicBezTo>
                      <a:pt x="37944" y="60006"/>
                      <a:pt x="31857" y="62384"/>
                      <a:pt x="26057" y="62384"/>
                    </a:cubicBezTo>
                    <a:cubicBezTo>
                      <a:pt x="16642" y="62384"/>
                      <a:pt x="11317" y="58389"/>
                      <a:pt x="10080" y="50306"/>
                    </a:cubicBezTo>
                    <a:lnTo>
                      <a:pt x="43745" y="50306"/>
                    </a:lnTo>
                    <a:cubicBezTo>
                      <a:pt x="44886" y="32523"/>
                      <a:pt x="36898" y="21777"/>
                      <a:pt x="22443" y="21777"/>
                    </a:cubicBezTo>
                    <a:cubicBezTo>
                      <a:pt x="8654" y="21777"/>
                      <a:pt x="0" y="31382"/>
                      <a:pt x="0" y="46502"/>
                    </a:cubicBezTo>
                    <a:cubicBezTo>
                      <a:pt x="0" y="62193"/>
                      <a:pt x="9034" y="70942"/>
                      <a:pt x="25201" y="70942"/>
                    </a:cubicBezTo>
                  </a:path>
                </a:pathLst>
              </a:custGeom>
              <a:solidFill>
                <a:srgbClr val="000000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203" name="Frihåndsform: figur 202">
              <a:extLst>
                <a:ext uri="{FF2B5EF4-FFF2-40B4-BE49-F238E27FC236}">
                  <a16:creationId xmlns:a16="http://schemas.microsoft.com/office/drawing/2014/main" id="{2D67D86F-8E8F-4F58-9D2B-FA49823A84EB}"/>
                </a:ext>
              </a:extLst>
            </p:cNvPr>
            <p:cNvSpPr/>
            <p:nvPr/>
          </p:nvSpPr>
          <p:spPr>
            <a:xfrm>
              <a:off x="10422185" y="1044448"/>
              <a:ext cx="36327" cy="9414"/>
            </a:xfrm>
            <a:custGeom>
              <a:avLst/>
              <a:gdLst>
                <a:gd name="connsiteX0" fmla="*/ 0 w 36327"/>
                <a:gd name="connsiteY0" fmla="*/ 0 h 9414"/>
                <a:gd name="connsiteX1" fmla="*/ 36327 w 36327"/>
                <a:gd name="connsiteY1" fmla="*/ 0 h 9414"/>
                <a:gd name="connsiteX2" fmla="*/ 36327 w 36327"/>
                <a:gd name="connsiteY2" fmla="*/ 9415 h 9414"/>
                <a:gd name="connsiteX3" fmla="*/ 0 w 36327"/>
                <a:gd name="connsiteY3" fmla="*/ 9415 h 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27" h="9414">
                  <a:moveTo>
                    <a:pt x="0" y="0"/>
                  </a:moveTo>
                  <a:lnTo>
                    <a:pt x="36327" y="0"/>
                  </a:lnTo>
                  <a:lnTo>
                    <a:pt x="36327" y="9415"/>
                  </a:lnTo>
                  <a:lnTo>
                    <a:pt x="0" y="9415"/>
                  </a:lnTo>
                  <a:close/>
                </a:path>
              </a:pathLst>
            </a:custGeom>
            <a:solidFill>
              <a:srgbClr val="000000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289" name="logo_hvit">
            <a:extLst>
              <a:ext uri="{FF2B5EF4-FFF2-40B4-BE49-F238E27FC236}">
                <a16:creationId xmlns:a16="http://schemas.microsoft.com/office/drawing/2014/main" id="{952E0D4E-7DA6-4DA5-93EA-8F0E75E77CD8}"/>
              </a:ext>
            </a:extLst>
          </p:cNvPr>
          <p:cNvGrpSpPr/>
          <p:nvPr userDrawn="1"/>
        </p:nvGrpSpPr>
        <p:grpSpPr>
          <a:xfrm>
            <a:off x="8991232" y="1437"/>
            <a:ext cx="3010067" cy="696569"/>
            <a:chOff x="5369779" y="394353"/>
            <a:chExt cx="3010067" cy="696569"/>
          </a:xfrm>
        </p:grpSpPr>
        <p:pic>
          <p:nvPicPr>
            <p:cNvPr id="290" name="Grafikk 289">
              <a:extLst>
                <a:ext uri="{FF2B5EF4-FFF2-40B4-BE49-F238E27FC236}">
                  <a16:creationId xmlns:a16="http://schemas.microsoft.com/office/drawing/2014/main" id="{2919FA40-78E2-4C50-9EFB-4C1768D33B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69779" y="394353"/>
              <a:ext cx="1564895" cy="696569"/>
            </a:xfrm>
            <a:prstGeom prst="rect">
              <a:avLst/>
            </a:prstGeom>
          </p:spPr>
        </p:pic>
        <p:grpSp>
          <p:nvGrpSpPr>
            <p:cNvPr id="291" name="Gruppe 290">
              <a:extLst>
                <a:ext uri="{FF2B5EF4-FFF2-40B4-BE49-F238E27FC236}">
                  <a16:creationId xmlns:a16="http://schemas.microsoft.com/office/drawing/2014/main" id="{D312AD70-6877-45E1-BDCE-D83B9D32D972}"/>
                </a:ext>
              </a:extLst>
            </p:cNvPr>
            <p:cNvGrpSpPr/>
            <p:nvPr userDrawn="1"/>
          </p:nvGrpSpPr>
          <p:grpSpPr>
            <a:xfrm>
              <a:off x="7200301" y="538204"/>
              <a:ext cx="1179545" cy="469900"/>
              <a:chOff x="7200301" y="538204"/>
              <a:chExt cx="1179545" cy="469900"/>
            </a:xfrm>
          </p:grpSpPr>
          <p:grpSp>
            <p:nvGrpSpPr>
              <p:cNvPr id="292" name="dasdasda">
                <a:extLst>
                  <a:ext uri="{FF2B5EF4-FFF2-40B4-BE49-F238E27FC236}">
                    <a16:creationId xmlns:a16="http://schemas.microsoft.com/office/drawing/2014/main" id="{BBC805AC-EC6E-4E52-A3E7-73057256C5A4}"/>
                  </a:ext>
                </a:extLst>
              </p:cNvPr>
              <p:cNvGrpSpPr/>
              <p:nvPr/>
            </p:nvGrpSpPr>
            <p:grpSpPr>
              <a:xfrm>
                <a:off x="7573262" y="652925"/>
                <a:ext cx="609773" cy="108263"/>
                <a:chOff x="10421710" y="740423"/>
                <a:chExt cx="601392" cy="108410"/>
              </a:xfrm>
              <a:solidFill>
                <a:schemeClr val="bg1"/>
              </a:solidFill>
            </p:grpSpPr>
            <p:sp>
              <p:nvSpPr>
                <p:cNvPr id="416" name="Frihåndsform: figur 415">
                  <a:extLst>
                    <a:ext uri="{FF2B5EF4-FFF2-40B4-BE49-F238E27FC236}">
                      <a16:creationId xmlns:a16="http://schemas.microsoft.com/office/drawing/2014/main" id="{75C1214E-04D1-4B76-8A7C-92257478DF73}"/>
                    </a:ext>
                  </a:extLst>
                </p:cNvPr>
                <p:cNvSpPr/>
                <p:nvPr/>
              </p:nvSpPr>
              <p:spPr>
                <a:xfrm>
                  <a:off x="10421710" y="740423"/>
                  <a:ext cx="97189" cy="108315"/>
                </a:xfrm>
                <a:custGeom>
                  <a:avLst/>
                  <a:gdLst>
                    <a:gd name="connsiteX0" fmla="*/ 40416 w 97189"/>
                    <a:gd name="connsiteY0" fmla="*/ 88060 h 108315"/>
                    <a:gd name="connsiteX1" fmla="*/ 57439 w 97189"/>
                    <a:gd name="connsiteY1" fmla="*/ 83780 h 108315"/>
                    <a:gd name="connsiteX2" fmla="*/ 69326 w 97189"/>
                    <a:gd name="connsiteY2" fmla="*/ 71798 h 108315"/>
                    <a:gd name="connsiteX3" fmla="*/ 73700 w 97189"/>
                    <a:gd name="connsiteY3" fmla="*/ 54586 h 108315"/>
                    <a:gd name="connsiteX4" fmla="*/ 69421 w 97189"/>
                    <a:gd name="connsiteY4" fmla="*/ 36612 h 108315"/>
                    <a:gd name="connsiteX5" fmla="*/ 57629 w 97189"/>
                    <a:gd name="connsiteY5" fmla="*/ 24630 h 108315"/>
                    <a:gd name="connsiteX6" fmla="*/ 40321 w 97189"/>
                    <a:gd name="connsiteY6" fmla="*/ 20351 h 108315"/>
                    <a:gd name="connsiteX7" fmla="*/ 23109 w 97189"/>
                    <a:gd name="connsiteY7" fmla="*/ 20351 h 108315"/>
                    <a:gd name="connsiteX8" fmla="*/ 23109 w 97189"/>
                    <a:gd name="connsiteY8" fmla="*/ 88155 h 108315"/>
                    <a:gd name="connsiteX9" fmla="*/ 40416 w 97189"/>
                    <a:gd name="connsiteY9" fmla="*/ 88155 h 108315"/>
                    <a:gd name="connsiteX10" fmla="*/ 0 w 97189"/>
                    <a:gd name="connsiteY10" fmla="*/ 0 h 108315"/>
                    <a:gd name="connsiteX11" fmla="*/ 39275 w 97189"/>
                    <a:gd name="connsiteY11" fmla="*/ 0 h 108315"/>
                    <a:gd name="connsiteX12" fmla="*/ 81783 w 97189"/>
                    <a:gd name="connsiteY12" fmla="*/ 13979 h 108315"/>
                    <a:gd name="connsiteX13" fmla="*/ 97189 w 97189"/>
                    <a:gd name="connsiteY13" fmla="*/ 54205 h 108315"/>
                    <a:gd name="connsiteX14" fmla="*/ 89676 w 97189"/>
                    <a:gd name="connsiteY14" fmla="*/ 82734 h 108315"/>
                    <a:gd name="connsiteX15" fmla="*/ 68945 w 97189"/>
                    <a:gd name="connsiteY15" fmla="*/ 101659 h 108315"/>
                    <a:gd name="connsiteX16" fmla="*/ 39275 w 97189"/>
                    <a:gd name="connsiteY16" fmla="*/ 108315 h 108315"/>
                    <a:gd name="connsiteX17" fmla="*/ 0 w 97189"/>
                    <a:gd name="connsiteY17" fmla="*/ 108315 h 108315"/>
                    <a:gd name="connsiteX18" fmla="*/ 0 w 97189"/>
                    <a:gd name="connsiteY18" fmla="*/ 0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7189" h="108315">
                      <a:moveTo>
                        <a:pt x="40416" y="88060"/>
                      </a:moveTo>
                      <a:cubicBezTo>
                        <a:pt x="46693" y="88060"/>
                        <a:pt x="52398" y="86633"/>
                        <a:pt x="57439" y="83780"/>
                      </a:cubicBezTo>
                      <a:cubicBezTo>
                        <a:pt x="62479" y="80927"/>
                        <a:pt x="66473" y="76838"/>
                        <a:pt x="69326" y="71798"/>
                      </a:cubicBezTo>
                      <a:cubicBezTo>
                        <a:pt x="72179" y="66663"/>
                        <a:pt x="73700" y="60957"/>
                        <a:pt x="73700" y="54586"/>
                      </a:cubicBezTo>
                      <a:cubicBezTo>
                        <a:pt x="73700" y="47739"/>
                        <a:pt x="72274" y="41843"/>
                        <a:pt x="69421" y="36612"/>
                      </a:cubicBezTo>
                      <a:cubicBezTo>
                        <a:pt x="66568" y="31477"/>
                        <a:pt x="62669" y="27483"/>
                        <a:pt x="57629" y="24630"/>
                      </a:cubicBezTo>
                      <a:cubicBezTo>
                        <a:pt x="52589" y="21777"/>
                        <a:pt x="46883" y="20351"/>
                        <a:pt x="40321" y="20351"/>
                      </a:cubicBezTo>
                      <a:lnTo>
                        <a:pt x="23109" y="20351"/>
                      </a:lnTo>
                      <a:lnTo>
                        <a:pt x="23109" y="88155"/>
                      </a:lnTo>
                      <a:lnTo>
                        <a:pt x="40416" y="88155"/>
                      </a:lnTo>
                      <a:close/>
                      <a:moveTo>
                        <a:pt x="0" y="0"/>
                      </a:moveTo>
                      <a:lnTo>
                        <a:pt x="39275" y="0"/>
                      </a:lnTo>
                      <a:cubicBezTo>
                        <a:pt x="57343" y="0"/>
                        <a:pt x="71513" y="4660"/>
                        <a:pt x="81783" y="13979"/>
                      </a:cubicBezTo>
                      <a:cubicBezTo>
                        <a:pt x="92054" y="23299"/>
                        <a:pt x="97189" y="36707"/>
                        <a:pt x="97189" y="54205"/>
                      </a:cubicBezTo>
                      <a:cubicBezTo>
                        <a:pt x="97189" y="65046"/>
                        <a:pt x="94716" y="74556"/>
                        <a:pt x="89676" y="82734"/>
                      </a:cubicBezTo>
                      <a:cubicBezTo>
                        <a:pt x="84636" y="90913"/>
                        <a:pt x="77789" y="97284"/>
                        <a:pt x="68945" y="101659"/>
                      </a:cubicBezTo>
                      <a:cubicBezTo>
                        <a:pt x="60101" y="106128"/>
                        <a:pt x="50211" y="108315"/>
                        <a:pt x="39275" y="108315"/>
                      </a:cubicBezTo>
                      <a:lnTo>
                        <a:pt x="0" y="1083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7" name="Frihåndsform: figur 416">
                  <a:extLst>
                    <a:ext uri="{FF2B5EF4-FFF2-40B4-BE49-F238E27FC236}">
                      <a16:creationId xmlns:a16="http://schemas.microsoft.com/office/drawing/2014/main" id="{E5B15C96-0423-453D-9862-613D758F0CCC}"/>
                    </a:ext>
                  </a:extLst>
                </p:cNvPr>
                <p:cNvSpPr/>
                <p:nvPr/>
              </p:nvSpPr>
              <p:spPr>
                <a:xfrm>
                  <a:off x="10530976" y="740423"/>
                  <a:ext cx="86538" cy="108410"/>
                </a:xfrm>
                <a:custGeom>
                  <a:avLst/>
                  <a:gdLst>
                    <a:gd name="connsiteX0" fmla="*/ 44030 w 86538"/>
                    <a:gd name="connsiteY0" fmla="*/ 45647 h 108410"/>
                    <a:gd name="connsiteX1" fmla="*/ 54966 w 86538"/>
                    <a:gd name="connsiteY1" fmla="*/ 42033 h 108410"/>
                    <a:gd name="connsiteX2" fmla="*/ 59245 w 86538"/>
                    <a:gd name="connsiteY2" fmla="*/ 32523 h 108410"/>
                    <a:gd name="connsiteX3" fmla="*/ 55346 w 86538"/>
                    <a:gd name="connsiteY3" fmla="*/ 23489 h 108410"/>
                    <a:gd name="connsiteX4" fmla="*/ 44030 w 86538"/>
                    <a:gd name="connsiteY4" fmla="*/ 20351 h 108410"/>
                    <a:gd name="connsiteX5" fmla="*/ 23299 w 86538"/>
                    <a:gd name="connsiteY5" fmla="*/ 20351 h 108410"/>
                    <a:gd name="connsiteX6" fmla="*/ 23299 w 86538"/>
                    <a:gd name="connsiteY6" fmla="*/ 45742 h 108410"/>
                    <a:gd name="connsiteX7" fmla="*/ 44030 w 86538"/>
                    <a:gd name="connsiteY7" fmla="*/ 45742 h 108410"/>
                    <a:gd name="connsiteX8" fmla="*/ 0 w 86538"/>
                    <a:gd name="connsiteY8" fmla="*/ 0 h 108410"/>
                    <a:gd name="connsiteX9" fmla="*/ 42698 w 86538"/>
                    <a:gd name="connsiteY9" fmla="*/ 0 h 108410"/>
                    <a:gd name="connsiteX10" fmla="*/ 72844 w 86538"/>
                    <a:gd name="connsiteY10" fmla="*/ 8178 h 108410"/>
                    <a:gd name="connsiteX11" fmla="*/ 83020 w 86538"/>
                    <a:gd name="connsiteY11" fmla="*/ 32523 h 108410"/>
                    <a:gd name="connsiteX12" fmla="*/ 76458 w 86538"/>
                    <a:gd name="connsiteY12" fmla="*/ 51828 h 108410"/>
                    <a:gd name="connsiteX13" fmla="*/ 59055 w 86538"/>
                    <a:gd name="connsiteY13" fmla="*/ 62574 h 108410"/>
                    <a:gd name="connsiteX14" fmla="*/ 74271 w 86538"/>
                    <a:gd name="connsiteY14" fmla="*/ 85112 h 108410"/>
                    <a:gd name="connsiteX15" fmla="*/ 86538 w 86538"/>
                    <a:gd name="connsiteY15" fmla="*/ 108410 h 108410"/>
                    <a:gd name="connsiteX16" fmla="*/ 58675 w 86538"/>
                    <a:gd name="connsiteY16" fmla="*/ 108410 h 108410"/>
                    <a:gd name="connsiteX17" fmla="*/ 47073 w 86538"/>
                    <a:gd name="connsiteY17" fmla="*/ 84826 h 108410"/>
                    <a:gd name="connsiteX18" fmla="*/ 35186 w 86538"/>
                    <a:gd name="connsiteY18" fmla="*/ 66092 h 108410"/>
                    <a:gd name="connsiteX19" fmla="*/ 23299 w 86538"/>
                    <a:gd name="connsiteY19" fmla="*/ 66092 h 108410"/>
                    <a:gd name="connsiteX20" fmla="*/ 23299 w 86538"/>
                    <a:gd name="connsiteY20" fmla="*/ 108315 h 108410"/>
                    <a:gd name="connsiteX21" fmla="*/ 95 w 86538"/>
                    <a:gd name="connsiteY21" fmla="*/ 108315 h 108410"/>
                    <a:gd name="connsiteX22" fmla="*/ 95 w 86538"/>
                    <a:gd name="connsiteY22" fmla="*/ 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6538" h="108410">
                      <a:moveTo>
                        <a:pt x="44030" y="45647"/>
                      </a:moveTo>
                      <a:cubicBezTo>
                        <a:pt x="48499" y="45647"/>
                        <a:pt x="52113" y="44410"/>
                        <a:pt x="54966" y="42033"/>
                      </a:cubicBezTo>
                      <a:cubicBezTo>
                        <a:pt x="57819" y="39655"/>
                        <a:pt x="59245" y="36422"/>
                        <a:pt x="59245" y="32523"/>
                      </a:cubicBezTo>
                      <a:cubicBezTo>
                        <a:pt x="59245" y="28624"/>
                        <a:pt x="57914" y="25581"/>
                        <a:pt x="55346" y="23489"/>
                      </a:cubicBezTo>
                      <a:cubicBezTo>
                        <a:pt x="52779" y="21397"/>
                        <a:pt x="48975" y="20351"/>
                        <a:pt x="44030" y="20351"/>
                      </a:cubicBezTo>
                      <a:lnTo>
                        <a:pt x="23299" y="20351"/>
                      </a:lnTo>
                      <a:lnTo>
                        <a:pt x="23299" y="45742"/>
                      </a:lnTo>
                      <a:lnTo>
                        <a:pt x="44030" y="45742"/>
                      </a:lnTo>
                      <a:close/>
                      <a:moveTo>
                        <a:pt x="0" y="0"/>
                      </a:moveTo>
                      <a:lnTo>
                        <a:pt x="42698" y="0"/>
                      </a:lnTo>
                      <a:cubicBezTo>
                        <a:pt x="56012" y="0"/>
                        <a:pt x="66092" y="2758"/>
                        <a:pt x="72844" y="8178"/>
                      </a:cubicBezTo>
                      <a:cubicBezTo>
                        <a:pt x="79596" y="13599"/>
                        <a:pt x="83020" y="21777"/>
                        <a:pt x="83020" y="32523"/>
                      </a:cubicBezTo>
                      <a:cubicBezTo>
                        <a:pt x="83020" y="39941"/>
                        <a:pt x="80832" y="46407"/>
                        <a:pt x="76458" y="51828"/>
                      </a:cubicBezTo>
                      <a:cubicBezTo>
                        <a:pt x="72083" y="57248"/>
                        <a:pt x="66282" y="60862"/>
                        <a:pt x="59055" y="62574"/>
                      </a:cubicBezTo>
                      <a:cubicBezTo>
                        <a:pt x="63810" y="68660"/>
                        <a:pt x="68850" y="76173"/>
                        <a:pt x="74271" y="85112"/>
                      </a:cubicBezTo>
                      <a:cubicBezTo>
                        <a:pt x="79596" y="94051"/>
                        <a:pt x="83685" y="101849"/>
                        <a:pt x="86538" y="108410"/>
                      </a:cubicBezTo>
                      <a:lnTo>
                        <a:pt x="58675" y="108410"/>
                      </a:lnTo>
                      <a:cubicBezTo>
                        <a:pt x="54681" y="99471"/>
                        <a:pt x="50782" y="91578"/>
                        <a:pt x="47073" y="84826"/>
                      </a:cubicBezTo>
                      <a:cubicBezTo>
                        <a:pt x="43364" y="78170"/>
                        <a:pt x="39370" y="71893"/>
                        <a:pt x="35186" y="66092"/>
                      </a:cubicBezTo>
                      <a:lnTo>
                        <a:pt x="23299" y="66092"/>
                      </a:lnTo>
                      <a:lnTo>
                        <a:pt x="23299" y="108315"/>
                      </a:lnTo>
                      <a:lnTo>
                        <a:pt x="95" y="108315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8" name="Frihåndsform: figur 417">
                  <a:extLst>
                    <a:ext uri="{FF2B5EF4-FFF2-40B4-BE49-F238E27FC236}">
                      <a16:creationId xmlns:a16="http://schemas.microsoft.com/office/drawing/2014/main" id="{6DA9606B-7EAB-4B68-960C-446638241A49}"/>
                    </a:ext>
                  </a:extLst>
                </p:cNvPr>
                <p:cNvSpPr/>
                <p:nvPr/>
              </p:nvSpPr>
              <p:spPr>
                <a:xfrm>
                  <a:off x="10626548" y="740423"/>
                  <a:ext cx="101848" cy="108410"/>
                </a:xfrm>
                <a:custGeom>
                  <a:avLst/>
                  <a:gdLst>
                    <a:gd name="connsiteX0" fmla="*/ 63430 w 101848"/>
                    <a:gd name="connsiteY0" fmla="*/ 62384 h 108410"/>
                    <a:gd name="connsiteX1" fmla="*/ 49926 w 101848"/>
                    <a:gd name="connsiteY1" fmla="*/ 19685 h 108410"/>
                    <a:gd name="connsiteX2" fmla="*/ 35661 w 101848"/>
                    <a:gd name="connsiteY2" fmla="*/ 62384 h 108410"/>
                    <a:gd name="connsiteX3" fmla="*/ 63430 w 101848"/>
                    <a:gd name="connsiteY3" fmla="*/ 62384 h 108410"/>
                    <a:gd name="connsiteX4" fmla="*/ 0 w 101848"/>
                    <a:gd name="connsiteY4" fmla="*/ 108410 h 108410"/>
                    <a:gd name="connsiteX5" fmla="*/ 14360 w 101848"/>
                    <a:gd name="connsiteY5" fmla="*/ 56392 h 108410"/>
                    <a:gd name="connsiteX6" fmla="*/ 36232 w 101848"/>
                    <a:gd name="connsiteY6" fmla="*/ 0 h 108410"/>
                    <a:gd name="connsiteX7" fmla="*/ 64666 w 101848"/>
                    <a:gd name="connsiteY7" fmla="*/ 0 h 108410"/>
                    <a:gd name="connsiteX8" fmla="*/ 85587 w 101848"/>
                    <a:gd name="connsiteY8" fmla="*/ 54300 h 108410"/>
                    <a:gd name="connsiteX9" fmla="*/ 101849 w 101848"/>
                    <a:gd name="connsiteY9" fmla="*/ 108315 h 108410"/>
                    <a:gd name="connsiteX10" fmla="*/ 76268 w 101848"/>
                    <a:gd name="connsiteY10" fmla="*/ 108315 h 108410"/>
                    <a:gd name="connsiteX11" fmla="*/ 69326 w 101848"/>
                    <a:gd name="connsiteY11" fmla="*/ 82734 h 108410"/>
                    <a:gd name="connsiteX12" fmla="*/ 30146 w 101848"/>
                    <a:gd name="connsiteY12" fmla="*/ 82734 h 108410"/>
                    <a:gd name="connsiteX13" fmla="*/ 24535 w 101848"/>
                    <a:gd name="connsiteY13" fmla="*/ 108315 h 108410"/>
                    <a:gd name="connsiteX14" fmla="*/ 0 w 101848"/>
                    <a:gd name="connsiteY14" fmla="*/ 10831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1848" h="108410">
                      <a:moveTo>
                        <a:pt x="63430" y="62384"/>
                      </a:moveTo>
                      <a:cubicBezTo>
                        <a:pt x="58199" y="44220"/>
                        <a:pt x="53635" y="29956"/>
                        <a:pt x="49926" y="19685"/>
                      </a:cubicBezTo>
                      <a:cubicBezTo>
                        <a:pt x="44981" y="33379"/>
                        <a:pt x="40226" y="47644"/>
                        <a:pt x="35661" y="62384"/>
                      </a:cubicBezTo>
                      <a:lnTo>
                        <a:pt x="63430" y="62384"/>
                      </a:lnTo>
                      <a:close/>
                      <a:moveTo>
                        <a:pt x="0" y="108410"/>
                      </a:moveTo>
                      <a:cubicBezTo>
                        <a:pt x="2568" y="94526"/>
                        <a:pt x="7322" y="77124"/>
                        <a:pt x="14360" y="56392"/>
                      </a:cubicBezTo>
                      <a:cubicBezTo>
                        <a:pt x="21302" y="35661"/>
                        <a:pt x="28624" y="16832"/>
                        <a:pt x="36232" y="0"/>
                      </a:cubicBezTo>
                      <a:lnTo>
                        <a:pt x="64666" y="0"/>
                      </a:lnTo>
                      <a:cubicBezTo>
                        <a:pt x="71798" y="16357"/>
                        <a:pt x="78740" y="34425"/>
                        <a:pt x="85587" y="54300"/>
                      </a:cubicBezTo>
                      <a:cubicBezTo>
                        <a:pt x="92434" y="74271"/>
                        <a:pt x="97855" y="92244"/>
                        <a:pt x="101849" y="108315"/>
                      </a:cubicBezTo>
                      <a:lnTo>
                        <a:pt x="76268" y="108315"/>
                      </a:lnTo>
                      <a:cubicBezTo>
                        <a:pt x="73985" y="99471"/>
                        <a:pt x="71703" y="90913"/>
                        <a:pt x="69326" y="82734"/>
                      </a:cubicBezTo>
                      <a:lnTo>
                        <a:pt x="30146" y="82734"/>
                      </a:lnTo>
                      <a:cubicBezTo>
                        <a:pt x="27388" y="93575"/>
                        <a:pt x="25486" y="102039"/>
                        <a:pt x="24535" y="108315"/>
                      </a:cubicBezTo>
                      <a:lnTo>
                        <a:pt x="0" y="10831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9" name="Frihåndsform: figur 418">
                  <a:extLst>
                    <a:ext uri="{FF2B5EF4-FFF2-40B4-BE49-F238E27FC236}">
                      <a16:creationId xmlns:a16="http://schemas.microsoft.com/office/drawing/2014/main" id="{014F5CC4-406C-4DCC-8FE8-0F3483B47FE7}"/>
                    </a:ext>
                  </a:extLst>
                </p:cNvPr>
                <p:cNvSpPr/>
                <p:nvPr/>
              </p:nvSpPr>
              <p:spPr>
                <a:xfrm>
                  <a:off x="10740094" y="740423"/>
                  <a:ext cx="134466" cy="108315"/>
                </a:xfrm>
                <a:custGeom>
                  <a:avLst/>
                  <a:gdLst>
                    <a:gd name="connsiteX0" fmla="*/ 32048 w 134466"/>
                    <a:gd name="connsiteY0" fmla="*/ 24155 h 108315"/>
                    <a:gd name="connsiteX1" fmla="*/ 25676 w 134466"/>
                    <a:gd name="connsiteY1" fmla="*/ 108315 h 108315"/>
                    <a:gd name="connsiteX2" fmla="*/ 0 w 134466"/>
                    <a:gd name="connsiteY2" fmla="*/ 108315 h 108315"/>
                    <a:gd name="connsiteX3" fmla="*/ 5706 w 134466"/>
                    <a:gd name="connsiteY3" fmla="*/ 49070 h 108315"/>
                    <a:gd name="connsiteX4" fmla="*/ 12933 w 134466"/>
                    <a:gd name="connsiteY4" fmla="*/ 0 h 108315"/>
                    <a:gd name="connsiteX5" fmla="*/ 46883 w 134466"/>
                    <a:gd name="connsiteY5" fmla="*/ 0 h 108315"/>
                    <a:gd name="connsiteX6" fmla="*/ 67329 w 134466"/>
                    <a:gd name="connsiteY6" fmla="*/ 73415 h 108315"/>
                    <a:gd name="connsiteX7" fmla="*/ 87109 w 134466"/>
                    <a:gd name="connsiteY7" fmla="*/ 0 h 108315"/>
                    <a:gd name="connsiteX8" fmla="*/ 120963 w 134466"/>
                    <a:gd name="connsiteY8" fmla="*/ 0 h 108315"/>
                    <a:gd name="connsiteX9" fmla="*/ 128191 w 134466"/>
                    <a:gd name="connsiteY9" fmla="*/ 49926 h 108315"/>
                    <a:gd name="connsiteX10" fmla="*/ 134467 w 134466"/>
                    <a:gd name="connsiteY10" fmla="*/ 108315 h 108315"/>
                    <a:gd name="connsiteX11" fmla="*/ 108410 w 134466"/>
                    <a:gd name="connsiteY11" fmla="*/ 108315 h 108315"/>
                    <a:gd name="connsiteX12" fmla="*/ 104987 w 134466"/>
                    <a:gd name="connsiteY12" fmla="*/ 64095 h 108315"/>
                    <a:gd name="connsiteX13" fmla="*/ 100517 w 134466"/>
                    <a:gd name="connsiteY13" fmla="*/ 24440 h 108315"/>
                    <a:gd name="connsiteX14" fmla="*/ 79881 w 134466"/>
                    <a:gd name="connsiteY14" fmla="*/ 98425 h 108315"/>
                    <a:gd name="connsiteX15" fmla="*/ 53920 w 134466"/>
                    <a:gd name="connsiteY15" fmla="*/ 98425 h 108315"/>
                    <a:gd name="connsiteX16" fmla="*/ 32048 w 134466"/>
                    <a:gd name="connsiteY16" fmla="*/ 24155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466" h="108315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706" y="49070"/>
                      </a:cubicBezTo>
                      <a:cubicBezTo>
                        <a:pt x="8368" y="27388"/>
                        <a:pt x="10746" y="11031"/>
                        <a:pt x="12933" y="0"/>
                      </a:cubicBezTo>
                      <a:lnTo>
                        <a:pt x="46883" y="0"/>
                      </a:lnTo>
                      <a:lnTo>
                        <a:pt x="67329" y="73415"/>
                      </a:lnTo>
                      <a:lnTo>
                        <a:pt x="87109" y="0"/>
                      </a:lnTo>
                      <a:lnTo>
                        <a:pt x="120963" y="0"/>
                      </a:lnTo>
                      <a:cubicBezTo>
                        <a:pt x="123246" y="12648"/>
                        <a:pt x="125623" y="29290"/>
                        <a:pt x="128191" y="49926"/>
                      </a:cubicBezTo>
                      <a:cubicBezTo>
                        <a:pt x="130663" y="70467"/>
                        <a:pt x="132850" y="89962"/>
                        <a:pt x="134467" y="108315"/>
                      </a:cubicBezTo>
                      <a:lnTo>
                        <a:pt x="108410" y="108315"/>
                      </a:lnTo>
                      <a:cubicBezTo>
                        <a:pt x="107269" y="91673"/>
                        <a:pt x="106128" y="76933"/>
                        <a:pt x="104987" y="64095"/>
                      </a:cubicBezTo>
                      <a:cubicBezTo>
                        <a:pt x="103846" y="51257"/>
                        <a:pt x="102324" y="38039"/>
                        <a:pt x="100517" y="24440"/>
                      </a:cubicBezTo>
                      <a:lnTo>
                        <a:pt x="79881" y="98425"/>
                      </a:lnTo>
                      <a:lnTo>
                        <a:pt x="53920" y="98425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20" name="Frihåndsform: figur 419">
                  <a:extLst>
                    <a:ext uri="{FF2B5EF4-FFF2-40B4-BE49-F238E27FC236}">
                      <a16:creationId xmlns:a16="http://schemas.microsoft.com/office/drawing/2014/main" id="{F3CB7CF5-3C4D-484A-8BCA-6F5CBE5B520E}"/>
                    </a:ext>
                  </a:extLst>
                </p:cNvPr>
                <p:cNvSpPr/>
                <p:nvPr/>
              </p:nvSpPr>
              <p:spPr>
                <a:xfrm>
                  <a:off x="10888731" y="740423"/>
                  <a:ext cx="134371" cy="108315"/>
                </a:xfrm>
                <a:custGeom>
                  <a:avLst/>
                  <a:gdLst>
                    <a:gd name="connsiteX0" fmla="*/ 32048 w 134371"/>
                    <a:gd name="connsiteY0" fmla="*/ 24155 h 108315"/>
                    <a:gd name="connsiteX1" fmla="*/ 25676 w 134371"/>
                    <a:gd name="connsiteY1" fmla="*/ 108315 h 108315"/>
                    <a:gd name="connsiteX2" fmla="*/ 0 w 134371"/>
                    <a:gd name="connsiteY2" fmla="*/ 108315 h 108315"/>
                    <a:gd name="connsiteX3" fmla="*/ 5706 w 134371"/>
                    <a:gd name="connsiteY3" fmla="*/ 49070 h 108315"/>
                    <a:gd name="connsiteX4" fmla="*/ 12933 w 134371"/>
                    <a:gd name="connsiteY4" fmla="*/ 0 h 108315"/>
                    <a:gd name="connsiteX5" fmla="*/ 46788 w 134371"/>
                    <a:gd name="connsiteY5" fmla="*/ 0 h 108315"/>
                    <a:gd name="connsiteX6" fmla="*/ 67233 w 134371"/>
                    <a:gd name="connsiteY6" fmla="*/ 73415 h 108315"/>
                    <a:gd name="connsiteX7" fmla="*/ 87014 w 134371"/>
                    <a:gd name="connsiteY7" fmla="*/ 0 h 108315"/>
                    <a:gd name="connsiteX8" fmla="*/ 120868 w 134371"/>
                    <a:gd name="connsiteY8" fmla="*/ 0 h 108315"/>
                    <a:gd name="connsiteX9" fmla="*/ 128095 w 134371"/>
                    <a:gd name="connsiteY9" fmla="*/ 49926 h 108315"/>
                    <a:gd name="connsiteX10" fmla="*/ 134372 w 134371"/>
                    <a:gd name="connsiteY10" fmla="*/ 108315 h 108315"/>
                    <a:gd name="connsiteX11" fmla="*/ 108315 w 134371"/>
                    <a:gd name="connsiteY11" fmla="*/ 108315 h 108315"/>
                    <a:gd name="connsiteX12" fmla="*/ 104892 w 134371"/>
                    <a:gd name="connsiteY12" fmla="*/ 64095 h 108315"/>
                    <a:gd name="connsiteX13" fmla="*/ 100422 w 134371"/>
                    <a:gd name="connsiteY13" fmla="*/ 24440 h 108315"/>
                    <a:gd name="connsiteX14" fmla="*/ 79786 w 134371"/>
                    <a:gd name="connsiteY14" fmla="*/ 98425 h 108315"/>
                    <a:gd name="connsiteX15" fmla="*/ 53730 w 134371"/>
                    <a:gd name="connsiteY15" fmla="*/ 98425 h 108315"/>
                    <a:gd name="connsiteX16" fmla="*/ 32048 w 134371"/>
                    <a:gd name="connsiteY16" fmla="*/ 24155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371" h="108315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706" y="49070"/>
                      </a:cubicBezTo>
                      <a:cubicBezTo>
                        <a:pt x="8368" y="27388"/>
                        <a:pt x="10746" y="11031"/>
                        <a:pt x="12933" y="0"/>
                      </a:cubicBezTo>
                      <a:lnTo>
                        <a:pt x="46788" y="0"/>
                      </a:lnTo>
                      <a:lnTo>
                        <a:pt x="67233" y="73415"/>
                      </a:lnTo>
                      <a:lnTo>
                        <a:pt x="87014" y="0"/>
                      </a:lnTo>
                      <a:lnTo>
                        <a:pt x="120868" y="0"/>
                      </a:lnTo>
                      <a:cubicBezTo>
                        <a:pt x="123150" y="12648"/>
                        <a:pt x="125528" y="29290"/>
                        <a:pt x="128095" y="49926"/>
                      </a:cubicBezTo>
                      <a:cubicBezTo>
                        <a:pt x="130568" y="70467"/>
                        <a:pt x="132755" y="89962"/>
                        <a:pt x="134372" y="108315"/>
                      </a:cubicBezTo>
                      <a:lnTo>
                        <a:pt x="108315" y="108315"/>
                      </a:lnTo>
                      <a:cubicBezTo>
                        <a:pt x="107174" y="91673"/>
                        <a:pt x="106033" y="76933"/>
                        <a:pt x="104892" y="64095"/>
                      </a:cubicBezTo>
                      <a:cubicBezTo>
                        <a:pt x="103751" y="51257"/>
                        <a:pt x="102229" y="38039"/>
                        <a:pt x="100422" y="24440"/>
                      </a:cubicBezTo>
                      <a:lnTo>
                        <a:pt x="79786" y="98425"/>
                      </a:lnTo>
                      <a:lnTo>
                        <a:pt x="53730" y="98425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3" name="Frihåndsform: figur 292">
                <a:extLst>
                  <a:ext uri="{FF2B5EF4-FFF2-40B4-BE49-F238E27FC236}">
                    <a16:creationId xmlns:a16="http://schemas.microsoft.com/office/drawing/2014/main" id="{2CF719C7-4EC0-4E95-B4AB-316A7D627A30}"/>
                  </a:ext>
                </a:extLst>
              </p:cNvPr>
              <p:cNvSpPr/>
              <p:nvPr/>
            </p:nvSpPr>
            <p:spPr>
              <a:xfrm>
                <a:off x="8198849" y="652925"/>
                <a:ext cx="71931" cy="108263"/>
              </a:xfrm>
              <a:custGeom>
                <a:avLst/>
                <a:gdLst>
                  <a:gd name="connsiteX0" fmla="*/ 0 w 70942"/>
                  <a:gd name="connsiteY0" fmla="*/ 0 h 108410"/>
                  <a:gd name="connsiteX1" fmla="*/ 70942 w 70942"/>
                  <a:gd name="connsiteY1" fmla="*/ 0 h 108410"/>
                  <a:gd name="connsiteX2" fmla="*/ 70942 w 70942"/>
                  <a:gd name="connsiteY2" fmla="*/ 20256 h 108410"/>
                  <a:gd name="connsiteX3" fmla="*/ 23299 w 70942"/>
                  <a:gd name="connsiteY3" fmla="*/ 20256 h 108410"/>
                  <a:gd name="connsiteX4" fmla="*/ 23299 w 70942"/>
                  <a:gd name="connsiteY4" fmla="*/ 43174 h 108410"/>
                  <a:gd name="connsiteX5" fmla="*/ 65046 w 70942"/>
                  <a:gd name="connsiteY5" fmla="*/ 43174 h 108410"/>
                  <a:gd name="connsiteX6" fmla="*/ 65046 w 70942"/>
                  <a:gd name="connsiteY6" fmla="*/ 63620 h 108410"/>
                  <a:gd name="connsiteX7" fmla="*/ 23299 w 70942"/>
                  <a:gd name="connsiteY7" fmla="*/ 63620 h 108410"/>
                  <a:gd name="connsiteX8" fmla="*/ 23299 w 70942"/>
                  <a:gd name="connsiteY8" fmla="*/ 88060 h 108410"/>
                  <a:gd name="connsiteX9" fmla="*/ 70942 w 70942"/>
                  <a:gd name="connsiteY9" fmla="*/ 88060 h 108410"/>
                  <a:gd name="connsiteX10" fmla="*/ 70942 w 70942"/>
                  <a:gd name="connsiteY10" fmla="*/ 108410 h 108410"/>
                  <a:gd name="connsiteX11" fmla="*/ 0 w 70942"/>
                  <a:gd name="connsiteY11" fmla="*/ 10841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942" h="108410">
                    <a:moveTo>
                      <a:pt x="0" y="0"/>
                    </a:moveTo>
                    <a:lnTo>
                      <a:pt x="70942" y="0"/>
                    </a:lnTo>
                    <a:lnTo>
                      <a:pt x="70942" y="20256"/>
                    </a:lnTo>
                    <a:lnTo>
                      <a:pt x="23299" y="20256"/>
                    </a:lnTo>
                    <a:lnTo>
                      <a:pt x="23299" y="43174"/>
                    </a:lnTo>
                    <a:lnTo>
                      <a:pt x="65046" y="43174"/>
                    </a:lnTo>
                    <a:lnTo>
                      <a:pt x="65046" y="63620"/>
                    </a:lnTo>
                    <a:lnTo>
                      <a:pt x="23299" y="63620"/>
                    </a:lnTo>
                    <a:lnTo>
                      <a:pt x="23299" y="88060"/>
                    </a:lnTo>
                    <a:lnTo>
                      <a:pt x="70942" y="88060"/>
                    </a:lnTo>
                    <a:lnTo>
                      <a:pt x="70942" y="108410"/>
                    </a:lnTo>
                    <a:lnTo>
                      <a:pt x="0" y="108410"/>
                    </a:lnTo>
                    <a:close/>
                  </a:path>
                </a:pathLst>
              </a:custGeom>
              <a:solidFill>
                <a:schemeClr val="bg1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294" name="dasdasda">
                <a:extLst>
                  <a:ext uri="{FF2B5EF4-FFF2-40B4-BE49-F238E27FC236}">
                    <a16:creationId xmlns:a16="http://schemas.microsoft.com/office/drawing/2014/main" id="{56522204-340E-4F4D-8508-5FBC0E9C5011}"/>
                  </a:ext>
                </a:extLst>
              </p:cNvPr>
              <p:cNvGrpSpPr/>
              <p:nvPr/>
            </p:nvGrpSpPr>
            <p:grpSpPr>
              <a:xfrm>
                <a:off x="7573262" y="652925"/>
                <a:ext cx="805703" cy="252234"/>
                <a:chOff x="10421710" y="740423"/>
                <a:chExt cx="794629" cy="252577"/>
              </a:xfrm>
              <a:solidFill>
                <a:schemeClr val="bg1"/>
              </a:solidFill>
            </p:grpSpPr>
            <p:sp>
              <p:nvSpPr>
                <p:cNvPr id="409" name="Frihåndsform: figur 408">
                  <a:extLst>
                    <a:ext uri="{FF2B5EF4-FFF2-40B4-BE49-F238E27FC236}">
                      <a16:creationId xmlns:a16="http://schemas.microsoft.com/office/drawing/2014/main" id="{1F451B92-5583-40B8-980D-934412F3BE01}"/>
                    </a:ext>
                  </a:extLst>
                </p:cNvPr>
                <p:cNvSpPr/>
                <p:nvPr/>
              </p:nvSpPr>
              <p:spPr>
                <a:xfrm>
                  <a:off x="11123430" y="740423"/>
                  <a:ext cx="92909" cy="108410"/>
                </a:xfrm>
                <a:custGeom>
                  <a:avLst/>
                  <a:gdLst>
                    <a:gd name="connsiteX0" fmla="*/ 69801 w 92909"/>
                    <a:gd name="connsiteY0" fmla="*/ 108410 h 108410"/>
                    <a:gd name="connsiteX1" fmla="*/ 21016 w 92909"/>
                    <a:gd name="connsiteY1" fmla="*/ 34901 h 108410"/>
                    <a:gd name="connsiteX2" fmla="*/ 21016 w 92909"/>
                    <a:gd name="connsiteY2" fmla="*/ 108410 h 108410"/>
                    <a:gd name="connsiteX3" fmla="*/ 0 w 92909"/>
                    <a:gd name="connsiteY3" fmla="*/ 108410 h 108410"/>
                    <a:gd name="connsiteX4" fmla="*/ 0 w 92909"/>
                    <a:gd name="connsiteY4" fmla="*/ 0 h 108410"/>
                    <a:gd name="connsiteX5" fmla="*/ 23869 w 92909"/>
                    <a:gd name="connsiteY5" fmla="*/ 0 h 108410"/>
                    <a:gd name="connsiteX6" fmla="*/ 52208 w 92909"/>
                    <a:gd name="connsiteY6" fmla="*/ 37088 h 108410"/>
                    <a:gd name="connsiteX7" fmla="*/ 71893 w 92909"/>
                    <a:gd name="connsiteY7" fmla="*/ 67994 h 108410"/>
                    <a:gd name="connsiteX8" fmla="*/ 71893 w 92909"/>
                    <a:gd name="connsiteY8" fmla="*/ 0 h 108410"/>
                    <a:gd name="connsiteX9" fmla="*/ 92910 w 92909"/>
                    <a:gd name="connsiteY9" fmla="*/ 0 h 108410"/>
                    <a:gd name="connsiteX10" fmla="*/ 92910 w 92909"/>
                    <a:gd name="connsiteY10" fmla="*/ 108410 h 108410"/>
                    <a:gd name="connsiteX11" fmla="*/ 69801 w 92909"/>
                    <a:gd name="connsiteY11" fmla="*/ 10841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909" h="108410">
                      <a:moveTo>
                        <a:pt x="69801" y="108410"/>
                      </a:moveTo>
                      <a:cubicBezTo>
                        <a:pt x="55251" y="82069"/>
                        <a:pt x="38990" y="57629"/>
                        <a:pt x="21016" y="34901"/>
                      </a:cubicBezTo>
                      <a:lnTo>
                        <a:pt x="21016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869" y="0"/>
                      </a:lnTo>
                      <a:cubicBezTo>
                        <a:pt x="35091" y="13884"/>
                        <a:pt x="44600" y="26152"/>
                        <a:pt x="52208" y="37088"/>
                      </a:cubicBezTo>
                      <a:cubicBezTo>
                        <a:pt x="59816" y="48024"/>
                        <a:pt x="66378" y="58294"/>
                        <a:pt x="71893" y="67994"/>
                      </a:cubicBezTo>
                      <a:lnTo>
                        <a:pt x="71893" y="0"/>
                      </a:lnTo>
                      <a:lnTo>
                        <a:pt x="92910" y="0"/>
                      </a:lnTo>
                      <a:lnTo>
                        <a:pt x="92910" y="108410"/>
                      </a:lnTo>
                      <a:lnTo>
                        <a:pt x="69801" y="10841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0" name="Frihåndsform: figur 409">
                  <a:extLst>
                    <a:ext uri="{FF2B5EF4-FFF2-40B4-BE49-F238E27FC236}">
                      <a16:creationId xmlns:a16="http://schemas.microsoft.com/office/drawing/2014/main" id="{207C8AFE-B71B-4A68-A302-900A49F803F1}"/>
                    </a:ext>
                  </a:extLst>
                </p:cNvPr>
                <p:cNvSpPr/>
                <p:nvPr/>
              </p:nvSpPr>
              <p:spPr>
                <a:xfrm>
                  <a:off x="10421710" y="882974"/>
                  <a:ext cx="91673" cy="108410"/>
                </a:xfrm>
                <a:custGeom>
                  <a:avLst/>
                  <a:gdLst>
                    <a:gd name="connsiteX0" fmla="*/ 61908 w 91673"/>
                    <a:gd name="connsiteY0" fmla="*/ 108410 h 108410"/>
                    <a:gd name="connsiteX1" fmla="*/ 44600 w 91673"/>
                    <a:gd name="connsiteY1" fmla="*/ 81974 h 108410"/>
                    <a:gd name="connsiteX2" fmla="*/ 23204 w 91673"/>
                    <a:gd name="connsiteY2" fmla="*/ 59626 h 108410"/>
                    <a:gd name="connsiteX3" fmla="*/ 23204 w 91673"/>
                    <a:gd name="connsiteY3" fmla="*/ 108410 h 108410"/>
                    <a:gd name="connsiteX4" fmla="*/ 0 w 91673"/>
                    <a:gd name="connsiteY4" fmla="*/ 108410 h 108410"/>
                    <a:gd name="connsiteX5" fmla="*/ 0 w 91673"/>
                    <a:gd name="connsiteY5" fmla="*/ 0 h 108410"/>
                    <a:gd name="connsiteX6" fmla="*/ 23204 w 91673"/>
                    <a:gd name="connsiteY6" fmla="*/ 0 h 108410"/>
                    <a:gd name="connsiteX7" fmla="*/ 23204 w 91673"/>
                    <a:gd name="connsiteY7" fmla="*/ 45076 h 108410"/>
                    <a:gd name="connsiteX8" fmla="*/ 43935 w 91673"/>
                    <a:gd name="connsiteY8" fmla="*/ 24630 h 108410"/>
                    <a:gd name="connsiteX9" fmla="*/ 61147 w 91673"/>
                    <a:gd name="connsiteY9" fmla="*/ 0 h 108410"/>
                    <a:gd name="connsiteX10" fmla="*/ 88725 w 91673"/>
                    <a:gd name="connsiteY10" fmla="*/ 0 h 108410"/>
                    <a:gd name="connsiteX11" fmla="*/ 45551 w 91673"/>
                    <a:gd name="connsiteY11" fmla="*/ 51543 h 108410"/>
                    <a:gd name="connsiteX12" fmla="*/ 71893 w 91673"/>
                    <a:gd name="connsiteY12" fmla="*/ 78170 h 108410"/>
                    <a:gd name="connsiteX13" fmla="*/ 91673 w 91673"/>
                    <a:gd name="connsiteY13" fmla="*/ 108315 h 108410"/>
                    <a:gd name="connsiteX14" fmla="*/ 61908 w 91673"/>
                    <a:gd name="connsiteY14" fmla="*/ 10831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673" h="108410">
                      <a:moveTo>
                        <a:pt x="61908" y="108410"/>
                      </a:moveTo>
                      <a:cubicBezTo>
                        <a:pt x="57439" y="99757"/>
                        <a:pt x="51733" y="90913"/>
                        <a:pt x="44600" y="81974"/>
                      </a:cubicBezTo>
                      <a:cubicBezTo>
                        <a:pt x="37468" y="73034"/>
                        <a:pt x="30336" y="65617"/>
                        <a:pt x="23204" y="59626"/>
                      </a:cubicBezTo>
                      <a:lnTo>
                        <a:pt x="23204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204" y="0"/>
                      </a:lnTo>
                      <a:lnTo>
                        <a:pt x="23204" y="45076"/>
                      </a:lnTo>
                      <a:cubicBezTo>
                        <a:pt x="30241" y="39465"/>
                        <a:pt x="37183" y="32713"/>
                        <a:pt x="43935" y="24630"/>
                      </a:cubicBezTo>
                      <a:cubicBezTo>
                        <a:pt x="50782" y="16547"/>
                        <a:pt x="56488" y="8369"/>
                        <a:pt x="61147" y="0"/>
                      </a:cubicBezTo>
                      <a:lnTo>
                        <a:pt x="88725" y="0"/>
                      </a:lnTo>
                      <a:cubicBezTo>
                        <a:pt x="76173" y="20161"/>
                        <a:pt x="61718" y="37278"/>
                        <a:pt x="45551" y="51543"/>
                      </a:cubicBezTo>
                      <a:cubicBezTo>
                        <a:pt x="54300" y="58485"/>
                        <a:pt x="63049" y="67329"/>
                        <a:pt x="71893" y="78170"/>
                      </a:cubicBezTo>
                      <a:cubicBezTo>
                        <a:pt x="80642" y="89011"/>
                        <a:pt x="87299" y="99091"/>
                        <a:pt x="91673" y="108315"/>
                      </a:cubicBezTo>
                      <a:lnTo>
                        <a:pt x="61908" y="10831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1" name="Frihåndsform: figur 410">
                  <a:extLst>
                    <a:ext uri="{FF2B5EF4-FFF2-40B4-BE49-F238E27FC236}">
                      <a16:creationId xmlns:a16="http://schemas.microsoft.com/office/drawing/2014/main" id="{02878AB8-03F6-43B9-A360-06B7830BEE75}"/>
                    </a:ext>
                  </a:extLst>
                </p:cNvPr>
                <p:cNvSpPr/>
                <p:nvPr/>
              </p:nvSpPr>
              <p:spPr>
                <a:xfrm>
                  <a:off x="10511291" y="881547"/>
                  <a:ext cx="109456" cy="111453"/>
                </a:xfrm>
                <a:custGeom>
                  <a:avLst/>
                  <a:gdLst>
                    <a:gd name="connsiteX0" fmla="*/ 32143 w 109456"/>
                    <a:gd name="connsiteY0" fmla="*/ 81213 h 111453"/>
                    <a:gd name="connsiteX1" fmla="*/ 54776 w 109456"/>
                    <a:gd name="connsiteY1" fmla="*/ 90532 h 111453"/>
                    <a:gd name="connsiteX2" fmla="*/ 77409 w 109456"/>
                    <a:gd name="connsiteY2" fmla="*/ 81213 h 111453"/>
                    <a:gd name="connsiteX3" fmla="*/ 85587 w 109456"/>
                    <a:gd name="connsiteY3" fmla="*/ 55727 h 111453"/>
                    <a:gd name="connsiteX4" fmla="*/ 77409 w 109456"/>
                    <a:gd name="connsiteY4" fmla="*/ 30241 h 111453"/>
                    <a:gd name="connsiteX5" fmla="*/ 54776 w 109456"/>
                    <a:gd name="connsiteY5" fmla="*/ 20921 h 111453"/>
                    <a:gd name="connsiteX6" fmla="*/ 32143 w 109456"/>
                    <a:gd name="connsiteY6" fmla="*/ 30241 h 111453"/>
                    <a:gd name="connsiteX7" fmla="*/ 23869 w 109456"/>
                    <a:gd name="connsiteY7" fmla="*/ 55822 h 111453"/>
                    <a:gd name="connsiteX8" fmla="*/ 32143 w 109456"/>
                    <a:gd name="connsiteY8" fmla="*/ 81213 h 111453"/>
                    <a:gd name="connsiteX9" fmla="*/ 6942 w 109456"/>
                    <a:gd name="connsiteY9" fmla="*/ 26912 h 111453"/>
                    <a:gd name="connsiteX10" fmla="*/ 26247 w 109456"/>
                    <a:gd name="connsiteY10" fmla="*/ 7132 h 111453"/>
                    <a:gd name="connsiteX11" fmla="*/ 54776 w 109456"/>
                    <a:gd name="connsiteY11" fmla="*/ 0 h 111453"/>
                    <a:gd name="connsiteX12" fmla="*/ 83305 w 109456"/>
                    <a:gd name="connsiteY12" fmla="*/ 7132 h 111453"/>
                    <a:gd name="connsiteX13" fmla="*/ 102610 w 109456"/>
                    <a:gd name="connsiteY13" fmla="*/ 26912 h 111453"/>
                    <a:gd name="connsiteX14" fmla="*/ 109457 w 109456"/>
                    <a:gd name="connsiteY14" fmla="*/ 55727 h 111453"/>
                    <a:gd name="connsiteX15" fmla="*/ 102610 w 109456"/>
                    <a:gd name="connsiteY15" fmla="*/ 84541 h 111453"/>
                    <a:gd name="connsiteX16" fmla="*/ 83305 w 109456"/>
                    <a:gd name="connsiteY16" fmla="*/ 104321 h 111453"/>
                    <a:gd name="connsiteX17" fmla="*/ 54776 w 109456"/>
                    <a:gd name="connsiteY17" fmla="*/ 111454 h 111453"/>
                    <a:gd name="connsiteX18" fmla="*/ 26247 w 109456"/>
                    <a:gd name="connsiteY18" fmla="*/ 104321 h 111453"/>
                    <a:gd name="connsiteX19" fmla="*/ 6942 w 109456"/>
                    <a:gd name="connsiteY19" fmla="*/ 84541 h 111453"/>
                    <a:gd name="connsiteX20" fmla="*/ 0 w 109456"/>
                    <a:gd name="connsiteY20" fmla="*/ 55727 h 111453"/>
                    <a:gd name="connsiteX21" fmla="*/ 6942 w 109456"/>
                    <a:gd name="connsiteY21" fmla="*/ 26912 h 11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9456" h="111453">
                      <a:moveTo>
                        <a:pt x="32143" y="81213"/>
                      </a:moveTo>
                      <a:cubicBezTo>
                        <a:pt x="37658" y="87394"/>
                        <a:pt x="45266" y="90532"/>
                        <a:pt x="54776" y="90532"/>
                      </a:cubicBezTo>
                      <a:cubicBezTo>
                        <a:pt x="64286" y="90532"/>
                        <a:pt x="71893" y="87394"/>
                        <a:pt x="77409" y="81213"/>
                      </a:cubicBezTo>
                      <a:cubicBezTo>
                        <a:pt x="82924" y="74936"/>
                        <a:pt x="85587" y="66473"/>
                        <a:pt x="85587" y="55727"/>
                      </a:cubicBezTo>
                      <a:cubicBezTo>
                        <a:pt x="85587" y="44981"/>
                        <a:pt x="82829" y="36517"/>
                        <a:pt x="77409" y="30241"/>
                      </a:cubicBezTo>
                      <a:cubicBezTo>
                        <a:pt x="71893" y="23964"/>
                        <a:pt x="64381" y="20921"/>
                        <a:pt x="54776" y="20921"/>
                      </a:cubicBezTo>
                      <a:cubicBezTo>
                        <a:pt x="45171" y="20921"/>
                        <a:pt x="37658" y="24060"/>
                        <a:pt x="32143" y="30241"/>
                      </a:cubicBezTo>
                      <a:cubicBezTo>
                        <a:pt x="26627" y="36422"/>
                        <a:pt x="23869" y="44981"/>
                        <a:pt x="23869" y="55822"/>
                      </a:cubicBezTo>
                      <a:cubicBezTo>
                        <a:pt x="23869" y="66568"/>
                        <a:pt x="26627" y="75031"/>
                        <a:pt x="32143" y="81213"/>
                      </a:cubicBezTo>
                      <a:moveTo>
                        <a:pt x="6942" y="26912"/>
                      </a:moveTo>
                      <a:cubicBezTo>
                        <a:pt x="11507" y="18449"/>
                        <a:pt x="17973" y="11887"/>
                        <a:pt x="26247" y="7132"/>
                      </a:cubicBezTo>
                      <a:cubicBezTo>
                        <a:pt x="34520" y="2377"/>
                        <a:pt x="44030" y="0"/>
                        <a:pt x="54776" y="0"/>
                      </a:cubicBezTo>
                      <a:cubicBezTo>
                        <a:pt x="65522" y="0"/>
                        <a:pt x="75031" y="2377"/>
                        <a:pt x="83305" y="7132"/>
                      </a:cubicBezTo>
                      <a:cubicBezTo>
                        <a:pt x="91578" y="11887"/>
                        <a:pt x="98045" y="18449"/>
                        <a:pt x="102610" y="26912"/>
                      </a:cubicBezTo>
                      <a:cubicBezTo>
                        <a:pt x="107174" y="35376"/>
                        <a:pt x="109457" y="44981"/>
                        <a:pt x="109457" y="55727"/>
                      </a:cubicBezTo>
                      <a:cubicBezTo>
                        <a:pt x="109457" y="66473"/>
                        <a:pt x="107174" y="76078"/>
                        <a:pt x="102610" y="84541"/>
                      </a:cubicBezTo>
                      <a:cubicBezTo>
                        <a:pt x="98045" y="93005"/>
                        <a:pt x="91578" y="99566"/>
                        <a:pt x="83305" y="104321"/>
                      </a:cubicBezTo>
                      <a:cubicBezTo>
                        <a:pt x="75031" y="109076"/>
                        <a:pt x="65522" y="111454"/>
                        <a:pt x="54776" y="111454"/>
                      </a:cubicBezTo>
                      <a:cubicBezTo>
                        <a:pt x="44030" y="111454"/>
                        <a:pt x="34520" y="109076"/>
                        <a:pt x="26247" y="104321"/>
                      </a:cubicBezTo>
                      <a:cubicBezTo>
                        <a:pt x="17973" y="99566"/>
                        <a:pt x="11507" y="93005"/>
                        <a:pt x="6942" y="84541"/>
                      </a:cubicBezTo>
                      <a:cubicBezTo>
                        <a:pt x="2377" y="76078"/>
                        <a:pt x="0" y="66473"/>
                        <a:pt x="0" y="55727"/>
                      </a:cubicBezTo>
                      <a:cubicBezTo>
                        <a:pt x="0" y="44981"/>
                        <a:pt x="2377" y="35376"/>
                        <a:pt x="6942" y="26912"/>
                      </a:cubicBezTo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2" name="Frihåndsform: figur 411">
                  <a:extLst>
                    <a:ext uri="{FF2B5EF4-FFF2-40B4-BE49-F238E27FC236}">
                      <a16:creationId xmlns:a16="http://schemas.microsoft.com/office/drawing/2014/main" id="{055D1019-E934-49C3-BE2E-E2EEE52BA669}"/>
                    </a:ext>
                  </a:extLst>
                </p:cNvPr>
                <p:cNvSpPr/>
                <p:nvPr/>
              </p:nvSpPr>
              <p:spPr>
                <a:xfrm>
                  <a:off x="10632540" y="883069"/>
                  <a:ext cx="134276" cy="108410"/>
                </a:xfrm>
                <a:custGeom>
                  <a:avLst/>
                  <a:gdLst>
                    <a:gd name="connsiteX0" fmla="*/ 32048 w 134276"/>
                    <a:gd name="connsiteY0" fmla="*/ 24155 h 108410"/>
                    <a:gd name="connsiteX1" fmla="*/ 25676 w 134276"/>
                    <a:gd name="connsiteY1" fmla="*/ 108315 h 108410"/>
                    <a:gd name="connsiteX2" fmla="*/ 0 w 134276"/>
                    <a:gd name="connsiteY2" fmla="*/ 108315 h 108410"/>
                    <a:gd name="connsiteX3" fmla="*/ 5611 w 134276"/>
                    <a:gd name="connsiteY3" fmla="*/ 49070 h 108410"/>
                    <a:gd name="connsiteX4" fmla="*/ 12838 w 134276"/>
                    <a:gd name="connsiteY4" fmla="*/ 0 h 108410"/>
                    <a:gd name="connsiteX5" fmla="*/ 46693 w 134276"/>
                    <a:gd name="connsiteY5" fmla="*/ 0 h 108410"/>
                    <a:gd name="connsiteX6" fmla="*/ 67138 w 134276"/>
                    <a:gd name="connsiteY6" fmla="*/ 73415 h 108410"/>
                    <a:gd name="connsiteX7" fmla="*/ 86919 w 134276"/>
                    <a:gd name="connsiteY7" fmla="*/ 0 h 108410"/>
                    <a:gd name="connsiteX8" fmla="*/ 120773 w 134276"/>
                    <a:gd name="connsiteY8" fmla="*/ 0 h 108410"/>
                    <a:gd name="connsiteX9" fmla="*/ 128000 w 134276"/>
                    <a:gd name="connsiteY9" fmla="*/ 49926 h 108410"/>
                    <a:gd name="connsiteX10" fmla="*/ 134277 w 134276"/>
                    <a:gd name="connsiteY10" fmla="*/ 108410 h 108410"/>
                    <a:gd name="connsiteX11" fmla="*/ 108220 w 134276"/>
                    <a:gd name="connsiteY11" fmla="*/ 108410 h 108410"/>
                    <a:gd name="connsiteX12" fmla="*/ 104797 w 134276"/>
                    <a:gd name="connsiteY12" fmla="*/ 64190 h 108410"/>
                    <a:gd name="connsiteX13" fmla="*/ 100327 w 134276"/>
                    <a:gd name="connsiteY13" fmla="*/ 24535 h 108410"/>
                    <a:gd name="connsiteX14" fmla="*/ 79691 w 134276"/>
                    <a:gd name="connsiteY14" fmla="*/ 98520 h 108410"/>
                    <a:gd name="connsiteX15" fmla="*/ 53635 w 134276"/>
                    <a:gd name="connsiteY15" fmla="*/ 98520 h 108410"/>
                    <a:gd name="connsiteX16" fmla="*/ 32048 w 134276"/>
                    <a:gd name="connsiteY16" fmla="*/ 2415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276" h="108410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611" y="49070"/>
                      </a:cubicBezTo>
                      <a:cubicBezTo>
                        <a:pt x="8273" y="27388"/>
                        <a:pt x="10651" y="11031"/>
                        <a:pt x="12838" y="0"/>
                      </a:cubicBezTo>
                      <a:lnTo>
                        <a:pt x="46693" y="0"/>
                      </a:lnTo>
                      <a:lnTo>
                        <a:pt x="67138" y="73415"/>
                      </a:lnTo>
                      <a:lnTo>
                        <a:pt x="86919" y="0"/>
                      </a:lnTo>
                      <a:lnTo>
                        <a:pt x="120773" y="0"/>
                      </a:lnTo>
                      <a:cubicBezTo>
                        <a:pt x="123055" y="12743"/>
                        <a:pt x="125433" y="29385"/>
                        <a:pt x="128000" y="49926"/>
                      </a:cubicBezTo>
                      <a:cubicBezTo>
                        <a:pt x="130568" y="70562"/>
                        <a:pt x="132660" y="89962"/>
                        <a:pt x="134277" y="108410"/>
                      </a:cubicBezTo>
                      <a:lnTo>
                        <a:pt x="108220" y="108410"/>
                      </a:lnTo>
                      <a:cubicBezTo>
                        <a:pt x="107079" y="91769"/>
                        <a:pt x="105938" y="77028"/>
                        <a:pt x="104797" y="64190"/>
                      </a:cubicBezTo>
                      <a:cubicBezTo>
                        <a:pt x="103656" y="51352"/>
                        <a:pt x="102134" y="38134"/>
                        <a:pt x="100327" y="24535"/>
                      </a:cubicBezTo>
                      <a:lnTo>
                        <a:pt x="79691" y="98520"/>
                      </a:lnTo>
                      <a:lnTo>
                        <a:pt x="53635" y="98520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3" name="Frihåndsform: figur 412">
                  <a:extLst>
                    <a:ext uri="{FF2B5EF4-FFF2-40B4-BE49-F238E27FC236}">
                      <a16:creationId xmlns:a16="http://schemas.microsoft.com/office/drawing/2014/main" id="{85F3B346-96EC-4B14-B1F8-8B711A535075}"/>
                    </a:ext>
                  </a:extLst>
                </p:cNvPr>
                <p:cNvSpPr/>
                <p:nvPr/>
              </p:nvSpPr>
              <p:spPr>
                <a:xfrm>
                  <a:off x="10781176" y="883069"/>
                  <a:ext cx="134371" cy="108410"/>
                </a:xfrm>
                <a:custGeom>
                  <a:avLst/>
                  <a:gdLst>
                    <a:gd name="connsiteX0" fmla="*/ 32048 w 134371"/>
                    <a:gd name="connsiteY0" fmla="*/ 24155 h 108410"/>
                    <a:gd name="connsiteX1" fmla="*/ 25676 w 134371"/>
                    <a:gd name="connsiteY1" fmla="*/ 108315 h 108410"/>
                    <a:gd name="connsiteX2" fmla="*/ 0 w 134371"/>
                    <a:gd name="connsiteY2" fmla="*/ 108315 h 108410"/>
                    <a:gd name="connsiteX3" fmla="*/ 5611 w 134371"/>
                    <a:gd name="connsiteY3" fmla="*/ 49070 h 108410"/>
                    <a:gd name="connsiteX4" fmla="*/ 12838 w 134371"/>
                    <a:gd name="connsiteY4" fmla="*/ 0 h 108410"/>
                    <a:gd name="connsiteX5" fmla="*/ 46788 w 134371"/>
                    <a:gd name="connsiteY5" fmla="*/ 0 h 108410"/>
                    <a:gd name="connsiteX6" fmla="*/ 67233 w 134371"/>
                    <a:gd name="connsiteY6" fmla="*/ 73415 h 108410"/>
                    <a:gd name="connsiteX7" fmla="*/ 87014 w 134371"/>
                    <a:gd name="connsiteY7" fmla="*/ 0 h 108410"/>
                    <a:gd name="connsiteX8" fmla="*/ 120868 w 134371"/>
                    <a:gd name="connsiteY8" fmla="*/ 0 h 108410"/>
                    <a:gd name="connsiteX9" fmla="*/ 128095 w 134371"/>
                    <a:gd name="connsiteY9" fmla="*/ 49926 h 108410"/>
                    <a:gd name="connsiteX10" fmla="*/ 134372 w 134371"/>
                    <a:gd name="connsiteY10" fmla="*/ 108410 h 108410"/>
                    <a:gd name="connsiteX11" fmla="*/ 108315 w 134371"/>
                    <a:gd name="connsiteY11" fmla="*/ 108410 h 108410"/>
                    <a:gd name="connsiteX12" fmla="*/ 104892 w 134371"/>
                    <a:gd name="connsiteY12" fmla="*/ 64190 h 108410"/>
                    <a:gd name="connsiteX13" fmla="*/ 100422 w 134371"/>
                    <a:gd name="connsiteY13" fmla="*/ 24535 h 108410"/>
                    <a:gd name="connsiteX14" fmla="*/ 79786 w 134371"/>
                    <a:gd name="connsiteY14" fmla="*/ 98520 h 108410"/>
                    <a:gd name="connsiteX15" fmla="*/ 53730 w 134371"/>
                    <a:gd name="connsiteY15" fmla="*/ 98520 h 108410"/>
                    <a:gd name="connsiteX16" fmla="*/ 32048 w 134371"/>
                    <a:gd name="connsiteY16" fmla="*/ 2415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371" h="108410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611" y="49070"/>
                      </a:cubicBezTo>
                      <a:cubicBezTo>
                        <a:pt x="8273" y="27388"/>
                        <a:pt x="10651" y="11031"/>
                        <a:pt x="12838" y="0"/>
                      </a:cubicBezTo>
                      <a:lnTo>
                        <a:pt x="46788" y="0"/>
                      </a:lnTo>
                      <a:lnTo>
                        <a:pt x="67233" y="73415"/>
                      </a:lnTo>
                      <a:lnTo>
                        <a:pt x="87014" y="0"/>
                      </a:lnTo>
                      <a:lnTo>
                        <a:pt x="120868" y="0"/>
                      </a:lnTo>
                      <a:cubicBezTo>
                        <a:pt x="123150" y="12743"/>
                        <a:pt x="125528" y="29385"/>
                        <a:pt x="128095" y="49926"/>
                      </a:cubicBezTo>
                      <a:cubicBezTo>
                        <a:pt x="130663" y="70562"/>
                        <a:pt x="132755" y="89962"/>
                        <a:pt x="134372" y="108410"/>
                      </a:cubicBezTo>
                      <a:lnTo>
                        <a:pt x="108315" y="108410"/>
                      </a:lnTo>
                      <a:cubicBezTo>
                        <a:pt x="107174" y="91769"/>
                        <a:pt x="106033" y="77028"/>
                        <a:pt x="104892" y="64190"/>
                      </a:cubicBezTo>
                      <a:cubicBezTo>
                        <a:pt x="103751" y="51352"/>
                        <a:pt x="102229" y="38134"/>
                        <a:pt x="100422" y="24535"/>
                      </a:cubicBezTo>
                      <a:lnTo>
                        <a:pt x="79786" y="98520"/>
                      </a:lnTo>
                      <a:lnTo>
                        <a:pt x="53730" y="98520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4" name="Frihåndsform: figur 413">
                  <a:extLst>
                    <a:ext uri="{FF2B5EF4-FFF2-40B4-BE49-F238E27FC236}">
                      <a16:creationId xmlns:a16="http://schemas.microsoft.com/office/drawing/2014/main" id="{9F06423C-FDEC-4940-BF7C-EEB013233C61}"/>
                    </a:ext>
                  </a:extLst>
                </p:cNvPr>
                <p:cNvSpPr/>
                <p:nvPr/>
              </p:nvSpPr>
              <p:spPr>
                <a:xfrm>
                  <a:off x="10931144" y="883069"/>
                  <a:ext cx="89200" cy="109932"/>
                </a:xfrm>
                <a:custGeom>
                  <a:avLst/>
                  <a:gdLst>
                    <a:gd name="connsiteX0" fmla="*/ 89201 w 89200"/>
                    <a:gd name="connsiteY0" fmla="*/ 0 h 109932"/>
                    <a:gd name="connsiteX1" fmla="*/ 89201 w 89200"/>
                    <a:gd name="connsiteY1" fmla="*/ 65997 h 109932"/>
                    <a:gd name="connsiteX2" fmla="*/ 83875 w 89200"/>
                    <a:gd name="connsiteY2" fmla="*/ 89201 h 109932"/>
                    <a:gd name="connsiteX3" fmla="*/ 68470 w 89200"/>
                    <a:gd name="connsiteY3" fmla="*/ 104511 h 109932"/>
                    <a:gd name="connsiteX4" fmla="*/ 44600 w 89200"/>
                    <a:gd name="connsiteY4" fmla="*/ 109932 h 109932"/>
                    <a:gd name="connsiteX5" fmla="*/ 20731 w 89200"/>
                    <a:gd name="connsiteY5" fmla="*/ 104511 h 109932"/>
                    <a:gd name="connsiteX6" fmla="*/ 5325 w 89200"/>
                    <a:gd name="connsiteY6" fmla="*/ 89201 h 109932"/>
                    <a:gd name="connsiteX7" fmla="*/ 0 w 89200"/>
                    <a:gd name="connsiteY7" fmla="*/ 65997 h 109932"/>
                    <a:gd name="connsiteX8" fmla="*/ 0 w 89200"/>
                    <a:gd name="connsiteY8" fmla="*/ 0 h 109932"/>
                    <a:gd name="connsiteX9" fmla="*/ 23204 w 89200"/>
                    <a:gd name="connsiteY9" fmla="*/ 0 h 109932"/>
                    <a:gd name="connsiteX10" fmla="*/ 23204 w 89200"/>
                    <a:gd name="connsiteY10" fmla="*/ 62954 h 109932"/>
                    <a:gd name="connsiteX11" fmla="*/ 28814 w 89200"/>
                    <a:gd name="connsiteY11" fmla="*/ 82259 h 109932"/>
                    <a:gd name="connsiteX12" fmla="*/ 45076 w 89200"/>
                    <a:gd name="connsiteY12" fmla="*/ 89011 h 109932"/>
                    <a:gd name="connsiteX13" fmla="*/ 61337 w 89200"/>
                    <a:gd name="connsiteY13" fmla="*/ 82259 h 109932"/>
                    <a:gd name="connsiteX14" fmla="*/ 66948 w 89200"/>
                    <a:gd name="connsiteY14" fmla="*/ 62954 h 109932"/>
                    <a:gd name="connsiteX15" fmla="*/ 66948 w 89200"/>
                    <a:gd name="connsiteY15" fmla="*/ 0 h 109932"/>
                    <a:gd name="connsiteX16" fmla="*/ 89201 w 89200"/>
                    <a:gd name="connsiteY16" fmla="*/ 0 h 109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9200" h="109932">
                      <a:moveTo>
                        <a:pt x="89201" y="0"/>
                      </a:moveTo>
                      <a:lnTo>
                        <a:pt x="89201" y="65997"/>
                      </a:lnTo>
                      <a:cubicBezTo>
                        <a:pt x="89201" y="74841"/>
                        <a:pt x="87394" y="82639"/>
                        <a:pt x="83875" y="89201"/>
                      </a:cubicBezTo>
                      <a:cubicBezTo>
                        <a:pt x="80262" y="95763"/>
                        <a:pt x="75127" y="100898"/>
                        <a:pt x="68470" y="104511"/>
                      </a:cubicBezTo>
                      <a:cubicBezTo>
                        <a:pt x="61718" y="108125"/>
                        <a:pt x="53825" y="109932"/>
                        <a:pt x="44600" y="109932"/>
                      </a:cubicBezTo>
                      <a:cubicBezTo>
                        <a:pt x="35376" y="109932"/>
                        <a:pt x="27483" y="108125"/>
                        <a:pt x="20731" y="104511"/>
                      </a:cubicBezTo>
                      <a:cubicBezTo>
                        <a:pt x="14074" y="100898"/>
                        <a:pt x="8939" y="95763"/>
                        <a:pt x="5325" y="89201"/>
                      </a:cubicBezTo>
                      <a:cubicBezTo>
                        <a:pt x="1807" y="82639"/>
                        <a:pt x="0" y="74841"/>
                        <a:pt x="0" y="65997"/>
                      </a:cubicBezTo>
                      <a:lnTo>
                        <a:pt x="0" y="0"/>
                      </a:lnTo>
                      <a:lnTo>
                        <a:pt x="23204" y="0"/>
                      </a:lnTo>
                      <a:lnTo>
                        <a:pt x="23204" y="62954"/>
                      </a:lnTo>
                      <a:cubicBezTo>
                        <a:pt x="23204" y="71323"/>
                        <a:pt x="25010" y="77789"/>
                        <a:pt x="28814" y="82259"/>
                      </a:cubicBezTo>
                      <a:cubicBezTo>
                        <a:pt x="32523" y="86728"/>
                        <a:pt x="37944" y="89011"/>
                        <a:pt x="45076" y="89011"/>
                      </a:cubicBezTo>
                      <a:cubicBezTo>
                        <a:pt x="52208" y="89011"/>
                        <a:pt x="57629" y="86728"/>
                        <a:pt x="61337" y="82259"/>
                      </a:cubicBezTo>
                      <a:cubicBezTo>
                        <a:pt x="65046" y="77789"/>
                        <a:pt x="66948" y="71323"/>
                        <a:pt x="66948" y="62954"/>
                      </a:cubicBezTo>
                      <a:lnTo>
                        <a:pt x="66948" y="0"/>
                      </a:lnTo>
                      <a:lnTo>
                        <a:pt x="89201" y="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5" name="Frihåndsform: figur 414">
                  <a:extLst>
                    <a:ext uri="{FF2B5EF4-FFF2-40B4-BE49-F238E27FC236}">
                      <a16:creationId xmlns:a16="http://schemas.microsoft.com/office/drawing/2014/main" id="{C7362331-E156-4D02-B4CA-2CC8B7C1DBB4}"/>
                    </a:ext>
                  </a:extLst>
                </p:cNvPr>
                <p:cNvSpPr/>
                <p:nvPr/>
              </p:nvSpPr>
              <p:spPr>
                <a:xfrm>
                  <a:off x="11037082" y="882974"/>
                  <a:ext cx="92909" cy="108410"/>
                </a:xfrm>
                <a:custGeom>
                  <a:avLst/>
                  <a:gdLst>
                    <a:gd name="connsiteX0" fmla="*/ 69801 w 92909"/>
                    <a:gd name="connsiteY0" fmla="*/ 108410 h 108410"/>
                    <a:gd name="connsiteX1" fmla="*/ 21016 w 92909"/>
                    <a:gd name="connsiteY1" fmla="*/ 34901 h 108410"/>
                    <a:gd name="connsiteX2" fmla="*/ 21016 w 92909"/>
                    <a:gd name="connsiteY2" fmla="*/ 108410 h 108410"/>
                    <a:gd name="connsiteX3" fmla="*/ 0 w 92909"/>
                    <a:gd name="connsiteY3" fmla="*/ 108410 h 108410"/>
                    <a:gd name="connsiteX4" fmla="*/ 0 w 92909"/>
                    <a:gd name="connsiteY4" fmla="*/ 0 h 108410"/>
                    <a:gd name="connsiteX5" fmla="*/ 23869 w 92909"/>
                    <a:gd name="connsiteY5" fmla="*/ 0 h 108410"/>
                    <a:gd name="connsiteX6" fmla="*/ 52208 w 92909"/>
                    <a:gd name="connsiteY6" fmla="*/ 37088 h 108410"/>
                    <a:gd name="connsiteX7" fmla="*/ 71893 w 92909"/>
                    <a:gd name="connsiteY7" fmla="*/ 67994 h 108410"/>
                    <a:gd name="connsiteX8" fmla="*/ 71893 w 92909"/>
                    <a:gd name="connsiteY8" fmla="*/ 0 h 108410"/>
                    <a:gd name="connsiteX9" fmla="*/ 92910 w 92909"/>
                    <a:gd name="connsiteY9" fmla="*/ 0 h 108410"/>
                    <a:gd name="connsiteX10" fmla="*/ 92910 w 92909"/>
                    <a:gd name="connsiteY10" fmla="*/ 108410 h 108410"/>
                    <a:gd name="connsiteX11" fmla="*/ 69801 w 92909"/>
                    <a:gd name="connsiteY11" fmla="*/ 10841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909" h="108410">
                      <a:moveTo>
                        <a:pt x="69801" y="108410"/>
                      </a:moveTo>
                      <a:cubicBezTo>
                        <a:pt x="55251" y="82069"/>
                        <a:pt x="38990" y="57534"/>
                        <a:pt x="21016" y="34901"/>
                      </a:cubicBezTo>
                      <a:lnTo>
                        <a:pt x="21016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869" y="0"/>
                      </a:lnTo>
                      <a:cubicBezTo>
                        <a:pt x="35091" y="13884"/>
                        <a:pt x="44600" y="26152"/>
                        <a:pt x="52208" y="37088"/>
                      </a:cubicBezTo>
                      <a:cubicBezTo>
                        <a:pt x="59816" y="47929"/>
                        <a:pt x="66378" y="58294"/>
                        <a:pt x="71893" y="67994"/>
                      </a:cubicBezTo>
                      <a:lnTo>
                        <a:pt x="71893" y="0"/>
                      </a:lnTo>
                      <a:lnTo>
                        <a:pt x="92910" y="0"/>
                      </a:lnTo>
                      <a:lnTo>
                        <a:pt x="92910" y="108410"/>
                      </a:lnTo>
                      <a:lnTo>
                        <a:pt x="69801" y="10841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5" name="Frihåndsform: figur 294">
                <a:extLst>
                  <a:ext uri="{FF2B5EF4-FFF2-40B4-BE49-F238E27FC236}">
                    <a16:creationId xmlns:a16="http://schemas.microsoft.com/office/drawing/2014/main" id="{FC2DB68C-8254-4CE5-8FB7-EC5F03126336}"/>
                  </a:ext>
                </a:extLst>
              </p:cNvPr>
              <p:cNvSpPr/>
              <p:nvPr/>
            </p:nvSpPr>
            <p:spPr>
              <a:xfrm>
                <a:off x="8307999" y="795377"/>
                <a:ext cx="71834" cy="108168"/>
              </a:xfrm>
              <a:custGeom>
                <a:avLst/>
                <a:gdLst>
                  <a:gd name="connsiteX0" fmla="*/ 0 w 70847"/>
                  <a:gd name="connsiteY0" fmla="*/ 0 h 108315"/>
                  <a:gd name="connsiteX1" fmla="*/ 0 w 70847"/>
                  <a:gd name="connsiteY1" fmla="*/ 108315 h 108315"/>
                  <a:gd name="connsiteX2" fmla="*/ 70847 w 70847"/>
                  <a:gd name="connsiteY2" fmla="*/ 108315 h 108315"/>
                  <a:gd name="connsiteX3" fmla="*/ 70847 w 70847"/>
                  <a:gd name="connsiteY3" fmla="*/ 88060 h 108315"/>
                  <a:gd name="connsiteX4" fmla="*/ 23204 w 70847"/>
                  <a:gd name="connsiteY4" fmla="*/ 88060 h 108315"/>
                  <a:gd name="connsiteX5" fmla="*/ 23204 w 70847"/>
                  <a:gd name="connsiteY5" fmla="*/ 63620 h 108315"/>
                  <a:gd name="connsiteX6" fmla="*/ 64951 w 70847"/>
                  <a:gd name="connsiteY6" fmla="*/ 63620 h 108315"/>
                  <a:gd name="connsiteX7" fmla="*/ 64951 w 70847"/>
                  <a:gd name="connsiteY7" fmla="*/ 43174 h 108315"/>
                  <a:gd name="connsiteX8" fmla="*/ 23204 w 70847"/>
                  <a:gd name="connsiteY8" fmla="*/ 43174 h 108315"/>
                  <a:gd name="connsiteX9" fmla="*/ 23204 w 70847"/>
                  <a:gd name="connsiteY9" fmla="*/ 20256 h 108315"/>
                  <a:gd name="connsiteX10" fmla="*/ 70847 w 70847"/>
                  <a:gd name="connsiteY10" fmla="*/ 20256 h 108315"/>
                  <a:gd name="connsiteX11" fmla="*/ 70847 w 70847"/>
                  <a:gd name="connsiteY11" fmla="*/ 0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47" h="108315">
                    <a:moveTo>
                      <a:pt x="0" y="0"/>
                    </a:moveTo>
                    <a:lnTo>
                      <a:pt x="0" y="108315"/>
                    </a:lnTo>
                    <a:lnTo>
                      <a:pt x="70847" y="108315"/>
                    </a:lnTo>
                    <a:lnTo>
                      <a:pt x="70847" y="88060"/>
                    </a:lnTo>
                    <a:lnTo>
                      <a:pt x="23204" y="88060"/>
                    </a:lnTo>
                    <a:lnTo>
                      <a:pt x="23204" y="63620"/>
                    </a:lnTo>
                    <a:lnTo>
                      <a:pt x="64951" y="63620"/>
                    </a:lnTo>
                    <a:lnTo>
                      <a:pt x="64951" y="43174"/>
                    </a:lnTo>
                    <a:lnTo>
                      <a:pt x="23204" y="43174"/>
                    </a:lnTo>
                    <a:lnTo>
                      <a:pt x="23204" y="20256"/>
                    </a:lnTo>
                    <a:lnTo>
                      <a:pt x="70847" y="20256"/>
                    </a:lnTo>
                    <a:lnTo>
                      <a:pt x="70847" y="0"/>
                    </a:lnTo>
                    <a:close/>
                  </a:path>
                </a:pathLst>
              </a:custGeom>
              <a:solidFill>
                <a:schemeClr val="bg1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296" name="dasdasda">
                <a:extLst>
                  <a:ext uri="{FF2B5EF4-FFF2-40B4-BE49-F238E27FC236}">
                    <a16:creationId xmlns:a16="http://schemas.microsoft.com/office/drawing/2014/main" id="{BF495A70-47A8-4667-B9C3-403D8562DEA6}"/>
                  </a:ext>
                </a:extLst>
              </p:cNvPr>
              <p:cNvGrpSpPr/>
              <p:nvPr/>
            </p:nvGrpSpPr>
            <p:grpSpPr>
              <a:xfrm>
                <a:off x="7200301" y="538204"/>
                <a:ext cx="307104" cy="439700"/>
                <a:chOff x="10053875" y="625546"/>
                <a:chExt cx="302883" cy="440298"/>
              </a:xfrm>
            </p:grpSpPr>
            <p:sp>
              <p:nvSpPr>
                <p:cNvPr id="403" name="Frihåndsform: figur 402">
                  <a:extLst>
                    <a:ext uri="{FF2B5EF4-FFF2-40B4-BE49-F238E27FC236}">
                      <a16:creationId xmlns:a16="http://schemas.microsoft.com/office/drawing/2014/main" id="{958FA86E-1BC1-49E8-ABFF-EF57ACF319D5}"/>
                    </a:ext>
                  </a:extLst>
                </p:cNvPr>
                <p:cNvSpPr/>
                <p:nvPr/>
              </p:nvSpPr>
              <p:spPr>
                <a:xfrm>
                  <a:off x="10053875" y="915687"/>
                  <a:ext cx="302883" cy="150158"/>
                </a:xfrm>
                <a:custGeom>
                  <a:avLst/>
                  <a:gdLst>
                    <a:gd name="connsiteX0" fmla="*/ 151489 w 302883"/>
                    <a:gd name="connsiteY0" fmla="*/ 150158 h 150158"/>
                    <a:gd name="connsiteX1" fmla="*/ 224904 w 302883"/>
                    <a:gd name="connsiteY1" fmla="*/ 132375 h 150158"/>
                    <a:gd name="connsiteX2" fmla="*/ 268268 w 302883"/>
                    <a:gd name="connsiteY2" fmla="*/ 95858 h 150158"/>
                    <a:gd name="connsiteX3" fmla="*/ 302884 w 302883"/>
                    <a:gd name="connsiteY3" fmla="*/ 0 h 150158"/>
                    <a:gd name="connsiteX4" fmla="*/ 293944 w 302883"/>
                    <a:gd name="connsiteY4" fmla="*/ 0 h 150158"/>
                    <a:gd name="connsiteX5" fmla="*/ 293659 w 302883"/>
                    <a:gd name="connsiteY5" fmla="*/ 8844 h 150158"/>
                    <a:gd name="connsiteX6" fmla="*/ 287763 w 302883"/>
                    <a:gd name="connsiteY6" fmla="*/ 8939 h 150158"/>
                    <a:gd name="connsiteX7" fmla="*/ 288144 w 302883"/>
                    <a:gd name="connsiteY7" fmla="*/ 0 h 150158"/>
                    <a:gd name="connsiteX8" fmla="*/ 281011 w 302883"/>
                    <a:gd name="connsiteY8" fmla="*/ 0 h 150158"/>
                    <a:gd name="connsiteX9" fmla="*/ 251246 w 302883"/>
                    <a:gd name="connsiteY9" fmla="*/ 82164 h 150158"/>
                    <a:gd name="connsiteX10" fmla="*/ 151489 w 302883"/>
                    <a:gd name="connsiteY10" fmla="*/ 128286 h 150158"/>
                    <a:gd name="connsiteX11" fmla="*/ 51733 w 302883"/>
                    <a:gd name="connsiteY11" fmla="*/ 82164 h 150158"/>
                    <a:gd name="connsiteX12" fmla="*/ 21872 w 302883"/>
                    <a:gd name="connsiteY12" fmla="*/ 0 h 150158"/>
                    <a:gd name="connsiteX13" fmla="*/ 14835 w 302883"/>
                    <a:gd name="connsiteY13" fmla="*/ 0 h 150158"/>
                    <a:gd name="connsiteX14" fmla="*/ 15120 w 302883"/>
                    <a:gd name="connsiteY14" fmla="*/ 8939 h 150158"/>
                    <a:gd name="connsiteX15" fmla="*/ 9224 w 302883"/>
                    <a:gd name="connsiteY15" fmla="*/ 8844 h 150158"/>
                    <a:gd name="connsiteX16" fmla="*/ 8939 w 302883"/>
                    <a:gd name="connsiteY16" fmla="*/ 0 h 150158"/>
                    <a:gd name="connsiteX17" fmla="*/ 0 w 302883"/>
                    <a:gd name="connsiteY17" fmla="*/ 0 h 150158"/>
                    <a:gd name="connsiteX18" fmla="*/ 34615 w 302883"/>
                    <a:gd name="connsiteY18" fmla="*/ 95858 h 150158"/>
                    <a:gd name="connsiteX19" fmla="*/ 77884 w 302883"/>
                    <a:gd name="connsiteY19" fmla="*/ 132375 h 150158"/>
                    <a:gd name="connsiteX20" fmla="*/ 151489 w 302883"/>
                    <a:gd name="connsiteY20" fmla="*/ 150158 h 150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02883" h="150158">
                      <a:moveTo>
                        <a:pt x="151489" y="150158"/>
                      </a:moveTo>
                      <a:cubicBezTo>
                        <a:pt x="178497" y="150158"/>
                        <a:pt x="203222" y="144167"/>
                        <a:pt x="224904" y="132375"/>
                      </a:cubicBezTo>
                      <a:cubicBezTo>
                        <a:pt x="241546" y="123246"/>
                        <a:pt x="256096" y="111073"/>
                        <a:pt x="268268" y="95858"/>
                      </a:cubicBezTo>
                      <a:cubicBezTo>
                        <a:pt x="289950" y="68755"/>
                        <a:pt x="302884" y="32904"/>
                        <a:pt x="302884" y="0"/>
                      </a:cubicBezTo>
                      <a:lnTo>
                        <a:pt x="293944" y="0"/>
                      </a:lnTo>
                      <a:cubicBezTo>
                        <a:pt x="293944" y="2948"/>
                        <a:pt x="293849" y="5896"/>
                        <a:pt x="293659" y="8844"/>
                      </a:cubicBezTo>
                      <a:lnTo>
                        <a:pt x="287763" y="8939"/>
                      </a:lnTo>
                      <a:cubicBezTo>
                        <a:pt x="287953" y="5991"/>
                        <a:pt x="288144" y="2948"/>
                        <a:pt x="288144" y="0"/>
                      </a:cubicBezTo>
                      <a:lnTo>
                        <a:pt x="281011" y="0"/>
                      </a:lnTo>
                      <a:cubicBezTo>
                        <a:pt x="281011" y="28054"/>
                        <a:pt x="269885" y="58770"/>
                        <a:pt x="251246" y="82164"/>
                      </a:cubicBezTo>
                      <a:cubicBezTo>
                        <a:pt x="234414" y="103180"/>
                        <a:pt x="203412" y="128286"/>
                        <a:pt x="151489" y="128286"/>
                      </a:cubicBezTo>
                      <a:cubicBezTo>
                        <a:pt x="99566" y="128286"/>
                        <a:pt x="68565" y="103180"/>
                        <a:pt x="51733" y="82164"/>
                      </a:cubicBezTo>
                      <a:cubicBezTo>
                        <a:pt x="33094" y="58865"/>
                        <a:pt x="21872" y="28149"/>
                        <a:pt x="21872" y="0"/>
                      </a:cubicBezTo>
                      <a:lnTo>
                        <a:pt x="14835" y="0"/>
                      </a:lnTo>
                      <a:cubicBezTo>
                        <a:pt x="14835" y="2948"/>
                        <a:pt x="14930" y="5896"/>
                        <a:pt x="15120" y="8939"/>
                      </a:cubicBezTo>
                      <a:lnTo>
                        <a:pt x="9224" y="8844"/>
                      </a:lnTo>
                      <a:cubicBezTo>
                        <a:pt x="9034" y="5896"/>
                        <a:pt x="8939" y="2948"/>
                        <a:pt x="8939" y="0"/>
                      </a:cubicBezTo>
                      <a:lnTo>
                        <a:pt x="0" y="0"/>
                      </a:lnTo>
                      <a:cubicBezTo>
                        <a:pt x="0" y="32904"/>
                        <a:pt x="12933" y="68755"/>
                        <a:pt x="34615" y="95858"/>
                      </a:cubicBezTo>
                      <a:cubicBezTo>
                        <a:pt x="46693" y="110978"/>
                        <a:pt x="61337" y="123246"/>
                        <a:pt x="77884" y="132375"/>
                      </a:cubicBezTo>
                      <a:cubicBezTo>
                        <a:pt x="99662" y="144072"/>
                        <a:pt x="124482" y="150158"/>
                        <a:pt x="151489" y="150158"/>
                      </a:cubicBezTo>
                    </a:path>
                  </a:pathLst>
                </a:custGeom>
                <a:solidFill>
                  <a:srgbClr val="0062AE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4" name="Frihåndsform: figur 403">
                  <a:extLst>
                    <a:ext uri="{FF2B5EF4-FFF2-40B4-BE49-F238E27FC236}">
                      <a16:creationId xmlns:a16="http://schemas.microsoft.com/office/drawing/2014/main" id="{794E11B4-8F5B-486C-B503-6EC52FE5F088}"/>
                    </a:ext>
                  </a:extLst>
                </p:cNvPr>
                <p:cNvSpPr/>
                <p:nvPr/>
              </p:nvSpPr>
              <p:spPr>
                <a:xfrm>
                  <a:off x="10086113" y="625546"/>
                  <a:ext cx="237932" cy="408436"/>
                </a:xfrm>
                <a:custGeom>
                  <a:avLst/>
                  <a:gdLst>
                    <a:gd name="connsiteX0" fmla="*/ 209784 w 237932"/>
                    <a:gd name="connsiteY0" fmla="*/ 117350 h 408436"/>
                    <a:gd name="connsiteX1" fmla="*/ 237932 w 237932"/>
                    <a:gd name="connsiteY1" fmla="*/ 117350 h 408436"/>
                    <a:gd name="connsiteX2" fmla="*/ 237932 w 237932"/>
                    <a:gd name="connsiteY2" fmla="*/ 290426 h 408436"/>
                    <a:gd name="connsiteX3" fmla="*/ 190574 w 237932"/>
                    <a:gd name="connsiteY3" fmla="*/ 385428 h 408436"/>
                    <a:gd name="connsiteX4" fmla="*/ 46122 w 237932"/>
                    <a:gd name="connsiteY4" fmla="*/ 384477 h 408436"/>
                    <a:gd name="connsiteX5" fmla="*/ 0 w 237932"/>
                    <a:gd name="connsiteY5" fmla="*/ 290521 h 408436"/>
                    <a:gd name="connsiteX6" fmla="*/ 0 w 237932"/>
                    <a:gd name="connsiteY6" fmla="*/ 117445 h 408436"/>
                    <a:gd name="connsiteX7" fmla="*/ 27198 w 237932"/>
                    <a:gd name="connsiteY7" fmla="*/ 117445 h 408436"/>
                    <a:gd name="connsiteX8" fmla="*/ 24725 w 237932"/>
                    <a:gd name="connsiteY8" fmla="*/ 108696 h 408436"/>
                    <a:gd name="connsiteX9" fmla="*/ 24535 w 237932"/>
                    <a:gd name="connsiteY9" fmla="*/ 107840 h 408436"/>
                    <a:gd name="connsiteX10" fmla="*/ 24440 w 237932"/>
                    <a:gd name="connsiteY10" fmla="*/ 107650 h 408436"/>
                    <a:gd name="connsiteX11" fmla="*/ 25486 w 237932"/>
                    <a:gd name="connsiteY11" fmla="*/ 107079 h 408436"/>
                    <a:gd name="connsiteX12" fmla="*/ 25866 w 237932"/>
                    <a:gd name="connsiteY12" fmla="*/ 106889 h 408436"/>
                    <a:gd name="connsiteX13" fmla="*/ 28339 w 237932"/>
                    <a:gd name="connsiteY13" fmla="*/ 105653 h 408436"/>
                    <a:gd name="connsiteX14" fmla="*/ 26342 w 237932"/>
                    <a:gd name="connsiteY14" fmla="*/ 97569 h 408436"/>
                    <a:gd name="connsiteX15" fmla="*/ 26057 w 237932"/>
                    <a:gd name="connsiteY15" fmla="*/ 97760 h 408436"/>
                    <a:gd name="connsiteX16" fmla="*/ 23679 w 237932"/>
                    <a:gd name="connsiteY16" fmla="*/ 98901 h 408436"/>
                    <a:gd name="connsiteX17" fmla="*/ 22823 w 237932"/>
                    <a:gd name="connsiteY17" fmla="*/ 99281 h 408436"/>
                    <a:gd name="connsiteX18" fmla="*/ 22538 w 237932"/>
                    <a:gd name="connsiteY18" fmla="*/ 98425 h 408436"/>
                    <a:gd name="connsiteX19" fmla="*/ 19875 w 237932"/>
                    <a:gd name="connsiteY19" fmla="*/ 88630 h 408436"/>
                    <a:gd name="connsiteX20" fmla="*/ 19685 w 237932"/>
                    <a:gd name="connsiteY20" fmla="*/ 88060 h 408436"/>
                    <a:gd name="connsiteX21" fmla="*/ 20256 w 237932"/>
                    <a:gd name="connsiteY21" fmla="*/ 87774 h 408436"/>
                    <a:gd name="connsiteX22" fmla="*/ 23299 w 237932"/>
                    <a:gd name="connsiteY22" fmla="*/ 86253 h 408436"/>
                    <a:gd name="connsiteX23" fmla="*/ 6467 w 237932"/>
                    <a:gd name="connsiteY23" fmla="*/ 23394 h 408436"/>
                    <a:gd name="connsiteX24" fmla="*/ 6276 w 237932"/>
                    <a:gd name="connsiteY24" fmla="*/ 22728 h 408436"/>
                    <a:gd name="connsiteX25" fmla="*/ 6942 w 237932"/>
                    <a:gd name="connsiteY25" fmla="*/ 22443 h 408436"/>
                    <a:gd name="connsiteX26" fmla="*/ 11507 w 237932"/>
                    <a:gd name="connsiteY26" fmla="*/ 20541 h 408436"/>
                    <a:gd name="connsiteX27" fmla="*/ 15501 w 237932"/>
                    <a:gd name="connsiteY27" fmla="*/ 18924 h 408436"/>
                    <a:gd name="connsiteX28" fmla="*/ 16071 w 237932"/>
                    <a:gd name="connsiteY28" fmla="*/ 18639 h 408436"/>
                    <a:gd name="connsiteX29" fmla="*/ 16927 w 237932"/>
                    <a:gd name="connsiteY29" fmla="*/ 18354 h 408436"/>
                    <a:gd name="connsiteX30" fmla="*/ 17117 w 237932"/>
                    <a:gd name="connsiteY30" fmla="*/ 19210 h 408436"/>
                    <a:gd name="connsiteX31" fmla="*/ 19210 w 237932"/>
                    <a:gd name="connsiteY31" fmla="*/ 27768 h 408436"/>
                    <a:gd name="connsiteX32" fmla="*/ 22918 w 237932"/>
                    <a:gd name="connsiteY32" fmla="*/ 26342 h 408436"/>
                    <a:gd name="connsiteX33" fmla="*/ 25581 w 237932"/>
                    <a:gd name="connsiteY33" fmla="*/ 25391 h 408436"/>
                    <a:gd name="connsiteX34" fmla="*/ 26912 w 237932"/>
                    <a:gd name="connsiteY34" fmla="*/ 25010 h 408436"/>
                    <a:gd name="connsiteX35" fmla="*/ 25010 w 237932"/>
                    <a:gd name="connsiteY35" fmla="*/ 16262 h 408436"/>
                    <a:gd name="connsiteX36" fmla="*/ 24820 w 237932"/>
                    <a:gd name="connsiteY36" fmla="*/ 15596 h 408436"/>
                    <a:gd name="connsiteX37" fmla="*/ 25486 w 237932"/>
                    <a:gd name="connsiteY37" fmla="*/ 15406 h 408436"/>
                    <a:gd name="connsiteX38" fmla="*/ 30241 w 237932"/>
                    <a:gd name="connsiteY38" fmla="*/ 13789 h 408436"/>
                    <a:gd name="connsiteX39" fmla="*/ 35091 w 237932"/>
                    <a:gd name="connsiteY39" fmla="*/ 12267 h 408436"/>
                    <a:gd name="connsiteX40" fmla="*/ 35852 w 237932"/>
                    <a:gd name="connsiteY40" fmla="*/ 12077 h 408436"/>
                    <a:gd name="connsiteX41" fmla="*/ 35947 w 237932"/>
                    <a:gd name="connsiteY41" fmla="*/ 12838 h 408436"/>
                    <a:gd name="connsiteX42" fmla="*/ 37658 w 237932"/>
                    <a:gd name="connsiteY42" fmla="*/ 21397 h 408436"/>
                    <a:gd name="connsiteX43" fmla="*/ 38990 w 237932"/>
                    <a:gd name="connsiteY43" fmla="*/ 21016 h 408436"/>
                    <a:gd name="connsiteX44" fmla="*/ 41557 w 237932"/>
                    <a:gd name="connsiteY44" fmla="*/ 20256 h 408436"/>
                    <a:gd name="connsiteX45" fmla="*/ 43745 w 237932"/>
                    <a:gd name="connsiteY45" fmla="*/ 19590 h 408436"/>
                    <a:gd name="connsiteX46" fmla="*/ 45551 w 237932"/>
                    <a:gd name="connsiteY46" fmla="*/ 19114 h 408436"/>
                    <a:gd name="connsiteX47" fmla="*/ 44030 w 237932"/>
                    <a:gd name="connsiteY47" fmla="*/ 10366 h 408436"/>
                    <a:gd name="connsiteX48" fmla="*/ 43840 w 237932"/>
                    <a:gd name="connsiteY48" fmla="*/ 9700 h 408436"/>
                    <a:gd name="connsiteX49" fmla="*/ 44505 w 237932"/>
                    <a:gd name="connsiteY49" fmla="*/ 9510 h 408436"/>
                    <a:gd name="connsiteX50" fmla="*/ 49355 w 237932"/>
                    <a:gd name="connsiteY50" fmla="*/ 8178 h 408436"/>
                    <a:gd name="connsiteX51" fmla="*/ 51733 w 237932"/>
                    <a:gd name="connsiteY51" fmla="*/ 7608 h 408436"/>
                    <a:gd name="connsiteX52" fmla="*/ 54205 w 237932"/>
                    <a:gd name="connsiteY52" fmla="*/ 7037 h 408436"/>
                    <a:gd name="connsiteX53" fmla="*/ 54966 w 237932"/>
                    <a:gd name="connsiteY53" fmla="*/ 6847 h 408436"/>
                    <a:gd name="connsiteX54" fmla="*/ 55156 w 237932"/>
                    <a:gd name="connsiteY54" fmla="*/ 7703 h 408436"/>
                    <a:gd name="connsiteX55" fmla="*/ 59245 w 237932"/>
                    <a:gd name="connsiteY55" fmla="*/ 35471 h 408436"/>
                    <a:gd name="connsiteX56" fmla="*/ 94716 w 237932"/>
                    <a:gd name="connsiteY56" fmla="*/ 29385 h 408436"/>
                    <a:gd name="connsiteX57" fmla="*/ 93195 w 237932"/>
                    <a:gd name="connsiteY57" fmla="*/ 1997 h 408436"/>
                    <a:gd name="connsiteX58" fmla="*/ 93100 w 237932"/>
                    <a:gd name="connsiteY58" fmla="*/ 1236 h 408436"/>
                    <a:gd name="connsiteX59" fmla="*/ 93861 w 237932"/>
                    <a:gd name="connsiteY59" fmla="*/ 1141 h 408436"/>
                    <a:gd name="connsiteX60" fmla="*/ 103846 w 237932"/>
                    <a:gd name="connsiteY60" fmla="*/ 475 h 408436"/>
                    <a:gd name="connsiteX61" fmla="*/ 104607 w 237932"/>
                    <a:gd name="connsiteY61" fmla="*/ 380 h 408436"/>
                    <a:gd name="connsiteX62" fmla="*/ 104702 w 237932"/>
                    <a:gd name="connsiteY62" fmla="*/ 1141 h 408436"/>
                    <a:gd name="connsiteX63" fmla="*/ 105082 w 237932"/>
                    <a:gd name="connsiteY63" fmla="*/ 9890 h 408436"/>
                    <a:gd name="connsiteX64" fmla="*/ 106984 w 237932"/>
                    <a:gd name="connsiteY64" fmla="*/ 9795 h 408436"/>
                    <a:gd name="connsiteX65" fmla="*/ 113260 w 237932"/>
                    <a:gd name="connsiteY65" fmla="*/ 9605 h 408436"/>
                    <a:gd name="connsiteX66" fmla="*/ 113165 w 237932"/>
                    <a:gd name="connsiteY66" fmla="*/ 761 h 408436"/>
                    <a:gd name="connsiteX67" fmla="*/ 113165 w 237932"/>
                    <a:gd name="connsiteY67" fmla="*/ 95 h 408436"/>
                    <a:gd name="connsiteX68" fmla="*/ 116399 w 237932"/>
                    <a:gd name="connsiteY68" fmla="*/ 95 h 408436"/>
                    <a:gd name="connsiteX69" fmla="*/ 118871 w 237932"/>
                    <a:gd name="connsiteY69" fmla="*/ 0 h 408436"/>
                    <a:gd name="connsiteX70" fmla="*/ 121344 w 237932"/>
                    <a:gd name="connsiteY70" fmla="*/ 95 h 408436"/>
                    <a:gd name="connsiteX71" fmla="*/ 124577 w 237932"/>
                    <a:gd name="connsiteY71" fmla="*/ 95 h 408436"/>
                    <a:gd name="connsiteX72" fmla="*/ 124577 w 237932"/>
                    <a:gd name="connsiteY72" fmla="*/ 856 h 408436"/>
                    <a:gd name="connsiteX73" fmla="*/ 124482 w 237932"/>
                    <a:gd name="connsiteY73" fmla="*/ 9700 h 408436"/>
                    <a:gd name="connsiteX74" fmla="*/ 130663 w 237932"/>
                    <a:gd name="connsiteY74" fmla="*/ 9890 h 408436"/>
                    <a:gd name="connsiteX75" fmla="*/ 132755 w 237932"/>
                    <a:gd name="connsiteY75" fmla="*/ 9985 h 408436"/>
                    <a:gd name="connsiteX76" fmla="*/ 133041 w 237932"/>
                    <a:gd name="connsiteY76" fmla="*/ 1236 h 408436"/>
                    <a:gd name="connsiteX77" fmla="*/ 133136 w 237932"/>
                    <a:gd name="connsiteY77" fmla="*/ 475 h 408436"/>
                    <a:gd name="connsiteX78" fmla="*/ 133896 w 237932"/>
                    <a:gd name="connsiteY78" fmla="*/ 571 h 408436"/>
                    <a:gd name="connsiteX79" fmla="*/ 143882 w 237932"/>
                    <a:gd name="connsiteY79" fmla="*/ 1236 h 408436"/>
                    <a:gd name="connsiteX80" fmla="*/ 144642 w 237932"/>
                    <a:gd name="connsiteY80" fmla="*/ 1331 h 408436"/>
                    <a:gd name="connsiteX81" fmla="*/ 144547 w 237932"/>
                    <a:gd name="connsiteY81" fmla="*/ 2092 h 408436"/>
                    <a:gd name="connsiteX82" fmla="*/ 143026 w 237932"/>
                    <a:gd name="connsiteY82" fmla="*/ 29385 h 408436"/>
                    <a:gd name="connsiteX83" fmla="*/ 178021 w 237932"/>
                    <a:gd name="connsiteY83" fmla="*/ 35281 h 408436"/>
                    <a:gd name="connsiteX84" fmla="*/ 182111 w 237932"/>
                    <a:gd name="connsiteY84" fmla="*/ 7418 h 408436"/>
                    <a:gd name="connsiteX85" fmla="*/ 182301 w 237932"/>
                    <a:gd name="connsiteY85" fmla="*/ 6562 h 408436"/>
                    <a:gd name="connsiteX86" fmla="*/ 183061 w 237932"/>
                    <a:gd name="connsiteY86" fmla="*/ 6752 h 408436"/>
                    <a:gd name="connsiteX87" fmla="*/ 185534 w 237932"/>
                    <a:gd name="connsiteY87" fmla="*/ 7322 h 408436"/>
                    <a:gd name="connsiteX88" fmla="*/ 188007 w 237932"/>
                    <a:gd name="connsiteY88" fmla="*/ 7893 h 408436"/>
                    <a:gd name="connsiteX89" fmla="*/ 192856 w 237932"/>
                    <a:gd name="connsiteY89" fmla="*/ 9129 h 408436"/>
                    <a:gd name="connsiteX90" fmla="*/ 193522 w 237932"/>
                    <a:gd name="connsiteY90" fmla="*/ 9319 h 408436"/>
                    <a:gd name="connsiteX91" fmla="*/ 193332 w 237932"/>
                    <a:gd name="connsiteY91" fmla="*/ 9985 h 408436"/>
                    <a:gd name="connsiteX92" fmla="*/ 191810 w 237932"/>
                    <a:gd name="connsiteY92" fmla="*/ 18734 h 408436"/>
                    <a:gd name="connsiteX93" fmla="*/ 193617 w 237932"/>
                    <a:gd name="connsiteY93" fmla="*/ 19210 h 408436"/>
                    <a:gd name="connsiteX94" fmla="*/ 195804 w 237932"/>
                    <a:gd name="connsiteY94" fmla="*/ 19875 h 408436"/>
                    <a:gd name="connsiteX95" fmla="*/ 198372 w 237932"/>
                    <a:gd name="connsiteY95" fmla="*/ 20636 h 408436"/>
                    <a:gd name="connsiteX96" fmla="*/ 199608 w 237932"/>
                    <a:gd name="connsiteY96" fmla="*/ 21016 h 408436"/>
                    <a:gd name="connsiteX97" fmla="*/ 201320 w 237932"/>
                    <a:gd name="connsiteY97" fmla="*/ 12458 h 408436"/>
                    <a:gd name="connsiteX98" fmla="*/ 201510 w 237932"/>
                    <a:gd name="connsiteY98" fmla="*/ 11697 h 408436"/>
                    <a:gd name="connsiteX99" fmla="*/ 202271 w 237932"/>
                    <a:gd name="connsiteY99" fmla="*/ 11887 h 408436"/>
                    <a:gd name="connsiteX100" fmla="*/ 207121 w 237932"/>
                    <a:gd name="connsiteY100" fmla="*/ 13409 h 408436"/>
                    <a:gd name="connsiteX101" fmla="*/ 211876 w 237932"/>
                    <a:gd name="connsiteY101" fmla="*/ 15025 h 408436"/>
                    <a:gd name="connsiteX102" fmla="*/ 212542 w 237932"/>
                    <a:gd name="connsiteY102" fmla="*/ 15216 h 408436"/>
                    <a:gd name="connsiteX103" fmla="*/ 212351 w 237932"/>
                    <a:gd name="connsiteY103" fmla="*/ 15881 h 408436"/>
                    <a:gd name="connsiteX104" fmla="*/ 210449 w 237932"/>
                    <a:gd name="connsiteY104" fmla="*/ 24630 h 408436"/>
                    <a:gd name="connsiteX105" fmla="*/ 211781 w 237932"/>
                    <a:gd name="connsiteY105" fmla="*/ 25106 h 408436"/>
                    <a:gd name="connsiteX106" fmla="*/ 214443 w 237932"/>
                    <a:gd name="connsiteY106" fmla="*/ 26057 h 408436"/>
                    <a:gd name="connsiteX107" fmla="*/ 218152 w 237932"/>
                    <a:gd name="connsiteY107" fmla="*/ 27483 h 408436"/>
                    <a:gd name="connsiteX108" fmla="*/ 220244 w 237932"/>
                    <a:gd name="connsiteY108" fmla="*/ 18924 h 408436"/>
                    <a:gd name="connsiteX109" fmla="*/ 220435 w 237932"/>
                    <a:gd name="connsiteY109" fmla="*/ 18068 h 408436"/>
                    <a:gd name="connsiteX110" fmla="*/ 221290 w 237932"/>
                    <a:gd name="connsiteY110" fmla="*/ 18354 h 408436"/>
                    <a:gd name="connsiteX111" fmla="*/ 221861 w 237932"/>
                    <a:gd name="connsiteY111" fmla="*/ 18639 h 408436"/>
                    <a:gd name="connsiteX112" fmla="*/ 225855 w 237932"/>
                    <a:gd name="connsiteY112" fmla="*/ 20256 h 408436"/>
                    <a:gd name="connsiteX113" fmla="*/ 230420 w 237932"/>
                    <a:gd name="connsiteY113" fmla="*/ 22158 h 408436"/>
                    <a:gd name="connsiteX114" fmla="*/ 231085 w 237932"/>
                    <a:gd name="connsiteY114" fmla="*/ 22443 h 408436"/>
                    <a:gd name="connsiteX115" fmla="*/ 230895 w 237932"/>
                    <a:gd name="connsiteY115" fmla="*/ 23109 h 408436"/>
                    <a:gd name="connsiteX116" fmla="*/ 214158 w 237932"/>
                    <a:gd name="connsiteY116" fmla="*/ 85682 h 408436"/>
                    <a:gd name="connsiteX117" fmla="*/ 217962 w 237932"/>
                    <a:gd name="connsiteY117" fmla="*/ 87489 h 408436"/>
                    <a:gd name="connsiteX118" fmla="*/ 218533 w 237932"/>
                    <a:gd name="connsiteY118" fmla="*/ 87774 h 408436"/>
                    <a:gd name="connsiteX119" fmla="*/ 218342 w 237932"/>
                    <a:gd name="connsiteY119" fmla="*/ 88345 h 408436"/>
                    <a:gd name="connsiteX120" fmla="*/ 215394 w 237932"/>
                    <a:gd name="connsiteY120" fmla="*/ 99091 h 408436"/>
                    <a:gd name="connsiteX121" fmla="*/ 214539 w 237932"/>
                    <a:gd name="connsiteY121" fmla="*/ 98711 h 408436"/>
                    <a:gd name="connsiteX122" fmla="*/ 212161 w 237932"/>
                    <a:gd name="connsiteY122" fmla="*/ 97569 h 408436"/>
                    <a:gd name="connsiteX123" fmla="*/ 211305 w 237932"/>
                    <a:gd name="connsiteY123" fmla="*/ 97094 h 408436"/>
                    <a:gd name="connsiteX124" fmla="*/ 209118 w 237932"/>
                    <a:gd name="connsiteY124" fmla="*/ 105748 h 408436"/>
                    <a:gd name="connsiteX125" fmla="*/ 211400 w 237932"/>
                    <a:gd name="connsiteY125" fmla="*/ 106889 h 408436"/>
                    <a:gd name="connsiteX126" fmla="*/ 212446 w 237932"/>
                    <a:gd name="connsiteY126" fmla="*/ 107364 h 408436"/>
                    <a:gd name="connsiteX127" fmla="*/ 212161 w 237932"/>
                    <a:gd name="connsiteY127" fmla="*/ 108506 h 408436"/>
                    <a:gd name="connsiteX128" fmla="*/ 209784 w 237932"/>
                    <a:gd name="connsiteY128" fmla="*/ 117350 h 408436"/>
                    <a:gd name="connsiteX129" fmla="*/ 209784 w 237932"/>
                    <a:gd name="connsiteY129" fmla="*/ 117350 h 408436"/>
                    <a:gd name="connsiteX130" fmla="*/ 114877 w 237932"/>
                    <a:gd name="connsiteY130" fmla="*/ 64190 h 408436"/>
                    <a:gd name="connsiteX131" fmla="*/ 121914 w 237932"/>
                    <a:gd name="connsiteY131" fmla="*/ 64190 h 408436"/>
                    <a:gd name="connsiteX132" fmla="*/ 122199 w 237932"/>
                    <a:gd name="connsiteY132" fmla="*/ 40701 h 408436"/>
                    <a:gd name="connsiteX133" fmla="*/ 122390 w 237932"/>
                    <a:gd name="connsiteY133" fmla="*/ 28909 h 408436"/>
                    <a:gd name="connsiteX134" fmla="*/ 118491 w 237932"/>
                    <a:gd name="connsiteY134" fmla="*/ 24915 h 408436"/>
                    <a:gd name="connsiteX135" fmla="*/ 114592 w 237932"/>
                    <a:gd name="connsiteY135" fmla="*/ 28909 h 408436"/>
                    <a:gd name="connsiteX136" fmla="*/ 114687 w 237932"/>
                    <a:gd name="connsiteY136" fmla="*/ 38324 h 408436"/>
                    <a:gd name="connsiteX137" fmla="*/ 114782 w 237932"/>
                    <a:gd name="connsiteY137" fmla="*/ 44505 h 408436"/>
                    <a:gd name="connsiteX138" fmla="*/ 114877 w 237932"/>
                    <a:gd name="connsiteY138" fmla="*/ 64190 h 408436"/>
                    <a:gd name="connsiteX139" fmla="*/ 190669 w 237932"/>
                    <a:gd name="connsiteY139" fmla="*/ 75697 h 408436"/>
                    <a:gd name="connsiteX140" fmla="*/ 197231 w 237932"/>
                    <a:gd name="connsiteY140" fmla="*/ 77884 h 408436"/>
                    <a:gd name="connsiteX141" fmla="*/ 198372 w 237932"/>
                    <a:gd name="connsiteY141" fmla="*/ 72654 h 408436"/>
                    <a:gd name="connsiteX142" fmla="*/ 202842 w 237932"/>
                    <a:gd name="connsiteY142" fmla="*/ 52779 h 408436"/>
                    <a:gd name="connsiteX143" fmla="*/ 203793 w 237932"/>
                    <a:gd name="connsiteY143" fmla="*/ 48309 h 408436"/>
                    <a:gd name="connsiteX144" fmla="*/ 204744 w 237932"/>
                    <a:gd name="connsiteY144" fmla="*/ 44220 h 408436"/>
                    <a:gd name="connsiteX145" fmla="*/ 204839 w 237932"/>
                    <a:gd name="connsiteY145" fmla="*/ 43079 h 408436"/>
                    <a:gd name="connsiteX146" fmla="*/ 201796 w 237932"/>
                    <a:gd name="connsiteY146" fmla="*/ 39465 h 408436"/>
                    <a:gd name="connsiteX147" fmla="*/ 200749 w 237932"/>
                    <a:gd name="connsiteY147" fmla="*/ 39370 h 408436"/>
                    <a:gd name="connsiteX148" fmla="*/ 197136 w 237932"/>
                    <a:gd name="connsiteY148" fmla="*/ 42603 h 408436"/>
                    <a:gd name="connsiteX149" fmla="*/ 196375 w 237932"/>
                    <a:gd name="connsiteY149" fmla="*/ 46502 h 408436"/>
                    <a:gd name="connsiteX150" fmla="*/ 195900 w 237932"/>
                    <a:gd name="connsiteY150" fmla="*/ 48785 h 408436"/>
                    <a:gd name="connsiteX151" fmla="*/ 194663 w 237932"/>
                    <a:gd name="connsiteY151" fmla="*/ 55251 h 408436"/>
                    <a:gd name="connsiteX152" fmla="*/ 190669 w 237932"/>
                    <a:gd name="connsiteY152" fmla="*/ 75697 h 408436"/>
                    <a:gd name="connsiteX153" fmla="*/ 46788 w 237932"/>
                    <a:gd name="connsiteY153" fmla="*/ 76363 h 408436"/>
                    <a:gd name="connsiteX154" fmla="*/ 44125 w 237932"/>
                    <a:gd name="connsiteY154" fmla="*/ 63049 h 408436"/>
                    <a:gd name="connsiteX155" fmla="*/ 41367 w 237932"/>
                    <a:gd name="connsiteY155" fmla="*/ 49070 h 408436"/>
                    <a:gd name="connsiteX156" fmla="*/ 40892 w 237932"/>
                    <a:gd name="connsiteY156" fmla="*/ 46788 h 408436"/>
                    <a:gd name="connsiteX157" fmla="*/ 40131 w 237932"/>
                    <a:gd name="connsiteY157" fmla="*/ 42889 h 408436"/>
                    <a:gd name="connsiteX158" fmla="*/ 36517 w 237932"/>
                    <a:gd name="connsiteY158" fmla="*/ 39655 h 408436"/>
                    <a:gd name="connsiteX159" fmla="*/ 35471 w 237932"/>
                    <a:gd name="connsiteY159" fmla="*/ 39751 h 408436"/>
                    <a:gd name="connsiteX160" fmla="*/ 32428 w 237932"/>
                    <a:gd name="connsiteY160" fmla="*/ 43364 h 408436"/>
                    <a:gd name="connsiteX161" fmla="*/ 32523 w 237932"/>
                    <a:gd name="connsiteY161" fmla="*/ 44410 h 408436"/>
                    <a:gd name="connsiteX162" fmla="*/ 33664 w 237932"/>
                    <a:gd name="connsiteY162" fmla="*/ 49736 h 408436"/>
                    <a:gd name="connsiteX163" fmla="*/ 34330 w 237932"/>
                    <a:gd name="connsiteY163" fmla="*/ 52969 h 408436"/>
                    <a:gd name="connsiteX164" fmla="*/ 38134 w 237932"/>
                    <a:gd name="connsiteY164" fmla="*/ 70182 h 408436"/>
                    <a:gd name="connsiteX165" fmla="*/ 40036 w 237932"/>
                    <a:gd name="connsiteY165" fmla="*/ 78550 h 408436"/>
                    <a:gd name="connsiteX166" fmla="*/ 46788 w 237932"/>
                    <a:gd name="connsiteY166" fmla="*/ 76363 h 408436"/>
                    <a:gd name="connsiteX167" fmla="*/ 206265 w 237932"/>
                    <a:gd name="connsiteY167" fmla="*/ 117350 h 408436"/>
                    <a:gd name="connsiteX168" fmla="*/ 201415 w 237932"/>
                    <a:gd name="connsiteY168" fmla="*/ 114877 h 408436"/>
                    <a:gd name="connsiteX169" fmla="*/ 194378 w 237932"/>
                    <a:gd name="connsiteY169" fmla="*/ 111549 h 408436"/>
                    <a:gd name="connsiteX170" fmla="*/ 187151 w 237932"/>
                    <a:gd name="connsiteY170" fmla="*/ 108601 h 408436"/>
                    <a:gd name="connsiteX171" fmla="*/ 181160 w 237932"/>
                    <a:gd name="connsiteY171" fmla="*/ 106413 h 408436"/>
                    <a:gd name="connsiteX172" fmla="*/ 179828 w 237932"/>
                    <a:gd name="connsiteY172" fmla="*/ 105938 h 408436"/>
                    <a:gd name="connsiteX173" fmla="*/ 172791 w 237932"/>
                    <a:gd name="connsiteY173" fmla="*/ 103751 h 408436"/>
                    <a:gd name="connsiteX174" fmla="*/ 172601 w 237932"/>
                    <a:gd name="connsiteY174" fmla="*/ 103751 h 408436"/>
                    <a:gd name="connsiteX175" fmla="*/ 172411 w 237932"/>
                    <a:gd name="connsiteY175" fmla="*/ 103656 h 408436"/>
                    <a:gd name="connsiteX176" fmla="*/ 152440 w 237932"/>
                    <a:gd name="connsiteY176" fmla="*/ 98901 h 408436"/>
                    <a:gd name="connsiteX177" fmla="*/ 137986 w 237932"/>
                    <a:gd name="connsiteY177" fmla="*/ 96809 h 408436"/>
                    <a:gd name="connsiteX178" fmla="*/ 130188 w 237932"/>
                    <a:gd name="connsiteY178" fmla="*/ 96143 h 408436"/>
                    <a:gd name="connsiteX179" fmla="*/ 127905 w 237932"/>
                    <a:gd name="connsiteY179" fmla="*/ 96048 h 408436"/>
                    <a:gd name="connsiteX180" fmla="*/ 126764 w 237932"/>
                    <a:gd name="connsiteY180" fmla="*/ 95953 h 408436"/>
                    <a:gd name="connsiteX181" fmla="*/ 126289 w 237932"/>
                    <a:gd name="connsiteY181" fmla="*/ 95953 h 408436"/>
                    <a:gd name="connsiteX182" fmla="*/ 118396 w 237932"/>
                    <a:gd name="connsiteY182" fmla="*/ 95763 h 408436"/>
                    <a:gd name="connsiteX183" fmla="*/ 110598 w 237932"/>
                    <a:gd name="connsiteY183" fmla="*/ 95953 h 408436"/>
                    <a:gd name="connsiteX184" fmla="*/ 110027 w 237932"/>
                    <a:gd name="connsiteY184" fmla="*/ 95953 h 408436"/>
                    <a:gd name="connsiteX185" fmla="*/ 108981 w 237932"/>
                    <a:gd name="connsiteY185" fmla="*/ 96048 h 408436"/>
                    <a:gd name="connsiteX186" fmla="*/ 106699 w 237932"/>
                    <a:gd name="connsiteY186" fmla="*/ 96143 h 408436"/>
                    <a:gd name="connsiteX187" fmla="*/ 98901 w 237932"/>
                    <a:gd name="connsiteY187" fmla="*/ 96809 h 408436"/>
                    <a:gd name="connsiteX188" fmla="*/ 84351 w 237932"/>
                    <a:gd name="connsiteY188" fmla="*/ 98901 h 408436"/>
                    <a:gd name="connsiteX189" fmla="*/ 64381 w 237932"/>
                    <a:gd name="connsiteY189" fmla="*/ 103656 h 408436"/>
                    <a:gd name="connsiteX190" fmla="*/ 56963 w 237932"/>
                    <a:gd name="connsiteY190" fmla="*/ 105938 h 408436"/>
                    <a:gd name="connsiteX191" fmla="*/ 49641 w 237932"/>
                    <a:gd name="connsiteY191" fmla="*/ 108601 h 408436"/>
                    <a:gd name="connsiteX192" fmla="*/ 42413 w 237932"/>
                    <a:gd name="connsiteY192" fmla="*/ 111549 h 408436"/>
                    <a:gd name="connsiteX193" fmla="*/ 35281 w 237932"/>
                    <a:gd name="connsiteY193" fmla="*/ 114877 h 408436"/>
                    <a:gd name="connsiteX194" fmla="*/ 30431 w 237932"/>
                    <a:gd name="connsiteY194" fmla="*/ 117350 h 408436"/>
                    <a:gd name="connsiteX195" fmla="*/ 206265 w 237932"/>
                    <a:gd name="connsiteY195" fmla="*/ 117350 h 40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</a:cxnLst>
                  <a:rect l="l" t="t" r="r" b="b"/>
                  <a:pathLst>
                    <a:path w="237932" h="408436">
                      <a:moveTo>
                        <a:pt x="209784" y="117350"/>
                      </a:moveTo>
                      <a:lnTo>
                        <a:pt x="237932" y="117350"/>
                      </a:lnTo>
                      <a:lnTo>
                        <a:pt x="237932" y="290426"/>
                      </a:lnTo>
                      <a:cubicBezTo>
                        <a:pt x="237932" y="319335"/>
                        <a:pt x="223763" y="360227"/>
                        <a:pt x="190574" y="385428"/>
                      </a:cubicBezTo>
                      <a:cubicBezTo>
                        <a:pt x="149112" y="417570"/>
                        <a:pt x="82354" y="414908"/>
                        <a:pt x="46122" y="384477"/>
                      </a:cubicBezTo>
                      <a:cubicBezTo>
                        <a:pt x="13789" y="359181"/>
                        <a:pt x="0" y="318955"/>
                        <a:pt x="0" y="290521"/>
                      </a:cubicBezTo>
                      <a:lnTo>
                        <a:pt x="0" y="117445"/>
                      </a:lnTo>
                      <a:lnTo>
                        <a:pt x="27198" y="117445"/>
                      </a:lnTo>
                      <a:lnTo>
                        <a:pt x="24725" y="108696"/>
                      </a:lnTo>
                      <a:lnTo>
                        <a:pt x="24535" y="107840"/>
                      </a:lnTo>
                      <a:lnTo>
                        <a:pt x="24440" y="107650"/>
                      </a:lnTo>
                      <a:lnTo>
                        <a:pt x="25486" y="107079"/>
                      </a:lnTo>
                      <a:cubicBezTo>
                        <a:pt x="25581" y="106984"/>
                        <a:pt x="25676" y="106984"/>
                        <a:pt x="25866" y="106889"/>
                      </a:cubicBezTo>
                      <a:cubicBezTo>
                        <a:pt x="26532" y="106509"/>
                        <a:pt x="27388" y="106128"/>
                        <a:pt x="28339" y="105653"/>
                      </a:cubicBezTo>
                      <a:lnTo>
                        <a:pt x="26342" y="97569"/>
                      </a:lnTo>
                      <a:lnTo>
                        <a:pt x="26057" y="97760"/>
                      </a:lnTo>
                      <a:cubicBezTo>
                        <a:pt x="25010" y="98235"/>
                        <a:pt x="24155" y="98711"/>
                        <a:pt x="23679" y="98901"/>
                      </a:cubicBezTo>
                      <a:lnTo>
                        <a:pt x="22823" y="99281"/>
                      </a:lnTo>
                      <a:lnTo>
                        <a:pt x="22538" y="98425"/>
                      </a:lnTo>
                      <a:lnTo>
                        <a:pt x="19875" y="88630"/>
                      </a:lnTo>
                      <a:lnTo>
                        <a:pt x="19685" y="88060"/>
                      </a:lnTo>
                      <a:lnTo>
                        <a:pt x="20256" y="87774"/>
                      </a:lnTo>
                      <a:cubicBezTo>
                        <a:pt x="20826" y="87489"/>
                        <a:pt x="22062" y="86823"/>
                        <a:pt x="23299" y="86253"/>
                      </a:cubicBezTo>
                      <a:lnTo>
                        <a:pt x="6467" y="23394"/>
                      </a:lnTo>
                      <a:lnTo>
                        <a:pt x="6276" y="22728"/>
                      </a:lnTo>
                      <a:lnTo>
                        <a:pt x="6942" y="22443"/>
                      </a:lnTo>
                      <a:cubicBezTo>
                        <a:pt x="8464" y="21777"/>
                        <a:pt x="9985" y="21112"/>
                        <a:pt x="11507" y="20541"/>
                      </a:cubicBezTo>
                      <a:cubicBezTo>
                        <a:pt x="12838" y="19970"/>
                        <a:pt x="14169" y="19495"/>
                        <a:pt x="15501" y="18924"/>
                      </a:cubicBezTo>
                      <a:cubicBezTo>
                        <a:pt x="15691" y="18829"/>
                        <a:pt x="15881" y="18829"/>
                        <a:pt x="16071" y="18639"/>
                      </a:cubicBezTo>
                      <a:lnTo>
                        <a:pt x="16927" y="18354"/>
                      </a:lnTo>
                      <a:lnTo>
                        <a:pt x="17117" y="19210"/>
                      </a:lnTo>
                      <a:lnTo>
                        <a:pt x="19210" y="27768"/>
                      </a:lnTo>
                      <a:cubicBezTo>
                        <a:pt x="20446" y="27293"/>
                        <a:pt x="21682" y="26817"/>
                        <a:pt x="22918" y="26342"/>
                      </a:cubicBezTo>
                      <a:cubicBezTo>
                        <a:pt x="23774" y="25961"/>
                        <a:pt x="24630" y="25676"/>
                        <a:pt x="25581" y="25391"/>
                      </a:cubicBezTo>
                      <a:cubicBezTo>
                        <a:pt x="26057" y="25296"/>
                        <a:pt x="26437" y="25201"/>
                        <a:pt x="26912" y="25010"/>
                      </a:cubicBezTo>
                      <a:lnTo>
                        <a:pt x="25010" y="16262"/>
                      </a:lnTo>
                      <a:lnTo>
                        <a:pt x="24820" y="15596"/>
                      </a:lnTo>
                      <a:lnTo>
                        <a:pt x="25486" y="15406"/>
                      </a:lnTo>
                      <a:cubicBezTo>
                        <a:pt x="27008" y="14835"/>
                        <a:pt x="28624" y="14360"/>
                        <a:pt x="30241" y="13789"/>
                      </a:cubicBezTo>
                      <a:cubicBezTo>
                        <a:pt x="31857" y="13218"/>
                        <a:pt x="33379" y="12648"/>
                        <a:pt x="35091" y="12267"/>
                      </a:cubicBezTo>
                      <a:lnTo>
                        <a:pt x="35852" y="12077"/>
                      </a:lnTo>
                      <a:lnTo>
                        <a:pt x="35947" y="12838"/>
                      </a:lnTo>
                      <a:lnTo>
                        <a:pt x="37658" y="21397"/>
                      </a:lnTo>
                      <a:cubicBezTo>
                        <a:pt x="38134" y="21302"/>
                        <a:pt x="38514" y="21207"/>
                        <a:pt x="38990" y="21016"/>
                      </a:cubicBezTo>
                      <a:cubicBezTo>
                        <a:pt x="39846" y="20731"/>
                        <a:pt x="40701" y="20541"/>
                        <a:pt x="41557" y="20256"/>
                      </a:cubicBezTo>
                      <a:cubicBezTo>
                        <a:pt x="42223" y="19970"/>
                        <a:pt x="42984" y="19780"/>
                        <a:pt x="43745" y="19590"/>
                      </a:cubicBezTo>
                      <a:cubicBezTo>
                        <a:pt x="44315" y="19400"/>
                        <a:pt x="44886" y="19210"/>
                        <a:pt x="45551" y="19114"/>
                      </a:cubicBezTo>
                      <a:lnTo>
                        <a:pt x="44030" y="10366"/>
                      </a:lnTo>
                      <a:lnTo>
                        <a:pt x="43840" y="9700"/>
                      </a:lnTo>
                      <a:lnTo>
                        <a:pt x="44505" y="9510"/>
                      </a:lnTo>
                      <a:cubicBezTo>
                        <a:pt x="46122" y="9034"/>
                        <a:pt x="47739" y="8654"/>
                        <a:pt x="49355" y="8178"/>
                      </a:cubicBezTo>
                      <a:cubicBezTo>
                        <a:pt x="50211" y="7988"/>
                        <a:pt x="50972" y="7798"/>
                        <a:pt x="51733" y="7608"/>
                      </a:cubicBezTo>
                      <a:cubicBezTo>
                        <a:pt x="52493" y="7418"/>
                        <a:pt x="53349" y="7227"/>
                        <a:pt x="54205" y="7037"/>
                      </a:cubicBezTo>
                      <a:lnTo>
                        <a:pt x="54966" y="6847"/>
                      </a:lnTo>
                      <a:lnTo>
                        <a:pt x="55156" y="7703"/>
                      </a:lnTo>
                      <a:lnTo>
                        <a:pt x="59245" y="35471"/>
                      </a:lnTo>
                      <a:cubicBezTo>
                        <a:pt x="70277" y="32904"/>
                        <a:pt x="82164" y="30716"/>
                        <a:pt x="94716" y="29385"/>
                      </a:cubicBezTo>
                      <a:lnTo>
                        <a:pt x="93195" y="1997"/>
                      </a:lnTo>
                      <a:lnTo>
                        <a:pt x="93100" y="1236"/>
                      </a:lnTo>
                      <a:lnTo>
                        <a:pt x="93861" y="1141"/>
                      </a:lnTo>
                      <a:cubicBezTo>
                        <a:pt x="95572" y="1046"/>
                        <a:pt x="102134" y="571"/>
                        <a:pt x="103846" y="475"/>
                      </a:cubicBezTo>
                      <a:lnTo>
                        <a:pt x="104607" y="380"/>
                      </a:lnTo>
                      <a:lnTo>
                        <a:pt x="104702" y="1141"/>
                      </a:lnTo>
                      <a:lnTo>
                        <a:pt x="105082" y="9890"/>
                      </a:lnTo>
                      <a:cubicBezTo>
                        <a:pt x="105558" y="9890"/>
                        <a:pt x="106223" y="9795"/>
                        <a:pt x="106984" y="9795"/>
                      </a:cubicBezTo>
                      <a:cubicBezTo>
                        <a:pt x="109076" y="9700"/>
                        <a:pt x="111739" y="9605"/>
                        <a:pt x="113260" y="9605"/>
                      </a:cubicBezTo>
                      <a:lnTo>
                        <a:pt x="113165" y="761"/>
                      </a:lnTo>
                      <a:lnTo>
                        <a:pt x="113165" y="95"/>
                      </a:lnTo>
                      <a:lnTo>
                        <a:pt x="116399" y="95"/>
                      </a:lnTo>
                      <a:cubicBezTo>
                        <a:pt x="117159" y="95"/>
                        <a:pt x="118015" y="0"/>
                        <a:pt x="118871" y="0"/>
                      </a:cubicBezTo>
                      <a:cubicBezTo>
                        <a:pt x="119632" y="0"/>
                        <a:pt x="120488" y="95"/>
                        <a:pt x="121344" y="95"/>
                      </a:cubicBezTo>
                      <a:lnTo>
                        <a:pt x="124577" y="95"/>
                      </a:lnTo>
                      <a:lnTo>
                        <a:pt x="124577" y="856"/>
                      </a:lnTo>
                      <a:lnTo>
                        <a:pt x="124482" y="9700"/>
                      </a:lnTo>
                      <a:cubicBezTo>
                        <a:pt x="126003" y="9700"/>
                        <a:pt x="128571" y="9795"/>
                        <a:pt x="130663" y="9890"/>
                      </a:cubicBezTo>
                      <a:cubicBezTo>
                        <a:pt x="131424" y="9890"/>
                        <a:pt x="132185" y="9985"/>
                        <a:pt x="132755" y="9985"/>
                      </a:cubicBezTo>
                      <a:lnTo>
                        <a:pt x="133041" y="1236"/>
                      </a:lnTo>
                      <a:lnTo>
                        <a:pt x="133136" y="475"/>
                      </a:lnTo>
                      <a:lnTo>
                        <a:pt x="133896" y="571"/>
                      </a:lnTo>
                      <a:cubicBezTo>
                        <a:pt x="135608" y="571"/>
                        <a:pt x="142170" y="1141"/>
                        <a:pt x="143882" y="1236"/>
                      </a:cubicBezTo>
                      <a:lnTo>
                        <a:pt x="144642" y="1331"/>
                      </a:lnTo>
                      <a:lnTo>
                        <a:pt x="144547" y="2092"/>
                      </a:lnTo>
                      <a:lnTo>
                        <a:pt x="143026" y="29385"/>
                      </a:lnTo>
                      <a:cubicBezTo>
                        <a:pt x="155388" y="30716"/>
                        <a:pt x="167180" y="32713"/>
                        <a:pt x="178021" y="35281"/>
                      </a:cubicBezTo>
                      <a:lnTo>
                        <a:pt x="182111" y="7418"/>
                      </a:lnTo>
                      <a:lnTo>
                        <a:pt x="182301" y="6562"/>
                      </a:lnTo>
                      <a:lnTo>
                        <a:pt x="183061" y="6752"/>
                      </a:lnTo>
                      <a:cubicBezTo>
                        <a:pt x="183917" y="6942"/>
                        <a:pt x="184678" y="7132"/>
                        <a:pt x="185534" y="7322"/>
                      </a:cubicBezTo>
                      <a:cubicBezTo>
                        <a:pt x="186390" y="7513"/>
                        <a:pt x="187151" y="7703"/>
                        <a:pt x="188007" y="7893"/>
                      </a:cubicBezTo>
                      <a:cubicBezTo>
                        <a:pt x="189623" y="8273"/>
                        <a:pt x="191240" y="8654"/>
                        <a:pt x="192856" y="9129"/>
                      </a:cubicBezTo>
                      <a:lnTo>
                        <a:pt x="193522" y="9319"/>
                      </a:lnTo>
                      <a:lnTo>
                        <a:pt x="193332" y="9985"/>
                      </a:lnTo>
                      <a:lnTo>
                        <a:pt x="191810" y="18734"/>
                      </a:lnTo>
                      <a:cubicBezTo>
                        <a:pt x="192381" y="18924"/>
                        <a:pt x="193047" y="19114"/>
                        <a:pt x="193617" y="19210"/>
                      </a:cubicBezTo>
                      <a:cubicBezTo>
                        <a:pt x="194378" y="19400"/>
                        <a:pt x="195139" y="19590"/>
                        <a:pt x="195804" y="19875"/>
                      </a:cubicBezTo>
                      <a:cubicBezTo>
                        <a:pt x="196660" y="20161"/>
                        <a:pt x="197516" y="20351"/>
                        <a:pt x="198372" y="20636"/>
                      </a:cubicBezTo>
                      <a:cubicBezTo>
                        <a:pt x="198752" y="20826"/>
                        <a:pt x="199228" y="20921"/>
                        <a:pt x="199608" y="21016"/>
                      </a:cubicBezTo>
                      <a:lnTo>
                        <a:pt x="201320" y="12458"/>
                      </a:lnTo>
                      <a:lnTo>
                        <a:pt x="201510" y="11697"/>
                      </a:lnTo>
                      <a:lnTo>
                        <a:pt x="202271" y="11887"/>
                      </a:lnTo>
                      <a:cubicBezTo>
                        <a:pt x="203888" y="12363"/>
                        <a:pt x="205504" y="12838"/>
                        <a:pt x="207121" y="13409"/>
                      </a:cubicBezTo>
                      <a:cubicBezTo>
                        <a:pt x="208643" y="13884"/>
                        <a:pt x="210259" y="14455"/>
                        <a:pt x="211876" y="15025"/>
                      </a:cubicBezTo>
                      <a:lnTo>
                        <a:pt x="212542" y="15216"/>
                      </a:lnTo>
                      <a:lnTo>
                        <a:pt x="212351" y="15881"/>
                      </a:lnTo>
                      <a:lnTo>
                        <a:pt x="210449" y="24630"/>
                      </a:lnTo>
                      <a:cubicBezTo>
                        <a:pt x="210925" y="24820"/>
                        <a:pt x="211305" y="24915"/>
                        <a:pt x="211781" y="25106"/>
                      </a:cubicBezTo>
                      <a:cubicBezTo>
                        <a:pt x="212637" y="25391"/>
                        <a:pt x="213492" y="25676"/>
                        <a:pt x="214443" y="26057"/>
                      </a:cubicBezTo>
                      <a:cubicBezTo>
                        <a:pt x="215680" y="26532"/>
                        <a:pt x="216916" y="27008"/>
                        <a:pt x="218152" y="27483"/>
                      </a:cubicBezTo>
                      <a:lnTo>
                        <a:pt x="220244" y="18924"/>
                      </a:lnTo>
                      <a:lnTo>
                        <a:pt x="220435" y="18068"/>
                      </a:lnTo>
                      <a:lnTo>
                        <a:pt x="221290" y="18354"/>
                      </a:lnTo>
                      <a:cubicBezTo>
                        <a:pt x="221481" y="18449"/>
                        <a:pt x="221671" y="18544"/>
                        <a:pt x="221861" y="18639"/>
                      </a:cubicBezTo>
                      <a:cubicBezTo>
                        <a:pt x="223192" y="19114"/>
                        <a:pt x="224524" y="19590"/>
                        <a:pt x="225855" y="20256"/>
                      </a:cubicBezTo>
                      <a:cubicBezTo>
                        <a:pt x="227377" y="20826"/>
                        <a:pt x="228803" y="21492"/>
                        <a:pt x="230420" y="22158"/>
                      </a:cubicBezTo>
                      <a:lnTo>
                        <a:pt x="231085" y="22443"/>
                      </a:lnTo>
                      <a:lnTo>
                        <a:pt x="230895" y="23109"/>
                      </a:lnTo>
                      <a:lnTo>
                        <a:pt x="214158" y="85682"/>
                      </a:lnTo>
                      <a:cubicBezTo>
                        <a:pt x="215490" y="86253"/>
                        <a:pt x="216726" y="86919"/>
                        <a:pt x="217962" y="87489"/>
                      </a:cubicBezTo>
                      <a:lnTo>
                        <a:pt x="218533" y="87774"/>
                      </a:lnTo>
                      <a:lnTo>
                        <a:pt x="218342" y="88345"/>
                      </a:lnTo>
                      <a:lnTo>
                        <a:pt x="215394" y="99091"/>
                      </a:lnTo>
                      <a:lnTo>
                        <a:pt x="214539" y="98711"/>
                      </a:lnTo>
                      <a:cubicBezTo>
                        <a:pt x="214063" y="98520"/>
                        <a:pt x="213207" y="98045"/>
                        <a:pt x="212161" y="97569"/>
                      </a:cubicBezTo>
                      <a:cubicBezTo>
                        <a:pt x="211876" y="97379"/>
                        <a:pt x="211591" y="97284"/>
                        <a:pt x="211305" y="97094"/>
                      </a:cubicBezTo>
                      <a:lnTo>
                        <a:pt x="209118" y="105748"/>
                      </a:lnTo>
                      <a:cubicBezTo>
                        <a:pt x="209974" y="106223"/>
                        <a:pt x="210830" y="106604"/>
                        <a:pt x="211400" y="106889"/>
                      </a:cubicBezTo>
                      <a:lnTo>
                        <a:pt x="212446" y="107364"/>
                      </a:lnTo>
                      <a:lnTo>
                        <a:pt x="212161" y="108506"/>
                      </a:lnTo>
                      <a:lnTo>
                        <a:pt x="209784" y="117350"/>
                      </a:lnTo>
                      <a:lnTo>
                        <a:pt x="209784" y="117350"/>
                      </a:lnTo>
                      <a:close/>
                      <a:moveTo>
                        <a:pt x="114877" y="64190"/>
                      </a:moveTo>
                      <a:cubicBezTo>
                        <a:pt x="117254" y="64095"/>
                        <a:pt x="119632" y="64095"/>
                        <a:pt x="121914" y="64190"/>
                      </a:cubicBezTo>
                      <a:cubicBezTo>
                        <a:pt x="122009" y="59150"/>
                        <a:pt x="122104" y="48690"/>
                        <a:pt x="122199" y="40701"/>
                      </a:cubicBezTo>
                      <a:cubicBezTo>
                        <a:pt x="122295" y="34615"/>
                        <a:pt x="122390" y="29765"/>
                        <a:pt x="122390" y="28909"/>
                      </a:cubicBezTo>
                      <a:cubicBezTo>
                        <a:pt x="122390" y="26532"/>
                        <a:pt x="120963" y="24915"/>
                        <a:pt x="118491" y="24915"/>
                      </a:cubicBezTo>
                      <a:cubicBezTo>
                        <a:pt x="115923" y="24915"/>
                        <a:pt x="114592" y="26627"/>
                        <a:pt x="114592" y="28909"/>
                      </a:cubicBezTo>
                      <a:cubicBezTo>
                        <a:pt x="114592" y="29670"/>
                        <a:pt x="114687" y="33474"/>
                        <a:pt x="114687" y="38324"/>
                      </a:cubicBezTo>
                      <a:cubicBezTo>
                        <a:pt x="114687" y="40226"/>
                        <a:pt x="114782" y="42318"/>
                        <a:pt x="114782" y="44505"/>
                      </a:cubicBezTo>
                      <a:cubicBezTo>
                        <a:pt x="114782" y="51067"/>
                        <a:pt x="114877" y="59911"/>
                        <a:pt x="114877" y="64190"/>
                      </a:cubicBezTo>
                      <a:moveTo>
                        <a:pt x="190669" y="75697"/>
                      </a:moveTo>
                      <a:cubicBezTo>
                        <a:pt x="192286" y="76268"/>
                        <a:pt x="195424" y="77314"/>
                        <a:pt x="197231" y="77884"/>
                      </a:cubicBezTo>
                      <a:cubicBezTo>
                        <a:pt x="197516" y="76458"/>
                        <a:pt x="197897" y="74746"/>
                        <a:pt x="198372" y="72654"/>
                      </a:cubicBezTo>
                      <a:cubicBezTo>
                        <a:pt x="199799" y="66473"/>
                        <a:pt x="201605" y="58294"/>
                        <a:pt x="202842" y="52779"/>
                      </a:cubicBezTo>
                      <a:cubicBezTo>
                        <a:pt x="203222" y="51067"/>
                        <a:pt x="203507" y="49641"/>
                        <a:pt x="203793" y="48309"/>
                      </a:cubicBezTo>
                      <a:lnTo>
                        <a:pt x="204744" y="44220"/>
                      </a:lnTo>
                      <a:cubicBezTo>
                        <a:pt x="204839" y="43840"/>
                        <a:pt x="204839" y="43459"/>
                        <a:pt x="204839" y="43079"/>
                      </a:cubicBezTo>
                      <a:cubicBezTo>
                        <a:pt x="204839" y="41367"/>
                        <a:pt x="203888" y="39846"/>
                        <a:pt x="201796" y="39465"/>
                      </a:cubicBezTo>
                      <a:cubicBezTo>
                        <a:pt x="201415" y="39370"/>
                        <a:pt x="201035" y="39370"/>
                        <a:pt x="200749" y="39370"/>
                      </a:cubicBezTo>
                      <a:cubicBezTo>
                        <a:pt x="198848" y="39370"/>
                        <a:pt x="197516" y="40606"/>
                        <a:pt x="197136" y="42603"/>
                      </a:cubicBezTo>
                      <a:cubicBezTo>
                        <a:pt x="197041" y="43079"/>
                        <a:pt x="196851" y="44505"/>
                        <a:pt x="196375" y="46502"/>
                      </a:cubicBezTo>
                      <a:cubicBezTo>
                        <a:pt x="196280" y="47168"/>
                        <a:pt x="196090" y="48024"/>
                        <a:pt x="195900" y="48785"/>
                      </a:cubicBezTo>
                      <a:cubicBezTo>
                        <a:pt x="195519" y="50592"/>
                        <a:pt x="195139" y="52779"/>
                        <a:pt x="194663" y="55251"/>
                      </a:cubicBezTo>
                      <a:cubicBezTo>
                        <a:pt x="193427" y="62288"/>
                        <a:pt x="191810" y="70942"/>
                        <a:pt x="190669" y="75697"/>
                      </a:cubicBezTo>
                      <a:moveTo>
                        <a:pt x="46788" y="76363"/>
                      </a:moveTo>
                      <a:cubicBezTo>
                        <a:pt x="46217" y="73225"/>
                        <a:pt x="45171" y="67994"/>
                        <a:pt x="44125" y="63049"/>
                      </a:cubicBezTo>
                      <a:cubicBezTo>
                        <a:pt x="43174" y="57914"/>
                        <a:pt x="42128" y="52684"/>
                        <a:pt x="41367" y="49070"/>
                      </a:cubicBezTo>
                      <a:cubicBezTo>
                        <a:pt x="41177" y="48309"/>
                        <a:pt x="41082" y="47453"/>
                        <a:pt x="40892" y="46788"/>
                      </a:cubicBezTo>
                      <a:cubicBezTo>
                        <a:pt x="40511" y="44696"/>
                        <a:pt x="40226" y="43269"/>
                        <a:pt x="40131" y="42889"/>
                      </a:cubicBezTo>
                      <a:cubicBezTo>
                        <a:pt x="39750" y="40987"/>
                        <a:pt x="38419" y="39655"/>
                        <a:pt x="36517" y="39655"/>
                      </a:cubicBezTo>
                      <a:cubicBezTo>
                        <a:pt x="36232" y="39655"/>
                        <a:pt x="35852" y="39655"/>
                        <a:pt x="35471" y="39751"/>
                      </a:cubicBezTo>
                      <a:cubicBezTo>
                        <a:pt x="33379" y="40131"/>
                        <a:pt x="32428" y="41652"/>
                        <a:pt x="32428" y="43364"/>
                      </a:cubicBezTo>
                      <a:cubicBezTo>
                        <a:pt x="32428" y="43745"/>
                        <a:pt x="32428" y="44125"/>
                        <a:pt x="32523" y="44410"/>
                      </a:cubicBezTo>
                      <a:cubicBezTo>
                        <a:pt x="32618" y="44981"/>
                        <a:pt x="33094" y="46978"/>
                        <a:pt x="33664" y="49736"/>
                      </a:cubicBezTo>
                      <a:cubicBezTo>
                        <a:pt x="33854" y="50687"/>
                        <a:pt x="34140" y="51828"/>
                        <a:pt x="34330" y="52969"/>
                      </a:cubicBezTo>
                      <a:cubicBezTo>
                        <a:pt x="35281" y="57724"/>
                        <a:pt x="36898" y="64381"/>
                        <a:pt x="38134" y="70182"/>
                      </a:cubicBezTo>
                      <a:cubicBezTo>
                        <a:pt x="38800" y="73130"/>
                        <a:pt x="39655" y="76458"/>
                        <a:pt x="40036" y="78550"/>
                      </a:cubicBezTo>
                      <a:lnTo>
                        <a:pt x="46788" y="76363"/>
                      </a:lnTo>
                      <a:close/>
                      <a:moveTo>
                        <a:pt x="206265" y="117350"/>
                      </a:moveTo>
                      <a:cubicBezTo>
                        <a:pt x="204458" y="116399"/>
                        <a:pt x="202271" y="115257"/>
                        <a:pt x="201415" y="114877"/>
                      </a:cubicBezTo>
                      <a:cubicBezTo>
                        <a:pt x="200179" y="114306"/>
                        <a:pt x="195519" y="112119"/>
                        <a:pt x="194378" y="111549"/>
                      </a:cubicBezTo>
                      <a:cubicBezTo>
                        <a:pt x="193237" y="111073"/>
                        <a:pt x="188387" y="108981"/>
                        <a:pt x="187151" y="108601"/>
                      </a:cubicBezTo>
                      <a:cubicBezTo>
                        <a:pt x="186200" y="108220"/>
                        <a:pt x="183157" y="107079"/>
                        <a:pt x="181160" y="106413"/>
                      </a:cubicBezTo>
                      <a:cubicBezTo>
                        <a:pt x="180589" y="106128"/>
                        <a:pt x="180113" y="106033"/>
                        <a:pt x="179828" y="105938"/>
                      </a:cubicBezTo>
                      <a:cubicBezTo>
                        <a:pt x="178782" y="105558"/>
                        <a:pt x="174408" y="104226"/>
                        <a:pt x="172791" y="103751"/>
                      </a:cubicBezTo>
                      <a:lnTo>
                        <a:pt x="172601" y="103751"/>
                      </a:lnTo>
                      <a:lnTo>
                        <a:pt x="172411" y="103656"/>
                      </a:lnTo>
                      <a:cubicBezTo>
                        <a:pt x="171174" y="103275"/>
                        <a:pt x="157956" y="99852"/>
                        <a:pt x="152440" y="98901"/>
                      </a:cubicBezTo>
                      <a:cubicBezTo>
                        <a:pt x="147590" y="98045"/>
                        <a:pt x="142740" y="97379"/>
                        <a:pt x="137986" y="96809"/>
                      </a:cubicBezTo>
                      <a:cubicBezTo>
                        <a:pt x="136749" y="96714"/>
                        <a:pt x="131519" y="96238"/>
                        <a:pt x="130188" y="96143"/>
                      </a:cubicBezTo>
                      <a:cubicBezTo>
                        <a:pt x="129427" y="96048"/>
                        <a:pt x="128666" y="96048"/>
                        <a:pt x="127905" y="96048"/>
                      </a:cubicBezTo>
                      <a:cubicBezTo>
                        <a:pt x="127525" y="96048"/>
                        <a:pt x="127145" y="95953"/>
                        <a:pt x="126764" y="95953"/>
                      </a:cubicBezTo>
                      <a:lnTo>
                        <a:pt x="126289" y="95953"/>
                      </a:lnTo>
                      <a:cubicBezTo>
                        <a:pt x="124957" y="95858"/>
                        <a:pt x="119822" y="95763"/>
                        <a:pt x="118396" y="95763"/>
                      </a:cubicBezTo>
                      <a:cubicBezTo>
                        <a:pt x="117064" y="95763"/>
                        <a:pt x="111929" y="95858"/>
                        <a:pt x="110598" y="95953"/>
                      </a:cubicBezTo>
                      <a:lnTo>
                        <a:pt x="110027" y="95953"/>
                      </a:lnTo>
                      <a:cubicBezTo>
                        <a:pt x="109742" y="95953"/>
                        <a:pt x="109361" y="96048"/>
                        <a:pt x="108981" y="96048"/>
                      </a:cubicBezTo>
                      <a:cubicBezTo>
                        <a:pt x="108315" y="96048"/>
                        <a:pt x="107459" y="96048"/>
                        <a:pt x="106699" y="96143"/>
                      </a:cubicBezTo>
                      <a:cubicBezTo>
                        <a:pt x="105367" y="96238"/>
                        <a:pt x="100232" y="96714"/>
                        <a:pt x="98901" y="96809"/>
                      </a:cubicBezTo>
                      <a:cubicBezTo>
                        <a:pt x="94051" y="97379"/>
                        <a:pt x="89201" y="98045"/>
                        <a:pt x="84351" y="98901"/>
                      </a:cubicBezTo>
                      <a:cubicBezTo>
                        <a:pt x="78930" y="99852"/>
                        <a:pt x="65617" y="103370"/>
                        <a:pt x="64381" y="103656"/>
                      </a:cubicBezTo>
                      <a:cubicBezTo>
                        <a:pt x="63144" y="104036"/>
                        <a:pt x="58104" y="105558"/>
                        <a:pt x="56963" y="105938"/>
                      </a:cubicBezTo>
                      <a:cubicBezTo>
                        <a:pt x="55632" y="106413"/>
                        <a:pt x="50782" y="108220"/>
                        <a:pt x="49641" y="108601"/>
                      </a:cubicBezTo>
                      <a:cubicBezTo>
                        <a:pt x="48404" y="109076"/>
                        <a:pt x="43554" y="111073"/>
                        <a:pt x="42413" y="111549"/>
                      </a:cubicBezTo>
                      <a:lnTo>
                        <a:pt x="35281" y="114877"/>
                      </a:lnTo>
                      <a:cubicBezTo>
                        <a:pt x="34520" y="115257"/>
                        <a:pt x="32238" y="116399"/>
                        <a:pt x="30431" y="117350"/>
                      </a:cubicBezTo>
                      <a:lnTo>
                        <a:pt x="206265" y="117350"/>
                      </a:lnTo>
                      <a:close/>
                    </a:path>
                  </a:pathLst>
                </a:custGeom>
                <a:solidFill>
                  <a:srgbClr val="0062AE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5" name="Frihåndsform: figur 404">
                  <a:extLst>
                    <a:ext uri="{FF2B5EF4-FFF2-40B4-BE49-F238E27FC236}">
                      <a16:creationId xmlns:a16="http://schemas.microsoft.com/office/drawing/2014/main" id="{72448D94-58E3-40C2-8C89-999332604C3B}"/>
                    </a:ext>
                  </a:extLst>
                </p:cNvPr>
                <p:cNvSpPr/>
                <p:nvPr/>
              </p:nvSpPr>
              <p:spPr>
                <a:xfrm>
                  <a:off x="10107224" y="691163"/>
                  <a:ext cx="195424" cy="31477"/>
                </a:xfrm>
                <a:custGeom>
                  <a:avLst/>
                  <a:gdLst>
                    <a:gd name="connsiteX0" fmla="*/ 97950 w 195424"/>
                    <a:gd name="connsiteY0" fmla="*/ 8844 h 31477"/>
                    <a:gd name="connsiteX1" fmla="*/ 89581 w 195424"/>
                    <a:gd name="connsiteY1" fmla="*/ 9034 h 31477"/>
                    <a:gd name="connsiteX2" fmla="*/ 85682 w 195424"/>
                    <a:gd name="connsiteY2" fmla="*/ 9129 h 31477"/>
                    <a:gd name="connsiteX3" fmla="*/ 85397 w 195424"/>
                    <a:gd name="connsiteY3" fmla="*/ 9129 h 31477"/>
                    <a:gd name="connsiteX4" fmla="*/ 77124 w 195424"/>
                    <a:gd name="connsiteY4" fmla="*/ 9795 h 31477"/>
                    <a:gd name="connsiteX5" fmla="*/ 64951 w 195424"/>
                    <a:gd name="connsiteY5" fmla="*/ 11317 h 31477"/>
                    <a:gd name="connsiteX6" fmla="*/ 52398 w 195424"/>
                    <a:gd name="connsiteY6" fmla="*/ 13694 h 31477"/>
                    <a:gd name="connsiteX7" fmla="*/ 40321 w 195424"/>
                    <a:gd name="connsiteY7" fmla="*/ 16737 h 31477"/>
                    <a:gd name="connsiteX8" fmla="*/ 32333 w 195424"/>
                    <a:gd name="connsiteY8" fmla="*/ 19210 h 31477"/>
                    <a:gd name="connsiteX9" fmla="*/ 24535 w 195424"/>
                    <a:gd name="connsiteY9" fmla="*/ 21872 h 31477"/>
                    <a:gd name="connsiteX10" fmla="*/ 16832 w 195424"/>
                    <a:gd name="connsiteY10" fmla="*/ 24915 h 31477"/>
                    <a:gd name="connsiteX11" fmla="*/ 9224 w 195424"/>
                    <a:gd name="connsiteY11" fmla="*/ 28149 h 31477"/>
                    <a:gd name="connsiteX12" fmla="*/ 4089 w 195424"/>
                    <a:gd name="connsiteY12" fmla="*/ 30621 h 31477"/>
                    <a:gd name="connsiteX13" fmla="*/ 2377 w 195424"/>
                    <a:gd name="connsiteY13" fmla="*/ 31477 h 31477"/>
                    <a:gd name="connsiteX14" fmla="*/ 0 w 195424"/>
                    <a:gd name="connsiteY14" fmla="*/ 22823 h 31477"/>
                    <a:gd name="connsiteX15" fmla="*/ 2377 w 195424"/>
                    <a:gd name="connsiteY15" fmla="*/ 21682 h 31477"/>
                    <a:gd name="connsiteX16" fmla="*/ 3328 w 195424"/>
                    <a:gd name="connsiteY16" fmla="*/ 21207 h 31477"/>
                    <a:gd name="connsiteX17" fmla="*/ 11031 w 195424"/>
                    <a:gd name="connsiteY17" fmla="*/ 17783 h 31477"/>
                    <a:gd name="connsiteX18" fmla="*/ 18829 w 195424"/>
                    <a:gd name="connsiteY18" fmla="*/ 14550 h 31477"/>
                    <a:gd name="connsiteX19" fmla="*/ 26912 w 195424"/>
                    <a:gd name="connsiteY19" fmla="*/ 11697 h 31477"/>
                    <a:gd name="connsiteX20" fmla="*/ 34901 w 195424"/>
                    <a:gd name="connsiteY20" fmla="*/ 9129 h 31477"/>
                    <a:gd name="connsiteX21" fmla="*/ 43079 w 195424"/>
                    <a:gd name="connsiteY21" fmla="*/ 6847 h 31477"/>
                    <a:gd name="connsiteX22" fmla="*/ 76553 w 195424"/>
                    <a:gd name="connsiteY22" fmla="*/ 951 h 31477"/>
                    <a:gd name="connsiteX23" fmla="*/ 85017 w 195424"/>
                    <a:gd name="connsiteY23" fmla="*/ 285 h 31477"/>
                    <a:gd name="connsiteX24" fmla="*/ 89106 w 195424"/>
                    <a:gd name="connsiteY24" fmla="*/ 95 h 31477"/>
                    <a:gd name="connsiteX25" fmla="*/ 89391 w 195424"/>
                    <a:gd name="connsiteY25" fmla="*/ 95 h 31477"/>
                    <a:gd name="connsiteX26" fmla="*/ 93575 w 195424"/>
                    <a:gd name="connsiteY26" fmla="*/ 0 h 31477"/>
                    <a:gd name="connsiteX27" fmla="*/ 95667 w 195424"/>
                    <a:gd name="connsiteY27" fmla="*/ 0 h 31477"/>
                    <a:gd name="connsiteX28" fmla="*/ 97760 w 195424"/>
                    <a:gd name="connsiteY28" fmla="*/ 0 h 31477"/>
                    <a:gd name="connsiteX29" fmla="*/ 99852 w 195424"/>
                    <a:gd name="connsiteY29" fmla="*/ 0 h 31477"/>
                    <a:gd name="connsiteX30" fmla="*/ 101944 w 195424"/>
                    <a:gd name="connsiteY30" fmla="*/ 0 h 31477"/>
                    <a:gd name="connsiteX31" fmla="*/ 106223 w 195424"/>
                    <a:gd name="connsiteY31" fmla="*/ 95 h 31477"/>
                    <a:gd name="connsiteX32" fmla="*/ 110503 w 195424"/>
                    <a:gd name="connsiteY32" fmla="*/ 285 h 31477"/>
                    <a:gd name="connsiteX33" fmla="*/ 118966 w 195424"/>
                    <a:gd name="connsiteY33" fmla="*/ 951 h 31477"/>
                    <a:gd name="connsiteX34" fmla="*/ 152440 w 195424"/>
                    <a:gd name="connsiteY34" fmla="*/ 6847 h 31477"/>
                    <a:gd name="connsiteX35" fmla="*/ 160619 w 195424"/>
                    <a:gd name="connsiteY35" fmla="*/ 9129 h 31477"/>
                    <a:gd name="connsiteX36" fmla="*/ 168607 w 195424"/>
                    <a:gd name="connsiteY36" fmla="*/ 11697 h 31477"/>
                    <a:gd name="connsiteX37" fmla="*/ 176595 w 195424"/>
                    <a:gd name="connsiteY37" fmla="*/ 14550 h 31477"/>
                    <a:gd name="connsiteX38" fmla="*/ 183917 w 195424"/>
                    <a:gd name="connsiteY38" fmla="*/ 17498 h 31477"/>
                    <a:gd name="connsiteX39" fmla="*/ 184393 w 195424"/>
                    <a:gd name="connsiteY39" fmla="*/ 17688 h 31477"/>
                    <a:gd name="connsiteX40" fmla="*/ 192096 w 195424"/>
                    <a:gd name="connsiteY40" fmla="*/ 21112 h 31477"/>
                    <a:gd name="connsiteX41" fmla="*/ 195424 w 195424"/>
                    <a:gd name="connsiteY41" fmla="*/ 22728 h 31477"/>
                    <a:gd name="connsiteX42" fmla="*/ 192952 w 195424"/>
                    <a:gd name="connsiteY42" fmla="*/ 31382 h 31477"/>
                    <a:gd name="connsiteX43" fmla="*/ 191240 w 195424"/>
                    <a:gd name="connsiteY43" fmla="*/ 30621 h 31477"/>
                    <a:gd name="connsiteX44" fmla="*/ 186105 w 195424"/>
                    <a:gd name="connsiteY44" fmla="*/ 28054 h 31477"/>
                    <a:gd name="connsiteX45" fmla="*/ 178497 w 195424"/>
                    <a:gd name="connsiteY45" fmla="*/ 24820 h 31477"/>
                    <a:gd name="connsiteX46" fmla="*/ 170794 w 195424"/>
                    <a:gd name="connsiteY46" fmla="*/ 21777 h 31477"/>
                    <a:gd name="connsiteX47" fmla="*/ 162996 w 195424"/>
                    <a:gd name="connsiteY47" fmla="*/ 19114 h 31477"/>
                    <a:gd name="connsiteX48" fmla="*/ 155103 w 195424"/>
                    <a:gd name="connsiteY48" fmla="*/ 16642 h 31477"/>
                    <a:gd name="connsiteX49" fmla="*/ 143026 w 195424"/>
                    <a:gd name="connsiteY49" fmla="*/ 13599 h 31477"/>
                    <a:gd name="connsiteX50" fmla="*/ 130473 w 195424"/>
                    <a:gd name="connsiteY50" fmla="*/ 11221 h 31477"/>
                    <a:gd name="connsiteX51" fmla="*/ 118396 w 195424"/>
                    <a:gd name="connsiteY51" fmla="*/ 9700 h 31477"/>
                    <a:gd name="connsiteX52" fmla="*/ 110122 w 195424"/>
                    <a:gd name="connsiteY52" fmla="*/ 9034 h 31477"/>
                    <a:gd name="connsiteX53" fmla="*/ 105938 w 195424"/>
                    <a:gd name="connsiteY53" fmla="*/ 8939 h 31477"/>
                    <a:gd name="connsiteX54" fmla="*/ 97950 w 195424"/>
                    <a:gd name="connsiteY54" fmla="*/ 8844 h 31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5424" h="31477">
                      <a:moveTo>
                        <a:pt x="97950" y="8844"/>
                      </a:moveTo>
                      <a:cubicBezTo>
                        <a:pt x="96523" y="8844"/>
                        <a:pt x="91008" y="9034"/>
                        <a:pt x="89581" y="9034"/>
                      </a:cubicBezTo>
                      <a:cubicBezTo>
                        <a:pt x="88250" y="9034"/>
                        <a:pt x="87014" y="9129"/>
                        <a:pt x="85682" y="9129"/>
                      </a:cubicBezTo>
                      <a:lnTo>
                        <a:pt x="85397" y="9129"/>
                      </a:lnTo>
                      <a:cubicBezTo>
                        <a:pt x="83971" y="9224"/>
                        <a:pt x="78455" y="9700"/>
                        <a:pt x="77124" y="9795"/>
                      </a:cubicBezTo>
                      <a:cubicBezTo>
                        <a:pt x="74366" y="10080"/>
                        <a:pt x="66283" y="11126"/>
                        <a:pt x="64951" y="11317"/>
                      </a:cubicBezTo>
                      <a:cubicBezTo>
                        <a:pt x="60767" y="11982"/>
                        <a:pt x="56583" y="12838"/>
                        <a:pt x="52398" y="13694"/>
                      </a:cubicBezTo>
                      <a:cubicBezTo>
                        <a:pt x="49736" y="14265"/>
                        <a:pt x="41652" y="16357"/>
                        <a:pt x="40321" y="16737"/>
                      </a:cubicBezTo>
                      <a:cubicBezTo>
                        <a:pt x="38990" y="17117"/>
                        <a:pt x="33664" y="18734"/>
                        <a:pt x="32333" y="19210"/>
                      </a:cubicBezTo>
                      <a:cubicBezTo>
                        <a:pt x="31097" y="19590"/>
                        <a:pt x="25866" y="21492"/>
                        <a:pt x="24535" y="21872"/>
                      </a:cubicBezTo>
                      <a:cubicBezTo>
                        <a:pt x="23204" y="22348"/>
                        <a:pt x="18164" y="24440"/>
                        <a:pt x="16832" y="24915"/>
                      </a:cubicBezTo>
                      <a:cubicBezTo>
                        <a:pt x="15501" y="25486"/>
                        <a:pt x="10461" y="27673"/>
                        <a:pt x="9224" y="28149"/>
                      </a:cubicBezTo>
                      <a:cubicBezTo>
                        <a:pt x="8464" y="28529"/>
                        <a:pt x="6086" y="29765"/>
                        <a:pt x="4089" y="30621"/>
                      </a:cubicBezTo>
                      <a:cubicBezTo>
                        <a:pt x="3423" y="31002"/>
                        <a:pt x="2853" y="31287"/>
                        <a:pt x="2377" y="31477"/>
                      </a:cubicBezTo>
                      <a:lnTo>
                        <a:pt x="0" y="22823"/>
                      </a:lnTo>
                      <a:cubicBezTo>
                        <a:pt x="761" y="22443"/>
                        <a:pt x="1617" y="22062"/>
                        <a:pt x="2377" y="21682"/>
                      </a:cubicBezTo>
                      <a:cubicBezTo>
                        <a:pt x="2663" y="21492"/>
                        <a:pt x="2948" y="21397"/>
                        <a:pt x="3328" y="21207"/>
                      </a:cubicBezTo>
                      <a:cubicBezTo>
                        <a:pt x="4565" y="20636"/>
                        <a:pt x="9700" y="18259"/>
                        <a:pt x="11031" y="17783"/>
                      </a:cubicBezTo>
                      <a:cubicBezTo>
                        <a:pt x="12363" y="17213"/>
                        <a:pt x="17593" y="15025"/>
                        <a:pt x="18829" y="14550"/>
                      </a:cubicBezTo>
                      <a:cubicBezTo>
                        <a:pt x="20161" y="14074"/>
                        <a:pt x="26817" y="11697"/>
                        <a:pt x="26912" y="11697"/>
                      </a:cubicBezTo>
                      <a:cubicBezTo>
                        <a:pt x="28244" y="11221"/>
                        <a:pt x="33569" y="9510"/>
                        <a:pt x="34901" y="9129"/>
                      </a:cubicBezTo>
                      <a:cubicBezTo>
                        <a:pt x="36232" y="8749"/>
                        <a:pt x="41652" y="7227"/>
                        <a:pt x="43079" y="6847"/>
                      </a:cubicBezTo>
                      <a:cubicBezTo>
                        <a:pt x="53920" y="4089"/>
                        <a:pt x="65046" y="2092"/>
                        <a:pt x="76553" y="951"/>
                      </a:cubicBezTo>
                      <a:cubicBezTo>
                        <a:pt x="77979" y="856"/>
                        <a:pt x="83685" y="380"/>
                        <a:pt x="85017" y="285"/>
                      </a:cubicBezTo>
                      <a:cubicBezTo>
                        <a:pt x="86443" y="190"/>
                        <a:pt x="87679" y="95"/>
                        <a:pt x="89106" y="95"/>
                      </a:cubicBezTo>
                      <a:lnTo>
                        <a:pt x="89391" y="95"/>
                      </a:lnTo>
                      <a:cubicBezTo>
                        <a:pt x="90818" y="0"/>
                        <a:pt x="92244" y="0"/>
                        <a:pt x="93575" y="0"/>
                      </a:cubicBezTo>
                      <a:lnTo>
                        <a:pt x="95667" y="0"/>
                      </a:lnTo>
                      <a:cubicBezTo>
                        <a:pt x="96333" y="0"/>
                        <a:pt x="97094" y="0"/>
                        <a:pt x="97760" y="0"/>
                      </a:cubicBezTo>
                      <a:cubicBezTo>
                        <a:pt x="98425" y="0"/>
                        <a:pt x="99091" y="0"/>
                        <a:pt x="99852" y="0"/>
                      </a:cubicBezTo>
                      <a:lnTo>
                        <a:pt x="101944" y="0"/>
                      </a:lnTo>
                      <a:cubicBezTo>
                        <a:pt x="103370" y="0"/>
                        <a:pt x="104797" y="95"/>
                        <a:pt x="106223" y="95"/>
                      </a:cubicBezTo>
                      <a:cubicBezTo>
                        <a:pt x="107650" y="95"/>
                        <a:pt x="109076" y="285"/>
                        <a:pt x="110503" y="285"/>
                      </a:cubicBezTo>
                      <a:cubicBezTo>
                        <a:pt x="111929" y="380"/>
                        <a:pt x="117635" y="856"/>
                        <a:pt x="118966" y="951"/>
                      </a:cubicBezTo>
                      <a:cubicBezTo>
                        <a:pt x="130473" y="1997"/>
                        <a:pt x="141599" y="3994"/>
                        <a:pt x="152440" y="6847"/>
                      </a:cubicBezTo>
                      <a:cubicBezTo>
                        <a:pt x="153772" y="7227"/>
                        <a:pt x="159287" y="8749"/>
                        <a:pt x="160619" y="9129"/>
                      </a:cubicBezTo>
                      <a:cubicBezTo>
                        <a:pt x="161950" y="9510"/>
                        <a:pt x="167275" y="11221"/>
                        <a:pt x="168607" y="11697"/>
                      </a:cubicBezTo>
                      <a:cubicBezTo>
                        <a:pt x="169368" y="11982"/>
                        <a:pt x="175264" y="14074"/>
                        <a:pt x="176595" y="14550"/>
                      </a:cubicBezTo>
                      <a:cubicBezTo>
                        <a:pt x="177736" y="15025"/>
                        <a:pt x="182111" y="16832"/>
                        <a:pt x="183917" y="17498"/>
                      </a:cubicBezTo>
                      <a:cubicBezTo>
                        <a:pt x="184108" y="17593"/>
                        <a:pt x="184298" y="17593"/>
                        <a:pt x="184393" y="17688"/>
                      </a:cubicBezTo>
                      <a:cubicBezTo>
                        <a:pt x="185724" y="18164"/>
                        <a:pt x="190859" y="20541"/>
                        <a:pt x="192096" y="21112"/>
                      </a:cubicBezTo>
                      <a:cubicBezTo>
                        <a:pt x="193237" y="21682"/>
                        <a:pt x="194378" y="22253"/>
                        <a:pt x="195424" y="22728"/>
                      </a:cubicBezTo>
                      <a:lnTo>
                        <a:pt x="192952" y="31382"/>
                      </a:lnTo>
                      <a:cubicBezTo>
                        <a:pt x="192476" y="31192"/>
                        <a:pt x="191905" y="30906"/>
                        <a:pt x="191240" y="30621"/>
                      </a:cubicBezTo>
                      <a:cubicBezTo>
                        <a:pt x="189338" y="29670"/>
                        <a:pt x="186960" y="28529"/>
                        <a:pt x="186105" y="28054"/>
                      </a:cubicBezTo>
                      <a:cubicBezTo>
                        <a:pt x="184868" y="27483"/>
                        <a:pt x="179828" y="25296"/>
                        <a:pt x="178497" y="24820"/>
                      </a:cubicBezTo>
                      <a:cubicBezTo>
                        <a:pt x="177261" y="24250"/>
                        <a:pt x="172125" y="22253"/>
                        <a:pt x="170794" y="21777"/>
                      </a:cubicBezTo>
                      <a:cubicBezTo>
                        <a:pt x="169463" y="21302"/>
                        <a:pt x="164232" y="19495"/>
                        <a:pt x="162996" y="19114"/>
                      </a:cubicBezTo>
                      <a:cubicBezTo>
                        <a:pt x="161665" y="18639"/>
                        <a:pt x="156339" y="17117"/>
                        <a:pt x="155103" y="16642"/>
                      </a:cubicBezTo>
                      <a:cubicBezTo>
                        <a:pt x="153677" y="16262"/>
                        <a:pt x="145688" y="14265"/>
                        <a:pt x="143026" y="13599"/>
                      </a:cubicBezTo>
                      <a:cubicBezTo>
                        <a:pt x="138841" y="12743"/>
                        <a:pt x="134657" y="11887"/>
                        <a:pt x="130473" y="11221"/>
                      </a:cubicBezTo>
                      <a:cubicBezTo>
                        <a:pt x="129237" y="11031"/>
                        <a:pt x="121153" y="9985"/>
                        <a:pt x="118396" y="9700"/>
                      </a:cubicBezTo>
                      <a:cubicBezTo>
                        <a:pt x="116969" y="9605"/>
                        <a:pt x="111549" y="9129"/>
                        <a:pt x="110122" y="9034"/>
                      </a:cubicBezTo>
                      <a:cubicBezTo>
                        <a:pt x="108696" y="8939"/>
                        <a:pt x="107269" y="8939"/>
                        <a:pt x="105938" y="8939"/>
                      </a:cubicBezTo>
                      <a:cubicBezTo>
                        <a:pt x="104797" y="8939"/>
                        <a:pt x="99281" y="8844"/>
                        <a:pt x="97950" y="884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6" name="Frihåndsform: figur 405">
                  <a:extLst>
                    <a:ext uri="{FF2B5EF4-FFF2-40B4-BE49-F238E27FC236}">
                      <a16:creationId xmlns:a16="http://schemas.microsoft.com/office/drawing/2014/main" id="{D488FB67-24B0-488E-A2EF-44029ECE16E5}"/>
                    </a:ext>
                  </a:extLst>
                </p:cNvPr>
                <p:cNvSpPr/>
                <p:nvPr/>
              </p:nvSpPr>
              <p:spPr>
                <a:xfrm>
                  <a:off x="10112169" y="711514"/>
                  <a:ext cx="184773" cy="31191"/>
                </a:xfrm>
                <a:custGeom>
                  <a:avLst/>
                  <a:gdLst>
                    <a:gd name="connsiteX0" fmla="*/ 92339 w 184773"/>
                    <a:gd name="connsiteY0" fmla="*/ 8654 h 31191"/>
                    <a:gd name="connsiteX1" fmla="*/ 84541 w 184773"/>
                    <a:gd name="connsiteY1" fmla="*/ 8844 h 31191"/>
                    <a:gd name="connsiteX2" fmla="*/ 82924 w 184773"/>
                    <a:gd name="connsiteY2" fmla="*/ 8939 h 31191"/>
                    <a:gd name="connsiteX3" fmla="*/ 80547 w 184773"/>
                    <a:gd name="connsiteY3" fmla="*/ 9034 h 31191"/>
                    <a:gd name="connsiteX4" fmla="*/ 72749 w 184773"/>
                    <a:gd name="connsiteY4" fmla="*/ 9700 h 31191"/>
                    <a:gd name="connsiteX5" fmla="*/ 58199 w 184773"/>
                    <a:gd name="connsiteY5" fmla="*/ 11792 h 31191"/>
                    <a:gd name="connsiteX6" fmla="*/ 38039 w 184773"/>
                    <a:gd name="connsiteY6" fmla="*/ 16642 h 31191"/>
                    <a:gd name="connsiteX7" fmla="*/ 30526 w 184773"/>
                    <a:gd name="connsiteY7" fmla="*/ 19019 h 31191"/>
                    <a:gd name="connsiteX8" fmla="*/ 23109 w 184773"/>
                    <a:gd name="connsiteY8" fmla="*/ 21682 h 31191"/>
                    <a:gd name="connsiteX9" fmla="*/ 15786 w 184773"/>
                    <a:gd name="connsiteY9" fmla="*/ 24725 h 31191"/>
                    <a:gd name="connsiteX10" fmla="*/ 8654 w 184773"/>
                    <a:gd name="connsiteY10" fmla="*/ 27958 h 31191"/>
                    <a:gd name="connsiteX11" fmla="*/ 2282 w 184773"/>
                    <a:gd name="connsiteY11" fmla="*/ 31192 h 31191"/>
                    <a:gd name="connsiteX12" fmla="*/ 0 w 184773"/>
                    <a:gd name="connsiteY12" fmla="*/ 22348 h 31191"/>
                    <a:gd name="connsiteX13" fmla="*/ 6752 w 184773"/>
                    <a:gd name="connsiteY13" fmla="*/ 19019 h 31191"/>
                    <a:gd name="connsiteX14" fmla="*/ 14074 w 184773"/>
                    <a:gd name="connsiteY14" fmla="*/ 15786 h 31191"/>
                    <a:gd name="connsiteX15" fmla="*/ 21492 w 184773"/>
                    <a:gd name="connsiteY15" fmla="*/ 12838 h 31191"/>
                    <a:gd name="connsiteX16" fmla="*/ 29100 w 184773"/>
                    <a:gd name="connsiteY16" fmla="*/ 10080 h 31191"/>
                    <a:gd name="connsiteX17" fmla="*/ 40701 w 184773"/>
                    <a:gd name="connsiteY17" fmla="*/ 6657 h 31191"/>
                    <a:gd name="connsiteX18" fmla="*/ 48499 w 184773"/>
                    <a:gd name="connsiteY18" fmla="*/ 4755 h 31191"/>
                    <a:gd name="connsiteX19" fmla="*/ 59055 w 184773"/>
                    <a:gd name="connsiteY19" fmla="*/ 2663 h 31191"/>
                    <a:gd name="connsiteX20" fmla="*/ 62859 w 184773"/>
                    <a:gd name="connsiteY20" fmla="*/ 2092 h 31191"/>
                    <a:gd name="connsiteX21" fmla="*/ 64285 w 184773"/>
                    <a:gd name="connsiteY21" fmla="*/ 1902 h 31191"/>
                    <a:gd name="connsiteX22" fmla="*/ 72274 w 184773"/>
                    <a:gd name="connsiteY22" fmla="*/ 951 h 31191"/>
                    <a:gd name="connsiteX23" fmla="*/ 84351 w 184773"/>
                    <a:gd name="connsiteY23" fmla="*/ 95 h 31191"/>
                    <a:gd name="connsiteX24" fmla="*/ 92339 w 184773"/>
                    <a:gd name="connsiteY24" fmla="*/ 0 h 31191"/>
                    <a:gd name="connsiteX25" fmla="*/ 100327 w 184773"/>
                    <a:gd name="connsiteY25" fmla="*/ 95 h 31191"/>
                    <a:gd name="connsiteX26" fmla="*/ 112405 w 184773"/>
                    <a:gd name="connsiteY26" fmla="*/ 951 h 31191"/>
                    <a:gd name="connsiteX27" fmla="*/ 120393 w 184773"/>
                    <a:gd name="connsiteY27" fmla="*/ 1902 h 31191"/>
                    <a:gd name="connsiteX28" fmla="*/ 121819 w 184773"/>
                    <a:gd name="connsiteY28" fmla="*/ 2092 h 31191"/>
                    <a:gd name="connsiteX29" fmla="*/ 125623 w 184773"/>
                    <a:gd name="connsiteY29" fmla="*/ 2663 h 31191"/>
                    <a:gd name="connsiteX30" fmla="*/ 136274 w 184773"/>
                    <a:gd name="connsiteY30" fmla="*/ 4755 h 31191"/>
                    <a:gd name="connsiteX31" fmla="*/ 144072 w 184773"/>
                    <a:gd name="connsiteY31" fmla="*/ 6657 h 31191"/>
                    <a:gd name="connsiteX32" fmla="*/ 155674 w 184773"/>
                    <a:gd name="connsiteY32" fmla="*/ 10080 h 31191"/>
                    <a:gd name="connsiteX33" fmla="*/ 163186 w 184773"/>
                    <a:gd name="connsiteY33" fmla="*/ 12838 h 31191"/>
                    <a:gd name="connsiteX34" fmla="*/ 170604 w 184773"/>
                    <a:gd name="connsiteY34" fmla="*/ 15786 h 31191"/>
                    <a:gd name="connsiteX35" fmla="*/ 177926 w 184773"/>
                    <a:gd name="connsiteY35" fmla="*/ 19019 h 31191"/>
                    <a:gd name="connsiteX36" fmla="*/ 184773 w 184773"/>
                    <a:gd name="connsiteY36" fmla="*/ 22348 h 31191"/>
                    <a:gd name="connsiteX37" fmla="*/ 182301 w 184773"/>
                    <a:gd name="connsiteY37" fmla="*/ 31097 h 31191"/>
                    <a:gd name="connsiteX38" fmla="*/ 175929 w 184773"/>
                    <a:gd name="connsiteY38" fmla="*/ 27863 h 31191"/>
                    <a:gd name="connsiteX39" fmla="*/ 168797 w 184773"/>
                    <a:gd name="connsiteY39" fmla="*/ 24630 h 31191"/>
                    <a:gd name="connsiteX40" fmla="*/ 161570 w 184773"/>
                    <a:gd name="connsiteY40" fmla="*/ 21587 h 31191"/>
                    <a:gd name="connsiteX41" fmla="*/ 154152 w 184773"/>
                    <a:gd name="connsiteY41" fmla="*/ 18924 h 31191"/>
                    <a:gd name="connsiteX42" fmla="*/ 147115 w 184773"/>
                    <a:gd name="connsiteY42" fmla="*/ 16642 h 31191"/>
                    <a:gd name="connsiteX43" fmla="*/ 146734 w 184773"/>
                    <a:gd name="connsiteY43" fmla="*/ 16547 h 31191"/>
                    <a:gd name="connsiteX44" fmla="*/ 126574 w 184773"/>
                    <a:gd name="connsiteY44" fmla="*/ 11697 h 31191"/>
                    <a:gd name="connsiteX45" fmla="*/ 111929 w 184773"/>
                    <a:gd name="connsiteY45" fmla="*/ 9605 h 31191"/>
                    <a:gd name="connsiteX46" fmla="*/ 104131 w 184773"/>
                    <a:gd name="connsiteY46" fmla="*/ 8939 h 31191"/>
                    <a:gd name="connsiteX47" fmla="*/ 101754 w 184773"/>
                    <a:gd name="connsiteY47" fmla="*/ 8844 h 31191"/>
                    <a:gd name="connsiteX48" fmla="*/ 100232 w 184773"/>
                    <a:gd name="connsiteY48" fmla="*/ 8749 h 31191"/>
                    <a:gd name="connsiteX49" fmla="*/ 92339 w 184773"/>
                    <a:gd name="connsiteY49" fmla="*/ 8654 h 3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84773" h="31191">
                      <a:moveTo>
                        <a:pt x="92339" y="8654"/>
                      </a:moveTo>
                      <a:cubicBezTo>
                        <a:pt x="91008" y="8654"/>
                        <a:pt x="85872" y="8749"/>
                        <a:pt x="84541" y="8844"/>
                      </a:cubicBezTo>
                      <a:cubicBezTo>
                        <a:pt x="83971" y="8939"/>
                        <a:pt x="83495" y="8939"/>
                        <a:pt x="82924" y="8939"/>
                      </a:cubicBezTo>
                      <a:cubicBezTo>
                        <a:pt x="82164" y="8939"/>
                        <a:pt x="81308" y="9034"/>
                        <a:pt x="80547" y="9034"/>
                      </a:cubicBezTo>
                      <a:cubicBezTo>
                        <a:pt x="79216" y="9129"/>
                        <a:pt x="74080" y="9510"/>
                        <a:pt x="72749" y="9700"/>
                      </a:cubicBezTo>
                      <a:cubicBezTo>
                        <a:pt x="67804" y="10175"/>
                        <a:pt x="62954" y="10841"/>
                        <a:pt x="58199" y="11792"/>
                      </a:cubicBezTo>
                      <a:cubicBezTo>
                        <a:pt x="52684" y="12743"/>
                        <a:pt x="39370" y="16262"/>
                        <a:pt x="38039" y="16642"/>
                      </a:cubicBezTo>
                      <a:cubicBezTo>
                        <a:pt x="36707" y="17022"/>
                        <a:pt x="31762" y="18544"/>
                        <a:pt x="30526" y="19019"/>
                      </a:cubicBezTo>
                      <a:cubicBezTo>
                        <a:pt x="29195" y="19495"/>
                        <a:pt x="24345" y="21302"/>
                        <a:pt x="23109" y="21682"/>
                      </a:cubicBezTo>
                      <a:cubicBezTo>
                        <a:pt x="21872" y="22158"/>
                        <a:pt x="17022" y="24155"/>
                        <a:pt x="15786" y="24725"/>
                      </a:cubicBezTo>
                      <a:cubicBezTo>
                        <a:pt x="14550" y="25201"/>
                        <a:pt x="9890" y="27483"/>
                        <a:pt x="8654" y="27958"/>
                      </a:cubicBezTo>
                      <a:cubicBezTo>
                        <a:pt x="7608" y="28434"/>
                        <a:pt x="3994" y="30336"/>
                        <a:pt x="2282" y="31192"/>
                      </a:cubicBezTo>
                      <a:lnTo>
                        <a:pt x="0" y="22348"/>
                      </a:lnTo>
                      <a:cubicBezTo>
                        <a:pt x="1617" y="21587"/>
                        <a:pt x="5611" y="19590"/>
                        <a:pt x="6752" y="19019"/>
                      </a:cubicBezTo>
                      <a:cubicBezTo>
                        <a:pt x="7988" y="18449"/>
                        <a:pt x="12838" y="16262"/>
                        <a:pt x="14074" y="15786"/>
                      </a:cubicBezTo>
                      <a:cubicBezTo>
                        <a:pt x="15311" y="15215"/>
                        <a:pt x="20351" y="13218"/>
                        <a:pt x="21492" y="12838"/>
                      </a:cubicBezTo>
                      <a:cubicBezTo>
                        <a:pt x="22823" y="12363"/>
                        <a:pt x="27863" y="10461"/>
                        <a:pt x="29100" y="10080"/>
                      </a:cubicBezTo>
                      <a:cubicBezTo>
                        <a:pt x="30431" y="9605"/>
                        <a:pt x="39370" y="6942"/>
                        <a:pt x="40701" y="6657"/>
                      </a:cubicBezTo>
                      <a:cubicBezTo>
                        <a:pt x="43269" y="5991"/>
                        <a:pt x="45837" y="5325"/>
                        <a:pt x="48499" y="4755"/>
                      </a:cubicBezTo>
                      <a:cubicBezTo>
                        <a:pt x="52018" y="3994"/>
                        <a:pt x="55537" y="3233"/>
                        <a:pt x="59055" y="2663"/>
                      </a:cubicBezTo>
                      <a:cubicBezTo>
                        <a:pt x="60291" y="2473"/>
                        <a:pt x="61623" y="2282"/>
                        <a:pt x="62859" y="2092"/>
                      </a:cubicBezTo>
                      <a:cubicBezTo>
                        <a:pt x="63335" y="1997"/>
                        <a:pt x="63810" y="1902"/>
                        <a:pt x="64285" y="1902"/>
                      </a:cubicBezTo>
                      <a:cubicBezTo>
                        <a:pt x="66948" y="1522"/>
                        <a:pt x="69611" y="1141"/>
                        <a:pt x="72274" y="951"/>
                      </a:cubicBezTo>
                      <a:cubicBezTo>
                        <a:pt x="73605" y="761"/>
                        <a:pt x="83020" y="95"/>
                        <a:pt x="84351" y="95"/>
                      </a:cubicBezTo>
                      <a:cubicBezTo>
                        <a:pt x="85777" y="0"/>
                        <a:pt x="91008" y="0"/>
                        <a:pt x="92339" y="0"/>
                      </a:cubicBezTo>
                      <a:cubicBezTo>
                        <a:pt x="93575" y="0"/>
                        <a:pt x="98996" y="95"/>
                        <a:pt x="100327" y="95"/>
                      </a:cubicBezTo>
                      <a:cubicBezTo>
                        <a:pt x="101659" y="190"/>
                        <a:pt x="111073" y="856"/>
                        <a:pt x="112405" y="951"/>
                      </a:cubicBezTo>
                      <a:cubicBezTo>
                        <a:pt x="115067" y="1236"/>
                        <a:pt x="117730" y="1522"/>
                        <a:pt x="120393" y="1902"/>
                      </a:cubicBezTo>
                      <a:cubicBezTo>
                        <a:pt x="120868" y="1902"/>
                        <a:pt x="121344" y="1997"/>
                        <a:pt x="121819" y="2092"/>
                      </a:cubicBezTo>
                      <a:cubicBezTo>
                        <a:pt x="123150" y="2282"/>
                        <a:pt x="124387" y="2473"/>
                        <a:pt x="125623" y="2663"/>
                      </a:cubicBezTo>
                      <a:cubicBezTo>
                        <a:pt x="129237" y="3233"/>
                        <a:pt x="132755" y="3994"/>
                        <a:pt x="136274" y="4755"/>
                      </a:cubicBezTo>
                      <a:cubicBezTo>
                        <a:pt x="138937" y="5325"/>
                        <a:pt x="141504" y="5896"/>
                        <a:pt x="144072" y="6657"/>
                      </a:cubicBezTo>
                      <a:cubicBezTo>
                        <a:pt x="145308" y="7037"/>
                        <a:pt x="154342" y="9700"/>
                        <a:pt x="155674" y="10080"/>
                      </a:cubicBezTo>
                      <a:cubicBezTo>
                        <a:pt x="156910" y="10556"/>
                        <a:pt x="161950" y="12363"/>
                        <a:pt x="163186" y="12838"/>
                      </a:cubicBezTo>
                      <a:cubicBezTo>
                        <a:pt x="164518" y="13314"/>
                        <a:pt x="169463" y="15311"/>
                        <a:pt x="170604" y="15786"/>
                      </a:cubicBezTo>
                      <a:cubicBezTo>
                        <a:pt x="171935" y="16262"/>
                        <a:pt x="176785" y="18449"/>
                        <a:pt x="177926" y="19019"/>
                      </a:cubicBezTo>
                      <a:cubicBezTo>
                        <a:pt x="179067" y="19590"/>
                        <a:pt x="183061" y="21587"/>
                        <a:pt x="184773" y="22348"/>
                      </a:cubicBezTo>
                      <a:lnTo>
                        <a:pt x="182301" y="31097"/>
                      </a:lnTo>
                      <a:cubicBezTo>
                        <a:pt x="180589" y="30146"/>
                        <a:pt x="176975" y="28339"/>
                        <a:pt x="175929" y="27863"/>
                      </a:cubicBezTo>
                      <a:cubicBezTo>
                        <a:pt x="174693" y="27293"/>
                        <a:pt x="170033" y="25106"/>
                        <a:pt x="168797" y="24630"/>
                      </a:cubicBezTo>
                      <a:cubicBezTo>
                        <a:pt x="167656" y="24060"/>
                        <a:pt x="162806" y="22062"/>
                        <a:pt x="161570" y="21587"/>
                      </a:cubicBezTo>
                      <a:cubicBezTo>
                        <a:pt x="160333" y="21112"/>
                        <a:pt x="155388" y="19400"/>
                        <a:pt x="154152" y="18924"/>
                      </a:cubicBezTo>
                      <a:cubicBezTo>
                        <a:pt x="153011" y="18544"/>
                        <a:pt x="148732" y="17213"/>
                        <a:pt x="147115" y="16642"/>
                      </a:cubicBezTo>
                      <a:cubicBezTo>
                        <a:pt x="146925" y="16642"/>
                        <a:pt x="146830" y="16547"/>
                        <a:pt x="146734" y="16547"/>
                      </a:cubicBezTo>
                      <a:cubicBezTo>
                        <a:pt x="145403" y="16166"/>
                        <a:pt x="132090" y="12743"/>
                        <a:pt x="126574" y="11697"/>
                      </a:cubicBezTo>
                      <a:cubicBezTo>
                        <a:pt x="121724" y="10841"/>
                        <a:pt x="116874" y="10080"/>
                        <a:pt x="111929" y="9605"/>
                      </a:cubicBezTo>
                      <a:cubicBezTo>
                        <a:pt x="110693" y="9510"/>
                        <a:pt x="105462" y="9034"/>
                        <a:pt x="104131" y="8939"/>
                      </a:cubicBezTo>
                      <a:cubicBezTo>
                        <a:pt x="103370" y="8844"/>
                        <a:pt x="102514" y="8844"/>
                        <a:pt x="101754" y="8844"/>
                      </a:cubicBezTo>
                      <a:cubicBezTo>
                        <a:pt x="101278" y="8844"/>
                        <a:pt x="100708" y="8844"/>
                        <a:pt x="100232" y="8749"/>
                      </a:cubicBezTo>
                      <a:cubicBezTo>
                        <a:pt x="98901" y="8749"/>
                        <a:pt x="93670" y="8654"/>
                        <a:pt x="92339" y="865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7" name="Frihåndsform: figur 406">
                  <a:extLst>
                    <a:ext uri="{FF2B5EF4-FFF2-40B4-BE49-F238E27FC236}">
                      <a16:creationId xmlns:a16="http://schemas.microsoft.com/office/drawing/2014/main" id="{1B888670-7D3B-4C5A-8B79-0EB48E510EAA}"/>
                    </a:ext>
                  </a:extLst>
                </p:cNvPr>
                <p:cNvSpPr/>
                <p:nvPr/>
              </p:nvSpPr>
              <p:spPr>
                <a:xfrm>
                  <a:off x="10153822" y="802331"/>
                  <a:ext cx="112404" cy="116113"/>
                </a:xfrm>
                <a:custGeom>
                  <a:avLst/>
                  <a:gdLst>
                    <a:gd name="connsiteX0" fmla="*/ 5991 w 112404"/>
                    <a:gd name="connsiteY0" fmla="*/ 116113 h 116113"/>
                    <a:gd name="connsiteX1" fmla="*/ 0 w 112404"/>
                    <a:gd name="connsiteY1" fmla="*/ 110312 h 116113"/>
                    <a:gd name="connsiteX2" fmla="*/ 108696 w 112404"/>
                    <a:gd name="connsiteY2" fmla="*/ 1522 h 116113"/>
                    <a:gd name="connsiteX3" fmla="*/ 112405 w 112404"/>
                    <a:gd name="connsiteY3" fmla="*/ 0 h 116113"/>
                    <a:gd name="connsiteX4" fmla="*/ 112405 w 112404"/>
                    <a:gd name="connsiteY4" fmla="*/ 285 h 116113"/>
                    <a:gd name="connsiteX5" fmla="*/ 110978 w 112404"/>
                    <a:gd name="connsiteY5" fmla="*/ 3804 h 116113"/>
                    <a:gd name="connsiteX6" fmla="*/ 5991 w 112404"/>
                    <a:gd name="connsiteY6" fmla="*/ 116113 h 11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04" h="116113">
                      <a:moveTo>
                        <a:pt x="5991" y="116113"/>
                      </a:moveTo>
                      <a:lnTo>
                        <a:pt x="0" y="110312"/>
                      </a:lnTo>
                      <a:lnTo>
                        <a:pt x="108696" y="1522"/>
                      </a:lnTo>
                      <a:cubicBezTo>
                        <a:pt x="110027" y="190"/>
                        <a:pt x="111454" y="0"/>
                        <a:pt x="112405" y="0"/>
                      </a:cubicBezTo>
                      <a:lnTo>
                        <a:pt x="112405" y="285"/>
                      </a:lnTo>
                      <a:cubicBezTo>
                        <a:pt x="112405" y="1141"/>
                        <a:pt x="112214" y="2473"/>
                        <a:pt x="110978" y="3804"/>
                      </a:cubicBezTo>
                      <a:lnTo>
                        <a:pt x="5991" y="11611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8" name="Frihåndsform: figur 407">
                  <a:extLst>
                    <a:ext uri="{FF2B5EF4-FFF2-40B4-BE49-F238E27FC236}">
                      <a16:creationId xmlns:a16="http://schemas.microsoft.com/office/drawing/2014/main" id="{FE2EE658-500A-47DD-AA08-724A3DE94EC6}"/>
                    </a:ext>
                  </a:extLst>
                </p:cNvPr>
                <p:cNvSpPr/>
                <p:nvPr/>
              </p:nvSpPr>
              <p:spPr>
                <a:xfrm>
                  <a:off x="10173917" y="762620"/>
                  <a:ext cx="62924" cy="46083"/>
                </a:xfrm>
                <a:custGeom>
                  <a:avLst/>
                  <a:gdLst>
                    <a:gd name="connsiteX0" fmla="*/ 35061 w 62924"/>
                    <a:gd name="connsiteY0" fmla="*/ 13940 h 46083"/>
                    <a:gd name="connsiteX1" fmla="*/ 36108 w 62924"/>
                    <a:gd name="connsiteY1" fmla="*/ 12799 h 46083"/>
                    <a:gd name="connsiteX2" fmla="*/ 35347 w 62924"/>
                    <a:gd name="connsiteY2" fmla="*/ 12229 h 46083"/>
                    <a:gd name="connsiteX3" fmla="*/ 35347 w 62924"/>
                    <a:gd name="connsiteY3" fmla="*/ 12324 h 46083"/>
                    <a:gd name="connsiteX4" fmla="*/ 31258 w 62924"/>
                    <a:gd name="connsiteY4" fmla="*/ 14511 h 46083"/>
                    <a:gd name="connsiteX5" fmla="*/ 27168 w 62924"/>
                    <a:gd name="connsiteY5" fmla="*/ 12324 h 46083"/>
                    <a:gd name="connsiteX6" fmla="*/ 27168 w 62924"/>
                    <a:gd name="connsiteY6" fmla="*/ 12229 h 46083"/>
                    <a:gd name="connsiteX7" fmla="*/ 26503 w 62924"/>
                    <a:gd name="connsiteY7" fmla="*/ 12894 h 46083"/>
                    <a:gd name="connsiteX8" fmla="*/ 26598 w 62924"/>
                    <a:gd name="connsiteY8" fmla="*/ 12989 h 46083"/>
                    <a:gd name="connsiteX9" fmla="*/ 27264 w 62924"/>
                    <a:gd name="connsiteY9" fmla="*/ 13750 h 46083"/>
                    <a:gd name="connsiteX10" fmla="*/ 23174 w 62924"/>
                    <a:gd name="connsiteY10" fmla="*/ 31153 h 46083"/>
                    <a:gd name="connsiteX11" fmla="*/ 23460 w 62924"/>
                    <a:gd name="connsiteY11" fmla="*/ 35337 h 46083"/>
                    <a:gd name="connsiteX12" fmla="*/ 25171 w 62924"/>
                    <a:gd name="connsiteY12" fmla="*/ 41804 h 46083"/>
                    <a:gd name="connsiteX13" fmla="*/ 26408 w 62924"/>
                    <a:gd name="connsiteY13" fmla="*/ 46083 h 46083"/>
                    <a:gd name="connsiteX14" fmla="*/ 23174 w 62924"/>
                    <a:gd name="connsiteY14" fmla="*/ 45988 h 46083"/>
                    <a:gd name="connsiteX15" fmla="*/ 21558 w 62924"/>
                    <a:gd name="connsiteY15" fmla="*/ 45988 h 46083"/>
                    <a:gd name="connsiteX16" fmla="*/ 21177 w 62924"/>
                    <a:gd name="connsiteY16" fmla="*/ 45988 h 46083"/>
                    <a:gd name="connsiteX17" fmla="*/ 16327 w 62924"/>
                    <a:gd name="connsiteY17" fmla="*/ 34767 h 46083"/>
                    <a:gd name="connsiteX18" fmla="*/ 14996 w 62924"/>
                    <a:gd name="connsiteY18" fmla="*/ 23070 h 46083"/>
                    <a:gd name="connsiteX19" fmla="*/ 14235 w 62924"/>
                    <a:gd name="connsiteY19" fmla="*/ 15462 h 46083"/>
                    <a:gd name="connsiteX20" fmla="*/ 10431 w 62924"/>
                    <a:gd name="connsiteY20" fmla="*/ 10612 h 46083"/>
                    <a:gd name="connsiteX21" fmla="*/ 7483 w 62924"/>
                    <a:gd name="connsiteY21" fmla="*/ 15937 h 46083"/>
                    <a:gd name="connsiteX22" fmla="*/ 4440 w 62924"/>
                    <a:gd name="connsiteY22" fmla="*/ 15462 h 46083"/>
                    <a:gd name="connsiteX23" fmla="*/ 1017 w 62924"/>
                    <a:gd name="connsiteY23" fmla="*/ 12229 h 46083"/>
                    <a:gd name="connsiteX24" fmla="*/ 1492 w 62924"/>
                    <a:gd name="connsiteY24" fmla="*/ 3670 h 46083"/>
                    <a:gd name="connsiteX25" fmla="*/ 8720 w 62924"/>
                    <a:gd name="connsiteY25" fmla="*/ 151 h 46083"/>
                    <a:gd name="connsiteX26" fmla="*/ 19656 w 62924"/>
                    <a:gd name="connsiteY26" fmla="*/ 11753 h 46083"/>
                    <a:gd name="connsiteX27" fmla="*/ 23365 w 62924"/>
                    <a:gd name="connsiteY27" fmla="*/ 3575 h 46083"/>
                    <a:gd name="connsiteX28" fmla="*/ 39911 w 62924"/>
                    <a:gd name="connsiteY28" fmla="*/ 3480 h 46083"/>
                    <a:gd name="connsiteX29" fmla="*/ 43240 w 62924"/>
                    <a:gd name="connsiteY29" fmla="*/ 11658 h 46083"/>
                    <a:gd name="connsiteX30" fmla="*/ 43145 w 62924"/>
                    <a:gd name="connsiteY30" fmla="*/ 11563 h 46083"/>
                    <a:gd name="connsiteX31" fmla="*/ 49611 w 62924"/>
                    <a:gd name="connsiteY31" fmla="*/ 1388 h 46083"/>
                    <a:gd name="connsiteX32" fmla="*/ 60738 w 62924"/>
                    <a:gd name="connsiteY32" fmla="*/ 2529 h 46083"/>
                    <a:gd name="connsiteX33" fmla="*/ 62830 w 62924"/>
                    <a:gd name="connsiteY33" fmla="*/ 7189 h 46083"/>
                    <a:gd name="connsiteX34" fmla="*/ 62925 w 62924"/>
                    <a:gd name="connsiteY34" fmla="*/ 7854 h 46083"/>
                    <a:gd name="connsiteX35" fmla="*/ 60262 w 62924"/>
                    <a:gd name="connsiteY35" fmla="*/ 14321 h 46083"/>
                    <a:gd name="connsiteX36" fmla="*/ 53415 w 62924"/>
                    <a:gd name="connsiteY36" fmla="*/ 15177 h 46083"/>
                    <a:gd name="connsiteX37" fmla="*/ 52559 w 62924"/>
                    <a:gd name="connsiteY37" fmla="*/ 10612 h 46083"/>
                    <a:gd name="connsiteX38" fmla="*/ 48755 w 62924"/>
                    <a:gd name="connsiteY38" fmla="*/ 15462 h 46083"/>
                    <a:gd name="connsiteX39" fmla="*/ 47995 w 62924"/>
                    <a:gd name="connsiteY39" fmla="*/ 23070 h 46083"/>
                    <a:gd name="connsiteX40" fmla="*/ 46568 w 62924"/>
                    <a:gd name="connsiteY40" fmla="*/ 34767 h 46083"/>
                    <a:gd name="connsiteX41" fmla="*/ 41908 w 62924"/>
                    <a:gd name="connsiteY41" fmla="*/ 45988 h 46083"/>
                    <a:gd name="connsiteX42" fmla="*/ 38485 w 62924"/>
                    <a:gd name="connsiteY42" fmla="*/ 45893 h 46083"/>
                    <a:gd name="connsiteX43" fmla="*/ 36773 w 62924"/>
                    <a:gd name="connsiteY43" fmla="*/ 45893 h 46083"/>
                    <a:gd name="connsiteX44" fmla="*/ 36203 w 62924"/>
                    <a:gd name="connsiteY44" fmla="*/ 45893 h 46083"/>
                    <a:gd name="connsiteX45" fmla="*/ 37249 w 62924"/>
                    <a:gd name="connsiteY45" fmla="*/ 41994 h 46083"/>
                    <a:gd name="connsiteX46" fmla="*/ 38865 w 62924"/>
                    <a:gd name="connsiteY46" fmla="*/ 35337 h 46083"/>
                    <a:gd name="connsiteX47" fmla="*/ 39056 w 62924"/>
                    <a:gd name="connsiteY47" fmla="*/ 31248 h 46083"/>
                    <a:gd name="connsiteX48" fmla="*/ 35061 w 62924"/>
                    <a:gd name="connsiteY48" fmla="*/ 13940 h 4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2924" h="46083">
                      <a:moveTo>
                        <a:pt x="35061" y="13940"/>
                      </a:moveTo>
                      <a:cubicBezTo>
                        <a:pt x="35442" y="13560"/>
                        <a:pt x="35822" y="13180"/>
                        <a:pt x="36108" y="12799"/>
                      </a:cubicBezTo>
                      <a:cubicBezTo>
                        <a:pt x="36583" y="12134"/>
                        <a:pt x="35822" y="11658"/>
                        <a:pt x="35347" y="12229"/>
                      </a:cubicBezTo>
                      <a:cubicBezTo>
                        <a:pt x="35347" y="12229"/>
                        <a:pt x="35347" y="12229"/>
                        <a:pt x="35347" y="12324"/>
                      </a:cubicBezTo>
                      <a:cubicBezTo>
                        <a:pt x="34491" y="13655"/>
                        <a:pt x="32969" y="14511"/>
                        <a:pt x="31258" y="14511"/>
                      </a:cubicBezTo>
                      <a:cubicBezTo>
                        <a:pt x="29546" y="14511"/>
                        <a:pt x="28024" y="13655"/>
                        <a:pt x="27168" y="12324"/>
                      </a:cubicBezTo>
                      <a:lnTo>
                        <a:pt x="27168" y="12229"/>
                      </a:lnTo>
                      <a:cubicBezTo>
                        <a:pt x="26693" y="11563"/>
                        <a:pt x="25932" y="12134"/>
                        <a:pt x="26503" y="12894"/>
                      </a:cubicBezTo>
                      <a:cubicBezTo>
                        <a:pt x="26503" y="12989"/>
                        <a:pt x="26598" y="12989"/>
                        <a:pt x="26598" y="12989"/>
                      </a:cubicBezTo>
                      <a:cubicBezTo>
                        <a:pt x="26788" y="13275"/>
                        <a:pt x="26978" y="13560"/>
                        <a:pt x="27264" y="13750"/>
                      </a:cubicBezTo>
                      <a:cubicBezTo>
                        <a:pt x="24791" y="17269"/>
                        <a:pt x="23174" y="24306"/>
                        <a:pt x="23174" y="31153"/>
                      </a:cubicBezTo>
                      <a:cubicBezTo>
                        <a:pt x="23174" y="32579"/>
                        <a:pt x="23174" y="34006"/>
                        <a:pt x="23460" y="35337"/>
                      </a:cubicBezTo>
                      <a:cubicBezTo>
                        <a:pt x="23745" y="37620"/>
                        <a:pt x="24411" y="39807"/>
                        <a:pt x="25171" y="41804"/>
                      </a:cubicBezTo>
                      <a:cubicBezTo>
                        <a:pt x="25742" y="43420"/>
                        <a:pt x="26217" y="44847"/>
                        <a:pt x="26408" y="46083"/>
                      </a:cubicBezTo>
                      <a:cubicBezTo>
                        <a:pt x="25647" y="46083"/>
                        <a:pt x="24316" y="46083"/>
                        <a:pt x="23174" y="45988"/>
                      </a:cubicBezTo>
                      <a:cubicBezTo>
                        <a:pt x="22509" y="45988"/>
                        <a:pt x="22033" y="45988"/>
                        <a:pt x="21558" y="45988"/>
                      </a:cubicBezTo>
                      <a:lnTo>
                        <a:pt x="21177" y="45988"/>
                      </a:lnTo>
                      <a:cubicBezTo>
                        <a:pt x="19846" y="43991"/>
                        <a:pt x="17278" y="38951"/>
                        <a:pt x="16327" y="34767"/>
                      </a:cubicBezTo>
                      <a:cubicBezTo>
                        <a:pt x="15567" y="31153"/>
                        <a:pt x="15281" y="26969"/>
                        <a:pt x="14996" y="23070"/>
                      </a:cubicBezTo>
                      <a:cubicBezTo>
                        <a:pt x="14806" y="20217"/>
                        <a:pt x="14616" y="17554"/>
                        <a:pt x="14235" y="15462"/>
                      </a:cubicBezTo>
                      <a:cubicBezTo>
                        <a:pt x="13855" y="13370"/>
                        <a:pt x="12428" y="10612"/>
                        <a:pt x="10431" y="10612"/>
                      </a:cubicBezTo>
                      <a:cubicBezTo>
                        <a:pt x="12428" y="12514"/>
                        <a:pt x="10526" y="16033"/>
                        <a:pt x="7483" y="15937"/>
                      </a:cubicBezTo>
                      <a:cubicBezTo>
                        <a:pt x="6532" y="15937"/>
                        <a:pt x="5486" y="15747"/>
                        <a:pt x="4440" y="15462"/>
                      </a:cubicBezTo>
                      <a:cubicBezTo>
                        <a:pt x="3014" y="15082"/>
                        <a:pt x="1873" y="13845"/>
                        <a:pt x="1017" y="12229"/>
                      </a:cubicBezTo>
                      <a:cubicBezTo>
                        <a:pt x="-410" y="9471"/>
                        <a:pt x="-410" y="6142"/>
                        <a:pt x="1492" y="3670"/>
                      </a:cubicBezTo>
                      <a:cubicBezTo>
                        <a:pt x="3109" y="1483"/>
                        <a:pt x="5772" y="151"/>
                        <a:pt x="8720" y="151"/>
                      </a:cubicBezTo>
                      <a:cubicBezTo>
                        <a:pt x="14996" y="151"/>
                        <a:pt x="19466" y="5857"/>
                        <a:pt x="19656" y="11753"/>
                      </a:cubicBezTo>
                      <a:cubicBezTo>
                        <a:pt x="20321" y="8140"/>
                        <a:pt x="21463" y="5572"/>
                        <a:pt x="23365" y="3575"/>
                      </a:cubicBezTo>
                      <a:cubicBezTo>
                        <a:pt x="27739" y="-1085"/>
                        <a:pt x="35442" y="-895"/>
                        <a:pt x="39911" y="3480"/>
                      </a:cubicBezTo>
                      <a:cubicBezTo>
                        <a:pt x="41718" y="5287"/>
                        <a:pt x="43240" y="8140"/>
                        <a:pt x="43240" y="11658"/>
                      </a:cubicBezTo>
                      <a:lnTo>
                        <a:pt x="43145" y="11563"/>
                      </a:lnTo>
                      <a:cubicBezTo>
                        <a:pt x="44191" y="6333"/>
                        <a:pt x="46758" y="3004"/>
                        <a:pt x="49611" y="1388"/>
                      </a:cubicBezTo>
                      <a:cubicBezTo>
                        <a:pt x="53225" y="-704"/>
                        <a:pt x="57885" y="-514"/>
                        <a:pt x="60738" y="2529"/>
                      </a:cubicBezTo>
                      <a:cubicBezTo>
                        <a:pt x="61879" y="3765"/>
                        <a:pt x="62640" y="5382"/>
                        <a:pt x="62830" y="7189"/>
                      </a:cubicBezTo>
                      <a:cubicBezTo>
                        <a:pt x="62830" y="7379"/>
                        <a:pt x="62925" y="7664"/>
                        <a:pt x="62925" y="7854"/>
                      </a:cubicBezTo>
                      <a:cubicBezTo>
                        <a:pt x="62925" y="10422"/>
                        <a:pt x="61879" y="12894"/>
                        <a:pt x="60262" y="14321"/>
                      </a:cubicBezTo>
                      <a:cubicBezTo>
                        <a:pt x="58360" y="16033"/>
                        <a:pt x="55602" y="16698"/>
                        <a:pt x="53415" y="15177"/>
                      </a:cubicBezTo>
                      <a:cubicBezTo>
                        <a:pt x="51989" y="14226"/>
                        <a:pt x="51513" y="12229"/>
                        <a:pt x="52559" y="10612"/>
                      </a:cubicBezTo>
                      <a:cubicBezTo>
                        <a:pt x="50372" y="10422"/>
                        <a:pt x="49136" y="13275"/>
                        <a:pt x="48755" y="15462"/>
                      </a:cubicBezTo>
                      <a:cubicBezTo>
                        <a:pt x="48375" y="17554"/>
                        <a:pt x="48185" y="20217"/>
                        <a:pt x="47995" y="23070"/>
                      </a:cubicBezTo>
                      <a:cubicBezTo>
                        <a:pt x="47709" y="26969"/>
                        <a:pt x="47424" y="31248"/>
                        <a:pt x="46568" y="34767"/>
                      </a:cubicBezTo>
                      <a:cubicBezTo>
                        <a:pt x="45617" y="39141"/>
                        <a:pt x="43240" y="43706"/>
                        <a:pt x="41908" y="45988"/>
                      </a:cubicBezTo>
                      <a:cubicBezTo>
                        <a:pt x="41243" y="45988"/>
                        <a:pt x="39816" y="45988"/>
                        <a:pt x="38485" y="45893"/>
                      </a:cubicBezTo>
                      <a:cubicBezTo>
                        <a:pt x="37819" y="45893"/>
                        <a:pt x="37154" y="45893"/>
                        <a:pt x="36773" y="45893"/>
                      </a:cubicBezTo>
                      <a:lnTo>
                        <a:pt x="36203" y="45893"/>
                      </a:lnTo>
                      <a:cubicBezTo>
                        <a:pt x="36393" y="44752"/>
                        <a:pt x="36773" y="43420"/>
                        <a:pt x="37249" y="41994"/>
                      </a:cubicBezTo>
                      <a:cubicBezTo>
                        <a:pt x="37819" y="39997"/>
                        <a:pt x="38580" y="37715"/>
                        <a:pt x="38865" y="35337"/>
                      </a:cubicBezTo>
                      <a:cubicBezTo>
                        <a:pt x="39056" y="34006"/>
                        <a:pt x="39056" y="32579"/>
                        <a:pt x="39056" y="31248"/>
                      </a:cubicBezTo>
                      <a:cubicBezTo>
                        <a:pt x="38960" y="24496"/>
                        <a:pt x="37344" y="17459"/>
                        <a:pt x="35061" y="1394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7" name="Frihåndsform: figur 296">
                <a:extLst>
                  <a:ext uri="{FF2B5EF4-FFF2-40B4-BE49-F238E27FC236}">
                    <a16:creationId xmlns:a16="http://schemas.microsoft.com/office/drawing/2014/main" id="{1E3FE6E9-E4DC-4408-8611-ED3E93858F68}"/>
                  </a:ext>
                </a:extLst>
              </p:cNvPr>
              <p:cNvSpPr/>
              <p:nvPr/>
            </p:nvSpPr>
            <p:spPr>
              <a:xfrm>
                <a:off x="7322565" y="665176"/>
                <a:ext cx="60456" cy="8452"/>
              </a:xfrm>
              <a:custGeom>
                <a:avLst/>
                <a:gdLst>
                  <a:gd name="connsiteX0" fmla="*/ 0 w 59625"/>
                  <a:gd name="connsiteY0" fmla="*/ 0 h 8463"/>
                  <a:gd name="connsiteX1" fmla="*/ 0 w 59625"/>
                  <a:gd name="connsiteY1" fmla="*/ 8464 h 8463"/>
                  <a:gd name="connsiteX2" fmla="*/ 29765 w 59625"/>
                  <a:gd name="connsiteY2" fmla="*/ 8464 h 8463"/>
                  <a:gd name="connsiteX3" fmla="*/ 59626 w 59625"/>
                  <a:gd name="connsiteY3" fmla="*/ 8464 h 8463"/>
                  <a:gd name="connsiteX4" fmla="*/ 59626 w 59625"/>
                  <a:gd name="connsiteY4" fmla="*/ 0 h 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25" h="8463">
                    <a:moveTo>
                      <a:pt x="0" y="0"/>
                    </a:moveTo>
                    <a:lnTo>
                      <a:pt x="0" y="8464"/>
                    </a:lnTo>
                    <a:lnTo>
                      <a:pt x="29765" y="8464"/>
                    </a:lnTo>
                    <a:lnTo>
                      <a:pt x="59626" y="8464"/>
                    </a:lnTo>
                    <a:lnTo>
                      <a:pt x="59626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298" name="dasdasda">
                <a:extLst>
                  <a:ext uri="{FF2B5EF4-FFF2-40B4-BE49-F238E27FC236}">
                    <a16:creationId xmlns:a16="http://schemas.microsoft.com/office/drawing/2014/main" id="{5FDF23C4-E3AF-4B65-8D6D-FA504E300707}"/>
                  </a:ext>
                </a:extLst>
              </p:cNvPr>
              <p:cNvGrpSpPr/>
              <p:nvPr/>
            </p:nvGrpSpPr>
            <p:grpSpPr>
              <a:xfrm>
                <a:off x="7241088" y="546467"/>
                <a:ext cx="224470" cy="367240"/>
                <a:chOff x="10094101" y="633820"/>
                <a:chExt cx="221385" cy="367739"/>
              </a:xfrm>
              <a:solidFill>
                <a:srgbClr val="EBEBEB"/>
              </a:solidFill>
            </p:grpSpPr>
            <p:sp>
              <p:nvSpPr>
                <p:cNvPr id="400" name="Frihåndsform: figur 399">
                  <a:extLst>
                    <a:ext uri="{FF2B5EF4-FFF2-40B4-BE49-F238E27FC236}">
                      <a16:creationId xmlns:a16="http://schemas.microsoft.com/office/drawing/2014/main" id="{F96D665A-B5EE-4C2A-8994-2FBC07C7F051}"/>
                    </a:ext>
                  </a:extLst>
                </p:cNvPr>
                <p:cNvSpPr/>
                <p:nvPr/>
              </p:nvSpPr>
              <p:spPr>
                <a:xfrm>
                  <a:off x="10094101" y="634010"/>
                  <a:ext cx="55441" cy="77028"/>
                </a:xfrm>
                <a:custGeom>
                  <a:avLst/>
                  <a:gdLst>
                    <a:gd name="connsiteX0" fmla="*/ 40226 w 55441"/>
                    <a:gd name="connsiteY0" fmla="*/ 67424 h 77028"/>
                    <a:gd name="connsiteX1" fmla="*/ 34901 w 55441"/>
                    <a:gd name="connsiteY1" fmla="*/ 40321 h 77028"/>
                    <a:gd name="connsiteX2" fmla="*/ 33759 w 55441"/>
                    <a:gd name="connsiteY2" fmla="*/ 34140 h 77028"/>
                    <a:gd name="connsiteX3" fmla="*/ 28814 w 55441"/>
                    <a:gd name="connsiteY3" fmla="*/ 29765 h 77028"/>
                    <a:gd name="connsiteX4" fmla="*/ 27483 w 55441"/>
                    <a:gd name="connsiteY4" fmla="*/ 29956 h 77028"/>
                    <a:gd name="connsiteX5" fmla="*/ 23299 w 55441"/>
                    <a:gd name="connsiteY5" fmla="*/ 34901 h 77028"/>
                    <a:gd name="connsiteX6" fmla="*/ 23489 w 55441"/>
                    <a:gd name="connsiteY6" fmla="*/ 36327 h 77028"/>
                    <a:gd name="connsiteX7" fmla="*/ 25296 w 55441"/>
                    <a:gd name="connsiteY7" fmla="*/ 44886 h 77028"/>
                    <a:gd name="connsiteX8" fmla="*/ 31097 w 55441"/>
                    <a:gd name="connsiteY8" fmla="*/ 70657 h 77028"/>
                    <a:gd name="connsiteX9" fmla="*/ 29670 w 55441"/>
                    <a:gd name="connsiteY9" fmla="*/ 71323 h 77028"/>
                    <a:gd name="connsiteX10" fmla="*/ 26722 w 55441"/>
                    <a:gd name="connsiteY10" fmla="*/ 72654 h 77028"/>
                    <a:gd name="connsiteX11" fmla="*/ 23869 w 55441"/>
                    <a:gd name="connsiteY11" fmla="*/ 73795 h 77028"/>
                    <a:gd name="connsiteX12" fmla="*/ 19685 w 55441"/>
                    <a:gd name="connsiteY12" fmla="*/ 75697 h 77028"/>
                    <a:gd name="connsiteX13" fmla="*/ 16642 w 55441"/>
                    <a:gd name="connsiteY13" fmla="*/ 77028 h 77028"/>
                    <a:gd name="connsiteX14" fmla="*/ 0 w 55441"/>
                    <a:gd name="connsiteY14" fmla="*/ 15025 h 77028"/>
                    <a:gd name="connsiteX15" fmla="*/ 4089 w 55441"/>
                    <a:gd name="connsiteY15" fmla="*/ 13314 h 77028"/>
                    <a:gd name="connsiteX16" fmla="*/ 8083 w 55441"/>
                    <a:gd name="connsiteY16" fmla="*/ 11792 h 77028"/>
                    <a:gd name="connsiteX17" fmla="*/ 10270 w 55441"/>
                    <a:gd name="connsiteY17" fmla="*/ 20541 h 77028"/>
                    <a:gd name="connsiteX18" fmla="*/ 10461 w 55441"/>
                    <a:gd name="connsiteY18" fmla="*/ 21207 h 77028"/>
                    <a:gd name="connsiteX19" fmla="*/ 11126 w 55441"/>
                    <a:gd name="connsiteY19" fmla="*/ 20921 h 77028"/>
                    <a:gd name="connsiteX20" fmla="*/ 15596 w 55441"/>
                    <a:gd name="connsiteY20" fmla="*/ 19210 h 77028"/>
                    <a:gd name="connsiteX21" fmla="*/ 18259 w 55441"/>
                    <a:gd name="connsiteY21" fmla="*/ 18259 h 77028"/>
                    <a:gd name="connsiteX22" fmla="*/ 20161 w 55441"/>
                    <a:gd name="connsiteY22" fmla="*/ 17593 h 77028"/>
                    <a:gd name="connsiteX23" fmla="*/ 20636 w 55441"/>
                    <a:gd name="connsiteY23" fmla="*/ 17498 h 77028"/>
                    <a:gd name="connsiteX24" fmla="*/ 20446 w 55441"/>
                    <a:gd name="connsiteY24" fmla="*/ 16927 h 77028"/>
                    <a:gd name="connsiteX25" fmla="*/ 18544 w 55441"/>
                    <a:gd name="connsiteY25" fmla="*/ 7988 h 77028"/>
                    <a:gd name="connsiteX26" fmla="*/ 22728 w 55441"/>
                    <a:gd name="connsiteY26" fmla="*/ 6562 h 77028"/>
                    <a:gd name="connsiteX27" fmla="*/ 26817 w 55441"/>
                    <a:gd name="connsiteY27" fmla="*/ 5230 h 77028"/>
                    <a:gd name="connsiteX28" fmla="*/ 28529 w 55441"/>
                    <a:gd name="connsiteY28" fmla="*/ 14074 h 77028"/>
                    <a:gd name="connsiteX29" fmla="*/ 28624 w 55441"/>
                    <a:gd name="connsiteY29" fmla="*/ 14740 h 77028"/>
                    <a:gd name="connsiteX30" fmla="*/ 29290 w 55441"/>
                    <a:gd name="connsiteY30" fmla="*/ 14550 h 77028"/>
                    <a:gd name="connsiteX31" fmla="*/ 31382 w 55441"/>
                    <a:gd name="connsiteY31" fmla="*/ 13884 h 77028"/>
                    <a:gd name="connsiteX32" fmla="*/ 33950 w 55441"/>
                    <a:gd name="connsiteY32" fmla="*/ 13123 h 77028"/>
                    <a:gd name="connsiteX33" fmla="*/ 36042 w 55441"/>
                    <a:gd name="connsiteY33" fmla="*/ 12553 h 77028"/>
                    <a:gd name="connsiteX34" fmla="*/ 38514 w 55441"/>
                    <a:gd name="connsiteY34" fmla="*/ 11887 h 77028"/>
                    <a:gd name="connsiteX35" fmla="*/ 39085 w 55441"/>
                    <a:gd name="connsiteY35" fmla="*/ 11697 h 77028"/>
                    <a:gd name="connsiteX36" fmla="*/ 38990 w 55441"/>
                    <a:gd name="connsiteY36" fmla="*/ 11126 h 77028"/>
                    <a:gd name="connsiteX37" fmla="*/ 37468 w 55441"/>
                    <a:gd name="connsiteY37" fmla="*/ 2187 h 77028"/>
                    <a:gd name="connsiteX38" fmla="*/ 41748 w 55441"/>
                    <a:gd name="connsiteY38" fmla="*/ 1046 h 77028"/>
                    <a:gd name="connsiteX39" fmla="*/ 44125 w 55441"/>
                    <a:gd name="connsiteY39" fmla="*/ 475 h 77028"/>
                    <a:gd name="connsiteX40" fmla="*/ 45932 w 55441"/>
                    <a:gd name="connsiteY40" fmla="*/ 0 h 77028"/>
                    <a:gd name="connsiteX41" fmla="*/ 55441 w 55441"/>
                    <a:gd name="connsiteY41" fmla="*/ 62954 h 77028"/>
                    <a:gd name="connsiteX42" fmla="*/ 47739 w 55441"/>
                    <a:gd name="connsiteY42" fmla="*/ 65046 h 77028"/>
                    <a:gd name="connsiteX43" fmla="*/ 40226 w 55441"/>
                    <a:gd name="connsiteY43" fmla="*/ 67424 h 77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441" h="77028">
                      <a:moveTo>
                        <a:pt x="40226" y="67424"/>
                      </a:moveTo>
                      <a:cubicBezTo>
                        <a:pt x="38990" y="61147"/>
                        <a:pt x="36327" y="47548"/>
                        <a:pt x="34901" y="40321"/>
                      </a:cubicBezTo>
                      <a:cubicBezTo>
                        <a:pt x="34330" y="37088"/>
                        <a:pt x="33854" y="34710"/>
                        <a:pt x="33759" y="34140"/>
                      </a:cubicBezTo>
                      <a:cubicBezTo>
                        <a:pt x="33284" y="31667"/>
                        <a:pt x="31477" y="29765"/>
                        <a:pt x="28814" y="29765"/>
                      </a:cubicBezTo>
                      <a:cubicBezTo>
                        <a:pt x="28434" y="29765"/>
                        <a:pt x="27958" y="29860"/>
                        <a:pt x="27483" y="29956"/>
                      </a:cubicBezTo>
                      <a:cubicBezTo>
                        <a:pt x="24725" y="30526"/>
                        <a:pt x="23299" y="32618"/>
                        <a:pt x="23299" y="34901"/>
                      </a:cubicBezTo>
                      <a:cubicBezTo>
                        <a:pt x="23299" y="35376"/>
                        <a:pt x="23394" y="35852"/>
                        <a:pt x="23489" y="36327"/>
                      </a:cubicBezTo>
                      <a:cubicBezTo>
                        <a:pt x="23679" y="37088"/>
                        <a:pt x="24345" y="40416"/>
                        <a:pt x="25296" y="44886"/>
                      </a:cubicBezTo>
                      <a:cubicBezTo>
                        <a:pt x="26912" y="52493"/>
                        <a:pt x="29860" y="65236"/>
                        <a:pt x="31097" y="70657"/>
                      </a:cubicBezTo>
                      <a:lnTo>
                        <a:pt x="29670" y="71323"/>
                      </a:lnTo>
                      <a:lnTo>
                        <a:pt x="26722" y="72654"/>
                      </a:lnTo>
                      <a:cubicBezTo>
                        <a:pt x="25581" y="73225"/>
                        <a:pt x="24440" y="73605"/>
                        <a:pt x="23869" y="73795"/>
                      </a:cubicBezTo>
                      <a:cubicBezTo>
                        <a:pt x="23204" y="74080"/>
                        <a:pt x="21397" y="74841"/>
                        <a:pt x="19685" y="75697"/>
                      </a:cubicBezTo>
                      <a:lnTo>
                        <a:pt x="16642" y="77028"/>
                      </a:lnTo>
                      <a:lnTo>
                        <a:pt x="0" y="15025"/>
                      </a:lnTo>
                      <a:cubicBezTo>
                        <a:pt x="1331" y="14455"/>
                        <a:pt x="2758" y="13884"/>
                        <a:pt x="4089" y="13314"/>
                      </a:cubicBezTo>
                      <a:cubicBezTo>
                        <a:pt x="5421" y="12743"/>
                        <a:pt x="6752" y="12268"/>
                        <a:pt x="8083" y="11792"/>
                      </a:cubicBezTo>
                      <a:lnTo>
                        <a:pt x="10270" y="20541"/>
                      </a:lnTo>
                      <a:lnTo>
                        <a:pt x="10461" y="21207"/>
                      </a:lnTo>
                      <a:lnTo>
                        <a:pt x="11126" y="20921"/>
                      </a:lnTo>
                      <a:cubicBezTo>
                        <a:pt x="12553" y="20351"/>
                        <a:pt x="14074" y="19780"/>
                        <a:pt x="15596" y="19210"/>
                      </a:cubicBezTo>
                      <a:cubicBezTo>
                        <a:pt x="16452" y="18829"/>
                        <a:pt x="17308" y="18544"/>
                        <a:pt x="18259" y="18259"/>
                      </a:cubicBezTo>
                      <a:cubicBezTo>
                        <a:pt x="18924" y="17973"/>
                        <a:pt x="19590" y="17783"/>
                        <a:pt x="20161" y="17593"/>
                      </a:cubicBezTo>
                      <a:lnTo>
                        <a:pt x="20636" y="17498"/>
                      </a:lnTo>
                      <a:lnTo>
                        <a:pt x="20446" y="16927"/>
                      </a:lnTo>
                      <a:lnTo>
                        <a:pt x="18544" y="7988"/>
                      </a:lnTo>
                      <a:cubicBezTo>
                        <a:pt x="19970" y="7513"/>
                        <a:pt x="21302" y="7037"/>
                        <a:pt x="22728" y="6562"/>
                      </a:cubicBezTo>
                      <a:cubicBezTo>
                        <a:pt x="24155" y="6086"/>
                        <a:pt x="25486" y="5611"/>
                        <a:pt x="26817" y="5230"/>
                      </a:cubicBezTo>
                      <a:lnTo>
                        <a:pt x="28529" y="14074"/>
                      </a:lnTo>
                      <a:lnTo>
                        <a:pt x="28624" y="14740"/>
                      </a:lnTo>
                      <a:lnTo>
                        <a:pt x="29290" y="14550"/>
                      </a:lnTo>
                      <a:cubicBezTo>
                        <a:pt x="29956" y="14360"/>
                        <a:pt x="30716" y="14169"/>
                        <a:pt x="31382" y="13884"/>
                      </a:cubicBezTo>
                      <a:cubicBezTo>
                        <a:pt x="32238" y="13599"/>
                        <a:pt x="33094" y="13409"/>
                        <a:pt x="33950" y="13123"/>
                      </a:cubicBezTo>
                      <a:cubicBezTo>
                        <a:pt x="34615" y="12933"/>
                        <a:pt x="35376" y="12743"/>
                        <a:pt x="36042" y="12553"/>
                      </a:cubicBezTo>
                      <a:cubicBezTo>
                        <a:pt x="36898" y="12268"/>
                        <a:pt x="37753" y="12077"/>
                        <a:pt x="38514" y="11887"/>
                      </a:cubicBezTo>
                      <a:lnTo>
                        <a:pt x="39085" y="11697"/>
                      </a:lnTo>
                      <a:lnTo>
                        <a:pt x="38990" y="11126"/>
                      </a:lnTo>
                      <a:lnTo>
                        <a:pt x="37468" y="2187"/>
                      </a:lnTo>
                      <a:cubicBezTo>
                        <a:pt x="38895" y="1807"/>
                        <a:pt x="40321" y="1426"/>
                        <a:pt x="41748" y="1046"/>
                      </a:cubicBezTo>
                      <a:cubicBezTo>
                        <a:pt x="42508" y="856"/>
                        <a:pt x="43364" y="666"/>
                        <a:pt x="44125" y="475"/>
                      </a:cubicBezTo>
                      <a:cubicBezTo>
                        <a:pt x="44696" y="380"/>
                        <a:pt x="45361" y="190"/>
                        <a:pt x="45932" y="0"/>
                      </a:cubicBezTo>
                      <a:lnTo>
                        <a:pt x="55441" y="62954"/>
                      </a:lnTo>
                      <a:cubicBezTo>
                        <a:pt x="53444" y="63430"/>
                        <a:pt x="48975" y="64666"/>
                        <a:pt x="47739" y="65046"/>
                      </a:cubicBezTo>
                      <a:cubicBezTo>
                        <a:pt x="46597" y="65427"/>
                        <a:pt x="41938" y="66853"/>
                        <a:pt x="40226" y="6742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1" name="Frihåndsform: figur 400">
                  <a:extLst>
                    <a:ext uri="{FF2B5EF4-FFF2-40B4-BE49-F238E27FC236}">
                      <a16:creationId xmlns:a16="http://schemas.microsoft.com/office/drawing/2014/main" id="{7104E8B6-E59D-4288-9C96-13E9CECAB631}"/>
                    </a:ext>
                  </a:extLst>
                </p:cNvPr>
                <p:cNvSpPr/>
                <p:nvPr/>
              </p:nvSpPr>
              <p:spPr>
                <a:xfrm>
                  <a:off x="10259950" y="633820"/>
                  <a:ext cx="55536" cy="76933"/>
                </a:xfrm>
                <a:custGeom>
                  <a:avLst/>
                  <a:gdLst>
                    <a:gd name="connsiteX0" fmla="*/ 24440 w 55536"/>
                    <a:gd name="connsiteY0" fmla="*/ 70752 h 76933"/>
                    <a:gd name="connsiteX1" fmla="*/ 30241 w 55536"/>
                    <a:gd name="connsiteY1" fmla="*/ 44886 h 76933"/>
                    <a:gd name="connsiteX2" fmla="*/ 32048 w 55536"/>
                    <a:gd name="connsiteY2" fmla="*/ 36327 h 76933"/>
                    <a:gd name="connsiteX3" fmla="*/ 32238 w 55536"/>
                    <a:gd name="connsiteY3" fmla="*/ 34901 h 76933"/>
                    <a:gd name="connsiteX4" fmla="*/ 28054 w 55536"/>
                    <a:gd name="connsiteY4" fmla="*/ 29956 h 76933"/>
                    <a:gd name="connsiteX5" fmla="*/ 26722 w 55536"/>
                    <a:gd name="connsiteY5" fmla="*/ 29860 h 76933"/>
                    <a:gd name="connsiteX6" fmla="*/ 21777 w 55536"/>
                    <a:gd name="connsiteY6" fmla="*/ 34235 h 76933"/>
                    <a:gd name="connsiteX7" fmla="*/ 20636 w 55536"/>
                    <a:gd name="connsiteY7" fmla="*/ 40416 h 76933"/>
                    <a:gd name="connsiteX8" fmla="*/ 15311 w 55536"/>
                    <a:gd name="connsiteY8" fmla="*/ 67424 h 76933"/>
                    <a:gd name="connsiteX9" fmla="*/ 8464 w 55536"/>
                    <a:gd name="connsiteY9" fmla="*/ 65332 h 76933"/>
                    <a:gd name="connsiteX10" fmla="*/ 190 w 55536"/>
                    <a:gd name="connsiteY10" fmla="*/ 63049 h 76933"/>
                    <a:gd name="connsiteX11" fmla="*/ 0 w 55536"/>
                    <a:gd name="connsiteY11" fmla="*/ 62954 h 76933"/>
                    <a:gd name="connsiteX12" fmla="*/ 9510 w 55536"/>
                    <a:gd name="connsiteY12" fmla="*/ 0 h 76933"/>
                    <a:gd name="connsiteX13" fmla="*/ 11317 w 55536"/>
                    <a:gd name="connsiteY13" fmla="*/ 475 h 76933"/>
                    <a:gd name="connsiteX14" fmla="*/ 13694 w 55536"/>
                    <a:gd name="connsiteY14" fmla="*/ 1046 h 76933"/>
                    <a:gd name="connsiteX15" fmla="*/ 17973 w 55536"/>
                    <a:gd name="connsiteY15" fmla="*/ 2092 h 76933"/>
                    <a:gd name="connsiteX16" fmla="*/ 16452 w 55536"/>
                    <a:gd name="connsiteY16" fmla="*/ 11031 h 76933"/>
                    <a:gd name="connsiteX17" fmla="*/ 16357 w 55536"/>
                    <a:gd name="connsiteY17" fmla="*/ 11602 h 76933"/>
                    <a:gd name="connsiteX18" fmla="*/ 16927 w 55536"/>
                    <a:gd name="connsiteY18" fmla="*/ 11792 h 76933"/>
                    <a:gd name="connsiteX19" fmla="*/ 19400 w 55536"/>
                    <a:gd name="connsiteY19" fmla="*/ 12458 h 76933"/>
                    <a:gd name="connsiteX20" fmla="*/ 21587 w 55536"/>
                    <a:gd name="connsiteY20" fmla="*/ 13028 h 76933"/>
                    <a:gd name="connsiteX21" fmla="*/ 24155 w 55536"/>
                    <a:gd name="connsiteY21" fmla="*/ 13789 h 76933"/>
                    <a:gd name="connsiteX22" fmla="*/ 26247 w 55536"/>
                    <a:gd name="connsiteY22" fmla="*/ 14455 h 76933"/>
                    <a:gd name="connsiteX23" fmla="*/ 26912 w 55536"/>
                    <a:gd name="connsiteY23" fmla="*/ 14645 h 76933"/>
                    <a:gd name="connsiteX24" fmla="*/ 27008 w 55536"/>
                    <a:gd name="connsiteY24" fmla="*/ 13979 h 76933"/>
                    <a:gd name="connsiteX25" fmla="*/ 28719 w 55536"/>
                    <a:gd name="connsiteY25" fmla="*/ 5135 h 76933"/>
                    <a:gd name="connsiteX26" fmla="*/ 32808 w 55536"/>
                    <a:gd name="connsiteY26" fmla="*/ 6467 h 76933"/>
                    <a:gd name="connsiteX27" fmla="*/ 36993 w 55536"/>
                    <a:gd name="connsiteY27" fmla="*/ 7893 h 76933"/>
                    <a:gd name="connsiteX28" fmla="*/ 35091 w 55536"/>
                    <a:gd name="connsiteY28" fmla="*/ 16927 h 76933"/>
                    <a:gd name="connsiteX29" fmla="*/ 34996 w 55536"/>
                    <a:gd name="connsiteY29" fmla="*/ 17498 h 76933"/>
                    <a:gd name="connsiteX30" fmla="*/ 35471 w 55536"/>
                    <a:gd name="connsiteY30" fmla="*/ 17688 h 76933"/>
                    <a:gd name="connsiteX31" fmla="*/ 37373 w 55536"/>
                    <a:gd name="connsiteY31" fmla="*/ 18354 h 76933"/>
                    <a:gd name="connsiteX32" fmla="*/ 40036 w 55536"/>
                    <a:gd name="connsiteY32" fmla="*/ 19305 h 76933"/>
                    <a:gd name="connsiteX33" fmla="*/ 44505 w 55536"/>
                    <a:gd name="connsiteY33" fmla="*/ 21016 h 76933"/>
                    <a:gd name="connsiteX34" fmla="*/ 45171 w 55536"/>
                    <a:gd name="connsiteY34" fmla="*/ 21302 h 76933"/>
                    <a:gd name="connsiteX35" fmla="*/ 45266 w 55536"/>
                    <a:gd name="connsiteY35" fmla="*/ 20541 h 76933"/>
                    <a:gd name="connsiteX36" fmla="*/ 47453 w 55536"/>
                    <a:gd name="connsiteY36" fmla="*/ 11792 h 76933"/>
                    <a:gd name="connsiteX37" fmla="*/ 51447 w 55536"/>
                    <a:gd name="connsiteY37" fmla="*/ 13314 h 76933"/>
                    <a:gd name="connsiteX38" fmla="*/ 55537 w 55536"/>
                    <a:gd name="connsiteY38" fmla="*/ 15025 h 76933"/>
                    <a:gd name="connsiteX39" fmla="*/ 39085 w 55536"/>
                    <a:gd name="connsiteY39" fmla="*/ 76933 h 76933"/>
                    <a:gd name="connsiteX40" fmla="*/ 32523 w 55536"/>
                    <a:gd name="connsiteY40" fmla="*/ 73985 h 76933"/>
                    <a:gd name="connsiteX41" fmla="*/ 32048 w 55536"/>
                    <a:gd name="connsiteY41" fmla="*/ 73795 h 76933"/>
                    <a:gd name="connsiteX42" fmla="*/ 24630 w 55536"/>
                    <a:gd name="connsiteY42" fmla="*/ 70752 h 76933"/>
                    <a:gd name="connsiteX43" fmla="*/ 24440 w 55536"/>
                    <a:gd name="connsiteY43" fmla="*/ 70752 h 76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536" h="76933">
                      <a:moveTo>
                        <a:pt x="24440" y="70752"/>
                      </a:moveTo>
                      <a:cubicBezTo>
                        <a:pt x="25581" y="65427"/>
                        <a:pt x="28624" y="52589"/>
                        <a:pt x="30241" y="44886"/>
                      </a:cubicBezTo>
                      <a:cubicBezTo>
                        <a:pt x="31192" y="40511"/>
                        <a:pt x="31953" y="37088"/>
                        <a:pt x="32048" y="36327"/>
                      </a:cubicBezTo>
                      <a:cubicBezTo>
                        <a:pt x="32143" y="35852"/>
                        <a:pt x="32238" y="35376"/>
                        <a:pt x="32238" y="34901"/>
                      </a:cubicBezTo>
                      <a:cubicBezTo>
                        <a:pt x="32238" y="32523"/>
                        <a:pt x="30811" y="30526"/>
                        <a:pt x="28054" y="29956"/>
                      </a:cubicBezTo>
                      <a:cubicBezTo>
                        <a:pt x="27578" y="29860"/>
                        <a:pt x="27198" y="29860"/>
                        <a:pt x="26722" y="29860"/>
                      </a:cubicBezTo>
                      <a:cubicBezTo>
                        <a:pt x="23964" y="29860"/>
                        <a:pt x="22158" y="31762"/>
                        <a:pt x="21777" y="34235"/>
                      </a:cubicBezTo>
                      <a:cubicBezTo>
                        <a:pt x="21682" y="34805"/>
                        <a:pt x="21207" y="37183"/>
                        <a:pt x="20636" y="40416"/>
                      </a:cubicBezTo>
                      <a:cubicBezTo>
                        <a:pt x="19210" y="47644"/>
                        <a:pt x="16547" y="61242"/>
                        <a:pt x="15311" y="67424"/>
                      </a:cubicBezTo>
                      <a:cubicBezTo>
                        <a:pt x="13123" y="66663"/>
                        <a:pt x="10841" y="65902"/>
                        <a:pt x="8464" y="65332"/>
                      </a:cubicBezTo>
                      <a:cubicBezTo>
                        <a:pt x="7037" y="64951"/>
                        <a:pt x="1617" y="63430"/>
                        <a:pt x="190" y="63049"/>
                      </a:cubicBezTo>
                      <a:cubicBezTo>
                        <a:pt x="95" y="63049"/>
                        <a:pt x="95" y="62954"/>
                        <a:pt x="0" y="62954"/>
                      </a:cubicBezTo>
                      <a:lnTo>
                        <a:pt x="9510" y="0"/>
                      </a:lnTo>
                      <a:cubicBezTo>
                        <a:pt x="10080" y="95"/>
                        <a:pt x="10746" y="285"/>
                        <a:pt x="11317" y="475"/>
                      </a:cubicBezTo>
                      <a:cubicBezTo>
                        <a:pt x="12077" y="666"/>
                        <a:pt x="12933" y="856"/>
                        <a:pt x="13694" y="1046"/>
                      </a:cubicBezTo>
                      <a:cubicBezTo>
                        <a:pt x="15216" y="1426"/>
                        <a:pt x="16547" y="1712"/>
                        <a:pt x="17973" y="2092"/>
                      </a:cubicBezTo>
                      <a:lnTo>
                        <a:pt x="16452" y="11031"/>
                      </a:lnTo>
                      <a:lnTo>
                        <a:pt x="16357" y="11602"/>
                      </a:lnTo>
                      <a:lnTo>
                        <a:pt x="16927" y="11792"/>
                      </a:lnTo>
                      <a:cubicBezTo>
                        <a:pt x="17688" y="11982"/>
                        <a:pt x="18544" y="12268"/>
                        <a:pt x="19400" y="12458"/>
                      </a:cubicBezTo>
                      <a:cubicBezTo>
                        <a:pt x="20161" y="12648"/>
                        <a:pt x="20826" y="12838"/>
                        <a:pt x="21587" y="13028"/>
                      </a:cubicBezTo>
                      <a:cubicBezTo>
                        <a:pt x="22443" y="13314"/>
                        <a:pt x="23299" y="13504"/>
                        <a:pt x="24155" y="13789"/>
                      </a:cubicBezTo>
                      <a:cubicBezTo>
                        <a:pt x="24820" y="14074"/>
                        <a:pt x="25581" y="14265"/>
                        <a:pt x="26247" y="14455"/>
                      </a:cubicBezTo>
                      <a:lnTo>
                        <a:pt x="26912" y="14645"/>
                      </a:lnTo>
                      <a:lnTo>
                        <a:pt x="27008" y="13979"/>
                      </a:lnTo>
                      <a:lnTo>
                        <a:pt x="28719" y="5135"/>
                      </a:lnTo>
                      <a:cubicBezTo>
                        <a:pt x="30146" y="5516"/>
                        <a:pt x="31477" y="5991"/>
                        <a:pt x="32808" y="6467"/>
                      </a:cubicBezTo>
                      <a:cubicBezTo>
                        <a:pt x="34235" y="6942"/>
                        <a:pt x="35661" y="7322"/>
                        <a:pt x="36993" y="7893"/>
                      </a:cubicBezTo>
                      <a:lnTo>
                        <a:pt x="35091" y="16927"/>
                      </a:lnTo>
                      <a:lnTo>
                        <a:pt x="34996" y="17498"/>
                      </a:lnTo>
                      <a:lnTo>
                        <a:pt x="35471" y="17688"/>
                      </a:lnTo>
                      <a:cubicBezTo>
                        <a:pt x="36137" y="17973"/>
                        <a:pt x="36802" y="18164"/>
                        <a:pt x="37373" y="18354"/>
                      </a:cubicBezTo>
                      <a:cubicBezTo>
                        <a:pt x="38229" y="18639"/>
                        <a:pt x="39085" y="18924"/>
                        <a:pt x="40036" y="19305"/>
                      </a:cubicBezTo>
                      <a:cubicBezTo>
                        <a:pt x="41557" y="19875"/>
                        <a:pt x="43079" y="20446"/>
                        <a:pt x="44505" y="21016"/>
                      </a:cubicBezTo>
                      <a:lnTo>
                        <a:pt x="45171" y="21302"/>
                      </a:lnTo>
                      <a:lnTo>
                        <a:pt x="45266" y="20541"/>
                      </a:lnTo>
                      <a:lnTo>
                        <a:pt x="47453" y="11792"/>
                      </a:lnTo>
                      <a:cubicBezTo>
                        <a:pt x="48785" y="12268"/>
                        <a:pt x="50021" y="12743"/>
                        <a:pt x="51447" y="13314"/>
                      </a:cubicBezTo>
                      <a:cubicBezTo>
                        <a:pt x="52779" y="13884"/>
                        <a:pt x="54205" y="14455"/>
                        <a:pt x="55537" y="15025"/>
                      </a:cubicBezTo>
                      <a:lnTo>
                        <a:pt x="39085" y="76933"/>
                      </a:lnTo>
                      <a:cubicBezTo>
                        <a:pt x="37088" y="75982"/>
                        <a:pt x="33569" y="74461"/>
                        <a:pt x="32523" y="73985"/>
                      </a:cubicBezTo>
                      <a:cubicBezTo>
                        <a:pt x="32428" y="73890"/>
                        <a:pt x="32238" y="73890"/>
                        <a:pt x="32048" y="73795"/>
                      </a:cubicBezTo>
                      <a:cubicBezTo>
                        <a:pt x="30241" y="73034"/>
                        <a:pt x="25866" y="71228"/>
                        <a:pt x="24630" y="70752"/>
                      </a:cubicBezTo>
                      <a:cubicBezTo>
                        <a:pt x="24535" y="70752"/>
                        <a:pt x="24440" y="70752"/>
                        <a:pt x="24440" y="7075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2" name="Frihåndsform: figur 401">
                  <a:extLst>
                    <a:ext uri="{FF2B5EF4-FFF2-40B4-BE49-F238E27FC236}">
                      <a16:creationId xmlns:a16="http://schemas.microsoft.com/office/drawing/2014/main" id="{B5D204A3-2F82-43A6-BE8F-3BA73F180207}"/>
                    </a:ext>
                  </a:extLst>
                </p:cNvPr>
                <p:cNvSpPr/>
                <p:nvPr/>
              </p:nvSpPr>
              <p:spPr>
                <a:xfrm>
                  <a:off x="10177881" y="984347"/>
                  <a:ext cx="53539" cy="17212"/>
                </a:xfrm>
                <a:custGeom>
                  <a:avLst/>
                  <a:gdLst>
                    <a:gd name="connsiteX0" fmla="*/ 53540 w 53539"/>
                    <a:gd name="connsiteY0" fmla="*/ 12838 h 17212"/>
                    <a:gd name="connsiteX1" fmla="*/ 46883 w 53539"/>
                    <a:gd name="connsiteY1" fmla="*/ 10556 h 17212"/>
                    <a:gd name="connsiteX2" fmla="*/ 36993 w 53539"/>
                    <a:gd name="connsiteY2" fmla="*/ 17213 h 17212"/>
                    <a:gd name="connsiteX3" fmla="*/ 26532 w 53539"/>
                    <a:gd name="connsiteY3" fmla="*/ 8654 h 17212"/>
                    <a:gd name="connsiteX4" fmla="*/ 16071 w 53539"/>
                    <a:gd name="connsiteY4" fmla="*/ 17213 h 17212"/>
                    <a:gd name="connsiteX5" fmla="*/ 6181 w 53539"/>
                    <a:gd name="connsiteY5" fmla="*/ 10556 h 17212"/>
                    <a:gd name="connsiteX6" fmla="*/ 0 w 53539"/>
                    <a:gd name="connsiteY6" fmla="*/ 12553 h 17212"/>
                    <a:gd name="connsiteX7" fmla="*/ 0 w 53539"/>
                    <a:gd name="connsiteY7" fmla="*/ 0 h 17212"/>
                    <a:gd name="connsiteX8" fmla="*/ 53444 w 53539"/>
                    <a:gd name="connsiteY8" fmla="*/ 0 h 17212"/>
                    <a:gd name="connsiteX9" fmla="*/ 53444 w 53539"/>
                    <a:gd name="connsiteY9" fmla="*/ 12838 h 1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539" h="17212">
                      <a:moveTo>
                        <a:pt x="53540" y="12838"/>
                      </a:moveTo>
                      <a:cubicBezTo>
                        <a:pt x="51733" y="11412"/>
                        <a:pt x="49450" y="10556"/>
                        <a:pt x="46883" y="10556"/>
                      </a:cubicBezTo>
                      <a:cubicBezTo>
                        <a:pt x="42413" y="10556"/>
                        <a:pt x="38609" y="13314"/>
                        <a:pt x="36993" y="17213"/>
                      </a:cubicBezTo>
                      <a:cubicBezTo>
                        <a:pt x="36042" y="12363"/>
                        <a:pt x="31667" y="8654"/>
                        <a:pt x="26532" y="8654"/>
                      </a:cubicBezTo>
                      <a:cubicBezTo>
                        <a:pt x="21397" y="8654"/>
                        <a:pt x="17022" y="12363"/>
                        <a:pt x="16071" y="17213"/>
                      </a:cubicBezTo>
                      <a:cubicBezTo>
                        <a:pt x="14455" y="13314"/>
                        <a:pt x="10651" y="10556"/>
                        <a:pt x="6181" y="10556"/>
                      </a:cubicBezTo>
                      <a:cubicBezTo>
                        <a:pt x="3899" y="10556"/>
                        <a:pt x="1807" y="11317"/>
                        <a:pt x="0" y="12553"/>
                      </a:cubicBezTo>
                      <a:lnTo>
                        <a:pt x="0" y="0"/>
                      </a:lnTo>
                      <a:lnTo>
                        <a:pt x="53444" y="0"/>
                      </a:lnTo>
                      <a:lnTo>
                        <a:pt x="53444" y="1283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9" name="Frihåndsform: figur 298">
                <a:extLst>
                  <a:ext uri="{FF2B5EF4-FFF2-40B4-BE49-F238E27FC236}">
                    <a16:creationId xmlns:a16="http://schemas.microsoft.com/office/drawing/2014/main" id="{13D7A677-7588-4625-A82A-54EA8F16BD56}"/>
                  </a:ext>
                </a:extLst>
              </p:cNvPr>
              <p:cNvSpPr/>
              <p:nvPr/>
            </p:nvSpPr>
            <p:spPr>
              <a:xfrm>
                <a:off x="7298652" y="722632"/>
                <a:ext cx="53225" cy="54226"/>
              </a:xfrm>
              <a:custGeom>
                <a:avLst/>
                <a:gdLst>
                  <a:gd name="connsiteX0" fmla="*/ 52493 w 52493"/>
                  <a:gd name="connsiteY0" fmla="*/ 51352 h 54300"/>
                  <a:gd name="connsiteX1" fmla="*/ 49450 w 52493"/>
                  <a:gd name="connsiteY1" fmla="*/ 54300 h 54300"/>
                  <a:gd name="connsiteX2" fmla="*/ 47358 w 52493"/>
                  <a:gd name="connsiteY2" fmla="*/ 52208 h 54300"/>
                  <a:gd name="connsiteX3" fmla="*/ 0 w 52493"/>
                  <a:gd name="connsiteY3" fmla="*/ 3043 h 54300"/>
                  <a:gd name="connsiteX4" fmla="*/ 3043 w 52493"/>
                  <a:gd name="connsiteY4" fmla="*/ 0 h 54300"/>
                  <a:gd name="connsiteX5" fmla="*/ 50401 w 52493"/>
                  <a:gd name="connsiteY5" fmla="*/ 49165 h 5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93" h="54300">
                    <a:moveTo>
                      <a:pt x="52493" y="51352"/>
                    </a:moveTo>
                    <a:lnTo>
                      <a:pt x="49450" y="54300"/>
                    </a:lnTo>
                    <a:lnTo>
                      <a:pt x="47358" y="52208"/>
                    </a:lnTo>
                    <a:lnTo>
                      <a:pt x="0" y="3043"/>
                    </a:lnTo>
                    <a:lnTo>
                      <a:pt x="3043" y="0"/>
                    </a:lnTo>
                    <a:lnTo>
                      <a:pt x="50401" y="4916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00" name="dasdasda">
                <a:extLst>
                  <a:ext uri="{FF2B5EF4-FFF2-40B4-BE49-F238E27FC236}">
                    <a16:creationId xmlns:a16="http://schemas.microsoft.com/office/drawing/2014/main" id="{B8322B83-69B6-430F-9A3E-0C173C287509}"/>
                  </a:ext>
                </a:extLst>
              </p:cNvPr>
              <p:cNvGrpSpPr/>
              <p:nvPr/>
            </p:nvGrpSpPr>
            <p:grpSpPr>
              <a:xfrm>
                <a:off x="7326807" y="539724"/>
                <a:ext cx="53514" cy="355653"/>
                <a:chOff x="10178642" y="627068"/>
                <a:chExt cx="52778" cy="356137"/>
              </a:xfrm>
              <a:solidFill>
                <a:srgbClr val="EBEBEB"/>
              </a:solidFill>
            </p:grpSpPr>
            <p:sp>
              <p:nvSpPr>
                <p:cNvPr id="397" name="Frihåndsform: figur 396">
                  <a:extLst>
                    <a:ext uri="{FF2B5EF4-FFF2-40B4-BE49-F238E27FC236}">
                      <a16:creationId xmlns:a16="http://schemas.microsoft.com/office/drawing/2014/main" id="{D24AC430-41AA-418D-A10B-A84AD63EC683}"/>
                    </a:ext>
                  </a:extLst>
                </p:cNvPr>
                <p:cNvSpPr/>
                <p:nvPr/>
              </p:nvSpPr>
              <p:spPr>
                <a:xfrm>
                  <a:off x="10178642" y="977690"/>
                  <a:ext cx="52778" cy="5515"/>
                </a:xfrm>
                <a:custGeom>
                  <a:avLst/>
                  <a:gdLst>
                    <a:gd name="connsiteX0" fmla="*/ 7608 w 52778"/>
                    <a:gd name="connsiteY0" fmla="*/ 0 h 5515"/>
                    <a:gd name="connsiteX1" fmla="*/ 8559 w 52778"/>
                    <a:gd name="connsiteY1" fmla="*/ 0 h 5515"/>
                    <a:gd name="connsiteX2" fmla="*/ 43935 w 52778"/>
                    <a:gd name="connsiteY2" fmla="*/ 0 h 5515"/>
                    <a:gd name="connsiteX3" fmla="*/ 44886 w 52778"/>
                    <a:gd name="connsiteY3" fmla="*/ 0 h 5515"/>
                    <a:gd name="connsiteX4" fmla="*/ 45837 w 52778"/>
                    <a:gd name="connsiteY4" fmla="*/ 0 h 5515"/>
                    <a:gd name="connsiteX5" fmla="*/ 52779 w 52778"/>
                    <a:gd name="connsiteY5" fmla="*/ 2758 h 5515"/>
                    <a:gd name="connsiteX6" fmla="*/ 45837 w 52778"/>
                    <a:gd name="connsiteY6" fmla="*/ 5516 h 5515"/>
                    <a:gd name="connsiteX7" fmla="*/ 26342 w 52778"/>
                    <a:gd name="connsiteY7" fmla="*/ 5516 h 5515"/>
                    <a:gd name="connsiteX8" fmla="*/ 6847 w 52778"/>
                    <a:gd name="connsiteY8" fmla="*/ 5516 h 5515"/>
                    <a:gd name="connsiteX9" fmla="*/ 0 w 52778"/>
                    <a:gd name="connsiteY9" fmla="*/ 2758 h 5515"/>
                    <a:gd name="connsiteX10" fmla="*/ 6847 w 52778"/>
                    <a:gd name="connsiteY10" fmla="*/ 0 h 5515"/>
                    <a:gd name="connsiteX11" fmla="*/ 7608 w 52778"/>
                    <a:gd name="connsiteY11" fmla="*/ 0 h 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2778" h="5515">
                      <a:moveTo>
                        <a:pt x="7608" y="0"/>
                      </a:moveTo>
                      <a:lnTo>
                        <a:pt x="8559" y="0"/>
                      </a:lnTo>
                      <a:lnTo>
                        <a:pt x="43935" y="0"/>
                      </a:lnTo>
                      <a:lnTo>
                        <a:pt x="44886" y="0"/>
                      </a:lnTo>
                      <a:lnTo>
                        <a:pt x="45837" y="0"/>
                      </a:lnTo>
                      <a:cubicBezTo>
                        <a:pt x="50782" y="0"/>
                        <a:pt x="52779" y="856"/>
                        <a:pt x="52779" y="2758"/>
                      </a:cubicBezTo>
                      <a:cubicBezTo>
                        <a:pt x="52779" y="4660"/>
                        <a:pt x="50782" y="5516"/>
                        <a:pt x="45837" y="5516"/>
                      </a:cubicBezTo>
                      <a:lnTo>
                        <a:pt x="26342" y="5516"/>
                      </a:lnTo>
                      <a:lnTo>
                        <a:pt x="6847" y="5516"/>
                      </a:lnTo>
                      <a:cubicBezTo>
                        <a:pt x="1902" y="5516"/>
                        <a:pt x="0" y="4660"/>
                        <a:pt x="0" y="2758"/>
                      </a:cubicBezTo>
                      <a:cubicBezTo>
                        <a:pt x="0" y="951"/>
                        <a:pt x="1902" y="0"/>
                        <a:pt x="6847" y="0"/>
                      </a:cubicBezTo>
                      <a:lnTo>
                        <a:pt x="7608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8" name="Frihåndsform: figur 397">
                  <a:extLst>
                    <a:ext uri="{FF2B5EF4-FFF2-40B4-BE49-F238E27FC236}">
                      <a16:creationId xmlns:a16="http://schemas.microsoft.com/office/drawing/2014/main" id="{D63CFDF2-692B-4D7D-9FC8-40A53114B71F}"/>
                    </a:ext>
                  </a:extLst>
                </p:cNvPr>
                <p:cNvSpPr/>
                <p:nvPr/>
              </p:nvSpPr>
              <p:spPr>
                <a:xfrm>
                  <a:off x="10180734" y="627068"/>
                  <a:ext cx="48594" cy="63810"/>
                </a:xfrm>
                <a:custGeom>
                  <a:avLst/>
                  <a:gdLst>
                    <a:gd name="connsiteX0" fmla="*/ 28624 w 48594"/>
                    <a:gd name="connsiteY0" fmla="*/ 62859 h 63810"/>
                    <a:gd name="connsiteX1" fmla="*/ 29100 w 48594"/>
                    <a:gd name="connsiteY1" fmla="*/ 27578 h 63810"/>
                    <a:gd name="connsiteX2" fmla="*/ 29100 w 48594"/>
                    <a:gd name="connsiteY2" fmla="*/ 27388 h 63810"/>
                    <a:gd name="connsiteX3" fmla="*/ 23869 w 48594"/>
                    <a:gd name="connsiteY3" fmla="*/ 22062 h 63810"/>
                    <a:gd name="connsiteX4" fmla="*/ 18544 w 48594"/>
                    <a:gd name="connsiteY4" fmla="*/ 27483 h 63810"/>
                    <a:gd name="connsiteX5" fmla="*/ 18734 w 48594"/>
                    <a:gd name="connsiteY5" fmla="*/ 43079 h 63810"/>
                    <a:gd name="connsiteX6" fmla="*/ 18829 w 48594"/>
                    <a:gd name="connsiteY6" fmla="*/ 62859 h 63810"/>
                    <a:gd name="connsiteX7" fmla="*/ 11602 w 48594"/>
                    <a:gd name="connsiteY7" fmla="*/ 63239 h 63810"/>
                    <a:gd name="connsiteX8" fmla="*/ 3614 w 48594"/>
                    <a:gd name="connsiteY8" fmla="*/ 63810 h 63810"/>
                    <a:gd name="connsiteX9" fmla="*/ 0 w 48594"/>
                    <a:gd name="connsiteY9" fmla="*/ 1046 h 63810"/>
                    <a:gd name="connsiteX10" fmla="*/ 8749 w 48594"/>
                    <a:gd name="connsiteY10" fmla="*/ 475 h 63810"/>
                    <a:gd name="connsiteX11" fmla="*/ 9129 w 48594"/>
                    <a:gd name="connsiteY11" fmla="*/ 9415 h 63810"/>
                    <a:gd name="connsiteX12" fmla="*/ 9129 w 48594"/>
                    <a:gd name="connsiteY12" fmla="*/ 9985 h 63810"/>
                    <a:gd name="connsiteX13" fmla="*/ 9700 w 48594"/>
                    <a:gd name="connsiteY13" fmla="*/ 9890 h 63810"/>
                    <a:gd name="connsiteX14" fmla="*/ 12363 w 48594"/>
                    <a:gd name="connsiteY14" fmla="*/ 9795 h 63810"/>
                    <a:gd name="connsiteX15" fmla="*/ 19400 w 48594"/>
                    <a:gd name="connsiteY15" fmla="*/ 9605 h 63810"/>
                    <a:gd name="connsiteX16" fmla="*/ 19970 w 48594"/>
                    <a:gd name="connsiteY16" fmla="*/ 9605 h 63810"/>
                    <a:gd name="connsiteX17" fmla="*/ 19970 w 48594"/>
                    <a:gd name="connsiteY17" fmla="*/ 9129 h 63810"/>
                    <a:gd name="connsiteX18" fmla="*/ 19875 w 48594"/>
                    <a:gd name="connsiteY18" fmla="*/ 95 h 63810"/>
                    <a:gd name="connsiteX19" fmla="*/ 21777 w 48594"/>
                    <a:gd name="connsiteY19" fmla="*/ 0 h 63810"/>
                    <a:gd name="connsiteX20" fmla="*/ 26722 w 48594"/>
                    <a:gd name="connsiteY20" fmla="*/ 0 h 63810"/>
                    <a:gd name="connsiteX21" fmla="*/ 28624 w 48594"/>
                    <a:gd name="connsiteY21" fmla="*/ 95 h 63810"/>
                    <a:gd name="connsiteX22" fmla="*/ 28529 w 48594"/>
                    <a:gd name="connsiteY22" fmla="*/ 9129 h 63810"/>
                    <a:gd name="connsiteX23" fmla="*/ 28529 w 48594"/>
                    <a:gd name="connsiteY23" fmla="*/ 9700 h 63810"/>
                    <a:gd name="connsiteX24" fmla="*/ 29100 w 48594"/>
                    <a:gd name="connsiteY24" fmla="*/ 9700 h 63810"/>
                    <a:gd name="connsiteX25" fmla="*/ 36042 w 48594"/>
                    <a:gd name="connsiteY25" fmla="*/ 9890 h 63810"/>
                    <a:gd name="connsiteX26" fmla="*/ 38895 w 48594"/>
                    <a:gd name="connsiteY26" fmla="*/ 9985 h 63810"/>
                    <a:gd name="connsiteX27" fmla="*/ 39465 w 48594"/>
                    <a:gd name="connsiteY27" fmla="*/ 10080 h 63810"/>
                    <a:gd name="connsiteX28" fmla="*/ 39465 w 48594"/>
                    <a:gd name="connsiteY28" fmla="*/ 9415 h 63810"/>
                    <a:gd name="connsiteX29" fmla="*/ 39750 w 48594"/>
                    <a:gd name="connsiteY29" fmla="*/ 475 h 63810"/>
                    <a:gd name="connsiteX30" fmla="*/ 48595 w 48594"/>
                    <a:gd name="connsiteY30" fmla="*/ 1046 h 63810"/>
                    <a:gd name="connsiteX31" fmla="*/ 45076 w 48594"/>
                    <a:gd name="connsiteY31" fmla="*/ 63810 h 63810"/>
                    <a:gd name="connsiteX32" fmla="*/ 37278 w 48594"/>
                    <a:gd name="connsiteY32" fmla="*/ 63239 h 63810"/>
                    <a:gd name="connsiteX33" fmla="*/ 28624 w 48594"/>
                    <a:gd name="connsiteY33" fmla="*/ 62859 h 63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8594" h="63810">
                      <a:moveTo>
                        <a:pt x="28624" y="62859"/>
                      </a:moveTo>
                      <a:cubicBezTo>
                        <a:pt x="28624" y="54586"/>
                        <a:pt x="29100" y="29575"/>
                        <a:pt x="29100" y="27578"/>
                      </a:cubicBezTo>
                      <a:lnTo>
                        <a:pt x="29100" y="27388"/>
                      </a:lnTo>
                      <a:cubicBezTo>
                        <a:pt x="29100" y="24535"/>
                        <a:pt x="27198" y="22062"/>
                        <a:pt x="23869" y="22062"/>
                      </a:cubicBezTo>
                      <a:cubicBezTo>
                        <a:pt x="20446" y="22062"/>
                        <a:pt x="18544" y="24535"/>
                        <a:pt x="18544" y="27483"/>
                      </a:cubicBezTo>
                      <a:cubicBezTo>
                        <a:pt x="18544" y="28529"/>
                        <a:pt x="18639" y="35566"/>
                        <a:pt x="18734" y="43079"/>
                      </a:cubicBezTo>
                      <a:cubicBezTo>
                        <a:pt x="18829" y="49926"/>
                        <a:pt x="18829" y="58770"/>
                        <a:pt x="18829" y="62859"/>
                      </a:cubicBezTo>
                      <a:cubicBezTo>
                        <a:pt x="16357" y="62954"/>
                        <a:pt x="13979" y="63049"/>
                        <a:pt x="11602" y="63239"/>
                      </a:cubicBezTo>
                      <a:cubicBezTo>
                        <a:pt x="10270" y="63335"/>
                        <a:pt x="5516" y="63620"/>
                        <a:pt x="3614" y="63810"/>
                      </a:cubicBezTo>
                      <a:lnTo>
                        <a:pt x="0" y="1046"/>
                      </a:lnTo>
                      <a:cubicBezTo>
                        <a:pt x="1997" y="951"/>
                        <a:pt x="6752" y="571"/>
                        <a:pt x="8749" y="475"/>
                      </a:cubicBezTo>
                      <a:lnTo>
                        <a:pt x="9129" y="9415"/>
                      </a:lnTo>
                      <a:lnTo>
                        <a:pt x="9129" y="9985"/>
                      </a:lnTo>
                      <a:lnTo>
                        <a:pt x="9700" y="9890"/>
                      </a:lnTo>
                      <a:cubicBezTo>
                        <a:pt x="10175" y="9890"/>
                        <a:pt x="11221" y="9890"/>
                        <a:pt x="12363" y="9795"/>
                      </a:cubicBezTo>
                      <a:cubicBezTo>
                        <a:pt x="14930" y="9700"/>
                        <a:pt x="18259" y="9605"/>
                        <a:pt x="19400" y="9605"/>
                      </a:cubicBezTo>
                      <a:lnTo>
                        <a:pt x="19970" y="9605"/>
                      </a:lnTo>
                      <a:lnTo>
                        <a:pt x="19970" y="9129"/>
                      </a:lnTo>
                      <a:lnTo>
                        <a:pt x="19875" y="95"/>
                      </a:lnTo>
                      <a:cubicBezTo>
                        <a:pt x="20446" y="95"/>
                        <a:pt x="21111" y="95"/>
                        <a:pt x="21777" y="0"/>
                      </a:cubicBezTo>
                      <a:lnTo>
                        <a:pt x="26722" y="0"/>
                      </a:lnTo>
                      <a:cubicBezTo>
                        <a:pt x="27388" y="95"/>
                        <a:pt x="28054" y="95"/>
                        <a:pt x="28624" y="95"/>
                      </a:cubicBezTo>
                      <a:lnTo>
                        <a:pt x="28529" y="9129"/>
                      </a:lnTo>
                      <a:lnTo>
                        <a:pt x="28529" y="9700"/>
                      </a:lnTo>
                      <a:lnTo>
                        <a:pt x="29100" y="9700"/>
                      </a:lnTo>
                      <a:cubicBezTo>
                        <a:pt x="30241" y="9700"/>
                        <a:pt x="33379" y="9795"/>
                        <a:pt x="36042" y="9890"/>
                      </a:cubicBezTo>
                      <a:cubicBezTo>
                        <a:pt x="37278" y="9985"/>
                        <a:pt x="38324" y="9985"/>
                        <a:pt x="38895" y="9985"/>
                      </a:cubicBezTo>
                      <a:lnTo>
                        <a:pt x="39465" y="10080"/>
                      </a:lnTo>
                      <a:lnTo>
                        <a:pt x="39465" y="9415"/>
                      </a:lnTo>
                      <a:lnTo>
                        <a:pt x="39750" y="475"/>
                      </a:lnTo>
                      <a:cubicBezTo>
                        <a:pt x="41843" y="571"/>
                        <a:pt x="46502" y="951"/>
                        <a:pt x="48595" y="1046"/>
                      </a:cubicBezTo>
                      <a:lnTo>
                        <a:pt x="45076" y="63810"/>
                      </a:lnTo>
                      <a:cubicBezTo>
                        <a:pt x="43079" y="63620"/>
                        <a:pt x="38514" y="63335"/>
                        <a:pt x="37278" y="63239"/>
                      </a:cubicBezTo>
                      <a:cubicBezTo>
                        <a:pt x="34425" y="63049"/>
                        <a:pt x="31572" y="62954"/>
                        <a:pt x="28624" y="6285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9" name="Frihåndsform: figur 398">
                  <a:extLst>
                    <a:ext uri="{FF2B5EF4-FFF2-40B4-BE49-F238E27FC236}">
                      <a16:creationId xmlns:a16="http://schemas.microsoft.com/office/drawing/2014/main" id="{AE1998BA-B810-4266-8304-324D9217BF33}"/>
                    </a:ext>
                  </a:extLst>
                </p:cNvPr>
                <p:cNvSpPr/>
                <p:nvPr/>
              </p:nvSpPr>
              <p:spPr>
                <a:xfrm>
                  <a:off x="10181020" y="971319"/>
                  <a:ext cx="47928" cy="5420"/>
                </a:xfrm>
                <a:custGeom>
                  <a:avLst/>
                  <a:gdLst>
                    <a:gd name="connsiteX0" fmla="*/ 41652 w 47928"/>
                    <a:gd name="connsiteY0" fmla="*/ 5421 h 5420"/>
                    <a:gd name="connsiteX1" fmla="*/ 6276 w 47928"/>
                    <a:gd name="connsiteY1" fmla="*/ 5421 h 5420"/>
                    <a:gd name="connsiteX2" fmla="*/ 0 w 47928"/>
                    <a:gd name="connsiteY2" fmla="*/ 2663 h 5420"/>
                    <a:gd name="connsiteX3" fmla="*/ 6276 w 47928"/>
                    <a:gd name="connsiteY3" fmla="*/ 0 h 5420"/>
                    <a:gd name="connsiteX4" fmla="*/ 23964 w 47928"/>
                    <a:gd name="connsiteY4" fmla="*/ 0 h 5420"/>
                    <a:gd name="connsiteX5" fmla="*/ 41652 w 47928"/>
                    <a:gd name="connsiteY5" fmla="*/ 0 h 5420"/>
                    <a:gd name="connsiteX6" fmla="*/ 47929 w 47928"/>
                    <a:gd name="connsiteY6" fmla="*/ 2663 h 5420"/>
                    <a:gd name="connsiteX7" fmla="*/ 41652 w 47928"/>
                    <a:gd name="connsiteY7" fmla="*/ 5421 h 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928" h="5420">
                      <a:moveTo>
                        <a:pt x="41652" y="5421"/>
                      </a:moveTo>
                      <a:lnTo>
                        <a:pt x="6276" y="5421"/>
                      </a:lnTo>
                      <a:cubicBezTo>
                        <a:pt x="1807" y="5421"/>
                        <a:pt x="0" y="4565"/>
                        <a:pt x="0" y="2663"/>
                      </a:cubicBezTo>
                      <a:cubicBezTo>
                        <a:pt x="0" y="856"/>
                        <a:pt x="1807" y="0"/>
                        <a:pt x="6276" y="0"/>
                      </a:cubicBezTo>
                      <a:lnTo>
                        <a:pt x="23964" y="0"/>
                      </a:lnTo>
                      <a:lnTo>
                        <a:pt x="41652" y="0"/>
                      </a:lnTo>
                      <a:cubicBezTo>
                        <a:pt x="46027" y="0"/>
                        <a:pt x="47929" y="856"/>
                        <a:pt x="47929" y="2663"/>
                      </a:cubicBezTo>
                      <a:cubicBezTo>
                        <a:pt x="47834" y="4565"/>
                        <a:pt x="46027" y="5421"/>
                        <a:pt x="41652" y="542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01" name="Frihåndsform: figur 300">
                <a:extLst>
                  <a:ext uri="{FF2B5EF4-FFF2-40B4-BE49-F238E27FC236}">
                    <a16:creationId xmlns:a16="http://schemas.microsoft.com/office/drawing/2014/main" id="{5C8170D8-99A9-4BE7-93A4-3EE32C959C96}"/>
                  </a:ext>
                </a:extLst>
              </p:cNvPr>
              <p:cNvSpPr/>
              <p:nvPr/>
            </p:nvSpPr>
            <p:spPr>
              <a:xfrm>
                <a:off x="7333749" y="783221"/>
                <a:ext cx="39243" cy="99146"/>
              </a:xfrm>
              <a:custGeom>
                <a:avLst/>
                <a:gdLst>
                  <a:gd name="connsiteX0" fmla="*/ 2853 w 38704"/>
                  <a:gd name="connsiteY0" fmla="*/ 18449 h 99281"/>
                  <a:gd name="connsiteX1" fmla="*/ 19970 w 38704"/>
                  <a:gd name="connsiteY1" fmla="*/ 0 h 99281"/>
                  <a:gd name="connsiteX2" fmla="*/ 23109 w 38704"/>
                  <a:gd name="connsiteY2" fmla="*/ 3138 h 99281"/>
                  <a:gd name="connsiteX3" fmla="*/ 35471 w 38704"/>
                  <a:gd name="connsiteY3" fmla="*/ 15976 h 99281"/>
                  <a:gd name="connsiteX4" fmla="*/ 38704 w 38704"/>
                  <a:gd name="connsiteY4" fmla="*/ 99281 h 99281"/>
                  <a:gd name="connsiteX5" fmla="*/ 0 w 38704"/>
                  <a:gd name="connsiteY5" fmla="*/ 99281 h 9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04" h="99281">
                    <a:moveTo>
                      <a:pt x="2853" y="18449"/>
                    </a:moveTo>
                    <a:lnTo>
                      <a:pt x="19970" y="0"/>
                    </a:lnTo>
                    <a:lnTo>
                      <a:pt x="23109" y="3138"/>
                    </a:lnTo>
                    <a:lnTo>
                      <a:pt x="35471" y="15976"/>
                    </a:lnTo>
                    <a:lnTo>
                      <a:pt x="38704" y="99281"/>
                    </a:lnTo>
                    <a:lnTo>
                      <a:pt x="0" y="99281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02" name="dasdasda">
                <a:extLst>
                  <a:ext uri="{FF2B5EF4-FFF2-40B4-BE49-F238E27FC236}">
                    <a16:creationId xmlns:a16="http://schemas.microsoft.com/office/drawing/2014/main" id="{12146B4E-5224-4BF9-9201-3601F68DEAF0}"/>
                  </a:ext>
                </a:extLst>
              </p:cNvPr>
              <p:cNvGrpSpPr/>
              <p:nvPr/>
            </p:nvGrpSpPr>
            <p:grpSpPr>
              <a:xfrm>
                <a:off x="7293349" y="568689"/>
                <a:ext cx="120045" cy="249385"/>
                <a:chOff x="10145644" y="656072"/>
                <a:chExt cx="118395" cy="249724"/>
              </a:xfrm>
              <a:solidFill>
                <a:srgbClr val="EBEBEB"/>
              </a:solidFill>
            </p:grpSpPr>
            <p:sp>
              <p:nvSpPr>
                <p:cNvPr id="394" name="Frihåndsform: figur 393">
                  <a:extLst>
                    <a:ext uri="{FF2B5EF4-FFF2-40B4-BE49-F238E27FC236}">
                      <a16:creationId xmlns:a16="http://schemas.microsoft.com/office/drawing/2014/main" id="{256611F6-D0AE-4433-8D96-2A2F7A5A3DC7}"/>
                    </a:ext>
                  </a:extLst>
                </p:cNvPr>
                <p:cNvSpPr/>
                <p:nvPr/>
              </p:nvSpPr>
              <p:spPr>
                <a:xfrm>
                  <a:off x="10145644" y="656072"/>
                  <a:ext cx="37277" cy="40511"/>
                </a:xfrm>
                <a:custGeom>
                  <a:avLst/>
                  <a:gdLst>
                    <a:gd name="connsiteX0" fmla="*/ 0 w 37277"/>
                    <a:gd name="connsiteY0" fmla="*/ 6086 h 40511"/>
                    <a:gd name="connsiteX1" fmla="*/ 35281 w 37277"/>
                    <a:gd name="connsiteY1" fmla="*/ 0 h 40511"/>
                    <a:gd name="connsiteX2" fmla="*/ 37278 w 37277"/>
                    <a:gd name="connsiteY2" fmla="*/ 34901 h 40511"/>
                    <a:gd name="connsiteX3" fmla="*/ 5135 w 37277"/>
                    <a:gd name="connsiteY3" fmla="*/ 40511 h 40511"/>
                    <a:gd name="connsiteX4" fmla="*/ 0 w 37277"/>
                    <a:gd name="connsiteY4" fmla="*/ 6086 h 40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77" h="40511">
                      <a:moveTo>
                        <a:pt x="0" y="6086"/>
                      </a:moveTo>
                      <a:cubicBezTo>
                        <a:pt x="10936" y="3423"/>
                        <a:pt x="22823" y="1236"/>
                        <a:pt x="35281" y="0"/>
                      </a:cubicBezTo>
                      <a:lnTo>
                        <a:pt x="37278" y="34901"/>
                      </a:lnTo>
                      <a:cubicBezTo>
                        <a:pt x="26247" y="35947"/>
                        <a:pt x="15501" y="37849"/>
                        <a:pt x="5135" y="40511"/>
                      </a:cubicBezTo>
                      <a:lnTo>
                        <a:pt x="0" y="608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5" name="Frihåndsform: figur 394">
                  <a:extLst>
                    <a:ext uri="{FF2B5EF4-FFF2-40B4-BE49-F238E27FC236}">
                      <a16:creationId xmlns:a16="http://schemas.microsoft.com/office/drawing/2014/main" id="{68AFEA18-87BC-4CF5-B878-B19C8A4A4B72}"/>
                    </a:ext>
                  </a:extLst>
                </p:cNvPr>
                <p:cNvSpPr/>
                <p:nvPr/>
              </p:nvSpPr>
              <p:spPr>
                <a:xfrm>
                  <a:off x="10206125" y="867092"/>
                  <a:ext cx="37373" cy="38704"/>
                </a:xfrm>
                <a:custGeom>
                  <a:avLst/>
                  <a:gdLst>
                    <a:gd name="connsiteX0" fmla="*/ 0 w 37373"/>
                    <a:gd name="connsiteY0" fmla="*/ 3138 h 38704"/>
                    <a:gd name="connsiteX1" fmla="*/ 2948 w 37373"/>
                    <a:gd name="connsiteY1" fmla="*/ 0 h 38704"/>
                    <a:gd name="connsiteX2" fmla="*/ 6371 w 37373"/>
                    <a:gd name="connsiteY2" fmla="*/ 3423 h 38704"/>
                    <a:gd name="connsiteX3" fmla="*/ 37373 w 37373"/>
                    <a:gd name="connsiteY3" fmla="*/ 35661 h 38704"/>
                    <a:gd name="connsiteX4" fmla="*/ 35756 w 37373"/>
                    <a:gd name="connsiteY4" fmla="*/ 37088 h 38704"/>
                    <a:gd name="connsiteX5" fmla="*/ 34235 w 37373"/>
                    <a:gd name="connsiteY5" fmla="*/ 38704 h 38704"/>
                    <a:gd name="connsiteX6" fmla="*/ 3043 w 37373"/>
                    <a:gd name="connsiteY6" fmla="*/ 6371 h 38704"/>
                    <a:gd name="connsiteX7" fmla="*/ 0 w 37373"/>
                    <a:gd name="connsiteY7" fmla="*/ 3138 h 38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373" h="38704">
                      <a:moveTo>
                        <a:pt x="0" y="3138"/>
                      </a:moveTo>
                      <a:lnTo>
                        <a:pt x="2948" y="0"/>
                      </a:lnTo>
                      <a:lnTo>
                        <a:pt x="6371" y="3423"/>
                      </a:lnTo>
                      <a:lnTo>
                        <a:pt x="37373" y="35661"/>
                      </a:lnTo>
                      <a:cubicBezTo>
                        <a:pt x="36802" y="36042"/>
                        <a:pt x="36327" y="36517"/>
                        <a:pt x="35756" y="37088"/>
                      </a:cubicBezTo>
                      <a:cubicBezTo>
                        <a:pt x="35186" y="37658"/>
                        <a:pt x="34710" y="38134"/>
                        <a:pt x="34235" y="38704"/>
                      </a:cubicBezTo>
                      <a:lnTo>
                        <a:pt x="3043" y="6371"/>
                      </a:lnTo>
                      <a:lnTo>
                        <a:pt x="0" y="313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6" name="Frihåndsform: figur 395">
                  <a:extLst>
                    <a:ext uri="{FF2B5EF4-FFF2-40B4-BE49-F238E27FC236}">
                      <a16:creationId xmlns:a16="http://schemas.microsoft.com/office/drawing/2014/main" id="{457D60ED-5812-494E-A686-271BCB6B5118}"/>
                    </a:ext>
                  </a:extLst>
                </p:cNvPr>
                <p:cNvSpPr/>
                <p:nvPr/>
              </p:nvSpPr>
              <p:spPr>
                <a:xfrm>
                  <a:off x="10227142" y="656168"/>
                  <a:ext cx="36897" cy="40321"/>
                </a:xfrm>
                <a:custGeom>
                  <a:avLst/>
                  <a:gdLst>
                    <a:gd name="connsiteX0" fmla="*/ 1997 w 36897"/>
                    <a:gd name="connsiteY0" fmla="*/ 0 h 40321"/>
                    <a:gd name="connsiteX1" fmla="*/ 36898 w 36897"/>
                    <a:gd name="connsiteY1" fmla="*/ 5896 h 40321"/>
                    <a:gd name="connsiteX2" fmla="*/ 31762 w 36897"/>
                    <a:gd name="connsiteY2" fmla="*/ 40321 h 40321"/>
                    <a:gd name="connsiteX3" fmla="*/ 0 w 36897"/>
                    <a:gd name="connsiteY3" fmla="*/ 34805 h 40321"/>
                    <a:gd name="connsiteX4" fmla="*/ 1997 w 36897"/>
                    <a:gd name="connsiteY4" fmla="*/ 0 h 40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97" h="40321">
                      <a:moveTo>
                        <a:pt x="1997" y="0"/>
                      </a:moveTo>
                      <a:cubicBezTo>
                        <a:pt x="14265" y="1141"/>
                        <a:pt x="26057" y="3423"/>
                        <a:pt x="36898" y="5896"/>
                      </a:cubicBezTo>
                      <a:lnTo>
                        <a:pt x="31762" y="40321"/>
                      </a:lnTo>
                      <a:cubicBezTo>
                        <a:pt x="21397" y="37753"/>
                        <a:pt x="10841" y="35852"/>
                        <a:pt x="0" y="34805"/>
                      </a:cubicBezTo>
                      <a:lnTo>
                        <a:pt x="1997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03" name="Frihåndsform: figur 302">
                <a:extLst>
                  <a:ext uri="{FF2B5EF4-FFF2-40B4-BE49-F238E27FC236}">
                    <a16:creationId xmlns:a16="http://schemas.microsoft.com/office/drawing/2014/main" id="{98560D45-5A54-4E08-9710-BAC52572355A}"/>
                  </a:ext>
                </a:extLst>
              </p:cNvPr>
              <p:cNvSpPr/>
              <p:nvPr/>
            </p:nvSpPr>
            <p:spPr>
              <a:xfrm>
                <a:off x="7281103" y="727380"/>
                <a:ext cx="36351" cy="35992"/>
              </a:xfrm>
              <a:custGeom>
                <a:avLst/>
                <a:gdLst>
                  <a:gd name="connsiteX0" fmla="*/ 35852 w 35851"/>
                  <a:gd name="connsiteY0" fmla="*/ 19114 h 36041"/>
                  <a:gd name="connsiteX1" fmla="*/ 18354 w 35851"/>
                  <a:gd name="connsiteY1" fmla="*/ 36042 h 36041"/>
                  <a:gd name="connsiteX2" fmla="*/ 10746 w 35851"/>
                  <a:gd name="connsiteY2" fmla="*/ 28054 h 36041"/>
                  <a:gd name="connsiteX3" fmla="*/ 15976 w 35851"/>
                  <a:gd name="connsiteY3" fmla="*/ 23013 h 36041"/>
                  <a:gd name="connsiteX4" fmla="*/ 20541 w 35851"/>
                  <a:gd name="connsiteY4" fmla="*/ 27768 h 36041"/>
                  <a:gd name="connsiteX5" fmla="*/ 23774 w 35851"/>
                  <a:gd name="connsiteY5" fmla="*/ 24630 h 36041"/>
                  <a:gd name="connsiteX6" fmla="*/ 19210 w 35851"/>
                  <a:gd name="connsiteY6" fmla="*/ 19875 h 36041"/>
                  <a:gd name="connsiteX7" fmla="*/ 24915 w 35851"/>
                  <a:gd name="connsiteY7" fmla="*/ 14360 h 36041"/>
                  <a:gd name="connsiteX8" fmla="*/ 21872 w 35851"/>
                  <a:gd name="connsiteY8" fmla="*/ 11126 h 36041"/>
                  <a:gd name="connsiteX9" fmla="*/ 16071 w 35851"/>
                  <a:gd name="connsiteY9" fmla="*/ 16737 h 36041"/>
                  <a:gd name="connsiteX10" fmla="*/ 11507 w 35851"/>
                  <a:gd name="connsiteY10" fmla="*/ 11982 h 36041"/>
                  <a:gd name="connsiteX11" fmla="*/ 8273 w 35851"/>
                  <a:gd name="connsiteY11" fmla="*/ 15120 h 36041"/>
                  <a:gd name="connsiteX12" fmla="*/ 12838 w 35851"/>
                  <a:gd name="connsiteY12" fmla="*/ 19875 h 36041"/>
                  <a:gd name="connsiteX13" fmla="*/ 7608 w 35851"/>
                  <a:gd name="connsiteY13" fmla="*/ 24915 h 36041"/>
                  <a:gd name="connsiteX14" fmla="*/ 0 w 35851"/>
                  <a:gd name="connsiteY14" fmla="*/ 16927 h 36041"/>
                  <a:gd name="connsiteX15" fmla="*/ 17403 w 35851"/>
                  <a:gd name="connsiteY15" fmla="*/ 0 h 3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851" h="36041">
                    <a:moveTo>
                      <a:pt x="35852" y="19114"/>
                    </a:moveTo>
                    <a:lnTo>
                      <a:pt x="18354" y="36042"/>
                    </a:lnTo>
                    <a:lnTo>
                      <a:pt x="10746" y="28054"/>
                    </a:lnTo>
                    <a:lnTo>
                      <a:pt x="15976" y="23013"/>
                    </a:lnTo>
                    <a:lnTo>
                      <a:pt x="20541" y="27768"/>
                    </a:lnTo>
                    <a:lnTo>
                      <a:pt x="23774" y="24630"/>
                    </a:lnTo>
                    <a:lnTo>
                      <a:pt x="19210" y="19875"/>
                    </a:lnTo>
                    <a:lnTo>
                      <a:pt x="24915" y="14360"/>
                    </a:lnTo>
                    <a:lnTo>
                      <a:pt x="21872" y="11126"/>
                    </a:lnTo>
                    <a:lnTo>
                      <a:pt x="16071" y="16737"/>
                    </a:lnTo>
                    <a:lnTo>
                      <a:pt x="11507" y="11982"/>
                    </a:lnTo>
                    <a:lnTo>
                      <a:pt x="8273" y="15120"/>
                    </a:lnTo>
                    <a:lnTo>
                      <a:pt x="12838" y="19875"/>
                    </a:lnTo>
                    <a:lnTo>
                      <a:pt x="7608" y="24915"/>
                    </a:lnTo>
                    <a:lnTo>
                      <a:pt x="0" y="16927"/>
                    </a:lnTo>
                    <a:lnTo>
                      <a:pt x="1740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4" name="Frihåndsform: figur 303">
                <a:extLst>
                  <a:ext uri="{FF2B5EF4-FFF2-40B4-BE49-F238E27FC236}">
                    <a16:creationId xmlns:a16="http://schemas.microsoft.com/office/drawing/2014/main" id="{4B39EC23-2650-4731-B6D7-BEC933AC968A}"/>
                  </a:ext>
                </a:extLst>
              </p:cNvPr>
              <p:cNvSpPr/>
              <p:nvPr/>
            </p:nvSpPr>
            <p:spPr>
              <a:xfrm>
                <a:off x="7336160" y="722252"/>
                <a:ext cx="34518" cy="5413"/>
              </a:xfrm>
              <a:custGeom>
                <a:avLst/>
                <a:gdLst>
                  <a:gd name="connsiteX0" fmla="*/ 28244 w 34044"/>
                  <a:gd name="connsiteY0" fmla="*/ 0 h 5420"/>
                  <a:gd name="connsiteX1" fmla="*/ 34045 w 34044"/>
                  <a:gd name="connsiteY1" fmla="*/ 2853 h 5420"/>
                  <a:gd name="connsiteX2" fmla="*/ 31097 w 34044"/>
                  <a:gd name="connsiteY2" fmla="*/ 5421 h 5420"/>
                  <a:gd name="connsiteX3" fmla="*/ 3043 w 34044"/>
                  <a:gd name="connsiteY3" fmla="*/ 5421 h 5420"/>
                  <a:gd name="connsiteX4" fmla="*/ 0 w 34044"/>
                  <a:gd name="connsiteY4" fmla="*/ 2853 h 5420"/>
                  <a:gd name="connsiteX5" fmla="*/ 5801 w 34044"/>
                  <a:gd name="connsiteY5" fmla="*/ 0 h 5420"/>
                  <a:gd name="connsiteX6" fmla="*/ 28244 w 34044"/>
                  <a:gd name="connsiteY6" fmla="*/ 0 h 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44" h="5420">
                    <a:moveTo>
                      <a:pt x="28244" y="0"/>
                    </a:moveTo>
                    <a:cubicBezTo>
                      <a:pt x="32713" y="0"/>
                      <a:pt x="34045" y="1046"/>
                      <a:pt x="34045" y="2853"/>
                    </a:cubicBezTo>
                    <a:cubicBezTo>
                      <a:pt x="34045" y="4184"/>
                      <a:pt x="33284" y="5040"/>
                      <a:pt x="31097" y="5421"/>
                    </a:cubicBezTo>
                    <a:lnTo>
                      <a:pt x="3043" y="5421"/>
                    </a:lnTo>
                    <a:cubicBezTo>
                      <a:pt x="856" y="5040"/>
                      <a:pt x="0" y="4184"/>
                      <a:pt x="0" y="2853"/>
                    </a:cubicBezTo>
                    <a:cubicBezTo>
                      <a:pt x="0" y="1046"/>
                      <a:pt x="1426" y="0"/>
                      <a:pt x="5801" y="0"/>
                    </a:cubicBezTo>
                    <a:lnTo>
                      <a:pt x="28244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5" name="Frihåndsform: figur 304">
                <a:extLst>
                  <a:ext uri="{FF2B5EF4-FFF2-40B4-BE49-F238E27FC236}">
                    <a16:creationId xmlns:a16="http://schemas.microsoft.com/office/drawing/2014/main" id="{13463CBF-87B5-4449-B13B-0A96D67FCA46}"/>
                  </a:ext>
                </a:extLst>
              </p:cNvPr>
              <p:cNvSpPr/>
              <p:nvPr/>
            </p:nvSpPr>
            <p:spPr>
              <a:xfrm>
                <a:off x="7338089" y="728520"/>
                <a:ext cx="29987" cy="44729"/>
              </a:xfrm>
              <a:custGeom>
                <a:avLst/>
                <a:gdLst>
                  <a:gd name="connsiteX0" fmla="*/ 29575 w 29575"/>
                  <a:gd name="connsiteY0" fmla="*/ 29480 h 44790"/>
                  <a:gd name="connsiteX1" fmla="*/ 14360 w 29575"/>
                  <a:gd name="connsiteY1" fmla="*/ 44791 h 44790"/>
                  <a:gd name="connsiteX2" fmla="*/ 12267 w 29575"/>
                  <a:gd name="connsiteY2" fmla="*/ 42603 h 44790"/>
                  <a:gd name="connsiteX3" fmla="*/ 0 w 29575"/>
                  <a:gd name="connsiteY3" fmla="*/ 29860 h 44790"/>
                  <a:gd name="connsiteX4" fmla="*/ 1046 w 29575"/>
                  <a:gd name="connsiteY4" fmla="*/ 0 h 44790"/>
                  <a:gd name="connsiteX5" fmla="*/ 28434 w 29575"/>
                  <a:gd name="connsiteY5" fmla="*/ 95 h 4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75" h="44790">
                    <a:moveTo>
                      <a:pt x="29575" y="29480"/>
                    </a:moveTo>
                    <a:lnTo>
                      <a:pt x="14360" y="44791"/>
                    </a:lnTo>
                    <a:lnTo>
                      <a:pt x="12267" y="42603"/>
                    </a:lnTo>
                    <a:lnTo>
                      <a:pt x="0" y="29860"/>
                    </a:lnTo>
                    <a:lnTo>
                      <a:pt x="1046" y="0"/>
                    </a:lnTo>
                    <a:lnTo>
                      <a:pt x="28434" y="9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06" name="dasdasda">
                <a:extLst>
                  <a:ext uri="{FF2B5EF4-FFF2-40B4-BE49-F238E27FC236}">
                    <a16:creationId xmlns:a16="http://schemas.microsoft.com/office/drawing/2014/main" id="{59520368-89E4-4481-A020-C3E994CA2C1F}"/>
                  </a:ext>
                </a:extLst>
              </p:cNvPr>
              <p:cNvGrpSpPr/>
              <p:nvPr/>
            </p:nvGrpSpPr>
            <p:grpSpPr>
              <a:xfrm>
                <a:off x="7268472" y="613894"/>
                <a:ext cx="169895" cy="330867"/>
                <a:chOff x="10121109" y="701339"/>
                <a:chExt cx="167560" cy="331317"/>
              </a:xfrm>
              <a:solidFill>
                <a:srgbClr val="EBEBEB"/>
              </a:solidFill>
            </p:grpSpPr>
            <p:sp>
              <p:nvSpPr>
                <p:cNvPr id="372" name="Frihåndsform: figur 371">
                  <a:extLst>
                    <a:ext uri="{FF2B5EF4-FFF2-40B4-BE49-F238E27FC236}">
                      <a16:creationId xmlns:a16="http://schemas.microsoft.com/office/drawing/2014/main" id="{F0A12917-72AE-4E36-878D-BBA148D78E92}"/>
                    </a:ext>
                  </a:extLst>
                </p:cNvPr>
                <p:cNvSpPr/>
                <p:nvPr/>
              </p:nvSpPr>
              <p:spPr>
                <a:xfrm>
                  <a:off x="10193002" y="701339"/>
                  <a:ext cx="23679" cy="8939"/>
                </a:xfrm>
                <a:custGeom>
                  <a:avLst/>
                  <a:gdLst>
                    <a:gd name="connsiteX0" fmla="*/ 23489 w 23679"/>
                    <a:gd name="connsiteY0" fmla="*/ 8939 h 8939"/>
                    <a:gd name="connsiteX1" fmla="*/ 19685 w 23679"/>
                    <a:gd name="connsiteY1" fmla="*/ 8654 h 8939"/>
                    <a:gd name="connsiteX2" fmla="*/ 11602 w 23679"/>
                    <a:gd name="connsiteY2" fmla="*/ 8464 h 8939"/>
                    <a:gd name="connsiteX3" fmla="*/ 3519 w 23679"/>
                    <a:gd name="connsiteY3" fmla="*/ 8654 h 8939"/>
                    <a:gd name="connsiteX4" fmla="*/ 285 w 23679"/>
                    <a:gd name="connsiteY4" fmla="*/ 8844 h 8939"/>
                    <a:gd name="connsiteX5" fmla="*/ 0 w 23679"/>
                    <a:gd name="connsiteY5" fmla="*/ 380 h 8939"/>
                    <a:gd name="connsiteX6" fmla="*/ 95 w 23679"/>
                    <a:gd name="connsiteY6" fmla="*/ 380 h 8939"/>
                    <a:gd name="connsiteX7" fmla="*/ 3994 w 23679"/>
                    <a:gd name="connsiteY7" fmla="*/ 190 h 8939"/>
                    <a:gd name="connsiteX8" fmla="*/ 12267 w 23679"/>
                    <a:gd name="connsiteY8" fmla="*/ 0 h 8939"/>
                    <a:gd name="connsiteX9" fmla="*/ 20446 w 23679"/>
                    <a:gd name="connsiteY9" fmla="*/ 190 h 8939"/>
                    <a:gd name="connsiteX10" fmla="*/ 23679 w 23679"/>
                    <a:gd name="connsiteY10" fmla="*/ 380 h 8939"/>
                    <a:gd name="connsiteX11" fmla="*/ 23489 w 23679"/>
                    <a:gd name="connsiteY11" fmla="*/ 8939 h 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679" h="8939">
                      <a:moveTo>
                        <a:pt x="23489" y="8939"/>
                      </a:moveTo>
                      <a:cubicBezTo>
                        <a:pt x="21682" y="8749"/>
                        <a:pt x="20161" y="8654"/>
                        <a:pt x="19685" y="8654"/>
                      </a:cubicBezTo>
                      <a:cubicBezTo>
                        <a:pt x="18354" y="8559"/>
                        <a:pt x="12933" y="8464"/>
                        <a:pt x="11602" y="8464"/>
                      </a:cubicBezTo>
                      <a:cubicBezTo>
                        <a:pt x="10270" y="8464"/>
                        <a:pt x="4945" y="8559"/>
                        <a:pt x="3519" y="8654"/>
                      </a:cubicBezTo>
                      <a:cubicBezTo>
                        <a:pt x="3043" y="8654"/>
                        <a:pt x="1807" y="8749"/>
                        <a:pt x="285" y="8844"/>
                      </a:cubicBezTo>
                      <a:lnTo>
                        <a:pt x="0" y="380"/>
                      </a:lnTo>
                      <a:lnTo>
                        <a:pt x="95" y="380"/>
                      </a:lnTo>
                      <a:cubicBezTo>
                        <a:pt x="1426" y="285"/>
                        <a:pt x="2663" y="190"/>
                        <a:pt x="3994" y="190"/>
                      </a:cubicBezTo>
                      <a:cubicBezTo>
                        <a:pt x="5421" y="95"/>
                        <a:pt x="10841" y="0"/>
                        <a:pt x="12267" y="0"/>
                      </a:cubicBezTo>
                      <a:cubicBezTo>
                        <a:pt x="13599" y="0"/>
                        <a:pt x="19114" y="95"/>
                        <a:pt x="20446" y="190"/>
                      </a:cubicBezTo>
                      <a:cubicBezTo>
                        <a:pt x="21492" y="285"/>
                        <a:pt x="22633" y="285"/>
                        <a:pt x="23679" y="380"/>
                      </a:cubicBezTo>
                      <a:lnTo>
                        <a:pt x="23489" y="893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3" name="Frihåndsform: figur 372">
                  <a:extLst>
                    <a:ext uri="{FF2B5EF4-FFF2-40B4-BE49-F238E27FC236}">
                      <a16:creationId xmlns:a16="http://schemas.microsoft.com/office/drawing/2014/main" id="{A60B3A6F-7794-4C78-9096-5FF2AF03E642}"/>
                    </a:ext>
                  </a:extLst>
                </p:cNvPr>
                <p:cNvSpPr/>
                <p:nvPr/>
              </p:nvSpPr>
              <p:spPr>
                <a:xfrm>
                  <a:off x="10265466" y="710658"/>
                  <a:ext cx="23203" cy="16546"/>
                </a:xfrm>
                <a:custGeom>
                  <a:avLst/>
                  <a:gdLst>
                    <a:gd name="connsiteX0" fmla="*/ 21016 w 23203"/>
                    <a:gd name="connsiteY0" fmla="*/ 16547 h 16546"/>
                    <a:gd name="connsiteX1" fmla="*/ 17973 w 23203"/>
                    <a:gd name="connsiteY1" fmla="*/ 15215 h 16546"/>
                    <a:gd name="connsiteX2" fmla="*/ 10461 w 23203"/>
                    <a:gd name="connsiteY2" fmla="*/ 12267 h 16546"/>
                    <a:gd name="connsiteX3" fmla="*/ 2853 w 23203"/>
                    <a:gd name="connsiteY3" fmla="*/ 9510 h 16546"/>
                    <a:gd name="connsiteX4" fmla="*/ 0 w 23203"/>
                    <a:gd name="connsiteY4" fmla="*/ 8654 h 16546"/>
                    <a:gd name="connsiteX5" fmla="*/ 1426 w 23203"/>
                    <a:gd name="connsiteY5" fmla="*/ 0 h 16546"/>
                    <a:gd name="connsiteX6" fmla="*/ 4850 w 23203"/>
                    <a:gd name="connsiteY6" fmla="*/ 1046 h 16546"/>
                    <a:gd name="connsiteX7" fmla="*/ 12648 w 23203"/>
                    <a:gd name="connsiteY7" fmla="*/ 3709 h 16546"/>
                    <a:gd name="connsiteX8" fmla="*/ 20351 w 23203"/>
                    <a:gd name="connsiteY8" fmla="*/ 6752 h 16546"/>
                    <a:gd name="connsiteX9" fmla="*/ 23204 w 23203"/>
                    <a:gd name="connsiteY9" fmla="*/ 7988 h 16546"/>
                    <a:gd name="connsiteX10" fmla="*/ 21016 w 23203"/>
                    <a:gd name="connsiteY10" fmla="*/ 16547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203" h="16546">
                      <a:moveTo>
                        <a:pt x="21016" y="16547"/>
                      </a:moveTo>
                      <a:cubicBezTo>
                        <a:pt x="19685" y="15976"/>
                        <a:pt x="18544" y="15501"/>
                        <a:pt x="17973" y="15215"/>
                      </a:cubicBezTo>
                      <a:cubicBezTo>
                        <a:pt x="16737" y="14740"/>
                        <a:pt x="11792" y="12648"/>
                        <a:pt x="10461" y="12267"/>
                      </a:cubicBezTo>
                      <a:cubicBezTo>
                        <a:pt x="9129" y="11792"/>
                        <a:pt x="4089" y="9985"/>
                        <a:pt x="2853" y="9510"/>
                      </a:cubicBezTo>
                      <a:cubicBezTo>
                        <a:pt x="2473" y="9319"/>
                        <a:pt x="1331" y="9034"/>
                        <a:pt x="0" y="8654"/>
                      </a:cubicBezTo>
                      <a:lnTo>
                        <a:pt x="1426" y="0"/>
                      </a:lnTo>
                      <a:cubicBezTo>
                        <a:pt x="2948" y="475"/>
                        <a:pt x="4279" y="856"/>
                        <a:pt x="4850" y="1046"/>
                      </a:cubicBezTo>
                      <a:cubicBezTo>
                        <a:pt x="6181" y="1426"/>
                        <a:pt x="11412" y="3233"/>
                        <a:pt x="12648" y="3709"/>
                      </a:cubicBezTo>
                      <a:cubicBezTo>
                        <a:pt x="13979" y="4184"/>
                        <a:pt x="19114" y="6181"/>
                        <a:pt x="20351" y="6752"/>
                      </a:cubicBezTo>
                      <a:cubicBezTo>
                        <a:pt x="20826" y="6942"/>
                        <a:pt x="21967" y="7418"/>
                        <a:pt x="23204" y="7988"/>
                      </a:cubicBezTo>
                      <a:lnTo>
                        <a:pt x="21016" y="16547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4" name="Frihåndsform: figur 373">
                  <a:extLst>
                    <a:ext uri="{FF2B5EF4-FFF2-40B4-BE49-F238E27FC236}">
                      <a16:creationId xmlns:a16="http://schemas.microsoft.com/office/drawing/2014/main" id="{12644F85-36E5-4627-A1A7-3DF9257F3FD7}"/>
                    </a:ext>
                  </a:extLst>
                </p:cNvPr>
                <p:cNvSpPr/>
                <p:nvPr/>
              </p:nvSpPr>
              <p:spPr>
                <a:xfrm>
                  <a:off x="10121109" y="710848"/>
                  <a:ext cx="23108" cy="16166"/>
                </a:xfrm>
                <a:custGeom>
                  <a:avLst/>
                  <a:gdLst>
                    <a:gd name="connsiteX0" fmla="*/ 23109 w 23108"/>
                    <a:gd name="connsiteY0" fmla="*/ 8273 h 16166"/>
                    <a:gd name="connsiteX1" fmla="*/ 19590 w 23108"/>
                    <a:gd name="connsiteY1" fmla="*/ 9415 h 16166"/>
                    <a:gd name="connsiteX2" fmla="*/ 11982 w 23108"/>
                    <a:gd name="connsiteY2" fmla="*/ 12172 h 16166"/>
                    <a:gd name="connsiteX3" fmla="*/ 4470 w 23108"/>
                    <a:gd name="connsiteY3" fmla="*/ 15120 h 16166"/>
                    <a:gd name="connsiteX4" fmla="*/ 2092 w 23108"/>
                    <a:gd name="connsiteY4" fmla="*/ 16166 h 16166"/>
                    <a:gd name="connsiteX5" fmla="*/ 0 w 23108"/>
                    <a:gd name="connsiteY5" fmla="*/ 8083 h 16166"/>
                    <a:gd name="connsiteX6" fmla="*/ 3519 w 23108"/>
                    <a:gd name="connsiteY6" fmla="*/ 6562 h 16166"/>
                    <a:gd name="connsiteX7" fmla="*/ 11126 w 23108"/>
                    <a:gd name="connsiteY7" fmla="*/ 3519 h 16166"/>
                    <a:gd name="connsiteX8" fmla="*/ 18924 w 23108"/>
                    <a:gd name="connsiteY8" fmla="*/ 856 h 16166"/>
                    <a:gd name="connsiteX9" fmla="*/ 21777 w 23108"/>
                    <a:gd name="connsiteY9" fmla="*/ 0 h 16166"/>
                    <a:gd name="connsiteX10" fmla="*/ 23109 w 23108"/>
                    <a:gd name="connsiteY10" fmla="*/ 8273 h 16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108" h="16166">
                      <a:moveTo>
                        <a:pt x="23109" y="8273"/>
                      </a:moveTo>
                      <a:cubicBezTo>
                        <a:pt x="21397" y="8749"/>
                        <a:pt x="20065" y="9224"/>
                        <a:pt x="19590" y="9415"/>
                      </a:cubicBezTo>
                      <a:cubicBezTo>
                        <a:pt x="18354" y="9795"/>
                        <a:pt x="13218" y="11697"/>
                        <a:pt x="11982" y="12172"/>
                      </a:cubicBezTo>
                      <a:cubicBezTo>
                        <a:pt x="10841" y="12648"/>
                        <a:pt x="5706" y="14645"/>
                        <a:pt x="4470" y="15120"/>
                      </a:cubicBezTo>
                      <a:cubicBezTo>
                        <a:pt x="3994" y="15311"/>
                        <a:pt x="3138" y="15691"/>
                        <a:pt x="2092" y="16166"/>
                      </a:cubicBezTo>
                      <a:lnTo>
                        <a:pt x="0" y="8083"/>
                      </a:lnTo>
                      <a:cubicBezTo>
                        <a:pt x="1522" y="7418"/>
                        <a:pt x="2853" y="6847"/>
                        <a:pt x="3519" y="6562"/>
                      </a:cubicBezTo>
                      <a:cubicBezTo>
                        <a:pt x="4755" y="5991"/>
                        <a:pt x="9890" y="3994"/>
                        <a:pt x="11126" y="3519"/>
                      </a:cubicBezTo>
                      <a:cubicBezTo>
                        <a:pt x="12458" y="3043"/>
                        <a:pt x="17593" y="1236"/>
                        <a:pt x="18924" y="856"/>
                      </a:cubicBezTo>
                      <a:cubicBezTo>
                        <a:pt x="19400" y="666"/>
                        <a:pt x="20541" y="285"/>
                        <a:pt x="21777" y="0"/>
                      </a:cubicBezTo>
                      <a:lnTo>
                        <a:pt x="23109" y="827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5" name="Frihåndsform: figur 374">
                  <a:extLst>
                    <a:ext uri="{FF2B5EF4-FFF2-40B4-BE49-F238E27FC236}">
                      <a16:creationId xmlns:a16="http://schemas.microsoft.com/office/drawing/2014/main" id="{D74E4B8C-7D58-4257-96FF-DED055CDA652}"/>
                    </a:ext>
                  </a:extLst>
                </p:cNvPr>
                <p:cNvSpPr/>
                <p:nvPr/>
              </p:nvSpPr>
              <p:spPr>
                <a:xfrm>
                  <a:off x="10252342" y="898280"/>
                  <a:ext cx="21967" cy="12271"/>
                </a:xfrm>
                <a:custGeom>
                  <a:avLst/>
                  <a:gdLst>
                    <a:gd name="connsiteX0" fmla="*/ 21967 w 21967"/>
                    <a:gd name="connsiteY0" fmla="*/ 4093 h 12271"/>
                    <a:gd name="connsiteX1" fmla="*/ 20351 w 21967"/>
                    <a:gd name="connsiteY1" fmla="*/ 5424 h 12271"/>
                    <a:gd name="connsiteX2" fmla="*/ 19685 w 21967"/>
                    <a:gd name="connsiteY2" fmla="*/ 6090 h 12271"/>
                    <a:gd name="connsiteX3" fmla="*/ 11412 w 21967"/>
                    <a:gd name="connsiteY3" fmla="*/ 2952 h 12271"/>
                    <a:gd name="connsiteX4" fmla="*/ 8178 w 21967"/>
                    <a:gd name="connsiteY4" fmla="*/ 3427 h 12271"/>
                    <a:gd name="connsiteX5" fmla="*/ 4374 w 21967"/>
                    <a:gd name="connsiteY5" fmla="*/ 5615 h 12271"/>
                    <a:gd name="connsiteX6" fmla="*/ 3709 w 21967"/>
                    <a:gd name="connsiteY6" fmla="*/ 9609 h 12271"/>
                    <a:gd name="connsiteX7" fmla="*/ 5801 w 21967"/>
                    <a:gd name="connsiteY7" fmla="*/ 7231 h 12271"/>
                    <a:gd name="connsiteX8" fmla="*/ 7513 w 21967"/>
                    <a:gd name="connsiteY8" fmla="*/ 9133 h 12271"/>
                    <a:gd name="connsiteX9" fmla="*/ 7513 w 21967"/>
                    <a:gd name="connsiteY9" fmla="*/ 9609 h 12271"/>
                    <a:gd name="connsiteX10" fmla="*/ 5325 w 21967"/>
                    <a:gd name="connsiteY10" fmla="*/ 12081 h 12271"/>
                    <a:gd name="connsiteX11" fmla="*/ 3994 w 21967"/>
                    <a:gd name="connsiteY11" fmla="*/ 12271 h 12271"/>
                    <a:gd name="connsiteX12" fmla="*/ 761 w 21967"/>
                    <a:gd name="connsiteY12" fmla="*/ 10560 h 12271"/>
                    <a:gd name="connsiteX13" fmla="*/ 0 w 21967"/>
                    <a:gd name="connsiteY13" fmla="*/ 7707 h 12271"/>
                    <a:gd name="connsiteX14" fmla="*/ 6657 w 21967"/>
                    <a:gd name="connsiteY14" fmla="*/ 670 h 12271"/>
                    <a:gd name="connsiteX15" fmla="*/ 10936 w 21967"/>
                    <a:gd name="connsiteY15" fmla="*/ 4 h 12271"/>
                    <a:gd name="connsiteX16" fmla="*/ 21967 w 21967"/>
                    <a:gd name="connsiteY16" fmla="*/ 4093 h 1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967" h="12271">
                      <a:moveTo>
                        <a:pt x="21967" y="4093"/>
                      </a:moveTo>
                      <a:cubicBezTo>
                        <a:pt x="21397" y="4474"/>
                        <a:pt x="20826" y="4854"/>
                        <a:pt x="20351" y="5424"/>
                      </a:cubicBezTo>
                      <a:cubicBezTo>
                        <a:pt x="20065" y="5710"/>
                        <a:pt x="19875" y="5900"/>
                        <a:pt x="19685" y="6090"/>
                      </a:cubicBezTo>
                      <a:cubicBezTo>
                        <a:pt x="17022" y="4093"/>
                        <a:pt x="13884" y="2952"/>
                        <a:pt x="11412" y="2952"/>
                      </a:cubicBezTo>
                      <a:cubicBezTo>
                        <a:pt x="10270" y="2952"/>
                        <a:pt x="9224" y="3047"/>
                        <a:pt x="8178" y="3427"/>
                      </a:cubicBezTo>
                      <a:cubicBezTo>
                        <a:pt x="6657" y="3903"/>
                        <a:pt x="5325" y="4664"/>
                        <a:pt x="4374" y="5615"/>
                      </a:cubicBezTo>
                      <a:cubicBezTo>
                        <a:pt x="3328" y="6661"/>
                        <a:pt x="2853" y="8563"/>
                        <a:pt x="3709" y="9609"/>
                      </a:cubicBezTo>
                      <a:cubicBezTo>
                        <a:pt x="3709" y="8182"/>
                        <a:pt x="4565" y="7231"/>
                        <a:pt x="5801" y="7231"/>
                      </a:cubicBezTo>
                      <a:cubicBezTo>
                        <a:pt x="6467" y="7231"/>
                        <a:pt x="7418" y="7802"/>
                        <a:pt x="7513" y="9133"/>
                      </a:cubicBezTo>
                      <a:cubicBezTo>
                        <a:pt x="7513" y="9323"/>
                        <a:pt x="7513" y="9514"/>
                        <a:pt x="7513" y="9609"/>
                      </a:cubicBezTo>
                      <a:cubicBezTo>
                        <a:pt x="7513" y="10845"/>
                        <a:pt x="6657" y="11701"/>
                        <a:pt x="5325" y="12081"/>
                      </a:cubicBezTo>
                      <a:cubicBezTo>
                        <a:pt x="4945" y="12271"/>
                        <a:pt x="4470" y="12271"/>
                        <a:pt x="3994" y="12271"/>
                      </a:cubicBezTo>
                      <a:cubicBezTo>
                        <a:pt x="2663" y="12271"/>
                        <a:pt x="1331" y="11701"/>
                        <a:pt x="761" y="10560"/>
                      </a:cubicBezTo>
                      <a:cubicBezTo>
                        <a:pt x="190" y="9609"/>
                        <a:pt x="0" y="8563"/>
                        <a:pt x="0" y="7707"/>
                      </a:cubicBezTo>
                      <a:cubicBezTo>
                        <a:pt x="0" y="4664"/>
                        <a:pt x="2663" y="1811"/>
                        <a:pt x="6657" y="670"/>
                      </a:cubicBezTo>
                      <a:cubicBezTo>
                        <a:pt x="7988" y="194"/>
                        <a:pt x="9415" y="4"/>
                        <a:pt x="10936" y="4"/>
                      </a:cubicBezTo>
                      <a:cubicBezTo>
                        <a:pt x="14360" y="-91"/>
                        <a:pt x="18734" y="1526"/>
                        <a:pt x="21967" y="409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6" name="Frihåndsform: figur 375">
                  <a:extLst>
                    <a:ext uri="{FF2B5EF4-FFF2-40B4-BE49-F238E27FC236}">
                      <a16:creationId xmlns:a16="http://schemas.microsoft.com/office/drawing/2014/main" id="{68E33B3D-1EBF-46A7-B5D1-0F5F8A19DD9F}"/>
                    </a:ext>
                  </a:extLst>
                </p:cNvPr>
                <p:cNvSpPr/>
                <p:nvPr/>
              </p:nvSpPr>
              <p:spPr>
                <a:xfrm>
                  <a:off x="10243118" y="932899"/>
                  <a:ext cx="21777" cy="12267"/>
                </a:xfrm>
                <a:custGeom>
                  <a:avLst/>
                  <a:gdLst>
                    <a:gd name="connsiteX0" fmla="*/ 0 w 21777"/>
                    <a:gd name="connsiteY0" fmla="*/ 8083 h 12267"/>
                    <a:gd name="connsiteX1" fmla="*/ 1617 w 21777"/>
                    <a:gd name="connsiteY1" fmla="*/ 6752 h 12267"/>
                    <a:gd name="connsiteX2" fmla="*/ 2282 w 21777"/>
                    <a:gd name="connsiteY2" fmla="*/ 6086 h 12267"/>
                    <a:gd name="connsiteX3" fmla="*/ 10461 w 21777"/>
                    <a:gd name="connsiteY3" fmla="*/ 9224 h 12267"/>
                    <a:gd name="connsiteX4" fmla="*/ 13694 w 21777"/>
                    <a:gd name="connsiteY4" fmla="*/ 8749 h 12267"/>
                    <a:gd name="connsiteX5" fmla="*/ 17498 w 21777"/>
                    <a:gd name="connsiteY5" fmla="*/ 6657 h 12267"/>
                    <a:gd name="connsiteX6" fmla="*/ 18164 w 21777"/>
                    <a:gd name="connsiteY6" fmla="*/ 2663 h 12267"/>
                    <a:gd name="connsiteX7" fmla="*/ 16071 w 21777"/>
                    <a:gd name="connsiteY7" fmla="*/ 5040 h 12267"/>
                    <a:gd name="connsiteX8" fmla="*/ 14360 w 21777"/>
                    <a:gd name="connsiteY8" fmla="*/ 3138 h 12267"/>
                    <a:gd name="connsiteX9" fmla="*/ 14360 w 21777"/>
                    <a:gd name="connsiteY9" fmla="*/ 2663 h 12267"/>
                    <a:gd name="connsiteX10" fmla="*/ 16452 w 21777"/>
                    <a:gd name="connsiteY10" fmla="*/ 190 h 12267"/>
                    <a:gd name="connsiteX11" fmla="*/ 17783 w 21777"/>
                    <a:gd name="connsiteY11" fmla="*/ 0 h 12267"/>
                    <a:gd name="connsiteX12" fmla="*/ 21016 w 21777"/>
                    <a:gd name="connsiteY12" fmla="*/ 1712 h 12267"/>
                    <a:gd name="connsiteX13" fmla="*/ 21777 w 21777"/>
                    <a:gd name="connsiteY13" fmla="*/ 4565 h 12267"/>
                    <a:gd name="connsiteX14" fmla="*/ 15120 w 21777"/>
                    <a:gd name="connsiteY14" fmla="*/ 11602 h 12267"/>
                    <a:gd name="connsiteX15" fmla="*/ 10841 w 21777"/>
                    <a:gd name="connsiteY15" fmla="*/ 12268 h 12267"/>
                    <a:gd name="connsiteX16" fmla="*/ 0 w 21777"/>
                    <a:gd name="connsiteY16" fmla="*/ 8083 h 12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777" h="12267">
                      <a:moveTo>
                        <a:pt x="0" y="8083"/>
                      </a:moveTo>
                      <a:cubicBezTo>
                        <a:pt x="571" y="7703"/>
                        <a:pt x="1046" y="7322"/>
                        <a:pt x="1617" y="6752"/>
                      </a:cubicBezTo>
                      <a:cubicBezTo>
                        <a:pt x="1902" y="6467"/>
                        <a:pt x="2092" y="6276"/>
                        <a:pt x="2282" y="6086"/>
                      </a:cubicBezTo>
                      <a:cubicBezTo>
                        <a:pt x="4945" y="8083"/>
                        <a:pt x="8083" y="9224"/>
                        <a:pt x="10461" y="9224"/>
                      </a:cubicBezTo>
                      <a:cubicBezTo>
                        <a:pt x="11697" y="9224"/>
                        <a:pt x="12743" y="9034"/>
                        <a:pt x="13694" y="8749"/>
                      </a:cubicBezTo>
                      <a:cubicBezTo>
                        <a:pt x="15216" y="8273"/>
                        <a:pt x="16547" y="7513"/>
                        <a:pt x="17498" y="6657"/>
                      </a:cubicBezTo>
                      <a:cubicBezTo>
                        <a:pt x="18544" y="5611"/>
                        <a:pt x="19019" y="3709"/>
                        <a:pt x="18164" y="2663"/>
                      </a:cubicBezTo>
                      <a:cubicBezTo>
                        <a:pt x="18164" y="4089"/>
                        <a:pt x="17308" y="5040"/>
                        <a:pt x="16071" y="5040"/>
                      </a:cubicBezTo>
                      <a:cubicBezTo>
                        <a:pt x="15406" y="5040"/>
                        <a:pt x="14455" y="4470"/>
                        <a:pt x="14360" y="3138"/>
                      </a:cubicBezTo>
                      <a:cubicBezTo>
                        <a:pt x="14360" y="2948"/>
                        <a:pt x="14360" y="2758"/>
                        <a:pt x="14360" y="2663"/>
                      </a:cubicBezTo>
                      <a:cubicBezTo>
                        <a:pt x="14360" y="1426"/>
                        <a:pt x="15216" y="571"/>
                        <a:pt x="16452" y="190"/>
                      </a:cubicBezTo>
                      <a:cubicBezTo>
                        <a:pt x="16832" y="95"/>
                        <a:pt x="17308" y="0"/>
                        <a:pt x="17783" y="0"/>
                      </a:cubicBezTo>
                      <a:cubicBezTo>
                        <a:pt x="19114" y="0"/>
                        <a:pt x="20446" y="571"/>
                        <a:pt x="21016" y="1712"/>
                      </a:cubicBezTo>
                      <a:cubicBezTo>
                        <a:pt x="21587" y="2663"/>
                        <a:pt x="21777" y="3709"/>
                        <a:pt x="21777" y="4565"/>
                      </a:cubicBezTo>
                      <a:cubicBezTo>
                        <a:pt x="21777" y="7608"/>
                        <a:pt x="19114" y="10461"/>
                        <a:pt x="15120" y="11602"/>
                      </a:cubicBezTo>
                      <a:cubicBezTo>
                        <a:pt x="13789" y="12077"/>
                        <a:pt x="12363" y="12268"/>
                        <a:pt x="10841" y="12268"/>
                      </a:cubicBezTo>
                      <a:cubicBezTo>
                        <a:pt x="7608" y="12172"/>
                        <a:pt x="3233" y="10651"/>
                        <a:pt x="0" y="808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7" name="Frihåndsform: figur 376">
                  <a:extLst>
                    <a:ext uri="{FF2B5EF4-FFF2-40B4-BE49-F238E27FC236}">
                      <a16:creationId xmlns:a16="http://schemas.microsoft.com/office/drawing/2014/main" id="{CFFBE917-B4E8-4D96-A1D8-B8FD867EF64D}"/>
                    </a:ext>
                  </a:extLst>
                </p:cNvPr>
                <p:cNvSpPr/>
                <p:nvPr/>
              </p:nvSpPr>
              <p:spPr>
                <a:xfrm>
                  <a:off x="10194714" y="993952"/>
                  <a:ext cx="19399" cy="18448"/>
                </a:xfrm>
                <a:custGeom>
                  <a:avLst/>
                  <a:gdLst>
                    <a:gd name="connsiteX0" fmla="*/ 19114 w 19399"/>
                    <a:gd name="connsiteY0" fmla="*/ 11792 h 18448"/>
                    <a:gd name="connsiteX1" fmla="*/ 9890 w 19399"/>
                    <a:gd name="connsiteY1" fmla="*/ 18449 h 18448"/>
                    <a:gd name="connsiteX2" fmla="*/ 0 w 19399"/>
                    <a:gd name="connsiteY2" fmla="*/ 9890 h 18448"/>
                    <a:gd name="connsiteX3" fmla="*/ 0 w 19399"/>
                    <a:gd name="connsiteY3" fmla="*/ 9700 h 18448"/>
                    <a:gd name="connsiteX4" fmla="*/ 9700 w 19399"/>
                    <a:gd name="connsiteY4" fmla="*/ 0 h 18448"/>
                    <a:gd name="connsiteX5" fmla="*/ 19400 w 19399"/>
                    <a:gd name="connsiteY5" fmla="*/ 9700 h 18448"/>
                    <a:gd name="connsiteX6" fmla="*/ 19114 w 19399"/>
                    <a:gd name="connsiteY6" fmla="*/ 11792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448">
                      <a:moveTo>
                        <a:pt x="19114" y="11792"/>
                      </a:moveTo>
                      <a:cubicBezTo>
                        <a:pt x="14930" y="12077"/>
                        <a:pt x="11412" y="14740"/>
                        <a:pt x="9890" y="18449"/>
                      </a:cubicBezTo>
                      <a:cubicBezTo>
                        <a:pt x="8939" y="13789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0366"/>
                        <a:pt x="19305" y="11126"/>
                        <a:pt x="19114" y="1179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8" name="Frihåndsform: figur 377">
                  <a:extLst>
                    <a:ext uri="{FF2B5EF4-FFF2-40B4-BE49-F238E27FC236}">
                      <a16:creationId xmlns:a16="http://schemas.microsoft.com/office/drawing/2014/main" id="{D9053DF9-BE03-49A2-91E3-A49D1566B3F9}"/>
                    </a:ext>
                  </a:extLst>
                </p:cNvPr>
                <p:cNvSpPr/>
                <p:nvPr/>
              </p:nvSpPr>
              <p:spPr>
                <a:xfrm>
                  <a:off x="10215159" y="995854"/>
                  <a:ext cx="19399" cy="18353"/>
                </a:xfrm>
                <a:custGeom>
                  <a:avLst/>
                  <a:gdLst>
                    <a:gd name="connsiteX0" fmla="*/ 19114 w 19399"/>
                    <a:gd name="connsiteY0" fmla="*/ 11697 h 18353"/>
                    <a:gd name="connsiteX1" fmla="*/ 9890 w 19399"/>
                    <a:gd name="connsiteY1" fmla="*/ 18354 h 18353"/>
                    <a:gd name="connsiteX2" fmla="*/ 0 w 19399"/>
                    <a:gd name="connsiteY2" fmla="*/ 9890 h 18353"/>
                    <a:gd name="connsiteX3" fmla="*/ 0 w 19399"/>
                    <a:gd name="connsiteY3" fmla="*/ 9700 h 18353"/>
                    <a:gd name="connsiteX4" fmla="*/ 9700 w 19399"/>
                    <a:gd name="connsiteY4" fmla="*/ 0 h 18353"/>
                    <a:gd name="connsiteX5" fmla="*/ 19400 w 19399"/>
                    <a:gd name="connsiteY5" fmla="*/ 9700 h 18353"/>
                    <a:gd name="connsiteX6" fmla="*/ 19114 w 19399"/>
                    <a:gd name="connsiteY6" fmla="*/ 11697 h 1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353">
                      <a:moveTo>
                        <a:pt x="19114" y="11697"/>
                      </a:moveTo>
                      <a:cubicBezTo>
                        <a:pt x="14930" y="11982"/>
                        <a:pt x="11317" y="14645"/>
                        <a:pt x="9890" y="18354"/>
                      </a:cubicBezTo>
                      <a:cubicBezTo>
                        <a:pt x="8939" y="13694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305" y="10366"/>
                        <a:pt x="19210" y="11031"/>
                        <a:pt x="19114" y="1169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9" name="Frihåndsform: figur 378">
                  <a:extLst>
                    <a:ext uri="{FF2B5EF4-FFF2-40B4-BE49-F238E27FC236}">
                      <a16:creationId xmlns:a16="http://schemas.microsoft.com/office/drawing/2014/main" id="{EF486846-8464-470C-9F67-C1A495825DFE}"/>
                    </a:ext>
                  </a:extLst>
                </p:cNvPr>
                <p:cNvSpPr/>
                <p:nvPr/>
              </p:nvSpPr>
              <p:spPr>
                <a:xfrm>
                  <a:off x="10235415" y="997565"/>
                  <a:ext cx="19399" cy="18448"/>
                </a:xfrm>
                <a:custGeom>
                  <a:avLst/>
                  <a:gdLst>
                    <a:gd name="connsiteX0" fmla="*/ 19019 w 19399"/>
                    <a:gd name="connsiteY0" fmla="*/ 11792 h 18448"/>
                    <a:gd name="connsiteX1" fmla="*/ 9890 w 19399"/>
                    <a:gd name="connsiteY1" fmla="*/ 18449 h 18448"/>
                    <a:gd name="connsiteX2" fmla="*/ 0 w 19399"/>
                    <a:gd name="connsiteY2" fmla="*/ 9890 h 18448"/>
                    <a:gd name="connsiteX3" fmla="*/ 0 w 19399"/>
                    <a:gd name="connsiteY3" fmla="*/ 9700 h 18448"/>
                    <a:gd name="connsiteX4" fmla="*/ 9700 w 19399"/>
                    <a:gd name="connsiteY4" fmla="*/ 0 h 18448"/>
                    <a:gd name="connsiteX5" fmla="*/ 19400 w 19399"/>
                    <a:gd name="connsiteY5" fmla="*/ 9700 h 18448"/>
                    <a:gd name="connsiteX6" fmla="*/ 19019 w 19399"/>
                    <a:gd name="connsiteY6" fmla="*/ 11792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448">
                      <a:moveTo>
                        <a:pt x="19019" y="11792"/>
                      </a:moveTo>
                      <a:cubicBezTo>
                        <a:pt x="14835" y="12077"/>
                        <a:pt x="11317" y="14740"/>
                        <a:pt x="9890" y="18449"/>
                      </a:cubicBezTo>
                      <a:cubicBezTo>
                        <a:pt x="8939" y="13789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305" y="10461"/>
                        <a:pt x="19210" y="11126"/>
                        <a:pt x="19019" y="1179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0" name="Frihåndsform: figur 379">
                  <a:extLst>
                    <a:ext uri="{FF2B5EF4-FFF2-40B4-BE49-F238E27FC236}">
                      <a16:creationId xmlns:a16="http://schemas.microsoft.com/office/drawing/2014/main" id="{7A2AEB9A-323A-45C0-9B02-3D67B97CB975}"/>
                    </a:ext>
                  </a:extLst>
                </p:cNvPr>
                <p:cNvSpPr/>
                <p:nvPr/>
              </p:nvSpPr>
              <p:spPr>
                <a:xfrm>
                  <a:off x="10164283" y="1006695"/>
                  <a:ext cx="19304" cy="18258"/>
                </a:xfrm>
                <a:custGeom>
                  <a:avLst/>
                  <a:gdLst>
                    <a:gd name="connsiteX0" fmla="*/ 19305 w 19304"/>
                    <a:gd name="connsiteY0" fmla="*/ 9034 h 18258"/>
                    <a:gd name="connsiteX1" fmla="*/ 19305 w 19304"/>
                    <a:gd name="connsiteY1" fmla="*/ 9415 h 18258"/>
                    <a:gd name="connsiteX2" fmla="*/ 19305 w 19304"/>
                    <a:gd name="connsiteY2" fmla="*/ 9605 h 18258"/>
                    <a:gd name="connsiteX3" fmla="*/ 19305 w 19304"/>
                    <a:gd name="connsiteY3" fmla="*/ 9795 h 18258"/>
                    <a:gd name="connsiteX4" fmla="*/ 9415 w 19304"/>
                    <a:gd name="connsiteY4" fmla="*/ 18259 h 18258"/>
                    <a:gd name="connsiteX5" fmla="*/ 190 w 19304"/>
                    <a:gd name="connsiteY5" fmla="*/ 11602 h 18258"/>
                    <a:gd name="connsiteX6" fmla="*/ 0 w 19304"/>
                    <a:gd name="connsiteY6" fmla="*/ 10651 h 18258"/>
                    <a:gd name="connsiteX7" fmla="*/ 0 w 19304"/>
                    <a:gd name="connsiteY7" fmla="*/ 10556 h 18258"/>
                    <a:gd name="connsiteX8" fmla="*/ 0 w 19304"/>
                    <a:gd name="connsiteY8" fmla="*/ 9700 h 18258"/>
                    <a:gd name="connsiteX9" fmla="*/ 9700 w 19304"/>
                    <a:gd name="connsiteY9" fmla="*/ 0 h 18258"/>
                    <a:gd name="connsiteX10" fmla="*/ 19305 w 19304"/>
                    <a:gd name="connsiteY10" fmla="*/ 8464 h 18258"/>
                    <a:gd name="connsiteX11" fmla="*/ 19305 w 19304"/>
                    <a:gd name="connsiteY11" fmla="*/ 9034 h 1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04" h="18258">
                      <a:moveTo>
                        <a:pt x="19305" y="9034"/>
                      </a:moveTo>
                      <a:lnTo>
                        <a:pt x="19305" y="9415"/>
                      </a:lnTo>
                      <a:lnTo>
                        <a:pt x="19305" y="9605"/>
                      </a:lnTo>
                      <a:lnTo>
                        <a:pt x="19305" y="9795"/>
                      </a:lnTo>
                      <a:cubicBezTo>
                        <a:pt x="14455" y="10080"/>
                        <a:pt x="10366" y="13599"/>
                        <a:pt x="9415" y="18259"/>
                      </a:cubicBezTo>
                      <a:cubicBezTo>
                        <a:pt x="7893" y="14550"/>
                        <a:pt x="4279" y="11792"/>
                        <a:pt x="190" y="11602"/>
                      </a:cubicBezTo>
                      <a:cubicBezTo>
                        <a:pt x="95" y="11317"/>
                        <a:pt x="0" y="10936"/>
                        <a:pt x="0" y="10651"/>
                      </a:cubicBezTo>
                      <a:lnTo>
                        <a:pt x="0" y="10556"/>
                      </a:lnTo>
                      <a:cubicBezTo>
                        <a:pt x="0" y="10270"/>
                        <a:pt x="0" y="9985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645" y="0"/>
                        <a:pt x="18734" y="3709"/>
                        <a:pt x="19305" y="8464"/>
                      </a:cubicBezTo>
                      <a:cubicBezTo>
                        <a:pt x="19305" y="8559"/>
                        <a:pt x="19305" y="8844"/>
                        <a:pt x="19305" y="903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1" name="Frihåndsform: figur 380">
                  <a:extLst>
                    <a:ext uri="{FF2B5EF4-FFF2-40B4-BE49-F238E27FC236}">
                      <a16:creationId xmlns:a16="http://schemas.microsoft.com/office/drawing/2014/main" id="{8E6B6EAB-A878-4507-950A-69E5BE3079D5}"/>
                    </a:ext>
                  </a:extLst>
                </p:cNvPr>
                <p:cNvSpPr/>
                <p:nvPr/>
              </p:nvSpPr>
              <p:spPr>
                <a:xfrm>
                  <a:off x="10184443" y="1004698"/>
                  <a:ext cx="19399" cy="18448"/>
                </a:xfrm>
                <a:custGeom>
                  <a:avLst/>
                  <a:gdLst>
                    <a:gd name="connsiteX0" fmla="*/ 19400 w 19399"/>
                    <a:gd name="connsiteY0" fmla="*/ 9129 h 18448"/>
                    <a:gd name="connsiteX1" fmla="*/ 19400 w 19399"/>
                    <a:gd name="connsiteY1" fmla="*/ 9510 h 18448"/>
                    <a:gd name="connsiteX2" fmla="*/ 19400 w 19399"/>
                    <a:gd name="connsiteY2" fmla="*/ 9700 h 18448"/>
                    <a:gd name="connsiteX3" fmla="*/ 19400 w 19399"/>
                    <a:gd name="connsiteY3" fmla="*/ 9890 h 18448"/>
                    <a:gd name="connsiteX4" fmla="*/ 9510 w 19399"/>
                    <a:gd name="connsiteY4" fmla="*/ 18449 h 18448"/>
                    <a:gd name="connsiteX5" fmla="*/ 285 w 19399"/>
                    <a:gd name="connsiteY5" fmla="*/ 11792 h 18448"/>
                    <a:gd name="connsiteX6" fmla="*/ 95 w 19399"/>
                    <a:gd name="connsiteY6" fmla="*/ 10746 h 18448"/>
                    <a:gd name="connsiteX7" fmla="*/ 95 w 19399"/>
                    <a:gd name="connsiteY7" fmla="*/ 10461 h 18448"/>
                    <a:gd name="connsiteX8" fmla="*/ 0 w 19399"/>
                    <a:gd name="connsiteY8" fmla="*/ 9700 h 18448"/>
                    <a:gd name="connsiteX9" fmla="*/ 9700 w 19399"/>
                    <a:gd name="connsiteY9" fmla="*/ 0 h 18448"/>
                    <a:gd name="connsiteX10" fmla="*/ 19305 w 19399"/>
                    <a:gd name="connsiteY10" fmla="*/ 8464 h 18448"/>
                    <a:gd name="connsiteX11" fmla="*/ 19400 w 19399"/>
                    <a:gd name="connsiteY11" fmla="*/ 9129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99" h="18448">
                      <a:moveTo>
                        <a:pt x="19400" y="9129"/>
                      </a:moveTo>
                      <a:lnTo>
                        <a:pt x="19400" y="9510"/>
                      </a:lnTo>
                      <a:lnTo>
                        <a:pt x="19400" y="9700"/>
                      </a:lnTo>
                      <a:lnTo>
                        <a:pt x="19400" y="9890"/>
                      </a:lnTo>
                      <a:cubicBezTo>
                        <a:pt x="14455" y="10175"/>
                        <a:pt x="10461" y="13789"/>
                        <a:pt x="9510" y="18449"/>
                      </a:cubicBezTo>
                      <a:cubicBezTo>
                        <a:pt x="7988" y="14740"/>
                        <a:pt x="4470" y="12077"/>
                        <a:pt x="285" y="11792"/>
                      </a:cubicBezTo>
                      <a:cubicBezTo>
                        <a:pt x="190" y="11412"/>
                        <a:pt x="95" y="11126"/>
                        <a:pt x="95" y="10746"/>
                      </a:cubicBezTo>
                      <a:lnTo>
                        <a:pt x="95" y="10461"/>
                      </a:lnTo>
                      <a:cubicBezTo>
                        <a:pt x="0" y="10175"/>
                        <a:pt x="0" y="9985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645" y="0"/>
                        <a:pt x="18734" y="3709"/>
                        <a:pt x="19305" y="8464"/>
                      </a:cubicBezTo>
                      <a:cubicBezTo>
                        <a:pt x="19400" y="8654"/>
                        <a:pt x="19400" y="8844"/>
                        <a:pt x="19400" y="912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2" name="Frihåndsform: figur 381">
                  <a:extLst>
                    <a:ext uri="{FF2B5EF4-FFF2-40B4-BE49-F238E27FC236}">
                      <a16:creationId xmlns:a16="http://schemas.microsoft.com/office/drawing/2014/main" id="{9FAE876E-ECBA-4812-BCE9-3D2F8592B984}"/>
                    </a:ext>
                  </a:extLst>
                </p:cNvPr>
                <p:cNvSpPr/>
                <p:nvPr/>
              </p:nvSpPr>
              <p:spPr>
                <a:xfrm>
                  <a:off x="10255671" y="999467"/>
                  <a:ext cx="19399" cy="17688"/>
                </a:xfrm>
                <a:custGeom>
                  <a:avLst/>
                  <a:gdLst>
                    <a:gd name="connsiteX0" fmla="*/ 9795 w 19399"/>
                    <a:gd name="connsiteY0" fmla="*/ 17688 h 17688"/>
                    <a:gd name="connsiteX1" fmla="*/ 0 w 19399"/>
                    <a:gd name="connsiteY1" fmla="*/ 9890 h 17688"/>
                    <a:gd name="connsiteX2" fmla="*/ 0 w 19399"/>
                    <a:gd name="connsiteY2" fmla="*/ 9700 h 17688"/>
                    <a:gd name="connsiteX3" fmla="*/ 9700 w 19399"/>
                    <a:gd name="connsiteY3" fmla="*/ 0 h 17688"/>
                    <a:gd name="connsiteX4" fmla="*/ 19400 w 19399"/>
                    <a:gd name="connsiteY4" fmla="*/ 9700 h 17688"/>
                    <a:gd name="connsiteX5" fmla="*/ 19210 w 19399"/>
                    <a:gd name="connsiteY5" fmla="*/ 11507 h 17688"/>
                    <a:gd name="connsiteX6" fmla="*/ 9795 w 19399"/>
                    <a:gd name="connsiteY6" fmla="*/ 17688 h 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7688">
                      <a:moveTo>
                        <a:pt x="9795" y="17688"/>
                      </a:moveTo>
                      <a:cubicBezTo>
                        <a:pt x="8559" y="13409"/>
                        <a:pt x="466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0366"/>
                        <a:pt x="19305" y="10936"/>
                        <a:pt x="19210" y="11507"/>
                      </a:cubicBezTo>
                      <a:cubicBezTo>
                        <a:pt x="16262" y="13694"/>
                        <a:pt x="13123" y="15786"/>
                        <a:pt x="9795" y="1768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3" name="Frihåndsform: figur 382">
                  <a:extLst>
                    <a:ext uri="{FF2B5EF4-FFF2-40B4-BE49-F238E27FC236}">
                      <a16:creationId xmlns:a16="http://schemas.microsoft.com/office/drawing/2014/main" id="{45A87760-EBD2-4780-B2A3-8A0212B29541}"/>
                    </a:ext>
                  </a:extLst>
                </p:cNvPr>
                <p:cNvSpPr/>
                <p:nvPr/>
              </p:nvSpPr>
              <p:spPr>
                <a:xfrm>
                  <a:off x="10194714" y="1015444"/>
                  <a:ext cx="19399" cy="17212"/>
                </a:xfrm>
                <a:custGeom>
                  <a:avLst/>
                  <a:gdLst>
                    <a:gd name="connsiteX0" fmla="*/ 15976 w 19399"/>
                    <a:gd name="connsiteY0" fmla="*/ 17117 h 17212"/>
                    <a:gd name="connsiteX1" fmla="*/ 10366 w 19399"/>
                    <a:gd name="connsiteY1" fmla="*/ 17213 h 17212"/>
                    <a:gd name="connsiteX2" fmla="*/ 3328 w 19399"/>
                    <a:gd name="connsiteY2" fmla="*/ 17022 h 17212"/>
                    <a:gd name="connsiteX3" fmla="*/ 0 w 19399"/>
                    <a:gd name="connsiteY3" fmla="*/ 9700 h 17212"/>
                    <a:gd name="connsiteX4" fmla="*/ 9700 w 19399"/>
                    <a:gd name="connsiteY4" fmla="*/ 0 h 17212"/>
                    <a:gd name="connsiteX5" fmla="*/ 19400 w 19399"/>
                    <a:gd name="connsiteY5" fmla="*/ 9700 h 17212"/>
                    <a:gd name="connsiteX6" fmla="*/ 15976 w 19399"/>
                    <a:gd name="connsiteY6" fmla="*/ 17117 h 1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7212">
                      <a:moveTo>
                        <a:pt x="15976" y="17117"/>
                      </a:moveTo>
                      <a:cubicBezTo>
                        <a:pt x="14074" y="17213"/>
                        <a:pt x="12172" y="17213"/>
                        <a:pt x="10366" y="17213"/>
                      </a:cubicBezTo>
                      <a:cubicBezTo>
                        <a:pt x="7988" y="17213"/>
                        <a:pt x="5611" y="17117"/>
                        <a:pt x="3328" y="17022"/>
                      </a:cubicBezTo>
                      <a:cubicBezTo>
                        <a:pt x="1331" y="15216"/>
                        <a:pt x="0" y="12648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2743"/>
                        <a:pt x="18068" y="15311"/>
                        <a:pt x="15976" y="1711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4" name="Frihåndsform: figur 383">
                  <a:extLst>
                    <a:ext uri="{FF2B5EF4-FFF2-40B4-BE49-F238E27FC236}">
                      <a16:creationId xmlns:a16="http://schemas.microsoft.com/office/drawing/2014/main" id="{898F0123-1EE3-4729-B2BD-8CC6CBEFE549}"/>
                    </a:ext>
                  </a:extLst>
                </p:cNvPr>
                <p:cNvSpPr/>
                <p:nvPr/>
              </p:nvSpPr>
              <p:spPr>
                <a:xfrm>
                  <a:off x="10133756" y="999467"/>
                  <a:ext cx="19209" cy="16546"/>
                </a:xfrm>
                <a:custGeom>
                  <a:avLst/>
                  <a:gdLst>
                    <a:gd name="connsiteX0" fmla="*/ 0 w 19209"/>
                    <a:gd name="connsiteY0" fmla="*/ 10366 h 16546"/>
                    <a:gd name="connsiteX1" fmla="*/ 0 w 19209"/>
                    <a:gd name="connsiteY1" fmla="*/ 9700 h 16546"/>
                    <a:gd name="connsiteX2" fmla="*/ 9700 w 19209"/>
                    <a:gd name="connsiteY2" fmla="*/ 0 h 16546"/>
                    <a:gd name="connsiteX3" fmla="*/ 19210 w 19209"/>
                    <a:gd name="connsiteY3" fmla="*/ 7988 h 16546"/>
                    <a:gd name="connsiteX4" fmla="*/ 9319 w 19209"/>
                    <a:gd name="connsiteY4" fmla="*/ 16547 h 16546"/>
                    <a:gd name="connsiteX5" fmla="*/ 3328 w 19209"/>
                    <a:gd name="connsiteY5" fmla="*/ 12743 h 16546"/>
                    <a:gd name="connsiteX6" fmla="*/ 0 w 19209"/>
                    <a:gd name="connsiteY6" fmla="*/ 10366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9" h="16546">
                      <a:moveTo>
                        <a:pt x="0" y="10366"/>
                      </a:moveTo>
                      <a:cubicBezTo>
                        <a:pt x="0" y="10270"/>
                        <a:pt x="0" y="9700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360" y="0"/>
                        <a:pt x="18449" y="3519"/>
                        <a:pt x="19210" y="7988"/>
                      </a:cubicBezTo>
                      <a:cubicBezTo>
                        <a:pt x="14360" y="8273"/>
                        <a:pt x="10270" y="11887"/>
                        <a:pt x="9319" y="16547"/>
                      </a:cubicBezTo>
                      <a:cubicBezTo>
                        <a:pt x="7608" y="15501"/>
                        <a:pt x="5325" y="14074"/>
                        <a:pt x="3328" y="12743"/>
                      </a:cubicBezTo>
                      <a:cubicBezTo>
                        <a:pt x="2282" y="11982"/>
                        <a:pt x="1141" y="11317"/>
                        <a:pt x="0" y="10366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5" name="Frihåndsform: figur 384">
                  <a:extLst>
                    <a:ext uri="{FF2B5EF4-FFF2-40B4-BE49-F238E27FC236}">
                      <a16:creationId xmlns:a16="http://schemas.microsoft.com/office/drawing/2014/main" id="{25104A4F-F5D0-40A0-9A17-E837B888F9B6}"/>
                    </a:ext>
                  </a:extLst>
                </p:cNvPr>
                <p:cNvSpPr/>
                <p:nvPr/>
              </p:nvSpPr>
              <p:spPr>
                <a:xfrm>
                  <a:off x="10174363" y="995854"/>
                  <a:ext cx="19209" cy="16546"/>
                </a:xfrm>
                <a:custGeom>
                  <a:avLst/>
                  <a:gdLst>
                    <a:gd name="connsiteX0" fmla="*/ 19210 w 19209"/>
                    <a:gd name="connsiteY0" fmla="*/ 7988 h 16546"/>
                    <a:gd name="connsiteX1" fmla="*/ 9319 w 19209"/>
                    <a:gd name="connsiteY1" fmla="*/ 16547 h 16546"/>
                    <a:gd name="connsiteX2" fmla="*/ 0 w 19209"/>
                    <a:gd name="connsiteY2" fmla="*/ 9890 h 16546"/>
                    <a:gd name="connsiteX3" fmla="*/ 0 w 19209"/>
                    <a:gd name="connsiteY3" fmla="*/ 9700 h 16546"/>
                    <a:gd name="connsiteX4" fmla="*/ 9700 w 19209"/>
                    <a:gd name="connsiteY4" fmla="*/ 0 h 16546"/>
                    <a:gd name="connsiteX5" fmla="*/ 19210 w 19209"/>
                    <a:gd name="connsiteY5" fmla="*/ 7988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09" h="16546">
                      <a:moveTo>
                        <a:pt x="19210" y="7988"/>
                      </a:moveTo>
                      <a:cubicBezTo>
                        <a:pt x="14265" y="8273"/>
                        <a:pt x="10270" y="11887"/>
                        <a:pt x="9319" y="16547"/>
                      </a:cubicBezTo>
                      <a:cubicBezTo>
                        <a:pt x="7798" y="12838"/>
                        <a:pt x="4184" y="10175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455" y="0"/>
                        <a:pt x="18449" y="3519"/>
                        <a:pt x="19210" y="798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6" name="Frihåndsform: figur 385">
                  <a:extLst>
                    <a:ext uri="{FF2B5EF4-FFF2-40B4-BE49-F238E27FC236}">
                      <a16:creationId xmlns:a16="http://schemas.microsoft.com/office/drawing/2014/main" id="{93F97F98-1471-4074-A6C0-DEEBCCC21D55}"/>
                    </a:ext>
                  </a:extLst>
                </p:cNvPr>
                <p:cNvSpPr/>
                <p:nvPr/>
              </p:nvSpPr>
              <p:spPr>
                <a:xfrm>
                  <a:off x="10225335" y="1008502"/>
                  <a:ext cx="19209" cy="16356"/>
                </a:xfrm>
                <a:custGeom>
                  <a:avLst/>
                  <a:gdLst>
                    <a:gd name="connsiteX0" fmla="*/ 0 w 19209"/>
                    <a:gd name="connsiteY0" fmla="*/ 7893 h 16356"/>
                    <a:gd name="connsiteX1" fmla="*/ 9510 w 19209"/>
                    <a:gd name="connsiteY1" fmla="*/ 0 h 16356"/>
                    <a:gd name="connsiteX2" fmla="*/ 19210 w 19209"/>
                    <a:gd name="connsiteY2" fmla="*/ 9700 h 16356"/>
                    <a:gd name="connsiteX3" fmla="*/ 9795 w 19209"/>
                    <a:gd name="connsiteY3" fmla="*/ 16357 h 16356"/>
                    <a:gd name="connsiteX4" fmla="*/ 0 w 19209"/>
                    <a:gd name="connsiteY4" fmla="*/ 7893 h 16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09" h="16356">
                      <a:moveTo>
                        <a:pt x="0" y="7893"/>
                      </a:moveTo>
                      <a:cubicBezTo>
                        <a:pt x="856" y="3423"/>
                        <a:pt x="4850" y="0"/>
                        <a:pt x="9510" y="0"/>
                      </a:cubicBezTo>
                      <a:cubicBezTo>
                        <a:pt x="14835" y="0"/>
                        <a:pt x="19210" y="4374"/>
                        <a:pt x="19210" y="9700"/>
                      </a:cubicBezTo>
                      <a:cubicBezTo>
                        <a:pt x="15025" y="9890"/>
                        <a:pt x="11317" y="12553"/>
                        <a:pt x="9795" y="16357"/>
                      </a:cubicBezTo>
                      <a:cubicBezTo>
                        <a:pt x="8844" y="11792"/>
                        <a:pt x="4850" y="8273"/>
                        <a:pt x="0" y="789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7" name="Frihåndsform: figur 386">
                  <a:extLst>
                    <a:ext uri="{FF2B5EF4-FFF2-40B4-BE49-F238E27FC236}">
                      <a16:creationId xmlns:a16="http://schemas.microsoft.com/office/drawing/2014/main" id="{6DF26964-A9C3-4F2B-A021-2EADF1237844}"/>
                    </a:ext>
                  </a:extLst>
                </p:cNvPr>
                <p:cNvSpPr/>
                <p:nvPr/>
              </p:nvSpPr>
              <p:spPr>
                <a:xfrm>
                  <a:off x="10154107" y="997660"/>
                  <a:ext cx="19304" cy="16546"/>
                </a:xfrm>
                <a:custGeom>
                  <a:avLst/>
                  <a:gdLst>
                    <a:gd name="connsiteX0" fmla="*/ 19305 w 19304"/>
                    <a:gd name="connsiteY0" fmla="*/ 8083 h 16546"/>
                    <a:gd name="connsiteX1" fmla="*/ 9415 w 19304"/>
                    <a:gd name="connsiteY1" fmla="*/ 16547 h 16546"/>
                    <a:gd name="connsiteX2" fmla="*/ 0 w 19304"/>
                    <a:gd name="connsiteY2" fmla="*/ 9795 h 16546"/>
                    <a:gd name="connsiteX3" fmla="*/ 0 w 19304"/>
                    <a:gd name="connsiteY3" fmla="*/ 9700 h 16546"/>
                    <a:gd name="connsiteX4" fmla="*/ 9700 w 19304"/>
                    <a:gd name="connsiteY4" fmla="*/ 0 h 16546"/>
                    <a:gd name="connsiteX5" fmla="*/ 19305 w 19304"/>
                    <a:gd name="connsiteY5" fmla="*/ 8083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4" h="16546">
                      <a:moveTo>
                        <a:pt x="19305" y="8083"/>
                      </a:moveTo>
                      <a:cubicBezTo>
                        <a:pt x="14455" y="8369"/>
                        <a:pt x="10366" y="11982"/>
                        <a:pt x="9415" y="16547"/>
                      </a:cubicBezTo>
                      <a:cubicBezTo>
                        <a:pt x="7893" y="12743"/>
                        <a:pt x="4279" y="10080"/>
                        <a:pt x="0" y="9795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455" y="0"/>
                        <a:pt x="18449" y="3519"/>
                        <a:pt x="19305" y="808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8" name="Frihåndsform: figur 387">
                  <a:extLst>
                    <a:ext uri="{FF2B5EF4-FFF2-40B4-BE49-F238E27FC236}">
                      <a16:creationId xmlns:a16="http://schemas.microsoft.com/office/drawing/2014/main" id="{4CDCFAB6-6B17-4DED-8087-9342182FA3D0}"/>
                    </a:ext>
                  </a:extLst>
                </p:cNvPr>
                <p:cNvSpPr/>
                <p:nvPr/>
              </p:nvSpPr>
              <p:spPr>
                <a:xfrm>
                  <a:off x="10204984" y="1006600"/>
                  <a:ext cx="19114" cy="16546"/>
                </a:xfrm>
                <a:custGeom>
                  <a:avLst/>
                  <a:gdLst>
                    <a:gd name="connsiteX0" fmla="*/ 380 w 19114"/>
                    <a:gd name="connsiteY0" fmla="*/ 6847 h 16546"/>
                    <a:gd name="connsiteX1" fmla="*/ 8559 w 19114"/>
                    <a:gd name="connsiteY1" fmla="*/ 95 h 16546"/>
                    <a:gd name="connsiteX2" fmla="*/ 9510 w 19114"/>
                    <a:gd name="connsiteY2" fmla="*/ 0 h 16546"/>
                    <a:gd name="connsiteX3" fmla="*/ 19114 w 19114"/>
                    <a:gd name="connsiteY3" fmla="*/ 8464 h 16546"/>
                    <a:gd name="connsiteX4" fmla="*/ 19114 w 19114"/>
                    <a:gd name="connsiteY4" fmla="*/ 9129 h 16546"/>
                    <a:gd name="connsiteX5" fmla="*/ 19114 w 19114"/>
                    <a:gd name="connsiteY5" fmla="*/ 9510 h 16546"/>
                    <a:gd name="connsiteX6" fmla="*/ 19114 w 19114"/>
                    <a:gd name="connsiteY6" fmla="*/ 9700 h 16546"/>
                    <a:gd name="connsiteX7" fmla="*/ 19114 w 19114"/>
                    <a:gd name="connsiteY7" fmla="*/ 9890 h 16546"/>
                    <a:gd name="connsiteX8" fmla="*/ 9795 w 19114"/>
                    <a:gd name="connsiteY8" fmla="*/ 16547 h 16546"/>
                    <a:gd name="connsiteX9" fmla="*/ 0 w 19114"/>
                    <a:gd name="connsiteY9" fmla="*/ 7988 h 16546"/>
                    <a:gd name="connsiteX10" fmla="*/ 190 w 19114"/>
                    <a:gd name="connsiteY10" fmla="*/ 7227 h 16546"/>
                    <a:gd name="connsiteX11" fmla="*/ 380 w 19114"/>
                    <a:gd name="connsiteY11" fmla="*/ 6847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114" h="16546">
                      <a:moveTo>
                        <a:pt x="380" y="6847"/>
                      </a:moveTo>
                      <a:cubicBezTo>
                        <a:pt x="1426" y="3233"/>
                        <a:pt x="4660" y="476"/>
                        <a:pt x="8559" y="95"/>
                      </a:cubicBezTo>
                      <a:cubicBezTo>
                        <a:pt x="8939" y="0"/>
                        <a:pt x="9224" y="0"/>
                        <a:pt x="9510" y="0"/>
                      </a:cubicBezTo>
                      <a:cubicBezTo>
                        <a:pt x="14455" y="0"/>
                        <a:pt x="18544" y="3709"/>
                        <a:pt x="19114" y="8464"/>
                      </a:cubicBezTo>
                      <a:cubicBezTo>
                        <a:pt x="19114" y="8654"/>
                        <a:pt x="19114" y="8844"/>
                        <a:pt x="19114" y="9129"/>
                      </a:cubicBezTo>
                      <a:lnTo>
                        <a:pt x="19114" y="9510"/>
                      </a:lnTo>
                      <a:lnTo>
                        <a:pt x="19114" y="9700"/>
                      </a:lnTo>
                      <a:lnTo>
                        <a:pt x="19114" y="9890"/>
                      </a:lnTo>
                      <a:cubicBezTo>
                        <a:pt x="14930" y="10175"/>
                        <a:pt x="11317" y="12838"/>
                        <a:pt x="9795" y="16547"/>
                      </a:cubicBezTo>
                      <a:cubicBezTo>
                        <a:pt x="8844" y="11887"/>
                        <a:pt x="4850" y="8273"/>
                        <a:pt x="0" y="7988"/>
                      </a:cubicBezTo>
                      <a:cubicBezTo>
                        <a:pt x="0" y="7703"/>
                        <a:pt x="95" y="7418"/>
                        <a:pt x="190" y="7227"/>
                      </a:cubicBezTo>
                      <a:cubicBezTo>
                        <a:pt x="380" y="7037"/>
                        <a:pt x="380" y="6942"/>
                        <a:pt x="380" y="684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9" name="Frihåndsform: figur 388">
                  <a:extLst>
                    <a:ext uri="{FF2B5EF4-FFF2-40B4-BE49-F238E27FC236}">
                      <a16:creationId xmlns:a16="http://schemas.microsoft.com/office/drawing/2014/main" id="{A75010B7-6C35-4E85-97DF-2A82E13CE698}"/>
                    </a:ext>
                  </a:extLst>
                </p:cNvPr>
                <p:cNvSpPr/>
                <p:nvPr/>
              </p:nvSpPr>
              <p:spPr>
                <a:xfrm>
                  <a:off x="10174363" y="1017536"/>
                  <a:ext cx="19399" cy="14644"/>
                </a:xfrm>
                <a:custGeom>
                  <a:avLst/>
                  <a:gdLst>
                    <a:gd name="connsiteX0" fmla="*/ 17973 w 19399"/>
                    <a:gd name="connsiteY0" fmla="*/ 14645 h 14644"/>
                    <a:gd name="connsiteX1" fmla="*/ 190 w 19399"/>
                    <a:gd name="connsiteY1" fmla="*/ 11697 h 14644"/>
                    <a:gd name="connsiteX2" fmla="*/ 0 w 19399"/>
                    <a:gd name="connsiteY2" fmla="*/ 9700 h 14644"/>
                    <a:gd name="connsiteX3" fmla="*/ 9700 w 19399"/>
                    <a:gd name="connsiteY3" fmla="*/ 0 h 14644"/>
                    <a:gd name="connsiteX4" fmla="*/ 19400 w 19399"/>
                    <a:gd name="connsiteY4" fmla="*/ 9700 h 14644"/>
                    <a:gd name="connsiteX5" fmla="*/ 17973 w 19399"/>
                    <a:gd name="connsiteY5" fmla="*/ 14645 h 14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99" h="14644">
                      <a:moveTo>
                        <a:pt x="17973" y="14645"/>
                      </a:moveTo>
                      <a:cubicBezTo>
                        <a:pt x="11792" y="14074"/>
                        <a:pt x="5896" y="13123"/>
                        <a:pt x="190" y="11697"/>
                      </a:cubicBezTo>
                      <a:cubicBezTo>
                        <a:pt x="95" y="11031"/>
                        <a:pt x="0" y="10366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1507"/>
                        <a:pt x="18924" y="13123"/>
                        <a:pt x="17973" y="1464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0" name="Frihåndsform: figur 389">
                  <a:extLst>
                    <a:ext uri="{FF2B5EF4-FFF2-40B4-BE49-F238E27FC236}">
                      <a16:creationId xmlns:a16="http://schemas.microsoft.com/office/drawing/2014/main" id="{D522A59C-0E14-4ECA-A465-607A1925631E}"/>
                    </a:ext>
                  </a:extLst>
                </p:cNvPr>
                <p:cNvSpPr/>
                <p:nvPr/>
              </p:nvSpPr>
              <p:spPr>
                <a:xfrm>
                  <a:off x="10215159" y="1017536"/>
                  <a:ext cx="19304" cy="14740"/>
                </a:xfrm>
                <a:custGeom>
                  <a:avLst/>
                  <a:gdLst>
                    <a:gd name="connsiteX0" fmla="*/ 19019 w 19304"/>
                    <a:gd name="connsiteY0" fmla="*/ 12077 h 14740"/>
                    <a:gd name="connsiteX1" fmla="*/ 1426 w 19304"/>
                    <a:gd name="connsiteY1" fmla="*/ 14740 h 14740"/>
                    <a:gd name="connsiteX2" fmla="*/ 0 w 19304"/>
                    <a:gd name="connsiteY2" fmla="*/ 9700 h 14740"/>
                    <a:gd name="connsiteX3" fmla="*/ 9700 w 19304"/>
                    <a:gd name="connsiteY3" fmla="*/ 0 h 14740"/>
                    <a:gd name="connsiteX4" fmla="*/ 19305 w 19304"/>
                    <a:gd name="connsiteY4" fmla="*/ 9700 h 14740"/>
                    <a:gd name="connsiteX5" fmla="*/ 19019 w 19304"/>
                    <a:gd name="connsiteY5" fmla="*/ 12077 h 14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4" h="14740">
                      <a:moveTo>
                        <a:pt x="19019" y="12077"/>
                      </a:moveTo>
                      <a:cubicBezTo>
                        <a:pt x="13504" y="13314"/>
                        <a:pt x="7608" y="14265"/>
                        <a:pt x="1426" y="14740"/>
                      </a:cubicBezTo>
                      <a:cubicBezTo>
                        <a:pt x="571" y="13218"/>
                        <a:pt x="0" y="11507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305" y="4374"/>
                        <a:pt x="19305" y="9700"/>
                      </a:cubicBezTo>
                      <a:cubicBezTo>
                        <a:pt x="19305" y="10461"/>
                        <a:pt x="19210" y="11221"/>
                        <a:pt x="19019" y="1207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1" name="Frihåndsform: figur 390">
                  <a:extLst>
                    <a:ext uri="{FF2B5EF4-FFF2-40B4-BE49-F238E27FC236}">
                      <a16:creationId xmlns:a16="http://schemas.microsoft.com/office/drawing/2014/main" id="{94839281-F880-4153-A4D4-AD896A8C1250}"/>
                    </a:ext>
                  </a:extLst>
                </p:cNvPr>
                <p:cNvSpPr/>
                <p:nvPr/>
              </p:nvSpPr>
              <p:spPr>
                <a:xfrm>
                  <a:off x="10144122" y="1008502"/>
                  <a:ext cx="19304" cy="14264"/>
                </a:xfrm>
                <a:custGeom>
                  <a:avLst/>
                  <a:gdLst>
                    <a:gd name="connsiteX0" fmla="*/ 0 w 19304"/>
                    <a:gd name="connsiteY0" fmla="*/ 8369 h 14264"/>
                    <a:gd name="connsiteX1" fmla="*/ 9605 w 19304"/>
                    <a:gd name="connsiteY1" fmla="*/ 0 h 14264"/>
                    <a:gd name="connsiteX2" fmla="*/ 19210 w 19304"/>
                    <a:gd name="connsiteY2" fmla="*/ 8464 h 14264"/>
                    <a:gd name="connsiteX3" fmla="*/ 19305 w 19304"/>
                    <a:gd name="connsiteY3" fmla="*/ 9129 h 14264"/>
                    <a:gd name="connsiteX4" fmla="*/ 19305 w 19304"/>
                    <a:gd name="connsiteY4" fmla="*/ 9510 h 14264"/>
                    <a:gd name="connsiteX5" fmla="*/ 19305 w 19304"/>
                    <a:gd name="connsiteY5" fmla="*/ 9700 h 14264"/>
                    <a:gd name="connsiteX6" fmla="*/ 19305 w 19304"/>
                    <a:gd name="connsiteY6" fmla="*/ 9890 h 14264"/>
                    <a:gd name="connsiteX7" fmla="*/ 11221 w 19304"/>
                    <a:gd name="connsiteY7" fmla="*/ 14265 h 14264"/>
                    <a:gd name="connsiteX8" fmla="*/ 0 w 19304"/>
                    <a:gd name="connsiteY8" fmla="*/ 8369 h 1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04" h="14264">
                      <a:moveTo>
                        <a:pt x="0" y="8369"/>
                      </a:moveTo>
                      <a:cubicBezTo>
                        <a:pt x="666" y="3709"/>
                        <a:pt x="4660" y="0"/>
                        <a:pt x="9605" y="0"/>
                      </a:cubicBezTo>
                      <a:cubicBezTo>
                        <a:pt x="14550" y="0"/>
                        <a:pt x="18639" y="3709"/>
                        <a:pt x="19210" y="8464"/>
                      </a:cubicBezTo>
                      <a:cubicBezTo>
                        <a:pt x="19210" y="8654"/>
                        <a:pt x="19210" y="8844"/>
                        <a:pt x="19305" y="9129"/>
                      </a:cubicBezTo>
                      <a:lnTo>
                        <a:pt x="19305" y="9510"/>
                      </a:lnTo>
                      <a:lnTo>
                        <a:pt x="19305" y="9700"/>
                      </a:lnTo>
                      <a:lnTo>
                        <a:pt x="19305" y="9890"/>
                      </a:lnTo>
                      <a:cubicBezTo>
                        <a:pt x="15976" y="10080"/>
                        <a:pt x="13123" y="11697"/>
                        <a:pt x="11221" y="14265"/>
                      </a:cubicBezTo>
                      <a:cubicBezTo>
                        <a:pt x="7227" y="12458"/>
                        <a:pt x="3519" y="10556"/>
                        <a:pt x="0" y="836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2" name="Frihåndsform: figur 391">
                  <a:extLst>
                    <a:ext uri="{FF2B5EF4-FFF2-40B4-BE49-F238E27FC236}">
                      <a16:creationId xmlns:a16="http://schemas.microsoft.com/office/drawing/2014/main" id="{31A8BE01-97C7-4ECF-AC01-D056C5E83443}"/>
                    </a:ext>
                  </a:extLst>
                </p:cNvPr>
                <p:cNvSpPr/>
                <p:nvPr/>
              </p:nvSpPr>
              <p:spPr>
                <a:xfrm>
                  <a:off x="10245781" y="1010403"/>
                  <a:ext cx="18829" cy="12647"/>
                </a:xfrm>
                <a:custGeom>
                  <a:avLst/>
                  <a:gdLst>
                    <a:gd name="connsiteX0" fmla="*/ 8273 w 18829"/>
                    <a:gd name="connsiteY0" fmla="*/ 12648 h 12647"/>
                    <a:gd name="connsiteX1" fmla="*/ 0 w 18829"/>
                    <a:gd name="connsiteY1" fmla="*/ 7893 h 12647"/>
                    <a:gd name="connsiteX2" fmla="*/ 190 w 18829"/>
                    <a:gd name="connsiteY2" fmla="*/ 7132 h 12647"/>
                    <a:gd name="connsiteX3" fmla="*/ 190 w 18829"/>
                    <a:gd name="connsiteY3" fmla="*/ 6942 h 12647"/>
                    <a:gd name="connsiteX4" fmla="*/ 8464 w 18829"/>
                    <a:gd name="connsiteY4" fmla="*/ 95 h 12647"/>
                    <a:gd name="connsiteX5" fmla="*/ 9415 w 18829"/>
                    <a:gd name="connsiteY5" fmla="*/ 0 h 12647"/>
                    <a:gd name="connsiteX6" fmla="*/ 18829 w 18829"/>
                    <a:gd name="connsiteY6" fmla="*/ 7418 h 12647"/>
                    <a:gd name="connsiteX7" fmla="*/ 8273 w 18829"/>
                    <a:gd name="connsiteY7" fmla="*/ 12648 h 12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29" h="12647">
                      <a:moveTo>
                        <a:pt x="8273" y="12648"/>
                      </a:moveTo>
                      <a:cubicBezTo>
                        <a:pt x="6467" y="9985"/>
                        <a:pt x="3423" y="8083"/>
                        <a:pt x="0" y="7893"/>
                      </a:cubicBezTo>
                      <a:cubicBezTo>
                        <a:pt x="95" y="7608"/>
                        <a:pt x="95" y="7322"/>
                        <a:pt x="190" y="7132"/>
                      </a:cubicBezTo>
                      <a:cubicBezTo>
                        <a:pt x="190" y="7037"/>
                        <a:pt x="190" y="7037"/>
                        <a:pt x="190" y="6942"/>
                      </a:cubicBezTo>
                      <a:cubicBezTo>
                        <a:pt x="1236" y="3328"/>
                        <a:pt x="4565" y="475"/>
                        <a:pt x="8464" y="95"/>
                      </a:cubicBezTo>
                      <a:cubicBezTo>
                        <a:pt x="8844" y="0"/>
                        <a:pt x="9129" y="0"/>
                        <a:pt x="9415" y="0"/>
                      </a:cubicBezTo>
                      <a:cubicBezTo>
                        <a:pt x="13884" y="0"/>
                        <a:pt x="17783" y="3138"/>
                        <a:pt x="18829" y="7418"/>
                      </a:cubicBezTo>
                      <a:cubicBezTo>
                        <a:pt x="15501" y="9319"/>
                        <a:pt x="11982" y="11126"/>
                        <a:pt x="8273" y="1264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3" name="Frihåndsform: figur 392">
                  <a:extLst>
                    <a:ext uri="{FF2B5EF4-FFF2-40B4-BE49-F238E27FC236}">
                      <a16:creationId xmlns:a16="http://schemas.microsoft.com/office/drawing/2014/main" id="{E53E06D6-88AC-4D24-961F-BE38F86D16BA}"/>
                    </a:ext>
                  </a:extLst>
                </p:cNvPr>
                <p:cNvSpPr/>
                <p:nvPr/>
              </p:nvSpPr>
              <p:spPr>
                <a:xfrm>
                  <a:off x="10137180" y="916828"/>
                  <a:ext cx="18068" cy="18353"/>
                </a:xfrm>
                <a:custGeom>
                  <a:avLst/>
                  <a:gdLst>
                    <a:gd name="connsiteX0" fmla="*/ 18068 w 18068"/>
                    <a:gd name="connsiteY0" fmla="*/ 5896 h 18353"/>
                    <a:gd name="connsiteX1" fmla="*/ 2568 w 18068"/>
                    <a:gd name="connsiteY1" fmla="*/ 18354 h 18353"/>
                    <a:gd name="connsiteX2" fmla="*/ 0 w 18068"/>
                    <a:gd name="connsiteY2" fmla="*/ 15881 h 18353"/>
                    <a:gd name="connsiteX3" fmla="*/ 11887 w 18068"/>
                    <a:gd name="connsiteY3" fmla="*/ 0 h 18353"/>
                    <a:gd name="connsiteX4" fmla="*/ 18068 w 18068"/>
                    <a:gd name="connsiteY4" fmla="*/ 5896 h 1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8" h="18353">
                      <a:moveTo>
                        <a:pt x="18068" y="5896"/>
                      </a:moveTo>
                      <a:cubicBezTo>
                        <a:pt x="11221" y="13314"/>
                        <a:pt x="5801" y="16927"/>
                        <a:pt x="2568" y="18354"/>
                      </a:cubicBezTo>
                      <a:cubicBezTo>
                        <a:pt x="1997" y="17308"/>
                        <a:pt x="1141" y="16452"/>
                        <a:pt x="0" y="15881"/>
                      </a:cubicBezTo>
                      <a:cubicBezTo>
                        <a:pt x="1331" y="12458"/>
                        <a:pt x="4850" y="7037"/>
                        <a:pt x="11887" y="0"/>
                      </a:cubicBezTo>
                      <a:lnTo>
                        <a:pt x="18068" y="589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07" name="Frihåndsform: figur 306">
                <a:extLst>
                  <a:ext uri="{FF2B5EF4-FFF2-40B4-BE49-F238E27FC236}">
                    <a16:creationId xmlns:a16="http://schemas.microsoft.com/office/drawing/2014/main" id="{2DF90CAA-DBA8-44AB-9F91-6F1877FDCE88}"/>
                  </a:ext>
                </a:extLst>
              </p:cNvPr>
              <p:cNvSpPr/>
              <p:nvPr/>
            </p:nvSpPr>
            <p:spPr>
              <a:xfrm>
                <a:off x="7293349" y="821398"/>
                <a:ext cx="18320" cy="17664"/>
              </a:xfrm>
              <a:custGeom>
                <a:avLst/>
                <a:gdLst>
                  <a:gd name="connsiteX0" fmla="*/ 3043 w 18068"/>
                  <a:gd name="connsiteY0" fmla="*/ 0 h 17688"/>
                  <a:gd name="connsiteX1" fmla="*/ 6752 w 18068"/>
                  <a:gd name="connsiteY1" fmla="*/ 3519 h 17688"/>
                  <a:gd name="connsiteX2" fmla="*/ 18068 w 18068"/>
                  <a:gd name="connsiteY2" fmla="*/ 14455 h 17688"/>
                  <a:gd name="connsiteX3" fmla="*/ 14930 w 18068"/>
                  <a:gd name="connsiteY3" fmla="*/ 17688 h 17688"/>
                  <a:gd name="connsiteX4" fmla="*/ 0 w 18068"/>
                  <a:gd name="connsiteY4" fmla="*/ 3138 h 1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8" h="17688">
                    <a:moveTo>
                      <a:pt x="3043" y="0"/>
                    </a:moveTo>
                    <a:lnTo>
                      <a:pt x="6752" y="3519"/>
                    </a:lnTo>
                    <a:lnTo>
                      <a:pt x="18068" y="14455"/>
                    </a:lnTo>
                    <a:lnTo>
                      <a:pt x="14930" y="17688"/>
                    </a:lnTo>
                    <a:lnTo>
                      <a:pt x="0" y="313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08" name="dasdasda">
                <a:extLst>
                  <a:ext uri="{FF2B5EF4-FFF2-40B4-BE49-F238E27FC236}">
                    <a16:creationId xmlns:a16="http://schemas.microsoft.com/office/drawing/2014/main" id="{9AF9D806-3F10-4A98-8395-61D2F87C08D2}"/>
                  </a:ext>
                </a:extLst>
              </p:cNvPr>
              <p:cNvGrpSpPr/>
              <p:nvPr/>
            </p:nvGrpSpPr>
            <p:grpSpPr>
              <a:xfrm>
                <a:off x="7384371" y="925466"/>
                <a:ext cx="73184" cy="16066"/>
                <a:chOff x="10235415" y="1013335"/>
                <a:chExt cx="72178" cy="16088"/>
              </a:xfrm>
              <a:solidFill>
                <a:srgbClr val="EBEBEB"/>
              </a:solidFill>
            </p:grpSpPr>
            <p:sp>
              <p:nvSpPr>
                <p:cNvPr id="370" name="Frihåndsform: figur 369">
                  <a:extLst>
                    <a:ext uri="{FF2B5EF4-FFF2-40B4-BE49-F238E27FC236}">
                      <a16:creationId xmlns:a16="http://schemas.microsoft.com/office/drawing/2014/main" id="{604C3283-E3E6-400B-9391-557940D982BB}"/>
                    </a:ext>
                  </a:extLst>
                </p:cNvPr>
                <p:cNvSpPr/>
                <p:nvPr/>
              </p:nvSpPr>
              <p:spPr>
                <a:xfrm>
                  <a:off x="10289906" y="1013335"/>
                  <a:ext cx="17688" cy="16088"/>
                </a:xfrm>
                <a:custGeom>
                  <a:avLst/>
                  <a:gdLst>
                    <a:gd name="connsiteX0" fmla="*/ 0 w 17688"/>
                    <a:gd name="connsiteY0" fmla="*/ 6008 h 16088"/>
                    <a:gd name="connsiteX1" fmla="*/ 5135 w 17688"/>
                    <a:gd name="connsiteY1" fmla="*/ 1348 h 16088"/>
                    <a:gd name="connsiteX2" fmla="*/ 10936 w 17688"/>
                    <a:gd name="connsiteY2" fmla="*/ 1253 h 16088"/>
                    <a:gd name="connsiteX3" fmla="*/ 11507 w 17688"/>
                    <a:gd name="connsiteY3" fmla="*/ 5057 h 16088"/>
                    <a:gd name="connsiteX4" fmla="*/ 15120 w 17688"/>
                    <a:gd name="connsiteY4" fmla="*/ 6388 h 16088"/>
                    <a:gd name="connsiteX5" fmla="*/ 17403 w 17688"/>
                    <a:gd name="connsiteY5" fmla="*/ 8005 h 16088"/>
                    <a:gd name="connsiteX6" fmla="*/ 17688 w 17688"/>
                    <a:gd name="connsiteY6" fmla="*/ 8290 h 16088"/>
                    <a:gd name="connsiteX7" fmla="*/ 15311 w 17688"/>
                    <a:gd name="connsiteY7" fmla="*/ 10478 h 16088"/>
                    <a:gd name="connsiteX8" fmla="*/ 13218 w 17688"/>
                    <a:gd name="connsiteY8" fmla="*/ 8671 h 16088"/>
                    <a:gd name="connsiteX9" fmla="*/ 9890 w 17688"/>
                    <a:gd name="connsiteY9" fmla="*/ 8290 h 16088"/>
                    <a:gd name="connsiteX10" fmla="*/ 7703 w 17688"/>
                    <a:gd name="connsiteY10" fmla="*/ 10287 h 16088"/>
                    <a:gd name="connsiteX11" fmla="*/ 11317 w 17688"/>
                    <a:gd name="connsiteY11" fmla="*/ 14186 h 16088"/>
                    <a:gd name="connsiteX12" fmla="*/ 9224 w 17688"/>
                    <a:gd name="connsiteY12" fmla="*/ 16088 h 16088"/>
                    <a:gd name="connsiteX13" fmla="*/ 0 w 17688"/>
                    <a:gd name="connsiteY13" fmla="*/ 6008 h 16088"/>
                    <a:gd name="connsiteX14" fmla="*/ 8464 w 17688"/>
                    <a:gd name="connsiteY14" fmla="*/ 6484 h 16088"/>
                    <a:gd name="connsiteX15" fmla="*/ 8844 w 17688"/>
                    <a:gd name="connsiteY15" fmla="*/ 3631 h 16088"/>
                    <a:gd name="connsiteX16" fmla="*/ 6181 w 17688"/>
                    <a:gd name="connsiteY16" fmla="*/ 3726 h 16088"/>
                    <a:gd name="connsiteX17" fmla="*/ 3519 w 17688"/>
                    <a:gd name="connsiteY17" fmla="*/ 6103 h 16088"/>
                    <a:gd name="connsiteX18" fmla="*/ 5991 w 17688"/>
                    <a:gd name="connsiteY18" fmla="*/ 8766 h 16088"/>
                    <a:gd name="connsiteX19" fmla="*/ 8464 w 17688"/>
                    <a:gd name="connsiteY19" fmla="*/ 6484 h 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7688" h="16088">
                      <a:moveTo>
                        <a:pt x="0" y="6008"/>
                      </a:moveTo>
                      <a:lnTo>
                        <a:pt x="5135" y="1348"/>
                      </a:lnTo>
                      <a:cubicBezTo>
                        <a:pt x="7798" y="-1124"/>
                        <a:pt x="10175" y="397"/>
                        <a:pt x="10936" y="1253"/>
                      </a:cubicBezTo>
                      <a:cubicBezTo>
                        <a:pt x="11887" y="2394"/>
                        <a:pt x="12268" y="3821"/>
                        <a:pt x="11507" y="5057"/>
                      </a:cubicBezTo>
                      <a:cubicBezTo>
                        <a:pt x="12648" y="4677"/>
                        <a:pt x="13409" y="4486"/>
                        <a:pt x="15120" y="6388"/>
                      </a:cubicBezTo>
                      <a:cubicBezTo>
                        <a:pt x="16452" y="7815"/>
                        <a:pt x="16832" y="8195"/>
                        <a:pt x="17403" y="8005"/>
                      </a:cubicBezTo>
                      <a:lnTo>
                        <a:pt x="17688" y="8290"/>
                      </a:lnTo>
                      <a:lnTo>
                        <a:pt x="15311" y="10478"/>
                      </a:lnTo>
                      <a:cubicBezTo>
                        <a:pt x="14740" y="10097"/>
                        <a:pt x="14169" y="9717"/>
                        <a:pt x="13218" y="8671"/>
                      </a:cubicBezTo>
                      <a:cubicBezTo>
                        <a:pt x="11982" y="7339"/>
                        <a:pt x="11412" y="6864"/>
                        <a:pt x="9890" y="8290"/>
                      </a:cubicBezTo>
                      <a:lnTo>
                        <a:pt x="7703" y="10287"/>
                      </a:lnTo>
                      <a:lnTo>
                        <a:pt x="11317" y="14186"/>
                      </a:lnTo>
                      <a:lnTo>
                        <a:pt x="9224" y="16088"/>
                      </a:lnTo>
                      <a:lnTo>
                        <a:pt x="0" y="6008"/>
                      </a:lnTo>
                      <a:close/>
                      <a:moveTo>
                        <a:pt x="8464" y="6484"/>
                      </a:moveTo>
                      <a:cubicBezTo>
                        <a:pt x="9605" y="5533"/>
                        <a:pt x="9795" y="4582"/>
                        <a:pt x="8844" y="3631"/>
                      </a:cubicBezTo>
                      <a:cubicBezTo>
                        <a:pt x="8369" y="3060"/>
                        <a:pt x="7418" y="2585"/>
                        <a:pt x="6181" y="3726"/>
                      </a:cubicBezTo>
                      <a:lnTo>
                        <a:pt x="3519" y="6103"/>
                      </a:lnTo>
                      <a:lnTo>
                        <a:pt x="5991" y="8766"/>
                      </a:lnTo>
                      <a:lnTo>
                        <a:pt x="8464" y="6484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1" name="Frihåndsform: figur 370">
                  <a:extLst>
                    <a:ext uri="{FF2B5EF4-FFF2-40B4-BE49-F238E27FC236}">
                      <a16:creationId xmlns:a16="http://schemas.microsoft.com/office/drawing/2014/main" id="{408EF76E-9EF0-48FD-92E9-DE94ECBEC73F}"/>
                    </a:ext>
                  </a:extLst>
                </p:cNvPr>
                <p:cNvSpPr/>
                <p:nvPr/>
              </p:nvSpPr>
              <p:spPr>
                <a:xfrm>
                  <a:off x="10235415" y="1019152"/>
                  <a:ext cx="17592" cy="9985"/>
                </a:xfrm>
                <a:custGeom>
                  <a:avLst/>
                  <a:gdLst>
                    <a:gd name="connsiteX0" fmla="*/ 17593 w 17592"/>
                    <a:gd name="connsiteY0" fmla="*/ 4184 h 9985"/>
                    <a:gd name="connsiteX1" fmla="*/ 0 w 17592"/>
                    <a:gd name="connsiteY1" fmla="*/ 9985 h 9985"/>
                    <a:gd name="connsiteX2" fmla="*/ 0 w 17592"/>
                    <a:gd name="connsiteY2" fmla="*/ 9700 h 9985"/>
                    <a:gd name="connsiteX3" fmla="*/ 9700 w 17592"/>
                    <a:gd name="connsiteY3" fmla="*/ 0 h 9985"/>
                    <a:gd name="connsiteX4" fmla="*/ 17593 w 17592"/>
                    <a:gd name="connsiteY4" fmla="*/ 4184 h 9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2" h="9985">
                      <a:moveTo>
                        <a:pt x="17593" y="4184"/>
                      </a:moveTo>
                      <a:cubicBezTo>
                        <a:pt x="12077" y="6562"/>
                        <a:pt x="6276" y="8464"/>
                        <a:pt x="0" y="9985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2933" y="0"/>
                        <a:pt x="15881" y="1712"/>
                        <a:pt x="17593" y="418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09" name="Frihåndsform: figur 308">
                <a:extLst>
                  <a:ext uri="{FF2B5EF4-FFF2-40B4-BE49-F238E27FC236}">
                    <a16:creationId xmlns:a16="http://schemas.microsoft.com/office/drawing/2014/main" id="{3BED60DF-3CE1-48B6-8496-23AAD580B773}"/>
                  </a:ext>
                </a:extLst>
              </p:cNvPr>
              <p:cNvSpPr/>
              <p:nvPr/>
            </p:nvSpPr>
            <p:spPr>
              <a:xfrm>
                <a:off x="7239834" y="914087"/>
                <a:ext cx="17067" cy="16809"/>
              </a:xfrm>
              <a:custGeom>
                <a:avLst/>
                <a:gdLst>
                  <a:gd name="connsiteX0" fmla="*/ 15025 w 16832"/>
                  <a:gd name="connsiteY0" fmla="*/ 9224 h 16832"/>
                  <a:gd name="connsiteX1" fmla="*/ 10175 w 16832"/>
                  <a:gd name="connsiteY1" fmla="*/ 3709 h 16832"/>
                  <a:gd name="connsiteX2" fmla="*/ 8083 w 16832"/>
                  <a:gd name="connsiteY2" fmla="*/ 5611 h 16832"/>
                  <a:gd name="connsiteX3" fmla="*/ 12553 w 16832"/>
                  <a:gd name="connsiteY3" fmla="*/ 10651 h 16832"/>
                  <a:gd name="connsiteX4" fmla="*/ 10746 w 16832"/>
                  <a:gd name="connsiteY4" fmla="*/ 12268 h 16832"/>
                  <a:gd name="connsiteX5" fmla="*/ 6276 w 16832"/>
                  <a:gd name="connsiteY5" fmla="*/ 7227 h 16832"/>
                  <a:gd name="connsiteX6" fmla="*/ 3614 w 16832"/>
                  <a:gd name="connsiteY6" fmla="*/ 9510 h 16832"/>
                  <a:gd name="connsiteX7" fmla="*/ 8749 w 16832"/>
                  <a:gd name="connsiteY7" fmla="*/ 15215 h 16832"/>
                  <a:gd name="connsiteX8" fmla="*/ 6942 w 16832"/>
                  <a:gd name="connsiteY8" fmla="*/ 16832 h 16832"/>
                  <a:gd name="connsiteX9" fmla="*/ 0 w 16832"/>
                  <a:gd name="connsiteY9" fmla="*/ 9034 h 16832"/>
                  <a:gd name="connsiteX10" fmla="*/ 10080 w 16832"/>
                  <a:gd name="connsiteY10" fmla="*/ 0 h 16832"/>
                  <a:gd name="connsiteX11" fmla="*/ 16832 w 16832"/>
                  <a:gd name="connsiteY11" fmla="*/ 7608 h 1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2" h="16832">
                    <a:moveTo>
                      <a:pt x="15025" y="9224"/>
                    </a:moveTo>
                    <a:lnTo>
                      <a:pt x="10175" y="3709"/>
                    </a:lnTo>
                    <a:lnTo>
                      <a:pt x="8083" y="5611"/>
                    </a:lnTo>
                    <a:lnTo>
                      <a:pt x="12553" y="10651"/>
                    </a:lnTo>
                    <a:lnTo>
                      <a:pt x="10746" y="12268"/>
                    </a:lnTo>
                    <a:lnTo>
                      <a:pt x="6276" y="7227"/>
                    </a:lnTo>
                    <a:lnTo>
                      <a:pt x="3614" y="9510"/>
                    </a:lnTo>
                    <a:lnTo>
                      <a:pt x="8749" y="15215"/>
                    </a:lnTo>
                    <a:lnTo>
                      <a:pt x="6942" y="16832"/>
                    </a:lnTo>
                    <a:lnTo>
                      <a:pt x="0" y="9034"/>
                    </a:lnTo>
                    <a:lnTo>
                      <a:pt x="10080" y="0"/>
                    </a:lnTo>
                    <a:lnTo>
                      <a:pt x="16832" y="760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0" name="Frihåndsform: figur 309">
                <a:extLst>
                  <a:ext uri="{FF2B5EF4-FFF2-40B4-BE49-F238E27FC236}">
                    <a16:creationId xmlns:a16="http://schemas.microsoft.com/office/drawing/2014/main" id="{6591D216-E009-4416-B1EF-883A2983603E}"/>
                  </a:ext>
                </a:extLst>
              </p:cNvPr>
              <p:cNvSpPr/>
              <p:nvPr/>
            </p:nvSpPr>
            <p:spPr>
              <a:xfrm>
                <a:off x="7303955" y="931275"/>
                <a:ext cx="17548" cy="9686"/>
              </a:xfrm>
              <a:custGeom>
                <a:avLst/>
                <a:gdLst>
                  <a:gd name="connsiteX0" fmla="*/ 17308 w 17307"/>
                  <a:gd name="connsiteY0" fmla="*/ 9700 h 9699"/>
                  <a:gd name="connsiteX1" fmla="*/ 0 w 17307"/>
                  <a:gd name="connsiteY1" fmla="*/ 3804 h 9699"/>
                  <a:gd name="connsiteX2" fmla="*/ 7608 w 17307"/>
                  <a:gd name="connsiteY2" fmla="*/ 0 h 9699"/>
                  <a:gd name="connsiteX3" fmla="*/ 17308 w 17307"/>
                  <a:gd name="connsiteY3" fmla="*/ 9700 h 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07" h="9699">
                    <a:moveTo>
                      <a:pt x="17308" y="9700"/>
                    </a:moveTo>
                    <a:cubicBezTo>
                      <a:pt x="11126" y="8178"/>
                      <a:pt x="5421" y="6181"/>
                      <a:pt x="0" y="3804"/>
                    </a:cubicBezTo>
                    <a:cubicBezTo>
                      <a:pt x="1712" y="1522"/>
                      <a:pt x="4565" y="0"/>
                      <a:pt x="7608" y="0"/>
                    </a:cubicBezTo>
                    <a:cubicBezTo>
                      <a:pt x="12933" y="0"/>
                      <a:pt x="17308" y="4374"/>
                      <a:pt x="17308" y="970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1" name="Frihåndsform: figur 310">
                <a:extLst>
                  <a:ext uri="{FF2B5EF4-FFF2-40B4-BE49-F238E27FC236}">
                    <a16:creationId xmlns:a16="http://schemas.microsoft.com/office/drawing/2014/main" id="{DE896665-3F1F-40A1-9DD2-219BDBC7F503}"/>
                  </a:ext>
                </a:extLst>
              </p:cNvPr>
              <p:cNvSpPr/>
              <p:nvPr/>
            </p:nvSpPr>
            <p:spPr>
              <a:xfrm>
                <a:off x="7261143" y="933555"/>
                <a:ext cx="16488" cy="16999"/>
              </a:xfrm>
              <a:custGeom>
                <a:avLst/>
                <a:gdLst>
                  <a:gd name="connsiteX0" fmla="*/ 14740 w 16261"/>
                  <a:gd name="connsiteY0" fmla="*/ 7893 h 17022"/>
                  <a:gd name="connsiteX1" fmla="*/ 8939 w 16261"/>
                  <a:gd name="connsiteY1" fmla="*/ 3614 h 17022"/>
                  <a:gd name="connsiteX2" fmla="*/ 7132 w 16261"/>
                  <a:gd name="connsiteY2" fmla="*/ 5801 h 17022"/>
                  <a:gd name="connsiteX3" fmla="*/ 12648 w 16261"/>
                  <a:gd name="connsiteY3" fmla="*/ 9795 h 17022"/>
                  <a:gd name="connsiteX4" fmla="*/ 11221 w 16261"/>
                  <a:gd name="connsiteY4" fmla="*/ 11792 h 17022"/>
                  <a:gd name="connsiteX5" fmla="*/ 5801 w 16261"/>
                  <a:gd name="connsiteY5" fmla="*/ 7798 h 17022"/>
                  <a:gd name="connsiteX6" fmla="*/ 3709 w 16261"/>
                  <a:gd name="connsiteY6" fmla="*/ 10651 h 17022"/>
                  <a:gd name="connsiteX7" fmla="*/ 9890 w 16261"/>
                  <a:gd name="connsiteY7" fmla="*/ 15120 h 17022"/>
                  <a:gd name="connsiteX8" fmla="*/ 8464 w 16261"/>
                  <a:gd name="connsiteY8" fmla="*/ 17022 h 17022"/>
                  <a:gd name="connsiteX9" fmla="*/ 0 w 16261"/>
                  <a:gd name="connsiteY9" fmla="*/ 10936 h 17022"/>
                  <a:gd name="connsiteX10" fmla="*/ 7988 w 16261"/>
                  <a:gd name="connsiteY10" fmla="*/ 0 h 17022"/>
                  <a:gd name="connsiteX11" fmla="*/ 16262 w 16261"/>
                  <a:gd name="connsiteY11" fmla="*/ 5896 h 1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61" h="17022">
                    <a:moveTo>
                      <a:pt x="14740" y="7893"/>
                    </a:moveTo>
                    <a:lnTo>
                      <a:pt x="8939" y="3614"/>
                    </a:lnTo>
                    <a:lnTo>
                      <a:pt x="7132" y="5801"/>
                    </a:lnTo>
                    <a:lnTo>
                      <a:pt x="12648" y="9795"/>
                    </a:lnTo>
                    <a:lnTo>
                      <a:pt x="11221" y="11792"/>
                    </a:lnTo>
                    <a:lnTo>
                      <a:pt x="5801" y="7798"/>
                    </a:lnTo>
                    <a:lnTo>
                      <a:pt x="3709" y="10651"/>
                    </a:lnTo>
                    <a:lnTo>
                      <a:pt x="9890" y="15120"/>
                    </a:lnTo>
                    <a:lnTo>
                      <a:pt x="8464" y="17022"/>
                    </a:lnTo>
                    <a:lnTo>
                      <a:pt x="0" y="10936"/>
                    </a:lnTo>
                    <a:lnTo>
                      <a:pt x="7988" y="0"/>
                    </a:lnTo>
                    <a:lnTo>
                      <a:pt x="16262" y="589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2" name="Frihåndsform: figur 311">
                <a:extLst>
                  <a:ext uri="{FF2B5EF4-FFF2-40B4-BE49-F238E27FC236}">
                    <a16:creationId xmlns:a16="http://schemas.microsoft.com/office/drawing/2014/main" id="{2840E374-501C-4C78-88C8-E914026C6BBE}"/>
                  </a:ext>
                </a:extLst>
              </p:cNvPr>
              <p:cNvSpPr/>
              <p:nvPr/>
            </p:nvSpPr>
            <p:spPr>
              <a:xfrm>
                <a:off x="7209654" y="859955"/>
                <a:ext cx="16680" cy="15005"/>
              </a:xfrm>
              <a:custGeom>
                <a:avLst/>
                <a:gdLst>
                  <a:gd name="connsiteX0" fmla="*/ 0 w 16451"/>
                  <a:gd name="connsiteY0" fmla="*/ 4470 h 15025"/>
                  <a:gd name="connsiteX1" fmla="*/ 856 w 16451"/>
                  <a:gd name="connsiteY1" fmla="*/ 7132 h 15025"/>
                  <a:gd name="connsiteX2" fmla="*/ 9510 w 16451"/>
                  <a:gd name="connsiteY2" fmla="*/ 3994 h 15025"/>
                  <a:gd name="connsiteX3" fmla="*/ 2663 w 16451"/>
                  <a:gd name="connsiteY3" fmla="*/ 12363 h 15025"/>
                  <a:gd name="connsiteX4" fmla="*/ 3614 w 16451"/>
                  <a:gd name="connsiteY4" fmla="*/ 15025 h 15025"/>
                  <a:gd name="connsiteX5" fmla="*/ 16452 w 16451"/>
                  <a:gd name="connsiteY5" fmla="*/ 10556 h 15025"/>
                  <a:gd name="connsiteX6" fmla="*/ 15596 w 16451"/>
                  <a:gd name="connsiteY6" fmla="*/ 7988 h 15025"/>
                  <a:gd name="connsiteX7" fmla="*/ 6942 w 16451"/>
                  <a:gd name="connsiteY7" fmla="*/ 11031 h 15025"/>
                  <a:gd name="connsiteX8" fmla="*/ 13789 w 16451"/>
                  <a:gd name="connsiteY8" fmla="*/ 2568 h 15025"/>
                  <a:gd name="connsiteX9" fmla="*/ 12743 w 16451"/>
                  <a:gd name="connsiteY9" fmla="*/ 0 h 1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1" h="15025">
                    <a:moveTo>
                      <a:pt x="0" y="4470"/>
                    </a:moveTo>
                    <a:lnTo>
                      <a:pt x="856" y="7132"/>
                    </a:lnTo>
                    <a:lnTo>
                      <a:pt x="9510" y="3994"/>
                    </a:lnTo>
                    <a:lnTo>
                      <a:pt x="2663" y="12363"/>
                    </a:lnTo>
                    <a:lnTo>
                      <a:pt x="3614" y="15025"/>
                    </a:lnTo>
                    <a:lnTo>
                      <a:pt x="16452" y="10556"/>
                    </a:lnTo>
                    <a:lnTo>
                      <a:pt x="15596" y="7988"/>
                    </a:lnTo>
                    <a:lnTo>
                      <a:pt x="6942" y="11031"/>
                    </a:lnTo>
                    <a:lnTo>
                      <a:pt x="13789" y="2568"/>
                    </a:lnTo>
                    <a:lnTo>
                      <a:pt x="1274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3" name="Frihåndsform: figur 312">
                <a:extLst>
                  <a:ext uri="{FF2B5EF4-FFF2-40B4-BE49-F238E27FC236}">
                    <a16:creationId xmlns:a16="http://schemas.microsoft.com/office/drawing/2014/main" id="{20CD6313-1466-4553-ABF0-8949C859BBAA}"/>
                  </a:ext>
                </a:extLst>
              </p:cNvPr>
              <p:cNvSpPr/>
              <p:nvPr/>
            </p:nvSpPr>
            <p:spPr>
              <a:xfrm>
                <a:off x="7220647" y="886546"/>
                <a:ext cx="16680" cy="11301"/>
              </a:xfrm>
              <a:custGeom>
                <a:avLst/>
                <a:gdLst>
                  <a:gd name="connsiteX0" fmla="*/ 0 w 16451"/>
                  <a:gd name="connsiteY0" fmla="*/ 5801 h 11316"/>
                  <a:gd name="connsiteX1" fmla="*/ 12267 w 16451"/>
                  <a:gd name="connsiteY1" fmla="*/ 0 h 11316"/>
                  <a:gd name="connsiteX2" fmla="*/ 16452 w 16451"/>
                  <a:gd name="connsiteY2" fmla="*/ 8939 h 11316"/>
                  <a:gd name="connsiteX3" fmla="*/ 14455 w 16451"/>
                  <a:gd name="connsiteY3" fmla="*/ 9890 h 11316"/>
                  <a:gd name="connsiteX4" fmla="*/ 11412 w 16451"/>
                  <a:gd name="connsiteY4" fmla="*/ 3519 h 11316"/>
                  <a:gd name="connsiteX5" fmla="*/ 8464 w 16451"/>
                  <a:gd name="connsiteY5" fmla="*/ 4945 h 11316"/>
                  <a:gd name="connsiteX6" fmla="*/ 10936 w 16451"/>
                  <a:gd name="connsiteY6" fmla="*/ 10270 h 11316"/>
                  <a:gd name="connsiteX7" fmla="*/ 8939 w 16451"/>
                  <a:gd name="connsiteY7" fmla="*/ 11317 h 11316"/>
                  <a:gd name="connsiteX8" fmla="*/ 6371 w 16451"/>
                  <a:gd name="connsiteY8" fmla="*/ 5801 h 11316"/>
                  <a:gd name="connsiteX9" fmla="*/ 1046 w 16451"/>
                  <a:gd name="connsiteY9" fmla="*/ 8369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1" h="11316">
                    <a:moveTo>
                      <a:pt x="0" y="5801"/>
                    </a:moveTo>
                    <a:lnTo>
                      <a:pt x="12267" y="0"/>
                    </a:lnTo>
                    <a:lnTo>
                      <a:pt x="16452" y="8939"/>
                    </a:lnTo>
                    <a:lnTo>
                      <a:pt x="14455" y="9890"/>
                    </a:lnTo>
                    <a:lnTo>
                      <a:pt x="11412" y="3519"/>
                    </a:lnTo>
                    <a:lnTo>
                      <a:pt x="8464" y="4945"/>
                    </a:lnTo>
                    <a:lnTo>
                      <a:pt x="10936" y="10270"/>
                    </a:lnTo>
                    <a:lnTo>
                      <a:pt x="8939" y="11317"/>
                    </a:lnTo>
                    <a:lnTo>
                      <a:pt x="6371" y="5801"/>
                    </a:lnTo>
                    <a:lnTo>
                      <a:pt x="1046" y="836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14" name="dasdasda">
                <a:extLst>
                  <a:ext uri="{FF2B5EF4-FFF2-40B4-BE49-F238E27FC236}">
                    <a16:creationId xmlns:a16="http://schemas.microsoft.com/office/drawing/2014/main" id="{21F45CCA-BD13-476F-8067-2957547B6CA3}"/>
                  </a:ext>
                </a:extLst>
              </p:cNvPr>
              <p:cNvGrpSpPr/>
              <p:nvPr/>
            </p:nvGrpSpPr>
            <p:grpSpPr>
              <a:xfrm>
                <a:off x="7230481" y="615983"/>
                <a:ext cx="263446" cy="302058"/>
                <a:chOff x="10083640" y="703431"/>
                <a:chExt cx="259825" cy="302469"/>
              </a:xfrm>
              <a:solidFill>
                <a:srgbClr val="EBEBEB"/>
              </a:solidFill>
            </p:grpSpPr>
            <p:sp>
              <p:nvSpPr>
                <p:cNvPr id="365" name="Frihåndsform: figur 364">
                  <a:extLst>
                    <a:ext uri="{FF2B5EF4-FFF2-40B4-BE49-F238E27FC236}">
                      <a16:creationId xmlns:a16="http://schemas.microsoft.com/office/drawing/2014/main" id="{1ED61A7C-FEBD-47FB-8D6C-27552EE938C5}"/>
                    </a:ext>
                  </a:extLst>
                </p:cNvPr>
                <p:cNvSpPr/>
                <p:nvPr/>
              </p:nvSpPr>
              <p:spPr>
                <a:xfrm>
                  <a:off x="10083640" y="991004"/>
                  <a:ext cx="15576" cy="14896"/>
                </a:xfrm>
                <a:custGeom>
                  <a:avLst/>
                  <a:gdLst>
                    <a:gd name="connsiteX0" fmla="*/ 0 w 15576"/>
                    <a:gd name="connsiteY0" fmla="*/ 7798 h 14896"/>
                    <a:gd name="connsiteX1" fmla="*/ 11221 w 15576"/>
                    <a:gd name="connsiteY1" fmla="*/ 0 h 14896"/>
                    <a:gd name="connsiteX2" fmla="*/ 14645 w 15576"/>
                    <a:gd name="connsiteY2" fmla="*/ 4850 h 14896"/>
                    <a:gd name="connsiteX3" fmla="*/ 12172 w 15576"/>
                    <a:gd name="connsiteY3" fmla="*/ 13409 h 14896"/>
                    <a:gd name="connsiteX4" fmla="*/ 3423 w 15576"/>
                    <a:gd name="connsiteY4" fmla="*/ 12648 h 14896"/>
                    <a:gd name="connsiteX5" fmla="*/ 0 w 15576"/>
                    <a:gd name="connsiteY5" fmla="*/ 7798 h 14896"/>
                    <a:gd name="connsiteX6" fmla="*/ 3614 w 15576"/>
                    <a:gd name="connsiteY6" fmla="*/ 8749 h 14896"/>
                    <a:gd name="connsiteX7" fmla="*/ 5040 w 15576"/>
                    <a:gd name="connsiteY7" fmla="*/ 10841 h 14896"/>
                    <a:gd name="connsiteX8" fmla="*/ 10461 w 15576"/>
                    <a:gd name="connsiteY8" fmla="*/ 11126 h 14896"/>
                    <a:gd name="connsiteX9" fmla="*/ 12743 w 15576"/>
                    <a:gd name="connsiteY9" fmla="*/ 8273 h 14896"/>
                    <a:gd name="connsiteX10" fmla="*/ 12077 w 15576"/>
                    <a:gd name="connsiteY10" fmla="*/ 5135 h 14896"/>
                    <a:gd name="connsiteX11" fmla="*/ 10936 w 15576"/>
                    <a:gd name="connsiteY11" fmla="*/ 3519 h 14896"/>
                    <a:gd name="connsiteX12" fmla="*/ 3614 w 15576"/>
                    <a:gd name="connsiteY12" fmla="*/ 8749 h 14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576" h="14896">
                      <a:moveTo>
                        <a:pt x="0" y="7798"/>
                      </a:moveTo>
                      <a:lnTo>
                        <a:pt x="11221" y="0"/>
                      </a:lnTo>
                      <a:lnTo>
                        <a:pt x="14645" y="4850"/>
                      </a:lnTo>
                      <a:cubicBezTo>
                        <a:pt x="16262" y="7132"/>
                        <a:pt x="15976" y="10841"/>
                        <a:pt x="12172" y="13409"/>
                      </a:cubicBezTo>
                      <a:cubicBezTo>
                        <a:pt x="8559" y="15881"/>
                        <a:pt x="5040" y="15025"/>
                        <a:pt x="3423" y="12648"/>
                      </a:cubicBezTo>
                      <a:lnTo>
                        <a:pt x="0" y="7798"/>
                      </a:lnTo>
                      <a:close/>
                      <a:moveTo>
                        <a:pt x="3614" y="8749"/>
                      </a:moveTo>
                      <a:lnTo>
                        <a:pt x="5040" y="10841"/>
                      </a:lnTo>
                      <a:cubicBezTo>
                        <a:pt x="6181" y="12363"/>
                        <a:pt x="7893" y="12838"/>
                        <a:pt x="10461" y="11126"/>
                      </a:cubicBezTo>
                      <a:cubicBezTo>
                        <a:pt x="11887" y="10175"/>
                        <a:pt x="12553" y="9129"/>
                        <a:pt x="12743" y="8273"/>
                      </a:cubicBezTo>
                      <a:cubicBezTo>
                        <a:pt x="13123" y="7322"/>
                        <a:pt x="13028" y="6372"/>
                        <a:pt x="12077" y="5135"/>
                      </a:cubicBezTo>
                      <a:lnTo>
                        <a:pt x="10936" y="3519"/>
                      </a:lnTo>
                      <a:lnTo>
                        <a:pt x="3614" y="874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6" name="Frihåndsform: figur 365">
                  <a:extLst>
                    <a:ext uri="{FF2B5EF4-FFF2-40B4-BE49-F238E27FC236}">
                      <a16:creationId xmlns:a16="http://schemas.microsoft.com/office/drawing/2014/main" id="{1BB545E1-86B8-4481-BA15-27EC2486377D}"/>
                    </a:ext>
                  </a:extLst>
                </p:cNvPr>
                <p:cNvSpPr/>
                <p:nvPr/>
              </p:nvSpPr>
              <p:spPr>
                <a:xfrm>
                  <a:off x="10320907" y="970463"/>
                  <a:ext cx="15836" cy="14585"/>
                </a:xfrm>
                <a:custGeom>
                  <a:avLst/>
                  <a:gdLst>
                    <a:gd name="connsiteX0" fmla="*/ 12933 w 15836"/>
                    <a:gd name="connsiteY0" fmla="*/ 3899 h 14585"/>
                    <a:gd name="connsiteX1" fmla="*/ 14930 w 15836"/>
                    <a:gd name="connsiteY1" fmla="*/ 11221 h 14585"/>
                    <a:gd name="connsiteX2" fmla="*/ 11507 w 15836"/>
                    <a:gd name="connsiteY2" fmla="*/ 14455 h 14585"/>
                    <a:gd name="connsiteX3" fmla="*/ 8083 w 15836"/>
                    <a:gd name="connsiteY3" fmla="*/ 13979 h 14585"/>
                    <a:gd name="connsiteX4" fmla="*/ 0 w 15836"/>
                    <a:gd name="connsiteY4" fmla="*/ 9985 h 14585"/>
                    <a:gd name="connsiteX5" fmla="*/ 1331 w 15836"/>
                    <a:gd name="connsiteY5" fmla="*/ 7322 h 14585"/>
                    <a:gd name="connsiteX6" fmla="*/ 9224 w 15836"/>
                    <a:gd name="connsiteY6" fmla="*/ 11221 h 14585"/>
                    <a:gd name="connsiteX7" fmla="*/ 12743 w 15836"/>
                    <a:gd name="connsiteY7" fmla="*/ 10270 h 14585"/>
                    <a:gd name="connsiteX8" fmla="*/ 11697 w 15836"/>
                    <a:gd name="connsiteY8" fmla="*/ 6562 h 14585"/>
                    <a:gd name="connsiteX9" fmla="*/ 3709 w 15836"/>
                    <a:gd name="connsiteY9" fmla="*/ 2663 h 14585"/>
                    <a:gd name="connsiteX10" fmla="*/ 5040 w 15836"/>
                    <a:gd name="connsiteY10" fmla="*/ 0 h 14585"/>
                    <a:gd name="connsiteX11" fmla="*/ 12933 w 15836"/>
                    <a:gd name="connsiteY11" fmla="*/ 3899 h 14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836" h="14585">
                      <a:moveTo>
                        <a:pt x="12933" y="3899"/>
                      </a:moveTo>
                      <a:cubicBezTo>
                        <a:pt x="16071" y="5516"/>
                        <a:pt x="16547" y="8178"/>
                        <a:pt x="14930" y="11221"/>
                      </a:cubicBezTo>
                      <a:cubicBezTo>
                        <a:pt x="14360" y="12363"/>
                        <a:pt x="13218" y="13884"/>
                        <a:pt x="11507" y="14455"/>
                      </a:cubicBezTo>
                      <a:cubicBezTo>
                        <a:pt x="10461" y="14740"/>
                        <a:pt x="9320" y="14550"/>
                        <a:pt x="8083" y="13979"/>
                      </a:cubicBezTo>
                      <a:lnTo>
                        <a:pt x="0" y="9985"/>
                      </a:lnTo>
                      <a:lnTo>
                        <a:pt x="1331" y="7322"/>
                      </a:lnTo>
                      <a:lnTo>
                        <a:pt x="9224" y="11221"/>
                      </a:lnTo>
                      <a:cubicBezTo>
                        <a:pt x="10936" y="12077"/>
                        <a:pt x="12172" y="11412"/>
                        <a:pt x="12743" y="10270"/>
                      </a:cubicBezTo>
                      <a:cubicBezTo>
                        <a:pt x="13599" y="8464"/>
                        <a:pt x="13123" y="7418"/>
                        <a:pt x="11697" y="6562"/>
                      </a:cubicBezTo>
                      <a:lnTo>
                        <a:pt x="3709" y="2663"/>
                      </a:lnTo>
                      <a:lnTo>
                        <a:pt x="5040" y="0"/>
                      </a:lnTo>
                      <a:lnTo>
                        <a:pt x="12933" y="389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7" name="Frihåndsform: figur 366">
                  <a:extLst>
                    <a:ext uri="{FF2B5EF4-FFF2-40B4-BE49-F238E27FC236}">
                      <a16:creationId xmlns:a16="http://schemas.microsoft.com/office/drawing/2014/main" id="{0CD4BDDB-C9A6-4E2D-BCF3-91223847EF90}"/>
                    </a:ext>
                  </a:extLst>
                </p:cNvPr>
                <p:cNvSpPr/>
                <p:nvPr/>
              </p:nvSpPr>
              <p:spPr>
                <a:xfrm>
                  <a:off x="10233418" y="703431"/>
                  <a:ext cx="15881" cy="11126"/>
                </a:xfrm>
                <a:custGeom>
                  <a:avLst/>
                  <a:gdLst>
                    <a:gd name="connsiteX0" fmla="*/ 14740 w 15881"/>
                    <a:gd name="connsiteY0" fmla="*/ 11126 h 11126"/>
                    <a:gd name="connsiteX1" fmla="*/ 4660 w 15881"/>
                    <a:gd name="connsiteY1" fmla="*/ 9129 h 11126"/>
                    <a:gd name="connsiteX2" fmla="*/ 761 w 15881"/>
                    <a:gd name="connsiteY2" fmla="*/ 8559 h 11126"/>
                    <a:gd name="connsiteX3" fmla="*/ 0 w 15881"/>
                    <a:gd name="connsiteY3" fmla="*/ 8464 h 11126"/>
                    <a:gd name="connsiteX4" fmla="*/ 571 w 15881"/>
                    <a:gd name="connsiteY4" fmla="*/ 0 h 11126"/>
                    <a:gd name="connsiteX5" fmla="*/ 4374 w 15881"/>
                    <a:gd name="connsiteY5" fmla="*/ 475 h 11126"/>
                    <a:gd name="connsiteX6" fmla="*/ 15881 w 15881"/>
                    <a:gd name="connsiteY6" fmla="*/ 2663 h 11126"/>
                    <a:gd name="connsiteX7" fmla="*/ 14740 w 15881"/>
                    <a:gd name="connsiteY7" fmla="*/ 11126 h 11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881" h="11126">
                      <a:moveTo>
                        <a:pt x="14740" y="11126"/>
                      </a:moveTo>
                      <a:cubicBezTo>
                        <a:pt x="11412" y="10366"/>
                        <a:pt x="7988" y="9605"/>
                        <a:pt x="4660" y="9129"/>
                      </a:cubicBezTo>
                      <a:cubicBezTo>
                        <a:pt x="3328" y="8939"/>
                        <a:pt x="2092" y="8749"/>
                        <a:pt x="761" y="8559"/>
                      </a:cubicBezTo>
                      <a:cubicBezTo>
                        <a:pt x="475" y="8559"/>
                        <a:pt x="285" y="8559"/>
                        <a:pt x="0" y="8464"/>
                      </a:cubicBezTo>
                      <a:lnTo>
                        <a:pt x="571" y="0"/>
                      </a:lnTo>
                      <a:cubicBezTo>
                        <a:pt x="2377" y="285"/>
                        <a:pt x="3804" y="475"/>
                        <a:pt x="4374" y="475"/>
                      </a:cubicBezTo>
                      <a:cubicBezTo>
                        <a:pt x="8273" y="1141"/>
                        <a:pt x="11982" y="1807"/>
                        <a:pt x="15881" y="2663"/>
                      </a:cubicBezTo>
                      <a:lnTo>
                        <a:pt x="14740" y="1112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8" name="Frihåndsform: figur 367">
                  <a:extLst>
                    <a:ext uri="{FF2B5EF4-FFF2-40B4-BE49-F238E27FC236}">
                      <a16:creationId xmlns:a16="http://schemas.microsoft.com/office/drawing/2014/main" id="{6DC2DBD1-5FDA-4500-B2B5-099D36E02F90}"/>
                    </a:ext>
                  </a:extLst>
                </p:cNvPr>
                <p:cNvSpPr/>
                <p:nvPr/>
              </p:nvSpPr>
              <p:spPr>
                <a:xfrm>
                  <a:off x="10160479" y="703431"/>
                  <a:ext cx="15786" cy="11031"/>
                </a:xfrm>
                <a:custGeom>
                  <a:avLst/>
                  <a:gdLst>
                    <a:gd name="connsiteX0" fmla="*/ 15786 w 15786"/>
                    <a:gd name="connsiteY0" fmla="*/ 8369 h 11031"/>
                    <a:gd name="connsiteX1" fmla="*/ 14360 w 15786"/>
                    <a:gd name="connsiteY1" fmla="*/ 8559 h 11031"/>
                    <a:gd name="connsiteX2" fmla="*/ 10556 w 15786"/>
                    <a:gd name="connsiteY2" fmla="*/ 9129 h 11031"/>
                    <a:gd name="connsiteX3" fmla="*/ 951 w 15786"/>
                    <a:gd name="connsiteY3" fmla="*/ 11031 h 11031"/>
                    <a:gd name="connsiteX4" fmla="*/ 0 w 15786"/>
                    <a:gd name="connsiteY4" fmla="*/ 2758 h 11031"/>
                    <a:gd name="connsiteX5" fmla="*/ 11982 w 15786"/>
                    <a:gd name="connsiteY5" fmla="*/ 475 h 11031"/>
                    <a:gd name="connsiteX6" fmla="*/ 15120 w 15786"/>
                    <a:gd name="connsiteY6" fmla="*/ 0 h 11031"/>
                    <a:gd name="connsiteX7" fmla="*/ 15786 w 15786"/>
                    <a:gd name="connsiteY7" fmla="*/ 8369 h 1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86" h="11031">
                      <a:moveTo>
                        <a:pt x="15786" y="8369"/>
                      </a:moveTo>
                      <a:cubicBezTo>
                        <a:pt x="15311" y="8464"/>
                        <a:pt x="14835" y="8559"/>
                        <a:pt x="14360" y="8559"/>
                      </a:cubicBezTo>
                      <a:cubicBezTo>
                        <a:pt x="13028" y="8749"/>
                        <a:pt x="11792" y="8939"/>
                        <a:pt x="10556" y="9129"/>
                      </a:cubicBezTo>
                      <a:cubicBezTo>
                        <a:pt x="7322" y="9700"/>
                        <a:pt x="4089" y="10270"/>
                        <a:pt x="951" y="11031"/>
                      </a:cubicBezTo>
                      <a:lnTo>
                        <a:pt x="0" y="2758"/>
                      </a:lnTo>
                      <a:cubicBezTo>
                        <a:pt x="3994" y="1902"/>
                        <a:pt x="7988" y="1141"/>
                        <a:pt x="11982" y="475"/>
                      </a:cubicBezTo>
                      <a:cubicBezTo>
                        <a:pt x="12458" y="380"/>
                        <a:pt x="13599" y="190"/>
                        <a:pt x="15120" y="0"/>
                      </a:cubicBezTo>
                      <a:lnTo>
                        <a:pt x="15786" y="83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9" name="Frihåndsform: figur 368">
                  <a:extLst>
                    <a:ext uri="{FF2B5EF4-FFF2-40B4-BE49-F238E27FC236}">
                      <a16:creationId xmlns:a16="http://schemas.microsoft.com/office/drawing/2014/main" id="{8625A638-2849-438E-907C-B98001CA5749}"/>
                    </a:ext>
                  </a:extLst>
                </p:cNvPr>
                <p:cNvSpPr/>
                <p:nvPr/>
              </p:nvSpPr>
              <p:spPr>
                <a:xfrm>
                  <a:off x="10328325" y="956676"/>
                  <a:ext cx="15141" cy="13976"/>
                </a:xfrm>
                <a:custGeom>
                  <a:avLst/>
                  <a:gdLst>
                    <a:gd name="connsiteX0" fmla="*/ 0 w 15141"/>
                    <a:gd name="connsiteY0" fmla="*/ 9317 h 13976"/>
                    <a:gd name="connsiteX1" fmla="*/ 2092 w 15141"/>
                    <a:gd name="connsiteY1" fmla="*/ 3611 h 13976"/>
                    <a:gd name="connsiteX2" fmla="*/ 10080 w 15141"/>
                    <a:gd name="connsiteY2" fmla="*/ 568 h 13976"/>
                    <a:gd name="connsiteX3" fmla="*/ 14740 w 15141"/>
                    <a:gd name="connsiteY3" fmla="*/ 8366 h 13976"/>
                    <a:gd name="connsiteX4" fmla="*/ 12648 w 15141"/>
                    <a:gd name="connsiteY4" fmla="*/ 13977 h 13976"/>
                    <a:gd name="connsiteX5" fmla="*/ 0 w 15141"/>
                    <a:gd name="connsiteY5" fmla="*/ 9317 h 13976"/>
                    <a:gd name="connsiteX6" fmla="*/ 11507 w 15141"/>
                    <a:gd name="connsiteY6" fmla="*/ 10743 h 13976"/>
                    <a:gd name="connsiteX7" fmla="*/ 12458 w 15141"/>
                    <a:gd name="connsiteY7" fmla="*/ 8081 h 13976"/>
                    <a:gd name="connsiteX8" fmla="*/ 9224 w 15141"/>
                    <a:gd name="connsiteY8" fmla="*/ 3611 h 13976"/>
                    <a:gd name="connsiteX9" fmla="*/ 4089 w 15141"/>
                    <a:gd name="connsiteY9" fmla="*/ 5133 h 13976"/>
                    <a:gd name="connsiteX10" fmla="*/ 3138 w 15141"/>
                    <a:gd name="connsiteY10" fmla="*/ 7700 h 13976"/>
                    <a:gd name="connsiteX11" fmla="*/ 11507 w 15141"/>
                    <a:gd name="connsiteY11" fmla="*/ 10743 h 13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41" h="13976">
                      <a:moveTo>
                        <a:pt x="0" y="9317"/>
                      </a:moveTo>
                      <a:lnTo>
                        <a:pt x="2092" y="3611"/>
                      </a:lnTo>
                      <a:cubicBezTo>
                        <a:pt x="3709" y="-763"/>
                        <a:pt x="7703" y="-288"/>
                        <a:pt x="10080" y="568"/>
                      </a:cubicBezTo>
                      <a:cubicBezTo>
                        <a:pt x="12743" y="1614"/>
                        <a:pt x="16357" y="4182"/>
                        <a:pt x="14740" y="8366"/>
                      </a:cubicBezTo>
                      <a:lnTo>
                        <a:pt x="12648" y="13977"/>
                      </a:lnTo>
                      <a:lnTo>
                        <a:pt x="0" y="9317"/>
                      </a:lnTo>
                      <a:close/>
                      <a:moveTo>
                        <a:pt x="11507" y="10743"/>
                      </a:moveTo>
                      <a:lnTo>
                        <a:pt x="12458" y="8081"/>
                      </a:lnTo>
                      <a:cubicBezTo>
                        <a:pt x="13314" y="5893"/>
                        <a:pt x="11412" y="4277"/>
                        <a:pt x="9224" y="3611"/>
                      </a:cubicBezTo>
                      <a:cubicBezTo>
                        <a:pt x="5516" y="2185"/>
                        <a:pt x="4565" y="3896"/>
                        <a:pt x="4089" y="5133"/>
                      </a:cubicBezTo>
                      <a:lnTo>
                        <a:pt x="3138" y="7700"/>
                      </a:lnTo>
                      <a:lnTo>
                        <a:pt x="11507" y="1074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15" name="Frihåndsform: figur 314">
                <a:extLst>
                  <a:ext uri="{FF2B5EF4-FFF2-40B4-BE49-F238E27FC236}">
                    <a16:creationId xmlns:a16="http://schemas.microsoft.com/office/drawing/2014/main" id="{9ACF6370-5EE6-4115-912E-20C576A8C173}"/>
                  </a:ext>
                </a:extLst>
              </p:cNvPr>
              <p:cNvSpPr/>
              <p:nvPr/>
            </p:nvSpPr>
            <p:spPr>
              <a:xfrm>
                <a:off x="7450227" y="912567"/>
                <a:ext cx="15042" cy="14245"/>
              </a:xfrm>
              <a:custGeom>
                <a:avLst/>
                <a:gdLst>
                  <a:gd name="connsiteX0" fmla="*/ 14835 w 14835"/>
                  <a:gd name="connsiteY0" fmla="*/ 12077 h 14264"/>
                  <a:gd name="connsiteX1" fmla="*/ 12933 w 14835"/>
                  <a:gd name="connsiteY1" fmla="*/ 14265 h 14264"/>
                  <a:gd name="connsiteX2" fmla="*/ 4565 w 14835"/>
                  <a:gd name="connsiteY2" fmla="*/ 6942 h 14264"/>
                  <a:gd name="connsiteX3" fmla="*/ 1807 w 14835"/>
                  <a:gd name="connsiteY3" fmla="*/ 10080 h 14264"/>
                  <a:gd name="connsiteX4" fmla="*/ 0 w 14835"/>
                  <a:gd name="connsiteY4" fmla="*/ 8464 h 14264"/>
                  <a:gd name="connsiteX5" fmla="*/ 7322 w 14835"/>
                  <a:gd name="connsiteY5" fmla="*/ 0 h 14264"/>
                  <a:gd name="connsiteX6" fmla="*/ 9129 w 14835"/>
                  <a:gd name="connsiteY6" fmla="*/ 1617 h 14264"/>
                  <a:gd name="connsiteX7" fmla="*/ 6467 w 14835"/>
                  <a:gd name="connsiteY7" fmla="*/ 4755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5" h="14264">
                    <a:moveTo>
                      <a:pt x="14835" y="12077"/>
                    </a:moveTo>
                    <a:lnTo>
                      <a:pt x="12933" y="14265"/>
                    </a:lnTo>
                    <a:lnTo>
                      <a:pt x="4565" y="6942"/>
                    </a:lnTo>
                    <a:lnTo>
                      <a:pt x="1807" y="10080"/>
                    </a:lnTo>
                    <a:lnTo>
                      <a:pt x="0" y="8464"/>
                    </a:lnTo>
                    <a:lnTo>
                      <a:pt x="7322" y="0"/>
                    </a:lnTo>
                    <a:lnTo>
                      <a:pt x="9129" y="1617"/>
                    </a:lnTo>
                    <a:lnTo>
                      <a:pt x="6467" y="475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6" name="Frihåndsform: figur 315">
                <a:extLst>
                  <a:ext uri="{FF2B5EF4-FFF2-40B4-BE49-F238E27FC236}">
                    <a16:creationId xmlns:a16="http://schemas.microsoft.com/office/drawing/2014/main" id="{CAA32475-47CF-4630-8DCE-C73DBC06F4A0}"/>
                  </a:ext>
                </a:extLst>
              </p:cNvPr>
              <p:cNvSpPr/>
              <p:nvPr/>
            </p:nvSpPr>
            <p:spPr>
              <a:xfrm>
                <a:off x="7463534" y="895663"/>
                <a:ext cx="15427" cy="13200"/>
              </a:xfrm>
              <a:custGeom>
                <a:avLst/>
                <a:gdLst>
                  <a:gd name="connsiteX0" fmla="*/ 15216 w 15215"/>
                  <a:gd name="connsiteY0" fmla="*/ 10746 h 13218"/>
                  <a:gd name="connsiteX1" fmla="*/ 13694 w 15215"/>
                  <a:gd name="connsiteY1" fmla="*/ 13218 h 13218"/>
                  <a:gd name="connsiteX2" fmla="*/ 4279 w 15215"/>
                  <a:gd name="connsiteY2" fmla="*/ 7322 h 13218"/>
                  <a:gd name="connsiteX3" fmla="*/ 2092 w 15215"/>
                  <a:gd name="connsiteY3" fmla="*/ 10841 h 13218"/>
                  <a:gd name="connsiteX4" fmla="*/ 0 w 15215"/>
                  <a:gd name="connsiteY4" fmla="*/ 9605 h 13218"/>
                  <a:gd name="connsiteX5" fmla="*/ 5991 w 15215"/>
                  <a:gd name="connsiteY5" fmla="*/ 0 h 13218"/>
                  <a:gd name="connsiteX6" fmla="*/ 7988 w 15215"/>
                  <a:gd name="connsiteY6" fmla="*/ 1331 h 13218"/>
                  <a:gd name="connsiteX7" fmla="*/ 5801 w 15215"/>
                  <a:gd name="connsiteY7" fmla="*/ 4850 h 1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" h="13218">
                    <a:moveTo>
                      <a:pt x="15216" y="10746"/>
                    </a:moveTo>
                    <a:lnTo>
                      <a:pt x="13694" y="13218"/>
                    </a:lnTo>
                    <a:lnTo>
                      <a:pt x="4279" y="7322"/>
                    </a:lnTo>
                    <a:lnTo>
                      <a:pt x="2092" y="10841"/>
                    </a:lnTo>
                    <a:lnTo>
                      <a:pt x="0" y="9605"/>
                    </a:lnTo>
                    <a:lnTo>
                      <a:pt x="5991" y="0"/>
                    </a:lnTo>
                    <a:lnTo>
                      <a:pt x="7988" y="1331"/>
                    </a:lnTo>
                    <a:lnTo>
                      <a:pt x="5801" y="485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17" name="dasdasda">
                <a:extLst>
                  <a:ext uri="{FF2B5EF4-FFF2-40B4-BE49-F238E27FC236}">
                    <a16:creationId xmlns:a16="http://schemas.microsoft.com/office/drawing/2014/main" id="{E7C9618C-72B1-459B-A92D-301BE8CFBD35}"/>
                  </a:ext>
                </a:extLst>
              </p:cNvPr>
              <p:cNvGrpSpPr/>
              <p:nvPr/>
            </p:nvGrpSpPr>
            <p:grpSpPr>
              <a:xfrm>
                <a:off x="7313697" y="689583"/>
                <a:ext cx="184846" cy="280827"/>
                <a:chOff x="10165712" y="777131"/>
                <a:chExt cx="182305" cy="281209"/>
              </a:xfrm>
              <a:solidFill>
                <a:srgbClr val="EBEBEB"/>
              </a:solidFill>
            </p:grpSpPr>
            <p:sp>
              <p:nvSpPr>
                <p:cNvPr id="361" name="Frihåndsform: figur 360">
                  <a:extLst>
                    <a:ext uri="{FF2B5EF4-FFF2-40B4-BE49-F238E27FC236}">
                      <a16:creationId xmlns:a16="http://schemas.microsoft.com/office/drawing/2014/main" id="{61D11AC9-1136-4F87-9068-4ADC07558274}"/>
                    </a:ext>
                  </a:extLst>
                </p:cNvPr>
                <p:cNvSpPr/>
                <p:nvPr/>
              </p:nvSpPr>
              <p:spPr>
                <a:xfrm>
                  <a:off x="10333833" y="941053"/>
                  <a:ext cx="14184" cy="13549"/>
                </a:xfrm>
                <a:custGeom>
                  <a:avLst/>
                  <a:gdLst>
                    <a:gd name="connsiteX0" fmla="*/ 198 w 14184"/>
                    <a:gd name="connsiteY0" fmla="*/ 5065 h 13549"/>
                    <a:gd name="connsiteX1" fmla="*/ 8661 w 14184"/>
                    <a:gd name="connsiteY1" fmla="*/ 311 h 13549"/>
                    <a:gd name="connsiteX2" fmla="*/ 13987 w 14184"/>
                    <a:gd name="connsiteY2" fmla="*/ 8489 h 13549"/>
                    <a:gd name="connsiteX3" fmla="*/ 5523 w 14184"/>
                    <a:gd name="connsiteY3" fmla="*/ 13244 h 13549"/>
                    <a:gd name="connsiteX4" fmla="*/ 198 w 14184"/>
                    <a:gd name="connsiteY4" fmla="*/ 5065 h 13549"/>
                    <a:gd name="connsiteX5" fmla="*/ 11704 w 14184"/>
                    <a:gd name="connsiteY5" fmla="*/ 8108 h 13549"/>
                    <a:gd name="connsiteX6" fmla="*/ 7996 w 14184"/>
                    <a:gd name="connsiteY6" fmla="*/ 3354 h 13549"/>
                    <a:gd name="connsiteX7" fmla="*/ 2480 w 14184"/>
                    <a:gd name="connsiteY7" fmla="*/ 5826 h 13549"/>
                    <a:gd name="connsiteX8" fmla="*/ 6189 w 14184"/>
                    <a:gd name="connsiteY8" fmla="*/ 10581 h 13549"/>
                    <a:gd name="connsiteX9" fmla="*/ 11704 w 14184"/>
                    <a:gd name="connsiteY9" fmla="*/ 8108 h 1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184" h="13549">
                      <a:moveTo>
                        <a:pt x="198" y="5065"/>
                      </a:moveTo>
                      <a:cubicBezTo>
                        <a:pt x="578" y="3259"/>
                        <a:pt x="2575" y="-1211"/>
                        <a:pt x="8661" y="311"/>
                      </a:cubicBezTo>
                      <a:cubicBezTo>
                        <a:pt x="14843" y="1832"/>
                        <a:pt x="14367" y="6682"/>
                        <a:pt x="13987" y="8489"/>
                      </a:cubicBezTo>
                      <a:cubicBezTo>
                        <a:pt x="13606" y="10201"/>
                        <a:pt x="11609" y="14765"/>
                        <a:pt x="5523" y="13244"/>
                      </a:cubicBezTo>
                      <a:cubicBezTo>
                        <a:pt x="-658" y="11722"/>
                        <a:pt x="-183" y="6872"/>
                        <a:pt x="198" y="5065"/>
                      </a:cubicBezTo>
                      <a:moveTo>
                        <a:pt x="11704" y="8108"/>
                      </a:moveTo>
                      <a:cubicBezTo>
                        <a:pt x="12085" y="6587"/>
                        <a:pt x="11704" y="4305"/>
                        <a:pt x="7996" y="3354"/>
                      </a:cubicBezTo>
                      <a:cubicBezTo>
                        <a:pt x="4287" y="2403"/>
                        <a:pt x="2860" y="4305"/>
                        <a:pt x="2480" y="5826"/>
                      </a:cubicBezTo>
                      <a:cubicBezTo>
                        <a:pt x="2100" y="7348"/>
                        <a:pt x="2480" y="9725"/>
                        <a:pt x="6189" y="10581"/>
                      </a:cubicBezTo>
                      <a:cubicBezTo>
                        <a:pt x="9898" y="11532"/>
                        <a:pt x="11324" y="9630"/>
                        <a:pt x="11704" y="810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2" name="Frihåndsform: figur 361">
                  <a:extLst>
                    <a:ext uri="{FF2B5EF4-FFF2-40B4-BE49-F238E27FC236}">
                      <a16:creationId xmlns:a16="http://schemas.microsoft.com/office/drawing/2014/main" id="{3E10C687-6AB8-478A-8AEE-D7BBF84E1FB8}"/>
                    </a:ext>
                  </a:extLst>
                </p:cNvPr>
                <p:cNvSpPr/>
                <p:nvPr/>
              </p:nvSpPr>
              <p:spPr>
                <a:xfrm>
                  <a:off x="10197947" y="777131"/>
                  <a:ext cx="13884" cy="31762"/>
                </a:xfrm>
                <a:custGeom>
                  <a:avLst/>
                  <a:gdLst>
                    <a:gd name="connsiteX0" fmla="*/ 10841 w 13884"/>
                    <a:gd name="connsiteY0" fmla="*/ 31762 h 31762"/>
                    <a:gd name="connsiteX1" fmla="*/ 3233 w 13884"/>
                    <a:gd name="connsiteY1" fmla="*/ 31762 h 31762"/>
                    <a:gd name="connsiteX2" fmla="*/ 1902 w 13884"/>
                    <a:gd name="connsiteY2" fmla="*/ 26912 h 31762"/>
                    <a:gd name="connsiteX3" fmla="*/ 285 w 13884"/>
                    <a:gd name="connsiteY3" fmla="*/ 20731 h 31762"/>
                    <a:gd name="connsiteX4" fmla="*/ 0 w 13884"/>
                    <a:gd name="connsiteY4" fmla="*/ 16642 h 31762"/>
                    <a:gd name="connsiteX5" fmla="*/ 3899 w 13884"/>
                    <a:gd name="connsiteY5" fmla="*/ 0 h 31762"/>
                    <a:gd name="connsiteX6" fmla="*/ 4089 w 13884"/>
                    <a:gd name="connsiteY6" fmla="*/ 95 h 31762"/>
                    <a:gd name="connsiteX7" fmla="*/ 7132 w 13884"/>
                    <a:gd name="connsiteY7" fmla="*/ 951 h 31762"/>
                    <a:gd name="connsiteX8" fmla="*/ 10080 w 13884"/>
                    <a:gd name="connsiteY8" fmla="*/ 95 h 31762"/>
                    <a:gd name="connsiteX9" fmla="*/ 13884 w 13884"/>
                    <a:gd name="connsiteY9" fmla="*/ 16737 h 31762"/>
                    <a:gd name="connsiteX10" fmla="*/ 13599 w 13884"/>
                    <a:gd name="connsiteY10" fmla="*/ 20731 h 31762"/>
                    <a:gd name="connsiteX11" fmla="*/ 12077 w 13884"/>
                    <a:gd name="connsiteY11" fmla="*/ 27198 h 31762"/>
                    <a:gd name="connsiteX12" fmla="*/ 10841 w 13884"/>
                    <a:gd name="connsiteY12" fmla="*/ 31762 h 31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84" h="31762">
                      <a:moveTo>
                        <a:pt x="10841" y="31762"/>
                      </a:moveTo>
                      <a:lnTo>
                        <a:pt x="3233" y="31762"/>
                      </a:lnTo>
                      <a:cubicBezTo>
                        <a:pt x="3043" y="30241"/>
                        <a:pt x="2473" y="28624"/>
                        <a:pt x="1902" y="26912"/>
                      </a:cubicBezTo>
                      <a:cubicBezTo>
                        <a:pt x="1236" y="25010"/>
                        <a:pt x="475" y="22918"/>
                        <a:pt x="285" y="20731"/>
                      </a:cubicBezTo>
                      <a:cubicBezTo>
                        <a:pt x="95" y="19400"/>
                        <a:pt x="0" y="18068"/>
                        <a:pt x="0" y="16642"/>
                      </a:cubicBezTo>
                      <a:cubicBezTo>
                        <a:pt x="0" y="9985"/>
                        <a:pt x="1712" y="3233"/>
                        <a:pt x="3899" y="0"/>
                      </a:cubicBezTo>
                      <a:cubicBezTo>
                        <a:pt x="3994" y="95"/>
                        <a:pt x="3994" y="95"/>
                        <a:pt x="4089" y="95"/>
                      </a:cubicBezTo>
                      <a:cubicBezTo>
                        <a:pt x="4945" y="666"/>
                        <a:pt x="5991" y="951"/>
                        <a:pt x="7132" y="951"/>
                      </a:cubicBezTo>
                      <a:cubicBezTo>
                        <a:pt x="8178" y="951"/>
                        <a:pt x="9224" y="666"/>
                        <a:pt x="10080" y="95"/>
                      </a:cubicBezTo>
                      <a:cubicBezTo>
                        <a:pt x="12172" y="3423"/>
                        <a:pt x="13884" y="10175"/>
                        <a:pt x="13884" y="16737"/>
                      </a:cubicBezTo>
                      <a:cubicBezTo>
                        <a:pt x="13884" y="18068"/>
                        <a:pt x="13789" y="19400"/>
                        <a:pt x="13599" y="20731"/>
                      </a:cubicBezTo>
                      <a:cubicBezTo>
                        <a:pt x="13314" y="23013"/>
                        <a:pt x="12648" y="25106"/>
                        <a:pt x="12077" y="27198"/>
                      </a:cubicBezTo>
                      <a:cubicBezTo>
                        <a:pt x="11507" y="28814"/>
                        <a:pt x="11031" y="30336"/>
                        <a:pt x="10841" y="3176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3" name="Frihåndsform: figur 362">
                  <a:extLst>
                    <a:ext uri="{FF2B5EF4-FFF2-40B4-BE49-F238E27FC236}">
                      <a16:creationId xmlns:a16="http://schemas.microsoft.com/office/drawing/2014/main" id="{2213BC47-B247-4FF0-805E-D36CB3D7CE4F}"/>
                    </a:ext>
                  </a:extLst>
                </p:cNvPr>
                <p:cNvSpPr/>
                <p:nvPr/>
              </p:nvSpPr>
              <p:spPr>
                <a:xfrm>
                  <a:off x="10278753" y="1023978"/>
                  <a:ext cx="14064" cy="14313"/>
                </a:xfrm>
                <a:custGeom>
                  <a:avLst/>
                  <a:gdLst>
                    <a:gd name="connsiteX0" fmla="*/ 2974 w 14064"/>
                    <a:gd name="connsiteY0" fmla="*/ 1356 h 14313"/>
                    <a:gd name="connsiteX1" fmla="*/ 12484 w 14064"/>
                    <a:gd name="connsiteY1" fmla="*/ 3353 h 14313"/>
                    <a:gd name="connsiteX2" fmla="*/ 11152 w 14064"/>
                    <a:gd name="connsiteY2" fmla="*/ 12958 h 14313"/>
                    <a:gd name="connsiteX3" fmla="*/ 1643 w 14064"/>
                    <a:gd name="connsiteY3" fmla="*/ 10960 h 14313"/>
                    <a:gd name="connsiteX4" fmla="*/ 2974 w 14064"/>
                    <a:gd name="connsiteY4" fmla="*/ 1356 h 14313"/>
                    <a:gd name="connsiteX5" fmla="*/ 9821 w 14064"/>
                    <a:gd name="connsiteY5" fmla="*/ 10865 h 14313"/>
                    <a:gd name="connsiteX6" fmla="*/ 10201 w 14064"/>
                    <a:gd name="connsiteY6" fmla="*/ 4874 h 14313"/>
                    <a:gd name="connsiteX7" fmla="*/ 4400 w 14064"/>
                    <a:gd name="connsiteY7" fmla="*/ 3163 h 14313"/>
                    <a:gd name="connsiteX8" fmla="*/ 4020 w 14064"/>
                    <a:gd name="connsiteY8" fmla="*/ 9154 h 14313"/>
                    <a:gd name="connsiteX9" fmla="*/ 9821 w 14064"/>
                    <a:gd name="connsiteY9" fmla="*/ 10865 h 14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64" h="14313">
                      <a:moveTo>
                        <a:pt x="2974" y="1356"/>
                      </a:moveTo>
                      <a:cubicBezTo>
                        <a:pt x="4495" y="310"/>
                        <a:pt x="8870" y="-1878"/>
                        <a:pt x="12484" y="3353"/>
                      </a:cubicBezTo>
                      <a:cubicBezTo>
                        <a:pt x="16097" y="8583"/>
                        <a:pt x="12579" y="11911"/>
                        <a:pt x="11152" y="12958"/>
                      </a:cubicBezTo>
                      <a:cubicBezTo>
                        <a:pt x="9631" y="14004"/>
                        <a:pt x="5351" y="16191"/>
                        <a:pt x="1643" y="10960"/>
                      </a:cubicBezTo>
                      <a:cubicBezTo>
                        <a:pt x="-2066" y="5825"/>
                        <a:pt x="1452" y="2402"/>
                        <a:pt x="2974" y="1356"/>
                      </a:cubicBezTo>
                      <a:moveTo>
                        <a:pt x="9821" y="10865"/>
                      </a:moveTo>
                      <a:cubicBezTo>
                        <a:pt x="11057" y="9914"/>
                        <a:pt x="12389" y="7917"/>
                        <a:pt x="10201" y="4874"/>
                      </a:cubicBezTo>
                      <a:cubicBezTo>
                        <a:pt x="8014" y="1736"/>
                        <a:pt x="5637" y="2212"/>
                        <a:pt x="4400" y="3163"/>
                      </a:cubicBezTo>
                      <a:cubicBezTo>
                        <a:pt x="3164" y="4018"/>
                        <a:pt x="1833" y="6111"/>
                        <a:pt x="4020" y="9154"/>
                      </a:cubicBezTo>
                      <a:cubicBezTo>
                        <a:pt x="6207" y="12292"/>
                        <a:pt x="8585" y="11816"/>
                        <a:pt x="9821" y="1086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4" name="Frihåndsform: figur 363">
                  <a:extLst>
                    <a:ext uri="{FF2B5EF4-FFF2-40B4-BE49-F238E27FC236}">
                      <a16:creationId xmlns:a16="http://schemas.microsoft.com/office/drawing/2014/main" id="{92686894-DBEF-4640-8FAF-C4A9F3332907}"/>
                    </a:ext>
                  </a:extLst>
                </p:cNvPr>
                <p:cNvSpPr/>
                <p:nvPr/>
              </p:nvSpPr>
              <p:spPr>
                <a:xfrm>
                  <a:off x="10165712" y="1043402"/>
                  <a:ext cx="13025" cy="14937"/>
                </a:xfrm>
                <a:custGeom>
                  <a:avLst/>
                  <a:gdLst>
                    <a:gd name="connsiteX0" fmla="*/ 11028 w 13025"/>
                    <a:gd name="connsiteY0" fmla="*/ 10936 h 14937"/>
                    <a:gd name="connsiteX1" fmla="*/ 4372 w 13025"/>
                    <a:gd name="connsiteY1" fmla="*/ 14740 h 14937"/>
                    <a:gd name="connsiteX2" fmla="*/ 473 w 13025"/>
                    <a:gd name="connsiteY2" fmla="*/ 12172 h 14937"/>
                    <a:gd name="connsiteX3" fmla="*/ 187 w 13025"/>
                    <a:gd name="connsiteY3" fmla="*/ 8749 h 14937"/>
                    <a:gd name="connsiteX4" fmla="*/ 2184 w 13025"/>
                    <a:gd name="connsiteY4" fmla="*/ 0 h 14937"/>
                    <a:gd name="connsiteX5" fmla="*/ 5037 w 13025"/>
                    <a:gd name="connsiteY5" fmla="*/ 666 h 14937"/>
                    <a:gd name="connsiteX6" fmla="*/ 3135 w 13025"/>
                    <a:gd name="connsiteY6" fmla="*/ 9224 h 14937"/>
                    <a:gd name="connsiteX7" fmla="*/ 4942 w 13025"/>
                    <a:gd name="connsiteY7" fmla="*/ 12363 h 14937"/>
                    <a:gd name="connsiteX8" fmla="*/ 8271 w 13025"/>
                    <a:gd name="connsiteY8" fmla="*/ 10461 h 14937"/>
                    <a:gd name="connsiteX9" fmla="*/ 10173 w 13025"/>
                    <a:gd name="connsiteY9" fmla="*/ 1712 h 14937"/>
                    <a:gd name="connsiteX10" fmla="*/ 13025 w 13025"/>
                    <a:gd name="connsiteY10" fmla="*/ 2377 h 14937"/>
                    <a:gd name="connsiteX11" fmla="*/ 11028 w 13025"/>
                    <a:gd name="connsiteY11" fmla="*/ 10936 h 14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25" h="14937">
                      <a:moveTo>
                        <a:pt x="11028" y="10936"/>
                      </a:moveTo>
                      <a:cubicBezTo>
                        <a:pt x="10268" y="14455"/>
                        <a:pt x="7795" y="15406"/>
                        <a:pt x="4372" y="14740"/>
                      </a:cubicBezTo>
                      <a:cubicBezTo>
                        <a:pt x="3135" y="14455"/>
                        <a:pt x="1329" y="13789"/>
                        <a:pt x="473" y="12172"/>
                      </a:cubicBezTo>
                      <a:cubicBezTo>
                        <a:pt x="-98" y="11221"/>
                        <a:pt x="-98" y="10080"/>
                        <a:pt x="187" y="8749"/>
                      </a:cubicBezTo>
                      <a:lnTo>
                        <a:pt x="2184" y="0"/>
                      </a:lnTo>
                      <a:lnTo>
                        <a:pt x="5037" y="666"/>
                      </a:lnTo>
                      <a:lnTo>
                        <a:pt x="3135" y="9224"/>
                      </a:lnTo>
                      <a:cubicBezTo>
                        <a:pt x="2755" y="11031"/>
                        <a:pt x="3611" y="12077"/>
                        <a:pt x="4942" y="12363"/>
                      </a:cubicBezTo>
                      <a:cubicBezTo>
                        <a:pt x="6844" y="12743"/>
                        <a:pt x="7890" y="12077"/>
                        <a:pt x="8271" y="10461"/>
                      </a:cubicBezTo>
                      <a:lnTo>
                        <a:pt x="10173" y="1712"/>
                      </a:lnTo>
                      <a:lnTo>
                        <a:pt x="13025" y="2377"/>
                      </a:lnTo>
                      <a:lnTo>
                        <a:pt x="11028" y="1093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18" name="Frihåndsform: figur 317">
                <a:extLst>
                  <a:ext uri="{FF2B5EF4-FFF2-40B4-BE49-F238E27FC236}">
                    <a16:creationId xmlns:a16="http://schemas.microsoft.com/office/drawing/2014/main" id="{942F11B3-A355-4019-9C1D-49E273B66817}"/>
                  </a:ext>
                </a:extLst>
              </p:cNvPr>
              <p:cNvSpPr/>
              <p:nvPr/>
            </p:nvSpPr>
            <p:spPr>
              <a:xfrm>
                <a:off x="7225853" y="897088"/>
                <a:ext cx="13499" cy="8641"/>
              </a:xfrm>
              <a:custGeom>
                <a:avLst/>
                <a:gdLst>
                  <a:gd name="connsiteX0" fmla="*/ 0 w 13313"/>
                  <a:gd name="connsiteY0" fmla="*/ 6181 h 8653"/>
                  <a:gd name="connsiteX1" fmla="*/ 1236 w 13313"/>
                  <a:gd name="connsiteY1" fmla="*/ 8654 h 8653"/>
                  <a:gd name="connsiteX2" fmla="*/ 13314 w 13313"/>
                  <a:gd name="connsiteY2" fmla="*/ 2473 h 8653"/>
                  <a:gd name="connsiteX3" fmla="*/ 12077 w 13313"/>
                  <a:gd name="connsiteY3" fmla="*/ 0 h 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13" h="8653">
                    <a:moveTo>
                      <a:pt x="0" y="6181"/>
                    </a:moveTo>
                    <a:lnTo>
                      <a:pt x="1236" y="8654"/>
                    </a:lnTo>
                    <a:lnTo>
                      <a:pt x="13314" y="2473"/>
                    </a:lnTo>
                    <a:lnTo>
                      <a:pt x="1207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9" name="Frihåndsform: figur 318">
                <a:extLst>
                  <a:ext uri="{FF2B5EF4-FFF2-40B4-BE49-F238E27FC236}">
                    <a16:creationId xmlns:a16="http://schemas.microsoft.com/office/drawing/2014/main" id="{B362F783-A72C-4A80-A71D-2F5D798742CD}"/>
                  </a:ext>
                </a:extLst>
              </p:cNvPr>
              <p:cNvSpPr/>
              <p:nvPr/>
            </p:nvSpPr>
            <p:spPr>
              <a:xfrm>
                <a:off x="7207436" y="853687"/>
                <a:ext cx="13981" cy="6742"/>
              </a:xfrm>
              <a:custGeom>
                <a:avLst/>
                <a:gdLst>
                  <a:gd name="connsiteX0" fmla="*/ 0 w 13789"/>
                  <a:gd name="connsiteY0" fmla="*/ 4089 h 6751"/>
                  <a:gd name="connsiteX1" fmla="*/ 856 w 13789"/>
                  <a:gd name="connsiteY1" fmla="*/ 6752 h 6751"/>
                  <a:gd name="connsiteX2" fmla="*/ 13789 w 13789"/>
                  <a:gd name="connsiteY2" fmla="*/ 2758 h 6751"/>
                  <a:gd name="connsiteX3" fmla="*/ 12933 w 13789"/>
                  <a:gd name="connsiteY3" fmla="*/ 0 h 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9" h="6751">
                    <a:moveTo>
                      <a:pt x="0" y="4089"/>
                    </a:moveTo>
                    <a:lnTo>
                      <a:pt x="856" y="6752"/>
                    </a:lnTo>
                    <a:lnTo>
                      <a:pt x="13789" y="2758"/>
                    </a:lnTo>
                    <a:lnTo>
                      <a:pt x="1293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20" name="dasdasda">
                <a:extLst>
                  <a:ext uri="{FF2B5EF4-FFF2-40B4-BE49-F238E27FC236}">
                    <a16:creationId xmlns:a16="http://schemas.microsoft.com/office/drawing/2014/main" id="{0E4CC5E1-9DD5-4944-8AC4-8A9D7D0E6A8F}"/>
                  </a:ext>
                </a:extLst>
              </p:cNvPr>
              <p:cNvGrpSpPr/>
              <p:nvPr/>
            </p:nvGrpSpPr>
            <p:grpSpPr>
              <a:xfrm>
                <a:off x="7384275" y="819309"/>
                <a:ext cx="47343" cy="29249"/>
                <a:chOff x="10235320" y="907033"/>
                <a:chExt cx="46692" cy="29289"/>
              </a:xfrm>
              <a:solidFill>
                <a:srgbClr val="EBEBEB"/>
              </a:solidFill>
            </p:grpSpPr>
            <p:sp>
              <p:nvSpPr>
                <p:cNvPr id="359" name="Frihåndsform: figur 358">
                  <a:extLst>
                    <a:ext uri="{FF2B5EF4-FFF2-40B4-BE49-F238E27FC236}">
                      <a16:creationId xmlns:a16="http://schemas.microsoft.com/office/drawing/2014/main" id="{FDCCCC54-154B-4B17-AF67-99078D034FEC}"/>
                    </a:ext>
                  </a:extLst>
                </p:cNvPr>
                <p:cNvSpPr/>
                <p:nvPr/>
              </p:nvSpPr>
              <p:spPr>
                <a:xfrm>
                  <a:off x="10235320" y="914926"/>
                  <a:ext cx="12457" cy="21396"/>
                </a:xfrm>
                <a:custGeom>
                  <a:avLst/>
                  <a:gdLst>
                    <a:gd name="connsiteX0" fmla="*/ 3519 w 12457"/>
                    <a:gd name="connsiteY0" fmla="*/ 21397 h 21396"/>
                    <a:gd name="connsiteX1" fmla="*/ 0 w 12457"/>
                    <a:gd name="connsiteY1" fmla="*/ 11221 h 21396"/>
                    <a:gd name="connsiteX2" fmla="*/ 571 w 12457"/>
                    <a:gd name="connsiteY2" fmla="*/ 6847 h 21396"/>
                    <a:gd name="connsiteX3" fmla="*/ 7798 w 12457"/>
                    <a:gd name="connsiteY3" fmla="*/ 0 h 21396"/>
                    <a:gd name="connsiteX4" fmla="*/ 10841 w 12457"/>
                    <a:gd name="connsiteY4" fmla="*/ 856 h 21396"/>
                    <a:gd name="connsiteX5" fmla="*/ 12458 w 12457"/>
                    <a:gd name="connsiteY5" fmla="*/ 3994 h 21396"/>
                    <a:gd name="connsiteX6" fmla="*/ 12268 w 12457"/>
                    <a:gd name="connsiteY6" fmla="*/ 5421 h 21396"/>
                    <a:gd name="connsiteX7" fmla="*/ 11412 w 12457"/>
                    <a:gd name="connsiteY7" fmla="*/ 6942 h 21396"/>
                    <a:gd name="connsiteX8" fmla="*/ 8178 w 12457"/>
                    <a:gd name="connsiteY8" fmla="*/ 7227 h 21396"/>
                    <a:gd name="connsiteX9" fmla="*/ 7322 w 12457"/>
                    <a:gd name="connsiteY9" fmla="*/ 5801 h 21396"/>
                    <a:gd name="connsiteX10" fmla="*/ 9795 w 12457"/>
                    <a:gd name="connsiteY10" fmla="*/ 3709 h 21396"/>
                    <a:gd name="connsiteX11" fmla="*/ 5896 w 12457"/>
                    <a:gd name="connsiteY11" fmla="*/ 4089 h 21396"/>
                    <a:gd name="connsiteX12" fmla="*/ 3423 w 12457"/>
                    <a:gd name="connsiteY12" fmla="*/ 8178 h 21396"/>
                    <a:gd name="connsiteX13" fmla="*/ 2948 w 12457"/>
                    <a:gd name="connsiteY13" fmla="*/ 11507 h 21396"/>
                    <a:gd name="connsiteX14" fmla="*/ 5706 w 12457"/>
                    <a:gd name="connsiteY14" fmla="*/ 19305 h 21396"/>
                    <a:gd name="connsiteX15" fmla="*/ 3519 w 12457"/>
                    <a:gd name="connsiteY15" fmla="*/ 21397 h 2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57" h="21396">
                      <a:moveTo>
                        <a:pt x="3519" y="21397"/>
                      </a:moveTo>
                      <a:cubicBezTo>
                        <a:pt x="1141" y="18164"/>
                        <a:pt x="0" y="14360"/>
                        <a:pt x="0" y="11221"/>
                      </a:cubicBezTo>
                      <a:cubicBezTo>
                        <a:pt x="0" y="9700"/>
                        <a:pt x="190" y="8178"/>
                        <a:pt x="571" y="6847"/>
                      </a:cubicBezTo>
                      <a:cubicBezTo>
                        <a:pt x="1902" y="2758"/>
                        <a:pt x="4755" y="0"/>
                        <a:pt x="7798" y="0"/>
                      </a:cubicBezTo>
                      <a:cubicBezTo>
                        <a:pt x="8844" y="0"/>
                        <a:pt x="9795" y="285"/>
                        <a:pt x="10841" y="856"/>
                      </a:cubicBezTo>
                      <a:cubicBezTo>
                        <a:pt x="11887" y="1426"/>
                        <a:pt x="12458" y="2663"/>
                        <a:pt x="12458" y="3994"/>
                      </a:cubicBezTo>
                      <a:cubicBezTo>
                        <a:pt x="12458" y="4470"/>
                        <a:pt x="12363" y="4945"/>
                        <a:pt x="12268" y="5421"/>
                      </a:cubicBezTo>
                      <a:cubicBezTo>
                        <a:pt x="12077" y="5991"/>
                        <a:pt x="11792" y="6562"/>
                        <a:pt x="11412" y="6942"/>
                      </a:cubicBezTo>
                      <a:cubicBezTo>
                        <a:pt x="10556" y="7798"/>
                        <a:pt x="9224" y="7798"/>
                        <a:pt x="8178" y="7227"/>
                      </a:cubicBezTo>
                      <a:cubicBezTo>
                        <a:pt x="7608" y="6847"/>
                        <a:pt x="7322" y="6276"/>
                        <a:pt x="7322" y="5801"/>
                      </a:cubicBezTo>
                      <a:cubicBezTo>
                        <a:pt x="7322" y="4470"/>
                        <a:pt x="8369" y="3709"/>
                        <a:pt x="9795" y="3709"/>
                      </a:cubicBezTo>
                      <a:cubicBezTo>
                        <a:pt x="7703" y="3138"/>
                        <a:pt x="6942" y="3519"/>
                        <a:pt x="5896" y="4089"/>
                      </a:cubicBezTo>
                      <a:cubicBezTo>
                        <a:pt x="4945" y="5040"/>
                        <a:pt x="3899" y="6562"/>
                        <a:pt x="3423" y="8178"/>
                      </a:cubicBezTo>
                      <a:cubicBezTo>
                        <a:pt x="3138" y="9224"/>
                        <a:pt x="2948" y="10270"/>
                        <a:pt x="2948" y="11507"/>
                      </a:cubicBezTo>
                      <a:cubicBezTo>
                        <a:pt x="2948" y="13789"/>
                        <a:pt x="3899" y="16642"/>
                        <a:pt x="5706" y="19305"/>
                      </a:cubicBezTo>
                      <a:cubicBezTo>
                        <a:pt x="5040" y="19780"/>
                        <a:pt x="4184" y="20541"/>
                        <a:pt x="3519" y="2139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0" name="Frihåndsform: figur 359">
                  <a:extLst>
                    <a:ext uri="{FF2B5EF4-FFF2-40B4-BE49-F238E27FC236}">
                      <a16:creationId xmlns:a16="http://schemas.microsoft.com/office/drawing/2014/main" id="{C5699B2F-9180-4A0B-B75A-372969FC2B3D}"/>
                    </a:ext>
                  </a:extLst>
                </p:cNvPr>
                <p:cNvSpPr/>
                <p:nvPr/>
              </p:nvSpPr>
              <p:spPr>
                <a:xfrm>
                  <a:off x="10269555" y="907033"/>
                  <a:ext cx="12457" cy="21396"/>
                </a:xfrm>
                <a:custGeom>
                  <a:avLst/>
                  <a:gdLst>
                    <a:gd name="connsiteX0" fmla="*/ 9034 w 12457"/>
                    <a:gd name="connsiteY0" fmla="*/ 0 h 21396"/>
                    <a:gd name="connsiteX1" fmla="*/ 12458 w 12457"/>
                    <a:gd name="connsiteY1" fmla="*/ 10175 h 21396"/>
                    <a:gd name="connsiteX2" fmla="*/ 11887 w 12457"/>
                    <a:gd name="connsiteY2" fmla="*/ 14550 h 21396"/>
                    <a:gd name="connsiteX3" fmla="*/ 4660 w 12457"/>
                    <a:gd name="connsiteY3" fmla="*/ 21397 h 21396"/>
                    <a:gd name="connsiteX4" fmla="*/ 1617 w 12457"/>
                    <a:gd name="connsiteY4" fmla="*/ 20541 h 21396"/>
                    <a:gd name="connsiteX5" fmla="*/ 0 w 12457"/>
                    <a:gd name="connsiteY5" fmla="*/ 17403 h 21396"/>
                    <a:gd name="connsiteX6" fmla="*/ 190 w 12457"/>
                    <a:gd name="connsiteY6" fmla="*/ 15976 h 21396"/>
                    <a:gd name="connsiteX7" fmla="*/ 1046 w 12457"/>
                    <a:gd name="connsiteY7" fmla="*/ 14455 h 21396"/>
                    <a:gd name="connsiteX8" fmla="*/ 4279 w 12457"/>
                    <a:gd name="connsiteY8" fmla="*/ 14169 h 21396"/>
                    <a:gd name="connsiteX9" fmla="*/ 5135 w 12457"/>
                    <a:gd name="connsiteY9" fmla="*/ 15596 h 21396"/>
                    <a:gd name="connsiteX10" fmla="*/ 2663 w 12457"/>
                    <a:gd name="connsiteY10" fmla="*/ 17688 h 21396"/>
                    <a:gd name="connsiteX11" fmla="*/ 6562 w 12457"/>
                    <a:gd name="connsiteY11" fmla="*/ 17308 h 21396"/>
                    <a:gd name="connsiteX12" fmla="*/ 9034 w 12457"/>
                    <a:gd name="connsiteY12" fmla="*/ 13218 h 21396"/>
                    <a:gd name="connsiteX13" fmla="*/ 9510 w 12457"/>
                    <a:gd name="connsiteY13" fmla="*/ 9890 h 21396"/>
                    <a:gd name="connsiteX14" fmla="*/ 6752 w 12457"/>
                    <a:gd name="connsiteY14" fmla="*/ 2092 h 21396"/>
                    <a:gd name="connsiteX15" fmla="*/ 9034 w 12457"/>
                    <a:gd name="connsiteY15" fmla="*/ 0 h 2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57" h="21396">
                      <a:moveTo>
                        <a:pt x="9034" y="0"/>
                      </a:moveTo>
                      <a:cubicBezTo>
                        <a:pt x="11412" y="3233"/>
                        <a:pt x="12458" y="7037"/>
                        <a:pt x="12458" y="10175"/>
                      </a:cubicBezTo>
                      <a:cubicBezTo>
                        <a:pt x="12458" y="11697"/>
                        <a:pt x="12268" y="13218"/>
                        <a:pt x="11887" y="14550"/>
                      </a:cubicBezTo>
                      <a:cubicBezTo>
                        <a:pt x="10651" y="18639"/>
                        <a:pt x="7703" y="21397"/>
                        <a:pt x="4660" y="21397"/>
                      </a:cubicBezTo>
                      <a:cubicBezTo>
                        <a:pt x="3709" y="21397"/>
                        <a:pt x="2663" y="21111"/>
                        <a:pt x="1617" y="20541"/>
                      </a:cubicBezTo>
                      <a:cubicBezTo>
                        <a:pt x="666" y="19970"/>
                        <a:pt x="0" y="18734"/>
                        <a:pt x="0" y="17403"/>
                      </a:cubicBezTo>
                      <a:cubicBezTo>
                        <a:pt x="0" y="16927"/>
                        <a:pt x="95" y="16452"/>
                        <a:pt x="190" y="15976"/>
                      </a:cubicBezTo>
                      <a:cubicBezTo>
                        <a:pt x="380" y="15406"/>
                        <a:pt x="666" y="14835"/>
                        <a:pt x="1046" y="14455"/>
                      </a:cubicBezTo>
                      <a:cubicBezTo>
                        <a:pt x="1902" y="13599"/>
                        <a:pt x="3233" y="13599"/>
                        <a:pt x="4279" y="14169"/>
                      </a:cubicBezTo>
                      <a:cubicBezTo>
                        <a:pt x="4850" y="14550"/>
                        <a:pt x="5135" y="15120"/>
                        <a:pt x="5135" y="15596"/>
                      </a:cubicBezTo>
                      <a:cubicBezTo>
                        <a:pt x="5135" y="16832"/>
                        <a:pt x="4089" y="17688"/>
                        <a:pt x="2663" y="17688"/>
                      </a:cubicBezTo>
                      <a:cubicBezTo>
                        <a:pt x="4755" y="18259"/>
                        <a:pt x="5516" y="17878"/>
                        <a:pt x="6562" y="17308"/>
                      </a:cubicBezTo>
                      <a:cubicBezTo>
                        <a:pt x="7608" y="16357"/>
                        <a:pt x="8559" y="14835"/>
                        <a:pt x="9034" y="13218"/>
                      </a:cubicBezTo>
                      <a:cubicBezTo>
                        <a:pt x="9319" y="12172"/>
                        <a:pt x="9510" y="11126"/>
                        <a:pt x="9510" y="9890"/>
                      </a:cubicBezTo>
                      <a:cubicBezTo>
                        <a:pt x="9510" y="7608"/>
                        <a:pt x="8559" y="4755"/>
                        <a:pt x="6752" y="2092"/>
                      </a:cubicBezTo>
                      <a:cubicBezTo>
                        <a:pt x="7513" y="1617"/>
                        <a:pt x="8273" y="856"/>
                        <a:pt x="9034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21" name="Frihåndsform: figur 320">
                <a:extLst>
                  <a:ext uri="{FF2B5EF4-FFF2-40B4-BE49-F238E27FC236}">
                    <a16:creationId xmlns:a16="http://schemas.microsoft.com/office/drawing/2014/main" id="{CB56C0E4-C4BD-4AC9-9A4B-C906B12F3213}"/>
                  </a:ext>
                </a:extLst>
              </p:cNvPr>
              <p:cNvSpPr/>
              <p:nvPr/>
            </p:nvSpPr>
            <p:spPr>
              <a:xfrm>
                <a:off x="7390638" y="955018"/>
                <a:ext cx="12823" cy="15194"/>
              </a:xfrm>
              <a:custGeom>
                <a:avLst/>
                <a:gdLst>
                  <a:gd name="connsiteX0" fmla="*/ 2948 w 12647"/>
                  <a:gd name="connsiteY0" fmla="*/ 14360 h 15215"/>
                  <a:gd name="connsiteX1" fmla="*/ 0 w 12647"/>
                  <a:gd name="connsiteY1" fmla="*/ 15215 h 15215"/>
                  <a:gd name="connsiteX2" fmla="*/ 1046 w 12647"/>
                  <a:gd name="connsiteY2" fmla="*/ 856 h 15215"/>
                  <a:gd name="connsiteX3" fmla="*/ 4279 w 12647"/>
                  <a:gd name="connsiteY3" fmla="*/ 0 h 15215"/>
                  <a:gd name="connsiteX4" fmla="*/ 12648 w 12647"/>
                  <a:gd name="connsiteY4" fmla="*/ 11697 h 15215"/>
                  <a:gd name="connsiteX5" fmla="*/ 9700 w 12647"/>
                  <a:gd name="connsiteY5" fmla="*/ 12553 h 15215"/>
                  <a:gd name="connsiteX6" fmla="*/ 8083 w 12647"/>
                  <a:gd name="connsiteY6" fmla="*/ 10080 h 15215"/>
                  <a:gd name="connsiteX7" fmla="*/ 3233 w 12647"/>
                  <a:gd name="connsiteY7" fmla="*/ 11507 h 15215"/>
                  <a:gd name="connsiteX8" fmla="*/ 2948 w 12647"/>
                  <a:gd name="connsiteY8" fmla="*/ 14360 h 15215"/>
                  <a:gd name="connsiteX9" fmla="*/ 3233 w 12647"/>
                  <a:gd name="connsiteY9" fmla="*/ 8749 h 15215"/>
                  <a:gd name="connsiteX10" fmla="*/ 6657 w 12647"/>
                  <a:gd name="connsiteY10" fmla="*/ 7798 h 15215"/>
                  <a:gd name="connsiteX11" fmla="*/ 3519 w 12647"/>
                  <a:gd name="connsiteY11" fmla="*/ 3138 h 15215"/>
                  <a:gd name="connsiteX12" fmla="*/ 3233 w 12647"/>
                  <a:gd name="connsiteY12" fmla="*/ 8749 h 1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47" h="15215">
                    <a:moveTo>
                      <a:pt x="2948" y="14360"/>
                    </a:moveTo>
                    <a:lnTo>
                      <a:pt x="0" y="15215"/>
                    </a:lnTo>
                    <a:lnTo>
                      <a:pt x="1046" y="856"/>
                    </a:lnTo>
                    <a:lnTo>
                      <a:pt x="4279" y="0"/>
                    </a:lnTo>
                    <a:lnTo>
                      <a:pt x="12648" y="11697"/>
                    </a:lnTo>
                    <a:lnTo>
                      <a:pt x="9700" y="12553"/>
                    </a:lnTo>
                    <a:lnTo>
                      <a:pt x="8083" y="10080"/>
                    </a:lnTo>
                    <a:lnTo>
                      <a:pt x="3233" y="11507"/>
                    </a:lnTo>
                    <a:lnTo>
                      <a:pt x="2948" y="14360"/>
                    </a:lnTo>
                    <a:close/>
                    <a:moveTo>
                      <a:pt x="3233" y="8749"/>
                    </a:moveTo>
                    <a:lnTo>
                      <a:pt x="6657" y="7798"/>
                    </a:lnTo>
                    <a:lnTo>
                      <a:pt x="3519" y="3138"/>
                    </a:lnTo>
                    <a:lnTo>
                      <a:pt x="3233" y="874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2" name="Frihåndsform: figur 321">
                <a:extLst>
                  <a:ext uri="{FF2B5EF4-FFF2-40B4-BE49-F238E27FC236}">
                    <a16:creationId xmlns:a16="http://schemas.microsoft.com/office/drawing/2014/main" id="{7CF00344-2B85-40A0-9F87-BCDEBF845BC6}"/>
                  </a:ext>
                </a:extLst>
              </p:cNvPr>
              <p:cNvSpPr/>
              <p:nvPr/>
            </p:nvSpPr>
            <p:spPr>
              <a:xfrm>
                <a:off x="7276185" y="940107"/>
                <a:ext cx="13017" cy="15289"/>
              </a:xfrm>
              <a:custGeom>
                <a:avLst/>
                <a:gdLst>
                  <a:gd name="connsiteX0" fmla="*/ 2473 w 12838"/>
                  <a:gd name="connsiteY0" fmla="*/ 15311 h 15310"/>
                  <a:gd name="connsiteX1" fmla="*/ 0 w 12838"/>
                  <a:gd name="connsiteY1" fmla="*/ 13884 h 15310"/>
                  <a:gd name="connsiteX2" fmla="*/ 5516 w 12838"/>
                  <a:gd name="connsiteY2" fmla="*/ 4184 h 15310"/>
                  <a:gd name="connsiteX3" fmla="*/ 1902 w 12838"/>
                  <a:gd name="connsiteY3" fmla="*/ 2092 h 15310"/>
                  <a:gd name="connsiteX4" fmla="*/ 3138 w 12838"/>
                  <a:gd name="connsiteY4" fmla="*/ 0 h 15310"/>
                  <a:gd name="connsiteX5" fmla="*/ 12838 w 12838"/>
                  <a:gd name="connsiteY5" fmla="*/ 5706 h 15310"/>
                  <a:gd name="connsiteX6" fmla="*/ 11602 w 12838"/>
                  <a:gd name="connsiteY6" fmla="*/ 7798 h 15310"/>
                  <a:gd name="connsiteX7" fmla="*/ 7988 w 12838"/>
                  <a:gd name="connsiteY7" fmla="*/ 5611 h 1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38" h="15310">
                    <a:moveTo>
                      <a:pt x="2473" y="15311"/>
                    </a:moveTo>
                    <a:lnTo>
                      <a:pt x="0" y="13884"/>
                    </a:lnTo>
                    <a:lnTo>
                      <a:pt x="5516" y="4184"/>
                    </a:lnTo>
                    <a:lnTo>
                      <a:pt x="1902" y="2092"/>
                    </a:lnTo>
                    <a:lnTo>
                      <a:pt x="3138" y="0"/>
                    </a:lnTo>
                    <a:lnTo>
                      <a:pt x="12838" y="5706"/>
                    </a:lnTo>
                    <a:lnTo>
                      <a:pt x="11602" y="7798"/>
                    </a:lnTo>
                    <a:lnTo>
                      <a:pt x="7988" y="5611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3" name="Frihåndsform: figur 322">
                <a:extLst>
                  <a:ext uri="{FF2B5EF4-FFF2-40B4-BE49-F238E27FC236}">
                    <a16:creationId xmlns:a16="http://schemas.microsoft.com/office/drawing/2014/main" id="{B25402DE-383A-4E02-AF9B-86040A877806}"/>
                  </a:ext>
                </a:extLst>
              </p:cNvPr>
              <p:cNvSpPr/>
              <p:nvPr/>
            </p:nvSpPr>
            <p:spPr>
              <a:xfrm>
                <a:off x="7460351" y="907534"/>
                <a:ext cx="12727" cy="10351"/>
              </a:xfrm>
              <a:custGeom>
                <a:avLst/>
                <a:gdLst>
                  <a:gd name="connsiteX0" fmla="*/ 12553 w 12552"/>
                  <a:gd name="connsiteY0" fmla="*/ 8083 h 10365"/>
                  <a:gd name="connsiteX1" fmla="*/ 10841 w 12552"/>
                  <a:gd name="connsiteY1" fmla="*/ 10366 h 10365"/>
                  <a:gd name="connsiteX2" fmla="*/ 0 w 12552"/>
                  <a:gd name="connsiteY2" fmla="*/ 2282 h 10365"/>
                  <a:gd name="connsiteX3" fmla="*/ 1712 w 12552"/>
                  <a:gd name="connsiteY3" fmla="*/ 0 h 1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2" h="10365">
                    <a:moveTo>
                      <a:pt x="12553" y="8083"/>
                    </a:moveTo>
                    <a:lnTo>
                      <a:pt x="10841" y="10366"/>
                    </a:lnTo>
                    <a:lnTo>
                      <a:pt x="0" y="2282"/>
                    </a:lnTo>
                    <a:lnTo>
                      <a:pt x="1712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4" name="Frihåndsform: figur 323">
                <a:extLst>
                  <a:ext uri="{FF2B5EF4-FFF2-40B4-BE49-F238E27FC236}">
                    <a16:creationId xmlns:a16="http://schemas.microsoft.com/office/drawing/2014/main" id="{851BC001-B590-4CC7-AA0E-B583E997EF2E}"/>
                  </a:ext>
                </a:extLst>
              </p:cNvPr>
              <p:cNvSpPr/>
              <p:nvPr/>
            </p:nvSpPr>
            <p:spPr>
              <a:xfrm>
                <a:off x="7414647" y="942102"/>
                <a:ext cx="11859" cy="16618"/>
              </a:xfrm>
              <a:custGeom>
                <a:avLst/>
                <a:gdLst>
                  <a:gd name="connsiteX0" fmla="*/ 9034 w 11696"/>
                  <a:gd name="connsiteY0" fmla="*/ 15215 h 16641"/>
                  <a:gd name="connsiteX1" fmla="*/ 6467 w 11696"/>
                  <a:gd name="connsiteY1" fmla="*/ 16642 h 16641"/>
                  <a:gd name="connsiteX2" fmla="*/ 0 w 11696"/>
                  <a:gd name="connsiteY2" fmla="*/ 4755 h 16641"/>
                  <a:gd name="connsiteX3" fmla="*/ 8654 w 11696"/>
                  <a:gd name="connsiteY3" fmla="*/ 0 h 16641"/>
                  <a:gd name="connsiteX4" fmla="*/ 9890 w 11696"/>
                  <a:gd name="connsiteY4" fmla="*/ 2187 h 16641"/>
                  <a:gd name="connsiteX5" fmla="*/ 3709 w 11696"/>
                  <a:gd name="connsiteY5" fmla="*/ 5516 h 16641"/>
                  <a:gd name="connsiteX6" fmla="*/ 5230 w 11696"/>
                  <a:gd name="connsiteY6" fmla="*/ 8178 h 16641"/>
                  <a:gd name="connsiteX7" fmla="*/ 10556 w 11696"/>
                  <a:gd name="connsiteY7" fmla="*/ 5230 h 16641"/>
                  <a:gd name="connsiteX8" fmla="*/ 11697 w 11696"/>
                  <a:gd name="connsiteY8" fmla="*/ 7418 h 16641"/>
                  <a:gd name="connsiteX9" fmla="*/ 6276 w 11696"/>
                  <a:gd name="connsiteY9" fmla="*/ 10270 h 1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96" h="16641">
                    <a:moveTo>
                      <a:pt x="9034" y="15215"/>
                    </a:moveTo>
                    <a:lnTo>
                      <a:pt x="6467" y="16642"/>
                    </a:lnTo>
                    <a:lnTo>
                      <a:pt x="0" y="4755"/>
                    </a:lnTo>
                    <a:lnTo>
                      <a:pt x="8654" y="0"/>
                    </a:lnTo>
                    <a:lnTo>
                      <a:pt x="9890" y="2187"/>
                    </a:lnTo>
                    <a:lnTo>
                      <a:pt x="3709" y="5516"/>
                    </a:lnTo>
                    <a:lnTo>
                      <a:pt x="5230" y="8178"/>
                    </a:lnTo>
                    <a:lnTo>
                      <a:pt x="10556" y="5230"/>
                    </a:lnTo>
                    <a:lnTo>
                      <a:pt x="11697" y="7418"/>
                    </a:lnTo>
                    <a:lnTo>
                      <a:pt x="6276" y="1027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5" name="Frihåndsform: figur 324">
                <a:extLst>
                  <a:ext uri="{FF2B5EF4-FFF2-40B4-BE49-F238E27FC236}">
                    <a16:creationId xmlns:a16="http://schemas.microsoft.com/office/drawing/2014/main" id="{1BE3149D-2DB2-4F76-88EA-7D6699CFC99C}"/>
                  </a:ext>
                </a:extLst>
              </p:cNvPr>
              <p:cNvSpPr/>
              <p:nvPr/>
            </p:nvSpPr>
            <p:spPr>
              <a:xfrm>
                <a:off x="7365858" y="959197"/>
                <a:ext cx="11570" cy="14245"/>
              </a:xfrm>
              <a:custGeom>
                <a:avLst/>
                <a:gdLst>
                  <a:gd name="connsiteX0" fmla="*/ 8559 w 11411"/>
                  <a:gd name="connsiteY0" fmla="*/ 13979 h 14264"/>
                  <a:gd name="connsiteX1" fmla="*/ 5706 w 11411"/>
                  <a:gd name="connsiteY1" fmla="*/ 14265 h 14264"/>
                  <a:gd name="connsiteX2" fmla="*/ 4374 w 11411"/>
                  <a:gd name="connsiteY2" fmla="*/ 3233 h 14264"/>
                  <a:gd name="connsiteX3" fmla="*/ 285 w 11411"/>
                  <a:gd name="connsiteY3" fmla="*/ 3709 h 14264"/>
                  <a:gd name="connsiteX4" fmla="*/ 0 w 11411"/>
                  <a:gd name="connsiteY4" fmla="*/ 1331 h 14264"/>
                  <a:gd name="connsiteX5" fmla="*/ 11126 w 11411"/>
                  <a:gd name="connsiteY5" fmla="*/ 0 h 14264"/>
                  <a:gd name="connsiteX6" fmla="*/ 11412 w 11411"/>
                  <a:gd name="connsiteY6" fmla="*/ 2377 h 14264"/>
                  <a:gd name="connsiteX7" fmla="*/ 7227 w 11411"/>
                  <a:gd name="connsiteY7" fmla="*/ 2853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1" h="14264">
                    <a:moveTo>
                      <a:pt x="8559" y="13979"/>
                    </a:moveTo>
                    <a:lnTo>
                      <a:pt x="5706" y="14265"/>
                    </a:lnTo>
                    <a:lnTo>
                      <a:pt x="4374" y="3233"/>
                    </a:lnTo>
                    <a:lnTo>
                      <a:pt x="285" y="3709"/>
                    </a:lnTo>
                    <a:lnTo>
                      <a:pt x="0" y="1331"/>
                    </a:lnTo>
                    <a:lnTo>
                      <a:pt x="11126" y="0"/>
                    </a:lnTo>
                    <a:lnTo>
                      <a:pt x="11412" y="2377"/>
                    </a:lnTo>
                    <a:lnTo>
                      <a:pt x="7227" y="285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26" name="dasdasda">
                <a:extLst>
                  <a:ext uri="{FF2B5EF4-FFF2-40B4-BE49-F238E27FC236}">
                    <a16:creationId xmlns:a16="http://schemas.microsoft.com/office/drawing/2014/main" id="{9D8FC4AA-2EDD-49DE-B89C-D57BC8DE1DC5}"/>
                  </a:ext>
                </a:extLst>
              </p:cNvPr>
              <p:cNvGrpSpPr/>
              <p:nvPr/>
            </p:nvGrpSpPr>
            <p:grpSpPr>
              <a:xfrm>
                <a:off x="7299630" y="954068"/>
                <a:ext cx="40604" cy="19028"/>
                <a:chOff x="10151839" y="1041976"/>
                <a:chExt cx="40046" cy="19054"/>
              </a:xfrm>
              <a:solidFill>
                <a:srgbClr val="EBEBEB"/>
              </a:solidFill>
            </p:grpSpPr>
            <p:sp>
              <p:nvSpPr>
                <p:cNvPr id="357" name="Frihåndsform: figur 356">
                  <a:extLst>
                    <a:ext uri="{FF2B5EF4-FFF2-40B4-BE49-F238E27FC236}">
                      <a16:creationId xmlns:a16="http://schemas.microsoft.com/office/drawing/2014/main" id="{CC4B50B5-B13A-42D5-9A15-A0A3407395F8}"/>
                    </a:ext>
                  </a:extLst>
                </p:cNvPr>
                <p:cNvSpPr/>
                <p:nvPr/>
              </p:nvSpPr>
              <p:spPr>
                <a:xfrm>
                  <a:off x="10180513" y="1046766"/>
                  <a:ext cx="11371" cy="14264"/>
                </a:xfrm>
                <a:custGeom>
                  <a:avLst/>
                  <a:gdLst>
                    <a:gd name="connsiteX0" fmla="*/ 2693 w 11371"/>
                    <a:gd name="connsiteY0" fmla="*/ 9569 h 14264"/>
                    <a:gd name="connsiteX1" fmla="*/ 5356 w 11371"/>
                    <a:gd name="connsiteY1" fmla="*/ 12042 h 14264"/>
                    <a:gd name="connsiteX2" fmla="*/ 8399 w 11371"/>
                    <a:gd name="connsiteY2" fmla="*/ 10615 h 14264"/>
                    <a:gd name="connsiteX3" fmla="*/ 6117 w 11371"/>
                    <a:gd name="connsiteY3" fmla="*/ 8618 h 14264"/>
                    <a:gd name="connsiteX4" fmla="*/ 4690 w 11371"/>
                    <a:gd name="connsiteY4" fmla="*/ 8048 h 14264"/>
                    <a:gd name="connsiteX5" fmla="*/ 791 w 11371"/>
                    <a:gd name="connsiteY5" fmla="*/ 3578 h 14264"/>
                    <a:gd name="connsiteX6" fmla="*/ 6497 w 11371"/>
                    <a:gd name="connsiteY6" fmla="*/ 60 h 14264"/>
                    <a:gd name="connsiteX7" fmla="*/ 11347 w 11371"/>
                    <a:gd name="connsiteY7" fmla="*/ 5005 h 14264"/>
                    <a:gd name="connsiteX8" fmla="*/ 8589 w 11371"/>
                    <a:gd name="connsiteY8" fmla="*/ 4719 h 14264"/>
                    <a:gd name="connsiteX9" fmla="*/ 6022 w 11371"/>
                    <a:gd name="connsiteY9" fmla="*/ 2437 h 14264"/>
                    <a:gd name="connsiteX10" fmla="*/ 3454 w 11371"/>
                    <a:gd name="connsiteY10" fmla="*/ 3769 h 14264"/>
                    <a:gd name="connsiteX11" fmla="*/ 4785 w 11371"/>
                    <a:gd name="connsiteY11" fmla="*/ 5290 h 14264"/>
                    <a:gd name="connsiteX12" fmla="*/ 8019 w 11371"/>
                    <a:gd name="connsiteY12" fmla="*/ 6431 h 14264"/>
                    <a:gd name="connsiteX13" fmla="*/ 11252 w 11371"/>
                    <a:gd name="connsiteY13" fmla="*/ 10425 h 14264"/>
                    <a:gd name="connsiteX14" fmla="*/ 5356 w 11371"/>
                    <a:gd name="connsiteY14" fmla="*/ 14229 h 14264"/>
                    <a:gd name="connsiteX15" fmla="*/ 31 w 11371"/>
                    <a:gd name="connsiteY15" fmla="*/ 9094 h 14264"/>
                    <a:gd name="connsiteX16" fmla="*/ 2693 w 11371"/>
                    <a:gd name="connsiteY16" fmla="*/ 9569 h 1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371" h="14264">
                      <a:moveTo>
                        <a:pt x="2693" y="9569"/>
                      </a:moveTo>
                      <a:cubicBezTo>
                        <a:pt x="2598" y="10330"/>
                        <a:pt x="2788" y="11757"/>
                        <a:pt x="5356" y="12042"/>
                      </a:cubicBezTo>
                      <a:cubicBezTo>
                        <a:pt x="6687" y="12137"/>
                        <a:pt x="8304" y="12042"/>
                        <a:pt x="8399" y="10615"/>
                      </a:cubicBezTo>
                      <a:cubicBezTo>
                        <a:pt x="8494" y="9569"/>
                        <a:pt x="7543" y="9189"/>
                        <a:pt x="6117" y="8618"/>
                      </a:cubicBezTo>
                      <a:lnTo>
                        <a:pt x="4690" y="8048"/>
                      </a:lnTo>
                      <a:cubicBezTo>
                        <a:pt x="2503" y="7287"/>
                        <a:pt x="411" y="6526"/>
                        <a:pt x="791" y="3578"/>
                      </a:cubicBezTo>
                      <a:cubicBezTo>
                        <a:pt x="982" y="2057"/>
                        <a:pt x="2123" y="-416"/>
                        <a:pt x="6497" y="60"/>
                      </a:cubicBezTo>
                      <a:cubicBezTo>
                        <a:pt x="10681" y="535"/>
                        <a:pt x="11537" y="3388"/>
                        <a:pt x="11347" y="5005"/>
                      </a:cubicBezTo>
                      <a:lnTo>
                        <a:pt x="8589" y="4719"/>
                      </a:lnTo>
                      <a:cubicBezTo>
                        <a:pt x="8589" y="4149"/>
                        <a:pt x="8494" y="2722"/>
                        <a:pt x="6022" y="2437"/>
                      </a:cubicBezTo>
                      <a:cubicBezTo>
                        <a:pt x="4976" y="2247"/>
                        <a:pt x="3549" y="2532"/>
                        <a:pt x="3454" y="3769"/>
                      </a:cubicBezTo>
                      <a:cubicBezTo>
                        <a:pt x="3359" y="4815"/>
                        <a:pt x="4215" y="5195"/>
                        <a:pt x="4785" y="5290"/>
                      </a:cubicBezTo>
                      <a:lnTo>
                        <a:pt x="8019" y="6431"/>
                      </a:lnTo>
                      <a:cubicBezTo>
                        <a:pt x="9826" y="7097"/>
                        <a:pt x="11537" y="8048"/>
                        <a:pt x="11252" y="10425"/>
                      </a:cubicBezTo>
                      <a:cubicBezTo>
                        <a:pt x="10777" y="14514"/>
                        <a:pt x="6497" y="14324"/>
                        <a:pt x="5356" y="14229"/>
                      </a:cubicBezTo>
                      <a:cubicBezTo>
                        <a:pt x="411" y="13659"/>
                        <a:pt x="-160" y="10711"/>
                        <a:pt x="31" y="9094"/>
                      </a:cubicBezTo>
                      <a:lnTo>
                        <a:pt x="2693" y="95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8" name="Frihåndsform: figur 357">
                  <a:extLst>
                    <a:ext uri="{FF2B5EF4-FFF2-40B4-BE49-F238E27FC236}">
                      <a16:creationId xmlns:a16="http://schemas.microsoft.com/office/drawing/2014/main" id="{C7B14D55-B40D-43CE-9688-59E9179CC358}"/>
                    </a:ext>
                  </a:extLst>
                </p:cNvPr>
                <p:cNvSpPr/>
                <p:nvPr/>
              </p:nvSpPr>
              <p:spPr>
                <a:xfrm>
                  <a:off x="10151839" y="1041976"/>
                  <a:ext cx="11682" cy="13021"/>
                </a:xfrm>
                <a:custGeom>
                  <a:avLst/>
                  <a:gdLst>
                    <a:gd name="connsiteX0" fmla="*/ 8735 w 11682"/>
                    <a:gd name="connsiteY0" fmla="*/ 9985 h 13021"/>
                    <a:gd name="connsiteX1" fmla="*/ 3314 w 11682"/>
                    <a:gd name="connsiteY1" fmla="*/ 12648 h 13021"/>
                    <a:gd name="connsiteX2" fmla="*/ 652 w 11682"/>
                    <a:gd name="connsiteY2" fmla="*/ 6086 h 13021"/>
                    <a:gd name="connsiteX3" fmla="*/ 3219 w 11682"/>
                    <a:gd name="connsiteY3" fmla="*/ 6942 h 13021"/>
                    <a:gd name="connsiteX4" fmla="*/ 3790 w 11682"/>
                    <a:gd name="connsiteY4" fmla="*/ 10461 h 13021"/>
                    <a:gd name="connsiteX5" fmla="*/ 5882 w 11682"/>
                    <a:gd name="connsiteY5" fmla="*/ 9129 h 13021"/>
                    <a:gd name="connsiteX6" fmla="*/ 8925 w 11682"/>
                    <a:gd name="connsiteY6" fmla="*/ 0 h 13021"/>
                    <a:gd name="connsiteX7" fmla="*/ 11683 w 11682"/>
                    <a:gd name="connsiteY7" fmla="*/ 856 h 13021"/>
                    <a:gd name="connsiteX8" fmla="*/ 8735 w 11682"/>
                    <a:gd name="connsiteY8" fmla="*/ 9985 h 13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82" h="13021">
                      <a:moveTo>
                        <a:pt x="8735" y="9985"/>
                      </a:moveTo>
                      <a:cubicBezTo>
                        <a:pt x="7784" y="12743"/>
                        <a:pt x="5882" y="13599"/>
                        <a:pt x="3314" y="12648"/>
                      </a:cubicBezTo>
                      <a:cubicBezTo>
                        <a:pt x="-1060" y="11221"/>
                        <a:pt x="-109" y="8464"/>
                        <a:pt x="652" y="6086"/>
                      </a:cubicBezTo>
                      <a:lnTo>
                        <a:pt x="3219" y="6942"/>
                      </a:lnTo>
                      <a:cubicBezTo>
                        <a:pt x="2554" y="8939"/>
                        <a:pt x="2363" y="9985"/>
                        <a:pt x="3790" y="10461"/>
                      </a:cubicBezTo>
                      <a:cubicBezTo>
                        <a:pt x="5216" y="10936"/>
                        <a:pt x="5597" y="10080"/>
                        <a:pt x="5882" y="9129"/>
                      </a:cubicBezTo>
                      <a:lnTo>
                        <a:pt x="8925" y="0"/>
                      </a:lnTo>
                      <a:lnTo>
                        <a:pt x="11683" y="856"/>
                      </a:lnTo>
                      <a:lnTo>
                        <a:pt x="8735" y="9985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27" name="Frihåndsform: figur 326">
                <a:extLst>
                  <a:ext uri="{FF2B5EF4-FFF2-40B4-BE49-F238E27FC236}">
                    <a16:creationId xmlns:a16="http://schemas.microsoft.com/office/drawing/2014/main" id="{D8501861-DBD5-4804-A8B2-FF355F58FD8D}"/>
                  </a:ext>
                </a:extLst>
              </p:cNvPr>
              <p:cNvSpPr/>
              <p:nvPr/>
            </p:nvSpPr>
            <p:spPr>
              <a:xfrm>
                <a:off x="7336931" y="766982"/>
                <a:ext cx="11185" cy="21557"/>
              </a:xfrm>
              <a:custGeom>
                <a:avLst/>
                <a:gdLst>
                  <a:gd name="connsiteX0" fmla="*/ 0 w 11031"/>
                  <a:gd name="connsiteY0" fmla="*/ 21587 h 21586"/>
                  <a:gd name="connsiteX1" fmla="*/ 761 w 11031"/>
                  <a:gd name="connsiteY1" fmla="*/ 0 h 21586"/>
                  <a:gd name="connsiteX2" fmla="*/ 8844 w 11031"/>
                  <a:gd name="connsiteY2" fmla="*/ 8369 h 21586"/>
                  <a:gd name="connsiteX3" fmla="*/ 11031 w 11031"/>
                  <a:gd name="connsiteY3" fmla="*/ 10556 h 2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31" h="21586">
                    <a:moveTo>
                      <a:pt x="0" y="21587"/>
                    </a:moveTo>
                    <a:lnTo>
                      <a:pt x="761" y="0"/>
                    </a:lnTo>
                    <a:lnTo>
                      <a:pt x="8844" y="8369"/>
                    </a:lnTo>
                    <a:lnTo>
                      <a:pt x="11031" y="1055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8" name="Frihåndsform: figur 327">
                <a:extLst>
                  <a:ext uri="{FF2B5EF4-FFF2-40B4-BE49-F238E27FC236}">
                    <a16:creationId xmlns:a16="http://schemas.microsoft.com/office/drawing/2014/main" id="{020C9BEC-89DB-4213-AC11-8DF65F0F54E7}"/>
                  </a:ext>
                </a:extLst>
              </p:cNvPr>
              <p:cNvSpPr/>
              <p:nvPr/>
            </p:nvSpPr>
            <p:spPr>
              <a:xfrm>
                <a:off x="7344067" y="960526"/>
                <a:ext cx="11377" cy="13674"/>
              </a:xfrm>
              <a:custGeom>
                <a:avLst/>
                <a:gdLst>
                  <a:gd name="connsiteX0" fmla="*/ 6752 w 11221"/>
                  <a:gd name="connsiteY0" fmla="*/ 13694 h 13693"/>
                  <a:gd name="connsiteX1" fmla="*/ 3899 w 11221"/>
                  <a:gd name="connsiteY1" fmla="*/ 13694 h 13693"/>
                  <a:gd name="connsiteX2" fmla="*/ 4089 w 11221"/>
                  <a:gd name="connsiteY2" fmla="*/ 2473 h 13693"/>
                  <a:gd name="connsiteX3" fmla="*/ 0 w 11221"/>
                  <a:gd name="connsiteY3" fmla="*/ 2473 h 13693"/>
                  <a:gd name="connsiteX4" fmla="*/ 0 w 11221"/>
                  <a:gd name="connsiteY4" fmla="*/ 0 h 13693"/>
                  <a:gd name="connsiteX5" fmla="*/ 11221 w 11221"/>
                  <a:gd name="connsiteY5" fmla="*/ 285 h 13693"/>
                  <a:gd name="connsiteX6" fmla="*/ 11221 w 11221"/>
                  <a:gd name="connsiteY6" fmla="*/ 2663 h 13693"/>
                  <a:gd name="connsiteX7" fmla="*/ 7037 w 11221"/>
                  <a:gd name="connsiteY7" fmla="*/ 2568 h 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21" h="13693">
                    <a:moveTo>
                      <a:pt x="6752" y="13694"/>
                    </a:moveTo>
                    <a:lnTo>
                      <a:pt x="3899" y="13694"/>
                    </a:lnTo>
                    <a:lnTo>
                      <a:pt x="4089" y="2473"/>
                    </a:lnTo>
                    <a:lnTo>
                      <a:pt x="0" y="2473"/>
                    </a:lnTo>
                    <a:lnTo>
                      <a:pt x="0" y="0"/>
                    </a:lnTo>
                    <a:lnTo>
                      <a:pt x="11221" y="285"/>
                    </a:lnTo>
                    <a:lnTo>
                      <a:pt x="11221" y="2663"/>
                    </a:lnTo>
                    <a:lnTo>
                      <a:pt x="7037" y="256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9" name="Frihåndsform: figur 328">
                <a:extLst>
                  <a:ext uri="{FF2B5EF4-FFF2-40B4-BE49-F238E27FC236}">
                    <a16:creationId xmlns:a16="http://schemas.microsoft.com/office/drawing/2014/main" id="{C2383BBB-1E65-489B-B55F-4E0C97709118}"/>
                  </a:ext>
                </a:extLst>
              </p:cNvPr>
              <p:cNvSpPr/>
              <p:nvPr/>
            </p:nvSpPr>
            <p:spPr>
              <a:xfrm>
                <a:off x="7358337" y="768026"/>
                <a:ext cx="10895" cy="21747"/>
              </a:xfrm>
              <a:custGeom>
                <a:avLst/>
                <a:gdLst>
                  <a:gd name="connsiteX0" fmla="*/ 9985 w 10745"/>
                  <a:gd name="connsiteY0" fmla="*/ 0 h 21777"/>
                  <a:gd name="connsiteX1" fmla="*/ 10746 w 10745"/>
                  <a:gd name="connsiteY1" fmla="*/ 21777 h 21777"/>
                  <a:gd name="connsiteX2" fmla="*/ 3519 w 10745"/>
                  <a:gd name="connsiteY2" fmla="*/ 14265 h 21777"/>
                  <a:gd name="connsiteX3" fmla="*/ 0 w 10745"/>
                  <a:gd name="connsiteY3" fmla="*/ 10746 h 2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5" h="21777">
                    <a:moveTo>
                      <a:pt x="9985" y="0"/>
                    </a:moveTo>
                    <a:lnTo>
                      <a:pt x="10746" y="21777"/>
                    </a:lnTo>
                    <a:lnTo>
                      <a:pt x="3519" y="14265"/>
                    </a:lnTo>
                    <a:lnTo>
                      <a:pt x="0" y="1074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30" name="dasdasda">
                <a:extLst>
                  <a:ext uri="{FF2B5EF4-FFF2-40B4-BE49-F238E27FC236}">
                    <a16:creationId xmlns:a16="http://schemas.microsoft.com/office/drawing/2014/main" id="{1091461A-B87C-45ED-BE33-B113A1494EE1}"/>
                  </a:ext>
                </a:extLst>
              </p:cNvPr>
              <p:cNvGrpSpPr/>
              <p:nvPr/>
            </p:nvGrpSpPr>
            <p:grpSpPr>
              <a:xfrm>
                <a:off x="7260854" y="614368"/>
                <a:ext cx="185227" cy="239128"/>
                <a:chOff x="10113596" y="701814"/>
                <a:chExt cx="182681" cy="239453"/>
              </a:xfrm>
              <a:solidFill>
                <a:srgbClr val="EBEBEB"/>
              </a:solidFill>
            </p:grpSpPr>
            <p:sp>
              <p:nvSpPr>
                <p:cNvPr id="341" name="Frihåndsform: figur 340">
                  <a:extLst>
                    <a:ext uri="{FF2B5EF4-FFF2-40B4-BE49-F238E27FC236}">
                      <a16:creationId xmlns:a16="http://schemas.microsoft.com/office/drawing/2014/main" id="{11CB5ABA-E337-4FFC-8CFD-9036AA1BAC80}"/>
                    </a:ext>
                  </a:extLst>
                </p:cNvPr>
                <p:cNvSpPr/>
                <p:nvPr/>
              </p:nvSpPr>
              <p:spPr>
                <a:xfrm>
                  <a:off x="10239694" y="901993"/>
                  <a:ext cx="9604" cy="9344"/>
                </a:xfrm>
                <a:custGeom>
                  <a:avLst/>
                  <a:gdLst>
                    <a:gd name="connsiteX0" fmla="*/ 475 w 9604"/>
                    <a:gd name="connsiteY0" fmla="*/ 8939 h 9344"/>
                    <a:gd name="connsiteX1" fmla="*/ 0 w 9604"/>
                    <a:gd name="connsiteY1" fmla="*/ 7798 h 9344"/>
                    <a:gd name="connsiteX2" fmla="*/ 2948 w 9604"/>
                    <a:gd name="connsiteY2" fmla="*/ 2853 h 9344"/>
                    <a:gd name="connsiteX3" fmla="*/ 7893 w 9604"/>
                    <a:gd name="connsiteY3" fmla="*/ 0 h 9344"/>
                    <a:gd name="connsiteX4" fmla="*/ 9129 w 9604"/>
                    <a:gd name="connsiteY4" fmla="*/ 476 h 9344"/>
                    <a:gd name="connsiteX5" fmla="*/ 9605 w 9604"/>
                    <a:gd name="connsiteY5" fmla="*/ 1617 h 9344"/>
                    <a:gd name="connsiteX6" fmla="*/ 6657 w 9604"/>
                    <a:gd name="connsiteY6" fmla="*/ 6562 h 9344"/>
                    <a:gd name="connsiteX7" fmla="*/ 1807 w 9604"/>
                    <a:gd name="connsiteY7" fmla="*/ 9320 h 9344"/>
                    <a:gd name="connsiteX8" fmla="*/ 475 w 9604"/>
                    <a:gd name="connsiteY8" fmla="*/ 8939 h 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04" h="9344">
                      <a:moveTo>
                        <a:pt x="475" y="8939"/>
                      </a:moveTo>
                      <a:cubicBezTo>
                        <a:pt x="190" y="8559"/>
                        <a:pt x="0" y="8178"/>
                        <a:pt x="0" y="7798"/>
                      </a:cubicBezTo>
                      <a:cubicBezTo>
                        <a:pt x="0" y="6657"/>
                        <a:pt x="951" y="4850"/>
                        <a:pt x="2948" y="2853"/>
                      </a:cubicBezTo>
                      <a:cubicBezTo>
                        <a:pt x="4850" y="951"/>
                        <a:pt x="6657" y="0"/>
                        <a:pt x="7893" y="0"/>
                      </a:cubicBezTo>
                      <a:cubicBezTo>
                        <a:pt x="8369" y="0"/>
                        <a:pt x="8749" y="95"/>
                        <a:pt x="9129" y="476"/>
                      </a:cubicBezTo>
                      <a:cubicBezTo>
                        <a:pt x="9415" y="856"/>
                        <a:pt x="9605" y="1141"/>
                        <a:pt x="9605" y="1617"/>
                      </a:cubicBezTo>
                      <a:cubicBezTo>
                        <a:pt x="9605" y="2853"/>
                        <a:pt x="8654" y="4660"/>
                        <a:pt x="6657" y="6562"/>
                      </a:cubicBezTo>
                      <a:cubicBezTo>
                        <a:pt x="4755" y="8369"/>
                        <a:pt x="2948" y="9320"/>
                        <a:pt x="1807" y="9320"/>
                      </a:cubicBezTo>
                      <a:cubicBezTo>
                        <a:pt x="1236" y="9415"/>
                        <a:pt x="761" y="9224"/>
                        <a:pt x="475" y="893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2" name="Frihåndsform: figur 341">
                  <a:extLst>
                    <a:ext uri="{FF2B5EF4-FFF2-40B4-BE49-F238E27FC236}">
                      <a16:creationId xmlns:a16="http://schemas.microsoft.com/office/drawing/2014/main" id="{041DDAFF-95FA-4FF2-8A6F-EE1F144C878C}"/>
                    </a:ext>
                  </a:extLst>
                </p:cNvPr>
                <p:cNvSpPr/>
                <p:nvPr/>
              </p:nvSpPr>
              <p:spPr>
                <a:xfrm>
                  <a:off x="10287528" y="719217"/>
                  <a:ext cx="8748" cy="11696"/>
                </a:xfrm>
                <a:custGeom>
                  <a:avLst/>
                  <a:gdLst>
                    <a:gd name="connsiteX0" fmla="*/ 0 w 8748"/>
                    <a:gd name="connsiteY0" fmla="*/ 8559 h 11696"/>
                    <a:gd name="connsiteX1" fmla="*/ 2187 w 8748"/>
                    <a:gd name="connsiteY1" fmla="*/ 0 h 11696"/>
                    <a:gd name="connsiteX2" fmla="*/ 5611 w 8748"/>
                    <a:gd name="connsiteY2" fmla="*/ 1522 h 11696"/>
                    <a:gd name="connsiteX3" fmla="*/ 8749 w 8748"/>
                    <a:gd name="connsiteY3" fmla="*/ 3043 h 11696"/>
                    <a:gd name="connsiteX4" fmla="*/ 6657 w 8748"/>
                    <a:gd name="connsiteY4" fmla="*/ 11697 h 11696"/>
                    <a:gd name="connsiteX5" fmla="*/ 3233 w 8748"/>
                    <a:gd name="connsiteY5" fmla="*/ 9985 h 11696"/>
                    <a:gd name="connsiteX6" fmla="*/ 0 w 8748"/>
                    <a:gd name="connsiteY6" fmla="*/ 8559 h 1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8" h="11696">
                      <a:moveTo>
                        <a:pt x="0" y="8559"/>
                      </a:moveTo>
                      <a:lnTo>
                        <a:pt x="2187" y="0"/>
                      </a:lnTo>
                      <a:cubicBezTo>
                        <a:pt x="3709" y="666"/>
                        <a:pt x="5135" y="1331"/>
                        <a:pt x="5611" y="1522"/>
                      </a:cubicBezTo>
                      <a:cubicBezTo>
                        <a:pt x="6181" y="1807"/>
                        <a:pt x="7418" y="2377"/>
                        <a:pt x="8749" y="3043"/>
                      </a:cubicBezTo>
                      <a:lnTo>
                        <a:pt x="6657" y="11697"/>
                      </a:lnTo>
                      <a:cubicBezTo>
                        <a:pt x="5230" y="11031"/>
                        <a:pt x="3804" y="10270"/>
                        <a:pt x="3233" y="9985"/>
                      </a:cubicBezTo>
                      <a:cubicBezTo>
                        <a:pt x="2758" y="9795"/>
                        <a:pt x="1426" y="9129"/>
                        <a:pt x="0" y="855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3" name="Frihåndsform: figur 342">
                  <a:extLst>
                    <a:ext uri="{FF2B5EF4-FFF2-40B4-BE49-F238E27FC236}">
                      <a16:creationId xmlns:a16="http://schemas.microsoft.com/office/drawing/2014/main" id="{415CE260-7427-4772-8FB8-10011AADA9B6}"/>
                    </a:ext>
                  </a:extLst>
                </p:cNvPr>
                <p:cNvSpPr/>
                <p:nvPr/>
              </p:nvSpPr>
              <p:spPr>
                <a:xfrm>
                  <a:off x="10113596" y="719597"/>
                  <a:ext cx="8653" cy="11221"/>
                </a:xfrm>
                <a:custGeom>
                  <a:avLst/>
                  <a:gdLst>
                    <a:gd name="connsiteX0" fmla="*/ 6562 w 8653"/>
                    <a:gd name="connsiteY0" fmla="*/ 0 h 11221"/>
                    <a:gd name="connsiteX1" fmla="*/ 8654 w 8653"/>
                    <a:gd name="connsiteY1" fmla="*/ 8083 h 11221"/>
                    <a:gd name="connsiteX2" fmla="*/ 4850 w 8653"/>
                    <a:gd name="connsiteY2" fmla="*/ 9795 h 11221"/>
                    <a:gd name="connsiteX3" fmla="*/ 1997 w 8653"/>
                    <a:gd name="connsiteY3" fmla="*/ 11221 h 11221"/>
                    <a:gd name="connsiteX4" fmla="*/ 0 w 8653"/>
                    <a:gd name="connsiteY4" fmla="*/ 3138 h 11221"/>
                    <a:gd name="connsiteX5" fmla="*/ 3614 w 8653"/>
                    <a:gd name="connsiteY5" fmla="*/ 1331 h 11221"/>
                    <a:gd name="connsiteX6" fmla="*/ 6562 w 8653"/>
                    <a:gd name="connsiteY6" fmla="*/ 0 h 11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53" h="11221">
                      <a:moveTo>
                        <a:pt x="6562" y="0"/>
                      </a:moveTo>
                      <a:lnTo>
                        <a:pt x="8654" y="8083"/>
                      </a:lnTo>
                      <a:cubicBezTo>
                        <a:pt x="7037" y="8749"/>
                        <a:pt x="5516" y="9510"/>
                        <a:pt x="4850" y="9795"/>
                      </a:cubicBezTo>
                      <a:cubicBezTo>
                        <a:pt x="4374" y="10080"/>
                        <a:pt x="3233" y="10556"/>
                        <a:pt x="1997" y="11221"/>
                      </a:cubicBezTo>
                      <a:lnTo>
                        <a:pt x="0" y="3138"/>
                      </a:lnTo>
                      <a:cubicBezTo>
                        <a:pt x="1522" y="2377"/>
                        <a:pt x="3043" y="1617"/>
                        <a:pt x="3614" y="1331"/>
                      </a:cubicBezTo>
                      <a:cubicBezTo>
                        <a:pt x="4089" y="1046"/>
                        <a:pt x="5230" y="475"/>
                        <a:pt x="6562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4" name="Frihåndsform: figur 343">
                  <a:extLst>
                    <a:ext uri="{FF2B5EF4-FFF2-40B4-BE49-F238E27FC236}">
                      <a16:creationId xmlns:a16="http://schemas.microsoft.com/office/drawing/2014/main" id="{C3B05944-36F7-4FF1-9B20-C017B1998D8E}"/>
                    </a:ext>
                  </a:extLst>
                </p:cNvPr>
                <p:cNvSpPr/>
                <p:nvPr/>
              </p:nvSpPr>
              <p:spPr>
                <a:xfrm>
                  <a:off x="10257382" y="708281"/>
                  <a:ext cx="8273" cy="10460"/>
                </a:xfrm>
                <a:custGeom>
                  <a:avLst/>
                  <a:gdLst>
                    <a:gd name="connsiteX0" fmla="*/ 0 w 8273"/>
                    <a:gd name="connsiteY0" fmla="*/ 8464 h 10460"/>
                    <a:gd name="connsiteX1" fmla="*/ 1236 w 8273"/>
                    <a:gd name="connsiteY1" fmla="*/ 0 h 10460"/>
                    <a:gd name="connsiteX2" fmla="*/ 5040 w 8273"/>
                    <a:gd name="connsiteY2" fmla="*/ 951 h 10460"/>
                    <a:gd name="connsiteX3" fmla="*/ 8273 w 8273"/>
                    <a:gd name="connsiteY3" fmla="*/ 1902 h 10460"/>
                    <a:gd name="connsiteX4" fmla="*/ 6847 w 8273"/>
                    <a:gd name="connsiteY4" fmla="*/ 10461 h 10460"/>
                    <a:gd name="connsiteX5" fmla="*/ 0 w 8273"/>
                    <a:gd name="connsiteY5" fmla="*/ 8464 h 10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73" h="10460">
                      <a:moveTo>
                        <a:pt x="0" y="8464"/>
                      </a:moveTo>
                      <a:lnTo>
                        <a:pt x="1236" y="0"/>
                      </a:lnTo>
                      <a:cubicBezTo>
                        <a:pt x="3043" y="475"/>
                        <a:pt x="4565" y="856"/>
                        <a:pt x="5040" y="951"/>
                      </a:cubicBezTo>
                      <a:cubicBezTo>
                        <a:pt x="5611" y="1141"/>
                        <a:pt x="6942" y="1522"/>
                        <a:pt x="8273" y="1902"/>
                      </a:cubicBezTo>
                      <a:lnTo>
                        <a:pt x="6847" y="10461"/>
                      </a:lnTo>
                      <a:cubicBezTo>
                        <a:pt x="4374" y="9795"/>
                        <a:pt x="1331" y="8844"/>
                        <a:pt x="0" y="846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5" name="Frihåndsform: figur 344">
                  <a:extLst>
                    <a:ext uri="{FF2B5EF4-FFF2-40B4-BE49-F238E27FC236}">
                      <a16:creationId xmlns:a16="http://schemas.microsoft.com/office/drawing/2014/main" id="{FCBA2206-463D-4A99-9DDC-D5DA825DCB29}"/>
                    </a:ext>
                  </a:extLst>
                </p:cNvPr>
                <p:cNvSpPr/>
                <p:nvPr/>
              </p:nvSpPr>
              <p:spPr>
                <a:xfrm>
                  <a:off x="10249489" y="706474"/>
                  <a:ext cx="7893" cy="10175"/>
                </a:xfrm>
                <a:custGeom>
                  <a:avLst/>
                  <a:gdLst>
                    <a:gd name="connsiteX0" fmla="*/ 7893 w 7893"/>
                    <a:gd name="connsiteY0" fmla="*/ 1712 h 10175"/>
                    <a:gd name="connsiteX1" fmla="*/ 6657 w 7893"/>
                    <a:gd name="connsiteY1" fmla="*/ 10175 h 10175"/>
                    <a:gd name="connsiteX2" fmla="*/ 0 w 7893"/>
                    <a:gd name="connsiteY2" fmla="*/ 8559 h 10175"/>
                    <a:gd name="connsiteX3" fmla="*/ 1046 w 7893"/>
                    <a:gd name="connsiteY3" fmla="*/ 0 h 10175"/>
                    <a:gd name="connsiteX4" fmla="*/ 7893 w 7893"/>
                    <a:gd name="connsiteY4" fmla="*/ 1712 h 1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93" h="10175">
                      <a:moveTo>
                        <a:pt x="7893" y="1712"/>
                      </a:moveTo>
                      <a:lnTo>
                        <a:pt x="6657" y="10175"/>
                      </a:lnTo>
                      <a:cubicBezTo>
                        <a:pt x="4470" y="9605"/>
                        <a:pt x="2282" y="9129"/>
                        <a:pt x="0" y="8559"/>
                      </a:cubicBezTo>
                      <a:lnTo>
                        <a:pt x="1046" y="0"/>
                      </a:lnTo>
                      <a:cubicBezTo>
                        <a:pt x="2473" y="285"/>
                        <a:pt x="5421" y="951"/>
                        <a:pt x="7893" y="171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6" name="Frihåndsform: figur 345">
                  <a:extLst>
                    <a:ext uri="{FF2B5EF4-FFF2-40B4-BE49-F238E27FC236}">
                      <a16:creationId xmlns:a16="http://schemas.microsoft.com/office/drawing/2014/main" id="{3C3D84B7-5F51-4B77-983F-F694F898146A}"/>
                    </a:ext>
                  </a:extLst>
                </p:cNvPr>
                <p:cNvSpPr/>
                <p:nvPr/>
              </p:nvSpPr>
              <p:spPr>
                <a:xfrm>
                  <a:off x="10152491" y="706569"/>
                  <a:ext cx="7797" cy="9794"/>
                </a:xfrm>
                <a:custGeom>
                  <a:avLst/>
                  <a:gdLst>
                    <a:gd name="connsiteX0" fmla="*/ 1141 w 7797"/>
                    <a:gd name="connsiteY0" fmla="*/ 9795 h 9794"/>
                    <a:gd name="connsiteX1" fmla="*/ 0 w 7797"/>
                    <a:gd name="connsiteY1" fmla="*/ 1712 h 9794"/>
                    <a:gd name="connsiteX2" fmla="*/ 6847 w 7797"/>
                    <a:gd name="connsiteY2" fmla="*/ 0 h 9794"/>
                    <a:gd name="connsiteX3" fmla="*/ 7798 w 7797"/>
                    <a:gd name="connsiteY3" fmla="*/ 8273 h 9794"/>
                    <a:gd name="connsiteX4" fmla="*/ 1141 w 7797"/>
                    <a:gd name="connsiteY4" fmla="*/ 9795 h 9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" h="9794">
                      <a:moveTo>
                        <a:pt x="1141" y="9795"/>
                      </a:moveTo>
                      <a:lnTo>
                        <a:pt x="0" y="1712"/>
                      </a:lnTo>
                      <a:cubicBezTo>
                        <a:pt x="2377" y="1046"/>
                        <a:pt x="5135" y="380"/>
                        <a:pt x="6847" y="0"/>
                      </a:cubicBezTo>
                      <a:lnTo>
                        <a:pt x="7798" y="8273"/>
                      </a:lnTo>
                      <a:cubicBezTo>
                        <a:pt x="5611" y="8654"/>
                        <a:pt x="3328" y="9224"/>
                        <a:pt x="1141" y="979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7" name="Frihåndsform: figur 346">
                  <a:extLst>
                    <a:ext uri="{FF2B5EF4-FFF2-40B4-BE49-F238E27FC236}">
                      <a16:creationId xmlns:a16="http://schemas.microsoft.com/office/drawing/2014/main" id="{DA9D23A6-727F-4A62-91CD-BCA5446CE182}"/>
                    </a:ext>
                  </a:extLst>
                </p:cNvPr>
                <p:cNvSpPr/>
                <p:nvPr/>
              </p:nvSpPr>
              <p:spPr>
                <a:xfrm>
                  <a:off x="10144217" y="708566"/>
                  <a:ext cx="8273" cy="10270"/>
                </a:xfrm>
                <a:custGeom>
                  <a:avLst/>
                  <a:gdLst>
                    <a:gd name="connsiteX0" fmla="*/ 7132 w 8273"/>
                    <a:gd name="connsiteY0" fmla="*/ 0 h 10270"/>
                    <a:gd name="connsiteX1" fmla="*/ 8273 w 8273"/>
                    <a:gd name="connsiteY1" fmla="*/ 8178 h 10270"/>
                    <a:gd name="connsiteX2" fmla="*/ 1331 w 8273"/>
                    <a:gd name="connsiteY2" fmla="*/ 10270 h 10270"/>
                    <a:gd name="connsiteX3" fmla="*/ 0 w 8273"/>
                    <a:gd name="connsiteY3" fmla="*/ 1997 h 10270"/>
                    <a:gd name="connsiteX4" fmla="*/ 3899 w 8273"/>
                    <a:gd name="connsiteY4" fmla="*/ 856 h 10270"/>
                    <a:gd name="connsiteX5" fmla="*/ 7132 w 8273"/>
                    <a:gd name="connsiteY5" fmla="*/ 0 h 10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73" h="10270">
                      <a:moveTo>
                        <a:pt x="7132" y="0"/>
                      </a:moveTo>
                      <a:lnTo>
                        <a:pt x="8273" y="8178"/>
                      </a:lnTo>
                      <a:cubicBezTo>
                        <a:pt x="7418" y="8464"/>
                        <a:pt x="4184" y="9415"/>
                        <a:pt x="1331" y="10270"/>
                      </a:cubicBezTo>
                      <a:lnTo>
                        <a:pt x="0" y="1997"/>
                      </a:lnTo>
                      <a:cubicBezTo>
                        <a:pt x="1617" y="1522"/>
                        <a:pt x="3233" y="1046"/>
                        <a:pt x="3899" y="856"/>
                      </a:cubicBezTo>
                      <a:cubicBezTo>
                        <a:pt x="4374" y="666"/>
                        <a:pt x="5611" y="380"/>
                        <a:pt x="7132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8" name="Frihåndsform: figur 347">
                  <a:extLst>
                    <a:ext uri="{FF2B5EF4-FFF2-40B4-BE49-F238E27FC236}">
                      <a16:creationId xmlns:a16="http://schemas.microsoft.com/office/drawing/2014/main" id="{3AEF51AF-048D-4F59-9648-CC65F8C4B8CF}"/>
                    </a:ext>
                  </a:extLst>
                </p:cNvPr>
                <p:cNvSpPr/>
                <p:nvPr/>
              </p:nvSpPr>
              <p:spPr>
                <a:xfrm>
                  <a:off x="10271076" y="902278"/>
                  <a:ext cx="7893" cy="7640"/>
                </a:xfrm>
                <a:custGeom>
                  <a:avLst/>
                  <a:gdLst>
                    <a:gd name="connsiteX0" fmla="*/ 475 w 7893"/>
                    <a:gd name="connsiteY0" fmla="*/ 7132 h 7640"/>
                    <a:gd name="connsiteX1" fmla="*/ 0 w 7893"/>
                    <a:gd name="connsiteY1" fmla="*/ 5991 h 7640"/>
                    <a:gd name="connsiteX2" fmla="*/ 2282 w 7893"/>
                    <a:gd name="connsiteY2" fmla="*/ 2092 h 7640"/>
                    <a:gd name="connsiteX3" fmla="*/ 6181 w 7893"/>
                    <a:gd name="connsiteY3" fmla="*/ 0 h 7640"/>
                    <a:gd name="connsiteX4" fmla="*/ 7418 w 7893"/>
                    <a:gd name="connsiteY4" fmla="*/ 475 h 7640"/>
                    <a:gd name="connsiteX5" fmla="*/ 7893 w 7893"/>
                    <a:gd name="connsiteY5" fmla="*/ 1617 h 7640"/>
                    <a:gd name="connsiteX6" fmla="*/ 5706 w 7893"/>
                    <a:gd name="connsiteY6" fmla="*/ 5421 h 7640"/>
                    <a:gd name="connsiteX7" fmla="*/ 1807 w 7893"/>
                    <a:gd name="connsiteY7" fmla="*/ 7608 h 7640"/>
                    <a:gd name="connsiteX8" fmla="*/ 475 w 7893"/>
                    <a:gd name="connsiteY8" fmla="*/ 7132 h 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3" h="7640">
                      <a:moveTo>
                        <a:pt x="475" y="7132"/>
                      </a:moveTo>
                      <a:cubicBezTo>
                        <a:pt x="190" y="6847"/>
                        <a:pt x="0" y="6467"/>
                        <a:pt x="0" y="5991"/>
                      </a:cubicBezTo>
                      <a:cubicBezTo>
                        <a:pt x="0" y="5040"/>
                        <a:pt x="761" y="3614"/>
                        <a:pt x="2282" y="2092"/>
                      </a:cubicBezTo>
                      <a:cubicBezTo>
                        <a:pt x="3804" y="571"/>
                        <a:pt x="5135" y="0"/>
                        <a:pt x="6181" y="0"/>
                      </a:cubicBezTo>
                      <a:cubicBezTo>
                        <a:pt x="6657" y="0"/>
                        <a:pt x="7037" y="190"/>
                        <a:pt x="7418" y="475"/>
                      </a:cubicBezTo>
                      <a:cubicBezTo>
                        <a:pt x="7703" y="856"/>
                        <a:pt x="7893" y="1236"/>
                        <a:pt x="7893" y="1617"/>
                      </a:cubicBezTo>
                      <a:cubicBezTo>
                        <a:pt x="7893" y="2568"/>
                        <a:pt x="7227" y="3994"/>
                        <a:pt x="5706" y="5421"/>
                      </a:cubicBezTo>
                      <a:cubicBezTo>
                        <a:pt x="4184" y="6942"/>
                        <a:pt x="2758" y="7608"/>
                        <a:pt x="1807" y="7608"/>
                      </a:cubicBezTo>
                      <a:cubicBezTo>
                        <a:pt x="1141" y="7703"/>
                        <a:pt x="761" y="7608"/>
                        <a:pt x="475" y="713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9" name="Frihåndsform: figur 348">
                  <a:extLst>
                    <a:ext uri="{FF2B5EF4-FFF2-40B4-BE49-F238E27FC236}">
                      <a16:creationId xmlns:a16="http://schemas.microsoft.com/office/drawing/2014/main" id="{410C67D6-5F3E-4730-AF8D-CC401F8666ED}"/>
                    </a:ext>
                  </a:extLst>
                </p:cNvPr>
                <p:cNvSpPr/>
                <p:nvPr/>
              </p:nvSpPr>
              <p:spPr>
                <a:xfrm>
                  <a:off x="10238553" y="933446"/>
                  <a:ext cx="7893" cy="7631"/>
                </a:xfrm>
                <a:custGeom>
                  <a:avLst/>
                  <a:gdLst>
                    <a:gd name="connsiteX0" fmla="*/ 7418 w 7893"/>
                    <a:gd name="connsiteY0" fmla="*/ 500 h 7631"/>
                    <a:gd name="connsiteX1" fmla="*/ 7893 w 7893"/>
                    <a:gd name="connsiteY1" fmla="*/ 1641 h 7631"/>
                    <a:gd name="connsiteX2" fmla="*/ 5611 w 7893"/>
                    <a:gd name="connsiteY2" fmla="*/ 5540 h 7631"/>
                    <a:gd name="connsiteX3" fmla="*/ 1712 w 7893"/>
                    <a:gd name="connsiteY3" fmla="*/ 7632 h 7631"/>
                    <a:gd name="connsiteX4" fmla="*/ 475 w 7893"/>
                    <a:gd name="connsiteY4" fmla="*/ 7156 h 7631"/>
                    <a:gd name="connsiteX5" fmla="*/ 0 w 7893"/>
                    <a:gd name="connsiteY5" fmla="*/ 6015 h 7631"/>
                    <a:gd name="connsiteX6" fmla="*/ 2187 w 7893"/>
                    <a:gd name="connsiteY6" fmla="*/ 2211 h 7631"/>
                    <a:gd name="connsiteX7" fmla="*/ 6086 w 7893"/>
                    <a:gd name="connsiteY7" fmla="*/ 24 h 7631"/>
                    <a:gd name="connsiteX8" fmla="*/ 7418 w 7893"/>
                    <a:gd name="connsiteY8" fmla="*/ 500 h 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3" h="7631">
                      <a:moveTo>
                        <a:pt x="7418" y="500"/>
                      </a:moveTo>
                      <a:cubicBezTo>
                        <a:pt x="7703" y="785"/>
                        <a:pt x="7893" y="1165"/>
                        <a:pt x="7893" y="1641"/>
                      </a:cubicBezTo>
                      <a:cubicBezTo>
                        <a:pt x="7893" y="2592"/>
                        <a:pt x="7132" y="4018"/>
                        <a:pt x="5611" y="5540"/>
                      </a:cubicBezTo>
                      <a:cubicBezTo>
                        <a:pt x="4089" y="7061"/>
                        <a:pt x="2758" y="7632"/>
                        <a:pt x="1712" y="7632"/>
                      </a:cubicBezTo>
                      <a:cubicBezTo>
                        <a:pt x="1236" y="7632"/>
                        <a:pt x="856" y="7442"/>
                        <a:pt x="475" y="7156"/>
                      </a:cubicBezTo>
                      <a:cubicBezTo>
                        <a:pt x="190" y="6776"/>
                        <a:pt x="0" y="6396"/>
                        <a:pt x="0" y="6015"/>
                      </a:cubicBezTo>
                      <a:cubicBezTo>
                        <a:pt x="0" y="5064"/>
                        <a:pt x="666" y="3638"/>
                        <a:pt x="2187" y="2211"/>
                      </a:cubicBezTo>
                      <a:cubicBezTo>
                        <a:pt x="3709" y="690"/>
                        <a:pt x="5135" y="24"/>
                        <a:pt x="6086" y="24"/>
                      </a:cubicBezTo>
                      <a:cubicBezTo>
                        <a:pt x="6657" y="-71"/>
                        <a:pt x="7037" y="119"/>
                        <a:pt x="7418" y="50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0" name="Frihåndsform: figur 349">
                  <a:extLst>
                    <a:ext uri="{FF2B5EF4-FFF2-40B4-BE49-F238E27FC236}">
                      <a16:creationId xmlns:a16="http://schemas.microsoft.com/office/drawing/2014/main" id="{D598DD49-B684-441F-ADA2-7509BC393CA9}"/>
                    </a:ext>
                  </a:extLst>
                </p:cNvPr>
                <p:cNvSpPr/>
                <p:nvPr/>
              </p:nvSpPr>
              <p:spPr>
                <a:xfrm>
                  <a:off x="10225525" y="702480"/>
                  <a:ext cx="7417" cy="9319"/>
                </a:xfrm>
                <a:custGeom>
                  <a:avLst/>
                  <a:gdLst>
                    <a:gd name="connsiteX0" fmla="*/ 0 w 7417"/>
                    <a:gd name="connsiteY0" fmla="*/ 8464 h 9319"/>
                    <a:gd name="connsiteX1" fmla="*/ 380 w 7417"/>
                    <a:gd name="connsiteY1" fmla="*/ 0 h 9319"/>
                    <a:gd name="connsiteX2" fmla="*/ 7418 w 7417"/>
                    <a:gd name="connsiteY2" fmla="*/ 856 h 9319"/>
                    <a:gd name="connsiteX3" fmla="*/ 6752 w 7417"/>
                    <a:gd name="connsiteY3" fmla="*/ 9320 h 9319"/>
                    <a:gd name="connsiteX4" fmla="*/ 0 w 7417"/>
                    <a:gd name="connsiteY4" fmla="*/ 8464 h 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7" h="9319">
                      <a:moveTo>
                        <a:pt x="0" y="8464"/>
                      </a:moveTo>
                      <a:lnTo>
                        <a:pt x="380" y="0"/>
                      </a:lnTo>
                      <a:cubicBezTo>
                        <a:pt x="1902" y="190"/>
                        <a:pt x="4755" y="475"/>
                        <a:pt x="7418" y="856"/>
                      </a:cubicBezTo>
                      <a:lnTo>
                        <a:pt x="6752" y="9320"/>
                      </a:lnTo>
                      <a:cubicBezTo>
                        <a:pt x="4470" y="9034"/>
                        <a:pt x="2282" y="8749"/>
                        <a:pt x="0" y="846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1" name="Frihåndsform: figur 350">
                  <a:extLst>
                    <a:ext uri="{FF2B5EF4-FFF2-40B4-BE49-F238E27FC236}">
                      <a16:creationId xmlns:a16="http://schemas.microsoft.com/office/drawing/2014/main" id="{62423644-330B-4F99-9361-E67D21AB30BD}"/>
                    </a:ext>
                  </a:extLst>
                </p:cNvPr>
                <p:cNvSpPr/>
                <p:nvPr/>
              </p:nvSpPr>
              <p:spPr>
                <a:xfrm>
                  <a:off x="10176930" y="702575"/>
                  <a:ext cx="7417" cy="9224"/>
                </a:xfrm>
                <a:custGeom>
                  <a:avLst/>
                  <a:gdLst>
                    <a:gd name="connsiteX0" fmla="*/ 7037 w 7417"/>
                    <a:gd name="connsiteY0" fmla="*/ 0 h 9224"/>
                    <a:gd name="connsiteX1" fmla="*/ 7418 w 7417"/>
                    <a:gd name="connsiteY1" fmla="*/ 8369 h 9224"/>
                    <a:gd name="connsiteX2" fmla="*/ 666 w 7417"/>
                    <a:gd name="connsiteY2" fmla="*/ 9224 h 9224"/>
                    <a:gd name="connsiteX3" fmla="*/ 0 w 7417"/>
                    <a:gd name="connsiteY3" fmla="*/ 856 h 9224"/>
                    <a:gd name="connsiteX4" fmla="*/ 7037 w 7417"/>
                    <a:gd name="connsiteY4" fmla="*/ 0 h 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7" h="9224">
                      <a:moveTo>
                        <a:pt x="7037" y="0"/>
                      </a:moveTo>
                      <a:lnTo>
                        <a:pt x="7418" y="8369"/>
                      </a:lnTo>
                      <a:cubicBezTo>
                        <a:pt x="5230" y="8559"/>
                        <a:pt x="2948" y="8939"/>
                        <a:pt x="666" y="9224"/>
                      </a:cubicBezTo>
                      <a:lnTo>
                        <a:pt x="0" y="856"/>
                      </a:lnTo>
                      <a:cubicBezTo>
                        <a:pt x="2377" y="475"/>
                        <a:pt x="5230" y="190"/>
                        <a:pt x="7037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2" name="Frihåndsform: figur 351">
                  <a:extLst>
                    <a:ext uri="{FF2B5EF4-FFF2-40B4-BE49-F238E27FC236}">
                      <a16:creationId xmlns:a16="http://schemas.microsoft.com/office/drawing/2014/main" id="{AB84C9B8-4AA4-42DD-847F-3AA840C289E4}"/>
                    </a:ext>
                  </a:extLst>
                </p:cNvPr>
                <p:cNvSpPr/>
                <p:nvPr/>
              </p:nvSpPr>
              <p:spPr>
                <a:xfrm>
                  <a:off x="10131189" y="933470"/>
                  <a:ext cx="7797" cy="7797"/>
                </a:xfrm>
                <a:custGeom>
                  <a:avLst/>
                  <a:gdLst>
                    <a:gd name="connsiteX0" fmla="*/ 3899 w 7797"/>
                    <a:gd name="connsiteY0" fmla="*/ 7798 h 7797"/>
                    <a:gd name="connsiteX1" fmla="*/ 0 w 7797"/>
                    <a:gd name="connsiteY1" fmla="*/ 3899 h 7797"/>
                    <a:gd name="connsiteX2" fmla="*/ 3899 w 7797"/>
                    <a:gd name="connsiteY2" fmla="*/ 0 h 7797"/>
                    <a:gd name="connsiteX3" fmla="*/ 7798 w 7797"/>
                    <a:gd name="connsiteY3" fmla="*/ 3899 h 7797"/>
                    <a:gd name="connsiteX4" fmla="*/ 3899 w 7797"/>
                    <a:gd name="connsiteY4" fmla="*/ 7798 h 7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" h="7797">
                      <a:moveTo>
                        <a:pt x="3899" y="7798"/>
                      </a:moveTo>
                      <a:cubicBezTo>
                        <a:pt x="1807" y="7798"/>
                        <a:pt x="0" y="6086"/>
                        <a:pt x="0" y="3899"/>
                      </a:cubicBezTo>
                      <a:cubicBezTo>
                        <a:pt x="0" y="1712"/>
                        <a:pt x="1807" y="0"/>
                        <a:pt x="3899" y="0"/>
                      </a:cubicBezTo>
                      <a:cubicBezTo>
                        <a:pt x="6086" y="0"/>
                        <a:pt x="7798" y="1807"/>
                        <a:pt x="7798" y="3899"/>
                      </a:cubicBezTo>
                      <a:cubicBezTo>
                        <a:pt x="7798" y="5991"/>
                        <a:pt x="6086" y="7798"/>
                        <a:pt x="3899" y="779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3" name="Frihåndsform: figur 352">
                  <a:extLst>
                    <a:ext uri="{FF2B5EF4-FFF2-40B4-BE49-F238E27FC236}">
                      <a16:creationId xmlns:a16="http://schemas.microsoft.com/office/drawing/2014/main" id="{58A20C17-B9CE-41F7-B773-ABBF481ED3D4}"/>
                    </a:ext>
                  </a:extLst>
                </p:cNvPr>
                <p:cNvSpPr/>
                <p:nvPr/>
              </p:nvSpPr>
              <p:spPr>
                <a:xfrm>
                  <a:off x="10217632" y="701814"/>
                  <a:ext cx="7132" cy="9034"/>
                </a:xfrm>
                <a:custGeom>
                  <a:avLst/>
                  <a:gdLst>
                    <a:gd name="connsiteX0" fmla="*/ 7132 w 7132"/>
                    <a:gd name="connsiteY0" fmla="*/ 571 h 9034"/>
                    <a:gd name="connsiteX1" fmla="*/ 6657 w 7132"/>
                    <a:gd name="connsiteY1" fmla="*/ 9034 h 9034"/>
                    <a:gd name="connsiteX2" fmla="*/ 0 w 7132"/>
                    <a:gd name="connsiteY2" fmla="*/ 8559 h 9034"/>
                    <a:gd name="connsiteX3" fmla="*/ 285 w 7132"/>
                    <a:gd name="connsiteY3" fmla="*/ 0 h 9034"/>
                    <a:gd name="connsiteX4" fmla="*/ 7132 w 7132"/>
                    <a:gd name="connsiteY4" fmla="*/ 571 h 9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" h="9034">
                      <a:moveTo>
                        <a:pt x="7132" y="571"/>
                      </a:moveTo>
                      <a:lnTo>
                        <a:pt x="6657" y="9034"/>
                      </a:lnTo>
                      <a:cubicBezTo>
                        <a:pt x="5421" y="8939"/>
                        <a:pt x="2568" y="8749"/>
                        <a:pt x="0" y="8559"/>
                      </a:cubicBezTo>
                      <a:lnTo>
                        <a:pt x="285" y="0"/>
                      </a:lnTo>
                      <a:cubicBezTo>
                        <a:pt x="1617" y="95"/>
                        <a:pt x="5135" y="380"/>
                        <a:pt x="7132" y="57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4" name="Frihåndsform: figur 353">
                  <a:extLst>
                    <a:ext uri="{FF2B5EF4-FFF2-40B4-BE49-F238E27FC236}">
                      <a16:creationId xmlns:a16="http://schemas.microsoft.com/office/drawing/2014/main" id="{510D215A-9EED-441F-A91F-8792CB38C736}"/>
                    </a:ext>
                  </a:extLst>
                </p:cNvPr>
                <p:cNvSpPr/>
                <p:nvPr/>
              </p:nvSpPr>
              <p:spPr>
                <a:xfrm>
                  <a:off x="10184919" y="701814"/>
                  <a:ext cx="7132" cy="8939"/>
                </a:xfrm>
                <a:custGeom>
                  <a:avLst/>
                  <a:gdLst>
                    <a:gd name="connsiteX0" fmla="*/ 475 w 7132"/>
                    <a:gd name="connsiteY0" fmla="*/ 8939 h 8939"/>
                    <a:gd name="connsiteX1" fmla="*/ 0 w 7132"/>
                    <a:gd name="connsiteY1" fmla="*/ 571 h 8939"/>
                    <a:gd name="connsiteX2" fmla="*/ 6847 w 7132"/>
                    <a:gd name="connsiteY2" fmla="*/ 0 h 8939"/>
                    <a:gd name="connsiteX3" fmla="*/ 7132 w 7132"/>
                    <a:gd name="connsiteY3" fmla="*/ 8464 h 8939"/>
                    <a:gd name="connsiteX4" fmla="*/ 475 w 7132"/>
                    <a:gd name="connsiteY4" fmla="*/ 8939 h 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" h="8939">
                      <a:moveTo>
                        <a:pt x="475" y="8939"/>
                      </a:moveTo>
                      <a:lnTo>
                        <a:pt x="0" y="571"/>
                      </a:lnTo>
                      <a:cubicBezTo>
                        <a:pt x="1522" y="475"/>
                        <a:pt x="4945" y="95"/>
                        <a:pt x="6847" y="0"/>
                      </a:cubicBezTo>
                      <a:lnTo>
                        <a:pt x="7132" y="8464"/>
                      </a:lnTo>
                      <a:cubicBezTo>
                        <a:pt x="4755" y="8654"/>
                        <a:pt x="1997" y="8844"/>
                        <a:pt x="475" y="893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5" name="Frihåndsform: figur 354">
                  <a:extLst>
                    <a:ext uri="{FF2B5EF4-FFF2-40B4-BE49-F238E27FC236}">
                      <a16:creationId xmlns:a16="http://schemas.microsoft.com/office/drawing/2014/main" id="{CA1A8E20-9075-45C9-963C-195D9A6B2D3A}"/>
                    </a:ext>
                  </a:extLst>
                </p:cNvPr>
                <p:cNvSpPr/>
                <p:nvPr/>
              </p:nvSpPr>
              <p:spPr>
                <a:xfrm>
                  <a:off x="10264610" y="928145"/>
                  <a:ext cx="6185" cy="6181"/>
                </a:xfrm>
                <a:custGeom>
                  <a:avLst/>
                  <a:gdLst>
                    <a:gd name="connsiteX0" fmla="*/ 3138 w 6185"/>
                    <a:gd name="connsiteY0" fmla="*/ 6181 h 6181"/>
                    <a:gd name="connsiteX1" fmla="*/ 0 w 6185"/>
                    <a:gd name="connsiteY1" fmla="*/ 3043 h 6181"/>
                    <a:gd name="connsiteX2" fmla="*/ 3138 w 6185"/>
                    <a:gd name="connsiteY2" fmla="*/ 0 h 6181"/>
                    <a:gd name="connsiteX3" fmla="*/ 6181 w 6185"/>
                    <a:gd name="connsiteY3" fmla="*/ 3043 h 6181"/>
                    <a:gd name="connsiteX4" fmla="*/ 3138 w 6185"/>
                    <a:gd name="connsiteY4" fmla="*/ 6181 h 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85" h="6181">
                      <a:moveTo>
                        <a:pt x="3138" y="6181"/>
                      </a:moveTo>
                      <a:cubicBezTo>
                        <a:pt x="1426" y="6181"/>
                        <a:pt x="0" y="4755"/>
                        <a:pt x="0" y="3043"/>
                      </a:cubicBezTo>
                      <a:cubicBezTo>
                        <a:pt x="0" y="1331"/>
                        <a:pt x="1426" y="0"/>
                        <a:pt x="3138" y="0"/>
                      </a:cubicBezTo>
                      <a:cubicBezTo>
                        <a:pt x="4850" y="0"/>
                        <a:pt x="6181" y="1331"/>
                        <a:pt x="6181" y="3043"/>
                      </a:cubicBezTo>
                      <a:cubicBezTo>
                        <a:pt x="6276" y="4850"/>
                        <a:pt x="4850" y="6181"/>
                        <a:pt x="3138" y="618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6" name="Frihåndsform: figur 355">
                  <a:extLst>
                    <a:ext uri="{FF2B5EF4-FFF2-40B4-BE49-F238E27FC236}">
                      <a16:creationId xmlns:a16="http://schemas.microsoft.com/office/drawing/2014/main" id="{6E04A1EE-CECE-4671-BD18-41555F815497}"/>
                    </a:ext>
                  </a:extLst>
                </p:cNvPr>
                <p:cNvSpPr/>
                <p:nvPr/>
              </p:nvSpPr>
              <p:spPr>
                <a:xfrm>
                  <a:off x="10246636" y="909125"/>
                  <a:ext cx="6276" cy="6276"/>
                </a:xfrm>
                <a:custGeom>
                  <a:avLst/>
                  <a:gdLst>
                    <a:gd name="connsiteX0" fmla="*/ 95 w 6276"/>
                    <a:gd name="connsiteY0" fmla="*/ 2948 h 6276"/>
                    <a:gd name="connsiteX1" fmla="*/ 3138 w 6276"/>
                    <a:gd name="connsiteY1" fmla="*/ 0 h 6276"/>
                    <a:gd name="connsiteX2" fmla="*/ 3233 w 6276"/>
                    <a:gd name="connsiteY2" fmla="*/ 0 h 6276"/>
                    <a:gd name="connsiteX3" fmla="*/ 6276 w 6276"/>
                    <a:gd name="connsiteY3" fmla="*/ 3138 h 6276"/>
                    <a:gd name="connsiteX4" fmla="*/ 6276 w 6276"/>
                    <a:gd name="connsiteY4" fmla="*/ 3233 h 6276"/>
                    <a:gd name="connsiteX5" fmla="*/ 3138 w 6276"/>
                    <a:gd name="connsiteY5" fmla="*/ 6276 h 6276"/>
                    <a:gd name="connsiteX6" fmla="*/ 3043 w 6276"/>
                    <a:gd name="connsiteY6" fmla="*/ 6276 h 6276"/>
                    <a:gd name="connsiteX7" fmla="*/ 0 w 6276"/>
                    <a:gd name="connsiteY7" fmla="*/ 3138 h 6276"/>
                    <a:gd name="connsiteX8" fmla="*/ 0 w 6276"/>
                    <a:gd name="connsiteY8" fmla="*/ 2948 h 6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76" h="6276">
                      <a:moveTo>
                        <a:pt x="95" y="2948"/>
                      </a:moveTo>
                      <a:cubicBezTo>
                        <a:pt x="190" y="1236"/>
                        <a:pt x="1522" y="0"/>
                        <a:pt x="3138" y="0"/>
                      </a:cubicBezTo>
                      <a:lnTo>
                        <a:pt x="3233" y="0"/>
                      </a:lnTo>
                      <a:cubicBezTo>
                        <a:pt x="4945" y="95"/>
                        <a:pt x="6276" y="1522"/>
                        <a:pt x="6276" y="3138"/>
                      </a:cubicBezTo>
                      <a:lnTo>
                        <a:pt x="6276" y="3233"/>
                      </a:lnTo>
                      <a:cubicBezTo>
                        <a:pt x="6276" y="4945"/>
                        <a:pt x="4850" y="6276"/>
                        <a:pt x="3138" y="6276"/>
                      </a:cubicBezTo>
                      <a:lnTo>
                        <a:pt x="3043" y="6276"/>
                      </a:lnTo>
                      <a:cubicBezTo>
                        <a:pt x="1331" y="6181"/>
                        <a:pt x="0" y="4755"/>
                        <a:pt x="0" y="3138"/>
                      </a:cubicBezTo>
                      <a:lnTo>
                        <a:pt x="0" y="294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31" name="Frihåndsform: figur 330">
                <a:extLst>
                  <a:ext uri="{FF2B5EF4-FFF2-40B4-BE49-F238E27FC236}">
                    <a16:creationId xmlns:a16="http://schemas.microsoft.com/office/drawing/2014/main" id="{BE169333-E486-428A-B533-7E41391D8A90}"/>
                  </a:ext>
                </a:extLst>
              </p:cNvPr>
              <p:cNvSpPr/>
              <p:nvPr/>
            </p:nvSpPr>
            <p:spPr>
              <a:xfrm rot="20953698">
                <a:off x="7381862" y="958170"/>
                <a:ext cx="2892" cy="13486"/>
              </a:xfrm>
              <a:custGeom>
                <a:avLst/>
                <a:gdLst>
                  <a:gd name="connsiteX0" fmla="*/ 0 w 2852"/>
                  <a:gd name="connsiteY0" fmla="*/ 0 h 13504"/>
                  <a:gd name="connsiteX1" fmla="*/ 2853 w 2852"/>
                  <a:gd name="connsiteY1" fmla="*/ 0 h 13504"/>
                  <a:gd name="connsiteX2" fmla="*/ 2853 w 2852"/>
                  <a:gd name="connsiteY2" fmla="*/ 13504 h 13504"/>
                  <a:gd name="connsiteX3" fmla="*/ 0 w 2852"/>
                  <a:gd name="connsiteY3" fmla="*/ 13504 h 1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2" h="13504">
                    <a:moveTo>
                      <a:pt x="0" y="0"/>
                    </a:moveTo>
                    <a:lnTo>
                      <a:pt x="2853" y="0"/>
                    </a:lnTo>
                    <a:lnTo>
                      <a:pt x="2853" y="13504"/>
                    </a:lnTo>
                    <a:lnTo>
                      <a:pt x="0" y="13504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32" name="dasdasda">
                <a:extLst>
                  <a:ext uri="{FF2B5EF4-FFF2-40B4-BE49-F238E27FC236}">
                    <a16:creationId xmlns:a16="http://schemas.microsoft.com/office/drawing/2014/main" id="{E5F7D56E-E0C8-4F23-9E33-6D8987723BB9}"/>
                  </a:ext>
                </a:extLst>
              </p:cNvPr>
              <p:cNvGrpSpPr/>
              <p:nvPr/>
            </p:nvGrpSpPr>
            <p:grpSpPr>
              <a:xfrm>
                <a:off x="7293059" y="716934"/>
                <a:ext cx="7809" cy="7977"/>
                <a:chOff x="10145358" y="804519"/>
                <a:chExt cx="7702" cy="7988"/>
              </a:xfrm>
              <a:solidFill>
                <a:srgbClr val="EBEBEB"/>
              </a:solidFill>
            </p:grpSpPr>
            <p:sp>
              <p:nvSpPr>
                <p:cNvPr id="339" name="Frihåndsform: figur 338">
                  <a:extLst>
                    <a:ext uri="{FF2B5EF4-FFF2-40B4-BE49-F238E27FC236}">
                      <a16:creationId xmlns:a16="http://schemas.microsoft.com/office/drawing/2014/main" id="{81B572F1-FFCD-4891-8E47-E5AC428C023A}"/>
                    </a:ext>
                  </a:extLst>
                </p:cNvPr>
                <p:cNvSpPr/>
                <p:nvPr/>
              </p:nvSpPr>
              <p:spPr>
                <a:xfrm>
                  <a:off x="10145358" y="804519"/>
                  <a:ext cx="4184" cy="4184"/>
                </a:xfrm>
                <a:custGeom>
                  <a:avLst/>
                  <a:gdLst>
                    <a:gd name="connsiteX0" fmla="*/ 2092 w 4184"/>
                    <a:gd name="connsiteY0" fmla="*/ 4184 h 4184"/>
                    <a:gd name="connsiteX1" fmla="*/ 0 w 4184"/>
                    <a:gd name="connsiteY1" fmla="*/ 2092 h 4184"/>
                    <a:gd name="connsiteX2" fmla="*/ 2092 w 4184"/>
                    <a:gd name="connsiteY2" fmla="*/ 0 h 4184"/>
                    <a:gd name="connsiteX3" fmla="*/ 4184 w 4184"/>
                    <a:gd name="connsiteY3" fmla="*/ 2092 h 4184"/>
                    <a:gd name="connsiteX4" fmla="*/ 2092 w 4184"/>
                    <a:gd name="connsiteY4" fmla="*/ 4184 h 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4" h="4184">
                      <a:moveTo>
                        <a:pt x="2092" y="4184"/>
                      </a:moveTo>
                      <a:cubicBezTo>
                        <a:pt x="951" y="4184"/>
                        <a:pt x="0" y="3233"/>
                        <a:pt x="0" y="2092"/>
                      </a:cubicBezTo>
                      <a:cubicBezTo>
                        <a:pt x="0" y="856"/>
                        <a:pt x="951" y="0"/>
                        <a:pt x="2092" y="0"/>
                      </a:cubicBezTo>
                      <a:cubicBezTo>
                        <a:pt x="3233" y="0"/>
                        <a:pt x="4184" y="951"/>
                        <a:pt x="4184" y="2092"/>
                      </a:cubicBezTo>
                      <a:cubicBezTo>
                        <a:pt x="4184" y="3233"/>
                        <a:pt x="3233" y="4184"/>
                        <a:pt x="2092" y="418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0" name="Frihåndsform: figur 339">
                  <a:extLst>
                    <a:ext uri="{FF2B5EF4-FFF2-40B4-BE49-F238E27FC236}">
                      <a16:creationId xmlns:a16="http://schemas.microsoft.com/office/drawing/2014/main" id="{7988E0F1-2C48-4095-AABF-B162E5BA4861}"/>
                    </a:ext>
                  </a:extLst>
                </p:cNvPr>
                <p:cNvSpPr/>
                <p:nvPr/>
              </p:nvSpPr>
              <p:spPr>
                <a:xfrm>
                  <a:off x="10148782" y="808132"/>
                  <a:ext cx="4279" cy="4374"/>
                </a:xfrm>
                <a:custGeom>
                  <a:avLst/>
                  <a:gdLst>
                    <a:gd name="connsiteX0" fmla="*/ 4279 w 4279"/>
                    <a:gd name="connsiteY0" fmla="*/ 1522 h 4374"/>
                    <a:gd name="connsiteX1" fmla="*/ 1426 w 4279"/>
                    <a:gd name="connsiteY1" fmla="*/ 4374 h 4374"/>
                    <a:gd name="connsiteX2" fmla="*/ 0 w 4279"/>
                    <a:gd name="connsiteY2" fmla="*/ 1331 h 4374"/>
                    <a:gd name="connsiteX3" fmla="*/ 1426 w 4279"/>
                    <a:gd name="connsiteY3" fmla="*/ 0 h 4374"/>
                    <a:gd name="connsiteX4" fmla="*/ 4279 w 4279"/>
                    <a:gd name="connsiteY4" fmla="*/ 1522 h 4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9" h="4374">
                      <a:moveTo>
                        <a:pt x="4279" y="1522"/>
                      </a:moveTo>
                      <a:lnTo>
                        <a:pt x="1426" y="4374"/>
                      </a:lnTo>
                      <a:lnTo>
                        <a:pt x="0" y="1331"/>
                      </a:lnTo>
                      <a:cubicBezTo>
                        <a:pt x="571" y="951"/>
                        <a:pt x="1046" y="571"/>
                        <a:pt x="1426" y="0"/>
                      </a:cubicBezTo>
                      <a:lnTo>
                        <a:pt x="4279" y="1522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33" name="Frihåndsform: figur 332">
                <a:extLst>
                  <a:ext uri="{FF2B5EF4-FFF2-40B4-BE49-F238E27FC236}">
                    <a16:creationId xmlns:a16="http://schemas.microsoft.com/office/drawing/2014/main" id="{670E5694-C1A5-426B-B922-9EC13BCBD35B}"/>
                  </a:ext>
                </a:extLst>
              </p:cNvPr>
              <p:cNvSpPr/>
              <p:nvPr/>
            </p:nvSpPr>
            <p:spPr>
              <a:xfrm>
                <a:off x="7359109" y="960621"/>
                <a:ext cx="3471" cy="13580"/>
              </a:xfrm>
              <a:custGeom>
                <a:avLst/>
                <a:gdLst>
                  <a:gd name="connsiteX0" fmla="*/ 0 w 3423"/>
                  <a:gd name="connsiteY0" fmla="*/ 95 h 13598"/>
                  <a:gd name="connsiteX1" fmla="*/ 571 w 3423"/>
                  <a:gd name="connsiteY1" fmla="*/ 13599 h 13598"/>
                  <a:gd name="connsiteX2" fmla="*/ 3423 w 3423"/>
                  <a:gd name="connsiteY2" fmla="*/ 13409 h 13598"/>
                  <a:gd name="connsiteX3" fmla="*/ 2853 w 3423"/>
                  <a:gd name="connsiteY3" fmla="*/ 0 h 1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3" h="13598">
                    <a:moveTo>
                      <a:pt x="0" y="95"/>
                    </a:moveTo>
                    <a:lnTo>
                      <a:pt x="571" y="13599"/>
                    </a:lnTo>
                    <a:lnTo>
                      <a:pt x="3423" y="13409"/>
                    </a:lnTo>
                    <a:lnTo>
                      <a:pt x="285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34" name="dasdasda">
                <a:extLst>
                  <a:ext uri="{FF2B5EF4-FFF2-40B4-BE49-F238E27FC236}">
                    <a16:creationId xmlns:a16="http://schemas.microsoft.com/office/drawing/2014/main" id="{35218DCB-6820-432F-9C88-ED33E8AFF1DE}"/>
                  </a:ext>
                </a:extLst>
              </p:cNvPr>
              <p:cNvGrpSpPr/>
              <p:nvPr/>
            </p:nvGrpSpPr>
            <p:grpSpPr>
              <a:xfrm>
                <a:off x="7341849" y="920925"/>
                <a:ext cx="1037997" cy="87179"/>
                <a:chOff x="10193477" y="1008787"/>
                <a:chExt cx="1023730" cy="87298"/>
              </a:xfrm>
              <a:solidFill>
                <a:schemeClr val="bg1"/>
              </a:solidFill>
            </p:grpSpPr>
            <p:sp>
              <p:nvSpPr>
                <p:cNvPr id="336" name="Frihåndsform: figur 335">
                  <a:extLst>
                    <a:ext uri="{FF2B5EF4-FFF2-40B4-BE49-F238E27FC236}">
                      <a16:creationId xmlns:a16="http://schemas.microsoft.com/office/drawing/2014/main" id="{809ABF82-835C-43C9-8AEE-EAE268CCC4D3}"/>
                    </a:ext>
                  </a:extLst>
                </p:cNvPr>
                <p:cNvSpPr/>
                <p:nvPr/>
              </p:nvSpPr>
              <p:spPr>
                <a:xfrm>
                  <a:off x="10193477" y="1029233"/>
                  <a:ext cx="3043" cy="3138"/>
                </a:xfrm>
                <a:custGeom>
                  <a:avLst/>
                  <a:gdLst>
                    <a:gd name="connsiteX0" fmla="*/ 0 w 3043"/>
                    <a:gd name="connsiteY0" fmla="*/ 2948 h 3138"/>
                    <a:gd name="connsiteX1" fmla="*/ 1046 w 3043"/>
                    <a:gd name="connsiteY1" fmla="*/ 0 h 3138"/>
                    <a:gd name="connsiteX2" fmla="*/ 3043 w 3043"/>
                    <a:gd name="connsiteY2" fmla="*/ 3138 h 3138"/>
                    <a:gd name="connsiteX3" fmla="*/ 0 w 3043"/>
                    <a:gd name="connsiteY3" fmla="*/ 2948 h 3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3" h="3138">
                      <a:moveTo>
                        <a:pt x="0" y="2948"/>
                      </a:moveTo>
                      <a:cubicBezTo>
                        <a:pt x="475" y="1997"/>
                        <a:pt x="856" y="1046"/>
                        <a:pt x="1046" y="0"/>
                      </a:cubicBezTo>
                      <a:cubicBezTo>
                        <a:pt x="1522" y="1141"/>
                        <a:pt x="2187" y="2282"/>
                        <a:pt x="3043" y="3138"/>
                      </a:cubicBezTo>
                      <a:cubicBezTo>
                        <a:pt x="2092" y="3138"/>
                        <a:pt x="1046" y="3043"/>
                        <a:pt x="0" y="2948"/>
                      </a:cubicBezTo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37" name="Frihåndsform: figur 336">
                  <a:extLst>
                    <a:ext uri="{FF2B5EF4-FFF2-40B4-BE49-F238E27FC236}">
                      <a16:creationId xmlns:a16="http://schemas.microsoft.com/office/drawing/2014/main" id="{B33A9BB3-4346-4318-BE88-9C742FED4545}"/>
                    </a:ext>
                  </a:extLst>
                </p:cNvPr>
                <p:cNvSpPr/>
                <p:nvPr/>
              </p:nvSpPr>
              <p:spPr>
                <a:xfrm>
                  <a:off x="10212306" y="1029233"/>
                  <a:ext cx="3233" cy="3233"/>
                </a:xfrm>
                <a:custGeom>
                  <a:avLst/>
                  <a:gdLst>
                    <a:gd name="connsiteX0" fmla="*/ 0 w 3233"/>
                    <a:gd name="connsiteY0" fmla="*/ 3233 h 3233"/>
                    <a:gd name="connsiteX1" fmla="*/ 2092 w 3233"/>
                    <a:gd name="connsiteY1" fmla="*/ 0 h 3233"/>
                    <a:gd name="connsiteX2" fmla="*/ 3233 w 3233"/>
                    <a:gd name="connsiteY2" fmla="*/ 3043 h 3233"/>
                    <a:gd name="connsiteX3" fmla="*/ 0 w 3233"/>
                    <a:gd name="connsiteY3" fmla="*/ 3233 h 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3" h="3233">
                      <a:moveTo>
                        <a:pt x="0" y="3233"/>
                      </a:moveTo>
                      <a:cubicBezTo>
                        <a:pt x="856" y="2282"/>
                        <a:pt x="1617" y="1236"/>
                        <a:pt x="2092" y="0"/>
                      </a:cubicBezTo>
                      <a:cubicBezTo>
                        <a:pt x="2282" y="1046"/>
                        <a:pt x="2663" y="2092"/>
                        <a:pt x="3233" y="3043"/>
                      </a:cubicBezTo>
                      <a:cubicBezTo>
                        <a:pt x="2187" y="3138"/>
                        <a:pt x="1141" y="3233"/>
                        <a:pt x="0" y="3233"/>
                      </a:cubicBezTo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38" name="Frihåndsform: figur 337">
                  <a:extLst>
                    <a:ext uri="{FF2B5EF4-FFF2-40B4-BE49-F238E27FC236}">
                      <a16:creationId xmlns:a16="http://schemas.microsoft.com/office/drawing/2014/main" id="{5CCCAFB0-1373-4C1B-8328-E70CBB156E45}"/>
                    </a:ext>
                  </a:extLst>
                </p:cNvPr>
                <p:cNvSpPr/>
                <p:nvPr/>
              </p:nvSpPr>
              <p:spPr>
                <a:xfrm>
                  <a:off x="10481906" y="1008787"/>
                  <a:ext cx="735301" cy="87298"/>
                </a:xfrm>
                <a:custGeom>
                  <a:avLst/>
                  <a:gdLst>
                    <a:gd name="connsiteX0" fmla="*/ 701625 w 735301"/>
                    <a:gd name="connsiteY0" fmla="*/ 42128 h 87298"/>
                    <a:gd name="connsiteX1" fmla="*/ 714082 w 735301"/>
                    <a:gd name="connsiteY1" fmla="*/ 30241 h 87298"/>
                    <a:gd name="connsiteX2" fmla="*/ 724923 w 735301"/>
                    <a:gd name="connsiteY2" fmla="*/ 42128 h 87298"/>
                    <a:gd name="connsiteX3" fmla="*/ 701625 w 735301"/>
                    <a:gd name="connsiteY3" fmla="*/ 42128 h 87298"/>
                    <a:gd name="connsiteX4" fmla="*/ 716650 w 735301"/>
                    <a:gd name="connsiteY4" fmla="*/ 70942 h 87298"/>
                    <a:gd name="connsiteX5" fmla="*/ 733387 w 735301"/>
                    <a:gd name="connsiteY5" fmla="*/ 65807 h 87298"/>
                    <a:gd name="connsiteX6" fmla="*/ 733387 w 735301"/>
                    <a:gd name="connsiteY6" fmla="*/ 56488 h 87298"/>
                    <a:gd name="connsiteX7" fmla="*/ 717506 w 735301"/>
                    <a:gd name="connsiteY7" fmla="*/ 62384 h 87298"/>
                    <a:gd name="connsiteX8" fmla="*/ 701530 w 735301"/>
                    <a:gd name="connsiteY8" fmla="*/ 50306 h 87298"/>
                    <a:gd name="connsiteX9" fmla="*/ 735194 w 735301"/>
                    <a:gd name="connsiteY9" fmla="*/ 50306 h 87298"/>
                    <a:gd name="connsiteX10" fmla="*/ 713892 w 735301"/>
                    <a:gd name="connsiteY10" fmla="*/ 21777 h 87298"/>
                    <a:gd name="connsiteX11" fmla="*/ 691354 w 735301"/>
                    <a:gd name="connsiteY11" fmla="*/ 46502 h 87298"/>
                    <a:gd name="connsiteX12" fmla="*/ 716650 w 735301"/>
                    <a:gd name="connsiteY12" fmla="*/ 70942 h 87298"/>
                    <a:gd name="connsiteX13" fmla="*/ 659402 w 735301"/>
                    <a:gd name="connsiteY13" fmla="*/ 70086 h 87298"/>
                    <a:gd name="connsiteX14" fmla="*/ 670338 w 735301"/>
                    <a:gd name="connsiteY14" fmla="*/ 70086 h 87298"/>
                    <a:gd name="connsiteX15" fmla="*/ 688121 w 735301"/>
                    <a:gd name="connsiteY15" fmla="*/ 22348 h 87298"/>
                    <a:gd name="connsiteX16" fmla="*/ 677946 w 735301"/>
                    <a:gd name="connsiteY16" fmla="*/ 22348 h 87298"/>
                    <a:gd name="connsiteX17" fmla="*/ 665298 w 735301"/>
                    <a:gd name="connsiteY17" fmla="*/ 60196 h 87298"/>
                    <a:gd name="connsiteX18" fmla="*/ 653411 w 735301"/>
                    <a:gd name="connsiteY18" fmla="*/ 22348 h 87298"/>
                    <a:gd name="connsiteX19" fmla="*/ 642665 w 735301"/>
                    <a:gd name="connsiteY19" fmla="*/ 22348 h 87298"/>
                    <a:gd name="connsiteX20" fmla="*/ 659402 w 735301"/>
                    <a:gd name="connsiteY20" fmla="*/ 70086 h 87298"/>
                    <a:gd name="connsiteX21" fmla="*/ 604531 w 735301"/>
                    <a:gd name="connsiteY21" fmla="*/ 42128 h 87298"/>
                    <a:gd name="connsiteX22" fmla="*/ 616988 w 735301"/>
                    <a:gd name="connsiteY22" fmla="*/ 30241 h 87298"/>
                    <a:gd name="connsiteX23" fmla="*/ 627830 w 735301"/>
                    <a:gd name="connsiteY23" fmla="*/ 42128 h 87298"/>
                    <a:gd name="connsiteX24" fmla="*/ 604531 w 735301"/>
                    <a:gd name="connsiteY24" fmla="*/ 42128 h 87298"/>
                    <a:gd name="connsiteX25" fmla="*/ 619556 w 735301"/>
                    <a:gd name="connsiteY25" fmla="*/ 70942 h 87298"/>
                    <a:gd name="connsiteX26" fmla="*/ 636293 w 735301"/>
                    <a:gd name="connsiteY26" fmla="*/ 65807 h 87298"/>
                    <a:gd name="connsiteX27" fmla="*/ 636293 w 735301"/>
                    <a:gd name="connsiteY27" fmla="*/ 56488 h 87298"/>
                    <a:gd name="connsiteX28" fmla="*/ 620412 w 735301"/>
                    <a:gd name="connsiteY28" fmla="*/ 62384 h 87298"/>
                    <a:gd name="connsiteX29" fmla="*/ 604436 w 735301"/>
                    <a:gd name="connsiteY29" fmla="*/ 50306 h 87298"/>
                    <a:gd name="connsiteX30" fmla="*/ 638100 w 735301"/>
                    <a:gd name="connsiteY30" fmla="*/ 50306 h 87298"/>
                    <a:gd name="connsiteX31" fmla="*/ 616798 w 735301"/>
                    <a:gd name="connsiteY31" fmla="*/ 21777 h 87298"/>
                    <a:gd name="connsiteX32" fmla="*/ 594260 w 735301"/>
                    <a:gd name="connsiteY32" fmla="*/ 46502 h 87298"/>
                    <a:gd name="connsiteX33" fmla="*/ 619556 w 735301"/>
                    <a:gd name="connsiteY33" fmla="*/ 70942 h 87298"/>
                    <a:gd name="connsiteX34" fmla="*/ 582278 w 735301"/>
                    <a:gd name="connsiteY34" fmla="*/ 59340 h 87298"/>
                    <a:gd name="connsiteX35" fmla="*/ 582278 w 735301"/>
                    <a:gd name="connsiteY35" fmla="*/ 6657 h 87298"/>
                    <a:gd name="connsiteX36" fmla="*/ 572388 w 735301"/>
                    <a:gd name="connsiteY36" fmla="*/ 6657 h 87298"/>
                    <a:gd name="connsiteX37" fmla="*/ 572388 w 735301"/>
                    <a:gd name="connsiteY37" fmla="*/ 60101 h 87298"/>
                    <a:gd name="connsiteX38" fmla="*/ 582183 w 735301"/>
                    <a:gd name="connsiteY38" fmla="*/ 70942 h 87298"/>
                    <a:gd name="connsiteX39" fmla="*/ 587223 w 735301"/>
                    <a:gd name="connsiteY39" fmla="*/ 69706 h 87298"/>
                    <a:gd name="connsiteX40" fmla="*/ 587223 w 735301"/>
                    <a:gd name="connsiteY40" fmla="*/ 62288 h 87298"/>
                    <a:gd name="connsiteX41" fmla="*/ 585131 w 735301"/>
                    <a:gd name="connsiteY41" fmla="*/ 62669 h 87298"/>
                    <a:gd name="connsiteX42" fmla="*/ 582278 w 735301"/>
                    <a:gd name="connsiteY42" fmla="*/ 59340 h 87298"/>
                    <a:gd name="connsiteX43" fmla="*/ 520941 w 735301"/>
                    <a:gd name="connsiteY43" fmla="*/ 8464 h 87298"/>
                    <a:gd name="connsiteX44" fmla="*/ 524840 w 735301"/>
                    <a:gd name="connsiteY44" fmla="*/ 4660 h 87298"/>
                    <a:gd name="connsiteX45" fmla="*/ 528548 w 735301"/>
                    <a:gd name="connsiteY45" fmla="*/ 8464 h 87298"/>
                    <a:gd name="connsiteX46" fmla="*/ 524840 w 735301"/>
                    <a:gd name="connsiteY46" fmla="*/ 12363 h 87298"/>
                    <a:gd name="connsiteX47" fmla="*/ 520941 w 735301"/>
                    <a:gd name="connsiteY47" fmla="*/ 8464 h 87298"/>
                    <a:gd name="connsiteX48" fmla="*/ 516186 w 735301"/>
                    <a:gd name="connsiteY48" fmla="*/ 8559 h 87298"/>
                    <a:gd name="connsiteX49" fmla="*/ 524745 w 735301"/>
                    <a:gd name="connsiteY49" fmla="*/ 17117 h 87298"/>
                    <a:gd name="connsiteX50" fmla="*/ 533303 w 735301"/>
                    <a:gd name="connsiteY50" fmla="*/ 8559 h 87298"/>
                    <a:gd name="connsiteX51" fmla="*/ 524745 w 735301"/>
                    <a:gd name="connsiteY51" fmla="*/ 0 h 87298"/>
                    <a:gd name="connsiteX52" fmla="*/ 516186 w 735301"/>
                    <a:gd name="connsiteY52" fmla="*/ 8559 h 87298"/>
                    <a:gd name="connsiteX53" fmla="*/ 504964 w 735301"/>
                    <a:gd name="connsiteY53" fmla="*/ 56963 h 87298"/>
                    <a:gd name="connsiteX54" fmla="*/ 520180 w 735301"/>
                    <a:gd name="connsiteY54" fmla="*/ 70942 h 87298"/>
                    <a:gd name="connsiteX55" fmla="*/ 534825 w 735301"/>
                    <a:gd name="connsiteY55" fmla="*/ 64856 h 87298"/>
                    <a:gd name="connsiteX56" fmla="*/ 542147 w 735301"/>
                    <a:gd name="connsiteY56" fmla="*/ 70847 h 87298"/>
                    <a:gd name="connsiteX57" fmla="*/ 547187 w 735301"/>
                    <a:gd name="connsiteY57" fmla="*/ 69231 h 87298"/>
                    <a:gd name="connsiteX58" fmla="*/ 547187 w 735301"/>
                    <a:gd name="connsiteY58" fmla="*/ 62574 h 87298"/>
                    <a:gd name="connsiteX59" fmla="*/ 545951 w 735301"/>
                    <a:gd name="connsiteY59" fmla="*/ 62859 h 87298"/>
                    <a:gd name="connsiteX60" fmla="*/ 543574 w 735301"/>
                    <a:gd name="connsiteY60" fmla="*/ 60291 h 87298"/>
                    <a:gd name="connsiteX61" fmla="*/ 543574 w 735301"/>
                    <a:gd name="connsiteY61" fmla="*/ 39846 h 87298"/>
                    <a:gd name="connsiteX62" fmla="*/ 523889 w 735301"/>
                    <a:gd name="connsiteY62" fmla="*/ 21682 h 87298"/>
                    <a:gd name="connsiteX63" fmla="*/ 509054 w 735301"/>
                    <a:gd name="connsiteY63" fmla="*/ 25581 h 87298"/>
                    <a:gd name="connsiteX64" fmla="*/ 509054 w 735301"/>
                    <a:gd name="connsiteY64" fmla="*/ 34996 h 87298"/>
                    <a:gd name="connsiteX65" fmla="*/ 522652 w 735301"/>
                    <a:gd name="connsiteY65" fmla="*/ 30336 h 87298"/>
                    <a:gd name="connsiteX66" fmla="*/ 533589 w 735301"/>
                    <a:gd name="connsiteY66" fmla="*/ 39465 h 87298"/>
                    <a:gd name="connsiteX67" fmla="*/ 504964 w 735301"/>
                    <a:gd name="connsiteY67" fmla="*/ 56963 h 87298"/>
                    <a:gd name="connsiteX68" fmla="*/ 515045 w 735301"/>
                    <a:gd name="connsiteY68" fmla="*/ 56012 h 87298"/>
                    <a:gd name="connsiteX69" fmla="*/ 533779 w 735301"/>
                    <a:gd name="connsiteY69" fmla="*/ 47168 h 87298"/>
                    <a:gd name="connsiteX70" fmla="*/ 533779 w 735301"/>
                    <a:gd name="connsiteY70" fmla="*/ 57534 h 87298"/>
                    <a:gd name="connsiteX71" fmla="*/ 522462 w 735301"/>
                    <a:gd name="connsiteY71" fmla="*/ 62574 h 87298"/>
                    <a:gd name="connsiteX72" fmla="*/ 515045 w 735301"/>
                    <a:gd name="connsiteY72" fmla="*/ 56012 h 87298"/>
                    <a:gd name="connsiteX73" fmla="*/ 445814 w 735301"/>
                    <a:gd name="connsiteY73" fmla="*/ 46312 h 87298"/>
                    <a:gd name="connsiteX74" fmla="*/ 459508 w 735301"/>
                    <a:gd name="connsiteY74" fmla="*/ 30241 h 87298"/>
                    <a:gd name="connsiteX75" fmla="*/ 469683 w 735301"/>
                    <a:gd name="connsiteY75" fmla="*/ 34330 h 87298"/>
                    <a:gd name="connsiteX76" fmla="*/ 469683 w 735301"/>
                    <a:gd name="connsiteY76" fmla="*/ 58104 h 87298"/>
                    <a:gd name="connsiteX77" fmla="*/ 459223 w 735301"/>
                    <a:gd name="connsiteY77" fmla="*/ 62288 h 87298"/>
                    <a:gd name="connsiteX78" fmla="*/ 445814 w 735301"/>
                    <a:gd name="connsiteY78" fmla="*/ 46312 h 87298"/>
                    <a:gd name="connsiteX79" fmla="*/ 470730 w 735301"/>
                    <a:gd name="connsiteY79" fmla="*/ 66092 h 87298"/>
                    <a:gd name="connsiteX80" fmla="*/ 471205 w 735301"/>
                    <a:gd name="connsiteY80" fmla="*/ 70181 h 87298"/>
                    <a:gd name="connsiteX81" fmla="*/ 479574 w 735301"/>
                    <a:gd name="connsiteY81" fmla="*/ 70181 h 87298"/>
                    <a:gd name="connsiteX82" fmla="*/ 479574 w 735301"/>
                    <a:gd name="connsiteY82" fmla="*/ 6657 h 87298"/>
                    <a:gd name="connsiteX83" fmla="*/ 469683 w 735301"/>
                    <a:gd name="connsiteY83" fmla="*/ 6657 h 87298"/>
                    <a:gd name="connsiteX84" fmla="*/ 469683 w 735301"/>
                    <a:gd name="connsiteY84" fmla="*/ 25581 h 87298"/>
                    <a:gd name="connsiteX85" fmla="*/ 457796 w 735301"/>
                    <a:gd name="connsiteY85" fmla="*/ 21682 h 87298"/>
                    <a:gd name="connsiteX86" fmla="*/ 435639 w 735301"/>
                    <a:gd name="connsiteY86" fmla="*/ 46312 h 87298"/>
                    <a:gd name="connsiteX87" fmla="*/ 457796 w 735301"/>
                    <a:gd name="connsiteY87" fmla="*/ 70847 h 87298"/>
                    <a:gd name="connsiteX88" fmla="*/ 470730 w 735301"/>
                    <a:gd name="connsiteY88" fmla="*/ 66092 h 87298"/>
                    <a:gd name="connsiteX89" fmla="*/ 394937 w 735301"/>
                    <a:gd name="connsiteY89" fmla="*/ 42128 h 87298"/>
                    <a:gd name="connsiteX90" fmla="*/ 407395 w 735301"/>
                    <a:gd name="connsiteY90" fmla="*/ 30241 h 87298"/>
                    <a:gd name="connsiteX91" fmla="*/ 418236 w 735301"/>
                    <a:gd name="connsiteY91" fmla="*/ 42128 h 87298"/>
                    <a:gd name="connsiteX92" fmla="*/ 394937 w 735301"/>
                    <a:gd name="connsiteY92" fmla="*/ 42128 h 87298"/>
                    <a:gd name="connsiteX93" fmla="*/ 409868 w 735301"/>
                    <a:gd name="connsiteY93" fmla="*/ 70942 h 87298"/>
                    <a:gd name="connsiteX94" fmla="*/ 426605 w 735301"/>
                    <a:gd name="connsiteY94" fmla="*/ 65807 h 87298"/>
                    <a:gd name="connsiteX95" fmla="*/ 426605 w 735301"/>
                    <a:gd name="connsiteY95" fmla="*/ 56488 h 87298"/>
                    <a:gd name="connsiteX96" fmla="*/ 410723 w 735301"/>
                    <a:gd name="connsiteY96" fmla="*/ 62384 h 87298"/>
                    <a:gd name="connsiteX97" fmla="*/ 394747 w 735301"/>
                    <a:gd name="connsiteY97" fmla="*/ 50306 h 87298"/>
                    <a:gd name="connsiteX98" fmla="*/ 428411 w 735301"/>
                    <a:gd name="connsiteY98" fmla="*/ 50306 h 87298"/>
                    <a:gd name="connsiteX99" fmla="*/ 407110 w 735301"/>
                    <a:gd name="connsiteY99" fmla="*/ 21777 h 87298"/>
                    <a:gd name="connsiteX100" fmla="*/ 384572 w 735301"/>
                    <a:gd name="connsiteY100" fmla="*/ 46502 h 87298"/>
                    <a:gd name="connsiteX101" fmla="*/ 409868 w 735301"/>
                    <a:gd name="connsiteY101" fmla="*/ 70942 h 87298"/>
                    <a:gd name="connsiteX102" fmla="*/ 349576 w 735301"/>
                    <a:gd name="connsiteY102" fmla="*/ 26057 h 87298"/>
                    <a:gd name="connsiteX103" fmla="*/ 349576 w 735301"/>
                    <a:gd name="connsiteY103" fmla="*/ 31002 h 87298"/>
                    <a:gd name="connsiteX104" fmla="*/ 356043 w 735301"/>
                    <a:gd name="connsiteY104" fmla="*/ 31002 h 87298"/>
                    <a:gd name="connsiteX105" fmla="*/ 356043 w 735301"/>
                    <a:gd name="connsiteY105" fmla="*/ 55061 h 87298"/>
                    <a:gd name="connsiteX106" fmla="*/ 371448 w 735301"/>
                    <a:gd name="connsiteY106" fmla="*/ 70942 h 87298"/>
                    <a:gd name="connsiteX107" fmla="*/ 380387 w 735301"/>
                    <a:gd name="connsiteY107" fmla="*/ 68565 h 87298"/>
                    <a:gd name="connsiteX108" fmla="*/ 380387 w 735301"/>
                    <a:gd name="connsiteY108" fmla="*/ 60862 h 87298"/>
                    <a:gd name="connsiteX109" fmla="*/ 373731 w 735301"/>
                    <a:gd name="connsiteY109" fmla="*/ 62098 h 87298"/>
                    <a:gd name="connsiteX110" fmla="*/ 365838 w 735301"/>
                    <a:gd name="connsiteY110" fmla="*/ 54300 h 87298"/>
                    <a:gd name="connsiteX111" fmla="*/ 365838 w 735301"/>
                    <a:gd name="connsiteY111" fmla="*/ 31002 h 87298"/>
                    <a:gd name="connsiteX112" fmla="*/ 378676 w 735301"/>
                    <a:gd name="connsiteY112" fmla="*/ 31002 h 87298"/>
                    <a:gd name="connsiteX113" fmla="*/ 378676 w 735301"/>
                    <a:gd name="connsiteY113" fmla="*/ 22348 h 87298"/>
                    <a:gd name="connsiteX114" fmla="*/ 365838 w 735301"/>
                    <a:gd name="connsiteY114" fmla="*/ 22348 h 87298"/>
                    <a:gd name="connsiteX115" fmla="*/ 365838 w 735301"/>
                    <a:gd name="connsiteY115" fmla="*/ 13599 h 87298"/>
                    <a:gd name="connsiteX116" fmla="*/ 360322 w 735301"/>
                    <a:gd name="connsiteY116" fmla="*/ 13599 h 87298"/>
                    <a:gd name="connsiteX117" fmla="*/ 360132 w 735301"/>
                    <a:gd name="connsiteY117" fmla="*/ 14265 h 87298"/>
                    <a:gd name="connsiteX118" fmla="*/ 349576 w 735301"/>
                    <a:gd name="connsiteY118" fmla="*/ 26057 h 87298"/>
                    <a:gd name="connsiteX119" fmla="*/ 328084 w 735301"/>
                    <a:gd name="connsiteY119" fmla="*/ 21682 h 87298"/>
                    <a:gd name="connsiteX120" fmla="*/ 341778 w 735301"/>
                    <a:gd name="connsiteY120" fmla="*/ 24440 h 87298"/>
                    <a:gd name="connsiteX121" fmla="*/ 341683 w 735301"/>
                    <a:gd name="connsiteY121" fmla="*/ 33950 h 87298"/>
                    <a:gd name="connsiteX122" fmla="*/ 328655 w 735301"/>
                    <a:gd name="connsiteY122" fmla="*/ 30336 h 87298"/>
                    <a:gd name="connsiteX123" fmla="*/ 320572 w 735301"/>
                    <a:gd name="connsiteY123" fmla="*/ 34901 h 87298"/>
                    <a:gd name="connsiteX124" fmla="*/ 329511 w 735301"/>
                    <a:gd name="connsiteY124" fmla="*/ 41177 h 87298"/>
                    <a:gd name="connsiteX125" fmla="*/ 345107 w 735301"/>
                    <a:gd name="connsiteY125" fmla="*/ 56297 h 87298"/>
                    <a:gd name="connsiteX126" fmla="*/ 325897 w 735301"/>
                    <a:gd name="connsiteY126" fmla="*/ 70942 h 87298"/>
                    <a:gd name="connsiteX127" fmla="*/ 310111 w 735301"/>
                    <a:gd name="connsiteY127" fmla="*/ 67804 h 87298"/>
                    <a:gd name="connsiteX128" fmla="*/ 310111 w 735301"/>
                    <a:gd name="connsiteY128" fmla="*/ 57534 h 87298"/>
                    <a:gd name="connsiteX129" fmla="*/ 325517 w 735301"/>
                    <a:gd name="connsiteY129" fmla="*/ 62384 h 87298"/>
                    <a:gd name="connsiteX130" fmla="*/ 334931 w 735301"/>
                    <a:gd name="connsiteY130" fmla="*/ 57058 h 87298"/>
                    <a:gd name="connsiteX131" fmla="*/ 323995 w 735301"/>
                    <a:gd name="connsiteY131" fmla="*/ 49926 h 87298"/>
                    <a:gd name="connsiteX132" fmla="*/ 310586 w 735301"/>
                    <a:gd name="connsiteY132" fmla="*/ 35852 h 87298"/>
                    <a:gd name="connsiteX133" fmla="*/ 328084 w 735301"/>
                    <a:gd name="connsiteY133" fmla="*/ 21682 h 87298"/>
                    <a:gd name="connsiteX134" fmla="*/ 256191 w 735301"/>
                    <a:gd name="connsiteY134" fmla="*/ 26057 h 87298"/>
                    <a:gd name="connsiteX135" fmla="*/ 256191 w 735301"/>
                    <a:gd name="connsiteY135" fmla="*/ 31002 h 87298"/>
                    <a:gd name="connsiteX136" fmla="*/ 262658 w 735301"/>
                    <a:gd name="connsiteY136" fmla="*/ 31002 h 87298"/>
                    <a:gd name="connsiteX137" fmla="*/ 262658 w 735301"/>
                    <a:gd name="connsiteY137" fmla="*/ 55061 h 87298"/>
                    <a:gd name="connsiteX138" fmla="*/ 278063 w 735301"/>
                    <a:gd name="connsiteY138" fmla="*/ 70942 h 87298"/>
                    <a:gd name="connsiteX139" fmla="*/ 287002 w 735301"/>
                    <a:gd name="connsiteY139" fmla="*/ 68565 h 87298"/>
                    <a:gd name="connsiteX140" fmla="*/ 287002 w 735301"/>
                    <a:gd name="connsiteY140" fmla="*/ 60862 h 87298"/>
                    <a:gd name="connsiteX141" fmla="*/ 280346 w 735301"/>
                    <a:gd name="connsiteY141" fmla="*/ 62098 h 87298"/>
                    <a:gd name="connsiteX142" fmla="*/ 272453 w 735301"/>
                    <a:gd name="connsiteY142" fmla="*/ 54300 h 87298"/>
                    <a:gd name="connsiteX143" fmla="*/ 272453 w 735301"/>
                    <a:gd name="connsiteY143" fmla="*/ 31002 h 87298"/>
                    <a:gd name="connsiteX144" fmla="*/ 285291 w 735301"/>
                    <a:gd name="connsiteY144" fmla="*/ 31002 h 87298"/>
                    <a:gd name="connsiteX145" fmla="*/ 285291 w 735301"/>
                    <a:gd name="connsiteY145" fmla="*/ 22348 h 87298"/>
                    <a:gd name="connsiteX146" fmla="*/ 272453 w 735301"/>
                    <a:gd name="connsiteY146" fmla="*/ 22348 h 87298"/>
                    <a:gd name="connsiteX147" fmla="*/ 272453 w 735301"/>
                    <a:gd name="connsiteY147" fmla="*/ 13599 h 87298"/>
                    <a:gd name="connsiteX148" fmla="*/ 266937 w 735301"/>
                    <a:gd name="connsiteY148" fmla="*/ 13599 h 87298"/>
                    <a:gd name="connsiteX149" fmla="*/ 266747 w 735301"/>
                    <a:gd name="connsiteY149" fmla="*/ 14265 h 87298"/>
                    <a:gd name="connsiteX150" fmla="*/ 256191 w 735301"/>
                    <a:gd name="connsiteY150" fmla="*/ 26057 h 87298"/>
                    <a:gd name="connsiteX151" fmla="*/ 215109 w 735301"/>
                    <a:gd name="connsiteY151" fmla="*/ 46312 h 87298"/>
                    <a:gd name="connsiteX152" fmla="*/ 228803 w 735301"/>
                    <a:gd name="connsiteY152" fmla="*/ 30241 h 87298"/>
                    <a:gd name="connsiteX153" fmla="*/ 238978 w 735301"/>
                    <a:gd name="connsiteY153" fmla="*/ 34330 h 87298"/>
                    <a:gd name="connsiteX154" fmla="*/ 238978 w 735301"/>
                    <a:gd name="connsiteY154" fmla="*/ 58104 h 87298"/>
                    <a:gd name="connsiteX155" fmla="*/ 228518 w 735301"/>
                    <a:gd name="connsiteY155" fmla="*/ 62288 h 87298"/>
                    <a:gd name="connsiteX156" fmla="*/ 215109 w 735301"/>
                    <a:gd name="connsiteY156" fmla="*/ 46312 h 87298"/>
                    <a:gd name="connsiteX157" fmla="*/ 240024 w 735301"/>
                    <a:gd name="connsiteY157" fmla="*/ 66092 h 87298"/>
                    <a:gd name="connsiteX158" fmla="*/ 240500 w 735301"/>
                    <a:gd name="connsiteY158" fmla="*/ 70181 h 87298"/>
                    <a:gd name="connsiteX159" fmla="*/ 248868 w 735301"/>
                    <a:gd name="connsiteY159" fmla="*/ 70181 h 87298"/>
                    <a:gd name="connsiteX160" fmla="*/ 248868 w 735301"/>
                    <a:gd name="connsiteY160" fmla="*/ 6657 h 87298"/>
                    <a:gd name="connsiteX161" fmla="*/ 238978 w 735301"/>
                    <a:gd name="connsiteY161" fmla="*/ 6657 h 87298"/>
                    <a:gd name="connsiteX162" fmla="*/ 238978 w 735301"/>
                    <a:gd name="connsiteY162" fmla="*/ 25581 h 87298"/>
                    <a:gd name="connsiteX163" fmla="*/ 227091 w 735301"/>
                    <a:gd name="connsiteY163" fmla="*/ 21682 h 87298"/>
                    <a:gd name="connsiteX164" fmla="*/ 204934 w 735301"/>
                    <a:gd name="connsiteY164" fmla="*/ 46312 h 87298"/>
                    <a:gd name="connsiteX165" fmla="*/ 227091 w 735301"/>
                    <a:gd name="connsiteY165" fmla="*/ 70847 h 87298"/>
                    <a:gd name="connsiteX166" fmla="*/ 240024 w 735301"/>
                    <a:gd name="connsiteY166" fmla="*/ 66092 h 87298"/>
                    <a:gd name="connsiteX167" fmla="*/ 161950 w 735301"/>
                    <a:gd name="connsiteY167" fmla="*/ 46312 h 87298"/>
                    <a:gd name="connsiteX168" fmla="*/ 174788 w 735301"/>
                    <a:gd name="connsiteY168" fmla="*/ 30336 h 87298"/>
                    <a:gd name="connsiteX169" fmla="*/ 187816 w 735301"/>
                    <a:gd name="connsiteY169" fmla="*/ 46312 h 87298"/>
                    <a:gd name="connsiteX170" fmla="*/ 175073 w 735301"/>
                    <a:gd name="connsiteY170" fmla="*/ 62384 h 87298"/>
                    <a:gd name="connsiteX171" fmla="*/ 161950 w 735301"/>
                    <a:gd name="connsiteY171" fmla="*/ 46312 h 87298"/>
                    <a:gd name="connsiteX172" fmla="*/ 197897 w 735301"/>
                    <a:gd name="connsiteY172" fmla="*/ 46312 h 87298"/>
                    <a:gd name="connsiteX173" fmla="*/ 174883 w 735301"/>
                    <a:gd name="connsiteY173" fmla="*/ 21777 h 87298"/>
                    <a:gd name="connsiteX174" fmla="*/ 151965 w 735301"/>
                    <a:gd name="connsiteY174" fmla="*/ 46312 h 87298"/>
                    <a:gd name="connsiteX175" fmla="*/ 174978 w 735301"/>
                    <a:gd name="connsiteY175" fmla="*/ 70942 h 87298"/>
                    <a:gd name="connsiteX176" fmla="*/ 197897 w 735301"/>
                    <a:gd name="connsiteY176" fmla="*/ 46312 h 87298"/>
                    <a:gd name="connsiteX177" fmla="*/ 114592 w 735301"/>
                    <a:gd name="connsiteY177" fmla="*/ 37183 h 87298"/>
                    <a:gd name="connsiteX178" fmla="*/ 122770 w 735301"/>
                    <a:gd name="connsiteY178" fmla="*/ 29765 h 87298"/>
                    <a:gd name="connsiteX179" fmla="*/ 131234 w 735301"/>
                    <a:gd name="connsiteY179" fmla="*/ 37183 h 87298"/>
                    <a:gd name="connsiteX180" fmla="*/ 123055 w 735301"/>
                    <a:gd name="connsiteY180" fmla="*/ 44600 h 87298"/>
                    <a:gd name="connsiteX181" fmla="*/ 114592 w 735301"/>
                    <a:gd name="connsiteY181" fmla="*/ 37183 h 87298"/>
                    <a:gd name="connsiteX182" fmla="*/ 123341 w 735301"/>
                    <a:gd name="connsiteY182" fmla="*/ 87299 h 87298"/>
                    <a:gd name="connsiteX183" fmla="*/ 146639 w 735301"/>
                    <a:gd name="connsiteY183" fmla="*/ 72369 h 87298"/>
                    <a:gd name="connsiteX184" fmla="*/ 129427 w 735301"/>
                    <a:gd name="connsiteY184" fmla="*/ 59816 h 87298"/>
                    <a:gd name="connsiteX185" fmla="*/ 119822 w 735301"/>
                    <a:gd name="connsiteY185" fmla="*/ 59150 h 87298"/>
                    <a:gd name="connsiteX186" fmla="*/ 113355 w 735301"/>
                    <a:gd name="connsiteY186" fmla="*/ 55156 h 87298"/>
                    <a:gd name="connsiteX187" fmla="*/ 115923 w 735301"/>
                    <a:gd name="connsiteY187" fmla="*/ 51828 h 87298"/>
                    <a:gd name="connsiteX188" fmla="*/ 122960 w 735301"/>
                    <a:gd name="connsiteY188" fmla="*/ 52779 h 87298"/>
                    <a:gd name="connsiteX189" fmla="*/ 141124 w 735301"/>
                    <a:gd name="connsiteY189" fmla="*/ 37373 h 87298"/>
                    <a:gd name="connsiteX190" fmla="*/ 138271 w 735301"/>
                    <a:gd name="connsiteY190" fmla="*/ 29765 h 87298"/>
                    <a:gd name="connsiteX191" fmla="*/ 146354 w 735301"/>
                    <a:gd name="connsiteY191" fmla="*/ 29765 h 87298"/>
                    <a:gd name="connsiteX192" fmla="*/ 146354 w 735301"/>
                    <a:gd name="connsiteY192" fmla="*/ 21777 h 87298"/>
                    <a:gd name="connsiteX193" fmla="*/ 122960 w 735301"/>
                    <a:gd name="connsiteY193" fmla="*/ 21777 h 87298"/>
                    <a:gd name="connsiteX194" fmla="*/ 104797 w 735301"/>
                    <a:gd name="connsiteY194" fmla="*/ 37563 h 87298"/>
                    <a:gd name="connsiteX195" fmla="*/ 110978 w 735301"/>
                    <a:gd name="connsiteY195" fmla="*/ 49641 h 87298"/>
                    <a:gd name="connsiteX196" fmla="*/ 104702 w 735301"/>
                    <a:gd name="connsiteY196" fmla="*/ 57914 h 87298"/>
                    <a:gd name="connsiteX197" fmla="*/ 118776 w 735301"/>
                    <a:gd name="connsiteY197" fmla="*/ 67994 h 87298"/>
                    <a:gd name="connsiteX198" fmla="*/ 127810 w 735301"/>
                    <a:gd name="connsiteY198" fmla="*/ 68565 h 87298"/>
                    <a:gd name="connsiteX199" fmla="*/ 136654 w 735301"/>
                    <a:gd name="connsiteY199" fmla="*/ 73320 h 87298"/>
                    <a:gd name="connsiteX200" fmla="*/ 123531 w 735301"/>
                    <a:gd name="connsiteY200" fmla="*/ 79121 h 87298"/>
                    <a:gd name="connsiteX201" fmla="*/ 111454 w 735301"/>
                    <a:gd name="connsiteY201" fmla="*/ 74080 h 87298"/>
                    <a:gd name="connsiteX202" fmla="*/ 113165 w 735301"/>
                    <a:gd name="connsiteY202" fmla="*/ 70752 h 87298"/>
                    <a:gd name="connsiteX203" fmla="*/ 105367 w 735301"/>
                    <a:gd name="connsiteY203" fmla="*/ 70752 h 87298"/>
                    <a:gd name="connsiteX204" fmla="*/ 101754 w 735301"/>
                    <a:gd name="connsiteY204" fmla="*/ 76363 h 87298"/>
                    <a:gd name="connsiteX205" fmla="*/ 123341 w 735301"/>
                    <a:gd name="connsiteY205" fmla="*/ 87299 h 87298"/>
                    <a:gd name="connsiteX206" fmla="*/ 49641 w 735301"/>
                    <a:gd name="connsiteY206" fmla="*/ 26057 h 87298"/>
                    <a:gd name="connsiteX207" fmla="*/ 49641 w 735301"/>
                    <a:gd name="connsiteY207" fmla="*/ 31002 h 87298"/>
                    <a:gd name="connsiteX208" fmla="*/ 56107 w 735301"/>
                    <a:gd name="connsiteY208" fmla="*/ 31002 h 87298"/>
                    <a:gd name="connsiteX209" fmla="*/ 56107 w 735301"/>
                    <a:gd name="connsiteY209" fmla="*/ 55061 h 87298"/>
                    <a:gd name="connsiteX210" fmla="*/ 71513 w 735301"/>
                    <a:gd name="connsiteY210" fmla="*/ 70942 h 87298"/>
                    <a:gd name="connsiteX211" fmla="*/ 80452 w 735301"/>
                    <a:gd name="connsiteY211" fmla="*/ 68565 h 87298"/>
                    <a:gd name="connsiteX212" fmla="*/ 80452 w 735301"/>
                    <a:gd name="connsiteY212" fmla="*/ 60862 h 87298"/>
                    <a:gd name="connsiteX213" fmla="*/ 73795 w 735301"/>
                    <a:gd name="connsiteY213" fmla="*/ 62098 h 87298"/>
                    <a:gd name="connsiteX214" fmla="*/ 65902 w 735301"/>
                    <a:gd name="connsiteY214" fmla="*/ 54300 h 87298"/>
                    <a:gd name="connsiteX215" fmla="*/ 65902 w 735301"/>
                    <a:gd name="connsiteY215" fmla="*/ 31002 h 87298"/>
                    <a:gd name="connsiteX216" fmla="*/ 78740 w 735301"/>
                    <a:gd name="connsiteY216" fmla="*/ 31002 h 87298"/>
                    <a:gd name="connsiteX217" fmla="*/ 78740 w 735301"/>
                    <a:gd name="connsiteY217" fmla="*/ 22348 h 87298"/>
                    <a:gd name="connsiteX218" fmla="*/ 65902 w 735301"/>
                    <a:gd name="connsiteY218" fmla="*/ 22348 h 87298"/>
                    <a:gd name="connsiteX219" fmla="*/ 65902 w 735301"/>
                    <a:gd name="connsiteY219" fmla="*/ 13599 h 87298"/>
                    <a:gd name="connsiteX220" fmla="*/ 60387 w 735301"/>
                    <a:gd name="connsiteY220" fmla="*/ 13599 h 87298"/>
                    <a:gd name="connsiteX221" fmla="*/ 60196 w 735301"/>
                    <a:gd name="connsiteY221" fmla="*/ 14265 h 87298"/>
                    <a:gd name="connsiteX222" fmla="*/ 49641 w 735301"/>
                    <a:gd name="connsiteY222" fmla="*/ 26057 h 87298"/>
                    <a:gd name="connsiteX223" fmla="*/ 10270 w 735301"/>
                    <a:gd name="connsiteY223" fmla="*/ 42128 h 87298"/>
                    <a:gd name="connsiteX224" fmla="*/ 22728 w 735301"/>
                    <a:gd name="connsiteY224" fmla="*/ 30241 h 87298"/>
                    <a:gd name="connsiteX225" fmla="*/ 33569 w 735301"/>
                    <a:gd name="connsiteY225" fmla="*/ 42128 h 87298"/>
                    <a:gd name="connsiteX226" fmla="*/ 10270 w 735301"/>
                    <a:gd name="connsiteY226" fmla="*/ 42128 h 87298"/>
                    <a:gd name="connsiteX227" fmla="*/ 25201 w 735301"/>
                    <a:gd name="connsiteY227" fmla="*/ 70942 h 87298"/>
                    <a:gd name="connsiteX228" fmla="*/ 41938 w 735301"/>
                    <a:gd name="connsiteY228" fmla="*/ 65807 h 87298"/>
                    <a:gd name="connsiteX229" fmla="*/ 41938 w 735301"/>
                    <a:gd name="connsiteY229" fmla="*/ 56488 h 87298"/>
                    <a:gd name="connsiteX230" fmla="*/ 26057 w 735301"/>
                    <a:gd name="connsiteY230" fmla="*/ 62384 h 87298"/>
                    <a:gd name="connsiteX231" fmla="*/ 10080 w 735301"/>
                    <a:gd name="connsiteY231" fmla="*/ 50306 h 87298"/>
                    <a:gd name="connsiteX232" fmla="*/ 43745 w 735301"/>
                    <a:gd name="connsiteY232" fmla="*/ 50306 h 87298"/>
                    <a:gd name="connsiteX233" fmla="*/ 22443 w 735301"/>
                    <a:gd name="connsiteY233" fmla="*/ 21777 h 87298"/>
                    <a:gd name="connsiteX234" fmla="*/ 0 w 735301"/>
                    <a:gd name="connsiteY234" fmla="*/ 46502 h 87298"/>
                    <a:gd name="connsiteX235" fmla="*/ 25201 w 735301"/>
                    <a:gd name="connsiteY235" fmla="*/ 70942 h 8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735301" h="87298">
                      <a:moveTo>
                        <a:pt x="701625" y="42128"/>
                      </a:moveTo>
                      <a:cubicBezTo>
                        <a:pt x="702766" y="34710"/>
                        <a:pt x="707331" y="30241"/>
                        <a:pt x="714082" y="30241"/>
                      </a:cubicBezTo>
                      <a:cubicBezTo>
                        <a:pt x="720169" y="30241"/>
                        <a:pt x="724163" y="34901"/>
                        <a:pt x="724923" y="42128"/>
                      </a:cubicBezTo>
                      <a:lnTo>
                        <a:pt x="701625" y="42128"/>
                      </a:lnTo>
                      <a:close/>
                      <a:moveTo>
                        <a:pt x="716650" y="70942"/>
                      </a:moveTo>
                      <a:cubicBezTo>
                        <a:pt x="722926" y="70942"/>
                        <a:pt x="729869" y="68755"/>
                        <a:pt x="733387" y="65807"/>
                      </a:cubicBezTo>
                      <a:lnTo>
                        <a:pt x="733387" y="56488"/>
                      </a:lnTo>
                      <a:cubicBezTo>
                        <a:pt x="729393" y="60006"/>
                        <a:pt x="723307" y="62384"/>
                        <a:pt x="717506" y="62384"/>
                      </a:cubicBezTo>
                      <a:cubicBezTo>
                        <a:pt x="708091" y="62384"/>
                        <a:pt x="702766" y="58389"/>
                        <a:pt x="701530" y="50306"/>
                      </a:cubicBezTo>
                      <a:lnTo>
                        <a:pt x="735194" y="50306"/>
                      </a:lnTo>
                      <a:cubicBezTo>
                        <a:pt x="736335" y="32523"/>
                        <a:pt x="728347" y="21777"/>
                        <a:pt x="713892" y="21777"/>
                      </a:cubicBezTo>
                      <a:cubicBezTo>
                        <a:pt x="700103" y="21777"/>
                        <a:pt x="691354" y="31382"/>
                        <a:pt x="691354" y="46502"/>
                      </a:cubicBezTo>
                      <a:cubicBezTo>
                        <a:pt x="691354" y="62193"/>
                        <a:pt x="700484" y="70942"/>
                        <a:pt x="716650" y="70942"/>
                      </a:cubicBezTo>
                      <a:moveTo>
                        <a:pt x="659402" y="70086"/>
                      </a:moveTo>
                      <a:lnTo>
                        <a:pt x="670338" y="70086"/>
                      </a:lnTo>
                      <a:cubicBezTo>
                        <a:pt x="676900" y="55917"/>
                        <a:pt x="682796" y="40131"/>
                        <a:pt x="688121" y="22348"/>
                      </a:cubicBezTo>
                      <a:lnTo>
                        <a:pt x="677946" y="22348"/>
                      </a:lnTo>
                      <a:cubicBezTo>
                        <a:pt x="673952" y="37373"/>
                        <a:pt x="669577" y="49926"/>
                        <a:pt x="665298" y="60196"/>
                      </a:cubicBezTo>
                      <a:cubicBezTo>
                        <a:pt x="660923" y="49736"/>
                        <a:pt x="656263" y="35471"/>
                        <a:pt x="653411" y="22348"/>
                      </a:cubicBezTo>
                      <a:lnTo>
                        <a:pt x="642665" y="22348"/>
                      </a:lnTo>
                      <a:cubicBezTo>
                        <a:pt x="646564" y="37753"/>
                        <a:pt x="652650" y="55156"/>
                        <a:pt x="659402" y="70086"/>
                      </a:cubicBezTo>
                      <a:moveTo>
                        <a:pt x="604531" y="42128"/>
                      </a:moveTo>
                      <a:cubicBezTo>
                        <a:pt x="605672" y="34710"/>
                        <a:pt x="610237" y="30241"/>
                        <a:pt x="616988" y="30241"/>
                      </a:cubicBezTo>
                      <a:cubicBezTo>
                        <a:pt x="623075" y="30241"/>
                        <a:pt x="627069" y="34901"/>
                        <a:pt x="627830" y="42128"/>
                      </a:cubicBezTo>
                      <a:lnTo>
                        <a:pt x="604531" y="42128"/>
                      </a:lnTo>
                      <a:close/>
                      <a:moveTo>
                        <a:pt x="619556" y="70942"/>
                      </a:moveTo>
                      <a:cubicBezTo>
                        <a:pt x="625833" y="70942"/>
                        <a:pt x="632775" y="68755"/>
                        <a:pt x="636293" y="65807"/>
                      </a:cubicBezTo>
                      <a:lnTo>
                        <a:pt x="636293" y="56488"/>
                      </a:lnTo>
                      <a:cubicBezTo>
                        <a:pt x="632299" y="60006"/>
                        <a:pt x="626213" y="62384"/>
                        <a:pt x="620412" y="62384"/>
                      </a:cubicBezTo>
                      <a:cubicBezTo>
                        <a:pt x="610997" y="62384"/>
                        <a:pt x="605672" y="58389"/>
                        <a:pt x="604436" y="50306"/>
                      </a:cubicBezTo>
                      <a:lnTo>
                        <a:pt x="638100" y="50306"/>
                      </a:lnTo>
                      <a:cubicBezTo>
                        <a:pt x="639241" y="32523"/>
                        <a:pt x="631253" y="21777"/>
                        <a:pt x="616798" y="21777"/>
                      </a:cubicBezTo>
                      <a:cubicBezTo>
                        <a:pt x="603009" y="21777"/>
                        <a:pt x="594260" y="31382"/>
                        <a:pt x="594260" y="46502"/>
                      </a:cubicBezTo>
                      <a:cubicBezTo>
                        <a:pt x="594355" y="62193"/>
                        <a:pt x="603390" y="70942"/>
                        <a:pt x="619556" y="70942"/>
                      </a:cubicBezTo>
                      <a:moveTo>
                        <a:pt x="582278" y="59340"/>
                      </a:moveTo>
                      <a:lnTo>
                        <a:pt x="582278" y="6657"/>
                      </a:lnTo>
                      <a:lnTo>
                        <a:pt x="572388" y="6657"/>
                      </a:lnTo>
                      <a:lnTo>
                        <a:pt x="572388" y="60101"/>
                      </a:lnTo>
                      <a:cubicBezTo>
                        <a:pt x="572388" y="66948"/>
                        <a:pt x="576002" y="70942"/>
                        <a:pt x="582183" y="70942"/>
                      </a:cubicBezTo>
                      <a:cubicBezTo>
                        <a:pt x="584085" y="70942"/>
                        <a:pt x="585987" y="70372"/>
                        <a:pt x="587223" y="69706"/>
                      </a:cubicBezTo>
                      <a:lnTo>
                        <a:pt x="587223" y="62288"/>
                      </a:lnTo>
                      <a:cubicBezTo>
                        <a:pt x="586558" y="62574"/>
                        <a:pt x="585892" y="62669"/>
                        <a:pt x="585131" y="62669"/>
                      </a:cubicBezTo>
                      <a:cubicBezTo>
                        <a:pt x="583134" y="62574"/>
                        <a:pt x="582278" y="61528"/>
                        <a:pt x="582278" y="59340"/>
                      </a:cubicBezTo>
                      <a:moveTo>
                        <a:pt x="520941" y="8464"/>
                      </a:moveTo>
                      <a:cubicBezTo>
                        <a:pt x="520941" y="6371"/>
                        <a:pt x="522652" y="4660"/>
                        <a:pt x="524840" y="4660"/>
                      </a:cubicBezTo>
                      <a:cubicBezTo>
                        <a:pt x="526932" y="4660"/>
                        <a:pt x="528548" y="6371"/>
                        <a:pt x="528548" y="8464"/>
                      </a:cubicBezTo>
                      <a:cubicBezTo>
                        <a:pt x="528548" y="10746"/>
                        <a:pt x="526932" y="12363"/>
                        <a:pt x="524840" y="12363"/>
                      </a:cubicBezTo>
                      <a:cubicBezTo>
                        <a:pt x="522652" y="12363"/>
                        <a:pt x="520941" y="10651"/>
                        <a:pt x="520941" y="8464"/>
                      </a:cubicBezTo>
                      <a:moveTo>
                        <a:pt x="516186" y="8559"/>
                      </a:moveTo>
                      <a:cubicBezTo>
                        <a:pt x="516186" y="13314"/>
                        <a:pt x="519990" y="17117"/>
                        <a:pt x="524745" y="17117"/>
                      </a:cubicBezTo>
                      <a:cubicBezTo>
                        <a:pt x="529499" y="17117"/>
                        <a:pt x="533303" y="13314"/>
                        <a:pt x="533303" y="8559"/>
                      </a:cubicBezTo>
                      <a:cubicBezTo>
                        <a:pt x="533303" y="3804"/>
                        <a:pt x="529499" y="0"/>
                        <a:pt x="524745" y="0"/>
                      </a:cubicBezTo>
                      <a:cubicBezTo>
                        <a:pt x="519990" y="0"/>
                        <a:pt x="516186" y="3709"/>
                        <a:pt x="516186" y="8559"/>
                      </a:cubicBezTo>
                      <a:moveTo>
                        <a:pt x="504964" y="56963"/>
                      </a:moveTo>
                      <a:cubicBezTo>
                        <a:pt x="504964" y="65141"/>
                        <a:pt x="511241" y="70942"/>
                        <a:pt x="520180" y="70942"/>
                      </a:cubicBezTo>
                      <a:cubicBezTo>
                        <a:pt x="526171" y="70942"/>
                        <a:pt x="531496" y="68565"/>
                        <a:pt x="534825" y="64856"/>
                      </a:cubicBezTo>
                      <a:cubicBezTo>
                        <a:pt x="535776" y="68755"/>
                        <a:pt x="538248" y="70847"/>
                        <a:pt x="542147" y="70847"/>
                      </a:cubicBezTo>
                      <a:cubicBezTo>
                        <a:pt x="544239" y="70847"/>
                        <a:pt x="546236" y="70181"/>
                        <a:pt x="547187" y="69231"/>
                      </a:cubicBezTo>
                      <a:lnTo>
                        <a:pt x="547187" y="62574"/>
                      </a:lnTo>
                      <a:cubicBezTo>
                        <a:pt x="546617" y="62764"/>
                        <a:pt x="546236" y="62859"/>
                        <a:pt x="545951" y="62859"/>
                      </a:cubicBezTo>
                      <a:cubicBezTo>
                        <a:pt x="544334" y="62859"/>
                        <a:pt x="543574" y="62003"/>
                        <a:pt x="543574" y="60291"/>
                      </a:cubicBezTo>
                      <a:lnTo>
                        <a:pt x="543574" y="39846"/>
                      </a:lnTo>
                      <a:cubicBezTo>
                        <a:pt x="543574" y="28054"/>
                        <a:pt x="536727" y="21682"/>
                        <a:pt x="523889" y="21682"/>
                      </a:cubicBezTo>
                      <a:cubicBezTo>
                        <a:pt x="518468" y="21682"/>
                        <a:pt x="513048" y="23109"/>
                        <a:pt x="509054" y="25581"/>
                      </a:cubicBezTo>
                      <a:lnTo>
                        <a:pt x="509054" y="34996"/>
                      </a:lnTo>
                      <a:cubicBezTo>
                        <a:pt x="513428" y="31857"/>
                        <a:pt x="517707" y="30336"/>
                        <a:pt x="522652" y="30336"/>
                      </a:cubicBezTo>
                      <a:cubicBezTo>
                        <a:pt x="529499" y="30336"/>
                        <a:pt x="533493" y="33664"/>
                        <a:pt x="533589" y="39465"/>
                      </a:cubicBezTo>
                      <a:cubicBezTo>
                        <a:pt x="513904" y="40416"/>
                        <a:pt x="504964" y="45837"/>
                        <a:pt x="504964" y="56963"/>
                      </a:cubicBezTo>
                      <a:moveTo>
                        <a:pt x="515045" y="56012"/>
                      </a:moveTo>
                      <a:cubicBezTo>
                        <a:pt x="515045" y="50211"/>
                        <a:pt x="520275" y="47644"/>
                        <a:pt x="533779" y="47168"/>
                      </a:cubicBezTo>
                      <a:lnTo>
                        <a:pt x="533779" y="57534"/>
                      </a:lnTo>
                      <a:cubicBezTo>
                        <a:pt x="530831" y="60767"/>
                        <a:pt x="527027" y="62574"/>
                        <a:pt x="522462" y="62574"/>
                      </a:cubicBezTo>
                      <a:cubicBezTo>
                        <a:pt x="517802" y="62479"/>
                        <a:pt x="515045" y="60101"/>
                        <a:pt x="515045" y="56012"/>
                      </a:cubicBezTo>
                      <a:moveTo>
                        <a:pt x="445814" y="46312"/>
                      </a:moveTo>
                      <a:cubicBezTo>
                        <a:pt x="445814" y="36612"/>
                        <a:pt x="451520" y="30241"/>
                        <a:pt x="459508" y="30241"/>
                      </a:cubicBezTo>
                      <a:cubicBezTo>
                        <a:pt x="464263" y="30241"/>
                        <a:pt x="467591" y="32143"/>
                        <a:pt x="469683" y="34330"/>
                      </a:cubicBezTo>
                      <a:lnTo>
                        <a:pt x="469683" y="58104"/>
                      </a:lnTo>
                      <a:cubicBezTo>
                        <a:pt x="467306" y="60767"/>
                        <a:pt x="463692" y="62288"/>
                        <a:pt x="459223" y="62288"/>
                      </a:cubicBezTo>
                      <a:cubicBezTo>
                        <a:pt x="451140" y="62288"/>
                        <a:pt x="445814" y="55727"/>
                        <a:pt x="445814" y="46312"/>
                      </a:cubicBezTo>
                      <a:moveTo>
                        <a:pt x="470730" y="66092"/>
                      </a:moveTo>
                      <a:lnTo>
                        <a:pt x="471205" y="70181"/>
                      </a:lnTo>
                      <a:lnTo>
                        <a:pt x="479574" y="70181"/>
                      </a:lnTo>
                      <a:lnTo>
                        <a:pt x="479574" y="6657"/>
                      </a:lnTo>
                      <a:lnTo>
                        <a:pt x="469683" y="6657"/>
                      </a:lnTo>
                      <a:lnTo>
                        <a:pt x="469683" y="25581"/>
                      </a:lnTo>
                      <a:cubicBezTo>
                        <a:pt x="466735" y="23109"/>
                        <a:pt x="463027" y="21682"/>
                        <a:pt x="457796" y="21682"/>
                      </a:cubicBezTo>
                      <a:cubicBezTo>
                        <a:pt x="444958" y="21682"/>
                        <a:pt x="435639" y="31192"/>
                        <a:pt x="435639" y="46312"/>
                      </a:cubicBezTo>
                      <a:cubicBezTo>
                        <a:pt x="435639" y="61147"/>
                        <a:pt x="444958" y="70847"/>
                        <a:pt x="457796" y="70847"/>
                      </a:cubicBezTo>
                      <a:cubicBezTo>
                        <a:pt x="463122" y="70942"/>
                        <a:pt x="467591" y="68945"/>
                        <a:pt x="470730" y="66092"/>
                      </a:cubicBezTo>
                      <a:moveTo>
                        <a:pt x="394937" y="42128"/>
                      </a:moveTo>
                      <a:cubicBezTo>
                        <a:pt x="396078" y="34710"/>
                        <a:pt x="400643" y="30241"/>
                        <a:pt x="407395" y="30241"/>
                      </a:cubicBezTo>
                      <a:cubicBezTo>
                        <a:pt x="413481" y="30241"/>
                        <a:pt x="417475" y="34901"/>
                        <a:pt x="418236" y="42128"/>
                      </a:cubicBezTo>
                      <a:lnTo>
                        <a:pt x="394937" y="42128"/>
                      </a:lnTo>
                      <a:close/>
                      <a:moveTo>
                        <a:pt x="409868" y="70942"/>
                      </a:moveTo>
                      <a:cubicBezTo>
                        <a:pt x="416144" y="70942"/>
                        <a:pt x="423086" y="68755"/>
                        <a:pt x="426605" y="65807"/>
                      </a:cubicBezTo>
                      <a:lnTo>
                        <a:pt x="426605" y="56488"/>
                      </a:lnTo>
                      <a:cubicBezTo>
                        <a:pt x="422610" y="60006"/>
                        <a:pt x="416524" y="62384"/>
                        <a:pt x="410723" y="62384"/>
                      </a:cubicBezTo>
                      <a:cubicBezTo>
                        <a:pt x="401309" y="62384"/>
                        <a:pt x="395983" y="58389"/>
                        <a:pt x="394747" y="50306"/>
                      </a:cubicBezTo>
                      <a:lnTo>
                        <a:pt x="428411" y="50306"/>
                      </a:lnTo>
                      <a:cubicBezTo>
                        <a:pt x="429553" y="32523"/>
                        <a:pt x="421564" y="21777"/>
                        <a:pt x="407110" y="21777"/>
                      </a:cubicBezTo>
                      <a:cubicBezTo>
                        <a:pt x="393321" y="21777"/>
                        <a:pt x="384572" y="31382"/>
                        <a:pt x="384572" y="46502"/>
                      </a:cubicBezTo>
                      <a:cubicBezTo>
                        <a:pt x="384667" y="62193"/>
                        <a:pt x="393701" y="70942"/>
                        <a:pt x="409868" y="70942"/>
                      </a:cubicBezTo>
                      <a:moveTo>
                        <a:pt x="349576" y="26057"/>
                      </a:moveTo>
                      <a:lnTo>
                        <a:pt x="349576" y="31002"/>
                      </a:lnTo>
                      <a:lnTo>
                        <a:pt x="356043" y="31002"/>
                      </a:lnTo>
                      <a:lnTo>
                        <a:pt x="356043" y="55061"/>
                      </a:lnTo>
                      <a:cubicBezTo>
                        <a:pt x="356043" y="65332"/>
                        <a:pt x="361368" y="70942"/>
                        <a:pt x="371448" y="70942"/>
                      </a:cubicBezTo>
                      <a:cubicBezTo>
                        <a:pt x="375062" y="70942"/>
                        <a:pt x="378866" y="69896"/>
                        <a:pt x="380387" y="68565"/>
                      </a:cubicBezTo>
                      <a:lnTo>
                        <a:pt x="380387" y="60862"/>
                      </a:lnTo>
                      <a:cubicBezTo>
                        <a:pt x="378771" y="61623"/>
                        <a:pt x="375918" y="62098"/>
                        <a:pt x="373731" y="62098"/>
                      </a:cubicBezTo>
                      <a:cubicBezTo>
                        <a:pt x="368025" y="62098"/>
                        <a:pt x="365838" y="59911"/>
                        <a:pt x="365838" y="54300"/>
                      </a:cubicBezTo>
                      <a:lnTo>
                        <a:pt x="365838" y="31002"/>
                      </a:lnTo>
                      <a:lnTo>
                        <a:pt x="378676" y="31002"/>
                      </a:lnTo>
                      <a:lnTo>
                        <a:pt x="378676" y="22348"/>
                      </a:lnTo>
                      <a:lnTo>
                        <a:pt x="365838" y="22348"/>
                      </a:lnTo>
                      <a:lnTo>
                        <a:pt x="365838" y="13599"/>
                      </a:lnTo>
                      <a:lnTo>
                        <a:pt x="360322" y="13599"/>
                      </a:lnTo>
                      <a:lnTo>
                        <a:pt x="360132" y="14265"/>
                      </a:lnTo>
                      <a:cubicBezTo>
                        <a:pt x="358230" y="20161"/>
                        <a:pt x="355092" y="23584"/>
                        <a:pt x="349576" y="26057"/>
                      </a:cubicBezTo>
                      <a:moveTo>
                        <a:pt x="328084" y="21682"/>
                      </a:moveTo>
                      <a:cubicBezTo>
                        <a:pt x="333600" y="21682"/>
                        <a:pt x="338830" y="22633"/>
                        <a:pt x="341778" y="24440"/>
                      </a:cubicBezTo>
                      <a:lnTo>
                        <a:pt x="341683" y="33950"/>
                      </a:lnTo>
                      <a:cubicBezTo>
                        <a:pt x="338164" y="31572"/>
                        <a:pt x="333410" y="30336"/>
                        <a:pt x="328655" y="30336"/>
                      </a:cubicBezTo>
                      <a:cubicBezTo>
                        <a:pt x="323424" y="30336"/>
                        <a:pt x="320572" y="31857"/>
                        <a:pt x="320572" y="34901"/>
                      </a:cubicBezTo>
                      <a:cubicBezTo>
                        <a:pt x="320476" y="37658"/>
                        <a:pt x="322854" y="39275"/>
                        <a:pt x="329511" y="41177"/>
                      </a:cubicBezTo>
                      <a:cubicBezTo>
                        <a:pt x="341112" y="44505"/>
                        <a:pt x="345107" y="48309"/>
                        <a:pt x="345107" y="56297"/>
                      </a:cubicBezTo>
                      <a:cubicBezTo>
                        <a:pt x="345107" y="65046"/>
                        <a:pt x="337404" y="70942"/>
                        <a:pt x="325897" y="70942"/>
                      </a:cubicBezTo>
                      <a:cubicBezTo>
                        <a:pt x="319335" y="70942"/>
                        <a:pt x="314105" y="69896"/>
                        <a:pt x="310111" y="67804"/>
                      </a:cubicBezTo>
                      <a:lnTo>
                        <a:pt x="310111" y="57534"/>
                      </a:lnTo>
                      <a:cubicBezTo>
                        <a:pt x="314580" y="60482"/>
                        <a:pt x="320381" y="62384"/>
                        <a:pt x="325517" y="62384"/>
                      </a:cubicBezTo>
                      <a:cubicBezTo>
                        <a:pt x="331222" y="62384"/>
                        <a:pt x="334931" y="60291"/>
                        <a:pt x="334931" y="57058"/>
                      </a:cubicBezTo>
                      <a:cubicBezTo>
                        <a:pt x="334931" y="53349"/>
                        <a:pt x="331508" y="52208"/>
                        <a:pt x="323995" y="49926"/>
                      </a:cubicBezTo>
                      <a:cubicBezTo>
                        <a:pt x="314676" y="47073"/>
                        <a:pt x="310586" y="42889"/>
                        <a:pt x="310586" y="35852"/>
                      </a:cubicBezTo>
                      <a:cubicBezTo>
                        <a:pt x="310586" y="27008"/>
                        <a:pt x="317243" y="21682"/>
                        <a:pt x="328084" y="21682"/>
                      </a:cubicBezTo>
                      <a:moveTo>
                        <a:pt x="256191" y="26057"/>
                      </a:moveTo>
                      <a:lnTo>
                        <a:pt x="256191" y="31002"/>
                      </a:lnTo>
                      <a:lnTo>
                        <a:pt x="262658" y="31002"/>
                      </a:lnTo>
                      <a:lnTo>
                        <a:pt x="262658" y="55061"/>
                      </a:lnTo>
                      <a:cubicBezTo>
                        <a:pt x="262658" y="65332"/>
                        <a:pt x="267983" y="70942"/>
                        <a:pt x="278063" y="70942"/>
                      </a:cubicBezTo>
                      <a:cubicBezTo>
                        <a:pt x="281677" y="70942"/>
                        <a:pt x="285481" y="69896"/>
                        <a:pt x="287002" y="68565"/>
                      </a:cubicBezTo>
                      <a:lnTo>
                        <a:pt x="287002" y="60862"/>
                      </a:lnTo>
                      <a:cubicBezTo>
                        <a:pt x="285386" y="61623"/>
                        <a:pt x="282533" y="62098"/>
                        <a:pt x="280346" y="62098"/>
                      </a:cubicBezTo>
                      <a:cubicBezTo>
                        <a:pt x="274640" y="62098"/>
                        <a:pt x="272453" y="59911"/>
                        <a:pt x="272453" y="54300"/>
                      </a:cubicBezTo>
                      <a:lnTo>
                        <a:pt x="272453" y="31002"/>
                      </a:lnTo>
                      <a:lnTo>
                        <a:pt x="285291" y="31002"/>
                      </a:lnTo>
                      <a:lnTo>
                        <a:pt x="285291" y="22348"/>
                      </a:lnTo>
                      <a:lnTo>
                        <a:pt x="272453" y="22348"/>
                      </a:lnTo>
                      <a:lnTo>
                        <a:pt x="272453" y="13599"/>
                      </a:lnTo>
                      <a:lnTo>
                        <a:pt x="266937" y="13599"/>
                      </a:lnTo>
                      <a:lnTo>
                        <a:pt x="266747" y="14265"/>
                      </a:lnTo>
                      <a:cubicBezTo>
                        <a:pt x="264940" y="20161"/>
                        <a:pt x="261707" y="23584"/>
                        <a:pt x="256191" y="26057"/>
                      </a:cubicBezTo>
                      <a:moveTo>
                        <a:pt x="215109" y="46312"/>
                      </a:moveTo>
                      <a:cubicBezTo>
                        <a:pt x="215109" y="36612"/>
                        <a:pt x="220815" y="30241"/>
                        <a:pt x="228803" y="30241"/>
                      </a:cubicBezTo>
                      <a:cubicBezTo>
                        <a:pt x="233558" y="30241"/>
                        <a:pt x="236886" y="32143"/>
                        <a:pt x="238978" y="34330"/>
                      </a:cubicBezTo>
                      <a:lnTo>
                        <a:pt x="238978" y="58104"/>
                      </a:lnTo>
                      <a:cubicBezTo>
                        <a:pt x="236601" y="60767"/>
                        <a:pt x="232987" y="62288"/>
                        <a:pt x="228518" y="62288"/>
                      </a:cubicBezTo>
                      <a:cubicBezTo>
                        <a:pt x="220435" y="62288"/>
                        <a:pt x="215109" y="55727"/>
                        <a:pt x="215109" y="46312"/>
                      </a:cubicBezTo>
                      <a:moveTo>
                        <a:pt x="240024" y="66092"/>
                      </a:moveTo>
                      <a:lnTo>
                        <a:pt x="240500" y="70181"/>
                      </a:lnTo>
                      <a:lnTo>
                        <a:pt x="248868" y="70181"/>
                      </a:lnTo>
                      <a:lnTo>
                        <a:pt x="248868" y="6657"/>
                      </a:lnTo>
                      <a:lnTo>
                        <a:pt x="238978" y="6657"/>
                      </a:lnTo>
                      <a:lnTo>
                        <a:pt x="238978" y="25581"/>
                      </a:lnTo>
                      <a:cubicBezTo>
                        <a:pt x="236030" y="23109"/>
                        <a:pt x="232322" y="21682"/>
                        <a:pt x="227091" y="21682"/>
                      </a:cubicBezTo>
                      <a:cubicBezTo>
                        <a:pt x="214253" y="21682"/>
                        <a:pt x="204934" y="31192"/>
                        <a:pt x="204934" y="46312"/>
                      </a:cubicBezTo>
                      <a:cubicBezTo>
                        <a:pt x="204934" y="61147"/>
                        <a:pt x="214253" y="70847"/>
                        <a:pt x="227091" y="70847"/>
                      </a:cubicBezTo>
                      <a:cubicBezTo>
                        <a:pt x="232417" y="70942"/>
                        <a:pt x="236886" y="68945"/>
                        <a:pt x="240024" y="66092"/>
                      </a:cubicBezTo>
                      <a:moveTo>
                        <a:pt x="161950" y="46312"/>
                      </a:moveTo>
                      <a:cubicBezTo>
                        <a:pt x="161950" y="36422"/>
                        <a:pt x="166895" y="30336"/>
                        <a:pt x="174788" y="30336"/>
                      </a:cubicBezTo>
                      <a:cubicBezTo>
                        <a:pt x="182776" y="30336"/>
                        <a:pt x="187816" y="36422"/>
                        <a:pt x="187816" y="46312"/>
                      </a:cubicBezTo>
                      <a:cubicBezTo>
                        <a:pt x="187816" y="56202"/>
                        <a:pt x="182776" y="62384"/>
                        <a:pt x="175073" y="62384"/>
                      </a:cubicBezTo>
                      <a:cubicBezTo>
                        <a:pt x="166895" y="62288"/>
                        <a:pt x="161950" y="56202"/>
                        <a:pt x="161950" y="46312"/>
                      </a:cubicBezTo>
                      <a:moveTo>
                        <a:pt x="197897" y="46312"/>
                      </a:moveTo>
                      <a:cubicBezTo>
                        <a:pt x="197897" y="32048"/>
                        <a:pt x="189908" y="21777"/>
                        <a:pt x="174883" y="21777"/>
                      </a:cubicBezTo>
                      <a:cubicBezTo>
                        <a:pt x="159953" y="21777"/>
                        <a:pt x="151965" y="32238"/>
                        <a:pt x="151965" y="46312"/>
                      </a:cubicBezTo>
                      <a:cubicBezTo>
                        <a:pt x="151965" y="60577"/>
                        <a:pt x="159858" y="70942"/>
                        <a:pt x="174978" y="70942"/>
                      </a:cubicBezTo>
                      <a:cubicBezTo>
                        <a:pt x="189813" y="70942"/>
                        <a:pt x="197897" y="60387"/>
                        <a:pt x="197897" y="46312"/>
                      </a:cubicBezTo>
                      <a:moveTo>
                        <a:pt x="114592" y="37183"/>
                      </a:moveTo>
                      <a:cubicBezTo>
                        <a:pt x="114592" y="32618"/>
                        <a:pt x="117920" y="29765"/>
                        <a:pt x="122770" y="29765"/>
                      </a:cubicBezTo>
                      <a:cubicBezTo>
                        <a:pt x="127810" y="29765"/>
                        <a:pt x="131234" y="32713"/>
                        <a:pt x="131234" y="37183"/>
                      </a:cubicBezTo>
                      <a:cubicBezTo>
                        <a:pt x="131234" y="41652"/>
                        <a:pt x="128000" y="44600"/>
                        <a:pt x="123055" y="44600"/>
                      </a:cubicBezTo>
                      <a:cubicBezTo>
                        <a:pt x="117825" y="44600"/>
                        <a:pt x="114592" y="41748"/>
                        <a:pt x="114592" y="37183"/>
                      </a:cubicBezTo>
                      <a:moveTo>
                        <a:pt x="123341" y="87299"/>
                      </a:moveTo>
                      <a:cubicBezTo>
                        <a:pt x="137130" y="87299"/>
                        <a:pt x="146639" y="81213"/>
                        <a:pt x="146639" y="72369"/>
                      </a:cubicBezTo>
                      <a:cubicBezTo>
                        <a:pt x="146639" y="65141"/>
                        <a:pt x="141409" y="60577"/>
                        <a:pt x="129427" y="59816"/>
                      </a:cubicBezTo>
                      <a:lnTo>
                        <a:pt x="119822" y="59150"/>
                      </a:lnTo>
                      <a:cubicBezTo>
                        <a:pt x="115257" y="58865"/>
                        <a:pt x="113355" y="57534"/>
                        <a:pt x="113355" y="55156"/>
                      </a:cubicBezTo>
                      <a:cubicBezTo>
                        <a:pt x="113355" y="53730"/>
                        <a:pt x="114211" y="52493"/>
                        <a:pt x="115923" y="51828"/>
                      </a:cubicBezTo>
                      <a:cubicBezTo>
                        <a:pt x="118015" y="52398"/>
                        <a:pt x="120393" y="52779"/>
                        <a:pt x="122960" y="52779"/>
                      </a:cubicBezTo>
                      <a:cubicBezTo>
                        <a:pt x="133896" y="52779"/>
                        <a:pt x="141124" y="46597"/>
                        <a:pt x="141124" y="37373"/>
                      </a:cubicBezTo>
                      <a:cubicBezTo>
                        <a:pt x="141124" y="34425"/>
                        <a:pt x="140078" y="31762"/>
                        <a:pt x="138271" y="29765"/>
                      </a:cubicBezTo>
                      <a:cubicBezTo>
                        <a:pt x="141409" y="30241"/>
                        <a:pt x="143977" y="30241"/>
                        <a:pt x="146354" y="29765"/>
                      </a:cubicBezTo>
                      <a:lnTo>
                        <a:pt x="146354" y="21777"/>
                      </a:lnTo>
                      <a:cubicBezTo>
                        <a:pt x="138366" y="23109"/>
                        <a:pt x="130378" y="21777"/>
                        <a:pt x="122960" y="21777"/>
                      </a:cubicBezTo>
                      <a:cubicBezTo>
                        <a:pt x="111834" y="21777"/>
                        <a:pt x="104797" y="27958"/>
                        <a:pt x="104797" y="37563"/>
                      </a:cubicBezTo>
                      <a:cubicBezTo>
                        <a:pt x="104797" y="42794"/>
                        <a:pt x="107079" y="46883"/>
                        <a:pt x="110978" y="49641"/>
                      </a:cubicBezTo>
                      <a:cubicBezTo>
                        <a:pt x="106889" y="51352"/>
                        <a:pt x="104702" y="54300"/>
                        <a:pt x="104702" y="57914"/>
                      </a:cubicBezTo>
                      <a:cubicBezTo>
                        <a:pt x="104702" y="63905"/>
                        <a:pt x="109552" y="67424"/>
                        <a:pt x="118776" y="67994"/>
                      </a:cubicBezTo>
                      <a:lnTo>
                        <a:pt x="127810" y="68565"/>
                      </a:lnTo>
                      <a:cubicBezTo>
                        <a:pt x="134562" y="69040"/>
                        <a:pt x="136654" y="70467"/>
                        <a:pt x="136654" y="73320"/>
                      </a:cubicBezTo>
                      <a:cubicBezTo>
                        <a:pt x="136654" y="76743"/>
                        <a:pt x="131234" y="79121"/>
                        <a:pt x="123531" y="79121"/>
                      </a:cubicBezTo>
                      <a:cubicBezTo>
                        <a:pt x="115733" y="79121"/>
                        <a:pt x="111454" y="77409"/>
                        <a:pt x="111454" y="74080"/>
                      </a:cubicBezTo>
                      <a:cubicBezTo>
                        <a:pt x="111454" y="72939"/>
                        <a:pt x="112119" y="71703"/>
                        <a:pt x="113165" y="70752"/>
                      </a:cubicBezTo>
                      <a:lnTo>
                        <a:pt x="105367" y="70752"/>
                      </a:lnTo>
                      <a:cubicBezTo>
                        <a:pt x="103180" y="71798"/>
                        <a:pt x="101754" y="73985"/>
                        <a:pt x="101754" y="76363"/>
                      </a:cubicBezTo>
                      <a:cubicBezTo>
                        <a:pt x="101754" y="82734"/>
                        <a:pt x="110122" y="87299"/>
                        <a:pt x="123341" y="87299"/>
                      </a:cubicBezTo>
                      <a:moveTo>
                        <a:pt x="49641" y="26057"/>
                      </a:moveTo>
                      <a:lnTo>
                        <a:pt x="49641" y="31002"/>
                      </a:lnTo>
                      <a:lnTo>
                        <a:pt x="56107" y="31002"/>
                      </a:lnTo>
                      <a:lnTo>
                        <a:pt x="56107" y="55061"/>
                      </a:lnTo>
                      <a:cubicBezTo>
                        <a:pt x="56107" y="65332"/>
                        <a:pt x="61433" y="70942"/>
                        <a:pt x="71513" y="70942"/>
                      </a:cubicBezTo>
                      <a:cubicBezTo>
                        <a:pt x="75127" y="70942"/>
                        <a:pt x="78930" y="69896"/>
                        <a:pt x="80452" y="68565"/>
                      </a:cubicBezTo>
                      <a:lnTo>
                        <a:pt x="80452" y="60862"/>
                      </a:lnTo>
                      <a:cubicBezTo>
                        <a:pt x="78835" y="61623"/>
                        <a:pt x="75982" y="62098"/>
                        <a:pt x="73795" y="62098"/>
                      </a:cubicBezTo>
                      <a:cubicBezTo>
                        <a:pt x="68089" y="62098"/>
                        <a:pt x="65902" y="59911"/>
                        <a:pt x="65902" y="54300"/>
                      </a:cubicBezTo>
                      <a:lnTo>
                        <a:pt x="65902" y="31002"/>
                      </a:lnTo>
                      <a:lnTo>
                        <a:pt x="78740" y="31002"/>
                      </a:lnTo>
                      <a:lnTo>
                        <a:pt x="78740" y="22348"/>
                      </a:lnTo>
                      <a:lnTo>
                        <a:pt x="65902" y="22348"/>
                      </a:lnTo>
                      <a:lnTo>
                        <a:pt x="65902" y="13599"/>
                      </a:lnTo>
                      <a:lnTo>
                        <a:pt x="60387" y="13599"/>
                      </a:lnTo>
                      <a:lnTo>
                        <a:pt x="60196" y="14265"/>
                      </a:lnTo>
                      <a:cubicBezTo>
                        <a:pt x="58294" y="20161"/>
                        <a:pt x="55156" y="23584"/>
                        <a:pt x="49641" y="26057"/>
                      </a:cubicBezTo>
                      <a:moveTo>
                        <a:pt x="10270" y="42128"/>
                      </a:moveTo>
                      <a:cubicBezTo>
                        <a:pt x="11412" y="34710"/>
                        <a:pt x="15976" y="30241"/>
                        <a:pt x="22728" y="30241"/>
                      </a:cubicBezTo>
                      <a:cubicBezTo>
                        <a:pt x="28814" y="30241"/>
                        <a:pt x="32808" y="34901"/>
                        <a:pt x="33569" y="42128"/>
                      </a:cubicBezTo>
                      <a:lnTo>
                        <a:pt x="10270" y="42128"/>
                      </a:lnTo>
                      <a:close/>
                      <a:moveTo>
                        <a:pt x="25201" y="70942"/>
                      </a:moveTo>
                      <a:cubicBezTo>
                        <a:pt x="31477" y="70942"/>
                        <a:pt x="38419" y="68755"/>
                        <a:pt x="41938" y="65807"/>
                      </a:cubicBezTo>
                      <a:lnTo>
                        <a:pt x="41938" y="56488"/>
                      </a:lnTo>
                      <a:cubicBezTo>
                        <a:pt x="37944" y="60006"/>
                        <a:pt x="31857" y="62384"/>
                        <a:pt x="26057" y="62384"/>
                      </a:cubicBezTo>
                      <a:cubicBezTo>
                        <a:pt x="16642" y="62384"/>
                        <a:pt x="11317" y="58389"/>
                        <a:pt x="10080" y="50306"/>
                      </a:cubicBezTo>
                      <a:lnTo>
                        <a:pt x="43745" y="50306"/>
                      </a:lnTo>
                      <a:cubicBezTo>
                        <a:pt x="44886" y="32523"/>
                        <a:pt x="36898" y="21777"/>
                        <a:pt x="22443" y="21777"/>
                      </a:cubicBezTo>
                      <a:cubicBezTo>
                        <a:pt x="8654" y="21777"/>
                        <a:pt x="0" y="31382"/>
                        <a:pt x="0" y="46502"/>
                      </a:cubicBezTo>
                      <a:cubicBezTo>
                        <a:pt x="0" y="62193"/>
                        <a:pt x="9034" y="70942"/>
                        <a:pt x="25201" y="70942"/>
                      </a:cubicBezTo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35" name="Frihåndsform: figur 334">
                <a:extLst>
                  <a:ext uri="{FF2B5EF4-FFF2-40B4-BE49-F238E27FC236}">
                    <a16:creationId xmlns:a16="http://schemas.microsoft.com/office/drawing/2014/main" id="{80F9CFCC-5677-45A8-897D-451012ADEB13}"/>
                  </a:ext>
                </a:extLst>
              </p:cNvPr>
              <p:cNvSpPr/>
              <p:nvPr/>
            </p:nvSpPr>
            <p:spPr>
              <a:xfrm>
                <a:off x="7573744" y="956537"/>
                <a:ext cx="36833" cy="9401"/>
              </a:xfrm>
              <a:custGeom>
                <a:avLst/>
                <a:gdLst>
                  <a:gd name="connsiteX0" fmla="*/ 0 w 36327"/>
                  <a:gd name="connsiteY0" fmla="*/ 0 h 9414"/>
                  <a:gd name="connsiteX1" fmla="*/ 36327 w 36327"/>
                  <a:gd name="connsiteY1" fmla="*/ 0 h 9414"/>
                  <a:gd name="connsiteX2" fmla="*/ 36327 w 36327"/>
                  <a:gd name="connsiteY2" fmla="*/ 9415 h 9414"/>
                  <a:gd name="connsiteX3" fmla="*/ 0 w 36327"/>
                  <a:gd name="connsiteY3" fmla="*/ 9415 h 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27" h="9414">
                    <a:moveTo>
                      <a:pt x="0" y="0"/>
                    </a:moveTo>
                    <a:lnTo>
                      <a:pt x="36327" y="0"/>
                    </a:lnTo>
                    <a:lnTo>
                      <a:pt x="36327" y="9415"/>
                    </a:lnTo>
                    <a:lnTo>
                      <a:pt x="0" y="9415"/>
                    </a:lnTo>
                    <a:close/>
                  </a:path>
                </a:pathLst>
              </a:custGeom>
              <a:solidFill>
                <a:schemeClr val="bg1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421" name="Plassholder for tekst 6">
            <a:extLst>
              <a:ext uri="{FF2B5EF4-FFF2-40B4-BE49-F238E27FC236}">
                <a16:creationId xmlns:a16="http://schemas.microsoft.com/office/drawing/2014/main" id="{E493044F-7789-4256-A571-223CFB7556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8689" y="144014"/>
            <a:ext cx="1179545" cy="469900"/>
          </a:xfrm>
          <a:prstGeom prst="rect">
            <a:avLst/>
          </a:pr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  <a:latin typeface="+mn-lt"/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673750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er innhold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7C2A-57CA-4B27-ABD3-ACC4C8B6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82" y="1673679"/>
            <a:ext cx="5632218" cy="4583072"/>
          </a:xfrm>
        </p:spPr>
        <p:txBody>
          <a:bodyPr/>
          <a:lstStyle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7030FC-A225-4B11-9F66-7B1E218A9CFE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10302" y="1673679"/>
            <a:ext cx="5632218" cy="4583072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4F1495D5-C65A-4EED-9C14-2890D5F8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82" y="253094"/>
            <a:ext cx="8530358" cy="1250586"/>
          </a:xfrm>
        </p:spPr>
        <p:txBody>
          <a:bodyPr anchor="b"/>
          <a:lstStyle>
            <a:lvl1pPr>
              <a:defRPr b="1" u="none">
                <a:solidFill>
                  <a:schemeClr val="accent6"/>
                </a:solidFill>
                <a:latin typeface="Drammen" pitchFamily="2" charset="77"/>
                <a:ea typeface="Drammen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5" name="Grafikk 4">
            <a:extLst>
              <a:ext uri="{FF2B5EF4-FFF2-40B4-BE49-F238E27FC236}">
                <a16:creationId xmlns:a16="http://schemas.microsoft.com/office/drawing/2014/main" id="{7584D787-3A5D-E348-9A22-94CB91FFD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9537"/>
          <a:stretch/>
        </p:blipFill>
        <p:spPr>
          <a:xfrm>
            <a:off x="8866818" y="-3494"/>
            <a:ext cx="1815096" cy="734435"/>
          </a:xfrm>
          <a:prstGeom prst="rect">
            <a:avLst/>
          </a:prstGeom>
        </p:spPr>
      </p:pic>
      <p:pic>
        <p:nvPicPr>
          <p:cNvPr id="6" name="Grafikk 5">
            <a:extLst>
              <a:ext uri="{FF2B5EF4-FFF2-40B4-BE49-F238E27FC236}">
                <a16:creationId xmlns:a16="http://schemas.microsoft.com/office/drawing/2014/main" id="{0801952D-B30B-684C-8FF8-09CB6D7FA6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8665" y="90672"/>
            <a:ext cx="1265930" cy="5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4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innhold og bilde venstre (Morgend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61C3CA0-B4CF-427E-8F41-8CBA03CDE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6096000" cy="6857999"/>
          </a:xfrm>
          <a:solidFill>
            <a:schemeClr val="accent1">
              <a:lumMod val="90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22" name="Content Placeholder 2">
            <a:extLst>
              <a:ext uri="{FF2B5EF4-FFF2-40B4-BE49-F238E27FC236}">
                <a16:creationId xmlns:a16="http://schemas.microsoft.com/office/drawing/2014/main" id="{8630EB25-D086-5D4D-9A4B-0343956FA7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994" y="2236526"/>
            <a:ext cx="5542240" cy="458307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23" name="Tittel 1">
            <a:extLst>
              <a:ext uri="{FF2B5EF4-FFF2-40B4-BE49-F238E27FC236}">
                <a16:creationId xmlns:a16="http://schemas.microsoft.com/office/drawing/2014/main" id="{BFCCD99F-2E60-2B4E-8867-67D0C5737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994" y="815941"/>
            <a:ext cx="5542240" cy="1250586"/>
          </a:xfrm>
        </p:spPr>
        <p:txBody>
          <a:bodyPr anchor="b"/>
          <a:lstStyle>
            <a:lvl1pPr>
              <a:defRPr b="1" u="none">
                <a:solidFill>
                  <a:schemeClr val="accent6"/>
                </a:solidFill>
                <a:latin typeface="Drammen" pitchFamily="2" charset="77"/>
                <a:ea typeface="Drammen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89C552F0-3F8F-0148-B180-CDB4323B64BD}"/>
              </a:ext>
            </a:extLst>
          </p:cNvPr>
          <p:cNvGrpSpPr/>
          <p:nvPr userDrawn="1"/>
        </p:nvGrpSpPr>
        <p:grpSpPr>
          <a:xfrm>
            <a:off x="8866818" y="-3494"/>
            <a:ext cx="3177777" cy="734435"/>
            <a:chOff x="8866818" y="-3494"/>
            <a:chExt cx="3177777" cy="734435"/>
          </a:xfrm>
        </p:grpSpPr>
        <p:pic>
          <p:nvPicPr>
            <p:cNvPr id="424" name="Grafikk 423">
              <a:extLst>
                <a:ext uri="{FF2B5EF4-FFF2-40B4-BE49-F238E27FC236}">
                  <a16:creationId xmlns:a16="http://schemas.microsoft.com/office/drawing/2014/main" id="{A4A7E4D7-C5B4-664D-B2B4-EC6A595EE73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t="59537"/>
            <a:stretch/>
          </p:blipFill>
          <p:spPr>
            <a:xfrm>
              <a:off x="8866818" y="-3494"/>
              <a:ext cx="1815096" cy="734435"/>
            </a:xfrm>
            <a:prstGeom prst="rect">
              <a:avLst/>
            </a:prstGeom>
          </p:spPr>
        </p:pic>
        <p:pic>
          <p:nvPicPr>
            <p:cNvPr id="425" name="Grafikk 424">
              <a:extLst>
                <a:ext uri="{FF2B5EF4-FFF2-40B4-BE49-F238E27FC236}">
                  <a16:creationId xmlns:a16="http://schemas.microsoft.com/office/drawing/2014/main" id="{4F14135B-4F36-324D-8575-2315B4D794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778665" y="90672"/>
              <a:ext cx="1265930" cy="555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385473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innhold og bilde høyre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61C3CA0-B4CF-427E-8F41-8CBA03CDE1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7999"/>
          </a:xfrm>
          <a:solidFill>
            <a:schemeClr val="bg1">
              <a:lumMod val="75000"/>
            </a:schemeClr>
          </a:solidFill>
        </p:spPr>
        <p:txBody>
          <a:bodyPr tIns="90000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7C2A-57CA-4B27-ABD3-ACC4C8B6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82" y="1673679"/>
            <a:ext cx="5542240" cy="4583072"/>
          </a:xfrm>
        </p:spPr>
        <p:txBody>
          <a:bodyPr/>
          <a:lstStyle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Tittel 1">
            <a:extLst>
              <a:ext uri="{FF2B5EF4-FFF2-40B4-BE49-F238E27FC236}">
                <a16:creationId xmlns:a16="http://schemas.microsoft.com/office/drawing/2014/main" id="{F7FB098D-656B-476C-8A67-7143F9D5A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82" y="253094"/>
            <a:ext cx="5542240" cy="1250586"/>
          </a:xfrm>
        </p:spPr>
        <p:txBody>
          <a:bodyPr anchor="b"/>
          <a:lstStyle>
            <a:lvl1pPr>
              <a:defRPr b="1" u="none">
                <a:solidFill>
                  <a:schemeClr val="accent6"/>
                </a:solidFill>
                <a:latin typeface="Drammen" pitchFamily="2" charset="77"/>
                <a:ea typeface="Drammen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grpSp>
        <p:nvGrpSpPr>
          <p:cNvPr id="26" name="logo_blaa">
            <a:extLst>
              <a:ext uri="{FF2B5EF4-FFF2-40B4-BE49-F238E27FC236}">
                <a16:creationId xmlns:a16="http://schemas.microsoft.com/office/drawing/2014/main" id="{37F7AA23-A8EE-4775-BF83-6C0235C33BCC}"/>
              </a:ext>
            </a:extLst>
          </p:cNvPr>
          <p:cNvGrpSpPr/>
          <p:nvPr userDrawn="1"/>
        </p:nvGrpSpPr>
        <p:grpSpPr>
          <a:xfrm>
            <a:off x="8992118" y="1329"/>
            <a:ext cx="3006779" cy="696569"/>
            <a:chOff x="8992118" y="-1332171"/>
            <a:chExt cx="3006779" cy="696569"/>
          </a:xfrm>
        </p:grpSpPr>
        <p:pic>
          <p:nvPicPr>
            <p:cNvPr id="27" name="Grafikk 26">
              <a:extLst>
                <a:ext uri="{FF2B5EF4-FFF2-40B4-BE49-F238E27FC236}">
                  <a16:creationId xmlns:a16="http://schemas.microsoft.com/office/drawing/2014/main" id="{7F714244-714A-46DB-A76F-FB57D050B3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992118" y="-1332171"/>
              <a:ext cx="1564895" cy="696569"/>
            </a:xfrm>
            <a:prstGeom prst="rect">
              <a:avLst/>
            </a:prstGeom>
          </p:spPr>
        </p:pic>
        <p:grpSp>
          <p:nvGrpSpPr>
            <p:cNvPr id="28" name="dasdasda">
              <a:extLst>
                <a:ext uri="{FF2B5EF4-FFF2-40B4-BE49-F238E27FC236}">
                  <a16:creationId xmlns:a16="http://schemas.microsoft.com/office/drawing/2014/main" id="{75E83D69-3408-4AD8-BE14-7DCF7A674CE8}"/>
                </a:ext>
              </a:extLst>
            </p:cNvPr>
            <p:cNvGrpSpPr/>
            <p:nvPr userDrawn="1"/>
          </p:nvGrpSpPr>
          <p:grpSpPr>
            <a:xfrm>
              <a:off x="10819352" y="-1189482"/>
              <a:ext cx="1179545" cy="469900"/>
              <a:chOff x="10053875" y="625546"/>
              <a:chExt cx="1163332" cy="470539"/>
            </a:xfrm>
          </p:grpSpPr>
          <p:grpSp>
            <p:nvGrpSpPr>
              <p:cNvPr id="29" name="dasdasda">
                <a:extLst>
                  <a:ext uri="{FF2B5EF4-FFF2-40B4-BE49-F238E27FC236}">
                    <a16:creationId xmlns:a16="http://schemas.microsoft.com/office/drawing/2014/main" id="{44B2870A-8C68-48BB-B75D-C7DCD212744F}"/>
                  </a:ext>
                </a:extLst>
              </p:cNvPr>
              <p:cNvGrpSpPr/>
              <p:nvPr/>
            </p:nvGrpSpPr>
            <p:grpSpPr>
              <a:xfrm>
                <a:off x="10421710" y="740423"/>
                <a:ext cx="601392" cy="108410"/>
                <a:chOff x="10421710" y="740423"/>
                <a:chExt cx="601392" cy="108410"/>
              </a:xfrm>
              <a:solidFill>
                <a:srgbClr val="12110C"/>
              </a:solidFill>
            </p:grpSpPr>
            <p:sp>
              <p:nvSpPr>
                <p:cNvPr id="153" name="Frihåndsform: figur 152">
                  <a:extLst>
                    <a:ext uri="{FF2B5EF4-FFF2-40B4-BE49-F238E27FC236}">
                      <a16:creationId xmlns:a16="http://schemas.microsoft.com/office/drawing/2014/main" id="{F054AB06-D39F-4727-B004-55C5CA847803}"/>
                    </a:ext>
                  </a:extLst>
                </p:cNvPr>
                <p:cNvSpPr/>
                <p:nvPr/>
              </p:nvSpPr>
              <p:spPr>
                <a:xfrm>
                  <a:off x="10421710" y="740423"/>
                  <a:ext cx="97189" cy="108315"/>
                </a:xfrm>
                <a:custGeom>
                  <a:avLst/>
                  <a:gdLst>
                    <a:gd name="connsiteX0" fmla="*/ 40416 w 97189"/>
                    <a:gd name="connsiteY0" fmla="*/ 88060 h 108315"/>
                    <a:gd name="connsiteX1" fmla="*/ 57439 w 97189"/>
                    <a:gd name="connsiteY1" fmla="*/ 83780 h 108315"/>
                    <a:gd name="connsiteX2" fmla="*/ 69326 w 97189"/>
                    <a:gd name="connsiteY2" fmla="*/ 71798 h 108315"/>
                    <a:gd name="connsiteX3" fmla="*/ 73700 w 97189"/>
                    <a:gd name="connsiteY3" fmla="*/ 54586 h 108315"/>
                    <a:gd name="connsiteX4" fmla="*/ 69421 w 97189"/>
                    <a:gd name="connsiteY4" fmla="*/ 36612 h 108315"/>
                    <a:gd name="connsiteX5" fmla="*/ 57629 w 97189"/>
                    <a:gd name="connsiteY5" fmla="*/ 24630 h 108315"/>
                    <a:gd name="connsiteX6" fmla="*/ 40321 w 97189"/>
                    <a:gd name="connsiteY6" fmla="*/ 20351 h 108315"/>
                    <a:gd name="connsiteX7" fmla="*/ 23109 w 97189"/>
                    <a:gd name="connsiteY7" fmla="*/ 20351 h 108315"/>
                    <a:gd name="connsiteX8" fmla="*/ 23109 w 97189"/>
                    <a:gd name="connsiteY8" fmla="*/ 88155 h 108315"/>
                    <a:gd name="connsiteX9" fmla="*/ 40416 w 97189"/>
                    <a:gd name="connsiteY9" fmla="*/ 88155 h 108315"/>
                    <a:gd name="connsiteX10" fmla="*/ 0 w 97189"/>
                    <a:gd name="connsiteY10" fmla="*/ 0 h 108315"/>
                    <a:gd name="connsiteX11" fmla="*/ 39275 w 97189"/>
                    <a:gd name="connsiteY11" fmla="*/ 0 h 108315"/>
                    <a:gd name="connsiteX12" fmla="*/ 81783 w 97189"/>
                    <a:gd name="connsiteY12" fmla="*/ 13979 h 108315"/>
                    <a:gd name="connsiteX13" fmla="*/ 97189 w 97189"/>
                    <a:gd name="connsiteY13" fmla="*/ 54205 h 108315"/>
                    <a:gd name="connsiteX14" fmla="*/ 89676 w 97189"/>
                    <a:gd name="connsiteY14" fmla="*/ 82734 h 108315"/>
                    <a:gd name="connsiteX15" fmla="*/ 68945 w 97189"/>
                    <a:gd name="connsiteY15" fmla="*/ 101659 h 108315"/>
                    <a:gd name="connsiteX16" fmla="*/ 39275 w 97189"/>
                    <a:gd name="connsiteY16" fmla="*/ 108315 h 108315"/>
                    <a:gd name="connsiteX17" fmla="*/ 0 w 97189"/>
                    <a:gd name="connsiteY17" fmla="*/ 108315 h 108315"/>
                    <a:gd name="connsiteX18" fmla="*/ 0 w 97189"/>
                    <a:gd name="connsiteY18" fmla="*/ 0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7189" h="108315">
                      <a:moveTo>
                        <a:pt x="40416" y="88060"/>
                      </a:moveTo>
                      <a:cubicBezTo>
                        <a:pt x="46693" y="88060"/>
                        <a:pt x="52398" y="86633"/>
                        <a:pt x="57439" y="83780"/>
                      </a:cubicBezTo>
                      <a:cubicBezTo>
                        <a:pt x="62479" y="80927"/>
                        <a:pt x="66473" y="76838"/>
                        <a:pt x="69326" y="71798"/>
                      </a:cubicBezTo>
                      <a:cubicBezTo>
                        <a:pt x="72179" y="66663"/>
                        <a:pt x="73700" y="60957"/>
                        <a:pt x="73700" y="54586"/>
                      </a:cubicBezTo>
                      <a:cubicBezTo>
                        <a:pt x="73700" y="47739"/>
                        <a:pt x="72274" y="41843"/>
                        <a:pt x="69421" y="36612"/>
                      </a:cubicBezTo>
                      <a:cubicBezTo>
                        <a:pt x="66568" y="31477"/>
                        <a:pt x="62669" y="27483"/>
                        <a:pt x="57629" y="24630"/>
                      </a:cubicBezTo>
                      <a:cubicBezTo>
                        <a:pt x="52589" y="21777"/>
                        <a:pt x="46883" y="20351"/>
                        <a:pt x="40321" y="20351"/>
                      </a:cubicBezTo>
                      <a:lnTo>
                        <a:pt x="23109" y="20351"/>
                      </a:lnTo>
                      <a:lnTo>
                        <a:pt x="23109" y="88155"/>
                      </a:lnTo>
                      <a:lnTo>
                        <a:pt x="40416" y="88155"/>
                      </a:lnTo>
                      <a:close/>
                      <a:moveTo>
                        <a:pt x="0" y="0"/>
                      </a:moveTo>
                      <a:lnTo>
                        <a:pt x="39275" y="0"/>
                      </a:lnTo>
                      <a:cubicBezTo>
                        <a:pt x="57343" y="0"/>
                        <a:pt x="71513" y="4660"/>
                        <a:pt x="81783" y="13979"/>
                      </a:cubicBezTo>
                      <a:cubicBezTo>
                        <a:pt x="92054" y="23299"/>
                        <a:pt x="97189" y="36707"/>
                        <a:pt x="97189" y="54205"/>
                      </a:cubicBezTo>
                      <a:cubicBezTo>
                        <a:pt x="97189" y="65046"/>
                        <a:pt x="94716" y="74556"/>
                        <a:pt x="89676" y="82734"/>
                      </a:cubicBezTo>
                      <a:cubicBezTo>
                        <a:pt x="84636" y="90913"/>
                        <a:pt x="77789" y="97284"/>
                        <a:pt x="68945" y="101659"/>
                      </a:cubicBezTo>
                      <a:cubicBezTo>
                        <a:pt x="60101" y="106128"/>
                        <a:pt x="50211" y="108315"/>
                        <a:pt x="39275" y="108315"/>
                      </a:cubicBezTo>
                      <a:lnTo>
                        <a:pt x="0" y="1083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4" name="Frihåndsform: figur 153">
                  <a:extLst>
                    <a:ext uri="{FF2B5EF4-FFF2-40B4-BE49-F238E27FC236}">
                      <a16:creationId xmlns:a16="http://schemas.microsoft.com/office/drawing/2014/main" id="{08A7919D-3C6D-4E68-83D1-E6EE0FF3BFF6}"/>
                    </a:ext>
                  </a:extLst>
                </p:cNvPr>
                <p:cNvSpPr/>
                <p:nvPr/>
              </p:nvSpPr>
              <p:spPr>
                <a:xfrm>
                  <a:off x="10530976" y="740423"/>
                  <a:ext cx="86538" cy="108410"/>
                </a:xfrm>
                <a:custGeom>
                  <a:avLst/>
                  <a:gdLst>
                    <a:gd name="connsiteX0" fmla="*/ 44030 w 86538"/>
                    <a:gd name="connsiteY0" fmla="*/ 45647 h 108410"/>
                    <a:gd name="connsiteX1" fmla="*/ 54966 w 86538"/>
                    <a:gd name="connsiteY1" fmla="*/ 42033 h 108410"/>
                    <a:gd name="connsiteX2" fmla="*/ 59245 w 86538"/>
                    <a:gd name="connsiteY2" fmla="*/ 32523 h 108410"/>
                    <a:gd name="connsiteX3" fmla="*/ 55346 w 86538"/>
                    <a:gd name="connsiteY3" fmla="*/ 23489 h 108410"/>
                    <a:gd name="connsiteX4" fmla="*/ 44030 w 86538"/>
                    <a:gd name="connsiteY4" fmla="*/ 20351 h 108410"/>
                    <a:gd name="connsiteX5" fmla="*/ 23299 w 86538"/>
                    <a:gd name="connsiteY5" fmla="*/ 20351 h 108410"/>
                    <a:gd name="connsiteX6" fmla="*/ 23299 w 86538"/>
                    <a:gd name="connsiteY6" fmla="*/ 45742 h 108410"/>
                    <a:gd name="connsiteX7" fmla="*/ 44030 w 86538"/>
                    <a:gd name="connsiteY7" fmla="*/ 45742 h 108410"/>
                    <a:gd name="connsiteX8" fmla="*/ 0 w 86538"/>
                    <a:gd name="connsiteY8" fmla="*/ 0 h 108410"/>
                    <a:gd name="connsiteX9" fmla="*/ 42698 w 86538"/>
                    <a:gd name="connsiteY9" fmla="*/ 0 h 108410"/>
                    <a:gd name="connsiteX10" fmla="*/ 72844 w 86538"/>
                    <a:gd name="connsiteY10" fmla="*/ 8178 h 108410"/>
                    <a:gd name="connsiteX11" fmla="*/ 83020 w 86538"/>
                    <a:gd name="connsiteY11" fmla="*/ 32523 h 108410"/>
                    <a:gd name="connsiteX12" fmla="*/ 76458 w 86538"/>
                    <a:gd name="connsiteY12" fmla="*/ 51828 h 108410"/>
                    <a:gd name="connsiteX13" fmla="*/ 59055 w 86538"/>
                    <a:gd name="connsiteY13" fmla="*/ 62574 h 108410"/>
                    <a:gd name="connsiteX14" fmla="*/ 74271 w 86538"/>
                    <a:gd name="connsiteY14" fmla="*/ 85112 h 108410"/>
                    <a:gd name="connsiteX15" fmla="*/ 86538 w 86538"/>
                    <a:gd name="connsiteY15" fmla="*/ 108410 h 108410"/>
                    <a:gd name="connsiteX16" fmla="*/ 58675 w 86538"/>
                    <a:gd name="connsiteY16" fmla="*/ 108410 h 108410"/>
                    <a:gd name="connsiteX17" fmla="*/ 47073 w 86538"/>
                    <a:gd name="connsiteY17" fmla="*/ 84826 h 108410"/>
                    <a:gd name="connsiteX18" fmla="*/ 35186 w 86538"/>
                    <a:gd name="connsiteY18" fmla="*/ 66092 h 108410"/>
                    <a:gd name="connsiteX19" fmla="*/ 23299 w 86538"/>
                    <a:gd name="connsiteY19" fmla="*/ 66092 h 108410"/>
                    <a:gd name="connsiteX20" fmla="*/ 23299 w 86538"/>
                    <a:gd name="connsiteY20" fmla="*/ 108315 h 108410"/>
                    <a:gd name="connsiteX21" fmla="*/ 95 w 86538"/>
                    <a:gd name="connsiteY21" fmla="*/ 108315 h 108410"/>
                    <a:gd name="connsiteX22" fmla="*/ 95 w 86538"/>
                    <a:gd name="connsiteY22" fmla="*/ 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6538" h="108410">
                      <a:moveTo>
                        <a:pt x="44030" y="45647"/>
                      </a:moveTo>
                      <a:cubicBezTo>
                        <a:pt x="48499" y="45647"/>
                        <a:pt x="52113" y="44410"/>
                        <a:pt x="54966" y="42033"/>
                      </a:cubicBezTo>
                      <a:cubicBezTo>
                        <a:pt x="57819" y="39655"/>
                        <a:pt x="59245" y="36422"/>
                        <a:pt x="59245" y="32523"/>
                      </a:cubicBezTo>
                      <a:cubicBezTo>
                        <a:pt x="59245" y="28624"/>
                        <a:pt x="57914" y="25581"/>
                        <a:pt x="55346" y="23489"/>
                      </a:cubicBezTo>
                      <a:cubicBezTo>
                        <a:pt x="52779" y="21397"/>
                        <a:pt x="48975" y="20351"/>
                        <a:pt x="44030" y="20351"/>
                      </a:cubicBezTo>
                      <a:lnTo>
                        <a:pt x="23299" y="20351"/>
                      </a:lnTo>
                      <a:lnTo>
                        <a:pt x="23299" y="45742"/>
                      </a:lnTo>
                      <a:lnTo>
                        <a:pt x="44030" y="45742"/>
                      </a:lnTo>
                      <a:close/>
                      <a:moveTo>
                        <a:pt x="0" y="0"/>
                      </a:moveTo>
                      <a:lnTo>
                        <a:pt x="42698" y="0"/>
                      </a:lnTo>
                      <a:cubicBezTo>
                        <a:pt x="56012" y="0"/>
                        <a:pt x="66092" y="2758"/>
                        <a:pt x="72844" y="8178"/>
                      </a:cubicBezTo>
                      <a:cubicBezTo>
                        <a:pt x="79596" y="13599"/>
                        <a:pt x="83020" y="21777"/>
                        <a:pt x="83020" y="32523"/>
                      </a:cubicBezTo>
                      <a:cubicBezTo>
                        <a:pt x="83020" y="39941"/>
                        <a:pt x="80832" y="46407"/>
                        <a:pt x="76458" y="51828"/>
                      </a:cubicBezTo>
                      <a:cubicBezTo>
                        <a:pt x="72083" y="57248"/>
                        <a:pt x="66282" y="60862"/>
                        <a:pt x="59055" y="62574"/>
                      </a:cubicBezTo>
                      <a:cubicBezTo>
                        <a:pt x="63810" y="68660"/>
                        <a:pt x="68850" y="76173"/>
                        <a:pt x="74271" y="85112"/>
                      </a:cubicBezTo>
                      <a:cubicBezTo>
                        <a:pt x="79596" y="94051"/>
                        <a:pt x="83685" y="101849"/>
                        <a:pt x="86538" y="108410"/>
                      </a:cubicBezTo>
                      <a:lnTo>
                        <a:pt x="58675" y="108410"/>
                      </a:lnTo>
                      <a:cubicBezTo>
                        <a:pt x="54681" y="99471"/>
                        <a:pt x="50782" y="91578"/>
                        <a:pt x="47073" y="84826"/>
                      </a:cubicBezTo>
                      <a:cubicBezTo>
                        <a:pt x="43364" y="78170"/>
                        <a:pt x="39370" y="71893"/>
                        <a:pt x="35186" y="66092"/>
                      </a:cubicBezTo>
                      <a:lnTo>
                        <a:pt x="23299" y="66092"/>
                      </a:lnTo>
                      <a:lnTo>
                        <a:pt x="23299" y="108315"/>
                      </a:lnTo>
                      <a:lnTo>
                        <a:pt x="95" y="108315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5" name="Frihåndsform: figur 154">
                  <a:extLst>
                    <a:ext uri="{FF2B5EF4-FFF2-40B4-BE49-F238E27FC236}">
                      <a16:creationId xmlns:a16="http://schemas.microsoft.com/office/drawing/2014/main" id="{38FBDBC0-789E-44CF-B623-340E6AAF226C}"/>
                    </a:ext>
                  </a:extLst>
                </p:cNvPr>
                <p:cNvSpPr/>
                <p:nvPr/>
              </p:nvSpPr>
              <p:spPr>
                <a:xfrm>
                  <a:off x="10626548" y="740423"/>
                  <a:ext cx="101848" cy="108410"/>
                </a:xfrm>
                <a:custGeom>
                  <a:avLst/>
                  <a:gdLst>
                    <a:gd name="connsiteX0" fmla="*/ 63430 w 101848"/>
                    <a:gd name="connsiteY0" fmla="*/ 62384 h 108410"/>
                    <a:gd name="connsiteX1" fmla="*/ 49926 w 101848"/>
                    <a:gd name="connsiteY1" fmla="*/ 19685 h 108410"/>
                    <a:gd name="connsiteX2" fmla="*/ 35661 w 101848"/>
                    <a:gd name="connsiteY2" fmla="*/ 62384 h 108410"/>
                    <a:gd name="connsiteX3" fmla="*/ 63430 w 101848"/>
                    <a:gd name="connsiteY3" fmla="*/ 62384 h 108410"/>
                    <a:gd name="connsiteX4" fmla="*/ 0 w 101848"/>
                    <a:gd name="connsiteY4" fmla="*/ 108410 h 108410"/>
                    <a:gd name="connsiteX5" fmla="*/ 14360 w 101848"/>
                    <a:gd name="connsiteY5" fmla="*/ 56392 h 108410"/>
                    <a:gd name="connsiteX6" fmla="*/ 36232 w 101848"/>
                    <a:gd name="connsiteY6" fmla="*/ 0 h 108410"/>
                    <a:gd name="connsiteX7" fmla="*/ 64666 w 101848"/>
                    <a:gd name="connsiteY7" fmla="*/ 0 h 108410"/>
                    <a:gd name="connsiteX8" fmla="*/ 85587 w 101848"/>
                    <a:gd name="connsiteY8" fmla="*/ 54300 h 108410"/>
                    <a:gd name="connsiteX9" fmla="*/ 101849 w 101848"/>
                    <a:gd name="connsiteY9" fmla="*/ 108315 h 108410"/>
                    <a:gd name="connsiteX10" fmla="*/ 76268 w 101848"/>
                    <a:gd name="connsiteY10" fmla="*/ 108315 h 108410"/>
                    <a:gd name="connsiteX11" fmla="*/ 69326 w 101848"/>
                    <a:gd name="connsiteY11" fmla="*/ 82734 h 108410"/>
                    <a:gd name="connsiteX12" fmla="*/ 30146 w 101848"/>
                    <a:gd name="connsiteY12" fmla="*/ 82734 h 108410"/>
                    <a:gd name="connsiteX13" fmla="*/ 24535 w 101848"/>
                    <a:gd name="connsiteY13" fmla="*/ 108315 h 108410"/>
                    <a:gd name="connsiteX14" fmla="*/ 0 w 101848"/>
                    <a:gd name="connsiteY14" fmla="*/ 10831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1848" h="108410">
                      <a:moveTo>
                        <a:pt x="63430" y="62384"/>
                      </a:moveTo>
                      <a:cubicBezTo>
                        <a:pt x="58199" y="44220"/>
                        <a:pt x="53635" y="29956"/>
                        <a:pt x="49926" y="19685"/>
                      </a:cubicBezTo>
                      <a:cubicBezTo>
                        <a:pt x="44981" y="33379"/>
                        <a:pt x="40226" y="47644"/>
                        <a:pt x="35661" y="62384"/>
                      </a:cubicBezTo>
                      <a:lnTo>
                        <a:pt x="63430" y="62384"/>
                      </a:lnTo>
                      <a:close/>
                      <a:moveTo>
                        <a:pt x="0" y="108410"/>
                      </a:moveTo>
                      <a:cubicBezTo>
                        <a:pt x="2568" y="94526"/>
                        <a:pt x="7322" y="77124"/>
                        <a:pt x="14360" y="56392"/>
                      </a:cubicBezTo>
                      <a:cubicBezTo>
                        <a:pt x="21302" y="35661"/>
                        <a:pt x="28624" y="16832"/>
                        <a:pt x="36232" y="0"/>
                      </a:cubicBezTo>
                      <a:lnTo>
                        <a:pt x="64666" y="0"/>
                      </a:lnTo>
                      <a:cubicBezTo>
                        <a:pt x="71798" y="16357"/>
                        <a:pt x="78740" y="34425"/>
                        <a:pt x="85587" y="54300"/>
                      </a:cubicBezTo>
                      <a:cubicBezTo>
                        <a:pt x="92434" y="74271"/>
                        <a:pt x="97855" y="92244"/>
                        <a:pt x="101849" y="108315"/>
                      </a:cubicBezTo>
                      <a:lnTo>
                        <a:pt x="76268" y="108315"/>
                      </a:lnTo>
                      <a:cubicBezTo>
                        <a:pt x="73985" y="99471"/>
                        <a:pt x="71703" y="90913"/>
                        <a:pt x="69326" y="82734"/>
                      </a:cubicBezTo>
                      <a:lnTo>
                        <a:pt x="30146" y="82734"/>
                      </a:lnTo>
                      <a:cubicBezTo>
                        <a:pt x="27388" y="93575"/>
                        <a:pt x="25486" y="102039"/>
                        <a:pt x="24535" y="108315"/>
                      </a:cubicBezTo>
                      <a:lnTo>
                        <a:pt x="0" y="10831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6" name="Frihåndsform: figur 155">
                  <a:extLst>
                    <a:ext uri="{FF2B5EF4-FFF2-40B4-BE49-F238E27FC236}">
                      <a16:creationId xmlns:a16="http://schemas.microsoft.com/office/drawing/2014/main" id="{F9CA309C-9CE2-498D-ADD8-B3738AC55D9C}"/>
                    </a:ext>
                  </a:extLst>
                </p:cNvPr>
                <p:cNvSpPr/>
                <p:nvPr/>
              </p:nvSpPr>
              <p:spPr>
                <a:xfrm>
                  <a:off x="10740094" y="740423"/>
                  <a:ext cx="134466" cy="108315"/>
                </a:xfrm>
                <a:custGeom>
                  <a:avLst/>
                  <a:gdLst>
                    <a:gd name="connsiteX0" fmla="*/ 32048 w 134466"/>
                    <a:gd name="connsiteY0" fmla="*/ 24155 h 108315"/>
                    <a:gd name="connsiteX1" fmla="*/ 25676 w 134466"/>
                    <a:gd name="connsiteY1" fmla="*/ 108315 h 108315"/>
                    <a:gd name="connsiteX2" fmla="*/ 0 w 134466"/>
                    <a:gd name="connsiteY2" fmla="*/ 108315 h 108315"/>
                    <a:gd name="connsiteX3" fmla="*/ 5706 w 134466"/>
                    <a:gd name="connsiteY3" fmla="*/ 49070 h 108315"/>
                    <a:gd name="connsiteX4" fmla="*/ 12933 w 134466"/>
                    <a:gd name="connsiteY4" fmla="*/ 0 h 108315"/>
                    <a:gd name="connsiteX5" fmla="*/ 46883 w 134466"/>
                    <a:gd name="connsiteY5" fmla="*/ 0 h 108315"/>
                    <a:gd name="connsiteX6" fmla="*/ 67329 w 134466"/>
                    <a:gd name="connsiteY6" fmla="*/ 73415 h 108315"/>
                    <a:gd name="connsiteX7" fmla="*/ 87109 w 134466"/>
                    <a:gd name="connsiteY7" fmla="*/ 0 h 108315"/>
                    <a:gd name="connsiteX8" fmla="*/ 120963 w 134466"/>
                    <a:gd name="connsiteY8" fmla="*/ 0 h 108315"/>
                    <a:gd name="connsiteX9" fmla="*/ 128191 w 134466"/>
                    <a:gd name="connsiteY9" fmla="*/ 49926 h 108315"/>
                    <a:gd name="connsiteX10" fmla="*/ 134467 w 134466"/>
                    <a:gd name="connsiteY10" fmla="*/ 108315 h 108315"/>
                    <a:gd name="connsiteX11" fmla="*/ 108410 w 134466"/>
                    <a:gd name="connsiteY11" fmla="*/ 108315 h 108315"/>
                    <a:gd name="connsiteX12" fmla="*/ 104987 w 134466"/>
                    <a:gd name="connsiteY12" fmla="*/ 64095 h 108315"/>
                    <a:gd name="connsiteX13" fmla="*/ 100517 w 134466"/>
                    <a:gd name="connsiteY13" fmla="*/ 24440 h 108315"/>
                    <a:gd name="connsiteX14" fmla="*/ 79881 w 134466"/>
                    <a:gd name="connsiteY14" fmla="*/ 98425 h 108315"/>
                    <a:gd name="connsiteX15" fmla="*/ 53920 w 134466"/>
                    <a:gd name="connsiteY15" fmla="*/ 98425 h 108315"/>
                    <a:gd name="connsiteX16" fmla="*/ 32048 w 134466"/>
                    <a:gd name="connsiteY16" fmla="*/ 24155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466" h="108315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706" y="49070"/>
                      </a:cubicBezTo>
                      <a:cubicBezTo>
                        <a:pt x="8368" y="27388"/>
                        <a:pt x="10746" y="11031"/>
                        <a:pt x="12933" y="0"/>
                      </a:cubicBezTo>
                      <a:lnTo>
                        <a:pt x="46883" y="0"/>
                      </a:lnTo>
                      <a:lnTo>
                        <a:pt x="67329" y="73415"/>
                      </a:lnTo>
                      <a:lnTo>
                        <a:pt x="87109" y="0"/>
                      </a:lnTo>
                      <a:lnTo>
                        <a:pt x="120963" y="0"/>
                      </a:lnTo>
                      <a:cubicBezTo>
                        <a:pt x="123246" y="12648"/>
                        <a:pt x="125623" y="29290"/>
                        <a:pt x="128191" y="49926"/>
                      </a:cubicBezTo>
                      <a:cubicBezTo>
                        <a:pt x="130663" y="70467"/>
                        <a:pt x="132850" y="89962"/>
                        <a:pt x="134467" y="108315"/>
                      </a:cubicBezTo>
                      <a:lnTo>
                        <a:pt x="108410" y="108315"/>
                      </a:lnTo>
                      <a:cubicBezTo>
                        <a:pt x="107269" y="91673"/>
                        <a:pt x="106128" y="76933"/>
                        <a:pt x="104987" y="64095"/>
                      </a:cubicBezTo>
                      <a:cubicBezTo>
                        <a:pt x="103846" y="51257"/>
                        <a:pt x="102324" y="38039"/>
                        <a:pt x="100517" y="24440"/>
                      </a:cubicBezTo>
                      <a:lnTo>
                        <a:pt x="79881" y="98425"/>
                      </a:lnTo>
                      <a:lnTo>
                        <a:pt x="53920" y="98425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7" name="Frihåndsform: figur 156">
                  <a:extLst>
                    <a:ext uri="{FF2B5EF4-FFF2-40B4-BE49-F238E27FC236}">
                      <a16:creationId xmlns:a16="http://schemas.microsoft.com/office/drawing/2014/main" id="{DB9DD512-68C5-4954-A4EF-C7022622A312}"/>
                    </a:ext>
                  </a:extLst>
                </p:cNvPr>
                <p:cNvSpPr/>
                <p:nvPr/>
              </p:nvSpPr>
              <p:spPr>
                <a:xfrm>
                  <a:off x="10888731" y="740423"/>
                  <a:ext cx="134371" cy="108315"/>
                </a:xfrm>
                <a:custGeom>
                  <a:avLst/>
                  <a:gdLst>
                    <a:gd name="connsiteX0" fmla="*/ 32048 w 134371"/>
                    <a:gd name="connsiteY0" fmla="*/ 24155 h 108315"/>
                    <a:gd name="connsiteX1" fmla="*/ 25676 w 134371"/>
                    <a:gd name="connsiteY1" fmla="*/ 108315 h 108315"/>
                    <a:gd name="connsiteX2" fmla="*/ 0 w 134371"/>
                    <a:gd name="connsiteY2" fmla="*/ 108315 h 108315"/>
                    <a:gd name="connsiteX3" fmla="*/ 5706 w 134371"/>
                    <a:gd name="connsiteY3" fmla="*/ 49070 h 108315"/>
                    <a:gd name="connsiteX4" fmla="*/ 12933 w 134371"/>
                    <a:gd name="connsiteY4" fmla="*/ 0 h 108315"/>
                    <a:gd name="connsiteX5" fmla="*/ 46788 w 134371"/>
                    <a:gd name="connsiteY5" fmla="*/ 0 h 108315"/>
                    <a:gd name="connsiteX6" fmla="*/ 67233 w 134371"/>
                    <a:gd name="connsiteY6" fmla="*/ 73415 h 108315"/>
                    <a:gd name="connsiteX7" fmla="*/ 87014 w 134371"/>
                    <a:gd name="connsiteY7" fmla="*/ 0 h 108315"/>
                    <a:gd name="connsiteX8" fmla="*/ 120868 w 134371"/>
                    <a:gd name="connsiteY8" fmla="*/ 0 h 108315"/>
                    <a:gd name="connsiteX9" fmla="*/ 128095 w 134371"/>
                    <a:gd name="connsiteY9" fmla="*/ 49926 h 108315"/>
                    <a:gd name="connsiteX10" fmla="*/ 134372 w 134371"/>
                    <a:gd name="connsiteY10" fmla="*/ 108315 h 108315"/>
                    <a:gd name="connsiteX11" fmla="*/ 108315 w 134371"/>
                    <a:gd name="connsiteY11" fmla="*/ 108315 h 108315"/>
                    <a:gd name="connsiteX12" fmla="*/ 104892 w 134371"/>
                    <a:gd name="connsiteY12" fmla="*/ 64095 h 108315"/>
                    <a:gd name="connsiteX13" fmla="*/ 100422 w 134371"/>
                    <a:gd name="connsiteY13" fmla="*/ 24440 h 108315"/>
                    <a:gd name="connsiteX14" fmla="*/ 79786 w 134371"/>
                    <a:gd name="connsiteY14" fmla="*/ 98425 h 108315"/>
                    <a:gd name="connsiteX15" fmla="*/ 53730 w 134371"/>
                    <a:gd name="connsiteY15" fmla="*/ 98425 h 108315"/>
                    <a:gd name="connsiteX16" fmla="*/ 32048 w 134371"/>
                    <a:gd name="connsiteY16" fmla="*/ 24155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371" h="108315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706" y="49070"/>
                      </a:cubicBezTo>
                      <a:cubicBezTo>
                        <a:pt x="8368" y="27388"/>
                        <a:pt x="10746" y="11031"/>
                        <a:pt x="12933" y="0"/>
                      </a:cubicBezTo>
                      <a:lnTo>
                        <a:pt x="46788" y="0"/>
                      </a:lnTo>
                      <a:lnTo>
                        <a:pt x="67233" y="73415"/>
                      </a:lnTo>
                      <a:lnTo>
                        <a:pt x="87014" y="0"/>
                      </a:lnTo>
                      <a:lnTo>
                        <a:pt x="120868" y="0"/>
                      </a:lnTo>
                      <a:cubicBezTo>
                        <a:pt x="123150" y="12648"/>
                        <a:pt x="125528" y="29290"/>
                        <a:pt x="128095" y="49926"/>
                      </a:cubicBezTo>
                      <a:cubicBezTo>
                        <a:pt x="130568" y="70467"/>
                        <a:pt x="132755" y="89962"/>
                        <a:pt x="134372" y="108315"/>
                      </a:cubicBezTo>
                      <a:lnTo>
                        <a:pt x="108315" y="108315"/>
                      </a:lnTo>
                      <a:cubicBezTo>
                        <a:pt x="107174" y="91673"/>
                        <a:pt x="106033" y="76933"/>
                        <a:pt x="104892" y="64095"/>
                      </a:cubicBezTo>
                      <a:cubicBezTo>
                        <a:pt x="103751" y="51257"/>
                        <a:pt x="102229" y="38039"/>
                        <a:pt x="100422" y="24440"/>
                      </a:cubicBezTo>
                      <a:lnTo>
                        <a:pt x="79786" y="98425"/>
                      </a:lnTo>
                      <a:lnTo>
                        <a:pt x="53730" y="98425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0" name="Frihåndsform: figur 29">
                <a:extLst>
                  <a:ext uri="{FF2B5EF4-FFF2-40B4-BE49-F238E27FC236}">
                    <a16:creationId xmlns:a16="http://schemas.microsoft.com/office/drawing/2014/main" id="{F70C87B9-43E8-4CC6-B850-8452F95E43D7}"/>
                  </a:ext>
                </a:extLst>
              </p:cNvPr>
              <p:cNvSpPr/>
              <p:nvPr/>
            </p:nvSpPr>
            <p:spPr>
              <a:xfrm>
                <a:off x="11038698" y="740423"/>
                <a:ext cx="70942" cy="108410"/>
              </a:xfrm>
              <a:custGeom>
                <a:avLst/>
                <a:gdLst>
                  <a:gd name="connsiteX0" fmla="*/ 0 w 70942"/>
                  <a:gd name="connsiteY0" fmla="*/ 0 h 108410"/>
                  <a:gd name="connsiteX1" fmla="*/ 70942 w 70942"/>
                  <a:gd name="connsiteY1" fmla="*/ 0 h 108410"/>
                  <a:gd name="connsiteX2" fmla="*/ 70942 w 70942"/>
                  <a:gd name="connsiteY2" fmla="*/ 20256 h 108410"/>
                  <a:gd name="connsiteX3" fmla="*/ 23299 w 70942"/>
                  <a:gd name="connsiteY3" fmla="*/ 20256 h 108410"/>
                  <a:gd name="connsiteX4" fmla="*/ 23299 w 70942"/>
                  <a:gd name="connsiteY4" fmla="*/ 43174 h 108410"/>
                  <a:gd name="connsiteX5" fmla="*/ 65046 w 70942"/>
                  <a:gd name="connsiteY5" fmla="*/ 43174 h 108410"/>
                  <a:gd name="connsiteX6" fmla="*/ 65046 w 70942"/>
                  <a:gd name="connsiteY6" fmla="*/ 63620 h 108410"/>
                  <a:gd name="connsiteX7" fmla="*/ 23299 w 70942"/>
                  <a:gd name="connsiteY7" fmla="*/ 63620 h 108410"/>
                  <a:gd name="connsiteX8" fmla="*/ 23299 w 70942"/>
                  <a:gd name="connsiteY8" fmla="*/ 88060 h 108410"/>
                  <a:gd name="connsiteX9" fmla="*/ 70942 w 70942"/>
                  <a:gd name="connsiteY9" fmla="*/ 88060 h 108410"/>
                  <a:gd name="connsiteX10" fmla="*/ 70942 w 70942"/>
                  <a:gd name="connsiteY10" fmla="*/ 108410 h 108410"/>
                  <a:gd name="connsiteX11" fmla="*/ 0 w 70942"/>
                  <a:gd name="connsiteY11" fmla="*/ 10841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942" h="108410">
                    <a:moveTo>
                      <a:pt x="0" y="0"/>
                    </a:moveTo>
                    <a:lnTo>
                      <a:pt x="70942" y="0"/>
                    </a:lnTo>
                    <a:lnTo>
                      <a:pt x="70942" y="20256"/>
                    </a:lnTo>
                    <a:lnTo>
                      <a:pt x="23299" y="20256"/>
                    </a:lnTo>
                    <a:lnTo>
                      <a:pt x="23299" y="43174"/>
                    </a:lnTo>
                    <a:lnTo>
                      <a:pt x="65046" y="43174"/>
                    </a:lnTo>
                    <a:lnTo>
                      <a:pt x="65046" y="63620"/>
                    </a:lnTo>
                    <a:lnTo>
                      <a:pt x="23299" y="63620"/>
                    </a:lnTo>
                    <a:lnTo>
                      <a:pt x="23299" y="88060"/>
                    </a:lnTo>
                    <a:lnTo>
                      <a:pt x="70942" y="88060"/>
                    </a:lnTo>
                    <a:lnTo>
                      <a:pt x="70942" y="108410"/>
                    </a:lnTo>
                    <a:lnTo>
                      <a:pt x="0" y="10841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1" name="dasdasda">
                <a:extLst>
                  <a:ext uri="{FF2B5EF4-FFF2-40B4-BE49-F238E27FC236}">
                    <a16:creationId xmlns:a16="http://schemas.microsoft.com/office/drawing/2014/main" id="{06C9431E-9BBC-4979-BBDD-C849746C4F10}"/>
                  </a:ext>
                </a:extLst>
              </p:cNvPr>
              <p:cNvGrpSpPr/>
              <p:nvPr/>
            </p:nvGrpSpPr>
            <p:grpSpPr>
              <a:xfrm>
                <a:off x="10421710" y="740423"/>
                <a:ext cx="794629" cy="252577"/>
                <a:chOff x="10421710" y="740423"/>
                <a:chExt cx="794629" cy="252577"/>
              </a:xfrm>
              <a:solidFill>
                <a:srgbClr val="12110C"/>
              </a:solidFill>
            </p:grpSpPr>
            <p:sp>
              <p:nvSpPr>
                <p:cNvPr id="146" name="Frihåndsform: figur 145">
                  <a:extLst>
                    <a:ext uri="{FF2B5EF4-FFF2-40B4-BE49-F238E27FC236}">
                      <a16:creationId xmlns:a16="http://schemas.microsoft.com/office/drawing/2014/main" id="{B47CB4AE-C20C-414D-B7CA-5A0B43B4E721}"/>
                    </a:ext>
                  </a:extLst>
                </p:cNvPr>
                <p:cNvSpPr/>
                <p:nvPr/>
              </p:nvSpPr>
              <p:spPr>
                <a:xfrm>
                  <a:off x="11123430" y="740423"/>
                  <a:ext cx="92909" cy="108410"/>
                </a:xfrm>
                <a:custGeom>
                  <a:avLst/>
                  <a:gdLst>
                    <a:gd name="connsiteX0" fmla="*/ 69801 w 92909"/>
                    <a:gd name="connsiteY0" fmla="*/ 108410 h 108410"/>
                    <a:gd name="connsiteX1" fmla="*/ 21016 w 92909"/>
                    <a:gd name="connsiteY1" fmla="*/ 34901 h 108410"/>
                    <a:gd name="connsiteX2" fmla="*/ 21016 w 92909"/>
                    <a:gd name="connsiteY2" fmla="*/ 108410 h 108410"/>
                    <a:gd name="connsiteX3" fmla="*/ 0 w 92909"/>
                    <a:gd name="connsiteY3" fmla="*/ 108410 h 108410"/>
                    <a:gd name="connsiteX4" fmla="*/ 0 w 92909"/>
                    <a:gd name="connsiteY4" fmla="*/ 0 h 108410"/>
                    <a:gd name="connsiteX5" fmla="*/ 23869 w 92909"/>
                    <a:gd name="connsiteY5" fmla="*/ 0 h 108410"/>
                    <a:gd name="connsiteX6" fmla="*/ 52208 w 92909"/>
                    <a:gd name="connsiteY6" fmla="*/ 37088 h 108410"/>
                    <a:gd name="connsiteX7" fmla="*/ 71893 w 92909"/>
                    <a:gd name="connsiteY7" fmla="*/ 67994 h 108410"/>
                    <a:gd name="connsiteX8" fmla="*/ 71893 w 92909"/>
                    <a:gd name="connsiteY8" fmla="*/ 0 h 108410"/>
                    <a:gd name="connsiteX9" fmla="*/ 92910 w 92909"/>
                    <a:gd name="connsiteY9" fmla="*/ 0 h 108410"/>
                    <a:gd name="connsiteX10" fmla="*/ 92910 w 92909"/>
                    <a:gd name="connsiteY10" fmla="*/ 108410 h 108410"/>
                    <a:gd name="connsiteX11" fmla="*/ 69801 w 92909"/>
                    <a:gd name="connsiteY11" fmla="*/ 10841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909" h="108410">
                      <a:moveTo>
                        <a:pt x="69801" y="108410"/>
                      </a:moveTo>
                      <a:cubicBezTo>
                        <a:pt x="55251" y="82069"/>
                        <a:pt x="38990" y="57629"/>
                        <a:pt x="21016" y="34901"/>
                      </a:cubicBezTo>
                      <a:lnTo>
                        <a:pt x="21016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869" y="0"/>
                      </a:lnTo>
                      <a:cubicBezTo>
                        <a:pt x="35091" y="13884"/>
                        <a:pt x="44600" y="26152"/>
                        <a:pt x="52208" y="37088"/>
                      </a:cubicBezTo>
                      <a:cubicBezTo>
                        <a:pt x="59816" y="48024"/>
                        <a:pt x="66378" y="58294"/>
                        <a:pt x="71893" y="67994"/>
                      </a:cubicBezTo>
                      <a:lnTo>
                        <a:pt x="71893" y="0"/>
                      </a:lnTo>
                      <a:lnTo>
                        <a:pt x="92910" y="0"/>
                      </a:lnTo>
                      <a:lnTo>
                        <a:pt x="92910" y="108410"/>
                      </a:lnTo>
                      <a:lnTo>
                        <a:pt x="69801" y="10841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7" name="Frihåndsform: figur 146">
                  <a:extLst>
                    <a:ext uri="{FF2B5EF4-FFF2-40B4-BE49-F238E27FC236}">
                      <a16:creationId xmlns:a16="http://schemas.microsoft.com/office/drawing/2014/main" id="{1DA432C0-FC81-4143-B8C5-7707418DF766}"/>
                    </a:ext>
                  </a:extLst>
                </p:cNvPr>
                <p:cNvSpPr/>
                <p:nvPr/>
              </p:nvSpPr>
              <p:spPr>
                <a:xfrm>
                  <a:off x="10421710" y="882974"/>
                  <a:ext cx="91673" cy="108410"/>
                </a:xfrm>
                <a:custGeom>
                  <a:avLst/>
                  <a:gdLst>
                    <a:gd name="connsiteX0" fmla="*/ 61908 w 91673"/>
                    <a:gd name="connsiteY0" fmla="*/ 108410 h 108410"/>
                    <a:gd name="connsiteX1" fmla="*/ 44600 w 91673"/>
                    <a:gd name="connsiteY1" fmla="*/ 81974 h 108410"/>
                    <a:gd name="connsiteX2" fmla="*/ 23204 w 91673"/>
                    <a:gd name="connsiteY2" fmla="*/ 59626 h 108410"/>
                    <a:gd name="connsiteX3" fmla="*/ 23204 w 91673"/>
                    <a:gd name="connsiteY3" fmla="*/ 108410 h 108410"/>
                    <a:gd name="connsiteX4" fmla="*/ 0 w 91673"/>
                    <a:gd name="connsiteY4" fmla="*/ 108410 h 108410"/>
                    <a:gd name="connsiteX5" fmla="*/ 0 w 91673"/>
                    <a:gd name="connsiteY5" fmla="*/ 0 h 108410"/>
                    <a:gd name="connsiteX6" fmla="*/ 23204 w 91673"/>
                    <a:gd name="connsiteY6" fmla="*/ 0 h 108410"/>
                    <a:gd name="connsiteX7" fmla="*/ 23204 w 91673"/>
                    <a:gd name="connsiteY7" fmla="*/ 45076 h 108410"/>
                    <a:gd name="connsiteX8" fmla="*/ 43935 w 91673"/>
                    <a:gd name="connsiteY8" fmla="*/ 24630 h 108410"/>
                    <a:gd name="connsiteX9" fmla="*/ 61147 w 91673"/>
                    <a:gd name="connsiteY9" fmla="*/ 0 h 108410"/>
                    <a:gd name="connsiteX10" fmla="*/ 88725 w 91673"/>
                    <a:gd name="connsiteY10" fmla="*/ 0 h 108410"/>
                    <a:gd name="connsiteX11" fmla="*/ 45551 w 91673"/>
                    <a:gd name="connsiteY11" fmla="*/ 51543 h 108410"/>
                    <a:gd name="connsiteX12" fmla="*/ 71893 w 91673"/>
                    <a:gd name="connsiteY12" fmla="*/ 78170 h 108410"/>
                    <a:gd name="connsiteX13" fmla="*/ 91673 w 91673"/>
                    <a:gd name="connsiteY13" fmla="*/ 108315 h 108410"/>
                    <a:gd name="connsiteX14" fmla="*/ 61908 w 91673"/>
                    <a:gd name="connsiteY14" fmla="*/ 10831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673" h="108410">
                      <a:moveTo>
                        <a:pt x="61908" y="108410"/>
                      </a:moveTo>
                      <a:cubicBezTo>
                        <a:pt x="57439" y="99757"/>
                        <a:pt x="51733" y="90913"/>
                        <a:pt x="44600" y="81974"/>
                      </a:cubicBezTo>
                      <a:cubicBezTo>
                        <a:pt x="37468" y="73034"/>
                        <a:pt x="30336" y="65617"/>
                        <a:pt x="23204" y="59626"/>
                      </a:cubicBezTo>
                      <a:lnTo>
                        <a:pt x="23204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204" y="0"/>
                      </a:lnTo>
                      <a:lnTo>
                        <a:pt x="23204" y="45076"/>
                      </a:lnTo>
                      <a:cubicBezTo>
                        <a:pt x="30241" y="39465"/>
                        <a:pt x="37183" y="32713"/>
                        <a:pt x="43935" y="24630"/>
                      </a:cubicBezTo>
                      <a:cubicBezTo>
                        <a:pt x="50782" y="16547"/>
                        <a:pt x="56488" y="8369"/>
                        <a:pt x="61147" y="0"/>
                      </a:cubicBezTo>
                      <a:lnTo>
                        <a:pt x="88725" y="0"/>
                      </a:lnTo>
                      <a:cubicBezTo>
                        <a:pt x="76173" y="20161"/>
                        <a:pt x="61718" y="37278"/>
                        <a:pt x="45551" y="51543"/>
                      </a:cubicBezTo>
                      <a:cubicBezTo>
                        <a:pt x="54300" y="58485"/>
                        <a:pt x="63049" y="67329"/>
                        <a:pt x="71893" y="78170"/>
                      </a:cubicBezTo>
                      <a:cubicBezTo>
                        <a:pt x="80642" y="89011"/>
                        <a:pt x="87299" y="99091"/>
                        <a:pt x="91673" y="108315"/>
                      </a:cubicBezTo>
                      <a:lnTo>
                        <a:pt x="61908" y="10831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8" name="Frihåndsform: figur 147">
                  <a:extLst>
                    <a:ext uri="{FF2B5EF4-FFF2-40B4-BE49-F238E27FC236}">
                      <a16:creationId xmlns:a16="http://schemas.microsoft.com/office/drawing/2014/main" id="{5CE79D81-9A13-43AC-B4F1-E545599EAE25}"/>
                    </a:ext>
                  </a:extLst>
                </p:cNvPr>
                <p:cNvSpPr/>
                <p:nvPr/>
              </p:nvSpPr>
              <p:spPr>
                <a:xfrm>
                  <a:off x="10511291" y="881547"/>
                  <a:ext cx="109456" cy="111453"/>
                </a:xfrm>
                <a:custGeom>
                  <a:avLst/>
                  <a:gdLst>
                    <a:gd name="connsiteX0" fmla="*/ 32143 w 109456"/>
                    <a:gd name="connsiteY0" fmla="*/ 81213 h 111453"/>
                    <a:gd name="connsiteX1" fmla="*/ 54776 w 109456"/>
                    <a:gd name="connsiteY1" fmla="*/ 90532 h 111453"/>
                    <a:gd name="connsiteX2" fmla="*/ 77409 w 109456"/>
                    <a:gd name="connsiteY2" fmla="*/ 81213 h 111453"/>
                    <a:gd name="connsiteX3" fmla="*/ 85587 w 109456"/>
                    <a:gd name="connsiteY3" fmla="*/ 55727 h 111453"/>
                    <a:gd name="connsiteX4" fmla="*/ 77409 w 109456"/>
                    <a:gd name="connsiteY4" fmla="*/ 30241 h 111453"/>
                    <a:gd name="connsiteX5" fmla="*/ 54776 w 109456"/>
                    <a:gd name="connsiteY5" fmla="*/ 20921 h 111453"/>
                    <a:gd name="connsiteX6" fmla="*/ 32143 w 109456"/>
                    <a:gd name="connsiteY6" fmla="*/ 30241 h 111453"/>
                    <a:gd name="connsiteX7" fmla="*/ 23869 w 109456"/>
                    <a:gd name="connsiteY7" fmla="*/ 55822 h 111453"/>
                    <a:gd name="connsiteX8" fmla="*/ 32143 w 109456"/>
                    <a:gd name="connsiteY8" fmla="*/ 81213 h 111453"/>
                    <a:gd name="connsiteX9" fmla="*/ 6942 w 109456"/>
                    <a:gd name="connsiteY9" fmla="*/ 26912 h 111453"/>
                    <a:gd name="connsiteX10" fmla="*/ 26247 w 109456"/>
                    <a:gd name="connsiteY10" fmla="*/ 7132 h 111453"/>
                    <a:gd name="connsiteX11" fmla="*/ 54776 w 109456"/>
                    <a:gd name="connsiteY11" fmla="*/ 0 h 111453"/>
                    <a:gd name="connsiteX12" fmla="*/ 83305 w 109456"/>
                    <a:gd name="connsiteY12" fmla="*/ 7132 h 111453"/>
                    <a:gd name="connsiteX13" fmla="*/ 102610 w 109456"/>
                    <a:gd name="connsiteY13" fmla="*/ 26912 h 111453"/>
                    <a:gd name="connsiteX14" fmla="*/ 109457 w 109456"/>
                    <a:gd name="connsiteY14" fmla="*/ 55727 h 111453"/>
                    <a:gd name="connsiteX15" fmla="*/ 102610 w 109456"/>
                    <a:gd name="connsiteY15" fmla="*/ 84541 h 111453"/>
                    <a:gd name="connsiteX16" fmla="*/ 83305 w 109456"/>
                    <a:gd name="connsiteY16" fmla="*/ 104321 h 111453"/>
                    <a:gd name="connsiteX17" fmla="*/ 54776 w 109456"/>
                    <a:gd name="connsiteY17" fmla="*/ 111454 h 111453"/>
                    <a:gd name="connsiteX18" fmla="*/ 26247 w 109456"/>
                    <a:gd name="connsiteY18" fmla="*/ 104321 h 111453"/>
                    <a:gd name="connsiteX19" fmla="*/ 6942 w 109456"/>
                    <a:gd name="connsiteY19" fmla="*/ 84541 h 111453"/>
                    <a:gd name="connsiteX20" fmla="*/ 0 w 109456"/>
                    <a:gd name="connsiteY20" fmla="*/ 55727 h 111453"/>
                    <a:gd name="connsiteX21" fmla="*/ 6942 w 109456"/>
                    <a:gd name="connsiteY21" fmla="*/ 26912 h 11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9456" h="111453">
                      <a:moveTo>
                        <a:pt x="32143" y="81213"/>
                      </a:moveTo>
                      <a:cubicBezTo>
                        <a:pt x="37658" y="87394"/>
                        <a:pt x="45266" y="90532"/>
                        <a:pt x="54776" y="90532"/>
                      </a:cubicBezTo>
                      <a:cubicBezTo>
                        <a:pt x="64286" y="90532"/>
                        <a:pt x="71893" y="87394"/>
                        <a:pt x="77409" y="81213"/>
                      </a:cubicBezTo>
                      <a:cubicBezTo>
                        <a:pt x="82924" y="74936"/>
                        <a:pt x="85587" y="66473"/>
                        <a:pt x="85587" y="55727"/>
                      </a:cubicBezTo>
                      <a:cubicBezTo>
                        <a:pt x="85587" y="44981"/>
                        <a:pt x="82829" y="36517"/>
                        <a:pt x="77409" y="30241"/>
                      </a:cubicBezTo>
                      <a:cubicBezTo>
                        <a:pt x="71893" y="23964"/>
                        <a:pt x="64381" y="20921"/>
                        <a:pt x="54776" y="20921"/>
                      </a:cubicBezTo>
                      <a:cubicBezTo>
                        <a:pt x="45171" y="20921"/>
                        <a:pt x="37658" y="24060"/>
                        <a:pt x="32143" y="30241"/>
                      </a:cubicBezTo>
                      <a:cubicBezTo>
                        <a:pt x="26627" y="36422"/>
                        <a:pt x="23869" y="44981"/>
                        <a:pt x="23869" y="55822"/>
                      </a:cubicBezTo>
                      <a:cubicBezTo>
                        <a:pt x="23869" y="66568"/>
                        <a:pt x="26627" y="75031"/>
                        <a:pt x="32143" y="81213"/>
                      </a:cubicBezTo>
                      <a:moveTo>
                        <a:pt x="6942" y="26912"/>
                      </a:moveTo>
                      <a:cubicBezTo>
                        <a:pt x="11507" y="18449"/>
                        <a:pt x="17973" y="11887"/>
                        <a:pt x="26247" y="7132"/>
                      </a:cubicBezTo>
                      <a:cubicBezTo>
                        <a:pt x="34520" y="2377"/>
                        <a:pt x="44030" y="0"/>
                        <a:pt x="54776" y="0"/>
                      </a:cubicBezTo>
                      <a:cubicBezTo>
                        <a:pt x="65522" y="0"/>
                        <a:pt x="75031" y="2377"/>
                        <a:pt x="83305" y="7132"/>
                      </a:cubicBezTo>
                      <a:cubicBezTo>
                        <a:pt x="91578" y="11887"/>
                        <a:pt x="98045" y="18449"/>
                        <a:pt x="102610" y="26912"/>
                      </a:cubicBezTo>
                      <a:cubicBezTo>
                        <a:pt x="107174" y="35376"/>
                        <a:pt x="109457" y="44981"/>
                        <a:pt x="109457" y="55727"/>
                      </a:cubicBezTo>
                      <a:cubicBezTo>
                        <a:pt x="109457" y="66473"/>
                        <a:pt x="107174" y="76078"/>
                        <a:pt x="102610" y="84541"/>
                      </a:cubicBezTo>
                      <a:cubicBezTo>
                        <a:pt x="98045" y="93005"/>
                        <a:pt x="91578" y="99566"/>
                        <a:pt x="83305" y="104321"/>
                      </a:cubicBezTo>
                      <a:cubicBezTo>
                        <a:pt x="75031" y="109076"/>
                        <a:pt x="65522" y="111454"/>
                        <a:pt x="54776" y="111454"/>
                      </a:cubicBezTo>
                      <a:cubicBezTo>
                        <a:pt x="44030" y="111454"/>
                        <a:pt x="34520" y="109076"/>
                        <a:pt x="26247" y="104321"/>
                      </a:cubicBezTo>
                      <a:cubicBezTo>
                        <a:pt x="17973" y="99566"/>
                        <a:pt x="11507" y="93005"/>
                        <a:pt x="6942" y="84541"/>
                      </a:cubicBezTo>
                      <a:cubicBezTo>
                        <a:pt x="2377" y="76078"/>
                        <a:pt x="0" y="66473"/>
                        <a:pt x="0" y="55727"/>
                      </a:cubicBezTo>
                      <a:cubicBezTo>
                        <a:pt x="0" y="44981"/>
                        <a:pt x="2377" y="35376"/>
                        <a:pt x="6942" y="26912"/>
                      </a:cubicBezTo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9" name="Frihåndsform: figur 148">
                  <a:extLst>
                    <a:ext uri="{FF2B5EF4-FFF2-40B4-BE49-F238E27FC236}">
                      <a16:creationId xmlns:a16="http://schemas.microsoft.com/office/drawing/2014/main" id="{AB14788F-EBB0-4AA6-AA3A-DBBBEC13A63C}"/>
                    </a:ext>
                  </a:extLst>
                </p:cNvPr>
                <p:cNvSpPr/>
                <p:nvPr/>
              </p:nvSpPr>
              <p:spPr>
                <a:xfrm>
                  <a:off x="10632540" y="883069"/>
                  <a:ext cx="134276" cy="108410"/>
                </a:xfrm>
                <a:custGeom>
                  <a:avLst/>
                  <a:gdLst>
                    <a:gd name="connsiteX0" fmla="*/ 32048 w 134276"/>
                    <a:gd name="connsiteY0" fmla="*/ 24155 h 108410"/>
                    <a:gd name="connsiteX1" fmla="*/ 25676 w 134276"/>
                    <a:gd name="connsiteY1" fmla="*/ 108315 h 108410"/>
                    <a:gd name="connsiteX2" fmla="*/ 0 w 134276"/>
                    <a:gd name="connsiteY2" fmla="*/ 108315 h 108410"/>
                    <a:gd name="connsiteX3" fmla="*/ 5611 w 134276"/>
                    <a:gd name="connsiteY3" fmla="*/ 49070 h 108410"/>
                    <a:gd name="connsiteX4" fmla="*/ 12838 w 134276"/>
                    <a:gd name="connsiteY4" fmla="*/ 0 h 108410"/>
                    <a:gd name="connsiteX5" fmla="*/ 46693 w 134276"/>
                    <a:gd name="connsiteY5" fmla="*/ 0 h 108410"/>
                    <a:gd name="connsiteX6" fmla="*/ 67138 w 134276"/>
                    <a:gd name="connsiteY6" fmla="*/ 73415 h 108410"/>
                    <a:gd name="connsiteX7" fmla="*/ 86919 w 134276"/>
                    <a:gd name="connsiteY7" fmla="*/ 0 h 108410"/>
                    <a:gd name="connsiteX8" fmla="*/ 120773 w 134276"/>
                    <a:gd name="connsiteY8" fmla="*/ 0 h 108410"/>
                    <a:gd name="connsiteX9" fmla="*/ 128000 w 134276"/>
                    <a:gd name="connsiteY9" fmla="*/ 49926 h 108410"/>
                    <a:gd name="connsiteX10" fmla="*/ 134277 w 134276"/>
                    <a:gd name="connsiteY10" fmla="*/ 108410 h 108410"/>
                    <a:gd name="connsiteX11" fmla="*/ 108220 w 134276"/>
                    <a:gd name="connsiteY11" fmla="*/ 108410 h 108410"/>
                    <a:gd name="connsiteX12" fmla="*/ 104797 w 134276"/>
                    <a:gd name="connsiteY12" fmla="*/ 64190 h 108410"/>
                    <a:gd name="connsiteX13" fmla="*/ 100327 w 134276"/>
                    <a:gd name="connsiteY13" fmla="*/ 24535 h 108410"/>
                    <a:gd name="connsiteX14" fmla="*/ 79691 w 134276"/>
                    <a:gd name="connsiteY14" fmla="*/ 98520 h 108410"/>
                    <a:gd name="connsiteX15" fmla="*/ 53635 w 134276"/>
                    <a:gd name="connsiteY15" fmla="*/ 98520 h 108410"/>
                    <a:gd name="connsiteX16" fmla="*/ 32048 w 134276"/>
                    <a:gd name="connsiteY16" fmla="*/ 2415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276" h="108410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611" y="49070"/>
                      </a:cubicBezTo>
                      <a:cubicBezTo>
                        <a:pt x="8273" y="27388"/>
                        <a:pt x="10651" y="11031"/>
                        <a:pt x="12838" y="0"/>
                      </a:cubicBezTo>
                      <a:lnTo>
                        <a:pt x="46693" y="0"/>
                      </a:lnTo>
                      <a:lnTo>
                        <a:pt x="67138" y="73415"/>
                      </a:lnTo>
                      <a:lnTo>
                        <a:pt x="86919" y="0"/>
                      </a:lnTo>
                      <a:lnTo>
                        <a:pt x="120773" y="0"/>
                      </a:lnTo>
                      <a:cubicBezTo>
                        <a:pt x="123055" y="12743"/>
                        <a:pt x="125433" y="29385"/>
                        <a:pt x="128000" y="49926"/>
                      </a:cubicBezTo>
                      <a:cubicBezTo>
                        <a:pt x="130568" y="70562"/>
                        <a:pt x="132660" y="89962"/>
                        <a:pt x="134277" y="108410"/>
                      </a:cubicBezTo>
                      <a:lnTo>
                        <a:pt x="108220" y="108410"/>
                      </a:lnTo>
                      <a:cubicBezTo>
                        <a:pt x="107079" y="91769"/>
                        <a:pt x="105938" y="77028"/>
                        <a:pt x="104797" y="64190"/>
                      </a:cubicBezTo>
                      <a:cubicBezTo>
                        <a:pt x="103656" y="51352"/>
                        <a:pt x="102134" y="38134"/>
                        <a:pt x="100327" y="24535"/>
                      </a:cubicBezTo>
                      <a:lnTo>
                        <a:pt x="79691" y="98520"/>
                      </a:lnTo>
                      <a:lnTo>
                        <a:pt x="53635" y="98520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0" name="Frihåndsform: figur 149">
                  <a:extLst>
                    <a:ext uri="{FF2B5EF4-FFF2-40B4-BE49-F238E27FC236}">
                      <a16:creationId xmlns:a16="http://schemas.microsoft.com/office/drawing/2014/main" id="{21146CC4-3D37-4E55-9770-4E9760FF6D54}"/>
                    </a:ext>
                  </a:extLst>
                </p:cNvPr>
                <p:cNvSpPr/>
                <p:nvPr/>
              </p:nvSpPr>
              <p:spPr>
                <a:xfrm>
                  <a:off x="10781176" y="883069"/>
                  <a:ext cx="134371" cy="108410"/>
                </a:xfrm>
                <a:custGeom>
                  <a:avLst/>
                  <a:gdLst>
                    <a:gd name="connsiteX0" fmla="*/ 32048 w 134371"/>
                    <a:gd name="connsiteY0" fmla="*/ 24155 h 108410"/>
                    <a:gd name="connsiteX1" fmla="*/ 25676 w 134371"/>
                    <a:gd name="connsiteY1" fmla="*/ 108315 h 108410"/>
                    <a:gd name="connsiteX2" fmla="*/ 0 w 134371"/>
                    <a:gd name="connsiteY2" fmla="*/ 108315 h 108410"/>
                    <a:gd name="connsiteX3" fmla="*/ 5611 w 134371"/>
                    <a:gd name="connsiteY3" fmla="*/ 49070 h 108410"/>
                    <a:gd name="connsiteX4" fmla="*/ 12838 w 134371"/>
                    <a:gd name="connsiteY4" fmla="*/ 0 h 108410"/>
                    <a:gd name="connsiteX5" fmla="*/ 46788 w 134371"/>
                    <a:gd name="connsiteY5" fmla="*/ 0 h 108410"/>
                    <a:gd name="connsiteX6" fmla="*/ 67233 w 134371"/>
                    <a:gd name="connsiteY6" fmla="*/ 73415 h 108410"/>
                    <a:gd name="connsiteX7" fmla="*/ 87014 w 134371"/>
                    <a:gd name="connsiteY7" fmla="*/ 0 h 108410"/>
                    <a:gd name="connsiteX8" fmla="*/ 120868 w 134371"/>
                    <a:gd name="connsiteY8" fmla="*/ 0 h 108410"/>
                    <a:gd name="connsiteX9" fmla="*/ 128095 w 134371"/>
                    <a:gd name="connsiteY9" fmla="*/ 49926 h 108410"/>
                    <a:gd name="connsiteX10" fmla="*/ 134372 w 134371"/>
                    <a:gd name="connsiteY10" fmla="*/ 108410 h 108410"/>
                    <a:gd name="connsiteX11" fmla="*/ 108315 w 134371"/>
                    <a:gd name="connsiteY11" fmla="*/ 108410 h 108410"/>
                    <a:gd name="connsiteX12" fmla="*/ 104892 w 134371"/>
                    <a:gd name="connsiteY12" fmla="*/ 64190 h 108410"/>
                    <a:gd name="connsiteX13" fmla="*/ 100422 w 134371"/>
                    <a:gd name="connsiteY13" fmla="*/ 24535 h 108410"/>
                    <a:gd name="connsiteX14" fmla="*/ 79786 w 134371"/>
                    <a:gd name="connsiteY14" fmla="*/ 98520 h 108410"/>
                    <a:gd name="connsiteX15" fmla="*/ 53730 w 134371"/>
                    <a:gd name="connsiteY15" fmla="*/ 98520 h 108410"/>
                    <a:gd name="connsiteX16" fmla="*/ 32048 w 134371"/>
                    <a:gd name="connsiteY16" fmla="*/ 2415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371" h="108410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611" y="49070"/>
                      </a:cubicBezTo>
                      <a:cubicBezTo>
                        <a:pt x="8273" y="27388"/>
                        <a:pt x="10651" y="11031"/>
                        <a:pt x="12838" y="0"/>
                      </a:cubicBezTo>
                      <a:lnTo>
                        <a:pt x="46788" y="0"/>
                      </a:lnTo>
                      <a:lnTo>
                        <a:pt x="67233" y="73415"/>
                      </a:lnTo>
                      <a:lnTo>
                        <a:pt x="87014" y="0"/>
                      </a:lnTo>
                      <a:lnTo>
                        <a:pt x="120868" y="0"/>
                      </a:lnTo>
                      <a:cubicBezTo>
                        <a:pt x="123150" y="12743"/>
                        <a:pt x="125528" y="29385"/>
                        <a:pt x="128095" y="49926"/>
                      </a:cubicBezTo>
                      <a:cubicBezTo>
                        <a:pt x="130663" y="70562"/>
                        <a:pt x="132755" y="89962"/>
                        <a:pt x="134372" y="108410"/>
                      </a:cubicBezTo>
                      <a:lnTo>
                        <a:pt x="108315" y="108410"/>
                      </a:lnTo>
                      <a:cubicBezTo>
                        <a:pt x="107174" y="91769"/>
                        <a:pt x="106033" y="77028"/>
                        <a:pt x="104892" y="64190"/>
                      </a:cubicBezTo>
                      <a:cubicBezTo>
                        <a:pt x="103751" y="51352"/>
                        <a:pt x="102229" y="38134"/>
                        <a:pt x="100422" y="24535"/>
                      </a:cubicBezTo>
                      <a:lnTo>
                        <a:pt x="79786" y="98520"/>
                      </a:lnTo>
                      <a:lnTo>
                        <a:pt x="53730" y="98520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1" name="Frihåndsform: figur 150">
                  <a:extLst>
                    <a:ext uri="{FF2B5EF4-FFF2-40B4-BE49-F238E27FC236}">
                      <a16:creationId xmlns:a16="http://schemas.microsoft.com/office/drawing/2014/main" id="{2BDAEED9-F32D-4F2B-9461-07F2A7759D33}"/>
                    </a:ext>
                  </a:extLst>
                </p:cNvPr>
                <p:cNvSpPr/>
                <p:nvPr/>
              </p:nvSpPr>
              <p:spPr>
                <a:xfrm>
                  <a:off x="10931144" y="883069"/>
                  <a:ext cx="89200" cy="109932"/>
                </a:xfrm>
                <a:custGeom>
                  <a:avLst/>
                  <a:gdLst>
                    <a:gd name="connsiteX0" fmla="*/ 89201 w 89200"/>
                    <a:gd name="connsiteY0" fmla="*/ 0 h 109932"/>
                    <a:gd name="connsiteX1" fmla="*/ 89201 w 89200"/>
                    <a:gd name="connsiteY1" fmla="*/ 65997 h 109932"/>
                    <a:gd name="connsiteX2" fmla="*/ 83875 w 89200"/>
                    <a:gd name="connsiteY2" fmla="*/ 89201 h 109932"/>
                    <a:gd name="connsiteX3" fmla="*/ 68470 w 89200"/>
                    <a:gd name="connsiteY3" fmla="*/ 104511 h 109932"/>
                    <a:gd name="connsiteX4" fmla="*/ 44600 w 89200"/>
                    <a:gd name="connsiteY4" fmla="*/ 109932 h 109932"/>
                    <a:gd name="connsiteX5" fmla="*/ 20731 w 89200"/>
                    <a:gd name="connsiteY5" fmla="*/ 104511 h 109932"/>
                    <a:gd name="connsiteX6" fmla="*/ 5325 w 89200"/>
                    <a:gd name="connsiteY6" fmla="*/ 89201 h 109932"/>
                    <a:gd name="connsiteX7" fmla="*/ 0 w 89200"/>
                    <a:gd name="connsiteY7" fmla="*/ 65997 h 109932"/>
                    <a:gd name="connsiteX8" fmla="*/ 0 w 89200"/>
                    <a:gd name="connsiteY8" fmla="*/ 0 h 109932"/>
                    <a:gd name="connsiteX9" fmla="*/ 23204 w 89200"/>
                    <a:gd name="connsiteY9" fmla="*/ 0 h 109932"/>
                    <a:gd name="connsiteX10" fmla="*/ 23204 w 89200"/>
                    <a:gd name="connsiteY10" fmla="*/ 62954 h 109932"/>
                    <a:gd name="connsiteX11" fmla="*/ 28814 w 89200"/>
                    <a:gd name="connsiteY11" fmla="*/ 82259 h 109932"/>
                    <a:gd name="connsiteX12" fmla="*/ 45076 w 89200"/>
                    <a:gd name="connsiteY12" fmla="*/ 89011 h 109932"/>
                    <a:gd name="connsiteX13" fmla="*/ 61337 w 89200"/>
                    <a:gd name="connsiteY13" fmla="*/ 82259 h 109932"/>
                    <a:gd name="connsiteX14" fmla="*/ 66948 w 89200"/>
                    <a:gd name="connsiteY14" fmla="*/ 62954 h 109932"/>
                    <a:gd name="connsiteX15" fmla="*/ 66948 w 89200"/>
                    <a:gd name="connsiteY15" fmla="*/ 0 h 109932"/>
                    <a:gd name="connsiteX16" fmla="*/ 89201 w 89200"/>
                    <a:gd name="connsiteY16" fmla="*/ 0 h 109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9200" h="109932">
                      <a:moveTo>
                        <a:pt x="89201" y="0"/>
                      </a:moveTo>
                      <a:lnTo>
                        <a:pt x="89201" y="65997"/>
                      </a:lnTo>
                      <a:cubicBezTo>
                        <a:pt x="89201" y="74841"/>
                        <a:pt x="87394" y="82639"/>
                        <a:pt x="83875" y="89201"/>
                      </a:cubicBezTo>
                      <a:cubicBezTo>
                        <a:pt x="80262" y="95763"/>
                        <a:pt x="75127" y="100898"/>
                        <a:pt x="68470" y="104511"/>
                      </a:cubicBezTo>
                      <a:cubicBezTo>
                        <a:pt x="61718" y="108125"/>
                        <a:pt x="53825" y="109932"/>
                        <a:pt x="44600" y="109932"/>
                      </a:cubicBezTo>
                      <a:cubicBezTo>
                        <a:pt x="35376" y="109932"/>
                        <a:pt x="27483" y="108125"/>
                        <a:pt x="20731" y="104511"/>
                      </a:cubicBezTo>
                      <a:cubicBezTo>
                        <a:pt x="14074" y="100898"/>
                        <a:pt x="8939" y="95763"/>
                        <a:pt x="5325" y="89201"/>
                      </a:cubicBezTo>
                      <a:cubicBezTo>
                        <a:pt x="1807" y="82639"/>
                        <a:pt x="0" y="74841"/>
                        <a:pt x="0" y="65997"/>
                      </a:cubicBezTo>
                      <a:lnTo>
                        <a:pt x="0" y="0"/>
                      </a:lnTo>
                      <a:lnTo>
                        <a:pt x="23204" y="0"/>
                      </a:lnTo>
                      <a:lnTo>
                        <a:pt x="23204" y="62954"/>
                      </a:lnTo>
                      <a:cubicBezTo>
                        <a:pt x="23204" y="71323"/>
                        <a:pt x="25010" y="77789"/>
                        <a:pt x="28814" y="82259"/>
                      </a:cubicBezTo>
                      <a:cubicBezTo>
                        <a:pt x="32523" y="86728"/>
                        <a:pt x="37944" y="89011"/>
                        <a:pt x="45076" y="89011"/>
                      </a:cubicBezTo>
                      <a:cubicBezTo>
                        <a:pt x="52208" y="89011"/>
                        <a:pt x="57629" y="86728"/>
                        <a:pt x="61337" y="82259"/>
                      </a:cubicBezTo>
                      <a:cubicBezTo>
                        <a:pt x="65046" y="77789"/>
                        <a:pt x="66948" y="71323"/>
                        <a:pt x="66948" y="62954"/>
                      </a:cubicBezTo>
                      <a:lnTo>
                        <a:pt x="66948" y="0"/>
                      </a:lnTo>
                      <a:lnTo>
                        <a:pt x="89201" y="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52" name="Frihåndsform: figur 151">
                  <a:extLst>
                    <a:ext uri="{FF2B5EF4-FFF2-40B4-BE49-F238E27FC236}">
                      <a16:creationId xmlns:a16="http://schemas.microsoft.com/office/drawing/2014/main" id="{B28E0CC7-B156-4B54-9272-413726514982}"/>
                    </a:ext>
                  </a:extLst>
                </p:cNvPr>
                <p:cNvSpPr/>
                <p:nvPr/>
              </p:nvSpPr>
              <p:spPr>
                <a:xfrm>
                  <a:off x="11037082" y="882974"/>
                  <a:ext cx="92909" cy="108410"/>
                </a:xfrm>
                <a:custGeom>
                  <a:avLst/>
                  <a:gdLst>
                    <a:gd name="connsiteX0" fmla="*/ 69801 w 92909"/>
                    <a:gd name="connsiteY0" fmla="*/ 108410 h 108410"/>
                    <a:gd name="connsiteX1" fmla="*/ 21016 w 92909"/>
                    <a:gd name="connsiteY1" fmla="*/ 34901 h 108410"/>
                    <a:gd name="connsiteX2" fmla="*/ 21016 w 92909"/>
                    <a:gd name="connsiteY2" fmla="*/ 108410 h 108410"/>
                    <a:gd name="connsiteX3" fmla="*/ 0 w 92909"/>
                    <a:gd name="connsiteY3" fmla="*/ 108410 h 108410"/>
                    <a:gd name="connsiteX4" fmla="*/ 0 w 92909"/>
                    <a:gd name="connsiteY4" fmla="*/ 0 h 108410"/>
                    <a:gd name="connsiteX5" fmla="*/ 23869 w 92909"/>
                    <a:gd name="connsiteY5" fmla="*/ 0 h 108410"/>
                    <a:gd name="connsiteX6" fmla="*/ 52208 w 92909"/>
                    <a:gd name="connsiteY6" fmla="*/ 37088 h 108410"/>
                    <a:gd name="connsiteX7" fmla="*/ 71893 w 92909"/>
                    <a:gd name="connsiteY7" fmla="*/ 67994 h 108410"/>
                    <a:gd name="connsiteX8" fmla="*/ 71893 w 92909"/>
                    <a:gd name="connsiteY8" fmla="*/ 0 h 108410"/>
                    <a:gd name="connsiteX9" fmla="*/ 92910 w 92909"/>
                    <a:gd name="connsiteY9" fmla="*/ 0 h 108410"/>
                    <a:gd name="connsiteX10" fmla="*/ 92910 w 92909"/>
                    <a:gd name="connsiteY10" fmla="*/ 108410 h 108410"/>
                    <a:gd name="connsiteX11" fmla="*/ 69801 w 92909"/>
                    <a:gd name="connsiteY11" fmla="*/ 10841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909" h="108410">
                      <a:moveTo>
                        <a:pt x="69801" y="108410"/>
                      </a:moveTo>
                      <a:cubicBezTo>
                        <a:pt x="55251" y="82069"/>
                        <a:pt x="38990" y="57534"/>
                        <a:pt x="21016" y="34901"/>
                      </a:cubicBezTo>
                      <a:lnTo>
                        <a:pt x="21016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869" y="0"/>
                      </a:lnTo>
                      <a:cubicBezTo>
                        <a:pt x="35091" y="13884"/>
                        <a:pt x="44600" y="26152"/>
                        <a:pt x="52208" y="37088"/>
                      </a:cubicBezTo>
                      <a:cubicBezTo>
                        <a:pt x="59816" y="47929"/>
                        <a:pt x="66378" y="58294"/>
                        <a:pt x="71893" y="67994"/>
                      </a:cubicBezTo>
                      <a:lnTo>
                        <a:pt x="71893" y="0"/>
                      </a:lnTo>
                      <a:lnTo>
                        <a:pt x="92910" y="0"/>
                      </a:lnTo>
                      <a:lnTo>
                        <a:pt x="92910" y="108410"/>
                      </a:lnTo>
                      <a:lnTo>
                        <a:pt x="69801" y="10841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2" name="Frihåndsform: figur 31">
                <a:extLst>
                  <a:ext uri="{FF2B5EF4-FFF2-40B4-BE49-F238E27FC236}">
                    <a16:creationId xmlns:a16="http://schemas.microsoft.com/office/drawing/2014/main" id="{EDF8B751-515C-4859-B0C8-BEAC0A207EC7}"/>
                  </a:ext>
                </a:extLst>
              </p:cNvPr>
              <p:cNvSpPr/>
              <p:nvPr/>
            </p:nvSpPr>
            <p:spPr>
              <a:xfrm>
                <a:off x="11146348" y="883069"/>
                <a:ext cx="70847" cy="108315"/>
              </a:xfrm>
              <a:custGeom>
                <a:avLst/>
                <a:gdLst>
                  <a:gd name="connsiteX0" fmla="*/ 0 w 70847"/>
                  <a:gd name="connsiteY0" fmla="*/ 0 h 108315"/>
                  <a:gd name="connsiteX1" fmla="*/ 0 w 70847"/>
                  <a:gd name="connsiteY1" fmla="*/ 108315 h 108315"/>
                  <a:gd name="connsiteX2" fmla="*/ 70847 w 70847"/>
                  <a:gd name="connsiteY2" fmla="*/ 108315 h 108315"/>
                  <a:gd name="connsiteX3" fmla="*/ 70847 w 70847"/>
                  <a:gd name="connsiteY3" fmla="*/ 88060 h 108315"/>
                  <a:gd name="connsiteX4" fmla="*/ 23204 w 70847"/>
                  <a:gd name="connsiteY4" fmla="*/ 88060 h 108315"/>
                  <a:gd name="connsiteX5" fmla="*/ 23204 w 70847"/>
                  <a:gd name="connsiteY5" fmla="*/ 63620 h 108315"/>
                  <a:gd name="connsiteX6" fmla="*/ 64951 w 70847"/>
                  <a:gd name="connsiteY6" fmla="*/ 63620 h 108315"/>
                  <a:gd name="connsiteX7" fmla="*/ 64951 w 70847"/>
                  <a:gd name="connsiteY7" fmla="*/ 43174 h 108315"/>
                  <a:gd name="connsiteX8" fmla="*/ 23204 w 70847"/>
                  <a:gd name="connsiteY8" fmla="*/ 43174 h 108315"/>
                  <a:gd name="connsiteX9" fmla="*/ 23204 w 70847"/>
                  <a:gd name="connsiteY9" fmla="*/ 20256 h 108315"/>
                  <a:gd name="connsiteX10" fmla="*/ 70847 w 70847"/>
                  <a:gd name="connsiteY10" fmla="*/ 20256 h 108315"/>
                  <a:gd name="connsiteX11" fmla="*/ 70847 w 70847"/>
                  <a:gd name="connsiteY11" fmla="*/ 0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47" h="108315">
                    <a:moveTo>
                      <a:pt x="0" y="0"/>
                    </a:moveTo>
                    <a:lnTo>
                      <a:pt x="0" y="108315"/>
                    </a:lnTo>
                    <a:lnTo>
                      <a:pt x="70847" y="108315"/>
                    </a:lnTo>
                    <a:lnTo>
                      <a:pt x="70847" y="88060"/>
                    </a:lnTo>
                    <a:lnTo>
                      <a:pt x="23204" y="88060"/>
                    </a:lnTo>
                    <a:lnTo>
                      <a:pt x="23204" y="63620"/>
                    </a:lnTo>
                    <a:lnTo>
                      <a:pt x="64951" y="63620"/>
                    </a:lnTo>
                    <a:lnTo>
                      <a:pt x="64951" y="43174"/>
                    </a:lnTo>
                    <a:lnTo>
                      <a:pt x="23204" y="43174"/>
                    </a:lnTo>
                    <a:lnTo>
                      <a:pt x="23204" y="20256"/>
                    </a:lnTo>
                    <a:lnTo>
                      <a:pt x="70847" y="20256"/>
                    </a:lnTo>
                    <a:lnTo>
                      <a:pt x="70847" y="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3" name="dasdasda">
                <a:extLst>
                  <a:ext uri="{FF2B5EF4-FFF2-40B4-BE49-F238E27FC236}">
                    <a16:creationId xmlns:a16="http://schemas.microsoft.com/office/drawing/2014/main" id="{2E2E6DE9-54FC-4DE5-A45F-F068DB41C989}"/>
                  </a:ext>
                </a:extLst>
              </p:cNvPr>
              <p:cNvGrpSpPr/>
              <p:nvPr/>
            </p:nvGrpSpPr>
            <p:grpSpPr>
              <a:xfrm>
                <a:off x="10053875" y="625546"/>
                <a:ext cx="302883" cy="440298"/>
                <a:chOff x="10053875" y="625546"/>
                <a:chExt cx="302883" cy="440298"/>
              </a:xfrm>
            </p:grpSpPr>
            <p:sp>
              <p:nvSpPr>
                <p:cNvPr id="140" name="Frihåndsform: figur 139">
                  <a:extLst>
                    <a:ext uri="{FF2B5EF4-FFF2-40B4-BE49-F238E27FC236}">
                      <a16:creationId xmlns:a16="http://schemas.microsoft.com/office/drawing/2014/main" id="{770E6477-378E-40C6-9C33-BD74560E833B}"/>
                    </a:ext>
                  </a:extLst>
                </p:cNvPr>
                <p:cNvSpPr/>
                <p:nvPr/>
              </p:nvSpPr>
              <p:spPr>
                <a:xfrm>
                  <a:off x="10053875" y="915687"/>
                  <a:ext cx="302883" cy="150158"/>
                </a:xfrm>
                <a:custGeom>
                  <a:avLst/>
                  <a:gdLst>
                    <a:gd name="connsiteX0" fmla="*/ 151489 w 302883"/>
                    <a:gd name="connsiteY0" fmla="*/ 150158 h 150158"/>
                    <a:gd name="connsiteX1" fmla="*/ 224904 w 302883"/>
                    <a:gd name="connsiteY1" fmla="*/ 132375 h 150158"/>
                    <a:gd name="connsiteX2" fmla="*/ 268268 w 302883"/>
                    <a:gd name="connsiteY2" fmla="*/ 95858 h 150158"/>
                    <a:gd name="connsiteX3" fmla="*/ 302884 w 302883"/>
                    <a:gd name="connsiteY3" fmla="*/ 0 h 150158"/>
                    <a:gd name="connsiteX4" fmla="*/ 293944 w 302883"/>
                    <a:gd name="connsiteY4" fmla="*/ 0 h 150158"/>
                    <a:gd name="connsiteX5" fmla="*/ 293659 w 302883"/>
                    <a:gd name="connsiteY5" fmla="*/ 8844 h 150158"/>
                    <a:gd name="connsiteX6" fmla="*/ 287763 w 302883"/>
                    <a:gd name="connsiteY6" fmla="*/ 8939 h 150158"/>
                    <a:gd name="connsiteX7" fmla="*/ 288144 w 302883"/>
                    <a:gd name="connsiteY7" fmla="*/ 0 h 150158"/>
                    <a:gd name="connsiteX8" fmla="*/ 281011 w 302883"/>
                    <a:gd name="connsiteY8" fmla="*/ 0 h 150158"/>
                    <a:gd name="connsiteX9" fmla="*/ 251246 w 302883"/>
                    <a:gd name="connsiteY9" fmla="*/ 82164 h 150158"/>
                    <a:gd name="connsiteX10" fmla="*/ 151489 w 302883"/>
                    <a:gd name="connsiteY10" fmla="*/ 128286 h 150158"/>
                    <a:gd name="connsiteX11" fmla="*/ 51733 w 302883"/>
                    <a:gd name="connsiteY11" fmla="*/ 82164 h 150158"/>
                    <a:gd name="connsiteX12" fmla="*/ 21872 w 302883"/>
                    <a:gd name="connsiteY12" fmla="*/ 0 h 150158"/>
                    <a:gd name="connsiteX13" fmla="*/ 14835 w 302883"/>
                    <a:gd name="connsiteY13" fmla="*/ 0 h 150158"/>
                    <a:gd name="connsiteX14" fmla="*/ 15120 w 302883"/>
                    <a:gd name="connsiteY14" fmla="*/ 8939 h 150158"/>
                    <a:gd name="connsiteX15" fmla="*/ 9224 w 302883"/>
                    <a:gd name="connsiteY15" fmla="*/ 8844 h 150158"/>
                    <a:gd name="connsiteX16" fmla="*/ 8939 w 302883"/>
                    <a:gd name="connsiteY16" fmla="*/ 0 h 150158"/>
                    <a:gd name="connsiteX17" fmla="*/ 0 w 302883"/>
                    <a:gd name="connsiteY17" fmla="*/ 0 h 150158"/>
                    <a:gd name="connsiteX18" fmla="*/ 34615 w 302883"/>
                    <a:gd name="connsiteY18" fmla="*/ 95858 h 150158"/>
                    <a:gd name="connsiteX19" fmla="*/ 77884 w 302883"/>
                    <a:gd name="connsiteY19" fmla="*/ 132375 h 150158"/>
                    <a:gd name="connsiteX20" fmla="*/ 151489 w 302883"/>
                    <a:gd name="connsiteY20" fmla="*/ 150158 h 150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02883" h="150158">
                      <a:moveTo>
                        <a:pt x="151489" y="150158"/>
                      </a:moveTo>
                      <a:cubicBezTo>
                        <a:pt x="178497" y="150158"/>
                        <a:pt x="203222" y="144167"/>
                        <a:pt x="224904" y="132375"/>
                      </a:cubicBezTo>
                      <a:cubicBezTo>
                        <a:pt x="241546" y="123246"/>
                        <a:pt x="256096" y="111073"/>
                        <a:pt x="268268" y="95858"/>
                      </a:cubicBezTo>
                      <a:cubicBezTo>
                        <a:pt x="289950" y="68755"/>
                        <a:pt x="302884" y="32904"/>
                        <a:pt x="302884" y="0"/>
                      </a:cubicBezTo>
                      <a:lnTo>
                        <a:pt x="293944" y="0"/>
                      </a:lnTo>
                      <a:cubicBezTo>
                        <a:pt x="293944" y="2948"/>
                        <a:pt x="293849" y="5896"/>
                        <a:pt x="293659" y="8844"/>
                      </a:cubicBezTo>
                      <a:lnTo>
                        <a:pt x="287763" y="8939"/>
                      </a:lnTo>
                      <a:cubicBezTo>
                        <a:pt x="287953" y="5991"/>
                        <a:pt x="288144" y="2948"/>
                        <a:pt x="288144" y="0"/>
                      </a:cubicBezTo>
                      <a:lnTo>
                        <a:pt x="281011" y="0"/>
                      </a:lnTo>
                      <a:cubicBezTo>
                        <a:pt x="281011" y="28054"/>
                        <a:pt x="269885" y="58770"/>
                        <a:pt x="251246" y="82164"/>
                      </a:cubicBezTo>
                      <a:cubicBezTo>
                        <a:pt x="234414" y="103180"/>
                        <a:pt x="203412" y="128286"/>
                        <a:pt x="151489" y="128286"/>
                      </a:cubicBezTo>
                      <a:cubicBezTo>
                        <a:pt x="99566" y="128286"/>
                        <a:pt x="68565" y="103180"/>
                        <a:pt x="51733" y="82164"/>
                      </a:cubicBezTo>
                      <a:cubicBezTo>
                        <a:pt x="33094" y="58865"/>
                        <a:pt x="21872" y="28149"/>
                        <a:pt x="21872" y="0"/>
                      </a:cubicBezTo>
                      <a:lnTo>
                        <a:pt x="14835" y="0"/>
                      </a:lnTo>
                      <a:cubicBezTo>
                        <a:pt x="14835" y="2948"/>
                        <a:pt x="14930" y="5896"/>
                        <a:pt x="15120" y="8939"/>
                      </a:cubicBezTo>
                      <a:lnTo>
                        <a:pt x="9224" y="8844"/>
                      </a:lnTo>
                      <a:cubicBezTo>
                        <a:pt x="9034" y="5896"/>
                        <a:pt x="8939" y="2948"/>
                        <a:pt x="8939" y="0"/>
                      </a:cubicBezTo>
                      <a:lnTo>
                        <a:pt x="0" y="0"/>
                      </a:lnTo>
                      <a:cubicBezTo>
                        <a:pt x="0" y="32904"/>
                        <a:pt x="12933" y="68755"/>
                        <a:pt x="34615" y="95858"/>
                      </a:cubicBezTo>
                      <a:cubicBezTo>
                        <a:pt x="46693" y="110978"/>
                        <a:pt x="61337" y="123246"/>
                        <a:pt x="77884" y="132375"/>
                      </a:cubicBezTo>
                      <a:cubicBezTo>
                        <a:pt x="99662" y="144072"/>
                        <a:pt x="124482" y="150158"/>
                        <a:pt x="151489" y="150158"/>
                      </a:cubicBezTo>
                    </a:path>
                  </a:pathLst>
                </a:custGeom>
                <a:solidFill>
                  <a:srgbClr val="0062AE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1" name="Frihåndsform: figur 140">
                  <a:extLst>
                    <a:ext uri="{FF2B5EF4-FFF2-40B4-BE49-F238E27FC236}">
                      <a16:creationId xmlns:a16="http://schemas.microsoft.com/office/drawing/2014/main" id="{69D7D024-9BD2-4DD8-AFED-E99F5C9583E7}"/>
                    </a:ext>
                  </a:extLst>
                </p:cNvPr>
                <p:cNvSpPr/>
                <p:nvPr/>
              </p:nvSpPr>
              <p:spPr>
                <a:xfrm>
                  <a:off x="10086113" y="625546"/>
                  <a:ext cx="237932" cy="408436"/>
                </a:xfrm>
                <a:custGeom>
                  <a:avLst/>
                  <a:gdLst>
                    <a:gd name="connsiteX0" fmla="*/ 209784 w 237932"/>
                    <a:gd name="connsiteY0" fmla="*/ 117350 h 408436"/>
                    <a:gd name="connsiteX1" fmla="*/ 237932 w 237932"/>
                    <a:gd name="connsiteY1" fmla="*/ 117350 h 408436"/>
                    <a:gd name="connsiteX2" fmla="*/ 237932 w 237932"/>
                    <a:gd name="connsiteY2" fmla="*/ 290426 h 408436"/>
                    <a:gd name="connsiteX3" fmla="*/ 190574 w 237932"/>
                    <a:gd name="connsiteY3" fmla="*/ 385428 h 408436"/>
                    <a:gd name="connsiteX4" fmla="*/ 46122 w 237932"/>
                    <a:gd name="connsiteY4" fmla="*/ 384477 h 408436"/>
                    <a:gd name="connsiteX5" fmla="*/ 0 w 237932"/>
                    <a:gd name="connsiteY5" fmla="*/ 290521 h 408436"/>
                    <a:gd name="connsiteX6" fmla="*/ 0 w 237932"/>
                    <a:gd name="connsiteY6" fmla="*/ 117445 h 408436"/>
                    <a:gd name="connsiteX7" fmla="*/ 27198 w 237932"/>
                    <a:gd name="connsiteY7" fmla="*/ 117445 h 408436"/>
                    <a:gd name="connsiteX8" fmla="*/ 24725 w 237932"/>
                    <a:gd name="connsiteY8" fmla="*/ 108696 h 408436"/>
                    <a:gd name="connsiteX9" fmla="*/ 24535 w 237932"/>
                    <a:gd name="connsiteY9" fmla="*/ 107840 h 408436"/>
                    <a:gd name="connsiteX10" fmla="*/ 24440 w 237932"/>
                    <a:gd name="connsiteY10" fmla="*/ 107650 h 408436"/>
                    <a:gd name="connsiteX11" fmla="*/ 25486 w 237932"/>
                    <a:gd name="connsiteY11" fmla="*/ 107079 h 408436"/>
                    <a:gd name="connsiteX12" fmla="*/ 25866 w 237932"/>
                    <a:gd name="connsiteY12" fmla="*/ 106889 h 408436"/>
                    <a:gd name="connsiteX13" fmla="*/ 28339 w 237932"/>
                    <a:gd name="connsiteY13" fmla="*/ 105653 h 408436"/>
                    <a:gd name="connsiteX14" fmla="*/ 26342 w 237932"/>
                    <a:gd name="connsiteY14" fmla="*/ 97569 h 408436"/>
                    <a:gd name="connsiteX15" fmla="*/ 26057 w 237932"/>
                    <a:gd name="connsiteY15" fmla="*/ 97760 h 408436"/>
                    <a:gd name="connsiteX16" fmla="*/ 23679 w 237932"/>
                    <a:gd name="connsiteY16" fmla="*/ 98901 h 408436"/>
                    <a:gd name="connsiteX17" fmla="*/ 22823 w 237932"/>
                    <a:gd name="connsiteY17" fmla="*/ 99281 h 408436"/>
                    <a:gd name="connsiteX18" fmla="*/ 22538 w 237932"/>
                    <a:gd name="connsiteY18" fmla="*/ 98425 h 408436"/>
                    <a:gd name="connsiteX19" fmla="*/ 19875 w 237932"/>
                    <a:gd name="connsiteY19" fmla="*/ 88630 h 408436"/>
                    <a:gd name="connsiteX20" fmla="*/ 19685 w 237932"/>
                    <a:gd name="connsiteY20" fmla="*/ 88060 h 408436"/>
                    <a:gd name="connsiteX21" fmla="*/ 20256 w 237932"/>
                    <a:gd name="connsiteY21" fmla="*/ 87774 h 408436"/>
                    <a:gd name="connsiteX22" fmla="*/ 23299 w 237932"/>
                    <a:gd name="connsiteY22" fmla="*/ 86253 h 408436"/>
                    <a:gd name="connsiteX23" fmla="*/ 6467 w 237932"/>
                    <a:gd name="connsiteY23" fmla="*/ 23394 h 408436"/>
                    <a:gd name="connsiteX24" fmla="*/ 6276 w 237932"/>
                    <a:gd name="connsiteY24" fmla="*/ 22728 h 408436"/>
                    <a:gd name="connsiteX25" fmla="*/ 6942 w 237932"/>
                    <a:gd name="connsiteY25" fmla="*/ 22443 h 408436"/>
                    <a:gd name="connsiteX26" fmla="*/ 11507 w 237932"/>
                    <a:gd name="connsiteY26" fmla="*/ 20541 h 408436"/>
                    <a:gd name="connsiteX27" fmla="*/ 15501 w 237932"/>
                    <a:gd name="connsiteY27" fmla="*/ 18924 h 408436"/>
                    <a:gd name="connsiteX28" fmla="*/ 16071 w 237932"/>
                    <a:gd name="connsiteY28" fmla="*/ 18639 h 408436"/>
                    <a:gd name="connsiteX29" fmla="*/ 16927 w 237932"/>
                    <a:gd name="connsiteY29" fmla="*/ 18354 h 408436"/>
                    <a:gd name="connsiteX30" fmla="*/ 17117 w 237932"/>
                    <a:gd name="connsiteY30" fmla="*/ 19210 h 408436"/>
                    <a:gd name="connsiteX31" fmla="*/ 19210 w 237932"/>
                    <a:gd name="connsiteY31" fmla="*/ 27768 h 408436"/>
                    <a:gd name="connsiteX32" fmla="*/ 22918 w 237932"/>
                    <a:gd name="connsiteY32" fmla="*/ 26342 h 408436"/>
                    <a:gd name="connsiteX33" fmla="*/ 25581 w 237932"/>
                    <a:gd name="connsiteY33" fmla="*/ 25391 h 408436"/>
                    <a:gd name="connsiteX34" fmla="*/ 26912 w 237932"/>
                    <a:gd name="connsiteY34" fmla="*/ 25010 h 408436"/>
                    <a:gd name="connsiteX35" fmla="*/ 25010 w 237932"/>
                    <a:gd name="connsiteY35" fmla="*/ 16262 h 408436"/>
                    <a:gd name="connsiteX36" fmla="*/ 24820 w 237932"/>
                    <a:gd name="connsiteY36" fmla="*/ 15596 h 408436"/>
                    <a:gd name="connsiteX37" fmla="*/ 25486 w 237932"/>
                    <a:gd name="connsiteY37" fmla="*/ 15406 h 408436"/>
                    <a:gd name="connsiteX38" fmla="*/ 30241 w 237932"/>
                    <a:gd name="connsiteY38" fmla="*/ 13789 h 408436"/>
                    <a:gd name="connsiteX39" fmla="*/ 35091 w 237932"/>
                    <a:gd name="connsiteY39" fmla="*/ 12267 h 408436"/>
                    <a:gd name="connsiteX40" fmla="*/ 35852 w 237932"/>
                    <a:gd name="connsiteY40" fmla="*/ 12077 h 408436"/>
                    <a:gd name="connsiteX41" fmla="*/ 35947 w 237932"/>
                    <a:gd name="connsiteY41" fmla="*/ 12838 h 408436"/>
                    <a:gd name="connsiteX42" fmla="*/ 37658 w 237932"/>
                    <a:gd name="connsiteY42" fmla="*/ 21397 h 408436"/>
                    <a:gd name="connsiteX43" fmla="*/ 38990 w 237932"/>
                    <a:gd name="connsiteY43" fmla="*/ 21016 h 408436"/>
                    <a:gd name="connsiteX44" fmla="*/ 41557 w 237932"/>
                    <a:gd name="connsiteY44" fmla="*/ 20256 h 408436"/>
                    <a:gd name="connsiteX45" fmla="*/ 43745 w 237932"/>
                    <a:gd name="connsiteY45" fmla="*/ 19590 h 408436"/>
                    <a:gd name="connsiteX46" fmla="*/ 45551 w 237932"/>
                    <a:gd name="connsiteY46" fmla="*/ 19114 h 408436"/>
                    <a:gd name="connsiteX47" fmla="*/ 44030 w 237932"/>
                    <a:gd name="connsiteY47" fmla="*/ 10366 h 408436"/>
                    <a:gd name="connsiteX48" fmla="*/ 43840 w 237932"/>
                    <a:gd name="connsiteY48" fmla="*/ 9700 h 408436"/>
                    <a:gd name="connsiteX49" fmla="*/ 44505 w 237932"/>
                    <a:gd name="connsiteY49" fmla="*/ 9510 h 408436"/>
                    <a:gd name="connsiteX50" fmla="*/ 49355 w 237932"/>
                    <a:gd name="connsiteY50" fmla="*/ 8178 h 408436"/>
                    <a:gd name="connsiteX51" fmla="*/ 51733 w 237932"/>
                    <a:gd name="connsiteY51" fmla="*/ 7608 h 408436"/>
                    <a:gd name="connsiteX52" fmla="*/ 54205 w 237932"/>
                    <a:gd name="connsiteY52" fmla="*/ 7037 h 408436"/>
                    <a:gd name="connsiteX53" fmla="*/ 54966 w 237932"/>
                    <a:gd name="connsiteY53" fmla="*/ 6847 h 408436"/>
                    <a:gd name="connsiteX54" fmla="*/ 55156 w 237932"/>
                    <a:gd name="connsiteY54" fmla="*/ 7703 h 408436"/>
                    <a:gd name="connsiteX55" fmla="*/ 59245 w 237932"/>
                    <a:gd name="connsiteY55" fmla="*/ 35471 h 408436"/>
                    <a:gd name="connsiteX56" fmla="*/ 94716 w 237932"/>
                    <a:gd name="connsiteY56" fmla="*/ 29385 h 408436"/>
                    <a:gd name="connsiteX57" fmla="*/ 93195 w 237932"/>
                    <a:gd name="connsiteY57" fmla="*/ 1997 h 408436"/>
                    <a:gd name="connsiteX58" fmla="*/ 93100 w 237932"/>
                    <a:gd name="connsiteY58" fmla="*/ 1236 h 408436"/>
                    <a:gd name="connsiteX59" fmla="*/ 93861 w 237932"/>
                    <a:gd name="connsiteY59" fmla="*/ 1141 h 408436"/>
                    <a:gd name="connsiteX60" fmla="*/ 103846 w 237932"/>
                    <a:gd name="connsiteY60" fmla="*/ 475 h 408436"/>
                    <a:gd name="connsiteX61" fmla="*/ 104607 w 237932"/>
                    <a:gd name="connsiteY61" fmla="*/ 380 h 408436"/>
                    <a:gd name="connsiteX62" fmla="*/ 104702 w 237932"/>
                    <a:gd name="connsiteY62" fmla="*/ 1141 h 408436"/>
                    <a:gd name="connsiteX63" fmla="*/ 105082 w 237932"/>
                    <a:gd name="connsiteY63" fmla="*/ 9890 h 408436"/>
                    <a:gd name="connsiteX64" fmla="*/ 106984 w 237932"/>
                    <a:gd name="connsiteY64" fmla="*/ 9795 h 408436"/>
                    <a:gd name="connsiteX65" fmla="*/ 113260 w 237932"/>
                    <a:gd name="connsiteY65" fmla="*/ 9605 h 408436"/>
                    <a:gd name="connsiteX66" fmla="*/ 113165 w 237932"/>
                    <a:gd name="connsiteY66" fmla="*/ 761 h 408436"/>
                    <a:gd name="connsiteX67" fmla="*/ 113165 w 237932"/>
                    <a:gd name="connsiteY67" fmla="*/ 95 h 408436"/>
                    <a:gd name="connsiteX68" fmla="*/ 116399 w 237932"/>
                    <a:gd name="connsiteY68" fmla="*/ 95 h 408436"/>
                    <a:gd name="connsiteX69" fmla="*/ 118871 w 237932"/>
                    <a:gd name="connsiteY69" fmla="*/ 0 h 408436"/>
                    <a:gd name="connsiteX70" fmla="*/ 121344 w 237932"/>
                    <a:gd name="connsiteY70" fmla="*/ 95 h 408436"/>
                    <a:gd name="connsiteX71" fmla="*/ 124577 w 237932"/>
                    <a:gd name="connsiteY71" fmla="*/ 95 h 408436"/>
                    <a:gd name="connsiteX72" fmla="*/ 124577 w 237932"/>
                    <a:gd name="connsiteY72" fmla="*/ 856 h 408436"/>
                    <a:gd name="connsiteX73" fmla="*/ 124482 w 237932"/>
                    <a:gd name="connsiteY73" fmla="*/ 9700 h 408436"/>
                    <a:gd name="connsiteX74" fmla="*/ 130663 w 237932"/>
                    <a:gd name="connsiteY74" fmla="*/ 9890 h 408436"/>
                    <a:gd name="connsiteX75" fmla="*/ 132755 w 237932"/>
                    <a:gd name="connsiteY75" fmla="*/ 9985 h 408436"/>
                    <a:gd name="connsiteX76" fmla="*/ 133041 w 237932"/>
                    <a:gd name="connsiteY76" fmla="*/ 1236 h 408436"/>
                    <a:gd name="connsiteX77" fmla="*/ 133136 w 237932"/>
                    <a:gd name="connsiteY77" fmla="*/ 475 h 408436"/>
                    <a:gd name="connsiteX78" fmla="*/ 133896 w 237932"/>
                    <a:gd name="connsiteY78" fmla="*/ 571 h 408436"/>
                    <a:gd name="connsiteX79" fmla="*/ 143882 w 237932"/>
                    <a:gd name="connsiteY79" fmla="*/ 1236 h 408436"/>
                    <a:gd name="connsiteX80" fmla="*/ 144642 w 237932"/>
                    <a:gd name="connsiteY80" fmla="*/ 1331 h 408436"/>
                    <a:gd name="connsiteX81" fmla="*/ 144547 w 237932"/>
                    <a:gd name="connsiteY81" fmla="*/ 2092 h 408436"/>
                    <a:gd name="connsiteX82" fmla="*/ 143026 w 237932"/>
                    <a:gd name="connsiteY82" fmla="*/ 29385 h 408436"/>
                    <a:gd name="connsiteX83" fmla="*/ 178021 w 237932"/>
                    <a:gd name="connsiteY83" fmla="*/ 35281 h 408436"/>
                    <a:gd name="connsiteX84" fmla="*/ 182111 w 237932"/>
                    <a:gd name="connsiteY84" fmla="*/ 7418 h 408436"/>
                    <a:gd name="connsiteX85" fmla="*/ 182301 w 237932"/>
                    <a:gd name="connsiteY85" fmla="*/ 6562 h 408436"/>
                    <a:gd name="connsiteX86" fmla="*/ 183061 w 237932"/>
                    <a:gd name="connsiteY86" fmla="*/ 6752 h 408436"/>
                    <a:gd name="connsiteX87" fmla="*/ 185534 w 237932"/>
                    <a:gd name="connsiteY87" fmla="*/ 7322 h 408436"/>
                    <a:gd name="connsiteX88" fmla="*/ 188007 w 237932"/>
                    <a:gd name="connsiteY88" fmla="*/ 7893 h 408436"/>
                    <a:gd name="connsiteX89" fmla="*/ 192856 w 237932"/>
                    <a:gd name="connsiteY89" fmla="*/ 9129 h 408436"/>
                    <a:gd name="connsiteX90" fmla="*/ 193522 w 237932"/>
                    <a:gd name="connsiteY90" fmla="*/ 9319 h 408436"/>
                    <a:gd name="connsiteX91" fmla="*/ 193332 w 237932"/>
                    <a:gd name="connsiteY91" fmla="*/ 9985 h 408436"/>
                    <a:gd name="connsiteX92" fmla="*/ 191810 w 237932"/>
                    <a:gd name="connsiteY92" fmla="*/ 18734 h 408436"/>
                    <a:gd name="connsiteX93" fmla="*/ 193617 w 237932"/>
                    <a:gd name="connsiteY93" fmla="*/ 19210 h 408436"/>
                    <a:gd name="connsiteX94" fmla="*/ 195804 w 237932"/>
                    <a:gd name="connsiteY94" fmla="*/ 19875 h 408436"/>
                    <a:gd name="connsiteX95" fmla="*/ 198372 w 237932"/>
                    <a:gd name="connsiteY95" fmla="*/ 20636 h 408436"/>
                    <a:gd name="connsiteX96" fmla="*/ 199608 w 237932"/>
                    <a:gd name="connsiteY96" fmla="*/ 21016 h 408436"/>
                    <a:gd name="connsiteX97" fmla="*/ 201320 w 237932"/>
                    <a:gd name="connsiteY97" fmla="*/ 12458 h 408436"/>
                    <a:gd name="connsiteX98" fmla="*/ 201510 w 237932"/>
                    <a:gd name="connsiteY98" fmla="*/ 11697 h 408436"/>
                    <a:gd name="connsiteX99" fmla="*/ 202271 w 237932"/>
                    <a:gd name="connsiteY99" fmla="*/ 11887 h 408436"/>
                    <a:gd name="connsiteX100" fmla="*/ 207121 w 237932"/>
                    <a:gd name="connsiteY100" fmla="*/ 13409 h 408436"/>
                    <a:gd name="connsiteX101" fmla="*/ 211876 w 237932"/>
                    <a:gd name="connsiteY101" fmla="*/ 15025 h 408436"/>
                    <a:gd name="connsiteX102" fmla="*/ 212542 w 237932"/>
                    <a:gd name="connsiteY102" fmla="*/ 15216 h 408436"/>
                    <a:gd name="connsiteX103" fmla="*/ 212351 w 237932"/>
                    <a:gd name="connsiteY103" fmla="*/ 15881 h 408436"/>
                    <a:gd name="connsiteX104" fmla="*/ 210449 w 237932"/>
                    <a:gd name="connsiteY104" fmla="*/ 24630 h 408436"/>
                    <a:gd name="connsiteX105" fmla="*/ 211781 w 237932"/>
                    <a:gd name="connsiteY105" fmla="*/ 25106 h 408436"/>
                    <a:gd name="connsiteX106" fmla="*/ 214443 w 237932"/>
                    <a:gd name="connsiteY106" fmla="*/ 26057 h 408436"/>
                    <a:gd name="connsiteX107" fmla="*/ 218152 w 237932"/>
                    <a:gd name="connsiteY107" fmla="*/ 27483 h 408436"/>
                    <a:gd name="connsiteX108" fmla="*/ 220244 w 237932"/>
                    <a:gd name="connsiteY108" fmla="*/ 18924 h 408436"/>
                    <a:gd name="connsiteX109" fmla="*/ 220435 w 237932"/>
                    <a:gd name="connsiteY109" fmla="*/ 18068 h 408436"/>
                    <a:gd name="connsiteX110" fmla="*/ 221290 w 237932"/>
                    <a:gd name="connsiteY110" fmla="*/ 18354 h 408436"/>
                    <a:gd name="connsiteX111" fmla="*/ 221861 w 237932"/>
                    <a:gd name="connsiteY111" fmla="*/ 18639 h 408436"/>
                    <a:gd name="connsiteX112" fmla="*/ 225855 w 237932"/>
                    <a:gd name="connsiteY112" fmla="*/ 20256 h 408436"/>
                    <a:gd name="connsiteX113" fmla="*/ 230420 w 237932"/>
                    <a:gd name="connsiteY113" fmla="*/ 22158 h 408436"/>
                    <a:gd name="connsiteX114" fmla="*/ 231085 w 237932"/>
                    <a:gd name="connsiteY114" fmla="*/ 22443 h 408436"/>
                    <a:gd name="connsiteX115" fmla="*/ 230895 w 237932"/>
                    <a:gd name="connsiteY115" fmla="*/ 23109 h 408436"/>
                    <a:gd name="connsiteX116" fmla="*/ 214158 w 237932"/>
                    <a:gd name="connsiteY116" fmla="*/ 85682 h 408436"/>
                    <a:gd name="connsiteX117" fmla="*/ 217962 w 237932"/>
                    <a:gd name="connsiteY117" fmla="*/ 87489 h 408436"/>
                    <a:gd name="connsiteX118" fmla="*/ 218533 w 237932"/>
                    <a:gd name="connsiteY118" fmla="*/ 87774 h 408436"/>
                    <a:gd name="connsiteX119" fmla="*/ 218342 w 237932"/>
                    <a:gd name="connsiteY119" fmla="*/ 88345 h 408436"/>
                    <a:gd name="connsiteX120" fmla="*/ 215394 w 237932"/>
                    <a:gd name="connsiteY120" fmla="*/ 99091 h 408436"/>
                    <a:gd name="connsiteX121" fmla="*/ 214539 w 237932"/>
                    <a:gd name="connsiteY121" fmla="*/ 98711 h 408436"/>
                    <a:gd name="connsiteX122" fmla="*/ 212161 w 237932"/>
                    <a:gd name="connsiteY122" fmla="*/ 97569 h 408436"/>
                    <a:gd name="connsiteX123" fmla="*/ 211305 w 237932"/>
                    <a:gd name="connsiteY123" fmla="*/ 97094 h 408436"/>
                    <a:gd name="connsiteX124" fmla="*/ 209118 w 237932"/>
                    <a:gd name="connsiteY124" fmla="*/ 105748 h 408436"/>
                    <a:gd name="connsiteX125" fmla="*/ 211400 w 237932"/>
                    <a:gd name="connsiteY125" fmla="*/ 106889 h 408436"/>
                    <a:gd name="connsiteX126" fmla="*/ 212446 w 237932"/>
                    <a:gd name="connsiteY126" fmla="*/ 107364 h 408436"/>
                    <a:gd name="connsiteX127" fmla="*/ 212161 w 237932"/>
                    <a:gd name="connsiteY127" fmla="*/ 108506 h 408436"/>
                    <a:gd name="connsiteX128" fmla="*/ 209784 w 237932"/>
                    <a:gd name="connsiteY128" fmla="*/ 117350 h 408436"/>
                    <a:gd name="connsiteX129" fmla="*/ 209784 w 237932"/>
                    <a:gd name="connsiteY129" fmla="*/ 117350 h 408436"/>
                    <a:gd name="connsiteX130" fmla="*/ 114877 w 237932"/>
                    <a:gd name="connsiteY130" fmla="*/ 64190 h 408436"/>
                    <a:gd name="connsiteX131" fmla="*/ 121914 w 237932"/>
                    <a:gd name="connsiteY131" fmla="*/ 64190 h 408436"/>
                    <a:gd name="connsiteX132" fmla="*/ 122199 w 237932"/>
                    <a:gd name="connsiteY132" fmla="*/ 40701 h 408436"/>
                    <a:gd name="connsiteX133" fmla="*/ 122390 w 237932"/>
                    <a:gd name="connsiteY133" fmla="*/ 28909 h 408436"/>
                    <a:gd name="connsiteX134" fmla="*/ 118491 w 237932"/>
                    <a:gd name="connsiteY134" fmla="*/ 24915 h 408436"/>
                    <a:gd name="connsiteX135" fmla="*/ 114592 w 237932"/>
                    <a:gd name="connsiteY135" fmla="*/ 28909 h 408436"/>
                    <a:gd name="connsiteX136" fmla="*/ 114687 w 237932"/>
                    <a:gd name="connsiteY136" fmla="*/ 38324 h 408436"/>
                    <a:gd name="connsiteX137" fmla="*/ 114782 w 237932"/>
                    <a:gd name="connsiteY137" fmla="*/ 44505 h 408436"/>
                    <a:gd name="connsiteX138" fmla="*/ 114877 w 237932"/>
                    <a:gd name="connsiteY138" fmla="*/ 64190 h 408436"/>
                    <a:gd name="connsiteX139" fmla="*/ 190669 w 237932"/>
                    <a:gd name="connsiteY139" fmla="*/ 75697 h 408436"/>
                    <a:gd name="connsiteX140" fmla="*/ 197231 w 237932"/>
                    <a:gd name="connsiteY140" fmla="*/ 77884 h 408436"/>
                    <a:gd name="connsiteX141" fmla="*/ 198372 w 237932"/>
                    <a:gd name="connsiteY141" fmla="*/ 72654 h 408436"/>
                    <a:gd name="connsiteX142" fmla="*/ 202842 w 237932"/>
                    <a:gd name="connsiteY142" fmla="*/ 52779 h 408436"/>
                    <a:gd name="connsiteX143" fmla="*/ 203793 w 237932"/>
                    <a:gd name="connsiteY143" fmla="*/ 48309 h 408436"/>
                    <a:gd name="connsiteX144" fmla="*/ 204744 w 237932"/>
                    <a:gd name="connsiteY144" fmla="*/ 44220 h 408436"/>
                    <a:gd name="connsiteX145" fmla="*/ 204839 w 237932"/>
                    <a:gd name="connsiteY145" fmla="*/ 43079 h 408436"/>
                    <a:gd name="connsiteX146" fmla="*/ 201796 w 237932"/>
                    <a:gd name="connsiteY146" fmla="*/ 39465 h 408436"/>
                    <a:gd name="connsiteX147" fmla="*/ 200749 w 237932"/>
                    <a:gd name="connsiteY147" fmla="*/ 39370 h 408436"/>
                    <a:gd name="connsiteX148" fmla="*/ 197136 w 237932"/>
                    <a:gd name="connsiteY148" fmla="*/ 42603 h 408436"/>
                    <a:gd name="connsiteX149" fmla="*/ 196375 w 237932"/>
                    <a:gd name="connsiteY149" fmla="*/ 46502 h 408436"/>
                    <a:gd name="connsiteX150" fmla="*/ 195900 w 237932"/>
                    <a:gd name="connsiteY150" fmla="*/ 48785 h 408436"/>
                    <a:gd name="connsiteX151" fmla="*/ 194663 w 237932"/>
                    <a:gd name="connsiteY151" fmla="*/ 55251 h 408436"/>
                    <a:gd name="connsiteX152" fmla="*/ 190669 w 237932"/>
                    <a:gd name="connsiteY152" fmla="*/ 75697 h 408436"/>
                    <a:gd name="connsiteX153" fmla="*/ 46788 w 237932"/>
                    <a:gd name="connsiteY153" fmla="*/ 76363 h 408436"/>
                    <a:gd name="connsiteX154" fmla="*/ 44125 w 237932"/>
                    <a:gd name="connsiteY154" fmla="*/ 63049 h 408436"/>
                    <a:gd name="connsiteX155" fmla="*/ 41367 w 237932"/>
                    <a:gd name="connsiteY155" fmla="*/ 49070 h 408436"/>
                    <a:gd name="connsiteX156" fmla="*/ 40892 w 237932"/>
                    <a:gd name="connsiteY156" fmla="*/ 46788 h 408436"/>
                    <a:gd name="connsiteX157" fmla="*/ 40131 w 237932"/>
                    <a:gd name="connsiteY157" fmla="*/ 42889 h 408436"/>
                    <a:gd name="connsiteX158" fmla="*/ 36517 w 237932"/>
                    <a:gd name="connsiteY158" fmla="*/ 39655 h 408436"/>
                    <a:gd name="connsiteX159" fmla="*/ 35471 w 237932"/>
                    <a:gd name="connsiteY159" fmla="*/ 39751 h 408436"/>
                    <a:gd name="connsiteX160" fmla="*/ 32428 w 237932"/>
                    <a:gd name="connsiteY160" fmla="*/ 43364 h 408436"/>
                    <a:gd name="connsiteX161" fmla="*/ 32523 w 237932"/>
                    <a:gd name="connsiteY161" fmla="*/ 44410 h 408436"/>
                    <a:gd name="connsiteX162" fmla="*/ 33664 w 237932"/>
                    <a:gd name="connsiteY162" fmla="*/ 49736 h 408436"/>
                    <a:gd name="connsiteX163" fmla="*/ 34330 w 237932"/>
                    <a:gd name="connsiteY163" fmla="*/ 52969 h 408436"/>
                    <a:gd name="connsiteX164" fmla="*/ 38134 w 237932"/>
                    <a:gd name="connsiteY164" fmla="*/ 70182 h 408436"/>
                    <a:gd name="connsiteX165" fmla="*/ 40036 w 237932"/>
                    <a:gd name="connsiteY165" fmla="*/ 78550 h 408436"/>
                    <a:gd name="connsiteX166" fmla="*/ 46788 w 237932"/>
                    <a:gd name="connsiteY166" fmla="*/ 76363 h 408436"/>
                    <a:gd name="connsiteX167" fmla="*/ 206265 w 237932"/>
                    <a:gd name="connsiteY167" fmla="*/ 117350 h 408436"/>
                    <a:gd name="connsiteX168" fmla="*/ 201415 w 237932"/>
                    <a:gd name="connsiteY168" fmla="*/ 114877 h 408436"/>
                    <a:gd name="connsiteX169" fmla="*/ 194378 w 237932"/>
                    <a:gd name="connsiteY169" fmla="*/ 111549 h 408436"/>
                    <a:gd name="connsiteX170" fmla="*/ 187151 w 237932"/>
                    <a:gd name="connsiteY170" fmla="*/ 108601 h 408436"/>
                    <a:gd name="connsiteX171" fmla="*/ 181160 w 237932"/>
                    <a:gd name="connsiteY171" fmla="*/ 106413 h 408436"/>
                    <a:gd name="connsiteX172" fmla="*/ 179828 w 237932"/>
                    <a:gd name="connsiteY172" fmla="*/ 105938 h 408436"/>
                    <a:gd name="connsiteX173" fmla="*/ 172791 w 237932"/>
                    <a:gd name="connsiteY173" fmla="*/ 103751 h 408436"/>
                    <a:gd name="connsiteX174" fmla="*/ 172601 w 237932"/>
                    <a:gd name="connsiteY174" fmla="*/ 103751 h 408436"/>
                    <a:gd name="connsiteX175" fmla="*/ 172411 w 237932"/>
                    <a:gd name="connsiteY175" fmla="*/ 103656 h 408436"/>
                    <a:gd name="connsiteX176" fmla="*/ 152440 w 237932"/>
                    <a:gd name="connsiteY176" fmla="*/ 98901 h 408436"/>
                    <a:gd name="connsiteX177" fmla="*/ 137986 w 237932"/>
                    <a:gd name="connsiteY177" fmla="*/ 96809 h 408436"/>
                    <a:gd name="connsiteX178" fmla="*/ 130188 w 237932"/>
                    <a:gd name="connsiteY178" fmla="*/ 96143 h 408436"/>
                    <a:gd name="connsiteX179" fmla="*/ 127905 w 237932"/>
                    <a:gd name="connsiteY179" fmla="*/ 96048 h 408436"/>
                    <a:gd name="connsiteX180" fmla="*/ 126764 w 237932"/>
                    <a:gd name="connsiteY180" fmla="*/ 95953 h 408436"/>
                    <a:gd name="connsiteX181" fmla="*/ 126289 w 237932"/>
                    <a:gd name="connsiteY181" fmla="*/ 95953 h 408436"/>
                    <a:gd name="connsiteX182" fmla="*/ 118396 w 237932"/>
                    <a:gd name="connsiteY182" fmla="*/ 95763 h 408436"/>
                    <a:gd name="connsiteX183" fmla="*/ 110598 w 237932"/>
                    <a:gd name="connsiteY183" fmla="*/ 95953 h 408436"/>
                    <a:gd name="connsiteX184" fmla="*/ 110027 w 237932"/>
                    <a:gd name="connsiteY184" fmla="*/ 95953 h 408436"/>
                    <a:gd name="connsiteX185" fmla="*/ 108981 w 237932"/>
                    <a:gd name="connsiteY185" fmla="*/ 96048 h 408436"/>
                    <a:gd name="connsiteX186" fmla="*/ 106699 w 237932"/>
                    <a:gd name="connsiteY186" fmla="*/ 96143 h 408436"/>
                    <a:gd name="connsiteX187" fmla="*/ 98901 w 237932"/>
                    <a:gd name="connsiteY187" fmla="*/ 96809 h 408436"/>
                    <a:gd name="connsiteX188" fmla="*/ 84351 w 237932"/>
                    <a:gd name="connsiteY188" fmla="*/ 98901 h 408436"/>
                    <a:gd name="connsiteX189" fmla="*/ 64381 w 237932"/>
                    <a:gd name="connsiteY189" fmla="*/ 103656 h 408436"/>
                    <a:gd name="connsiteX190" fmla="*/ 56963 w 237932"/>
                    <a:gd name="connsiteY190" fmla="*/ 105938 h 408436"/>
                    <a:gd name="connsiteX191" fmla="*/ 49641 w 237932"/>
                    <a:gd name="connsiteY191" fmla="*/ 108601 h 408436"/>
                    <a:gd name="connsiteX192" fmla="*/ 42413 w 237932"/>
                    <a:gd name="connsiteY192" fmla="*/ 111549 h 408436"/>
                    <a:gd name="connsiteX193" fmla="*/ 35281 w 237932"/>
                    <a:gd name="connsiteY193" fmla="*/ 114877 h 408436"/>
                    <a:gd name="connsiteX194" fmla="*/ 30431 w 237932"/>
                    <a:gd name="connsiteY194" fmla="*/ 117350 h 408436"/>
                    <a:gd name="connsiteX195" fmla="*/ 206265 w 237932"/>
                    <a:gd name="connsiteY195" fmla="*/ 117350 h 40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</a:cxnLst>
                  <a:rect l="l" t="t" r="r" b="b"/>
                  <a:pathLst>
                    <a:path w="237932" h="408436">
                      <a:moveTo>
                        <a:pt x="209784" y="117350"/>
                      </a:moveTo>
                      <a:lnTo>
                        <a:pt x="237932" y="117350"/>
                      </a:lnTo>
                      <a:lnTo>
                        <a:pt x="237932" y="290426"/>
                      </a:lnTo>
                      <a:cubicBezTo>
                        <a:pt x="237932" y="319335"/>
                        <a:pt x="223763" y="360227"/>
                        <a:pt x="190574" y="385428"/>
                      </a:cubicBezTo>
                      <a:cubicBezTo>
                        <a:pt x="149112" y="417570"/>
                        <a:pt x="82354" y="414908"/>
                        <a:pt x="46122" y="384477"/>
                      </a:cubicBezTo>
                      <a:cubicBezTo>
                        <a:pt x="13789" y="359181"/>
                        <a:pt x="0" y="318955"/>
                        <a:pt x="0" y="290521"/>
                      </a:cubicBezTo>
                      <a:lnTo>
                        <a:pt x="0" y="117445"/>
                      </a:lnTo>
                      <a:lnTo>
                        <a:pt x="27198" y="117445"/>
                      </a:lnTo>
                      <a:lnTo>
                        <a:pt x="24725" y="108696"/>
                      </a:lnTo>
                      <a:lnTo>
                        <a:pt x="24535" y="107840"/>
                      </a:lnTo>
                      <a:lnTo>
                        <a:pt x="24440" y="107650"/>
                      </a:lnTo>
                      <a:lnTo>
                        <a:pt x="25486" y="107079"/>
                      </a:lnTo>
                      <a:cubicBezTo>
                        <a:pt x="25581" y="106984"/>
                        <a:pt x="25676" y="106984"/>
                        <a:pt x="25866" y="106889"/>
                      </a:cubicBezTo>
                      <a:cubicBezTo>
                        <a:pt x="26532" y="106509"/>
                        <a:pt x="27388" y="106128"/>
                        <a:pt x="28339" y="105653"/>
                      </a:cubicBezTo>
                      <a:lnTo>
                        <a:pt x="26342" y="97569"/>
                      </a:lnTo>
                      <a:lnTo>
                        <a:pt x="26057" y="97760"/>
                      </a:lnTo>
                      <a:cubicBezTo>
                        <a:pt x="25010" y="98235"/>
                        <a:pt x="24155" y="98711"/>
                        <a:pt x="23679" y="98901"/>
                      </a:cubicBezTo>
                      <a:lnTo>
                        <a:pt x="22823" y="99281"/>
                      </a:lnTo>
                      <a:lnTo>
                        <a:pt x="22538" y="98425"/>
                      </a:lnTo>
                      <a:lnTo>
                        <a:pt x="19875" y="88630"/>
                      </a:lnTo>
                      <a:lnTo>
                        <a:pt x="19685" y="88060"/>
                      </a:lnTo>
                      <a:lnTo>
                        <a:pt x="20256" y="87774"/>
                      </a:lnTo>
                      <a:cubicBezTo>
                        <a:pt x="20826" y="87489"/>
                        <a:pt x="22062" y="86823"/>
                        <a:pt x="23299" y="86253"/>
                      </a:cubicBezTo>
                      <a:lnTo>
                        <a:pt x="6467" y="23394"/>
                      </a:lnTo>
                      <a:lnTo>
                        <a:pt x="6276" y="22728"/>
                      </a:lnTo>
                      <a:lnTo>
                        <a:pt x="6942" y="22443"/>
                      </a:lnTo>
                      <a:cubicBezTo>
                        <a:pt x="8464" y="21777"/>
                        <a:pt x="9985" y="21112"/>
                        <a:pt x="11507" y="20541"/>
                      </a:cubicBezTo>
                      <a:cubicBezTo>
                        <a:pt x="12838" y="19970"/>
                        <a:pt x="14169" y="19495"/>
                        <a:pt x="15501" y="18924"/>
                      </a:cubicBezTo>
                      <a:cubicBezTo>
                        <a:pt x="15691" y="18829"/>
                        <a:pt x="15881" y="18829"/>
                        <a:pt x="16071" y="18639"/>
                      </a:cubicBezTo>
                      <a:lnTo>
                        <a:pt x="16927" y="18354"/>
                      </a:lnTo>
                      <a:lnTo>
                        <a:pt x="17117" y="19210"/>
                      </a:lnTo>
                      <a:lnTo>
                        <a:pt x="19210" y="27768"/>
                      </a:lnTo>
                      <a:cubicBezTo>
                        <a:pt x="20446" y="27293"/>
                        <a:pt x="21682" y="26817"/>
                        <a:pt x="22918" y="26342"/>
                      </a:cubicBezTo>
                      <a:cubicBezTo>
                        <a:pt x="23774" y="25961"/>
                        <a:pt x="24630" y="25676"/>
                        <a:pt x="25581" y="25391"/>
                      </a:cubicBezTo>
                      <a:cubicBezTo>
                        <a:pt x="26057" y="25296"/>
                        <a:pt x="26437" y="25201"/>
                        <a:pt x="26912" y="25010"/>
                      </a:cubicBezTo>
                      <a:lnTo>
                        <a:pt x="25010" y="16262"/>
                      </a:lnTo>
                      <a:lnTo>
                        <a:pt x="24820" y="15596"/>
                      </a:lnTo>
                      <a:lnTo>
                        <a:pt x="25486" y="15406"/>
                      </a:lnTo>
                      <a:cubicBezTo>
                        <a:pt x="27008" y="14835"/>
                        <a:pt x="28624" y="14360"/>
                        <a:pt x="30241" y="13789"/>
                      </a:cubicBezTo>
                      <a:cubicBezTo>
                        <a:pt x="31857" y="13218"/>
                        <a:pt x="33379" y="12648"/>
                        <a:pt x="35091" y="12267"/>
                      </a:cubicBezTo>
                      <a:lnTo>
                        <a:pt x="35852" y="12077"/>
                      </a:lnTo>
                      <a:lnTo>
                        <a:pt x="35947" y="12838"/>
                      </a:lnTo>
                      <a:lnTo>
                        <a:pt x="37658" y="21397"/>
                      </a:lnTo>
                      <a:cubicBezTo>
                        <a:pt x="38134" y="21302"/>
                        <a:pt x="38514" y="21207"/>
                        <a:pt x="38990" y="21016"/>
                      </a:cubicBezTo>
                      <a:cubicBezTo>
                        <a:pt x="39846" y="20731"/>
                        <a:pt x="40701" y="20541"/>
                        <a:pt x="41557" y="20256"/>
                      </a:cubicBezTo>
                      <a:cubicBezTo>
                        <a:pt x="42223" y="19970"/>
                        <a:pt x="42984" y="19780"/>
                        <a:pt x="43745" y="19590"/>
                      </a:cubicBezTo>
                      <a:cubicBezTo>
                        <a:pt x="44315" y="19400"/>
                        <a:pt x="44886" y="19210"/>
                        <a:pt x="45551" y="19114"/>
                      </a:cubicBezTo>
                      <a:lnTo>
                        <a:pt x="44030" y="10366"/>
                      </a:lnTo>
                      <a:lnTo>
                        <a:pt x="43840" y="9700"/>
                      </a:lnTo>
                      <a:lnTo>
                        <a:pt x="44505" y="9510"/>
                      </a:lnTo>
                      <a:cubicBezTo>
                        <a:pt x="46122" y="9034"/>
                        <a:pt x="47739" y="8654"/>
                        <a:pt x="49355" y="8178"/>
                      </a:cubicBezTo>
                      <a:cubicBezTo>
                        <a:pt x="50211" y="7988"/>
                        <a:pt x="50972" y="7798"/>
                        <a:pt x="51733" y="7608"/>
                      </a:cubicBezTo>
                      <a:cubicBezTo>
                        <a:pt x="52493" y="7418"/>
                        <a:pt x="53349" y="7227"/>
                        <a:pt x="54205" y="7037"/>
                      </a:cubicBezTo>
                      <a:lnTo>
                        <a:pt x="54966" y="6847"/>
                      </a:lnTo>
                      <a:lnTo>
                        <a:pt x="55156" y="7703"/>
                      </a:lnTo>
                      <a:lnTo>
                        <a:pt x="59245" y="35471"/>
                      </a:lnTo>
                      <a:cubicBezTo>
                        <a:pt x="70277" y="32904"/>
                        <a:pt x="82164" y="30716"/>
                        <a:pt x="94716" y="29385"/>
                      </a:cubicBezTo>
                      <a:lnTo>
                        <a:pt x="93195" y="1997"/>
                      </a:lnTo>
                      <a:lnTo>
                        <a:pt x="93100" y="1236"/>
                      </a:lnTo>
                      <a:lnTo>
                        <a:pt x="93861" y="1141"/>
                      </a:lnTo>
                      <a:cubicBezTo>
                        <a:pt x="95572" y="1046"/>
                        <a:pt x="102134" y="571"/>
                        <a:pt x="103846" y="475"/>
                      </a:cubicBezTo>
                      <a:lnTo>
                        <a:pt x="104607" y="380"/>
                      </a:lnTo>
                      <a:lnTo>
                        <a:pt x="104702" y="1141"/>
                      </a:lnTo>
                      <a:lnTo>
                        <a:pt x="105082" y="9890"/>
                      </a:lnTo>
                      <a:cubicBezTo>
                        <a:pt x="105558" y="9890"/>
                        <a:pt x="106223" y="9795"/>
                        <a:pt x="106984" y="9795"/>
                      </a:cubicBezTo>
                      <a:cubicBezTo>
                        <a:pt x="109076" y="9700"/>
                        <a:pt x="111739" y="9605"/>
                        <a:pt x="113260" y="9605"/>
                      </a:cubicBezTo>
                      <a:lnTo>
                        <a:pt x="113165" y="761"/>
                      </a:lnTo>
                      <a:lnTo>
                        <a:pt x="113165" y="95"/>
                      </a:lnTo>
                      <a:lnTo>
                        <a:pt x="116399" y="95"/>
                      </a:lnTo>
                      <a:cubicBezTo>
                        <a:pt x="117159" y="95"/>
                        <a:pt x="118015" y="0"/>
                        <a:pt x="118871" y="0"/>
                      </a:cubicBezTo>
                      <a:cubicBezTo>
                        <a:pt x="119632" y="0"/>
                        <a:pt x="120488" y="95"/>
                        <a:pt x="121344" y="95"/>
                      </a:cubicBezTo>
                      <a:lnTo>
                        <a:pt x="124577" y="95"/>
                      </a:lnTo>
                      <a:lnTo>
                        <a:pt x="124577" y="856"/>
                      </a:lnTo>
                      <a:lnTo>
                        <a:pt x="124482" y="9700"/>
                      </a:lnTo>
                      <a:cubicBezTo>
                        <a:pt x="126003" y="9700"/>
                        <a:pt x="128571" y="9795"/>
                        <a:pt x="130663" y="9890"/>
                      </a:cubicBezTo>
                      <a:cubicBezTo>
                        <a:pt x="131424" y="9890"/>
                        <a:pt x="132185" y="9985"/>
                        <a:pt x="132755" y="9985"/>
                      </a:cubicBezTo>
                      <a:lnTo>
                        <a:pt x="133041" y="1236"/>
                      </a:lnTo>
                      <a:lnTo>
                        <a:pt x="133136" y="475"/>
                      </a:lnTo>
                      <a:lnTo>
                        <a:pt x="133896" y="571"/>
                      </a:lnTo>
                      <a:cubicBezTo>
                        <a:pt x="135608" y="571"/>
                        <a:pt x="142170" y="1141"/>
                        <a:pt x="143882" y="1236"/>
                      </a:cubicBezTo>
                      <a:lnTo>
                        <a:pt x="144642" y="1331"/>
                      </a:lnTo>
                      <a:lnTo>
                        <a:pt x="144547" y="2092"/>
                      </a:lnTo>
                      <a:lnTo>
                        <a:pt x="143026" y="29385"/>
                      </a:lnTo>
                      <a:cubicBezTo>
                        <a:pt x="155388" y="30716"/>
                        <a:pt x="167180" y="32713"/>
                        <a:pt x="178021" y="35281"/>
                      </a:cubicBezTo>
                      <a:lnTo>
                        <a:pt x="182111" y="7418"/>
                      </a:lnTo>
                      <a:lnTo>
                        <a:pt x="182301" y="6562"/>
                      </a:lnTo>
                      <a:lnTo>
                        <a:pt x="183061" y="6752"/>
                      </a:lnTo>
                      <a:cubicBezTo>
                        <a:pt x="183917" y="6942"/>
                        <a:pt x="184678" y="7132"/>
                        <a:pt x="185534" y="7322"/>
                      </a:cubicBezTo>
                      <a:cubicBezTo>
                        <a:pt x="186390" y="7513"/>
                        <a:pt x="187151" y="7703"/>
                        <a:pt x="188007" y="7893"/>
                      </a:cubicBezTo>
                      <a:cubicBezTo>
                        <a:pt x="189623" y="8273"/>
                        <a:pt x="191240" y="8654"/>
                        <a:pt x="192856" y="9129"/>
                      </a:cubicBezTo>
                      <a:lnTo>
                        <a:pt x="193522" y="9319"/>
                      </a:lnTo>
                      <a:lnTo>
                        <a:pt x="193332" y="9985"/>
                      </a:lnTo>
                      <a:lnTo>
                        <a:pt x="191810" y="18734"/>
                      </a:lnTo>
                      <a:cubicBezTo>
                        <a:pt x="192381" y="18924"/>
                        <a:pt x="193047" y="19114"/>
                        <a:pt x="193617" y="19210"/>
                      </a:cubicBezTo>
                      <a:cubicBezTo>
                        <a:pt x="194378" y="19400"/>
                        <a:pt x="195139" y="19590"/>
                        <a:pt x="195804" y="19875"/>
                      </a:cubicBezTo>
                      <a:cubicBezTo>
                        <a:pt x="196660" y="20161"/>
                        <a:pt x="197516" y="20351"/>
                        <a:pt x="198372" y="20636"/>
                      </a:cubicBezTo>
                      <a:cubicBezTo>
                        <a:pt x="198752" y="20826"/>
                        <a:pt x="199228" y="20921"/>
                        <a:pt x="199608" y="21016"/>
                      </a:cubicBezTo>
                      <a:lnTo>
                        <a:pt x="201320" y="12458"/>
                      </a:lnTo>
                      <a:lnTo>
                        <a:pt x="201510" y="11697"/>
                      </a:lnTo>
                      <a:lnTo>
                        <a:pt x="202271" y="11887"/>
                      </a:lnTo>
                      <a:cubicBezTo>
                        <a:pt x="203888" y="12363"/>
                        <a:pt x="205504" y="12838"/>
                        <a:pt x="207121" y="13409"/>
                      </a:cubicBezTo>
                      <a:cubicBezTo>
                        <a:pt x="208643" y="13884"/>
                        <a:pt x="210259" y="14455"/>
                        <a:pt x="211876" y="15025"/>
                      </a:cubicBezTo>
                      <a:lnTo>
                        <a:pt x="212542" y="15216"/>
                      </a:lnTo>
                      <a:lnTo>
                        <a:pt x="212351" y="15881"/>
                      </a:lnTo>
                      <a:lnTo>
                        <a:pt x="210449" y="24630"/>
                      </a:lnTo>
                      <a:cubicBezTo>
                        <a:pt x="210925" y="24820"/>
                        <a:pt x="211305" y="24915"/>
                        <a:pt x="211781" y="25106"/>
                      </a:cubicBezTo>
                      <a:cubicBezTo>
                        <a:pt x="212637" y="25391"/>
                        <a:pt x="213492" y="25676"/>
                        <a:pt x="214443" y="26057"/>
                      </a:cubicBezTo>
                      <a:cubicBezTo>
                        <a:pt x="215680" y="26532"/>
                        <a:pt x="216916" y="27008"/>
                        <a:pt x="218152" y="27483"/>
                      </a:cubicBezTo>
                      <a:lnTo>
                        <a:pt x="220244" y="18924"/>
                      </a:lnTo>
                      <a:lnTo>
                        <a:pt x="220435" y="18068"/>
                      </a:lnTo>
                      <a:lnTo>
                        <a:pt x="221290" y="18354"/>
                      </a:lnTo>
                      <a:cubicBezTo>
                        <a:pt x="221481" y="18449"/>
                        <a:pt x="221671" y="18544"/>
                        <a:pt x="221861" y="18639"/>
                      </a:cubicBezTo>
                      <a:cubicBezTo>
                        <a:pt x="223192" y="19114"/>
                        <a:pt x="224524" y="19590"/>
                        <a:pt x="225855" y="20256"/>
                      </a:cubicBezTo>
                      <a:cubicBezTo>
                        <a:pt x="227377" y="20826"/>
                        <a:pt x="228803" y="21492"/>
                        <a:pt x="230420" y="22158"/>
                      </a:cubicBezTo>
                      <a:lnTo>
                        <a:pt x="231085" y="22443"/>
                      </a:lnTo>
                      <a:lnTo>
                        <a:pt x="230895" y="23109"/>
                      </a:lnTo>
                      <a:lnTo>
                        <a:pt x="214158" y="85682"/>
                      </a:lnTo>
                      <a:cubicBezTo>
                        <a:pt x="215490" y="86253"/>
                        <a:pt x="216726" y="86919"/>
                        <a:pt x="217962" y="87489"/>
                      </a:cubicBezTo>
                      <a:lnTo>
                        <a:pt x="218533" y="87774"/>
                      </a:lnTo>
                      <a:lnTo>
                        <a:pt x="218342" y="88345"/>
                      </a:lnTo>
                      <a:lnTo>
                        <a:pt x="215394" y="99091"/>
                      </a:lnTo>
                      <a:lnTo>
                        <a:pt x="214539" y="98711"/>
                      </a:lnTo>
                      <a:cubicBezTo>
                        <a:pt x="214063" y="98520"/>
                        <a:pt x="213207" y="98045"/>
                        <a:pt x="212161" y="97569"/>
                      </a:cubicBezTo>
                      <a:cubicBezTo>
                        <a:pt x="211876" y="97379"/>
                        <a:pt x="211591" y="97284"/>
                        <a:pt x="211305" y="97094"/>
                      </a:cubicBezTo>
                      <a:lnTo>
                        <a:pt x="209118" y="105748"/>
                      </a:lnTo>
                      <a:cubicBezTo>
                        <a:pt x="209974" y="106223"/>
                        <a:pt x="210830" y="106604"/>
                        <a:pt x="211400" y="106889"/>
                      </a:cubicBezTo>
                      <a:lnTo>
                        <a:pt x="212446" y="107364"/>
                      </a:lnTo>
                      <a:lnTo>
                        <a:pt x="212161" y="108506"/>
                      </a:lnTo>
                      <a:lnTo>
                        <a:pt x="209784" y="117350"/>
                      </a:lnTo>
                      <a:lnTo>
                        <a:pt x="209784" y="117350"/>
                      </a:lnTo>
                      <a:close/>
                      <a:moveTo>
                        <a:pt x="114877" y="64190"/>
                      </a:moveTo>
                      <a:cubicBezTo>
                        <a:pt x="117254" y="64095"/>
                        <a:pt x="119632" y="64095"/>
                        <a:pt x="121914" y="64190"/>
                      </a:cubicBezTo>
                      <a:cubicBezTo>
                        <a:pt x="122009" y="59150"/>
                        <a:pt x="122104" y="48690"/>
                        <a:pt x="122199" y="40701"/>
                      </a:cubicBezTo>
                      <a:cubicBezTo>
                        <a:pt x="122295" y="34615"/>
                        <a:pt x="122390" y="29765"/>
                        <a:pt x="122390" y="28909"/>
                      </a:cubicBezTo>
                      <a:cubicBezTo>
                        <a:pt x="122390" y="26532"/>
                        <a:pt x="120963" y="24915"/>
                        <a:pt x="118491" y="24915"/>
                      </a:cubicBezTo>
                      <a:cubicBezTo>
                        <a:pt x="115923" y="24915"/>
                        <a:pt x="114592" y="26627"/>
                        <a:pt x="114592" y="28909"/>
                      </a:cubicBezTo>
                      <a:cubicBezTo>
                        <a:pt x="114592" y="29670"/>
                        <a:pt x="114687" y="33474"/>
                        <a:pt x="114687" y="38324"/>
                      </a:cubicBezTo>
                      <a:cubicBezTo>
                        <a:pt x="114687" y="40226"/>
                        <a:pt x="114782" y="42318"/>
                        <a:pt x="114782" y="44505"/>
                      </a:cubicBezTo>
                      <a:cubicBezTo>
                        <a:pt x="114782" y="51067"/>
                        <a:pt x="114877" y="59911"/>
                        <a:pt x="114877" y="64190"/>
                      </a:cubicBezTo>
                      <a:moveTo>
                        <a:pt x="190669" y="75697"/>
                      </a:moveTo>
                      <a:cubicBezTo>
                        <a:pt x="192286" y="76268"/>
                        <a:pt x="195424" y="77314"/>
                        <a:pt x="197231" y="77884"/>
                      </a:cubicBezTo>
                      <a:cubicBezTo>
                        <a:pt x="197516" y="76458"/>
                        <a:pt x="197897" y="74746"/>
                        <a:pt x="198372" y="72654"/>
                      </a:cubicBezTo>
                      <a:cubicBezTo>
                        <a:pt x="199799" y="66473"/>
                        <a:pt x="201605" y="58294"/>
                        <a:pt x="202842" y="52779"/>
                      </a:cubicBezTo>
                      <a:cubicBezTo>
                        <a:pt x="203222" y="51067"/>
                        <a:pt x="203507" y="49641"/>
                        <a:pt x="203793" y="48309"/>
                      </a:cubicBezTo>
                      <a:lnTo>
                        <a:pt x="204744" y="44220"/>
                      </a:lnTo>
                      <a:cubicBezTo>
                        <a:pt x="204839" y="43840"/>
                        <a:pt x="204839" y="43459"/>
                        <a:pt x="204839" y="43079"/>
                      </a:cubicBezTo>
                      <a:cubicBezTo>
                        <a:pt x="204839" y="41367"/>
                        <a:pt x="203888" y="39846"/>
                        <a:pt x="201796" y="39465"/>
                      </a:cubicBezTo>
                      <a:cubicBezTo>
                        <a:pt x="201415" y="39370"/>
                        <a:pt x="201035" y="39370"/>
                        <a:pt x="200749" y="39370"/>
                      </a:cubicBezTo>
                      <a:cubicBezTo>
                        <a:pt x="198848" y="39370"/>
                        <a:pt x="197516" y="40606"/>
                        <a:pt x="197136" y="42603"/>
                      </a:cubicBezTo>
                      <a:cubicBezTo>
                        <a:pt x="197041" y="43079"/>
                        <a:pt x="196851" y="44505"/>
                        <a:pt x="196375" y="46502"/>
                      </a:cubicBezTo>
                      <a:cubicBezTo>
                        <a:pt x="196280" y="47168"/>
                        <a:pt x="196090" y="48024"/>
                        <a:pt x="195900" y="48785"/>
                      </a:cubicBezTo>
                      <a:cubicBezTo>
                        <a:pt x="195519" y="50592"/>
                        <a:pt x="195139" y="52779"/>
                        <a:pt x="194663" y="55251"/>
                      </a:cubicBezTo>
                      <a:cubicBezTo>
                        <a:pt x="193427" y="62288"/>
                        <a:pt x="191810" y="70942"/>
                        <a:pt x="190669" y="75697"/>
                      </a:cubicBezTo>
                      <a:moveTo>
                        <a:pt x="46788" y="76363"/>
                      </a:moveTo>
                      <a:cubicBezTo>
                        <a:pt x="46217" y="73225"/>
                        <a:pt x="45171" y="67994"/>
                        <a:pt x="44125" y="63049"/>
                      </a:cubicBezTo>
                      <a:cubicBezTo>
                        <a:pt x="43174" y="57914"/>
                        <a:pt x="42128" y="52684"/>
                        <a:pt x="41367" y="49070"/>
                      </a:cubicBezTo>
                      <a:cubicBezTo>
                        <a:pt x="41177" y="48309"/>
                        <a:pt x="41082" y="47453"/>
                        <a:pt x="40892" y="46788"/>
                      </a:cubicBezTo>
                      <a:cubicBezTo>
                        <a:pt x="40511" y="44696"/>
                        <a:pt x="40226" y="43269"/>
                        <a:pt x="40131" y="42889"/>
                      </a:cubicBezTo>
                      <a:cubicBezTo>
                        <a:pt x="39750" y="40987"/>
                        <a:pt x="38419" y="39655"/>
                        <a:pt x="36517" y="39655"/>
                      </a:cubicBezTo>
                      <a:cubicBezTo>
                        <a:pt x="36232" y="39655"/>
                        <a:pt x="35852" y="39655"/>
                        <a:pt x="35471" y="39751"/>
                      </a:cubicBezTo>
                      <a:cubicBezTo>
                        <a:pt x="33379" y="40131"/>
                        <a:pt x="32428" y="41652"/>
                        <a:pt x="32428" y="43364"/>
                      </a:cubicBezTo>
                      <a:cubicBezTo>
                        <a:pt x="32428" y="43745"/>
                        <a:pt x="32428" y="44125"/>
                        <a:pt x="32523" y="44410"/>
                      </a:cubicBezTo>
                      <a:cubicBezTo>
                        <a:pt x="32618" y="44981"/>
                        <a:pt x="33094" y="46978"/>
                        <a:pt x="33664" y="49736"/>
                      </a:cubicBezTo>
                      <a:cubicBezTo>
                        <a:pt x="33854" y="50687"/>
                        <a:pt x="34140" y="51828"/>
                        <a:pt x="34330" y="52969"/>
                      </a:cubicBezTo>
                      <a:cubicBezTo>
                        <a:pt x="35281" y="57724"/>
                        <a:pt x="36898" y="64381"/>
                        <a:pt x="38134" y="70182"/>
                      </a:cubicBezTo>
                      <a:cubicBezTo>
                        <a:pt x="38800" y="73130"/>
                        <a:pt x="39655" y="76458"/>
                        <a:pt x="40036" y="78550"/>
                      </a:cubicBezTo>
                      <a:lnTo>
                        <a:pt x="46788" y="76363"/>
                      </a:lnTo>
                      <a:close/>
                      <a:moveTo>
                        <a:pt x="206265" y="117350"/>
                      </a:moveTo>
                      <a:cubicBezTo>
                        <a:pt x="204458" y="116399"/>
                        <a:pt x="202271" y="115257"/>
                        <a:pt x="201415" y="114877"/>
                      </a:cubicBezTo>
                      <a:cubicBezTo>
                        <a:pt x="200179" y="114306"/>
                        <a:pt x="195519" y="112119"/>
                        <a:pt x="194378" y="111549"/>
                      </a:cubicBezTo>
                      <a:cubicBezTo>
                        <a:pt x="193237" y="111073"/>
                        <a:pt x="188387" y="108981"/>
                        <a:pt x="187151" y="108601"/>
                      </a:cubicBezTo>
                      <a:cubicBezTo>
                        <a:pt x="186200" y="108220"/>
                        <a:pt x="183157" y="107079"/>
                        <a:pt x="181160" y="106413"/>
                      </a:cubicBezTo>
                      <a:cubicBezTo>
                        <a:pt x="180589" y="106128"/>
                        <a:pt x="180113" y="106033"/>
                        <a:pt x="179828" y="105938"/>
                      </a:cubicBezTo>
                      <a:cubicBezTo>
                        <a:pt x="178782" y="105558"/>
                        <a:pt x="174408" y="104226"/>
                        <a:pt x="172791" y="103751"/>
                      </a:cubicBezTo>
                      <a:lnTo>
                        <a:pt x="172601" y="103751"/>
                      </a:lnTo>
                      <a:lnTo>
                        <a:pt x="172411" y="103656"/>
                      </a:lnTo>
                      <a:cubicBezTo>
                        <a:pt x="171174" y="103275"/>
                        <a:pt x="157956" y="99852"/>
                        <a:pt x="152440" y="98901"/>
                      </a:cubicBezTo>
                      <a:cubicBezTo>
                        <a:pt x="147590" y="98045"/>
                        <a:pt x="142740" y="97379"/>
                        <a:pt x="137986" y="96809"/>
                      </a:cubicBezTo>
                      <a:cubicBezTo>
                        <a:pt x="136749" y="96714"/>
                        <a:pt x="131519" y="96238"/>
                        <a:pt x="130188" y="96143"/>
                      </a:cubicBezTo>
                      <a:cubicBezTo>
                        <a:pt x="129427" y="96048"/>
                        <a:pt x="128666" y="96048"/>
                        <a:pt x="127905" y="96048"/>
                      </a:cubicBezTo>
                      <a:cubicBezTo>
                        <a:pt x="127525" y="96048"/>
                        <a:pt x="127145" y="95953"/>
                        <a:pt x="126764" y="95953"/>
                      </a:cubicBezTo>
                      <a:lnTo>
                        <a:pt x="126289" y="95953"/>
                      </a:lnTo>
                      <a:cubicBezTo>
                        <a:pt x="124957" y="95858"/>
                        <a:pt x="119822" y="95763"/>
                        <a:pt x="118396" y="95763"/>
                      </a:cubicBezTo>
                      <a:cubicBezTo>
                        <a:pt x="117064" y="95763"/>
                        <a:pt x="111929" y="95858"/>
                        <a:pt x="110598" y="95953"/>
                      </a:cubicBezTo>
                      <a:lnTo>
                        <a:pt x="110027" y="95953"/>
                      </a:lnTo>
                      <a:cubicBezTo>
                        <a:pt x="109742" y="95953"/>
                        <a:pt x="109361" y="96048"/>
                        <a:pt x="108981" y="96048"/>
                      </a:cubicBezTo>
                      <a:cubicBezTo>
                        <a:pt x="108315" y="96048"/>
                        <a:pt x="107459" y="96048"/>
                        <a:pt x="106699" y="96143"/>
                      </a:cubicBezTo>
                      <a:cubicBezTo>
                        <a:pt x="105367" y="96238"/>
                        <a:pt x="100232" y="96714"/>
                        <a:pt x="98901" y="96809"/>
                      </a:cubicBezTo>
                      <a:cubicBezTo>
                        <a:pt x="94051" y="97379"/>
                        <a:pt x="89201" y="98045"/>
                        <a:pt x="84351" y="98901"/>
                      </a:cubicBezTo>
                      <a:cubicBezTo>
                        <a:pt x="78930" y="99852"/>
                        <a:pt x="65617" y="103370"/>
                        <a:pt x="64381" y="103656"/>
                      </a:cubicBezTo>
                      <a:cubicBezTo>
                        <a:pt x="63144" y="104036"/>
                        <a:pt x="58104" y="105558"/>
                        <a:pt x="56963" y="105938"/>
                      </a:cubicBezTo>
                      <a:cubicBezTo>
                        <a:pt x="55632" y="106413"/>
                        <a:pt x="50782" y="108220"/>
                        <a:pt x="49641" y="108601"/>
                      </a:cubicBezTo>
                      <a:cubicBezTo>
                        <a:pt x="48404" y="109076"/>
                        <a:pt x="43554" y="111073"/>
                        <a:pt x="42413" y="111549"/>
                      </a:cubicBezTo>
                      <a:lnTo>
                        <a:pt x="35281" y="114877"/>
                      </a:lnTo>
                      <a:cubicBezTo>
                        <a:pt x="34520" y="115257"/>
                        <a:pt x="32238" y="116399"/>
                        <a:pt x="30431" y="117350"/>
                      </a:cubicBezTo>
                      <a:lnTo>
                        <a:pt x="206265" y="117350"/>
                      </a:lnTo>
                      <a:close/>
                    </a:path>
                  </a:pathLst>
                </a:custGeom>
                <a:solidFill>
                  <a:srgbClr val="0062AE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2" name="Frihåndsform: figur 141">
                  <a:extLst>
                    <a:ext uri="{FF2B5EF4-FFF2-40B4-BE49-F238E27FC236}">
                      <a16:creationId xmlns:a16="http://schemas.microsoft.com/office/drawing/2014/main" id="{CBDBCBDB-DF71-4221-AEB3-2E48D8AEA009}"/>
                    </a:ext>
                  </a:extLst>
                </p:cNvPr>
                <p:cNvSpPr/>
                <p:nvPr/>
              </p:nvSpPr>
              <p:spPr>
                <a:xfrm>
                  <a:off x="10107224" y="691163"/>
                  <a:ext cx="195424" cy="31477"/>
                </a:xfrm>
                <a:custGeom>
                  <a:avLst/>
                  <a:gdLst>
                    <a:gd name="connsiteX0" fmla="*/ 97950 w 195424"/>
                    <a:gd name="connsiteY0" fmla="*/ 8844 h 31477"/>
                    <a:gd name="connsiteX1" fmla="*/ 89581 w 195424"/>
                    <a:gd name="connsiteY1" fmla="*/ 9034 h 31477"/>
                    <a:gd name="connsiteX2" fmla="*/ 85682 w 195424"/>
                    <a:gd name="connsiteY2" fmla="*/ 9129 h 31477"/>
                    <a:gd name="connsiteX3" fmla="*/ 85397 w 195424"/>
                    <a:gd name="connsiteY3" fmla="*/ 9129 h 31477"/>
                    <a:gd name="connsiteX4" fmla="*/ 77124 w 195424"/>
                    <a:gd name="connsiteY4" fmla="*/ 9795 h 31477"/>
                    <a:gd name="connsiteX5" fmla="*/ 64951 w 195424"/>
                    <a:gd name="connsiteY5" fmla="*/ 11317 h 31477"/>
                    <a:gd name="connsiteX6" fmla="*/ 52398 w 195424"/>
                    <a:gd name="connsiteY6" fmla="*/ 13694 h 31477"/>
                    <a:gd name="connsiteX7" fmla="*/ 40321 w 195424"/>
                    <a:gd name="connsiteY7" fmla="*/ 16737 h 31477"/>
                    <a:gd name="connsiteX8" fmla="*/ 32333 w 195424"/>
                    <a:gd name="connsiteY8" fmla="*/ 19210 h 31477"/>
                    <a:gd name="connsiteX9" fmla="*/ 24535 w 195424"/>
                    <a:gd name="connsiteY9" fmla="*/ 21872 h 31477"/>
                    <a:gd name="connsiteX10" fmla="*/ 16832 w 195424"/>
                    <a:gd name="connsiteY10" fmla="*/ 24915 h 31477"/>
                    <a:gd name="connsiteX11" fmla="*/ 9224 w 195424"/>
                    <a:gd name="connsiteY11" fmla="*/ 28149 h 31477"/>
                    <a:gd name="connsiteX12" fmla="*/ 4089 w 195424"/>
                    <a:gd name="connsiteY12" fmla="*/ 30621 h 31477"/>
                    <a:gd name="connsiteX13" fmla="*/ 2377 w 195424"/>
                    <a:gd name="connsiteY13" fmla="*/ 31477 h 31477"/>
                    <a:gd name="connsiteX14" fmla="*/ 0 w 195424"/>
                    <a:gd name="connsiteY14" fmla="*/ 22823 h 31477"/>
                    <a:gd name="connsiteX15" fmla="*/ 2377 w 195424"/>
                    <a:gd name="connsiteY15" fmla="*/ 21682 h 31477"/>
                    <a:gd name="connsiteX16" fmla="*/ 3328 w 195424"/>
                    <a:gd name="connsiteY16" fmla="*/ 21207 h 31477"/>
                    <a:gd name="connsiteX17" fmla="*/ 11031 w 195424"/>
                    <a:gd name="connsiteY17" fmla="*/ 17783 h 31477"/>
                    <a:gd name="connsiteX18" fmla="*/ 18829 w 195424"/>
                    <a:gd name="connsiteY18" fmla="*/ 14550 h 31477"/>
                    <a:gd name="connsiteX19" fmla="*/ 26912 w 195424"/>
                    <a:gd name="connsiteY19" fmla="*/ 11697 h 31477"/>
                    <a:gd name="connsiteX20" fmla="*/ 34901 w 195424"/>
                    <a:gd name="connsiteY20" fmla="*/ 9129 h 31477"/>
                    <a:gd name="connsiteX21" fmla="*/ 43079 w 195424"/>
                    <a:gd name="connsiteY21" fmla="*/ 6847 h 31477"/>
                    <a:gd name="connsiteX22" fmla="*/ 76553 w 195424"/>
                    <a:gd name="connsiteY22" fmla="*/ 951 h 31477"/>
                    <a:gd name="connsiteX23" fmla="*/ 85017 w 195424"/>
                    <a:gd name="connsiteY23" fmla="*/ 285 h 31477"/>
                    <a:gd name="connsiteX24" fmla="*/ 89106 w 195424"/>
                    <a:gd name="connsiteY24" fmla="*/ 95 h 31477"/>
                    <a:gd name="connsiteX25" fmla="*/ 89391 w 195424"/>
                    <a:gd name="connsiteY25" fmla="*/ 95 h 31477"/>
                    <a:gd name="connsiteX26" fmla="*/ 93575 w 195424"/>
                    <a:gd name="connsiteY26" fmla="*/ 0 h 31477"/>
                    <a:gd name="connsiteX27" fmla="*/ 95667 w 195424"/>
                    <a:gd name="connsiteY27" fmla="*/ 0 h 31477"/>
                    <a:gd name="connsiteX28" fmla="*/ 97760 w 195424"/>
                    <a:gd name="connsiteY28" fmla="*/ 0 h 31477"/>
                    <a:gd name="connsiteX29" fmla="*/ 99852 w 195424"/>
                    <a:gd name="connsiteY29" fmla="*/ 0 h 31477"/>
                    <a:gd name="connsiteX30" fmla="*/ 101944 w 195424"/>
                    <a:gd name="connsiteY30" fmla="*/ 0 h 31477"/>
                    <a:gd name="connsiteX31" fmla="*/ 106223 w 195424"/>
                    <a:gd name="connsiteY31" fmla="*/ 95 h 31477"/>
                    <a:gd name="connsiteX32" fmla="*/ 110503 w 195424"/>
                    <a:gd name="connsiteY32" fmla="*/ 285 h 31477"/>
                    <a:gd name="connsiteX33" fmla="*/ 118966 w 195424"/>
                    <a:gd name="connsiteY33" fmla="*/ 951 h 31477"/>
                    <a:gd name="connsiteX34" fmla="*/ 152440 w 195424"/>
                    <a:gd name="connsiteY34" fmla="*/ 6847 h 31477"/>
                    <a:gd name="connsiteX35" fmla="*/ 160619 w 195424"/>
                    <a:gd name="connsiteY35" fmla="*/ 9129 h 31477"/>
                    <a:gd name="connsiteX36" fmla="*/ 168607 w 195424"/>
                    <a:gd name="connsiteY36" fmla="*/ 11697 h 31477"/>
                    <a:gd name="connsiteX37" fmla="*/ 176595 w 195424"/>
                    <a:gd name="connsiteY37" fmla="*/ 14550 h 31477"/>
                    <a:gd name="connsiteX38" fmla="*/ 183917 w 195424"/>
                    <a:gd name="connsiteY38" fmla="*/ 17498 h 31477"/>
                    <a:gd name="connsiteX39" fmla="*/ 184393 w 195424"/>
                    <a:gd name="connsiteY39" fmla="*/ 17688 h 31477"/>
                    <a:gd name="connsiteX40" fmla="*/ 192096 w 195424"/>
                    <a:gd name="connsiteY40" fmla="*/ 21112 h 31477"/>
                    <a:gd name="connsiteX41" fmla="*/ 195424 w 195424"/>
                    <a:gd name="connsiteY41" fmla="*/ 22728 h 31477"/>
                    <a:gd name="connsiteX42" fmla="*/ 192952 w 195424"/>
                    <a:gd name="connsiteY42" fmla="*/ 31382 h 31477"/>
                    <a:gd name="connsiteX43" fmla="*/ 191240 w 195424"/>
                    <a:gd name="connsiteY43" fmla="*/ 30621 h 31477"/>
                    <a:gd name="connsiteX44" fmla="*/ 186105 w 195424"/>
                    <a:gd name="connsiteY44" fmla="*/ 28054 h 31477"/>
                    <a:gd name="connsiteX45" fmla="*/ 178497 w 195424"/>
                    <a:gd name="connsiteY45" fmla="*/ 24820 h 31477"/>
                    <a:gd name="connsiteX46" fmla="*/ 170794 w 195424"/>
                    <a:gd name="connsiteY46" fmla="*/ 21777 h 31477"/>
                    <a:gd name="connsiteX47" fmla="*/ 162996 w 195424"/>
                    <a:gd name="connsiteY47" fmla="*/ 19114 h 31477"/>
                    <a:gd name="connsiteX48" fmla="*/ 155103 w 195424"/>
                    <a:gd name="connsiteY48" fmla="*/ 16642 h 31477"/>
                    <a:gd name="connsiteX49" fmla="*/ 143026 w 195424"/>
                    <a:gd name="connsiteY49" fmla="*/ 13599 h 31477"/>
                    <a:gd name="connsiteX50" fmla="*/ 130473 w 195424"/>
                    <a:gd name="connsiteY50" fmla="*/ 11221 h 31477"/>
                    <a:gd name="connsiteX51" fmla="*/ 118396 w 195424"/>
                    <a:gd name="connsiteY51" fmla="*/ 9700 h 31477"/>
                    <a:gd name="connsiteX52" fmla="*/ 110122 w 195424"/>
                    <a:gd name="connsiteY52" fmla="*/ 9034 h 31477"/>
                    <a:gd name="connsiteX53" fmla="*/ 105938 w 195424"/>
                    <a:gd name="connsiteY53" fmla="*/ 8939 h 31477"/>
                    <a:gd name="connsiteX54" fmla="*/ 97950 w 195424"/>
                    <a:gd name="connsiteY54" fmla="*/ 8844 h 31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5424" h="31477">
                      <a:moveTo>
                        <a:pt x="97950" y="8844"/>
                      </a:moveTo>
                      <a:cubicBezTo>
                        <a:pt x="96523" y="8844"/>
                        <a:pt x="91008" y="9034"/>
                        <a:pt x="89581" y="9034"/>
                      </a:cubicBezTo>
                      <a:cubicBezTo>
                        <a:pt x="88250" y="9034"/>
                        <a:pt x="87014" y="9129"/>
                        <a:pt x="85682" y="9129"/>
                      </a:cubicBezTo>
                      <a:lnTo>
                        <a:pt x="85397" y="9129"/>
                      </a:lnTo>
                      <a:cubicBezTo>
                        <a:pt x="83971" y="9224"/>
                        <a:pt x="78455" y="9700"/>
                        <a:pt x="77124" y="9795"/>
                      </a:cubicBezTo>
                      <a:cubicBezTo>
                        <a:pt x="74366" y="10080"/>
                        <a:pt x="66283" y="11126"/>
                        <a:pt x="64951" y="11317"/>
                      </a:cubicBezTo>
                      <a:cubicBezTo>
                        <a:pt x="60767" y="11982"/>
                        <a:pt x="56583" y="12838"/>
                        <a:pt x="52398" y="13694"/>
                      </a:cubicBezTo>
                      <a:cubicBezTo>
                        <a:pt x="49736" y="14265"/>
                        <a:pt x="41652" y="16357"/>
                        <a:pt x="40321" y="16737"/>
                      </a:cubicBezTo>
                      <a:cubicBezTo>
                        <a:pt x="38990" y="17117"/>
                        <a:pt x="33664" y="18734"/>
                        <a:pt x="32333" y="19210"/>
                      </a:cubicBezTo>
                      <a:cubicBezTo>
                        <a:pt x="31097" y="19590"/>
                        <a:pt x="25866" y="21492"/>
                        <a:pt x="24535" y="21872"/>
                      </a:cubicBezTo>
                      <a:cubicBezTo>
                        <a:pt x="23204" y="22348"/>
                        <a:pt x="18164" y="24440"/>
                        <a:pt x="16832" y="24915"/>
                      </a:cubicBezTo>
                      <a:cubicBezTo>
                        <a:pt x="15501" y="25486"/>
                        <a:pt x="10461" y="27673"/>
                        <a:pt x="9224" y="28149"/>
                      </a:cubicBezTo>
                      <a:cubicBezTo>
                        <a:pt x="8464" y="28529"/>
                        <a:pt x="6086" y="29765"/>
                        <a:pt x="4089" y="30621"/>
                      </a:cubicBezTo>
                      <a:cubicBezTo>
                        <a:pt x="3423" y="31002"/>
                        <a:pt x="2853" y="31287"/>
                        <a:pt x="2377" y="31477"/>
                      </a:cubicBezTo>
                      <a:lnTo>
                        <a:pt x="0" y="22823"/>
                      </a:lnTo>
                      <a:cubicBezTo>
                        <a:pt x="761" y="22443"/>
                        <a:pt x="1617" y="22062"/>
                        <a:pt x="2377" y="21682"/>
                      </a:cubicBezTo>
                      <a:cubicBezTo>
                        <a:pt x="2663" y="21492"/>
                        <a:pt x="2948" y="21397"/>
                        <a:pt x="3328" y="21207"/>
                      </a:cubicBezTo>
                      <a:cubicBezTo>
                        <a:pt x="4565" y="20636"/>
                        <a:pt x="9700" y="18259"/>
                        <a:pt x="11031" y="17783"/>
                      </a:cubicBezTo>
                      <a:cubicBezTo>
                        <a:pt x="12363" y="17213"/>
                        <a:pt x="17593" y="15025"/>
                        <a:pt x="18829" y="14550"/>
                      </a:cubicBezTo>
                      <a:cubicBezTo>
                        <a:pt x="20161" y="14074"/>
                        <a:pt x="26817" y="11697"/>
                        <a:pt x="26912" y="11697"/>
                      </a:cubicBezTo>
                      <a:cubicBezTo>
                        <a:pt x="28244" y="11221"/>
                        <a:pt x="33569" y="9510"/>
                        <a:pt x="34901" y="9129"/>
                      </a:cubicBezTo>
                      <a:cubicBezTo>
                        <a:pt x="36232" y="8749"/>
                        <a:pt x="41652" y="7227"/>
                        <a:pt x="43079" y="6847"/>
                      </a:cubicBezTo>
                      <a:cubicBezTo>
                        <a:pt x="53920" y="4089"/>
                        <a:pt x="65046" y="2092"/>
                        <a:pt x="76553" y="951"/>
                      </a:cubicBezTo>
                      <a:cubicBezTo>
                        <a:pt x="77979" y="856"/>
                        <a:pt x="83685" y="380"/>
                        <a:pt x="85017" y="285"/>
                      </a:cubicBezTo>
                      <a:cubicBezTo>
                        <a:pt x="86443" y="190"/>
                        <a:pt x="87679" y="95"/>
                        <a:pt x="89106" y="95"/>
                      </a:cubicBezTo>
                      <a:lnTo>
                        <a:pt x="89391" y="95"/>
                      </a:lnTo>
                      <a:cubicBezTo>
                        <a:pt x="90818" y="0"/>
                        <a:pt x="92244" y="0"/>
                        <a:pt x="93575" y="0"/>
                      </a:cubicBezTo>
                      <a:lnTo>
                        <a:pt x="95667" y="0"/>
                      </a:lnTo>
                      <a:cubicBezTo>
                        <a:pt x="96333" y="0"/>
                        <a:pt x="97094" y="0"/>
                        <a:pt x="97760" y="0"/>
                      </a:cubicBezTo>
                      <a:cubicBezTo>
                        <a:pt x="98425" y="0"/>
                        <a:pt x="99091" y="0"/>
                        <a:pt x="99852" y="0"/>
                      </a:cubicBezTo>
                      <a:lnTo>
                        <a:pt x="101944" y="0"/>
                      </a:lnTo>
                      <a:cubicBezTo>
                        <a:pt x="103370" y="0"/>
                        <a:pt x="104797" y="95"/>
                        <a:pt x="106223" y="95"/>
                      </a:cubicBezTo>
                      <a:cubicBezTo>
                        <a:pt x="107650" y="95"/>
                        <a:pt x="109076" y="285"/>
                        <a:pt x="110503" y="285"/>
                      </a:cubicBezTo>
                      <a:cubicBezTo>
                        <a:pt x="111929" y="380"/>
                        <a:pt x="117635" y="856"/>
                        <a:pt x="118966" y="951"/>
                      </a:cubicBezTo>
                      <a:cubicBezTo>
                        <a:pt x="130473" y="1997"/>
                        <a:pt x="141599" y="3994"/>
                        <a:pt x="152440" y="6847"/>
                      </a:cubicBezTo>
                      <a:cubicBezTo>
                        <a:pt x="153772" y="7227"/>
                        <a:pt x="159287" y="8749"/>
                        <a:pt x="160619" y="9129"/>
                      </a:cubicBezTo>
                      <a:cubicBezTo>
                        <a:pt x="161950" y="9510"/>
                        <a:pt x="167275" y="11221"/>
                        <a:pt x="168607" y="11697"/>
                      </a:cubicBezTo>
                      <a:cubicBezTo>
                        <a:pt x="169368" y="11982"/>
                        <a:pt x="175264" y="14074"/>
                        <a:pt x="176595" y="14550"/>
                      </a:cubicBezTo>
                      <a:cubicBezTo>
                        <a:pt x="177736" y="15025"/>
                        <a:pt x="182111" y="16832"/>
                        <a:pt x="183917" y="17498"/>
                      </a:cubicBezTo>
                      <a:cubicBezTo>
                        <a:pt x="184108" y="17593"/>
                        <a:pt x="184298" y="17593"/>
                        <a:pt x="184393" y="17688"/>
                      </a:cubicBezTo>
                      <a:cubicBezTo>
                        <a:pt x="185724" y="18164"/>
                        <a:pt x="190859" y="20541"/>
                        <a:pt x="192096" y="21112"/>
                      </a:cubicBezTo>
                      <a:cubicBezTo>
                        <a:pt x="193237" y="21682"/>
                        <a:pt x="194378" y="22253"/>
                        <a:pt x="195424" y="22728"/>
                      </a:cubicBezTo>
                      <a:lnTo>
                        <a:pt x="192952" y="31382"/>
                      </a:lnTo>
                      <a:cubicBezTo>
                        <a:pt x="192476" y="31192"/>
                        <a:pt x="191905" y="30906"/>
                        <a:pt x="191240" y="30621"/>
                      </a:cubicBezTo>
                      <a:cubicBezTo>
                        <a:pt x="189338" y="29670"/>
                        <a:pt x="186960" y="28529"/>
                        <a:pt x="186105" y="28054"/>
                      </a:cubicBezTo>
                      <a:cubicBezTo>
                        <a:pt x="184868" y="27483"/>
                        <a:pt x="179828" y="25296"/>
                        <a:pt x="178497" y="24820"/>
                      </a:cubicBezTo>
                      <a:cubicBezTo>
                        <a:pt x="177261" y="24250"/>
                        <a:pt x="172125" y="22253"/>
                        <a:pt x="170794" y="21777"/>
                      </a:cubicBezTo>
                      <a:cubicBezTo>
                        <a:pt x="169463" y="21302"/>
                        <a:pt x="164232" y="19495"/>
                        <a:pt x="162996" y="19114"/>
                      </a:cubicBezTo>
                      <a:cubicBezTo>
                        <a:pt x="161665" y="18639"/>
                        <a:pt x="156339" y="17117"/>
                        <a:pt x="155103" y="16642"/>
                      </a:cubicBezTo>
                      <a:cubicBezTo>
                        <a:pt x="153677" y="16262"/>
                        <a:pt x="145688" y="14265"/>
                        <a:pt x="143026" y="13599"/>
                      </a:cubicBezTo>
                      <a:cubicBezTo>
                        <a:pt x="138841" y="12743"/>
                        <a:pt x="134657" y="11887"/>
                        <a:pt x="130473" y="11221"/>
                      </a:cubicBezTo>
                      <a:cubicBezTo>
                        <a:pt x="129237" y="11031"/>
                        <a:pt x="121153" y="9985"/>
                        <a:pt x="118396" y="9700"/>
                      </a:cubicBezTo>
                      <a:cubicBezTo>
                        <a:pt x="116969" y="9605"/>
                        <a:pt x="111549" y="9129"/>
                        <a:pt x="110122" y="9034"/>
                      </a:cubicBezTo>
                      <a:cubicBezTo>
                        <a:pt x="108696" y="8939"/>
                        <a:pt x="107269" y="8939"/>
                        <a:pt x="105938" y="8939"/>
                      </a:cubicBezTo>
                      <a:cubicBezTo>
                        <a:pt x="104797" y="8939"/>
                        <a:pt x="99281" y="8844"/>
                        <a:pt x="97950" y="884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3" name="Frihåndsform: figur 142">
                  <a:extLst>
                    <a:ext uri="{FF2B5EF4-FFF2-40B4-BE49-F238E27FC236}">
                      <a16:creationId xmlns:a16="http://schemas.microsoft.com/office/drawing/2014/main" id="{1316C073-C63A-4003-BC7E-22F6CAD72153}"/>
                    </a:ext>
                  </a:extLst>
                </p:cNvPr>
                <p:cNvSpPr/>
                <p:nvPr/>
              </p:nvSpPr>
              <p:spPr>
                <a:xfrm>
                  <a:off x="10112169" y="711514"/>
                  <a:ext cx="184773" cy="31191"/>
                </a:xfrm>
                <a:custGeom>
                  <a:avLst/>
                  <a:gdLst>
                    <a:gd name="connsiteX0" fmla="*/ 92339 w 184773"/>
                    <a:gd name="connsiteY0" fmla="*/ 8654 h 31191"/>
                    <a:gd name="connsiteX1" fmla="*/ 84541 w 184773"/>
                    <a:gd name="connsiteY1" fmla="*/ 8844 h 31191"/>
                    <a:gd name="connsiteX2" fmla="*/ 82924 w 184773"/>
                    <a:gd name="connsiteY2" fmla="*/ 8939 h 31191"/>
                    <a:gd name="connsiteX3" fmla="*/ 80547 w 184773"/>
                    <a:gd name="connsiteY3" fmla="*/ 9034 h 31191"/>
                    <a:gd name="connsiteX4" fmla="*/ 72749 w 184773"/>
                    <a:gd name="connsiteY4" fmla="*/ 9700 h 31191"/>
                    <a:gd name="connsiteX5" fmla="*/ 58199 w 184773"/>
                    <a:gd name="connsiteY5" fmla="*/ 11792 h 31191"/>
                    <a:gd name="connsiteX6" fmla="*/ 38039 w 184773"/>
                    <a:gd name="connsiteY6" fmla="*/ 16642 h 31191"/>
                    <a:gd name="connsiteX7" fmla="*/ 30526 w 184773"/>
                    <a:gd name="connsiteY7" fmla="*/ 19019 h 31191"/>
                    <a:gd name="connsiteX8" fmla="*/ 23109 w 184773"/>
                    <a:gd name="connsiteY8" fmla="*/ 21682 h 31191"/>
                    <a:gd name="connsiteX9" fmla="*/ 15786 w 184773"/>
                    <a:gd name="connsiteY9" fmla="*/ 24725 h 31191"/>
                    <a:gd name="connsiteX10" fmla="*/ 8654 w 184773"/>
                    <a:gd name="connsiteY10" fmla="*/ 27958 h 31191"/>
                    <a:gd name="connsiteX11" fmla="*/ 2282 w 184773"/>
                    <a:gd name="connsiteY11" fmla="*/ 31192 h 31191"/>
                    <a:gd name="connsiteX12" fmla="*/ 0 w 184773"/>
                    <a:gd name="connsiteY12" fmla="*/ 22348 h 31191"/>
                    <a:gd name="connsiteX13" fmla="*/ 6752 w 184773"/>
                    <a:gd name="connsiteY13" fmla="*/ 19019 h 31191"/>
                    <a:gd name="connsiteX14" fmla="*/ 14074 w 184773"/>
                    <a:gd name="connsiteY14" fmla="*/ 15786 h 31191"/>
                    <a:gd name="connsiteX15" fmla="*/ 21492 w 184773"/>
                    <a:gd name="connsiteY15" fmla="*/ 12838 h 31191"/>
                    <a:gd name="connsiteX16" fmla="*/ 29100 w 184773"/>
                    <a:gd name="connsiteY16" fmla="*/ 10080 h 31191"/>
                    <a:gd name="connsiteX17" fmla="*/ 40701 w 184773"/>
                    <a:gd name="connsiteY17" fmla="*/ 6657 h 31191"/>
                    <a:gd name="connsiteX18" fmla="*/ 48499 w 184773"/>
                    <a:gd name="connsiteY18" fmla="*/ 4755 h 31191"/>
                    <a:gd name="connsiteX19" fmla="*/ 59055 w 184773"/>
                    <a:gd name="connsiteY19" fmla="*/ 2663 h 31191"/>
                    <a:gd name="connsiteX20" fmla="*/ 62859 w 184773"/>
                    <a:gd name="connsiteY20" fmla="*/ 2092 h 31191"/>
                    <a:gd name="connsiteX21" fmla="*/ 64285 w 184773"/>
                    <a:gd name="connsiteY21" fmla="*/ 1902 h 31191"/>
                    <a:gd name="connsiteX22" fmla="*/ 72274 w 184773"/>
                    <a:gd name="connsiteY22" fmla="*/ 951 h 31191"/>
                    <a:gd name="connsiteX23" fmla="*/ 84351 w 184773"/>
                    <a:gd name="connsiteY23" fmla="*/ 95 h 31191"/>
                    <a:gd name="connsiteX24" fmla="*/ 92339 w 184773"/>
                    <a:gd name="connsiteY24" fmla="*/ 0 h 31191"/>
                    <a:gd name="connsiteX25" fmla="*/ 100327 w 184773"/>
                    <a:gd name="connsiteY25" fmla="*/ 95 h 31191"/>
                    <a:gd name="connsiteX26" fmla="*/ 112405 w 184773"/>
                    <a:gd name="connsiteY26" fmla="*/ 951 h 31191"/>
                    <a:gd name="connsiteX27" fmla="*/ 120393 w 184773"/>
                    <a:gd name="connsiteY27" fmla="*/ 1902 h 31191"/>
                    <a:gd name="connsiteX28" fmla="*/ 121819 w 184773"/>
                    <a:gd name="connsiteY28" fmla="*/ 2092 h 31191"/>
                    <a:gd name="connsiteX29" fmla="*/ 125623 w 184773"/>
                    <a:gd name="connsiteY29" fmla="*/ 2663 h 31191"/>
                    <a:gd name="connsiteX30" fmla="*/ 136274 w 184773"/>
                    <a:gd name="connsiteY30" fmla="*/ 4755 h 31191"/>
                    <a:gd name="connsiteX31" fmla="*/ 144072 w 184773"/>
                    <a:gd name="connsiteY31" fmla="*/ 6657 h 31191"/>
                    <a:gd name="connsiteX32" fmla="*/ 155674 w 184773"/>
                    <a:gd name="connsiteY32" fmla="*/ 10080 h 31191"/>
                    <a:gd name="connsiteX33" fmla="*/ 163186 w 184773"/>
                    <a:gd name="connsiteY33" fmla="*/ 12838 h 31191"/>
                    <a:gd name="connsiteX34" fmla="*/ 170604 w 184773"/>
                    <a:gd name="connsiteY34" fmla="*/ 15786 h 31191"/>
                    <a:gd name="connsiteX35" fmla="*/ 177926 w 184773"/>
                    <a:gd name="connsiteY35" fmla="*/ 19019 h 31191"/>
                    <a:gd name="connsiteX36" fmla="*/ 184773 w 184773"/>
                    <a:gd name="connsiteY36" fmla="*/ 22348 h 31191"/>
                    <a:gd name="connsiteX37" fmla="*/ 182301 w 184773"/>
                    <a:gd name="connsiteY37" fmla="*/ 31097 h 31191"/>
                    <a:gd name="connsiteX38" fmla="*/ 175929 w 184773"/>
                    <a:gd name="connsiteY38" fmla="*/ 27863 h 31191"/>
                    <a:gd name="connsiteX39" fmla="*/ 168797 w 184773"/>
                    <a:gd name="connsiteY39" fmla="*/ 24630 h 31191"/>
                    <a:gd name="connsiteX40" fmla="*/ 161570 w 184773"/>
                    <a:gd name="connsiteY40" fmla="*/ 21587 h 31191"/>
                    <a:gd name="connsiteX41" fmla="*/ 154152 w 184773"/>
                    <a:gd name="connsiteY41" fmla="*/ 18924 h 31191"/>
                    <a:gd name="connsiteX42" fmla="*/ 147115 w 184773"/>
                    <a:gd name="connsiteY42" fmla="*/ 16642 h 31191"/>
                    <a:gd name="connsiteX43" fmla="*/ 146734 w 184773"/>
                    <a:gd name="connsiteY43" fmla="*/ 16547 h 31191"/>
                    <a:gd name="connsiteX44" fmla="*/ 126574 w 184773"/>
                    <a:gd name="connsiteY44" fmla="*/ 11697 h 31191"/>
                    <a:gd name="connsiteX45" fmla="*/ 111929 w 184773"/>
                    <a:gd name="connsiteY45" fmla="*/ 9605 h 31191"/>
                    <a:gd name="connsiteX46" fmla="*/ 104131 w 184773"/>
                    <a:gd name="connsiteY46" fmla="*/ 8939 h 31191"/>
                    <a:gd name="connsiteX47" fmla="*/ 101754 w 184773"/>
                    <a:gd name="connsiteY47" fmla="*/ 8844 h 31191"/>
                    <a:gd name="connsiteX48" fmla="*/ 100232 w 184773"/>
                    <a:gd name="connsiteY48" fmla="*/ 8749 h 31191"/>
                    <a:gd name="connsiteX49" fmla="*/ 92339 w 184773"/>
                    <a:gd name="connsiteY49" fmla="*/ 8654 h 3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84773" h="31191">
                      <a:moveTo>
                        <a:pt x="92339" y="8654"/>
                      </a:moveTo>
                      <a:cubicBezTo>
                        <a:pt x="91008" y="8654"/>
                        <a:pt x="85872" y="8749"/>
                        <a:pt x="84541" y="8844"/>
                      </a:cubicBezTo>
                      <a:cubicBezTo>
                        <a:pt x="83971" y="8939"/>
                        <a:pt x="83495" y="8939"/>
                        <a:pt x="82924" y="8939"/>
                      </a:cubicBezTo>
                      <a:cubicBezTo>
                        <a:pt x="82164" y="8939"/>
                        <a:pt x="81308" y="9034"/>
                        <a:pt x="80547" y="9034"/>
                      </a:cubicBezTo>
                      <a:cubicBezTo>
                        <a:pt x="79216" y="9129"/>
                        <a:pt x="74080" y="9510"/>
                        <a:pt x="72749" y="9700"/>
                      </a:cubicBezTo>
                      <a:cubicBezTo>
                        <a:pt x="67804" y="10175"/>
                        <a:pt x="62954" y="10841"/>
                        <a:pt x="58199" y="11792"/>
                      </a:cubicBezTo>
                      <a:cubicBezTo>
                        <a:pt x="52684" y="12743"/>
                        <a:pt x="39370" y="16262"/>
                        <a:pt x="38039" y="16642"/>
                      </a:cubicBezTo>
                      <a:cubicBezTo>
                        <a:pt x="36707" y="17022"/>
                        <a:pt x="31762" y="18544"/>
                        <a:pt x="30526" y="19019"/>
                      </a:cubicBezTo>
                      <a:cubicBezTo>
                        <a:pt x="29195" y="19495"/>
                        <a:pt x="24345" y="21302"/>
                        <a:pt x="23109" y="21682"/>
                      </a:cubicBezTo>
                      <a:cubicBezTo>
                        <a:pt x="21872" y="22158"/>
                        <a:pt x="17022" y="24155"/>
                        <a:pt x="15786" y="24725"/>
                      </a:cubicBezTo>
                      <a:cubicBezTo>
                        <a:pt x="14550" y="25201"/>
                        <a:pt x="9890" y="27483"/>
                        <a:pt x="8654" y="27958"/>
                      </a:cubicBezTo>
                      <a:cubicBezTo>
                        <a:pt x="7608" y="28434"/>
                        <a:pt x="3994" y="30336"/>
                        <a:pt x="2282" y="31192"/>
                      </a:cubicBezTo>
                      <a:lnTo>
                        <a:pt x="0" y="22348"/>
                      </a:lnTo>
                      <a:cubicBezTo>
                        <a:pt x="1617" y="21587"/>
                        <a:pt x="5611" y="19590"/>
                        <a:pt x="6752" y="19019"/>
                      </a:cubicBezTo>
                      <a:cubicBezTo>
                        <a:pt x="7988" y="18449"/>
                        <a:pt x="12838" y="16262"/>
                        <a:pt x="14074" y="15786"/>
                      </a:cubicBezTo>
                      <a:cubicBezTo>
                        <a:pt x="15311" y="15215"/>
                        <a:pt x="20351" y="13218"/>
                        <a:pt x="21492" y="12838"/>
                      </a:cubicBezTo>
                      <a:cubicBezTo>
                        <a:pt x="22823" y="12363"/>
                        <a:pt x="27863" y="10461"/>
                        <a:pt x="29100" y="10080"/>
                      </a:cubicBezTo>
                      <a:cubicBezTo>
                        <a:pt x="30431" y="9605"/>
                        <a:pt x="39370" y="6942"/>
                        <a:pt x="40701" y="6657"/>
                      </a:cubicBezTo>
                      <a:cubicBezTo>
                        <a:pt x="43269" y="5991"/>
                        <a:pt x="45837" y="5325"/>
                        <a:pt x="48499" y="4755"/>
                      </a:cubicBezTo>
                      <a:cubicBezTo>
                        <a:pt x="52018" y="3994"/>
                        <a:pt x="55537" y="3233"/>
                        <a:pt x="59055" y="2663"/>
                      </a:cubicBezTo>
                      <a:cubicBezTo>
                        <a:pt x="60291" y="2473"/>
                        <a:pt x="61623" y="2282"/>
                        <a:pt x="62859" y="2092"/>
                      </a:cubicBezTo>
                      <a:cubicBezTo>
                        <a:pt x="63335" y="1997"/>
                        <a:pt x="63810" y="1902"/>
                        <a:pt x="64285" y="1902"/>
                      </a:cubicBezTo>
                      <a:cubicBezTo>
                        <a:pt x="66948" y="1522"/>
                        <a:pt x="69611" y="1141"/>
                        <a:pt x="72274" y="951"/>
                      </a:cubicBezTo>
                      <a:cubicBezTo>
                        <a:pt x="73605" y="761"/>
                        <a:pt x="83020" y="95"/>
                        <a:pt x="84351" y="95"/>
                      </a:cubicBezTo>
                      <a:cubicBezTo>
                        <a:pt x="85777" y="0"/>
                        <a:pt x="91008" y="0"/>
                        <a:pt x="92339" y="0"/>
                      </a:cubicBezTo>
                      <a:cubicBezTo>
                        <a:pt x="93575" y="0"/>
                        <a:pt x="98996" y="95"/>
                        <a:pt x="100327" y="95"/>
                      </a:cubicBezTo>
                      <a:cubicBezTo>
                        <a:pt x="101659" y="190"/>
                        <a:pt x="111073" y="856"/>
                        <a:pt x="112405" y="951"/>
                      </a:cubicBezTo>
                      <a:cubicBezTo>
                        <a:pt x="115067" y="1236"/>
                        <a:pt x="117730" y="1522"/>
                        <a:pt x="120393" y="1902"/>
                      </a:cubicBezTo>
                      <a:cubicBezTo>
                        <a:pt x="120868" y="1902"/>
                        <a:pt x="121344" y="1997"/>
                        <a:pt x="121819" y="2092"/>
                      </a:cubicBezTo>
                      <a:cubicBezTo>
                        <a:pt x="123150" y="2282"/>
                        <a:pt x="124387" y="2473"/>
                        <a:pt x="125623" y="2663"/>
                      </a:cubicBezTo>
                      <a:cubicBezTo>
                        <a:pt x="129237" y="3233"/>
                        <a:pt x="132755" y="3994"/>
                        <a:pt x="136274" y="4755"/>
                      </a:cubicBezTo>
                      <a:cubicBezTo>
                        <a:pt x="138937" y="5325"/>
                        <a:pt x="141504" y="5896"/>
                        <a:pt x="144072" y="6657"/>
                      </a:cubicBezTo>
                      <a:cubicBezTo>
                        <a:pt x="145308" y="7037"/>
                        <a:pt x="154342" y="9700"/>
                        <a:pt x="155674" y="10080"/>
                      </a:cubicBezTo>
                      <a:cubicBezTo>
                        <a:pt x="156910" y="10556"/>
                        <a:pt x="161950" y="12363"/>
                        <a:pt x="163186" y="12838"/>
                      </a:cubicBezTo>
                      <a:cubicBezTo>
                        <a:pt x="164518" y="13314"/>
                        <a:pt x="169463" y="15311"/>
                        <a:pt x="170604" y="15786"/>
                      </a:cubicBezTo>
                      <a:cubicBezTo>
                        <a:pt x="171935" y="16262"/>
                        <a:pt x="176785" y="18449"/>
                        <a:pt x="177926" y="19019"/>
                      </a:cubicBezTo>
                      <a:cubicBezTo>
                        <a:pt x="179067" y="19590"/>
                        <a:pt x="183061" y="21587"/>
                        <a:pt x="184773" y="22348"/>
                      </a:cubicBezTo>
                      <a:lnTo>
                        <a:pt x="182301" y="31097"/>
                      </a:lnTo>
                      <a:cubicBezTo>
                        <a:pt x="180589" y="30146"/>
                        <a:pt x="176975" y="28339"/>
                        <a:pt x="175929" y="27863"/>
                      </a:cubicBezTo>
                      <a:cubicBezTo>
                        <a:pt x="174693" y="27293"/>
                        <a:pt x="170033" y="25106"/>
                        <a:pt x="168797" y="24630"/>
                      </a:cubicBezTo>
                      <a:cubicBezTo>
                        <a:pt x="167656" y="24060"/>
                        <a:pt x="162806" y="22062"/>
                        <a:pt x="161570" y="21587"/>
                      </a:cubicBezTo>
                      <a:cubicBezTo>
                        <a:pt x="160333" y="21112"/>
                        <a:pt x="155388" y="19400"/>
                        <a:pt x="154152" y="18924"/>
                      </a:cubicBezTo>
                      <a:cubicBezTo>
                        <a:pt x="153011" y="18544"/>
                        <a:pt x="148732" y="17213"/>
                        <a:pt x="147115" y="16642"/>
                      </a:cubicBezTo>
                      <a:cubicBezTo>
                        <a:pt x="146925" y="16642"/>
                        <a:pt x="146830" y="16547"/>
                        <a:pt x="146734" y="16547"/>
                      </a:cubicBezTo>
                      <a:cubicBezTo>
                        <a:pt x="145403" y="16166"/>
                        <a:pt x="132090" y="12743"/>
                        <a:pt x="126574" y="11697"/>
                      </a:cubicBezTo>
                      <a:cubicBezTo>
                        <a:pt x="121724" y="10841"/>
                        <a:pt x="116874" y="10080"/>
                        <a:pt x="111929" y="9605"/>
                      </a:cubicBezTo>
                      <a:cubicBezTo>
                        <a:pt x="110693" y="9510"/>
                        <a:pt x="105462" y="9034"/>
                        <a:pt x="104131" y="8939"/>
                      </a:cubicBezTo>
                      <a:cubicBezTo>
                        <a:pt x="103370" y="8844"/>
                        <a:pt x="102514" y="8844"/>
                        <a:pt x="101754" y="8844"/>
                      </a:cubicBezTo>
                      <a:cubicBezTo>
                        <a:pt x="101278" y="8844"/>
                        <a:pt x="100708" y="8844"/>
                        <a:pt x="100232" y="8749"/>
                      </a:cubicBezTo>
                      <a:cubicBezTo>
                        <a:pt x="98901" y="8749"/>
                        <a:pt x="93670" y="8654"/>
                        <a:pt x="92339" y="865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4" name="Frihåndsform: figur 143">
                  <a:extLst>
                    <a:ext uri="{FF2B5EF4-FFF2-40B4-BE49-F238E27FC236}">
                      <a16:creationId xmlns:a16="http://schemas.microsoft.com/office/drawing/2014/main" id="{1E66A000-89E5-4F07-9534-8815E54CF21F}"/>
                    </a:ext>
                  </a:extLst>
                </p:cNvPr>
                <p:cNvSpPr/>
                <p:nvPr/>
              </p:nvSpPr>
              <p:spPr>
                <a:xfrm>
                  <a:off x="10153822" y="802331"/>
                  <a:ext cx="112404" cy="116113"/>
                </a:xfrm>
                <a:custGeom>
                  <a:avLst/>
                  <a:gdLst>
                    <a:gd name="connsiteX0" fmla="*/ 5991 w 112404"/>
                    <a:gd name="connsiteY0" fmla="*/ 116113 h 116113"/>
                    <a:gd name="connsiteX1" fmla="*/ 0 w 112404"/>
                    <a:gd name="connsiteY1" fmla="*/ 110312 h 116113"/>
                    <a:gd name="connsiteX2" fmla="*/ 108696 w 112404"/>
                    <a:gd name="connsiteY2" fmla="*/ 1522 h 116113"/>
                    <a:gd name="connsiteX3" fmla="*/ 112405 w 112404"/>
                    <a:gd name="connsiteY3" fmla="*/ 0 h 116113"/>
                    <a:gd name="connsiteX4" fmla="*/ 112405 w 112404"/>
                    <a:gd name="connsiteY4" fmla="*/ 285 h 116113"/>
                    <a:gd name="connsiteX5" fmla="*/ 110978 w 112404"/>
                    <a:gd name="connsiteY5" fmla="*/ 3804 h 116113"/>
                    <a:gd name="connsiteX6" fmla="*/ 5991 w 112404"/>
                    <a:gd name="connsiteY6" fmla="*/ 116113 h 11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04" h="116113">
                      <a:moveTo>
                        <a:pt x="5991" y="116113"/>
                      </a:moveTo>
                      <a:lnTo>
                        <a:pt x="0" y="110312"/>
                      </a:lnTo>
                      <a:lnTo>
                        <a:pt x="108696" y="1522"/>
                      </a:lnTo>
                      <a:cubicBezTo>
                        <a:pt x="110027" y="190"/>
                        <a:pt x="111454" y="0"/>
                        <a:pt x="112405" y="0"/>
                      </a:cubicBezTo>
                      <a:lnTo>
                        <a:pt x="112405" y="285"/>
                      </a:lnTo>
                      <a:cubicBezTo>
                        <a:pt x="112405" y="1141"/>
                        <a:pt x="112214" y="2473"/>
                        <a:pt x="110978" y="3804"/>
                      </a:cubicBezTo>
                      <a:lnTo>
                        <a:pt x="5991" y="11611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45" name="Frihåndsform: figur 144">
                  <a:extLst>
                    <a:ext uri="{FF2B5EF4-FFF2-40B4-BE49-F238E27FC236}">
                      <a16:creationId xmlns:a16="http://schemas.microsoft.com/office/drawing/2014/main" id="{F85A53C1-A873-431B-941B-093EE7189341}"/>
                    </a:ext>
                  </a:extLst>
                </p:cNvPr>
                <p:cNvSpPr/>
                <p:nvPr/>
              </p:nvSpPr>
              <p:spPr>
                <a:xfrm>
                  <a:off x="10173917" y="762620"/>
                  <a:ext cx="62924" cy="46083"/>
                </a:xfrm>
                <a:custGeom>
                  <a:avLst/>
                  <a:gdLst>
                    <a:gd name="connsiteX0" fmla="*/ 35061 w 62924"/>
                    <a:gd name="connsiteY0" fmla="*/ 13940 h 46083"/>
                    <a:gd name="connsiteX1" fmla="*/ 36108 w 62924"/>
                    <a:gd name="connsiteY1" fmla="*/ 12799 h 46083"/>
                    <a:gd name="connsiteX2" fmla="*/ 35347 w 62924"/>
                    <a:gd name="connsiteY2" fmla="*/ 12229 h 46083"/>
                    <a:gd name="connsiteX3" fmla="*/ 35347 w 62924"/>
                    <a:gd name="connsiteY3" fmla="*/ 12324 h 46083"/>
                    <a:gd name="connsiteX4" fmla="*/ 31258 w 62924"/>
                    <a:gd name="connsiteY4" fmla="*/ 14511 h 46083"/>
                    <a:gd name="connsiteX5" fmla="*/ 27168 w 62924"/>
                    <a:gd name="connsiteY5" fmla="*/ 12324 h 46083"/>
                    <a:gd name="connsiteX6" fmla="*/ 27168 w 62924"/>
                    <a:gd name="connsiteY6" fmla="*/ 12229 h 46083"/>
                    <a:gd name="connsiteX7" fmla="*/ 26503 w 62924"/>
                    <a:gd name="connsiteY7" fmla="*/ 12894 h 46083"/>
                    <a:gd name="connsiteX8" fmla="*/ 26598 w 62924"/>
                    <a:gd name="connsiteY8" fmla="*/ 12989 h 46083"/>
                    <a:gd name="connsiteX9" fmla="*/ 27264 w 62924"/>
                    <a:gd name="connsiteY9" fmla="*/ 13750 h 46083"/>
                    <a:gd name="connsiteX10" fmla="*/ 23174 w 62924"/>
                    <a:gd name="connsiteY10" fmla="*/ 31153 h 46083"/>
                    <a:gd name="connsiteX11" fmla="*/ 23460 w 62924"/>
                    <a:gd name="connsiteY11" fmla="*/ 35337 h 46083"/>
                    <a:gd name="connsiteX12" fmla="*/ 25171 w 62924"/>
                    <a:gd name="connsiteY12" fmla="*/ 41804 h 46083"/>
                    <a:gd name="connsiteX13" fmla="*/ 26408 w 62924"/>
                    <a:gd name="connsiteY13" fmla="*/ 46083 h 46083"/>
                    <a:gd name="connsiteX14" fmla="*/ 23174 w 62924"/>
                    <a:gd name="connsiteY14" fmla="*/ 45988 h 46083"/>
                    <a:gd name="connsiteX15" fmla="*/ 21558 w 62924"/>
                    <a:gd name="connsiteY15" fmla="*/ 45988 h 46083"/>
                    <a:gd name="connsiteX16" fmla="*/ 21177 w 62924"/>
                    <a:gd name="connsiteY16" fmla="*/ 45988 h 46083"/>
                    <a:gd name="connsiteX17" fmla="*/ 16327 w 62924"/>
                    <a:gd name="connsiteY17" fmla="*/ 34767 h 46083"/>
                    <a:gd name="connsiteX18" fmla="*/ 14996 w 62924"/>
                    <a:gd name="connsiteY18" fmla="*/ 23070 h 46083"/>
                    <a:gd name="connsiteX19" fmla="*/ 14235 w 62924"/>
                    <a:gd name="connsiteY19" fmla="*/ 15462 h 46083"/>
                    <a:gd name="connsiteX20" fmla="*/ 10431 w 62924"/>
                    <a:gd name="connsiteY20" fmla="*/ 10612 h 46083"/>
                    <a:gd name="connsiteX21" fmla="*/ 7483 w 62924"/>
                    <a:gd name="connsiteY21" fmla="*/ 15937 h 46083"/>
                    <a:gd name="connsiteX22" fmla="*/ 4440 w 62924"/>
                    <a:gd name="connsiteY22" fmla="*/ 15462 h 46083"/>
                    <a:gd name="connsiteX23" fmla="*/ 1017 w 62924"/>
                    <a:gd name="connsiteY23" fmla="*/ 12229 h 46083"/>
                    <a:gd name="connsiteX24" fmla="*/ 1492 w 62924"/>
                    <a:gd name="connsiteY24" fmla="*/ 3670 h 46083"/>
                    <a:gd name="connsiteX25" fmla="*/ 8720 w 62924"/>
                    <a:gd name="connsiteY25" fmla="*/ 151 h 46083"/>
                    <a:gd name="connsiteX26" fmla="*/ 19656 w 62924"/>
                    <a:gd name="connsiteY26" fmla="*/ 11753 h 46083"/>
                    <a:gd name="connsiteX27" fmla="*/ 23365 w 62924"/>
                    <a:gd name="connsiteY27" fmla="*/ 3575 h 46083"/>
                    <a:gd name="connsiteX28" fmla="*/ 39911 w 62924"/>
                    <a:gd name="connsiteY28" fmla="*/ 3480 h 46083"/>
                    <a:gd name="connsiteX29" fmla="*/ 43240 w 62924"/>
                    <a:gd name="connsiteY29" fmla="*/ 11658 h 46083"/>
                    <a:gd name="connsiteX30" fmla="*/ 43145 w 62924"/>
                    <a:gd name="connsiteY30" fmla="*/ 11563 h 46083"/>
                    <a:gd name="connsiteX31" fmla="*/ 49611 w 62924"/>
                    <a:gd name="connsiteY31" fmla="*/ 1388 h 46083"/>
                    <a:gd name="connsiteX32" fmla="*/ 60738 w 62924"/>
                    <a:gd name="connsiteY32" fmla="*/ 2529 h 46083"/>
                    <a:gd name="connsiteX33" fmla="*/ 62830 w 62924"/>
                    <a:gd name="connsiteY33" fmla="*/ 7189 h 46083"/>
                    <a:gd name="connsiteX34" fmla="*/ 62925 w 62924"/>
                    <a:gd name="connsiteY34" fmla="*/ 7854 h 46083"/>
                    <a:gd name="connsiteX35" fmla="*/ 60262 w 62924"/>
                    <a:gd name="connsiteY35" fmla="*/ 14321 h 46083"/>
                    <a:gd name="connsiteX36" fmla="*/ 53415 w 62924"/>
                    <a:gd name="connsiteY36" fmla="*/ 15177 h 46083"/>
                    <a:gd name="connsiteX37" fmla="*/ 52559 w 62924"/>
                    <a:gd name="connsiteY37" fmla="*/ 10612 h 46083"/>
                    <a:gd name="connsiteX38" fmla="*/ 48755 w 62924"/>
                    <a:gd name="connsiteY38" fmla="*/ 15462 h 46083"/>
                    <a:gd name="connsiteX39" fmla="*/ 47995 w 62924"/>
                    <a:gd name="connsiteY39" fmla="*/ 23070 h 46083"/>
                    <a:gd name="connsiteX40" fmla="*/ 46568 w 62924"/>
                    <a:gd name="connsiteY40" fmla="*/ 34767 h 46083"/>
                    <a:gd name="connsiteX41" fmla="*/ 41908 w 62924"/>
                    <a:gd name="connsiteY41" fmla="*/ 45988 h 46083"/>
                    <a:gd name="connsiteX42" fmla="*/ 38485 w 62924"/>
                    <a:gd name="connsiteY42" fmla="*/ 45893 h 46083"/>
                    <a:gd name="connsiteX43" fmla="*/ 36773 w 62924"/>
                    <a:gd name="connsiteY43" fmla="*/ 45893 h 46083"/>
                    <a:gd name="connsiteX44" fmla="*/ 36203 w 62924"/>
                    <a:gd name="connsiteY44" fmla="*/ 45893 h 46083"/>
                    <a:gd name="connsiteX45" fmla="*/ 37249 w 62924"/>
                    <a:gd name="connsiteY45" fmla="*/ 41994 h 46083"/>
                    <a:gd name="connsiteX46" fmla="*/ 38865 w 62924"/>
                    <a:gd name="connsiteY46" fmla="*/ 35337 h 46083"/>
                    <a:gd name="connsiteX47" fmla="*/ 39056 w 62924"/>
                    <a:gd name="connsiteY47" fmla="*/ 31248 h 46083"/>
                    <a:gd name="connsiteX48" fmla="*/ 35061 w 62924"/>
                    <a:gd name="connsiteY48" fmla="*/ 13940 h 4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2924" h="46083">
                      <a:moveTo>
                        <a:pt x="35061" y="13940"/>
                      </a:moveTo>
                      <a:cubicBezTo>
                        <a:pt x="35442" y="13560"/>
                        <a:pt x="35822" y="13180"/>
                        <a:pt x="36108" y="12799"/>
                      </a:cubicBezTo>
                      <a:cubicBezTo>
                        <a:pt x="36583" y="12134"/>
                        <a:pt x="35822" y="11658"/>
                        <a:pt x="35347" y="12229"/>
                      </a:cubicBezTo>
                      <a:cubicBezTo>
                        <a:pt x="35347" y="12229"/>
                        <a:pt x="35347" y="12229"/>
                        <a:pt x="35347" y="12324"/>
                      </a:cubicBezTo>
                      <a:cubicBezTo>
                        <a:pt x="34491" y="13655"/>
                        <a:pt x="32969" y="14511"/>
                        <a:pt x="31258" y="14511"/>
                      </a:cubicBezTo>
                      <a:cubicBezTo>
                        <a:pt x="29546" y="14511"/>
                        <a:pt x="28024" y="13655"/>
                        <a:pt x="27168" y="12324"/>
                      </a:cubicBezTo>
                      <a:lnTo>
                        <a:pt x="27168" y="12229"/>
                      </a:lnTo>
                      <a:cubicBezTo>
                        <a:pt x="26693" y="11563"/>
                        <a:pt x="25932" y="12134"/>
                        <a:pt x="26503" y="12894"/>
                      </a:cubicBezTo>
                      <a:cubicBezTo>
                        <a:pt x="26503" y="12989"/>
                        <a:pt x="26598" y="12989"/>
                        <a:pt x="26598" y="12989"/>
                      </a:cubicBezTo>
                      <a:cubicBezTo>
                        <a:pt x="26788" y="13275"/>
                        <a:pt x="26978" y="13560"/>
                        <a:pt x="27264" y="13750"/>
                      </a:cubicBezTo>
                      <a:cubicBezTo>
                        <a:pt x="24791" y="17269"/>
                        <a:pt x="23174" y="24306"/>
                        <a:pt x="23174" y="31153"/>
                      </a:cubicBezTo>
                      <a:cubicBezTo>
                        <a:pt x="23174" y="32579"/>
                        <a:pt x="23174" y="34006"/>
                        <a:pt x="23460" y="35337"/>
                      </a:cubicBezTo>
                      <a:cubicBezTo>
                        <a:pt x="23745" y="37620"/>
                        <a:pt x="24411" y="39807"/>
                        <a:pt x="25171" y="41804"/>
                      </a:cubicBezTo>
                      <a:cubicBezTo>
                        <a:pt x="25742" y="43420"/>
                        <a:pt x="26217" y="44847"/>
                        <a:pt x="26408" y="46083"/>
                      </a:cubicBezTo>
                      <a:cubicBezTo>
                        <a:pt x="25647" y="46083"/>
                        <a:pt x="24316" y="46083"/>
                        <a:pt x="23174" y="45988"/>
                      </a:cubicBezTo>
                      <a:cubicBezTo>
                        <a:pt x="22509" y="45988"/>
                        <a:pt x="22033" y="45988"/>
                        <a:pt x="21558" y="45988"/>
                      </a:cubicBezTo>
                      <a:lnTo>
                        <a:pt x="21177" y="45988"/>
                      </a:lnTo>
                      <a:cubicBezTo>
                        <a:pt x="19846" y="43991"/>
                        <a:pt x="17278" y="38951"/>
                        <a:pt x="16327" y="34767"/>
                      </a:cubicBezTo>
                      <a:cubicBezTo>
                        <a:pt x="15567" y="31153"/>
                        <a:pt x="15281" y="26969"/>
                        <a:pt x="14996" y="23070"/>
                      </a:cubicBezTo>
                      <a:cubicBezTo>
                        <a:pt x="14806" y="20217"/>
                        <a:pt x="14616" y="17554"/>
                        <a:pt x="14235" y="15462"/>
                      </a:cubicBezTo>
                      <a:cubicBezTo>
                        <a:pt x="13855" y="13370"/>
                        <a:pt x="12428" y="10612"/>
                        <a:pt x="10431" y="10612"/>
                      </a:cubicBezTo>
                      <a:cubicBezTo>
                        <a:pt x="12428" y="12514"/>
                        <a:pt x="10526" y="16033"/>
                        <a:pt x="7483" y="15937"/>
                      </a:cubicBezTo>
                      <a:cubicBezTo>
                        <a:pt x="6532" y="15937"/>
                        <a:pt x="5486" y="15747"/>
                        <a:pt x="4440" y="15462"/>
                      </a:cubicBezTo>
                      <a:cubicBezTo>
                        <a:pt x="3014" y="15082"/>
                        <a:pt x="1873" y="13845"/>
                        <a:pt x="1017" y="12229"/>
                      </a:cubicBezTo>
                      <a:cubicBezTo>
                        <a:pt x="-410" y="9471"/>
                        <a:pt x="-410" y="6142"/>
                        <a:pt x="1492" y="3670"/>
                      </a:cubicBezTo>
                      <a:cubicBezTo>
                        <a:pt x="3109" y="1483"/>
                        <a:pt x="5772" y="151"/>
                        <a:pt x="8720" y="151"/>
                      </a:cubicBezTo>
                      <a:cubicBezTo>
                        <a:pt x="14996" y="151"/>
                        <a:pt x="19466" y="5857"/>
                        <a:pt x="19656" y="11753"/>
                      </a:cubicBezTo>
                      <a:cubicBezTo>
                        <a:pt x="20321" y="8140"/>
                        <a:pt x="21463" y="5572"/>
                        <a:pt x="23365" y="3575"/>
                      </a:cubicBezTo>
                      <a:cubicBezTo>
                        <a:pt x="27739" y="-1085"/>
                        <a:pt x="35442" y="-895"/>
                        <a:pt x="39911" y="3480"/>
                      </a:cubicBezTo>
                      <a:cubicBezTo>
                        <a:pt x="41718" y="5287"/>
                        <a:pt x="43240" y="8140"/>
                        <a:pt x="43240" y="11658"/>
                      </a:cubicBezTo>
                      <a:lnTo>
                        <a:pt x="43145" y="11563"/>
                      </a:lnTo>
                      <a:cubicBezTo>
                        <a:pt x="44191" y="6333"/>
                        <a:pt x="46758" y="3004"/>
                        <a:pt x="49611" y="1388"/>
                      </a:cubicBezTo>
                      <a:cubicBezTo>
                        <a:pt x="53225" y="-704"/>
                        <a:pt x="57885" y="-514"/>
                        <a:pt x="60738" y="2529"/>
                      </a:cubicBezTo>
                      <a:cubicBezTo>
                        <a:pt x="61879" y="3765"/>
                        <a:pt x="62640" y="5382"/>
                        <a:pt x="62830" y="7189"/>
                      </a:cubicBezTo>
                      <a:cubicBezTo>
                        <a:pt x="62830" y="7379"/>
                        <a:pt x="62925" y="7664"/>
                        <a:pt x="62925" y="7854"/>
                      </a:cubicBezTo>
                      <a:cubicBezTo>
                        <a:pt x="62925" y="10422"/>
                        <a:pt x="61879" y="12894"/>
                        <a:pt x="60262" y="14321"/>
                      </a:cubicBezTo>
                      <a:cubicBezTo>
                        <a:pt x="58360" y="16033"/>
                        <a:pt x="55602" y="16698"/>
                        <a:pt x="53415" y="15177"/>
                      </a:cubicBezTo>
                      <a:cubicBezTo>
                        <a:pt x="51989" y="14226"/>
                        <a:pt x="51513" y="12229"/>
                        <a:pt x="52559" y="10612"/>
                      </a:cubicBezTo>
                      <a:cubicBezTo>
                        <a:pt x="50372" y="10422"/>
                        <a:pt x="49136" y="13275"/>
                        <a:pt x="48755" y="15462"/>
                      </a:cubicBezTo>
                      <a:cubicBezTo>
                        <a:pt x="48375" y="17554"/>
                        <a:pt x="48185" y="20217"/>
                        <a:pt x="47995" y="23070"/>
                      </a:cubicBezTo>
                      <a:cubicBezTo>
                        <a:pt x="47709" y="26969"/>
                        <a:pt x="47424" y="31248"/>
                        <a:pt x="46568" y="34767"/>
                      </a:cubicBezTo>
                      <a:cubicBezTo>
                        <a:pt x="45617" y="39141"/>
                        <a:pt x="43240" y="43706"/>
                        <a:pt x="41908" y="45988"/>
                      </a:cubicBezTo>
                      <a:cubicBezTo>
                        <a:pt x="41243" y="45988"/>
                        <a:pt x="39816" y="45988"/>
                        <a:pt x="38485" y="45893"/>
                      </a:cubicBezTo>
                      <a:cubicBezTo>
                        <a:pt x="37819" y="45893"/>
                        <a:pt x="37154" y="45893"/>
                        <a:pt x="36773" y="45893"/>
                      </a:cubicBezTo>
                      <a:lnTo>
                        <a:pt x="36203" y="45893"/>
                      </a:lnTo>
                      <a:cubicBezTo>
                        <a:pt x="36393" y="44752"/>
                        <a:pt x="36773" y="43420"/>
                        <a:pt x="37249" y="41994"/>
                      </a:cubicBezTo>
                      <a:cubicBezTo>
                        <a:pt x="37819" y="39997"/>
                        <a:pt x="38580" y="37715"/>
                        <a:pt x="38865" y="35337"/>
                      </a:cubicBezTo>
                      <a:cubicBezTo>
                        <a:pt x="39056" y="34006"/>
                        <a:pt x="39056" y="32579"/>
                        <a:pt x="39056" y="31248"/>
                      </a:cubicBezTo>
                      <a:cubicBezTo>
                        <a:pt x="38960" y="24496"/>
                        <a:pt x="37344" y="17459"/>
                        <a:pt x="35061" y="1394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4" name="Frihåndsform: figur 33">
                <a:extLst>
                  <a:ext uri="{FF2B5EF4-FFF2-40B4-BE49-F238E27FC236}">
                    <a16:creationId xmlns:a16="http://schemas.microsoft.com/office/drawing/2014/main" id="{3DF0FE90-48C0-4094-AF80-48488A575394}"/>
                  </a:ext>
                </a:extLst>
              </p:cNvPr>
              <p:cNvSpPr/>
              <p:nvPr/>
            </p:nvSpPr>
            <p:spPr>
              <a:xfrm>
                <a:off x="10174458" y="752691"/>
                <a:ext cx="59625" cy="8463"/>
              </a:xfrm>
              <a:custGeom>
                <a:avLst/>
                <a:gdLst>
                  <a:gd name="connsiteX0" fmla="*/ 0 w 59625"/>
                  <a:gd name="connsiteY0" fmla="*/ 0 h 8463"/>
                  <a:gd name="connsiteX1" fmla="*/ 0 w 59625"/>
                  <a:gd name="connsiteY1" fmla="*/ 8464 h 8463"/>
                  <a:gd name="connsiteX2" fmla="*/ 29765 w 59625"/>
                  <a:gd name="connsiteY2" fmla="*/ 8464 h 8463"/>
                  <a:gd name="connsiteX3" fmla="*/ 59626 w 59625"/>
                  <a:gd name="connsiteY3" fmla="*/ 8464 h 8463"/>
                  <a:gd name="connsiteX4" fmla="*/ 59626 w 59625"/>
                  <a:gd name="connsiteY4" fmla="*/ 0 h 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25" h="8463">
                    <a:moveTo>
                      <a:pt x="0" y="0"/>
                    </a:moveTo>
                    <a:lnTo>
                      <a:pt x="0" y="8464"/>
                    </a:lnTo>
                    <a:lnTo>
                      <a:pt x="29765" y="8464"/>
                    </a:lnTo>
                    <a:lnTo>
                      <a:pt x="59626" y="8464"/>
                    </a:lnTo>
                    <a:lnTo>
                      <a:pt x="59626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5" name="dasdasda">
                <a:extLst>
                  <a:ext uri="{FF2B5EF4-FFF2-40B4-BE49-F238E27FC236}">
                    <a16:creationId xmlns:a16="http://schemas.microsoft.com/office/drawing/2014/main" id="{6BB65ABF-40A3-4571-BB46-F0A4E341981C}"/>
                  </a:ext>
                </a:extLst>
              </p:cNvPr>
              <p:cNvGrpSpPr/>
              <p:nvPr/>
            </p:nvGrpSpPr>
            <p:grpSpPr>
              <a:xfrm>
                <a:off x="10094101" y="633820"/>
                <a:ext cx="221385" cy="367739"/>
                <a:chOff x="10094101" y="633820"/>
                <a:chExt cx="221385" cy="367739"/>
              </a:xfrm>
              <a:solidFill>
                <a:srgbClr val="EBEBEB"/>
              </a:solidFill>
            </p:grpSpPr>
            <p:sp>
              <p:nvSpPr>
                <p:cNvPr id="137" name="Frihåndsform: figur 136">
                  <a:extLst>
                    <a:ext uri="{FF2B5EF4-FFF2-40B4-BE49-F238E27FC236}">
                      <a16:creationId xmlns:a16="http://schemas.microsoft.com/office/drawing/2014/main" id="{A6912E4B-A362-4E37-9D1C-7DABD0164266}"/>
                    </a:ext>
                  </a:extLst>
                </p:cNvPr>
                <p:cNvSpPr/>
                <p:nvPr/>
              </p:nvSpPr>
              <p:spPr>
                <a:xfrm>
                  <a:off x="10094101" y="634010"/>
                  <a:ext cx="55441" cy="77028"/>
                </a:xfrm>
                <a:custGeom>
                  <a:avLst/>
                  <a:gdLst>
                    <a:gd name="connsiteX0" fmla="*/ 40226 w 55441"/>
                    <a:gd name="connsiteY0" fmla="*/ 67424 h 77028"/>
                    <a:gd name="connsiteX1" fmla="*/ 34901 w 55441"/>
                    <a:gd name="connsiteY1" fmla="*/ 40321 h 77028"/>
                    <a:gd name="connsiteX2" fmla="*/ 33759 w 55441"/>
                    <a:gd name="connsiteY2" fmla="*/ 34140 h 77028"/>
                    <a:gd name="connsiteX3" fmla="*/ 28814 w 55441"/>
                    <a:gd name="connsiteY3" fmla="*/ 29765 h 77028"/>
                    <a:gd name="connsiteX4" fmla="*/ 27483 w 55441"/>
                    <a:gd name="connsiteY4" fmla="*/ 29956 h 77028"/>
                    <a:gd name="connsiteX5" fmla="*/ 23299 w 55441"/>
                    <a:gd name="connsiteY5" fmla="*/ 34901 h 77028"/>
                    <a:gd name="connsiteX6" fmla="*/ 23489 w 55441"/>
                    <a:gd name="connsiteY6" fmla="*/ 36327 h 77028"/>
                    <a:gd name="connsiteX7" fmla="*/ 25296 w 55441"/>
                    <a:gd name="connsiteY7" fmla="*/ 44886 h 77028"/>
                    <a:gd name="connsiteX8" fmla="*/ 31097 w 55441"/>
                    <a:gd name="connsiteY8" fmla="*/ 70657 h 77028"/>
                    <a:gd name="connsiteX9" fmla="*/ 29670 w 55441"/>
                    <a:gd name="connsiteY9" fmla="*/ 71323 h 77028"/>
                    <a:gd name="connsiteX10" fmla="*/ 26722 w 55441"/>
                    <a:gd name="connsiteY10" fmla="*/ 72654 h 77028"/>
                    <a:gd name="connsiteX11" fmla="*/ 23869 w 55441"/>
                    <a:gd name="connsiteY11" fmla="*/ 73795 h 77028"/>
                    <a:gd name="connsiteX12" fmla="*/ 19685 w 55441"/>
                    <a:gd name="connsiteY12" fmla="*/ 75697 h 77028"/>
                    <a:gd name="connsiteX13" fmla="*/ 16642 w 55441"/>
                    <a:gd name="connsiteY13" fmla="*/ 77028 h 77028"/>
                    <a:gd name="connsiteX14" fmla="*/ 0 w 55441"/>
                    <a:gd name="connsiteY14" fmla="*/ 15025 h 77028"/>
                    <a:gd name="connsiteX15" fmla="*/ 4089 w 55441"/>
                    <a:gd name="connsiteY15" fmla="*/ 13314 h 77028"/>
                    <a:gd name="connsiteX16" fmla="*/ 8083 w 55441"/>
                    <a:gd name="connsiteY16" fmla="*/ 11792 h 77028"/>
                    <a:gd name="connsiteX17" fmla="*/ 10270 w 55441"/>
                    <a:gd name="connsiteY17" fmla="*/ 20541 h 77028"/>
                    <a:gd name="connsiteX18" fmla="*/ 10461 w 55441"/>
                    <a:gd name="connsiteY18" fmla="*/ 21207 h 77028"/>
                    <a:gd name="connsiteX19" fmla="*/ 11126 w 55441"/>
                    <a:gd name="connsiteY19" fmla="*/ 20921 h 77028"/>
                    <a:gd name="connsiteX20" fmla="*/ 15596 w 55441"/>
                    <a:gd name="connsiteY20" fmla="*/ 19210 h 77028"/>
                    <a:gd name="connsiteX21" fmla="*/ 18259 w 55441"/>
                    <a:gd name="connsiteY21" fmla="*/ 18259 h 77028"/>
                    <a:gd name="connsiteX22" fmla="*/ 20161 w 55441"/>
                    <a:gd name="connsiteY22" fmla="*/ 17593 h 77028"/>
                    <a:gd name="connsiteX23" fmla="*/ 20636 w 55441"/>
                    <a:gd name="connsiteY23" fmla="*/ 17498 h 77028"/>
                    <a:gd name="connsiteX24" fmla="*/ 20446 w 55441"/>
                    <a:gd name="connsiteY24" fmla="*/ 16927 h 77028"/>
                    <a:gd name="connsiteX25" fmla="*/ 18544 w 55441"/>
                    <a:gd name="connsiteY25" fmla="*/ 7988 h 77028"/>
                    <a:gd name="connsiteX26" fmla="*/ 22728 w 55441"/>
                    <a:gd name="connsiteY26" fmla="*/ 6562 h 77028"/>
                    <a:gd name="connsiteX27" fmla="*/ 26817 w 55441"/>
                    <a:gd name="connsiteY27" fmla="*/ 5230 h 77028"/>
                    <a:gd name="connsiteX28" fmla="*/ 28529 w 55441"/>
                    <a:gd name="connsiteY28" fmla="*/ 14074 h 77028"/>
                    <a:gd name="connsiteX29" fmla="*/ 28624 w 55441"/>
                    <a:gd name="connsiteY29" fmla="*/ 14740 h 77028"/>
                    <a:gd name="connsiteX30" fmla="*/ 29290 w 55441"/>
                    <a:gd name="connsiteY30" fmla="*/ 14550 h 77028"/>
                    <a:gd name="connsiteX31" fmla="*/ 31382 w 55441"/>
                    <a:gd name="connsiteY31" fmla="*/ 13884 h 77028"/>
                    <a:gd name="connsiteX32" fmla="*/ 33950 w 55441"/>
                    <a:gd name="connsiteY32" fmla="*/ 13123 h 77028"/>
                    <a:gd name="connsiteX33" fmla="*/ 36042 w 55441"/>
                    <a:gd name="connsiteY33" fmla="*/ 12553 h 77028"/>
                    <a:gd name="connsiteX34" fmla="*/ 38514 w 55441"/>
                    <a:gd name="connsiteY34" fmla="*/ 11887 h 77028"/>
                    <a:gd name="connsiteX35" fmla="*/ 39085 w 55441"/>
                    <a:gd name="connsiteY35" fmla="*/ 11697 h 77028"/>
                    <a:gd name="connsiteX36" fmla="*/ 38990 w 55441"/>
                    <a:gd name="connsiteY36" fmla="*/ 11126 h 77028"/>
                    <a:gd name="connsiteX37" fmla="*/ 37468 w 55441"/>
                    <a:gd name="connsiteY37" fmla="*/ 2187 h 77028"/>
                    <a:gd name="connsiteX38" fmla="*/ 41748 w 55441"/>
                    <a:gd name="connsiteY38" fmla="*/ 1046 h 77028"/>
                    <a:gd name="connsiteX39" fmla="*/ 44125 w 55441"/>
                    <a:gd name="connsiteY39" fmla="*/ 475 h 77028"/>
                    <a:gd name="connsiteX40" fmla="*/ 45932 w 55441"/>
                    <a:gd name="connsiteY40" fmla="*/ 0 h 77028"/>
                    <a:gd name="connsiteX41" fmla="*/ 55441 w 55441"/>
                    <a:gd name="connsiteY41" fmla="*/ 62954 h 77028"/>
                    <a:gd name="connsiteX42" fmla="*/ 47739 w 55441"/>
                    <a:gd name="connsiteY42" fmla="*/ 65046 h 77028"/>
                    <a:gd name="connsiteX43" fmla="*/ 40226 w 55441"/>
                    <a:gd name="connsiteY43" fmla="*/ 67424 h 77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441" h="77028">
                      <a:moveTo>
                        <a:pt x="40226" y="67424"/>
                      </a:moveTo>
                      <a:cubicBezTo>
                        <a:pt x="38990" y="61147"/>
                        <a:pt x="36327" y="47548"/>
                        <a:pt x="34901" y="40321"/>
                      </a:cubicBezTo>
                      <a:cubicBezTo>
                        <a:pt x="34330" y="37088"/>
                        <a:pt x="33854" y="34710"/>
                        <a:pt x="33759" y="34140"/>
                      </a:cubicBezTo>
                      <a:cubicBezTo>
                        <a:pt x="33284" y="31667"/>
                        <a:pt x="31477" y="29765"/>
                        <a:pt x="28814" y="29765"/>
                      </a:cubicBezTo>
                      <a:cubicBezTo>
                        <a:pt x="28434" y="29765"/>
                        <a:pt x="27958" y="29860"/>
                        <a:pt x="27483" y="29956"/>
                      </a:cubicBezTo>
                      <a:cubicBezTo>
                        <a:pt x="24725" y="30526"/>
                        <a:pt x="23299" y="32618"/>
                        <a:pt x="23299" y="34901"/>
                      </a:cubicBezTo>
                      <a:cubicBezTo>
                        <a:pt x="23299" y="35376"/>
                        <a:pt x="23394" y="35852"/>
                        <a:pt x="23489" y="36327"/>
                      </a:cubicBezTo>
                      <a:cubicBezTo>
                        <a:pt x="23679" y="37088"/>
                        <a:pt x="24345" y="40416"/>
                        <a:pt x="25296" y="44886"/>
                      </a:cubicBezTo>
                      <a:cubicBezTo>
                        <a:pt x="26912" y="52493"/>
                        <a:pt x="29860" y="65236"/>
                        <a:pt x="31097" y="70657"/>
                      </a:cubicBezTo>
                      <a:lnTo>
                        <a:pt x="29670" y="71323"/>
                      </a:lnTo>
                      <a:lnTo>
                        <a:pt x="26722" y="72654"/>
                      </a:lnTo>
                      <a:cubicBezTo>
                        <a:pt x="25581" y="73225"/>
                        <a:pt x="24440" y="73605"/>
                        <a:pt x="23869" y="73795"/>
                      </a:cubicBezTo>
                      <a:cubicBezTo>
                        <a:pt x="23204" y="74080"/>
                        <a:pt x="21397" y="74841"/>
                        <a:pt x="19685" y="75697"/>
                      </a:cubicBezTo>
                      <a:lnTo>
                        <a:pt x="16642" y="77028"/>
                      </a:lnTo>
                      <a:lnTo>
                        <a:pt x="0" y="15025"/>
                      </a:lnTo>
                      <a:cubicBezTo>
                        <a:pt x="1331" y="14455"/>
                        <a:pt x="2758" y="13884"/>
                        <a:pt x="4089" y="13314"/>
                      </a:cubicBezTo>
                      <a:cubicBezTo>
                        <a:pt x="5421" y="12743"/>
                        <a:pt x="6752" y="12268"/>
                        <a:pt x="8083" y="11792"/>
                      </a:cubicBezTo>
                      <a:lnTo>
                        <a:pt x="10270" y="20541"/>
                      </a:lnTo>
                      <a:lnTo>
                        <a:pt x="10461" y="21207"/>
                      </a:lnTo>
                      <a:lnTo>
                        <a:pt x="11126" y="20921"/>
                      </a:lnTo>
                      <a:cubicBezTo>
                        <a:pt x="12553" y="20351"/>
                        <a:pt x="14074" y="19780"/>
                        <a:pt x="15596" y="19210"/>
                      </a:cubicBezTo>
                      <a:cubicBezTo>
                        <a:pt x="16452" y="18829"/>
                        <a:pt x="17308" y="18544"/>
                        <a:pt x="18259" y="18259"/>
                      </a:cubicBezTo>
                      <a:cubicBezTo>
                        <a:pt x="18924" y="17973"/>
                        <a:pt x="19590" y="17783"/>
                        <a:pt x="20161" y="17593"/>
                      </a:cubicBezTo>
                      <a:lnTo>
                        <a:pt x="20636" y="17498"/>
                      </a:lnTo>
                      <a:lnTo>
                        <a:pt x="20446" y="16927"/>
                      </a:lnTo>
                      <a:lnTo>
                        <a:pt x="18544" y="7988"/>
                      </a:lnTo>
                      <a:cubicBezTo>
                        <a:pt x="19970" y="7513"/>
                        <a:pt x="21302" y="7037"/>
                        <a:pt x="22728" y="6562"/>
                      </a:cubicBezTo>
                      <a:cubicBezTo>
                        <a:pt x="24155" y="6086"/>
                        <a:pt x="25486" y="5611"/>
                        <a:pt x="26817" y="5230"/>
                      </a:cubicBezTo>
                      <a:lnTo>
                        <a:pt x="28529" y="14074"/>
                      </a:lnTo>
                      <a:lnTo>
                        <a:pt x="28624" y="14740"/>
                      </a:lnTo>
                      <a:lnTo>
                        <a:pt x="29290" y="14550"/>
                      </a:lnTo>
                      <a:cubicBezTo>
                        <a:pt x="29956" y="14360"/>
                        <a:pt x="30716" y="14169"/>
                        <a:pt x="31382" y="13884"/>
                      </a:cubicBezTo>
                      <a:cubicBezTo>
                        <a:pt x="32238" y="13599"/>
                        <a:pt x="33094" y="13409"/>
                        <a:pt x="33950" y="13123"/>
                      </a:cubicBezTo>
                      <a:cubicBezTo>
                        <a:pt x="34615" y="12933"/>
                        <a:pt x="35376" y="12743"/>
                        <a:pt x="36042" y="12553"/>
                      </a:cubicBezTo>
                      <a:cubicBezTo>
                        <a:pt x="36898" y="12268"/>
                        <a:pt x="37753" y="12077"/>
                        <a:pt x="38514" y="11887"/>
                      </a:cubicBezTo>
                      <a:lnTo>
                        <a:pt x="39085" y="11697"/>
                      </a:lnTo>
                      <a:lnTo>
                        <a:pt x="38990" y="11126"/>
                      </a:lnTo>
                      <a:lnTo>
                        <a:pt x="37468" y="2187"/>
                      </a:lnTo>
                      <a:cubicBezTo>
                        <a:pt x="38895" y="1807"/>
                        <a:pt x="40321" y="1426"/>
                        <a:pt x="41748" y="1046"/>
                      </a:cubicBezTo>
                      <a:cubicBezTo>
                        <a:pt x="42508" y="856"/>
                        <a:pt x="43364" y="666"/>
                        <a:pt x="44125" y="475"/>
                      </a:cubicBezTo>
                      <a:cubicBezTo>
                        <a:pt x="44696" y="380"/>
                        <a:pt x="45361" y="190"/>
                        <a:pt x="45932" y="0"/>
                      </a:cubicBezTo>
                      <a:lnTo>
                        <a:pt x="55441" y="62954"/>
                      </a:lnTo>
                      <a:cubicBezTo>
                        <a:pt x="53444" y="63430"/>
                        <a:pt x="48975" y="64666"/>
                        <a:pt x="47739" y="65046"/>
                      </a:cubicBezTo>
                      <a:cubicBezTo>
                        <a:pt x="46597" y="65427"/>
                        <a:pt x="41938" y="66853"/>
                        <a:pt x="40226" y="6742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8" name="Frihåndsform: figur 137">
                  <a:extLst>
                    <a:ext uri="{FF2B5EF4-FFF2-40B4-BE49-F238E27FC236}">
                      <a16:creationId xmlns:a16="http://schemas.microsoft.com/office/drawing/2014/main" id="{E120FE09-40E2-4FCB-B268-B51044EE11A5}"/>
                    </a:ext>
                  </a:extLst>
                </p:cNvPr>
                <p:cNvSpPr/>
                <p:nvPr/>
              </p:nvSpPr>
              <p:spPr>
                <a:xfrm>
                  <a:off x="10259950" y="633820"/>
                  <a:ext cx="55536" cy="76933"/>
                </a:xfrm>
                <a:custGeom>
                  <a:avLst/>
                  <a:gdLst>
                    <a:gd name="connsiteX0" fmla="*/ 24440 w 55536"/>
                    <a:gd name="connsiteY0" fmla="*/ 70752 h 76933"/>
                    <a:gd name="connsiteX1" fmla="*/ 30241 w 55536"/>
                    <a:gd name="connsiteY1" fmla="*/ 44886 h 76933"/>
                    <a:gd name="connsiteX2" fmla="*/ 32048 w 55536"/>
                    <a:gd name="connsiteY2" fmla="*/ 36327 h 76933"/>
                    <a:gd name="connsiteX3" fmla="*/ 32238 w 55536"/>
                    <a:gd name="connsiteY3" fmla="*/ 34901 h 76933"/>
                    <a:gd name="connsiteX4" fmla="*/ 28054 w 55536"/>
                    <a:gd name="connsiteY4" fmla="*/ 29956 h 76933"/>
                    <a:gd name="connsiteX5" fmla="*/ 26722 w 55536"/>
                    <a:gd name="connsiteY5" fmla="*/ 29860 h 76933"/>
                    <a:gd name="connsiteX6" fmla="*/ 21777 w 55536"/>
                    <a:gd name="connsiteY6" fmla="*/ 34235 h 76933"/>
                    <a:gd name="connsiteX7" fmla="*/ 20636 w 55536"/>
                    <a:gd name="connsiteY7" fmla="*/ 40416 h 76933"/>
                    <a:gd name="connsiteX8" fmla="*/ 15311 w 55536"/>
                    <a:gd name="connsiteY8" fmla="*/ 67424 h 76933"/>
                    <a:gd name="connsiteX9" fmla="*/ 8464 w 55536"/>
                    <a:gd name="connsiteY9" fmla="*/ 65332 h 76933"/>
                    <a:gd name="connsiteX10" fmla="*/ 190 w 55536"/>
                    <a:gd name="connsiteY10" fmla="*/ 63049 h 76933"/>
                    <a:gd name="connsiteX11" fmla="*/ 0 w 55536"/>
                    <a:gd name="connsiteY11" fmla="*/ 62954 h 76933"/>
                    <a:gd name="connsiteX12" fmla="*/ 9510 w 55536"/>
                    <a:gd name="connsiteY12" fmla="*/ 0 h 76933"/>
                    <a:gd name="connsiteX13" fmla="*/ 11317 w 55536"/>
                    <a:gd name="connsiteY13" fmla="*/ 475 h 76933"/>
                    <a:gd name="connsiteX14" fmla="*/ 13694 w 55536"/>
                    <a:gd name="connsiteY14" fmla="*/ 1046 h 76933"/>
                    <a:gd name="connsiteX15" fmla="*/ 17973 w 55536"/>
                    <a:gd name="connsiteY15" fmla="*/ 2092 h 76933"/>
                    <a:gd name="connsiteX16" fmla="*/ 16452 w 55536"/>
                    <a:gd name="connsiteY16" fmla="*/ 11031 h 76933"/>
                    <a:gd name="connsiteX17" fmla="*/ 16357 w 55536"/>
                    <a:gd name="connsiteY17" fmla="*/ 11602 h 76933"/>
                    <a:gd name="connsiteX18" fmla="*/ 16927 w 55536"/>
                    <a:gd name="connsiteY18" fmla="*/ 11792 h 76933"/>
                    <a:gd name="connsiteX19" fmla="*/ 19400 w 55536"/>
                    <a:gd name="connsiteY19" fmla="*/ 12458 h 76933"/>
                    <a:gd name="connsiteX20" fmla="*/ 21587 w 55536"/>
                    <a:gd name="connsiteY20" fmla="*/ 13028 h 76933"/>
                    <a:gd name="connsiteX21" fmla="*/ 24155 w 55536"/>
                    <a:gd name="connsiteY21" fmla="*/ 13789 h 76933"/>
                    <a:gd name="connsiteX22" fmla="*/ 26247 w 55536"/>
                    <a:gd name="connsiteY22" fmla="*/ 14455 h 76933"/>
                    <a:gd name="connsiteX23" fmla="*/ 26912 w 55536"/>
                    <a:gd name="connsiteY23" fmla="*/ 14645 h 76933"/>
                    <a:gd name="connsiteX24" fmla="*/ 27008 w 55536"/>
                    <a:gd name="connsiteY24" fmla="*/ 13979 h 76933"/>
                    <a:gd name="connsiteX25" fmla="*/ 28719 w 55536"/>
                    <a:gd name="connsiteY25" fmla="*/ 5135 h 76933"/>
                    <a:gd name="connsiteX26" fmla="*/ 32808 w 55536"/>
                    <a:gd name="connsiteY26" fmla="*/ 6467 h 76933"/>
                    <a:gd name="connsiteX27" fmla="*/ 36993 w 55536"/>
                    <a:gd name="connsiteY27" fmla="*/ 7893 h 76933"/>
                    <a:gd name="connsiteX28" fmla="*/ 35091 w 55536"/>
                    <a:gd name="connsiteY28" fmla="*/ 16927 h 76933"/>
                    <a:gd name="connsiteX29" fmla="*/ 34996 w 55536"/>
                    <a:gd name="connsiteY29" fmla="*/ 17498 h 76933"/>
                    <a:gd name="connsiteX30" fmla="*/ 35471 w 55536"/>
                    <a:gd name="connsiteY30" fmla="*/ 17688 h 76933"/>
                    <a:gd name="connsiteX31" fmla="*/ 37373 w 55536"/>
                    <a:gd name="connsiteY31" fmla="*/ 18354 h 76933"/>
                    <a:gd name="connsiteX32" fmla="*/ 40036 w 55536"/>
                    <a:gd name="connsiteY32" fmla="*/ 19305 h 76933"/>
                    <a:gd name="connsiteX33" fmla="*/ 44505 w 55536"/>
                    <a:gd name="connsiteY33" fmla="*/ 21016 h 76933"/>
                    <a:gd name="connsiteX34" fmla="*/ 45171 w 55536"/>
                    <a:gd name="connsiteY34" fmla="*/ 21302 h 76933"/>
                    <a:gd name="connsiteX35" fmla="*/ 45266 w 55536"/>
                    <a:gd name="connsiteY35" fmla="*/ 20541 h 76933"/>
                    <a:gd name="connsiteX36" fmla="*/ 47453 w 55536"/>
                    <a:gd name="connsiteY36" fmla="*/ 11792 h 76933"/>
                    <a:gd name="connsiteX37" fmla="*/ 51447 w 55536"/>
                    <a:gd name="connsiteY37" fmla="*/ 13314 h 76933"/>
                    <a:gd name="connsiteX38" fmla="*/ 55537 w 55536"/>
                    <a:gd name="connsiteY38" fmla="*/ 15025 h 76933"/>
                    <a:gd name="connsiteX39" fmla="*/ 39085 w 55536"/>
                    <a:gd name="connsiteY39" fmla="*/ 76933 h 76933"/>
                    <a:gd name="connsiteX40" fmla="*/ 32523 w 55536"/>
                    <a:gd name="connsiteY40" fmla="*/ 73985 h 76933"/>
                    <a:gd name="connsiteX41" fmla="*/ 32048 w 55536"/>
                    <a:gd name="connsiteY41" fmla="*/ 73795 h 76933"/>
                    <a:gd name="connsiteX42" fmla="*/ 24630 w 55536"/>
                    <a:gd name="connsiteY42" fmla="*/ 70752 h 76933"/>
                    <a:gd name="connsiteX43" fmla="*/ 24440 w 55536"/>
                    <a:gd name="connsiteY43" fmla="*/ 70752 h 76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536" h="76933">
                      <a:moveTo>
                        <a:pt x="24440" y="70752"/>
                      </a:moveTo>
                      <a:cubicBezTo>
                        <a:pt x="25581" y="65427"/>
                        <a:pt x="28624" y="52589"/>
                        <a:pt x="30241" y="44886"/>
                      </a:cubicBezTo>
                      <a:cubicBezTo>
                        <a:pt x="31192" y="40511"/>
                        <a:pt x="31953" y="37088"/>
                        <a:pt x="32048" y="36327"/>
                      </a:cubicBezTo>
                      <a:cubicBezTo>
                        <a:pt x="32143" y="35852"/>
                        <a:pt x="32238" y="35376"/>
                        <a:pt x="32238" y="34901"/>
                      </a:cubicBezTo>
                      <a:cubicBezTo>
                        <a:pt x="32238" y="32523"/>
                        <a:pt x="30811" y="30526"/>
                        <a:pt x="28054" y="29956"/>
                      </a:cubicBezTo>
                      <a:cubicBezTo>
                        <a:pt x="27578" y="29860"/>
                        <a:pt x="27198" y="29860"/>
                        <a:pt x="26722" y="29860"/>
                      </a:cubicBezTo>
                      <a:cubicBezTo>
                        <a:pt x="23964" y="29860"/>
                        <a:pt x="22158" y="31762"/>
                        <a:pt x="21777" y="34235"/>
                      </a:cubicBezTo>
                      <a:cubicBezTo>
                        <a:pt x="21682" y="34805"/>
                        <a:pt x="21207" y="37183"/>
                        <a:pt x="20636" y="40416"/>
                      </a:cubicBezTo>
                      <a:cubicBezTo>
                        <a:pt x="19210" y="47644"/>
                        <a:pt x="16547" y="61242"/>
                        <a:pt x="15311" y="67424"/>
                      </a:cubicBezTo>
                      <a:cubicBezTo>
                        <a:pt x="13123" y="66663"/>
                        <a:pt x="10841" y="65902"/>
                        <a:pt x="8464" y="65332"/>
                      </a:cubicBezTo>
                      <a:cubicBezTo>
                        <a:pt x="7037" y="64951"/>
                        <a:pt x="1617" y="63430"/>
                        <a:pt x="190" y="63049"/>
                      </a:cubicBezTo>
                      <a:cubicBezTo>
                        <a:pt x="95" y="63049"/>
                        <a:pt x="95" y="62954"/>
                        <a:pt x="0" y="62954"/>
                      </a:cubicBezTo>
                      <a:lnTo>
                        <a:pt x="9510" y="0"/>
                      </a:lnTo>
                      <a:cubicBezTo>
                        <a:pt x="10080" y="95"/>
                        <a:pt x="10746" y="285"/>
                        <a:pt x="11317" y="475"/>
                      </a:cubicBezTo>
                      <a:cubicBezTo>
                        <a:pt x="12077" y="666"/>
                        <a:pt x="12933" y="856"/>
                        <a:pt x="13694" y="1046"/>
                      </a:cubicBezTo>
                      <a:cubicBezTo>
                        <a:pt x="15216" y="1426"/>
                        <a:pt x="16547" y="1712"/>
                        <a:pt x="17973" y="2092"/>
                      </a:cubicBezTo>
                      <a:lnTo>
                        <a:pt x="16452" y="11031"/>
                      </a:lnTo>
                      <a:lnTo>
                        <a:pt x="16357" y="11602"/>
                      </a:lnTo>
                      <a:lnTo>
                        <a:pt x="16927" y="11792"/>
                      </a:lnTo>
                      <a:cubicBezTo>
                        <a:pt x="17688" y="11982"/>
                        <a:pt x="18544" y="12268"/>
                        <a:pt x="19400" y="12458"/>
                      </a:cubicBezTo>
                      <a:cubicBezTo>
                        <a:pt x="20161" y="12648"/>
                        <a:pt x="20826" y="12838"/>
                        <a:pt x="21587" y="13028"/>
                      </a:cubicBezTo>
                      <a:cubicBezTo>
                        <a:pt x="22443" y="13314"/>
                        <a:pt x="23299" y="13504"/>
                        <a:pt x="24155" y="13789"/>
                      </a:cubicBezTo>
                      <a:cubicBezTo>
                        <a:pt x="24820" y="14074"/>
                        <a:pt x="25581" y="14265"/>
                        <a:pt x="26247" y="14455"/>
                      </a:cubicBezTo>
                      <a:lnTo>
                        <a:pt x="26912" y="14645"/>
                      </a:lnTo>
                      <a:lnTo>
                        <a:pt x="27008" y="13979"/>
                      </a:lnTo>
                      <a:lnTo>
                        <a:pt x="28719" y="5135"/>
                      </a:lnTo>
                      <a:cubicBezTo>
                        <a:pt x="30146" y="5516"/>
                        <a:pt x="31477" y="5991"/>
                        <a:pt x="32808" y="6467"/>
                      </a:cubicBezTo>
                      <a:cubicBezTo>
                        <a:pt x="34235" y="6942"/>
                        <a:pt x="35661" y="7322"/>
                        <a:pt x="36993" y="7893"/>
                      </a:cubicBezTo>
                      <a:lnTo>
                        <a:pt x="35091" y="16927"/>
                      </a:lnTo>
                      <a:lnTo>
                        <a:pt x="34996" y="17498"/>
                      </a:lnTo>
                      <a:lnTo>
                        <a:pt x="35471" y="17688"/>
                      </a:lnTo>
                      <a:cubicBezTo>
                        <a:pt x="36137" y="17973"/>
                        <a:pt x="36802" y="18164"/>
                        <a:pt x="37373" y="18354"/>
                      </a:cubicBezTo>
                      <a:cubicBezTo>
                        <a:pt x="38229" y="18639"/>
                        <a:pt x="39085" y="18924"/>
                        <a:pt x="40036" y="19305"/>
                      </a:cubicBezTo>
                      <a:cubicBezTo>
                        <a:pt x="41557" y="19875"/>
                        <a:pt x="43079" y="20446"/>
                        <a:pt x="44505" y="21016"/>
                      </a:cubicBezTo>
                      <a:lnTo>
                        <a:pt x="45171" y="21302"/>
                      </a:lnTo>
                      <a:lnTo>
                        <a:pt x="45266" y="20541"/>
                      </a:lnTo>
                      <a:lnTo>
                        <a:pt x="47453" y="11792"/>
                      </a:lnTo>
                      <a:cubicBezTo>
                        <a:pt x="48785" y="12268"/>
                        <a:pt x="50021" y="12743"/>
                        <a:pt x="51447" y="13314"/>
                      </a:cubicBezTo>
                      <a:cubicBezTo>
                        <a:pt x="52779" y="13884"/>
                        <a:pt x="54205" y="14455"/>
                        <a:pt x="55537" y="15025"/>
                      </a:cubicBezTo>
                      <a:lnTo>
                        <a:pt x="39085" y="76933"/>
                      </a:lnTo>
                      <a:cubicBezTo>
                        <a:pt x="37088" y="75982"/>
                        <a:pt x="33569" y="74461"/>
                        <a:pt x="32523" y="73985"/>
                      </a:cubicBezTo>
                      <a:cubicBezTo>
                        <a:pt x="32428" y="73890"/>
                        <a:pt x="32238" y="73890"/>
                        <a:pt x="32048" y="73795"/>
                      </a:cubicBezTo>
                      <a:cubicBezTo>
                        <a:pt x="30241" y="73034"/>
                        <a:pt x="25866" y="71228"/>
                        <a:pt x="24630" y="70752"/>
                      </a:cubicBezTo>
                      <a:cubicBezTo>
                        <a:pt x="24535" y="70752"/>
                        <a:pt x="24440" y="70752"/>
                        <a:pt x="24440" y="7075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9" name="Frihåndsform: figur 138">
                  <a:extLst>
                    <a:ext uri="{FF2B5EF4-FFF2-40B4-BE49-F238E27FC236}">
                      <a16:creationId xmlns:a16="http://schemas.microsoft.com/office/drawing/2014/main" id="{62E42977-95E4-4275-BF1A-349A6DDAEED5}"/>
                    </a:ext>
                  </a:extLst>
                </p:cNvPr>
                <p:cNvSpPr/>
                <p:nvPr/>
              </p:nvSpPr>
              <p:spPr>
                <a:xfrm>
                  <a:off x="10177881" y="984347"/>
                  <a:ext cx="53539" cy="17212"/>
                </a:xfrm>
                <a:custGeom>
                  <a:avLst/>
                  <a:gdLst>
                    <a:gd name="connsiteX0" fmla="*/ 53540 w 53539"/>
                    <a:gd name="connsiteY0" fmla="*/ 12838 h 17212"/>
                    <a:gd name="connsiteX1" fmla="*/ 46883 w 53539"/>
                    <a:gd name="connsiteY1" fmla="*/ 10556 h 17212"/>
                    <a:gd name="connsiteX2" fmla="*/ 36993 w 53539"/>
                    <a:gd name="connsiteY2" fmla="*/ 17213 h 17212"/>
                    <a:gd name="connsiteX3" fmla="*/ 26532 w 53539"/>
                    <a:gd name="connsiteY3" fmla="*/ 8654 h 17212"/>
                    <a:gd name="connsiteX4" fmla="*/ 16071 w 53539"/>
                    <a:gd name="connsiteY4" fmla="*/ 17213 h 17212"/>
                    <a:gd name="connsiteX5" fmla="*/ 6181 w 53539"/>
                    <a:gd name="connsiteY5" fmla="*/ 10556 h 17212"/>
                    <a:gd name="connsiteX6" fmla="*/ 0 w 53539"/>
                    <a:gd name="connsiteY6" fmla="*/ 12553 h 17212"/>
                    <a:gd name="connsiteX7" fmla="*/ 0 w 53539"/>
                    <a:gd name="connsiteY7" fmla="*/ 0 h 17212"/>
                    <a:gd name="connsiteX8" fmla="*/ 53444 w 53539"/>
                    <a:gd name="connsiteY8" fmla="*/ 0 h 17212"/>
                    <a:gd name="connsiteX9" fmla="*/ 53444 w 53539"/>
                    <a:gd name="connsiteY9" fmla="*/ 12838 h 1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539" h="17212">
                      <a:moveTo>
                        <a:pt x="53540" y="12838"/>
                      </a:moveTo>
                      <a:cubicBezTo>
                        <a:pt x="51733" y="11412"/>
                        <a:pt x="49450" y="10556"/>
                        <a:pt x="46883" y="10556"/>
                      </a:cubicBezTo>
                      <a:cubicBezTo>
                        <a:pt x="42413" y="10556"/>
                        <a:pt x="38609" y="13314"/>
                        <a:pt x="36993" y="17213"/>
                      </a:cubicBezTo>
                      <a:cubicBezTo>
                        <a:pt x="36042" y="12363"/>
                        <a:pt x="31667" y="8654"/>
                        <a:pt x="26532" y="8654"/>
                      </a:cubicBezTo>
                      <a:cubicBezTo>
                        <a:pt x="21397" y="8654"/>
                        <a:pt x="17022" y="12363"/>
                        <a:pt x="16071" y="17213"/>
                      </a:cubicBezTo>
                      <a:cubicBezTo>
                        <a:pt x="14455" y="13314"/>
                        <a:pt x="10651" y="10556"/>
                        <a:pt x="6181" y="10556"/>
                      </a:cubicBezTo>
                      <a:cubicBezTo>
                        <a:pt x="3899" y="10556"/>
                        <a:pt x="1807" y="11317"/>
                        <a:pt x="0" y="12553"/>
                      </a:cubicBezTo>
                      <a:lnTo>
                        <a:pt x="0" y="0"/>
                      </a:lnTo>
                      <a:lnTo>
                        <a:pt x="53444" y="0"/>
                      </a:lnTo>
                      <a:lnTo>
                        <a:pt x="53444" y="1283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6" name="Frihåndsform: figur 35">
                <a:extLst>
                  <a:ext uri="{FF2B5EF4-FFF2-40B4-BE49-F238E27FC236}">
                    <a16:creationId xmlns:a16="http://schemas.microsoft.com/office/drawing/2014/main" id="{8686478D-11DB-4543-85FB-71EE68AE257C}"/>
                  </a:ext>
                </a:extLst>
              </p:cNvPr>
              <p:cNvSpPr/>
              <p:nvPr/>
            </p:nvSpPr>
            <p:spPr>
              <a:xfrm>
                <a:off x="10150874" y="810225"/>
                <a:ext cx="52493" cy="54300"/>
              </a:xfrm>
              <a:custGeom>
                <a:avLst/>
                <a:gdLst>
                  <a:gd name="connsiteX0" fmla="*/ 52493 w 52493"/>
                  <a:gd name="connsiteY0" fmla="*/ 51352 h 54300"/>
                  <a:gd name="connsiteX1" fmla="*/ 49450 w 52493"/>
                  <a:gd name="connsiteY1" fmla="*/ 54300 h 54300"/>
                  <a:gd name="connsiteX2" fmla="*/ 47358 w 52493"/>
                  <a:gd name="connsiteY2" fmla="*/ 52208 h 54300"/>
                  <a:gd name="connsiteX3" fmla="*/ 0 w 52493"/>
                  <a:gd name="connsiteY3" fmla="*/ 3043 h 54300"/>
                  <a:gd name="connsiteX4" fmla="*/ 3043 w 52493"/>
                  <a:gd name="connsiteY4" fmla="*/ 0 h 54300"/>
                  <a:gd name="connsiteX5" fmla="*/ 50401 w 52493"/>
                  <a:gd name="connsiteY5" fmla="*/ 49165 h 5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93" h="54300">
                    <a:moveTo>
                      <a:pt x="52493" y="51352"/>
                    </a:moveTo>
                    <a:lnTo>
                      <a:pt x="49450" y="54300"/>
                    </a:lnTo>
                    <a:lnTo>
                      <a:pt x="47358" y="52208"/>
                    </a:lnTo>
                    <a:lnTo>
                      <a:pt x="0" y="3043"/>
                    </a:lnTo>
                    <a:lnTo>
                      <a:pt x="3043" y="0"/>
                    </a:lnTo>
                    <a:lnTo>
                      <a:pt x="50401" y="4916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7" name="dasdasda">
                <a:extLst>
                  <a:ext uri="{FF2B5EF4-FFF2-40B4-BE49-F238E27FC236}">
                    <a16:creationId xmlns:a16="http://schemas.microsoft.com/office/drawing/2014/main" id="{7398F80D-20EA-4F7A-A0B7-56F6416B6996}"/>
                  </a:ext>
                </a:extLst>
              </p:cNvPr>
              <p:cNvGrpSpPr/>
              <p:nvPr/>
            </p:nvGrpSpPr>
            <p:grpSpPr>
              <a:xfrm>
                <a:off x="10178642" y="627068"/>
                <a:ext cx="52778" cy="356137"/>
                <a:chOff x="10178642" y="627068"/>
                <a:chExt cx="52778" cy="356137"/>
              </a:xfrm>
              <a:solidFill>
                <a:srgbClr val="EBEBEB"/>
              </a:solidFill>
            </p:grpSpPr>
            <p:sp>
              <p:nvSpPr>
                <p:cNvPr id="134" name="Frihåndsform: figur 133">
                  <a:extLst>
                    <a:ext uri="{FF2B5EF4-FFF2-40B4-BE49-F238E27FC236}">
                      <a16:creationId xmlns:a16="http://schemas.microsoft.com/office/drawing/2014/main" id="{BB0D2F3D-F11D-4272-9A4C-AD029F18ED05}"/>
                    </a:ext>
                  </a:extLst>
                </p:cNvPr>
                <p:cNvSpPr/>
                <p:nvPr/>
              </p:nvSpPr>
              <p:spPr>
                <a:xfrm>
                  <a:off x="10178642" y="977690"/>
                  <a:ext cx="52778" cy="5515"/>
                </a:xfrm>
                <a:custGeom>
                  <a:avLst/>
                  <a:gdLst>
                    <a:gd name="connsiteX0" fmla="*/ 7608 w 52778"/>
                    <a:gd name="connsiteY0" fmla="*/ 0 h 5515"/>
                    <a:gd name="connsiteX1" fmla="*/ 8559 w 52778"/>
                    <a:gd name="connsiteY1" fmla="*/ 0 h 5515"/>
                    <a:gd name="connsiteX2" fmla="*/ 43935 w 52778"/>
                    <a:gd name="connsiteY2" fmla="*/ 0 h 5515"/>
                    <a:gd name="connsiteX3" fmla="*/ 44886 w 52778"/>
                    <a:gd name="connsiteY3" fmla="*/ 0 h 5515"/>
                    <a:gd name="connsiteX4" fmla="*/ 45837 w 52778"/>
                    <a:gd name="connsiteY4" fmla="*/ 0 h 5515"/>
                    <a:gd name="connsiteX5" fmla="*/ 52779 w 52778"/>
                    <a:gd name="connsiteY5" fmla="*/ 2758 h 5515"/>
                    <a:gd name="connsiteX6" fmla="*/ 45837 w 52778"/>
                    <a:gd name="connsiteY6" fmla="*/ 5516 h 5515"/>
                    <a:gd name="connsiteX7" fmla="*/ 26342 w 52778"/>
                    <a:gd name="connsiteY7" fmla="*/ 5516 h 5515"/>
                    <a:gd name="connsiteX8" fmla="*/ 6847 w 52778"/>
                    <a:gd name="connsiteY8" fmla="*/ 5516 h 5515"/>
                    <a:gd name="connsiteX9" fmla="*/ 0 w 52778"/>
                    <a:gd name="connsiteY9" fmla="*/ 2758 h 5515"/>
                    <a:gd name="connsiteX10" fmla="*/ 6847 w 52778"/>
                    <a:gd name="connsiteY10" fmla="*/ 0 h 5515"/>
                    <a:gd name="connsiteX11" fmla="*/ 7608 w 52778"/>
                    <a:gd name="connsiteY11" fmla="*/ 0 h 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2778" h="5515">
                      <a:moveTo>
                        <a:pt x="7608" y="0"/>
                      </a:moveTo>
                      <a:lnTo>
                        <a:pt x="8559" y="0"/>
                      </a:lnTo>
                      <a:lnTo>
                        <a:pt x="43935" y="0"/>
                      </a:lnTo>
                      <a:lnTo>
                        <a:pt x="44886" y="0"/>
                      </a:lnTo>
                      <a:lnTo>
                        <a:pt x="45837" y="0"/>
                      </a:lnTo>
                      <a:cubicBezTo>
                        <a:pt x="50782" y="0"/>
                        <a:pt x="52779" y="856"/>
                        <a:pt x="52779" y="2758"/>
                      </a:cubicBezTo>
                      <a:cubicBezTo>
                        <a:pt x="52779" y="4660"/>
                        <a:pt x="50782" y="5516"/>
                        <a:pt x="45837" y="5516"/>
                      </a:cubicBezTo>
                      <a:lnTo>
                        <a:pt x="26342" y="5516"/>
                      </a:lnTo>
                      <a:lnTo>
                        <a:pt x="6847" y="5516"/>
                      </a:lnTo>
                      <a:cubicBezTo>
                        <a:pt x="1902" y="5516"/>
                        <a:pt x="0" y="4660"/>
                        <a:pt x="0" y="2758"/>
                      </a:cubicBezTo>
                      <a:cubicBezTo>
                        <a:pt x="0" y="951"/>
                        <a:pt x="1902" y="0"/>
                        <a:pt x="6847" y="0"/>
                      </a:cubicBezTo>
                      <a:lnTo>
                        <a:pt x="7608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5" name="Frihåndsform: figur 134">
                  <a:extLst>
                    <a:ext uri="{FF2B5EF4-FFF2-40B4-BE49-F238E27FC236}">
                      <a16:creationId xmlns:a16="http://schemas.microsoft.com/office/drawing/2014/main" id="{0A7A1F04-52F6-4F3F-BD54-DE1231616FD7}"/>
                    </a:ext>
                  </a:extLst>
                </p:cNvPr>
                <p:cNvSpPr/>
                <p:nvPr/>
              </p:nvSpPr>
              <p:spPr>
                <a:xfrm>
                  <a:off x="10180734" y="627068"/>
                  <a:ext cx="48594" cy="63810"/>
                </a:xfrm>
                <a:custGeom>
                  <a:avLst/>
                  <a:gdLst>
                    <a:gd name="connsiteX0" fmla="*/ 28624 w 48594"/>
                    <a:gd name="connsiteY0" fmla="*/ 62859 h 63810"/>
                    <a:gd name="connsiteX1" fmla="*/ 29100 w 48594"/>
                    <a:gd name="connsiteY1" fmla="*/ 27578 h 63810"/>
                    <a:gd name="connsiteX2" fmla="*/ 29100 w 48594"/>
                    <a:gd name="connsiteY2" fmla="*/ 27388 h 63810"/>
                    <a:gd name="connsiteX3" fmla="*/ 23869 w 48594"/>
                    <a:gd name="connsiteY3" fmla="*/ 22062 h 63810"/>
                    <a:gd name="connsiteX4" fmla="*/ 18544 w 48594"/>
                    <a:gd name="connsiteY4" fmla="*/ 27483 h 63810"/>
                    <a:gd name="connsiteX5" fmla="*/ 18734 w 48594"/>
                    <a:gd name="connsiteY5" fmla="*/ 43079 h 63810"/>
                    <a:gd name="connsiteX6" fmla="*/ 18829 w 48594"/>
                    <a:gd name="connsiteY6" fmla="*/ 62859 h 63810"/>
                    <a:gd name="connsiteX7" fmla="*/ 11602 w 48594"/>
                    <a:gd name="connsiteY7" fmla="*/ 63239 h 63810"/>
                    <a:gd name="connsiteX8" fmla="*/ 3614 w 48594"/>
                    <a:gd name="connsiteY8" fmla="*/ 63810 h 63810"/>
                    <a:gd name="connsiteX9" fmla="*/ 0 w 48594"/>
                    <a:gd name="connsiteY9" fmla="*/ 1046 h 63810"/>
                    <a:gd name="connsiteX10" fmla="*/ 8749 w 48594"/>
                    <a:gd name="connsiteY10" fmla="*/ 475 h 63810"/>
                    <a:gd name="connsiteX11" fmla="*/ 9129 w 48594"/>
                    <a:gd name="connsiteY11" fmla="*/ 9415 h 63810"/>
                    <a:gd name="connsiteX12" fmla="*/ 9129 w 48594"/>
                    <a:gd name="connsiteY12" fmla="*/ 9985 h 63810"/>
                    <a:gd name="connsiteX13" fmla="*/ 9700 w 48594"/>
                    <a:gd name="connsiteY13" fmla="*/ 9890 h 63810"/>
                    <a:gd name="connsiteX14" fmla="*/ 12363 w 48594"/>
                    <a:gd name="connsiteY14" fmla="*/ 9795 h 63810"/>
                    <a:gd name="connsiteX15" fmla="*/ 19400 w 48594"/>
                    <a:gd name="connsiteY15" fmla="*/ 9605 h 63810"/>
                    <a:gd name="connsiteX16" fmla="*/ 19970 w 48594"/>
                    <a:gd name="connsiteY16" fmla="*/ 9605 h 63810"/>
                    <a:gd name="connsiteX17" fmla="*/ 19970 w 48594"/>
                    <a:gd name="connsiteY17" fmla="*/ 9129 h 63810"/>
                    <a:gd name="connsiteX18" fmla="*/ 19875 w 48594"/>
                    <a:gd name="connsiteY18" fmla="*/ 95 h 63810"/>
                    <a:gd name="connsiteX19" fmla="*/ 21777 w 48594"/>
                    <a:gd name="connsiteY19" fmla="*/ 0 h 63810"/>
                    <a:gd name="connsiteX20" fmla="*/ 26722 w 48594"/>
                    <a:gd name="connsiteY20" fmla="*/ 0 h 63810"/>
                    <a:gd name="connsiteX21" fmla="*/ 28624 w 48594"/>
                    <a:gd name="connsiteY21" fmla="*/ 95 h 63810"/>
                    <a:gd name="connsiteX22" fmla="*/ 28529 w 48594"/>
                    <a:gd name="connsiteY22" fmla="*/ 9129 h 63810"/>
                    <a:gd name="connsiteX23" fmla="*/ 28529 w 48594"/>
                    <a:gd name="connsiteY23" fmla="*/ 9700 h 63810"/>
                    <a:gd name="connsiteX24" fmla="*/ 29100 w 48594"/>
                    <a:gd name="connsiteY24" fmla="*/ 9700 h 63810"/>
                    <a:gd name="connsiteX25" fmla="*/ 36042 w 48594"/>
                    <a:gd name="connsiteY25" fmla="*/ 9890 h 63810"/>
                    <a:gd name="connsiteX26" fmla="*/ 38895 w 48594"/>
                    <a:gd name="connsiteY26" fmla="*/ 9985 h 63810"/>
                    <a:gd name="connsiteX27" fmla="*/ 39465 w 48594"/>
                    <a:gd name="connsiteY27" fmla="*/ 10080 h 63810"/>
                    <a:gd name="connsiteX28" fmla="*/ 39465 w 48594"/>
                    <a:gd name="connsiteY28" fmla="*/ 9415 h 63810"/>
                    <a:gd name="connsiteX29" fmla="*/ 39750 w 48594"/>
                    <a:gd name="connsiteY29" fmla="*/ 475 h 63810"/>
                    <a:gd name="connsiteX30" fmla="*/ 48595 w 48594"/>
                    <a:gd name="connsiteY30" fmla="*/ 1046 h 63810"/>
                    <a:gd name="connsiteX31" fmla="*/ 45076 w 48594"/>
                    <a:gd name="connsiteY31" fmla="*/ 63810 h 63810"/>
                    <a:gd name="connsiteX32" fmla="*/ 37278 w 48594"/>
                    <a:gd name="connsiteY32" fmla="*/ 63239 h 63810"/>
                    <a:gd name="connsiteX33" fmla="*/ 28624 w 48594"/>
                    <a:gd name="connsiteY33" fmla="*/ 62859 h 63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8594" h="63810">
                      <a:moveTo>
                        <a:pt x="28624" y="62859"/>
                      </a:moveTo>
                      <a:cubicBezTo>
                        <a:pt x="28624" y="54586"/>
                        <a:pt x="29100" y="29575"/>
                        <a:pt x="29100" y="27578"/>
                      </a:cubicBezTo>
                      <a:lnTo>
                        <a:pt x="29100" y="27388"/>
                      </a:lnTo>
                      <a:cubicBezTo>
                        <a:pt x="29100" y="24535"/>
                        <a:pt x="27198" y="22062"/>
                        <a:pt x="23869" y="22062"/>
                      </a:cubicBezTo>
                      <a:cubicBezTo>
                        <a:pt x="20446" y="22062"/>
                        <a:pt x="18544" y="24535"/>
                        <a:pt x="18544" y="27483"/>
                      </a:cubicBezTo>
                      <a:cubicBezTo>
                        <a:pt x="18544" y="28529"/>
                        <a:pt x="18639" y="35566"/>
                        <a:pt x="18734" y="43079"/>
                      </a:cubicBezTo>
                      <a:cubicBezTo>
                        <a:pt x="18829" y="49926"/>
                        <a:pt x="18829" y="58770"/>
                        <a:pt x="18829" y="62859"/>
                      </a:cubicBezTo>
                      <a:cubicBezTo>
                        <a:pt x="16357" y="62954"/>
                        <a:pt x="13979" y="63049"/>
                        <a:pt x="11602" y="63239"/>
                      </a:cubicBezTo>
                      <a:cubicBezTo>
                        <a:pt x="10270" y="63335"/>
                        <a:pt x="5516" y="63620"/>
                        <a:pt x="3614" y="63810"/>
                      </a:cubicBezTo>
                      <a:lnTo>
                        <a:pt x="0" y="1046"/>
                      </a:lnTo>
                      <a:cubicBezTo>
                        <a:pt x="1997" y="951"/>
                        <a:pt x="6752" y="571"/>
                        <a:pt x="8749" y="475"/>
                      </a:cubicBezTo>
                      <a:lnTo>
                        <a:pt x="9129" y="9415"/>
                      </a:lnTo>
                      <a:lnTo>
                        <a:pt x="9129" y="9985"/>
                      </a:lnTo>
                      <a:lnTo>
                        <a:pt x="9700" y="9890"/>
                      </a:lnTo>
                      <a:cubicBezTo>
                        <a:pt x="10175" y="9890"/>
                        <a:pt x="11221" y="9890"/>
                        <a:pt x="12363" y="9795"/>
                      </a:cubicBezTo>
                      <a:cubicBezTo>
                        <a:pt x="14930" y="9700"/>
                        <a:pt x="18259" y="9605"/>
                        <a:pt x="19400" y="9605"/>
                      </a:cubicBezTo>
                      <a:lnTo>
                        <a:pt x="19970" y="9605"/>
                      </a:lnTo>
                      <a:lnTo>
                        <a:pt x="19970" y="9129"/>
                      </a:lnTo>
                      <a:lnTo>
                        <a:pt x="19875" y="95"/>
                      </a:lnTo>
                      <a:cubicBezTo>
                        <a:pt x="20446" y="95"/>
                        <a:pt x="21111" y="95"/>
                        <a:pt x="21777" y="0"/>
                      </a:cubicBezTo>
                      <a:lnTo>
                        <a:pt x="26722" y="0"/>
                      </a:lnTo>
                      <a:cubicBezTo>
                        <a:pt x="27388" y="95"/>
                        <a:pt x="28054" y="95"/>
                        <a:pt x="28624" y="95"/>
                      </a:cubicBezTo>
                      <a:lnTo>
                        <a:pt x="28529" y="9129"/>
                      </a:lnTo>
                      <a:lnTo>
                        <a:pt x="28529" y="9700"/>
                      </a:lnTo>
                      <a:lnTo>
                        <a:pt x="29100" y="9700"/>
                      </a:lnTo>
                      <a:cubicBezTo>
                        <a:pt x="30241" y="9700"/>
                        <a:pt x="33379" y="9795"/>
                        <a:pt x="36042" y="9890"/>
                      </a:cubicBezTo>
                      <a:cubicBezTo>
                        <a:pt x="37278" y="9985"/>
                        <a:pt x="38324" y="9985"/>
                        <a:pt x="38895" y="9985"/>
                      </a:cubicBezTo>
                      <a:lnTo>
                        <a:pt x="39465" y="10080"/>
                      </a:lnTo>
                      <a:lnTo>
                        <a:pt x="39465" y="9415"/>
                      </a:lnTo>
                      <a:lnTo>
                        <a:pt x="39750" y="475"/>
                      </a:lnTo>
                      <a:cubicBezTo>
                        <a:pt x="41843" y="571"/>
                        <a:pt x="46502" y="951"/>
                        <a:pt x="48595" y="1046"/>
                      </a:cubicBezTo>
                      <a:lnTo>
                        <a:pt x="45076" y="63810"/>
                      </a:lnTo>
                      <a:cubicBezTo>
                        <a:pt x="43079" y="63620"/>
                        <a:pt x="38514" y="63335"/>
                        <a:pt x="37278" y="63239"/>
                      </a:cubicBezTo>
                      <a:cubicBezTo>
                        <a:pt x="34425" y="63049"/>
                        <a:pt x="31572" y="62954"/>
                        <a:pt x="28624" y="6285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6" name="Frihåndsform: figur 135">
                  <a:extLst>
                    <a:ext uri="{FF2B5EF4-FFF2-40B4-BE49-F238E27FC236}">
                      <a16:creationId xmlns:a16="http://schemas.microsoft.com/office/drawing/2014/main" id="{9DECB0DB-C9AC-4C6A-A7E7-C1B2A5D4A948}"/>
                    </a:ext>
                  </a:extLst>
                </p:cNvPr>
                <p:cNvSpPr/>
                <p:nvPr/>
              </p:nvSpPr>
              <p:spPr>
                <a:xfrm>
                  <a:off x="10181020" y="971319"/>
                  <a:ext cx="47928" cy="5420"/>
                </a:xfrm>
                <a:custGeom>
                  <a:avLst/>
                  <a:gdLst>
                    <a:gd name="connsiteX0" fmla="*/ 41652 w 47928"/>
                    <a:gd name="connsiteY0" fmla="*/ 5421 h 5420"/>
                    <a:gd name="connsiteX1" fmla="*/ 6276 w 47928"/>
                    <a:gd name="connsiteY1" fmla="*/ 5421 h 5420"/>
                    <a:gd name="connsiteX2" fmla="*/ 0 w 47928"/>
                    <a:gd name="connsiteY2" fmla="*/ 2663 h 5420"/>
                    <a:gd name="connsiteX3" fmla="*/ 6276 w 47928"/>
                    <a:gd name="connsiteY3" fmla="*/ 0 h 5420"/>
                    <a:gd name="connsiteX4" fmla="*/ 23964 w 47928"/>
                    <a:gd name="connsiteY4" fmla="*/ 0 h 5420"/>
                    <a:gd name="connsiteX5" fmla="*/ 41652 w 47928"/>
                    <a:gd name="connsiteY5" fmla="*/ 0 h 5420"/>
                    <a:gd name="connsiteX6" fmla="*/ 47929 w 47928"/>
                    <a:gd name="connsiteY6" fmla="*/ 2663 h 5420"/>
                    <a:gd name="connsiteX7" fmla="*/ 41652 w 47928"/>
                    <a:gd name="connsiteY7" fmla="*/ 5421 h 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928" h="5420">
                      <a:moveTo>
                        <a:pt x="41652" y="5421"/>
                      </a:moveTo>
                      <a:lnTo>
                        <a:pt x="6276" y="5421"/>
                      </a:lnTo>
                      <a:cubicBezTo>
                        <a:pt x="1807" y="5421"/>
                        <a:pt x="0" y="4565"/>
                        <a:pt x="0" y="2663"/>
                      </a:cubicBezTo>
                      <a:cubicBezTo>
                        <a:pt x="0" y="856"/>
                        <a:pt x="1807" y="0"/>
                        <a:pt x="6276" y="0"/>
                      </a:cubicBezTo>
                      <a:lnTo>
                        <a:pt x="23964" y="0"/>
                      </a:lnTo>
                      <a:lnTo>
                        <a:pt x="41652" y="0"/>
                      </a:lnTo>
                      <a:cubicBezTo>
                        <a:pt x="46027" y="0"/>
                        <a:pt x="47929" y="856"/>
                        <a:pt x="47929" y="2663"/>
                      </a:cubicBezTo>
                      <a:cubicBezTo>
                        <a:pt x="47834" y="4565"/>
                        <a:pt x="46027" y="5421"/>
                        <a:pt x="41652" y="542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8" name="Frihåndsform: figur 37">
                <a:extLst>
                  <a:ext uri="{FF2B5EF4-FFF2-40B4-BE49-F238E27FC236}">
                    <a16:creationId xmlns:a16="http://schemas.microsoft.com/office/drawing/2014/main" id="{17DB2AB2-9413-42DB-A9B3-F3A475984853}"/>
                  </a:ext>
                </a:extLst>
              </p:cNvPr>
              <p:cNvSpPr/>
              <p:nvPr/>
            </p:nvSpPr>
            <p:spPr>
              <a:xfrm>
                <a:off x="10185489" y="870896"/>
                <a:ext cx="38704" cy="99281"/>
              </a:xfrm>
              <a:custGeom>
                <a:avLst/>
                <a:gdLst>
                  <a:gd name="connsiteX0" fmla="*/ 2853 w 38704"/>
                  <a:gd name="connsiteY0" fmla="*/ 18449 h 99281"/>
                  <a:gd name="connsiteX1" fmla="*/ 19970 w 38704"/>
                  <a:gd name="connsiteY1" fmla="*/ 0 h 99281"/>
                  <a:gd name="connsiteX2" fmla="*/ 23109 w 38704"/>
                  <a:gd name="connsiteY2" fmla="*/ 3138 h 99281"/>
                  <a:gd name="connsiteX3" fmla="*/ 35471 w 38704"/>
                  <a:gd name="connsiteY3" fmla="*/ 15976 h 99281"/>
                  <a:gd name="connsiteX4" fmla="*/ 38704 w 38704"/>
                  <a:gd name="connsiteY4" fmla="*/ 99281 h 99281"/>
                  <a:gd name="connsiteX5" fmla="*/ 0 w 38704"/>
                  <a:gd name="connsiteY5" fmla="*/ 99281 h 9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04" h="99281">
                    <a:moveTo>
                      <a:pt x="2853" y="18449"/>
                    </a:moveTo>
                    <a:lnTo>
                      <a:pt x="19970" y="0"/>
                    </a:lnTo>
                    <a:lnTo>
                      <a:pt x="23109" y="3138"/>
                    </a:lnTo>
                    <a:lnTo>
                      <a:pt x="35471" y="15976"/>
                    </a:lnTo>
                    <a:lnTo>
                      <a:pt x="38704" y="99281"/>
                    </a:lnTo>
                    <a:lnTo>
                      <a:pt x="0" y="99281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9" name="dasdasda">
                <a:extLst>
                  <a:ext uri="{FF2B5EF4-FFF2-40B4-BE49-F238E27FC236}">
                    <a16:creationId xmlns:a16="http://schemas.microsoft.com/office/drawing/2014/main" id="{562CCA10-BAF3-469F-90F7-6BD944CEAFF1}"/>
                  </a:ext>
                </a:extLst>
              </p:cNvPr>
              <p:cNvGrpSpPr/>
              <p:nvPr/>
            </p:nvGrpSpPr>
            <p:grpSpPr>
              <a:xfrm>
                <a:off x="10145644" y="656072"/>
                <a:ext cx="118395" cy="249724"/>
                <a:chOff x="10145644" y="656072"/>
                <a:chExt cx="118395" cy="249724"/>
              </a:xfrm>
              <a:solidFill>
                <a:srgbClr val="EBEBEB"/>
              </a:solidFill>
            </p:grpSpPr>
            <p:sp>
              <p:nvSpPr>
                <p:cNvPr id="131" name="Frihåndsform: figur 130">
                  <a:extLst>
                    <a:ext uri="{FF2B5EF4-FFF2-40B4-BE49-F238E27FC236}">
                      <a16:creationId xmlns:a16="http://schemas.microsoft.com/office/drawing/2014/main" id="{57F80814-1601-4B68-B8C9-A3274FC7D1A3}"/>
                    </a:ext>
                  </a:extLst>
                </p:cNvPr>
                <p:cNvSpPr/>
                <p:nvPr/>
              </p:nvSpPr>
              <p:spPr>
                <a:xfrm>
                  <a:off x="10145644" y="656072"/>
                  <a:ext cx="37277" cy="40511"/>
                </a:xfrm>
                <a:custGeom>
                  <a:avLst/>
                  <a:gdLst>
                    <a:gd name="connsiteX0" fmla="*/ 0 w 37277"/>
                    <a:gd name="connsiteY0" fmla="*/ 6086 h 40511"/>
                    <a:gd name="connsiteX1" fmla="*/ 35281 w 37277"/>
                    <a:gd name="connsiteY1" fmla="*/ 0 h 40511"/>
                    <a:gd name="connsiteX2" fmla="*/ 37278 w 37277"/>
                    <a:gd name="connsiteY2" fmla="*/ 34901 h 40511"/>
                    <a:gd name="connsiteX3" fmla="*/ 5135 w 37277"/>
                    <a:gd name="connsiteY3" fmla="*/ 40511 h 40511"/>
                    <a:gd name="connsiteX4" fmla="*/ 0 w 37277"/>
                    <a:gd name="connsiteY4" fmla="*/ 6086 h 40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77" h="40511">
                      <a:moveTo>
                        <a:pt x="0" y="6086"/>
                      </a:moveTo>
                      <a:cubicBezTo>
                        <a:pt x="10936" y="3423"/>
                        <a:pt x="22823" y="1236"/>
                        <a:pt x="35281" y="0"/>
                      </a:cubicBezTo>
                      <a:lnTo>
                        <a:pt x="37278" y="34901"/>
                      </a:lnTo>
                      <a:cubicBezTo>
                        <a:pt x="26247" y="35947"/>
                        <a:pt x="15501" y="37849"/>
                        <a:pt x="5135" y="40511"/>
                      </a:cubicBezTo>
                      <a:lnTo>
                        <a:pt x="0" y="608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2" name="Frihåndsform: figur 131">
                  <a:extLst>
                    <a:ext uri="{FF2B5EF4-FFF2-40B4-BE49-F238E27FC236}">
                      <a16:creationId xmlns:a16="http://schemas.microsoft.com/office/drawing/2014/main" id="{AD962609-9A83-438F-B2DD-1A3B44993547}"/>
                    </a:ext>
                  </a:extLst>
                </p:cNvPr>
                <p:cNvSpPr/>
                <p:nvPr/>
              </p:nvSpPr>
              <p:spPr>
                <a:xfrm>
                  <a:off x="10206125" y="867092"/>
                  <a:ext cx="37373" cy="38704"/>
                </a:xfrm>
                <a:custGeom>
                  <a:avLst/>
                  <a:gdLst>
                    <a:gd name="connsiteX0" fmla="*/ 0 w 37373"/>
                    <a:gd name="connsiteY0" fmla="*/ 3138 h 38704"/>
                    <a:gd name="connsiteX1" fmla="*/ 2948 w 37373"/>
                    <a:gd name="connsiteY1" fmla="*/ 0 h 38704"/>
                    <a:gd name="connsiteX2" fmla="*/ 6371 w 37373"/>
                    <a:gd name="connsiteY2" fmla="*/ 3423 h 38704"/>
                    <a:gd name="connsiteX3" fmla="*/ 37373 w 37373"/>
                    <a:gd name="connsiteY3" fmla="*/ 35661 h 38704"/>
                    <a:gd name="connsiteX4" fmla="*/ 35756 w 37373"/>
                    <a:gd name="connsiteY4" fmla="*/ 37088 h 38704"/>
                    <a:gd name="connsiteX5" fmla="*/ 34235 w 37373"/>
                    <a:gd name="connsiteY5" fmla="*/ 38704 h 38704"/>
                    <a:gd name="connsiteX6" fmla="*/ 3043 w 37373"/>
                    <a:gd name="connsiteY6" fmla="*/ 6371 h 38704"/>
                    <a:gd name="connsiteX7" fmla="*/ 0 w 37373"/>
                    <a:gd name="connsiteY7" fmla="*/ 3138 h 38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373" h="38704">
                      <a:moveTo>
                        <a:pt x="0" y="3138"/>
                      </a:moveTo>
                      <a:lnTo>
                        <a:pt x="2948" y="0"/>
                      </a:lnTo>
                      <a:lnTo>
                        <a:pt x="6371" y="3423"/>
                      </a:lnTo>
                      <a:lnTo>
                        <a:pt x="37373" y="35661"/>
                      </a:lnTo>
                      <a:cubicBezTo>
                        <a:pt x="36802" y="36042"/>
                        <a:pt x="36327" y="36517"/>
                        <a:pt x="35756" y="37088"/>
                      </a:cubicBezTo>
                      <a:cubicBezTo>
                        <a:pt x="35186" y="37658"/>
                        <a:pt x="34710" y="38134"/>
                        <a:pt x="34235" y="38704"/>
                      </a:cubicBezTo>
                      <a:lnTo>
                        <a:pt x="3043" y="6371"/>
                      </a:lnTo>
                      <a:lnTo>
                        <a:pt x="0" y="313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3" name="Frihåndsform: figur 132">
                  <a:extLst>
                    <a:ext uri="{FF2B5EF4-FFF2-40B4-BE49-F238E27FC236}">
                      <a16:creationId xmlns:a16="http://schemas.microsoft.com/office/drawing/2014/main" id="{F8614D6F-F8AD-4769-A4F7-C92AD1ADE10A}"/>
                    </a:ext>
                  </a:extLst>
                </p:cNvPr>
                <p:cNvSpPr/>
                <p:nvPr/>
              </p:nvSpPr>
              <p:spPr>
                <a:xfrm>
                  <a:off x="10227142" y="656168"/>
                  <a:ext cx="36897" cy="40321"/>
                </a:xfrm>
                <a:custGeom>
                  <a:avLst/>
                  <a:gdLst>
                    <a:gd name="connsiteX0" fmla="*/ 1997 w 36897"/>
                    <a:gd name="connsiteY0" fmla="*/ 0 h 40321"/>
                    <a:gd name="connsiteX1" fmla="*/ 36898 w 36897"/>
                    <a:gd name="connsiteY1" fmla="*/ 5896 h 40321"/>
                    <a:gd name="connsiteX2" fmla="*/ 31762 w 36897"/>
                    <a:gd name="connsiteY2" fmla="*/ 40321 h 40321"/>
                    <a:gd name="connsiteX3" fmla="*/ 0 w 36897"/>
                    <a:gd name="connsiteY3" fmla="*/ 34805 h 40321"/>
                    <a:gd name="connsiteX4" fmla="*/ 1997 w 36897"/>
                    <a:gd name="connsiteY4" fmla="*/ 0 h 40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97" h="40321">
                      <a:moveTo>
                        <a:pt x="1997" y="0"/>
                      </a:moveTo>
                      <a:cubicBezTo>
                        <a:pt x="14265" y="1141"/>
                        <a:pt x="26057" y="3423"/>
                        <a:pt x="36898" y="5896"/>
                      </a:cubicBezTo>
                      <a:lnTo>
                        <a:pt x="31762" y="40321"/>
                      </a:lnTo>
                      <a:cubicBezTo>
                        <a:pt x="21397" y="37753"/>
                        <a:pt x="10841" y="35852"/>
                        <a:pt x="0" y="34805"/>
                      </a:cubicBezTo>
                      <a:lnTo>
                        <a:pt x="1997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40" name="Frihåndsform: figur 39">
                <a:extLst>
                  <a:ext uri="{FF2B5EF4-FFF2-40B4-BE49-F238E27FC236}">
                    <a16:creationId xmlns:a16="http://schemas.microsoft.com/office/drawing/2014/main" id="{DFAE4B7C-351C-4750-A014-406E6D4A37FD}"/>
                  </a:ext>
                </a:extLst>
              </p:cNvPr>
              <p:cNvSpPr/>
              <p:nvPr/>
            </p:nvSpPr>
            <p:spPr>
              <a:xfrm>
                <a:off x="10133566" y="814979"/>
                <a:ext cx="35851" cy="36041"/>
              </a:xfrm>
              <a:custGeom>
                <a:avLst/>
                <a:gdLst>
                  <a:gd name="connsiteX0" fmla="*/ 35852 w 35851"/>
                  <a:gd name="connsiteY0" fmla="*/ 19114 h 36041"/>
                  <a:gd name="connsiteX1" fmla="*/ 18354 w 35851"/>
                  <a:gd name="connsiteY1" fmla="*/ 36042 h 36041"/>
                  <a:gd name="connsiteX2" fmla="*/ 10746 w 35851"/>
                  <a:gd name="connsiteY2" fmla="*/ 28054 h 36041"/>
                  <a:gd name="connsiteX3" fmla="*/ 15976 w 35851"/>
                  <a:gd name="connsiteY3" fmla="*/ 23013 h 36041"/>
                  <a:gd name="connsiteX4" fmla="*/ 20541 w 35851"/>
                  <a:gd name="connsiteY4" fmla="*/ 27768 h 36041"/>
                  <a:gd name="connsiteX5" fmla="*/ 23774 w 35851"/>
                  <a:gd name="connsiteY5" fmla="*/ 24630 h 36041"/>
                  <a:gd name="connsiteX6" fmla="*/ 19210 w 35851"/>
                  <a:gd name="connsiteY6" fmla="*/ 19875 h 36041"/>
                  <a:gd name="connsiteX7" fmla="*/ 24915 w 35851"/>
                  <a:gd name="connsiteY7" fmla="*/ 14360 h 36041"/>
                  <a:gd name="connsiteX8" fmla="*/ 21872 w 35851"/>
                  <a:gd name="connsiteY8" fmla="*/ 11126 h 36041"/>
                  <a:gd name="connsiteX9" fmla="*/ 16071 w 35851"/>
                  <a:gd name="connsiteY9" fmla="*/ 16737 h 36041"/>
                  <a:gd name="connsiteX10" fmla="*/ 11507 w 35851"/>
                  <a:gd name="connsiteY10" fmla="*/ 11982 h 36041"/>
                  <a:gd name="connsiteX11" fmla="*/ 8273 w 35851"/>
                  <a:gd name="connsiteY11" fmla="*/ 15120 h 36041"/>
                  <a:gd name="connsiteX12" fmla="*/ 12838 w 35851"/>
                  <a:gd name="connsiteY12" fmla="*/ 19875 h 36041"/>
                  <a:gd name="connsiteX13" fmla="*/ 7608 w 35851"/>
                  <a:gd name="connsiteY13" fmla="*/ 24915 h 36041"/>
                  <a:gd name="connsiteX14" fmla="*/ 0 w 35851"/>
                  <a:gd name="connsiteY14" fmla="*/ 16927 h 36041"/>
                  <a:gd name="connsiteX15" fmla="*/ 17403 w 35851"/>
                  <a:gd name="connsiteY15" fmla="*/ 0 h 3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851" h="36041">
                    <a:moveTo>
                      <a:pt x="35852" y="19114"/>
                    </a:moveTo>
                    <a:lnTo>
                      <a:pt x="18354" y="36042"/>
                    </a:lnTo>
                    <a:lnTo>
                      <a:pt x="10746" y="28054"/>
                    </a:lnTo>
                    <a:lnTo>
                      <a:pt x="15976" y="23013"/>
                    </a:lnTo>
                    <a:lnTo>
                      <a:pt x="20541" y="27768"/>
                    </a:lnTo>
                    <a:lnTo>
                      <a:pt x="23774" y="24630"/>
                    </a:lnTo>
                    <a:lnTo>
                      <a:pt x="19210" y="19875"/>
                    </a:lnTo>
                    <a:lnTo>
                      <a:pt x="24915" y="14360"/>
                    </a:lnTo>
                    <a:lnTo>
                      <a:pt x="21872" y="11126"/>
                    </a:lnTo>
                    <a:lnTo>
                      <a:pt x="16071" y="16737"/>
                    </a:lnTo>
                    <a:lnTo>
                      <a:pt x="11507" y="11982"/>
                    </a:lnTo>
                    <a:lnTo>
                      <a:pt x="8273" y="15120"/>
                    </a:lnTo>
                    <a:lnTo>
                      <a:pt x="12838" y="19875"/>
                    </a:lnTo>
                    <a:lnTo>
                      <a:pt x="7608" y="24915"/>
                    </a:lnTo>
                    <a:lnTo>
                      <a:pt x="0" y="16927"/>
                    </a:lnTo>
                    <a:lnTo>
                      <a:pt x="1740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1" name="Frihåndsform: figur 40">
                <a:extLst>
                  <a:ext uri="{FF2B5EF4-FFF2-40B4-BE49-F238E27FC236}">
                    <a16:creationId xmlns:a16="http://schemas.microsoft.com/office/drawing/2014/main" id="{530297E1-ED15-4F25-97E2-DC5434AE8460}"/>
                  </a:ext>
                </a:extLst>
              </p:cNvPr>
              <p:cNvSpPr/>
              <p:nvPr/>
            </p:nvSpPr>
            <p:spPr>
              <a:xfrm>
                <a:off x="10187867" y="809844"/>
                <a:ext cx="34044" cy="5420"/>
              </a:xfrm>
              <a:custGeom>
                <a:avLst/>
                <a:gdLst>
                  <a:gd name="connsiteX0" fmla="*/ 28244 w 34044"/>
                  <a:gd name="connsiteY0" fmla="*/ 0 h 5420"/>
                  <a:gd name="connsiteX1" fmla="*/ 34045 w 34044"/>
                  <a:gd name="connsiteY1" fmla="*/ 2853 h 5420"/>
                  <a:gd name="connsiteX2" fmla="*/ 31097 w 34044"/>
                  <a:gd name="connsiteY2" fmla="*/ 5421 h 5420"/>
                  <a:gd name="connsiteX3" fmla="*/ 3043 w 34044"/>
                  <a:gd name="connsiteY3" fmla="*/ 5421 h 5420"/>
                  <a:gd name="connsiteX4" fmla="*/ 0 w 34044"/>
                  <a:gd name="connsiteY4" fmla="*/ 2853 h 5420"/>
                  <a:gd name="connsiteX5" fmla="*/ 5801 w 34044"/>
                  <a:gd name="connsiteY5" fmla="*/ 0 h 5420"/>
                  <a:gd name="connsiteX6" fmla="*/ 28244 w 34044"/>
                  <a:gd name="connsiteY6" fmla="*/ 0 h 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44" h="5420">
                    <a:moveTo>
                      <a:pt x="28244" y="0"/>
                    </a:moveTo>
                    <a:cubicBezTo>
                      <a:pt x="32713" y="0"/>
                      <a:pt x="34045" y="1046"/>
                      <a:pt x="34045" y="2853"/>
                    </a:cubicBezTo>
                    <a:cubicBezTo>
                      <a:pt x="34045" y="4184"/>
                      <a:pt x="33284" y="5040"/>
                      <a:pt x="31097" y="5421"/>
                    </a:cubicBezTo>
                    <a:lnTo>
                      <a:pt x="3043" y="5421"/>
                    </a:lnTo>
                    <a:cubicBezTo>
                      <a:pt x="856" y="5040"/>
                      <a:pt x="0" y="4184"/>
                      <a:pt x="0" y="2853"/>
                    </a:cubicBezTo>
                    <a:cubicBezTo>
                      <a:pt x="0" y="1046"/>
                      <a:pt x="1426" y="0"/>
                      <a:pt x="5801" y="0"/>
                    </a:cubicBezTo>
                    <a:lnTo>
                      <a:pt x="28244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2" name="Frihåndsform: figur 41">
                <a:extLst>
                  <a:ext uri="{FF2B5EF4-FFF2-40B4-BE49-F238E27FC236}">
                    <a16:creationId xmlns:a16="http://schemas.microsoft.com/office/drawing/2014/main" id="{959A551C-D63A-4733-8C1F-DBFEEA8AC8F7}"/>
                  </a:ext>
                </a:extLst>
              </p:cNvPr>
              <p:cNvSpPr/>
              <p:nvPr/>
            </p:nvSpPr>
            <p:spPr>
              <a:xfrm>
                <a:off x="10189769" y="816121"/>
                <a:ext cx="29575" cy="44790"/>
              </a:xfrm>
              <a:custGeom>
                <a:avLst/>
                <a:gdLst>
                  <a:gd name="connsiteX0" fmla="*/ 29575 w 29575"/>
                  <a:gd name="connsiteY0" fmla="*/ 29480 h 44790"/>
                  <a:gd name="connsiteX1" fmla="*/ 14360 w 29575"/>
                  <a:gd name="connsiteY1" fmla="*/ 44791 h 44790"/>
                  <a:gd name="connsiteX2" fmla="*/ 12267 w 29575"/>
                  <a:gd name="connsiteY2" fmla="*/ 42603 h 44790"/>
                  <a:gd name="connsiteX3" fmla="*/ 0 w 29575"/>
                  <a:gd name="connsiteY3" fmla="*/ 29860 h 44790"/>
                  <a:gd name="connsiteX4" fmla="*/ 1046 w 29575"/>
                  <a:gd name="connsiteY4" fmla="*/ 0 h 44790"/>
                  <a:gd name="connsiteX5" fmla="*/ 28434 w 29575"/>
                  <a:gd name="connsiteY5" fmla="*/ 95 h 4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75" h="44790">
                    <a:moveTo>
                      <a:pt x="29575" y="29480"/>
                    </a:moveTo>
                    <a:lnTo>
                      <a:pt x="14360" y="44791"/>
                    </a:lnTo>
                    <a:lnTo>
                      <a:pt x="12267" y="42603"/>
                    </a:lnTo>
                    <a:lnTo>
                      <a:pt x="0" y="29860"/>
                    </a:lnTo>
                    <a:lnTo>
                      <a:pt x="1046" y="0"/>
                    </a:lnTo>
                    <a:lnTo>
                      <a:pt x="28434" y="9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43" name="dasdasda">
                <a:extLst>
                  <a:ext uri="{FF2B5EF4-FFF2-40B4-BE49-F238E27FC236}">
                    <a16:creationId xmlns:a16="http://schemas.microsoft.com/office/drawing/2014/main" id="{34EBCD71-0FF8-457A-8420-46BC14641BA1}"/>
                  </a:ext>
                </a:extLst>
              </p:cNvPr>
              <p:cNvGrpSpPr/>
              <p:nvPr/>
            </p:nvGrpSpPr>
            <p:grpSpPr>
              <a:xfrm>
                <a:off x="10121109" y="701339"/>
                <a:ext cx="167560" cy="331317"/>
                <a:chOff x="10121109" y="701339"/>
                <a:chExt cx="167560" cy="331317"/>
              </a:xfrm>
              <a:solidFill>
                <a:srgbClr val="EBEBEB"/>
              </a:solidFill>
            </p:grpSpPr>
            <p:sp>
              <p:nvSpPr>
                <p:cNvPr id="109" name="Frihåndsform: figur 108">
                  <a:extLst>
                    <a:ext uri="{FF2B5EF4-FFF2-40B4-BE49-F238E27FC236}">
                      <a16:creationId xmlns:a16="http://schemas.microsoft.com/office/drawing/2014/main" id="{BCCB86C5-E6D3-4598-B3C5-B92EE30FFBC1}"/>
                    </a:ext>
                  </a:extLst>
                </p:cNvPr>
                <p:cNvSpPr/>
                <p:nvPr/>
              </p:nvSpPr>
              <p:spPr>
                <a:xfrm>
                  <a:off x="10193002" y="701339"/>
                  <a:ext cx="23679" cy="8939"/>
                </a:xfrm>
                <a:custGeom>
                  <a:avLst/>
                  <a:gdLst>
                    <a:gd name="connsiteX0" fmla="*/ 23489 w 23679"/>
                    <a:gd name="connsiteY0" fmla="*/ 8939 h 8939"/>
                    <a:gd name="connsiteX1" fmla="*/ 19685 w 23679"/>
                    <a:gd name="connsiteY1" fmla="*/ 8654 h 8939"/>
                    <a:gd name="connsiteX2" fmla="*/ 11602 w 23679"/>
                    <a:gd name="connsiteY2" fmla="*/ 8464 h 8939"/>
                    <a:gd name="connsiteX3" fmla="*/ 3519 w 23679"/>
                    <a:gd name="connsiteY3" fmla="*/ 8654 h 8939"/>
                    <a:gd name="connsiteX4" fmla="*/ 285 w 23679"/>
                    <a:gd name="connsiteY4" fmla="*/ 8844 h 8939"/>
                    <a:gd name="connsiteX5" fmla="*/ 0 w 23679"/>
                    <a:gd name="connsiteY5" fmla="*/ 380 h 8939"/>
                    <a:gd name="connsiteX6" fmla="*/ 95 w 23679"/>
                    <a:gd name="connsiteY6" fmla="*/ 380 h 8939"/>
                    <a:gd name="connsiteX7" fmla="*/ 3994 w 23679"/>
                    <a:gd name="connsiteY7" fmla="*/ 190 h 8939"/>
                    <a:gd name="connsiteX8" fmla="*/ 12267 w 23679"/>
                    <a:gd name="connsiteY8" fmla="*/ 0 h 8939"/>
                    <a:gd name="connsiteX9" fmla="*/ 20446 w 23679"/>
                    <a:gd name="connsiteY9" fmla="*/ 190 h 8939"/>
                    <a:gd name="connsiteX10" fmla="*/ 23679 w 23679"/>
                    <a:gd name="connsiteY10" fmla="*/ 380 h 8939"/>
                    <a:gd name="connsiteX11" fmla="*/ 23489 w 23679"/>
                    <a:gd name="connsiteY11" fmla="*/ 8939 h 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679" h="8939">
                      <a:moveTo>
                        <a:pt x="23489" y="8939"/>
                      </a:moveTo>
                      <a:cubicBezTo>
                        <a:pt x="21682" y="8749"/>
                        <a:pt x="20161" y="8654"/>
                        <a:pt x="19685" y="8654"/>
                      </a:cubicBezTo>
                      <a:cubicBezTo>
                        <a:pt x="18354" y="8559"/>
                        <a:pt x="12933" y="8464"/>
                        <a:pt x="11602" y="8464"/>
                      </a:cubicBezTo>
                      <a:cubicBezTo>
                        <a:pt x="10270" y="8464"/>
                        <a:pt x="4945" y="8559"/>
                        <a:pt x="3519" y="8654"/>
                      </a:cubicBezTo>
                      <a:cubicBezTo>
                        <a:pt x="3043" y="8654"/>
                        <a:pt x="1807" y="8749"/>
                        <a:pt x="285" y="8844"/>
                      </a:cubicBezTo>
                      <a:lnTo>
                        <a:pt x="0" y="380"/>
                      </a:lnTo>
                      <a:lnTo>
                        <a:pt x="95" y="380"/>
                      </a:lnTo>
                      <a:cubicBezTo>
                        <a:pt x="1426" y="285"/>
                        <a:pt x="2663" y="190"/>
                        <a:pt x="3994" y="190"/>
                      </a:cubicBezTo>
                      <a:cubicBezTo>
                        <a:pt x="5421" y="95"/>
                        <a:pt x="10841" y="0"/>
                        <a:pt x="12267" y="0"/>
                      </a:cubicBezTo>
                      <a:cubicBezTo>
                        <a:pt x="13599" y="0"/>
                        <a:pt x="19114" y="95"/>
                        <a:pt x="20446" y="190"/>
                      </a:cubicBezTo>
                      <a:cubicBezTo>
                        <a:pt x="21492" y="285"/>
                        <a:pt x="22633" y="285"/>
                        <a:pt x="23679" y="380"/>
                      </a:cubicBezTo>
                      <a:lnTo>
                        <a:pt x="23489" y="893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0" name="Frihåndsform: figur 109">
                  <a:extLst>
                    <a:ext uri="{FF2B5EF4-FFF2-40B4-BE49-F238E27FC236}">
                      <a16:creationId xmlns:a16="http://schemas.microsoft.com/office/drawing/2014/main" id="{FDA500BB-FC5C-4D88-9EFA-314AFE99B514}"/>
                    </a:ext>
                  </a:extLst>
                </p:cNvPr>
                <p:cNvSpPr/>
                <p:nvPr/>
              </p:nvSpPr>
              <p:spPr>
                <a:xfrm>
                  <a:off x="10265466" y="710658"/>
                  <a:ext cx="23203" cy="16546"/>
                </a:xfrm>
                <a:custGeom>
                  <a:avLst/>
                  <a:gdLst>
                    <a:gd name="connsiteX0" fmla="*/ 21016 w 23203"/>
                    <a:gd name="connsiteY0" fmla="*/ 16547 h 16546"/>
                    <a:gd name="connsiteX1" fmla="*/ 17973 w 23203"/>
                    <a:gd name="connsiteY1" fmla="*/ 15215 h 16546"/>
                    <a:gd name="connsiteX2" fmla="*/ 10461 w 23203"/>
                    <a:gd name="connsiteY2" fmla="*/ 12267 h 16546"/>
                    <a:gd name="connsiteX3" fmla="*/ 2853 w 23203"/>
                    <a:gd name="connsiteY3" fmla="*/ 9510 h 16546"/>
                    <a:gd name="connsiteX4" fmla="*/ 0 w 23203"/>
                    <a:gd name="connsiteY4" fmla="*/ 8654 h 16546"/>
                    <a:gd name="connsiteX5" fmla="*/ 1426 w 23203"/>
                    <a:gd name="connsiteY5" fmla="*/ 0 h 16546"/>
                    <a:gd name="connsiteX6" fmla="*/ 4850 w 23203"/>
                    <a:gd name="connsiteY6" fmla="*/ 1046 h 16546"/>
                    <a:gd name="connsiteX7" fmla="*/ 12648 w 23203"/>
                    <a:gd name="connsiteY7" fmla="*/ 3709 h 16546"/>
                    <a:gd name="connsiteX8" fmla="*/ 20351 w 23203"/>
                    <a:gd name="connsiteY8" fmla="*/ 6752 h 16546"/>
                    <a:gd name="connsiteX9" fmla="*/ 23204 w 23203"/>
                    <a:gd name="connsiteY9" fmla="*/ 7988 h 16546"/>
                    <a:gd name="connsiteX10" fmla="*/ 21016 w 23203"/>
                    <a:gd name="connsiteY10" fmla="*/ 16547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203" h="16546">
                      <a:moveTo>
                        <a:pt x="21016" y="16547"/>
                      </a:moveTo>
                      <a:cubicBezTo>
                        <a:pt x="19685" y="15976"/>
                        <a:pt x="18544" y="15501"/>
                        <a:pt x="17973" y="15215"/>
                      </a:cubicBezTo>
                      <a:cubicBezTo>
                        <a:pt x="16737" y="14740"/>
                        <a:pt x="11792" y="12648"/>
                        <a:pt x="10461" y="12267"/>
                      </a:cubicBezTo>
                      <a:cubicBezTo>
                        <a:pt x="9129" y="11792"/>
                        <a:pt x="4089" y="9985"/>
                        <a:pt x="2853" y="9510"/>
                      </a:cubicBezTo>
                      <a:cubicBezTo>
                        <a:pt x="2473" y="9319"/>
                        <a:pt x="1331" y="9034"/>
                        <a:pt x="0" y="8654"/>
                      </a:cubicBezTo>
                      <a:lnTo>
                        <a:pt x="1426" y="0"/>
                      </a:lnTo>
                      <a:cubicBezTo>
                        <a:pt x="2948" y="475"/>
                        <a:pt x="4279" y="856"/>
                        <a:pt x="4850" y="1046"/>
                      </a:cubicBezTo>
                      <a:cubicBezTo>
                        <a:pt x="6181" y="1426"/>
                        <a:pt x="11412" y="3233"/>
                        <a:pt x="12648" y="3709"/>
                      </a:cubicBezTo>
                      <a:cubicBezTo>
                        <a:pt x="13979" y="4184"/>
                        <a:pt x="19114" y="6181"/>
                        <a:pt x="20351" y="6752"/>
                      </a:cubicBezTo>
                      <a:cubicBezTo>
                        <a:pt x="20826" y="6942"/>
                        <a:pt x="21967" y="7418"/>
                        <a:pt x="23204" y="7988"/>
                      </a:cubicBezTo>
                      <a:lnTo>
                        <a:pt x="21016" y="16547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1" name="Frihåndsform: figur 110">
                  <a:extLst>
                    <a:ext uri="{FF2B5EF4-FFF2-40B4-BE49-F238E27FC236}">
                      <a16:creationId xmlns:a16="http://schemas.microsoft.com/office/drawing/2014/main" id="{215EC393-87BA-4491-A75E-D0CFA0D85431}"/>
                    </a:ext>
                  </a:extLst>
                </p:cNvPr>
                <p:cNvSpPr/>
                <p:nvPr/>
              </p:nvSpPr>
              <p:spPr>
                <a:xfrm>
                  <a:off x="10121109" y="710848"/>
                  <a:ext cx="23108" cy="16166"/>
                </a:xfrm>
                <a:custGeom>
                  <a:avLst/>
                  <a:gdLst>
                    <a:gd name="connsiteX0" fmla="*/ 23109 w 23108"/>
                    <a:gd name="connsiteY0" fmla="*/ 8273 h 16166"/>
                    <a:gd name="connsiteX1" fmla="*/ 19590 w 23108"/>
                    <a:gd name="connsiteY1" fmla="*/ 9415 h 16166"/>
                    <a:gd name="connsiteX2" fmla="*/ 11982 w 23108"/>
                    <a:gd name="connsiteY2" fmla="*/ 12172 h 16166"/>
                    <a:gd name="connsiteX3" fmla="*/ 4470 w 23108"/>
                    <a:gd name="connsiteY3" fmla="*/ 15120 h 16166"/>
                    <a:gd name="connsiteX4" fmla="*/ 2092 w 23108"/>
                    <a:gd name="connsiteY4" fmla="*/ 16166 h 16166"/>
                    <a:gd name="connsiteX5" fmla="*/ 0 w 23108"/>
                    <a:gd name="connsiteY5" fmla="*/ 8083 h 16166"/>
                    <a:gd name="connsiteX6" fmla="*/ 3519 w 23108"/>
                    <a:gd name="connsiteY6" fmla="*/ 6562 h 16166"/>
                    <a:gd name="connsiteX7" fmla="*/ 11126 w 23108"/>
                    <a:gd name="connsiteY7" fmla="*/ 3519 h 16166"/>
                    <a:gd name="connsiteX8" fmla="*/ 18924 w 23108"/>
                    <a:gd name="connsiteY8" fmla="*/ 856 h 16166"/>
                    <a:gd name="connsiteX9" fmla="*/ 21777 w 23108"/>
                    <a:gd name="connsiteY9" fmla="*/ 0 h 16166"/>
                    <a:gd name="connsiteX10" fmla="*/ 23109 w 23108"/>
                    <a:gd name="connsiteY10" fmla="*/ 8273 h 16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108" h="16166">
                      <a:moveTo>
                        <a:pt x="23109" y="8273"/>
                      </a:moveTo>
                      <a:cubicBezTo>
                        <a:pt x="21397" y="8749"/>
                        <a:pt x="20065" y="9224"/>
                        <a:pt x="19590" y="9415"/>
                      </a:cubicBezTo>
                      <a:cubicBezTo>
                        <a:pt x="18354" y="9795"/>
                        <a:pt x="13218" y="11697"/>
                        <a:pt x="11982" y="12172"/>
                      </a:cubicBezTo>
                      <a:cubicBezTo>
                        <a:pt x="10841" y="12648"/>
                        <a:pt x="5706" y="14645"/>
                        <a:pt x="4470" y="15120"/>
                      </a:cubicBezTo>
                      <a:cubicBezTo>
                        <a:pt x="3994" y="15311"/>
                        <a:pt x="3138" y="15691"/>
                        <a:pt x="2092" y="16166"/>
                      </a:cubicBezTo>
                      <a:lnTo>
                        <a:pt x="0" y="8083"/>
                      </a:lnTo>
                      <a:cubicBezTo>
                        <a:pt x="1522" y="7418"/>
                        <a:pt x="2853" y="6847"/>
                        <a:pt x="3519" y="6562"/>
                      </a:cubicBezTo>
                      <a:cubicBezTo>
                        <a:pt x="4755" y="5991"/>
                        <a:pt x="9890" y="3994"/>
                        <a:pt x="11126" y="3519"/>
                      </a:cubicBezTo>
                      <a:cubicBezTo>
                        <a:pt x="12458" y="3043"/>
                        <a:pt x="17593" y="1236"/>
                        <a:pt x="18924" y="856"/>
                      </a:cubicBezTo>
                      <a:cubicBezTo>
                        <a:pt x="19400" y="666"/>
                        <a:pt x="20541" y="285"/>
                        <a:pt x="21777" y="0"/>
                      </a:cubicBezTo>
                      <a:lnTo>
                        <a:pt x="23109" y="827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2" name="Frihåndsform: figur 111">
                  <a:extLst>
                    <a:ext uri="{FF2B5EF4-FFF2-40B4-BE49-F238E27FC236}">
                      <a16:creationId xmlns:a16="http://schemas.microsoft.com/office/drawing/2014/main" id="{A3272D14-1751-4D50-8268-4D5D86749B49}"/>
                    </a:ext>
                  </a:extLst>
                </p:cNvPr>
                <p:cNvSpPr/>
                <p:nvPr/>
              </p:nvSpPr>
              <p:spPr>
                <a:xfrm>
                  <a:off x="10252342" y="898280"/>
                  <a:ext cx="21967" cy="12271"/>
                </a:xfrm>
                <a:custGeom>
                  <a:avLst/>
                  <a:gdLst>
                    <a:gd name="connsiteX0" fmla="*/ 21967 w 21967"/>
                    <a:gd name="connsiteY0" fmla="*/ 4093 h 12271"/>
                    <a:gd name="connsiteX1" fmla="*/ 20351 w 21967"/>
                    <a:gd name="connsiteY1" fmla="*/ 5424 h 12271"/>
                    <a:gd name="connsiteX2" fmla="*/ 19685 w 21967"/>
                    <a:gd name="connsiteY2" fmla="*/ 6090 h 12271"/>
                    <a:gd name="connsiteX3" fmla="*/ 11412 w 21967"/>
                    <a:gd name="connsiteY3" fmla="*/ 2952 h 12271"/>
                    <a:gd name="connsiteX4" fmla="*/ 8178 w 21967"/>
                    <a:gd name="connsiteY4" fmla="*/ 3427 h 12271"/>
                    <a:gd name="connsiteX5" fmla="*/ 4374 w 21967"/>
                    <a:gd name="connsiteY5" fmla="*/ 5615 h 12271"/>
                    <a:gd name="connsiteX6" fmla="*/ 3709 w 21967"/>
                    <a:gd name="connsiteY6" fmla="*/ 9609 h 12271"/>
                    <a:gd name="connsiteX7" fmla="*/ 5801 w 21967"/>
                    <a:gd name="connsiteY7" fmla="*/ 7231 h 12271"/>
                    <a:gd name="connsiteX8" fmla="*/ 7513 w 21967"/>
                    <a:gd name="connsiteY8" fmla="*/ 9133 h 12271"/>
                    <a:gd name="connsiteX9" fmla="*/ 7513 w 21967"/>
                    <a:gd name="connsiteY9" fmla="*/ 9609 h 12271"/>
                    <a:gd name="connsiteX10" fmla="*/ 5325 w 21967"/>
                    <a:gd name="connsiteY10" fmla="*/ 12081 h 12271"/>
                    <a:gd name="connsiteX11" fmla="*/ 3994 w 21967"/>
                    <a:gd name="connsiteY11" fmla="*/ 12271 h 12271"/>
                    <a:gd name="connsiteX12" fmla="*/ 761 w 21967"/>
                    <a:gd name="connsiteY12" fmla="*/ 10560 h 12271"/>
                    <a:gd name="connsiteX13" fmla="*/ 0 w 21967"/>
                    <a:gd name="connsiteY13" fmla="*/ 7707 h 12271"/>
                    <a:gd name="connsiteX14" fmla="*/ 6657 w 21967"/>
                    <a:gd name="connsiteY14" fmla="*/ 670 h 12271"/>
                    <a:gd name="connsiteX15" fmla="*/ 10936 w 21967"/>
                    <a:gd name="connsiteY15" fmla="*/ 4 h 12271"/>
                    <a:gd name="connsiteX16" fmla="*/ 21967 w 21967"/>
                    <a:gd name="connsiteY16" fmla="*/ 4093 h 1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967" h="12271">
                      <a:moveTo>
                        <a:pt x="21967" y="4093"/>
                      </a:moveTo>
                      <a:cubicBezTo>
                        <a:pt x="21397" y="4474"/>
                        <a:pt x="20826" y="4854"/>
                        <a:pt x="20351" y="5424"/>
                      </a:cubicBezTo>
                      <a:cubicBezTo>
                        <a:pt x="20065" y="5710"/>
                        <a:pt x="19875" y="5900"/>
                        <a:pt x="19685" y="6090"/>
                      </a:cubicBezTo>
                      <a:cubicBezTo>
                        <a:pt x="17022" y="4093"/>
                        <a:pt x="13884" y="2952"/>
                        <a:pt x="11412" y="2952"/>
                      </a:cubicBezTo>
                      <a:cubicBezTo>
                        <a:pt x="10270" y="2952"/>
                        <a:pt x="9224" y="3047"/>
                        <a:pt x="8178" y="3427"/>
                      </a:cubicBezTo>
                      <a:cubicBezTo>
                        <a:pt x="6657" y="3903"/>
                        <a:pt x="5325" y="4664"/>
                        <a:pt x="4374" y="5615"/>
                      </a:cubicBezTo>
                      <a:cubicBezTo>
                        <a:pt x="3328" y="6661"/>
                        <a:pt x="2853" y="8563"/>
                        <a:pt x="3709" y="9609"/>
                      </a:cubicBezTo>
                      <a:cubicBezTo>
                        <a:pt x="3709" y="8182"/>
                        <a:pt x="4565" y="7231"/>
                        <a:pt x="5801" y="7231"/>
                      </a:cubicBezTo>
                      <a:cubicBezTo>
                        <a:pt x="6467" y="7231"/>
                        <a:pt x="7418" y="7802"/>
                        <a:pt x="7513" y="9133"/>
                      </a:cubicBezTo>
                      <a:cubicBezTo>
                        <a:pt x="7513" y="9323"/>
                        <a:pt x="7513" y="9514"/>
                        <a:pt x="7513" y="9609"/>
                      </a:cubicBezTo>
                      <a:cubicBezTo>
                        <a:pt x="7513" y="10845"/>
                        <a:pt x="6657" y="11701"/>
                        <a:pt x="5325" y="12081"/>
                      </a:cubicBezTo>
                      <a:cubicBezTo>
                        <a:pt x="4945" y="12271"/>
                        <a:pt x="4470" y="12271"/>
                        <a:pt x="3994" y="12271"/>
                      </a:cubicBezTo>
                      <a:cubicBezTo>
                        <a:pt x="2663" y="12271"/>
                        <a:pt x="1331" y="11701"/>
                        <a:pt x="761" y="10560"/>
                      </a:cubicBezTo>
                      <a:cubicBezTo>
                        <a:pt x="190" y="9609"/>
                        <a:pt x="0" y="8563"/>
                        <a:pt x="0" y="7707"/>
                      </a:cubicBezTo>
                      <a:cubicBezTo>
                        <a:pt x="0" y="4664"/>
                        <a:pt x="2663" y="1811"/>
                        <a:pt x="6657" y="670"/>
                      </a:cubicBezTo>
                      <a:cubicBezTo>
                        <a:pt x="7988" y="194"/>
                        <a:pt x="9415" y="4"/>
                        <a:pt x="10936" y="4"/>
                      </a:cubicBezTo>
                      <a:cubicBezTo>
                        <a:pt x="14360" y="-91"/>
                        <a:pt x="18734" y="1526"/>
                        <a:pt x="21967" y="409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3" name="Frihåndsform: figur 112">
                  <a:extLst>
                    <a:ext uri="{FF2B5EF4-FFF2-40B4-BE49-F238E27FC236}">
                      <a16:creationId xmlns:a16="http://schemas.microsoft.com/office/drawing/2014/main" id="{426CB2A0-BB5C-454C-89AA-5F7B340A76A8}"/>
                    </a:ext>
                  </a:extLst>
                </p:cNvPr>
                <p:cNvSpPr/>
                <p:nvPr/>
              </p:nvSpPr>
              <p:spPr>
                <a:xfrm>
                  <a:off x="10243118" y="932899"/>
                  <a:ext cx="21777" cy="12267"/>
                </a:xfrm>
                <a:custGeom>
                  <a:avLst/>
                  <a:gdLst>
                    <a:gd name="connsiteX0" fmla="*/ 0 w 21777"/>
                    <a:gd name="connsiteY0" fmla="*/ 8083 h 12267"/>
                    <a:gd name="connsiteX1" fmla="*/ 1617 w 21777"/>
                    <a:gd name="connsiteY1" fmla="*/ 6752 h 12267"/>
                    <a:gd name="connsiteX2" fmla="*/ 2282 w 21777"/>
                    <a:gd name="connsiteY2" fmla="*/ 6086 h 12267"/>
                    <a:gd name="connsiteX3" fmla="*/ 10461 w 21777"/>
                    <a:gd name="connsiteY3" fmla="*/ 9224 h 12267"/>
                    <a:gd name="connsiteX4" fmla="*/ 13694 w 21777"/>
                    <a:gd name="connsiteY4" fmla="*/ 8749 h 12267"/>
                    <a:gd name="connsiteX5" fmla="*/ 17498 w 21777"/>
                    <a:gd name="connsiteY5" fmla="*/ 6657 h 12267"/>
                    <a:gd name="connsiteX6" fmla="*/ 18164 w 21777"/>
                    <a:gd name="connsiteY6" fmla="*/ 2663 h 12267"/>
                    <a:gd name="connsiteX7" fmla="*/ 16071 w 21777"/>
                    <a:gd name="connsiteY7" fmla="*/ 5040 h 12267"/>
                    <a:gd name="connsiteX8" fmla="*/ 14360 w 21777"/>
                    <a:gd name="connsiteY8" fmla="*/ 3138 h 12267"/>
                    <a:gd name="connsiteX9" fmla="*/ 14360 w 21777"/>
                    <a:gd name="connsiteY9" fmla="*/ 2663 h 12267"/>
                    <a:gd name="connsiteX10" fmla="*/ 16452 w 21777"/>
                    <a:gd name="connsiteY10" fmla="*/ 190 h 12267"/>
                    <a:gd name="connsiteX11" fmla="*/ 17783 w 21777"/>
                    <a:gd name="connsiteY11" fmla="*/ 0 h 12267"/>
                    <a:gd name="connsiteX12" fmla="*/ 21016 w 21777"/>
                    <a:gd name="connsiteY12" fmla="*/ 1712 h 12267"/>
                    <a:gd name="connsiteX13" fmla="*/ 21777 w 21777"/>
                    <a:gd name="connsiteY13" fmla="*/ 4565 h 12267"/>
                    <a:gd name="connsiteX14" fmla="*/ 15120 w 21777"/>
                    <a:gd name="connsiteY14" fmla="*/ 11602 h 12267"/>
                    <a:gd name="connsiteX15" fmla="*/ 10841 w 21777"/>
                    <a:gd name="connsiteY15" fmla="*/ 12268 h 12267"/>
                    <a:gd name="connsiteX16" fmla="*/ 0 w 21777"/>
                    <a:gd name="connsiteY16" fmla="*/ 8083 h 12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777" h="12267">
                      <a:moveTo>
                        <a:pt x="0" y="8083"/>
                      </a:moveTo>
                      <a:cubicBezTo>
                        <a:pt x="571" y="7703"/>
                        <a:pt x="1046" y="7322"/>
                        <a:pt x="1617" y="6752"/>
                      </a:cubicBezTo>
                      <a:cubicBezTo>
                        <a:pt x="1902" y="6467"/>
                        <a:pt x="2092" y="6276"/>
                        <a:pt x="2282" y="6086"/>
                      </a:cubicBezTo>
                      <a:cubicBezTo>
                        <a:pt x="4945" y="8083"/>
                        <a:pt x="8083" y="9224"/>
                        <a:pt x="10461" y="9224"/>
                      </a:cubicBezTo>
                      <a:cubicBezTo>
                        <a:pt x="11697" y="9224"/>
                        <a:pt x="12743" y="9034"/>
                        <a:pt x="13694" y="8749"/>
                      </a:cubicBezTo>
                      <a:cubicBezTo>
                        <a:pt x="15216" y="8273"/>
                        <a:pt x="16547" y="7513"/>
                        <a:pt x="17498" y="6657"/>
                      </a:cubicBezTo>
                      <a:cubicBezTo>
                        <a:pt x="18544" y="5611"/>
                        <a:pt x="19019" y="3709"/>
                        <a:pt x="18164" y="2663"/>
                      </a:cubicBezTo>
                      <a:cubicBezTo>
                        <a:pt x="18164" y="4089"/>
                        <a:pt x="17308" y="5040"/>
                        <a:pt x="16071" y="5040"/>
                      </a:cubicBezTo>
                      <a:cubicBezTo>
                        <a:pt x="15406" y="5040"/>
                        <a:pt x="14455" y="4470"/>
                        <a:pt x="14360" y="3138"/>
                      </a:cubicBezTo>
                      <a:cubicBezTo>
                        <a:pt x="14360" y="2948"/>
                        <a:pt x="14360" y="2758"/>
                        <a:pt x="14360" y="2663"/>
                      </a:cubicBezTo>
                      <a:cubicBezTo>
                        <a:pt x="14360" y="1426"/>
                        <a:pt x="15216" y="571"/>
                        <a:pt x="16452" y="190"/>
                      </a:cubicBezTo>
                      <a:cubicBezTo>
                        <a:pt x="16832" y="95"/>
                        <a:pt x="17308" y="0"/>
                        <a:pt x="17783" y="0"/>
                      </a:cubicBezTo>
                      <a:cubicBezTo>
                        <a:pt x="19114" y="0"/>
                        <a:pt x="20446" y="571"/>
                        <a:pt x="21016" y="1712"/>
                      </a:cubicBezTo>
                      <a:cubicBezTo>
                        <a:pt x="21587" y="2663"/>
                        <a:pt x="21777" y="3709"/>
                        <a:pt x="21777" y="4565"/>
                      </a:cubicBezTo>
                      <a:cubicBezTo>
                        <a:pt x="21777" y="7608"/>
                        <a:pt x="19114" y="10461"/>
                        <a:pt x="15120" y="11602"/>
                      </a:cubicBezTo>
                      <a:cubicBezTo>
                        <a:pt x="13789" y="12077"/>
                        <a:pt x="12363" y="12268"/>
                        <a:pt x="10841" y="12268"/>
                      </a:cubicBezTo>
                      <a:cubicBezTo>
                        <a:pt x="7608" y="12172"/>
                        <a:pt x="3233" y="10651"/>
                        <a:pt x="0" y="808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4" name="Frihåndsform: figur 113">
                  <a:extLst>
                    <a:ext uri="{FF2B5EF4-FFF2-40B4-BE49-F238E27FC236}">
                      <a16:creationId xmlns:a16="http://schemas.microsoft.com/office/drawing/2014/main" id="{E5C1F435-375C-4A81-9D4D-77EB395C32B7}"/>
                    </a:ext>
                  </a:extLst>
                </p:cNvPr>
                <p:cNvSpPr/>
                <p:nvPr/>
              </p:nvSpPr>
              <p:spPr>
                <a:xfrm>
                  <a:off x="10194714" y="993952"/>
                  <a:ext cx="19399" cy="18448"/>
                </a:xfrm>
                <a:custGeom>
                  <a:avLst/>
                  <a:gdLst>
                    <a:gd name="connsiteX0" fmla="*/ 19114 w 19399"/>
                    <a:gd name="connsiteY0" fmla="*/ 11792 h 18448"/>
                    <a:gd name="connsiteX1" fmla="*/ 9890 w 19399"/>
                    <a:gd name="connsiteY1" fmla="*/ 18449 h 18448"/>
                    <a:gd name="connsiteX2" fmla="*/ 0 w 19399"/>
                    <a:gd name="connsiteY2" fmla="*/ 9890 h 18448"/>
                    <a:gd name="connsiteX3" fmla="*/ 0 w 19399"/>
                    <a:gd name="connsiteY3" fmla="*/ 9700 h 18448"/>
                    <a:gd name="connsiteX4" fmla="*/ 9700 w 19399"/>
                    <a:gd name="connsiteY4" fmla="*/ 0 h 18448"/>
                    <a:gd name="connsiteX5" fmla="*/ 19400 w 19399"/>
                    <a:gd name="connsiteY5" fmla="*/ 9700 h 18448"/>
                    <a:gd name="connsiteX6" fmla="*/ 19114 w 19399"/>
                    <a:gd name="connsiteY6" fmla="*/ 11792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448">
                      <a:moveTo>
                        <a:pt x="19114" y="11792"/>
                      </a:moveTo>
                      <a:cubicBezTo>
                        <a:pt x="14930" y="12077"/>
                        <a:pt x="11412" y="14740"/>
                        <a:pt x="9890" y="18449"/>
                      </a:cubicBezTo>
                      <a:cubicBezTo>
                        <a:pt x="8939" y="13789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0366"/>
                        <a:pt x="19305" y="11126"/>
                        <a:pt x="19114" y="1179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5" name="Frihåndsform: figur 114">
                  <a:extLst>
                    <a:ext uri="{FF2B5EF4-FFF2-40B4-BE49-F238E27FC236}">
                      <a16:creationId xmlns:a16="http://schemas.microsoft.com/office/drawing/2014/main" id="{210A9E7B-6C38-4280-BD03-ABC44529A799}"/>
                    </a:ext>
                  </a:extLst>
                </p:cNvPr>
                <p:cNvSpPr/>
                <p:nvPr/>
              </p:nvSpPr>
              <p:spPr>
                <a:xfrm>
                  <a:off x="10215159" y="995854"/>
                  <a:ext cx="19399" cy="18353"/>
                </a:xfrm>
                <a:custGeom>
                  <a:avLst/>
                  <a:gdLst>
                    <a:gd name="connsiteX0" fmla="*/ 19114 w 19399"/>
                    <a:gd name="connsiteY0" fmla="*/ 11697 h 18353"/>
                    <a:gd name="connsiteX1" fmla="*/ 9890 w 19399"/>
                    <a:gd name="connsiteY1" fmla="*/ 18354 h 18353"/>
                    <a:gd name="connsiteX2" fmla="*/ 0 w 19399"/>
                    <a:gd name="connsiteY2" fmla="*/ 9890 h 18353"/>
                    <a:gd name="connsiteX3" fmla="*/ 0 w 19399"/>
                    <a:gd name="connsiteY3" fmla="*/ 9700 h 18353"/>
                    <a:gd name="connsiteX4" fmla="*/ 9700 w 19399"/>
                    <a:gd name="connsiteY4" fmla="*/ 0 h 18353"/>
                    <a:gd name="connsiteX5" fmla="*/ 19400 w 19399"/>
                    <a:gd name="connsiteY5" fmla="*/ 9700 h 18353"/>
                    <a:gd name="connsiteX6" fmla="*/ 19114 w 19399"/>
                    <a:gd name="connsiteY6" fmla="*/ 11697 h 1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353">
                      <a:moveTo>
                        <a:pt x="19114" y="11697"/>
                      </a:moveTo>
                      <a:cubicBezTo>
                        <a:pt x="14930" y="11982"/>
                        <a:pt x="11317" y="14645"/>
                        <a:pt x="9890" y="18354"/>
                      </a:cubicBezTo>
                      <a:cubicBezTo>
                        <a:pt x="8939" y="13694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305" y="10366"/>
                        <a:pt x="19210" y="11031"/>
                        <a:pt x="19114" y="1169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6" name="Frihåndsform: figur 115">
                  <a:extLst>
                    <a:ext uri="{FF2B5EF4-FFF2-40B4-BE49-F238E27FC236}">
                      <a16:creationId xmlns:a16="http://schemas.microsoft.com/office/drawing/2014/main" id="{C4763FD3-95E9-4C19-A0E7-96F3709FF760}"/>
                    </a:ext>
                  </a:extLst>
                </p:cNvPr>
                <p:cNvSpPr/>
                <p:nvPr/>
              </p:nvSpPr>
              <p:spPr>
                <a:xfrm>
                  <a:off x="10235415" y="997565"/>
                  <a:ext cx="19399" cy="18448"/>
                </a:xfrm>
                <a:custGeom>
                  <a:avLst/>
                  <a:gdLst>
                    <a:gd name="connsiteX0" fmla="*/ 19019 w 19399"/>
                    <a:gd name="connsiteY0" fmla="*/ 11792 h 18448"/>
                    <a:gd name="connsiteX1" fmla="*/ 9890 w 19399"/>
                    <a:gd name="connsiteY1" fmla="*/ 18449 h 18448"/>
                    <a:gd name="connsiteX2" fmla="*/ 0 w 19399"/>
                    <a:gd name="connsiteY2" fmla="*/ 9890 h 18448"/>
                    <a:gd name="connsiteX3" fmla="*/ 0 w 19399"/>
                    <a:gd name="connsiteY3" fmla="*/ 9700 h 18448"/>
                    <a:gd name="connsiteX4" fmla="*/ 9700 w 19399"/>
                    <a:gd name="connsiteY4" fmla="*/ 0 h 18448"/>
                    <a:gd name="connsiteX5" fmla="*/ 19400 w 19399"/>
                    <a:gd name="connsiteY5" fmla="*/ 9700 h 18448"/>
                    <a:gd name="connsiteX6" fmla="*/ 19019 w 19399"/>
                    <a:gd name="connsiteY6" fmla="*/ 11792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448">
                      <a:moveTo>
                        <a:pt x="19019" y="11792"/>
                      </a:moveTo>
                      <a:cubicBezTo>
                        <a:pt x="14835" y="12077"/>
                        <a:pt x="11317" y="14740"/>
                        <a:pt x="9890" y="18449"/>
                      </a:cubicBezTo>
                      <a:cubicBezTo>
                        <a:pt x="8939" y="13789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305" y="10461"/>
                        <a:pt x="19210" y="11126"/>
                        <a:pt x="19019" y="1179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7" name="Frihåndsform: figur 116">
                  <a:extLst>
                    <a:ext uri="{FF2B5EF4-FFF2-40B4-BE49-F238E27FC236}">
                      <a16:creationId xmlns:a16="http://schemas.microsoft.com/office/drawing/2014/main" id="{602CC2CD-14C9-4F47-8D1C-5B714DAF6042}"/>
                    </a:ext>
                  </a:extLst>
                </p:cNvPr>
                <p:cNvSpPr/>
                <p:nvPr/>
              </p:nvSpPr>
              <p:spPr>
                <a:xfrm>
                  <a:off x="10164283" y="1006695"/>
                  <a:ext cx="19304" cy="18258"/>
                </a:xfrm>
                <a:custGeom>
                  <a:avLst/>
                  <a:gdLst>
                    <a:gd name="connsiteX0" fmla="*/ 19305 w 19304"/>
                    <a:gd name="connsiteY0" fmla="*/ 9034 h 18258"/>
                    <a:gd name="connsiteX1" fmla="*/ 19305 w 19304"/>
                    <a:gd name="connsiteY1" fmla="*/ 9415 h 18258"/>
                    <a:gd name="connsiteX2" fmla="*/ 19305 w 19304"/>
                    <a:gd name="connsiteY2" fmla="*/ 9605 h 18258"/>
                    <a:gd name="connsiteX3" fmla="*/ 19305 w 19304"/>
                    <a:gd name="connsiteY3" fmla="*/ 9795 h 18258"/>
                    <a:gd name="connsiteX4" fmla="*/ 9415 w 19304"/>
                    <a:gd name="connsiteY4" fmla="*/ 18259 h 18258"/>
                    <a:gd name="connsiteX5" fmla="*/ 190 w 19304"/>
                    <a:gd name="connsiteY5" fmla="*/ 11602 h 18258"/>
                    <a:gd name="connsiteX6" fmla="*/ 0 w 19304"/>
                    <a:gd name="connsiteY6" fmla="*/ 10651 h 18258"/>
                    <a:gd name="connsiteX7" fmla="*/ 0 w 19304"/>
                    <a:gd name="connsiteY7" fmla="*/ 10556 h 18258"/>
                    <a:gd name="connsiteX8" fmla="*/ 0 w 19304"/>
                    <a:gd name="connsiteY8" fmla="*/ 9700 h 18258"/>
                    <a:gd name="connsiteX9" fmla="*/ 9700 w 19304"/>
                    <a:gd name="connsiteY9" fmla="*/ 0 h 18258"/>
                    <a:gd name="connsiteX10" fmla="*/ 19305 w 19304"/>
                    <a:gd name="connsiteY10" fmla="*/ 8464 h 18258"/>
                    <a:gd name="connsiteX11" fmla="*/ 19305 w 19304"/>
                    <a:gd name="connsiteY11" fmla="*/ 9034 h 1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04" h="18258">
                      <a:moveTo>
                        <a:pt x="19305" y="9034"/>
                      </a:moveTo>
                      <a:lnTo>
                        <a:pt x="19305" y="9415"/>
                      </a:lnTo>
                      <a:lnTo>
                        <a:pt x="19305" y="9605"/>
                      </a:lnTo>
                      <a:lnTo>
                        <a:pt x="19305" y="9795"/>
                      </a:lnTo>
                      <a:cubicBezTo>
                        <a:pt x="14455" y="10080"/>
                        <a:pt x="10366" y="13599"/>
                        <a:pt x="9415" y="18259"/>
                      </a:cubicBezTo>
                      <a:cubicBezTo>
                        <a:pt x="7893" y="14550"/>
                        <a:pt x="4279" y="11792"/>
                        <a:pt x="190" y="11602"/>
                      </a:cubicBezTo>
                      <a:cubicBezTo>
                        <a:pt x="95" y="11317"/>
                        <a:pt x="0" y="10936"/>
                        <a:pt x="0" y="10651"/>
                      </a:cubicBezTo>
                      <a:lnTo>
                        <a:pt x="0" y="10556"/>
                      </a:lnTo>
                      <a:cubicBezTo>
                        <a:pt x="0" y="10270"/>
                        <a:pt x="0" y="9985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645" y="0"/>
                        <a:pt x="18734" y="3709"/>
                        <a:pt x="19305" y="8464"/>
                      </a:cubicBezTo>
                      <a:cubicBezTo>
                        <a:pt x="19305" y="8559"/>
                        <a:pt x="19305" y="8844"/>
                        <a:pt x="19305" y="903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8" name="Frihåndsform: figur 117">
                  <a:extLst>
                    <a:ext uri="{FF2B5EF4-FFF2-40B4-BE49-F238E27FC236}">
                      <a16:creationId xmlns:a16="http://schemas.microsoft.com/office/drawing/2014/main" id="{5BCB2D4B-796B-4292-A085-021F0308A76E}"/>
                    </a:ext>
                  </a:extLst>
                </p:cNvPr>
                <p:cNvSpPr/>
                <p:nvPr/>
              </p:nvSpPr>
              <p:spPr>
                <a:xfrm>
                  <a:off x="10184443" y="1004698"/>
                  <a:ext cx="19399" cy="18448"/>
                </a:xfrm>
                <a:custGeom>
                  <a:avLst/>
                  <a:gdLst>
                    <a:gd name="connsiteX0" fmla="*/ 19400 w 19399"/>
                    <a:gd name="connsiteY0" fmla="*/ 9129 h 18448"/>
                    <a:gd name="connsiteX1" fmla="*/ 19400 w 19399"/>
                    <a:gd name="connsiteY1" fmla="*/ 9510 h 18448"/>
                    <a:gd name="connsiteX2" fmla="*/ 19400 w 19399"/>
                    <a:gd name="connsiteY2" fmla="*/ 9700 h 18448"/>
                    <a:gd name="connsiteX3" fmla="*/ 19400 w 19399"/>
                    <a:gd name="connsiteY3" fmla="*/ 9890 h 18448"/>
                    <a:gd name="connsiteX4" fmla="*/ 9510 w 19399"/>
                    <a:gd name="connsiteY4" fmla="*/ 18449 h 18448"/>
                    <a:gd name="connsiteX5" fmla="*/ 285 w 19399"/>
                    <a:gd name="connsiteY5" fmla="*/ 11792 h 18448"/>
                    <a:gd name="connsiteX6" fmla="*/ 95 w 19399"/>
                    <a:gd name="connsiteY6" fmla="*/ 10746 h 18448"/>
                    <a:gd name="connsiteX7" fmla="*/ 95 w 19399"/>
                    <a:gd name="connsiteY7" fmla="*/ 10461 h 18448"/>
                    <a:gd name="connsiteX8" fmla="*/ 0 w 19399"/>
                    <a:gd name="connsiteY8" fmla="*/ 9700 h 18448"/>
                    <a:gd name="connsiteX9" fmla="*/ 9700 w 19399"/>
                    <a:gd name="connsiteY9" fmla="*/ 0 h 18448"/>
                    <a:gd name="connsiteX10" fmla="*/ 19305 w 19399"/>
                    <a:gd name="connsiteY10" fmla="*/ 8464 h 18448"/>
                    <a:gd name="connsiteX11" fmla="*/ 19400 w 19399"/>
                    <a:gd name="connsiteY11" fmla="*/ 9129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99" h="18448">
                      <a:moveTo>
                        <a:pt x="19400" y="9129"/>
                      </a:moveTo>
                      <a:lnTo>
                        <a:pt x="19400" y="9510"/>
                      </a:lnTo>
                      <a:lnTo>
                        <a:pt x="19400" y="9700"/>
                      </a:lnTo>
                      <a:lnTo>
                        <a:pt x="19400" y="9890"/>
                      </a:lnTo>
                      <a:cubicBezTo>
                        <a:pt x="14455" y="10175"/>
                        <a:pt x="10461" y="13789"/>
                        <a:pt x="9510" y="18449"/>
                      </a:cubicBezTo>
                      <a:cubicBezTo>
                        <a:pt x="7988" y="14740"/>
                        <a:pt x="4470" y="12077"/>
                        <a:pt x="285" y="11792"/>
                      </a:cubicBezTo>
                      <a:cubicBezTo>
                        <a:pt x="190" y="11412"/>
                        <a:pt x="95" y="11126"/>
                        <a:pt x="95" y="10746"/>
                      </a:cubicBezTo>
                      <a:lnTo>
                        <a:pt x="95" y="10461"/>
                      </a:lnTo>
                      <a:cubicBezTo>
                        <a:pt x="0" y="10175"/>
                        <a:pt x="0" y="9985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645" y="0"/>
                        <a:pt x="18734" y="3709"/>
                        <a:pt x="19305" y="8464"/>
                      </a:cubicBezTo>
                      <a:cubicBezTo>
                        <a:pt x="19400" y="8654"/>
                        <a:pt x="19400" y="8844"/>
                        <a:pt x="19400" y="912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19" name="Frihåndsform: figur 118">
                  <a:extLst>
                    <a:ext uri="{FF2B5EF4-FFF2-40B4-BE49-F238E27FC236}">
                      <a16:creationId xmlns:a16="http://schemas.microsoft.com/office/drawing/2014/main" id="{34C5B972-9BB3-478D-A261-CA77E07AA302}"/>
                    </a:ext>
                  </a:extLst>
                </p:cNvPr>
                <p:cNvSpPr/>
                <p:nvPr/>
              </p:nvSpPr>
              <p:spPr>
                <a:xfrm>
                  <a:off x="10255671" y="999467"/>
                  <a:ext cx="19399" cy="17688"/>
                </a:xfrm>
                <a:custGeom>
                  <a:avLst/>
                  <a:gdLst>
                    <a:gd name="connsiteX0" fmla="*/ 9795 w 19399"/>
                    <a:gd name="connsiteY0" fmla="*/ 17688 h 17688"/>
                    <a:gd name="connsiteX1" fmla="*/ 0 w 19399"/>
                    <a:gd name="connsiteY1" fmla="*/ 9890 h 17688"/>
                    <a:gd name="connsiteX2" fmla="*/ 0 w 19399"/>
                    <a:gd name="connsiteY2" fmla="*/ 9700 h 17688"/>
                    <a:gd name="connsiteX3" fmla="*/ 9700 w 19399"/>
                    <a:gd name="connsiteY3" fmla="*/ 0 h 17688"/>
                    <a:gd name="connsiteX4" fmla="*/ 19400 w 19399"/>
                    <a:gd name="connsiteY4" fmla="*/ 9700 h 17688"/>
                    <a:gd name="connsiteX5" fmla="*/ 19210 w 19399"/>
                    <a:gd name="connsiteY5" fmla="*/ 11507 h 17688"/>
                    <a:gd name="connsiteX6" fmla="*/ 9795 w 19399"/>
                    <a:gd name="connsiteY6" fmla="*/ 17688 h 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7688">
                      <a:moveTo>
                        <a:pt x="9795" y="17688"/>
                      </a:moveTo>
                      <a:cubicBezTo>
                        <a:pt x="8559" y="13409"/>
                        <a:pt x="466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0366"/>
                        <a:pt x="19305" y="10936"/>
                        <a:pt x="19210" y="11507"/>
                      </a:cubicBezTo>
                      <a:cubicBezTo>
                        <a:pt x="16262" y="13694"/>
                        <a:pt x="13123" y="15786"/>
                        <a:pt x="9795" y="1768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0" name="Frihåndsform: figur 119">
                  <a:extLst>
                    <a:ext uri="{FF2B5EF4-FFF2-40B4-BE49-F238E27FC236}">
                      <a16:creationId xmlns:a16="http://schemas.microsoft.com/office/drawing/2014/main" id="{22254AFA-69CD-414E-A2D4-99F9629E08D0}"/>
                    </a:ext>
                  </a:extLst>
                </p:cNvPr>
                <p:cNvSpPr/>
                <p:nvPr/>
              </p:nvSpPr>
              <p:spPr>
                <a:xfrm>
                  <a:off x="10194714" y="1015444"/>
                  <a:ext cx="19399" cy="17212"/>
                </a:xfrm>
                <a:custGeom>
                  <a:avLst/>
                  <a:gdLst>
                    <a:gd name="connsiteX0" fmla="*/ 15976 w 19399"/>
                    <a:gd name="connsiteY0" fmla="*/ 17117 h 17212"/>
                    <a:gd name="connsiteX1" fmla="*/ 10366 w 19399"/>
                    <a:gd name="connsiteY1" fmla="*/ 17213 h 17212"/>
                    <a:gd name="connsiteX2" fmla="*/ 3328 w 19399"/>
                    <a:gd name="connsiteY2" fmla="*/ 17022 h 17212"/>
                    <a:gd name="connsiteX3" fmla="*/ 0 w 19399"/>
                    <a:gd name="connsiteY3" fmla="*/ 9700 h 17212"/>
                    <a:gd name="connsiteX4" fmla="*/ 9700 w 19399"/>
                    <a:gd name="connsiteY4" fmla="*/ 0 h 17212"/>
                    <a:gd name="connsiteX5" fmla="*/ 19400 w 19399"/>
                    <a:gd name="connsiteY5" fmla="*/ 9700 h 17212"/>
                    <a:gd name="connsiteX6" fmla="*/ 15976 w 19399"/>
                    <a:gd name="connsiteY6" fmla="*/ 17117 h 1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7212">
                      <a:moveTo>
                        <a:pt x="15976" y="17117"/>
                      </a:moveTo>
                      <a:cubicBezTo>
                        <a:pt x="14074" y="17213"/>
                        <a:pt x="12172" y="17213"/>
                        <a:pt x="10366" y="17213"/>
                      </a:cubicBezTo>
                      <a:cubicBezTo>
                        <a:pt x="7988" y="17213"/>
                        <a:pt x="5611" y="17117"/>
                        <a:pt x="3328" y="17022"/>
                      </a:cubicBezTo>
                      <a:cubicBezTo>
                        <a:pt x="1331" y="15216"/>
                        <a:pt x="0" y="12648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2743"/>
                        <a:pt x="18068" y="15311"/>
                        <a:pt x="15976" y="1711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1" name="Frihåndsform: figur 120">
                  <a:extLst>
                    <a:ext uri="{FF2B5EF4-FFF2-40B4-BE49-F238E27FC236}">
                      <a16:creationId xmlns:a16="http://schemas.microsoft.com/office/drawing/2014/main" id="{75C5028C-C21D-46D3-91F9-EDCE0C868DEF}"/>
                    </a:ext>
                  </a:extLst>
                </p:cNvPr>
                <p:cNvSpPr/>
                <p:nvPr/>
              </p:nvSpPr>
              <p:spPr>
                <a:xfrm>
                  <a:off x="10133756" y="999467"/>
                  <a:ext cx="19209" cy="16546"/>
                </a:xfrm>
                <a:custGeom>
                  <a:avLst/>
                  <a:gdLst>
                    <a:gd name="connsiteX0" fmla="*/ 0 w 19209"/>
                    <a:gd name="connsiteY0" fmla="*/ 10366 h 16546"/>
                    <a:gd name="connsiteX1" fmla="*/ 0 w 19209"/>
                    <a:gd name="connsiteY1" fmla="*/ 9700 h 16546"/>
                    <a:gd name="connsiteX2" fmla="*/ 9700 w 19209"/>
                    <a:gd name="connsiteY2" fmla="*/ 0 h 16546"/>
                    <a:gd name="connsiteX3" fmla="*/ 19210 w 19209"/>
                    <a:gd name="connsiteY3" fmla="*/ 7988 h 16546"/>
                    <a:gd name="connsiteX4" fmla="*/ 9319 w 19209"/>
                    <a:gd name="connsiteY4" fmla="*/ 16547 h 16546"/>
                    <a:gd name="connsiteX5" fmla="*/ 3328 w 19209"/>
                    <a:gd name="connsiteY5" fmla="*/ 12743 h 16546"/>
                    <a:gd name="connsiteX6" fmla="*/ 0 w 19209"/>
                    <a:gd name="connsiteY6" fmla="*/ 10366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9" h="16546">
                      <a:moveTo>
                        <a:pt x="0" y="10366"/>
                      </a:moveTo>
                      <a:cubicBezTo>
                        <a:pt x="0" y="10270"/>
                        <a:pt x="0" y="9700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360" y="0"/>
                        <a:pt x="18449" y="3519"/>
                        <a:pt x="19210" y="7988"/>
                      </a:cubicBezTo>
                      <a:cubicBezTo>
                        <a:pt x="14360" y="8273"/>
                        <a:pt x="10270" y="11887"/>
                        <a:pt x="9319" y="16547"/>
                      </a:cubicBezTo>
                      <a:cubicBezTo>
                        <a:pt x="7608" y="15501"/>
                        <a:pt x="5325" y="14074"/>
                        <a:pt x="3328" y="12743"/>
                      </a:cubicBezTo>
                      <a:cubicBezTo>
                        <a:pt x="2282" y="11982"/>
                        <a:pt x="1141" y="11317"/>
                        <a:pt x="0" y="10366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2" name="Frihåndsform: figur 121">
                  <a:extLst>
                    <a:ext uri="{FF2B5EF4-FFF2-40B4-BE49-F238E27FC236}">
                      <a16:creationId xmlns:a16="http://schemas.microsoft.com/office/drawing/2014/main" id="{C96F9D3E-141B-4F05-96C2-529E64E62C41}"/>
                    </a:ext>
                  </a:extLst>
                </p:cNvPr>
                <p:cNvSpPr/>
                <p:nvPr/>
              </p:nvSpPr>
              <p:spPr>
                <a:xfrm>
                  <a:off x="10174363" y="995854"/>
                  <a:ext cx="19209" cy="16546"/>
                </a:xfrm>
                <a:custGeom>
                  <a:avLst/>
                  <a:gdLst>
                    <a:gd name="connsiteX0" fmla="*/ 19210 w 19209"/>
                    <a:gd name="connsiteY0" fmla="*/ 7988 h 16546"/>
                    <a:gd name="connsiteX1" fmla="*/ 9319 w 19209"/>
                    <a:gd name="connsiteY1" fmla="*/ 16547 h 16546"/>
                    <a:gd name="connsiteX2" fmla="*/ 0 w 19209"/>
                    <a:gd name="connsiteY2" fmla="*/ 9890 h 16546"/>
                    <a:gd name="connsiteX3" fmla="*/ 0 w 19209"/>
                    <a:gd name="connsiteY3" fmla="*/ 9700 h 16546"/>
                    <a:gd name="connsiteX4" fmla="*/ 9700 w 19209"/>
                    <a:gd name="connsiteY4" fmla="*/ 0 h 16546"/>
                    <a:gd name="connsiteX5" fmla="*/ 19210 w 19209"/>
                    <a:gd name="connsiteY5" fmla="*/ 7988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09" h="16546">
                      <a:moveTo>
                        <a:pt x="19210" y="7988"/>
                      </a:moveTo>
                      <a:cubicBezTo>
                        <a:pt x="14265" y="8273"/>
                        <a:pt x="10270" y="11887"/>
                        <a:pt x="9319" y="16547"/>
                      </a:cubicBezTo>
                      <a:cubicBezTo>
                        <a:pt x="7798" y="12838"/>
                        <a:pt x="4184" y="10175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455" y="0"/>
                        <a:pt x="18449" y="3519"/>
                        <a:pt x="19210" y="798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3" name="Frihåndsform: figur 122">
                  <a:extLst>
                    <a:ext uri="{FF2B5EF4-FFF2-40B4-BE49-F238E27FC236}">
                      <a16:creationId xmlns:a16="http://schemas.microsoft.com/office/drawing/2014/main" id="{3F6D4B9A-B208-402D-A59B-17A29545DBE6}"/>
                    </a:ext>
                  </a:extLst>
                </p:cNvPr>
                <p:cNvSpPr/>
                <p:nvPr/>
              </p:nvSpPr>
              <p:spPr>
                <a:xfrm>
                  <a:off x="10225335" y="1008502"/>
                  <a:ext cx="19209" cy="16356"/>
                </a:xfrm>
                <a:custGeom>
                  <a:avLst/>
                  <a:gdLst>
                    <a:gd name="connsiteX0" fmla="*/ 0 w 19209"/>
                    <a:gd name="connsiteY0" fmla="*/ 7893 h 16356"/>
                    <a:gd name="connsiteX1" fmla="*/ 9510 w 19209"/>
                    <a:gd name="connsiteY1" fmla="*/ 0 h 16356"/>
                    <a:gd name="connsiteX2" fmla="*/ 19210 w 19209"/>
                    <a:gd name="connsiteY2" fmla="*/ 9700 h 16356"/>
                    <a:gd name="connsiteX3" fmla="*/ 9795 w 19209"/>
                    <a:gd name="connsiteY3" fmla="*/ 16357 h 16356"/>
                    <a:gd name="connsiteX4" fmla="*/ 0 w 19209"/>
                    <a:gd name="connsiteY4" fmla="*/ 7893 h 16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09" h="16356">
                      <a:moveTo>
                        <a:pt x="0" y="7893"/>
                      </a:moveTo>
                      <a:cubicBezTo>
                        <a:pt x="856" y="3423"/>
                        <a:pt x="4850" y="0"/>
                        <a:pt x="9510" y="0"/>
                      </a:cubicBezTo>
                      <a:cubicBezTo>
                        <a:pt x="14835" y="0"/>
                        <a:pt x="19210" y="4374"/>
                        <a:pt x="19210" y="9700"/>
                      </a:cubicBezTo>
                      <a:cubicBezTo>
                        <a:pt x="15025" y="9890"/>
                        <a:pt x="11317" y="12553"/>
                        <a:pt x="9795" y="16357"/>
                      </a:cubicBezTo>
                      <a:cubicBezTo>
                        <a:pt x="8844" y="11792"/>
                        <a:pt x="4850" y="8273"/>
                        <a:pt x="0" y="789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4" name="Frihåndsform: figur 123">
                  <a:extLst>
                    <a:ext uri="{FF2B5EF4-FFF2-40B4-BE49-F238E27FC236}">
                      <a16:creationId xmlns:a16="http://schemas.microsoft.com/office/drawing/2014/main" id="{BDFABB3E-60CB-4636-BD29-BB94231B8C44}"/>
                    </a:ext>
                  </a:extLst>
                </p:cNvPr>
                <p:cNvSpPr/>
                <p:nvPr/>
              </p:nvSpPr>
              <p:spPr>
                <a:xfrm>
                  <a:off x="10154107" y="997660"/>
                  <a:ext cx="19304" cy="16546"/>
                </a:xfrm>
                <a:custGeom>
                  <a:avLst/>
                  <a:gdLst>
                    <a:gd name="connsiteX0" fmla="*/ 19305 w 19304"/>
                    <a:gd name="connsiteY0" fmla="*/ 8083 h 16546"/>
                    <a:gd name="connsiteX1" fmla="*/ 9415 w 19304"/>
                    <a:gd name="connsiteY1" fmla="*/ 16547 h 16546"/>
                    <a:gd name="connsiteX2" fmla="*/ 0 w 19304"/>
                    <a:gd name="connsiteY2" fmla="*/ 9795 h 16546"/>
                    <a:gd name="connsiteX3" fmla="*/ 0 w 19304"/>
                    <a:gd name="connsiteY3" fmla="*/ 9700 h 16546"/>
                    <a:gd name="connsiteX4" fmla="*/ 9700 w 19304"/>
                    <a:gd name="connsiteY4" fmla="*/ 0 h 16546"/>
                    <a:gd name="connsiteX5" fmla="*/ 19305 w 19304"/>
                    <a:gd name="connsiteY5" fmla="*/ 8083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4" h="16546">
                      <a:moveTo>
                        <a:pt x="19305" y="8083"/>
                      </a:moveTo>
                      <a:cubicBezTo>
                        <a:pt x="14455" y="8369"/>
                        <a:pt x="10366" y="11982"/>
                        <a:pt x="9415" y="16547"/>
                      </a:cubicBezTo>
                      <a:cubicBezTo>
                        <a:pt x="7893" y="12743"/>
                        <a:pt x="4279" y="10080"/>
                        <a:pt x="0" y="9795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455" y="0"/>
                        <a:pt x="18449" y="3519"/>
                        <a:pt x="19305" y="808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5" name="Frihåndsform: figur 124">
                  <a:extLst>
                    <a:ext uri="{FF2B5EF4-FFF2-40B4-BE49-F238E27FC236}">
                      <a16:creationId xmlns:a16="http://schemas.microsoft.com/office/drawing/2014/main" id="{94789D43-C7C2-47AD-9AA7-C77144AB4F26}"/>
                    </a:ext>
                  </a:extLst>
                </p:cNvPr>
                <p:cNvSpPr/>
                <p:nvPr/>
              </p:nvSpPr>
              <p:spPr>
                <a:xfrm>
                  <a:off x="10204984" y="1006600"/>
                  <a:ext cx="19114" cy="16546"/>
                </a:xfrm>
                <a:custGeom>
                  <a:avLst/>
                  <a:gdLst>
                    <a:gd name="connsiteX0" fmla="*/ 380 w 19114"/>
                    <a:gd name="connsiteY0" fmla="*/ 6847 h 16546"/>
                    <a:gd name="connsiteX1" fmla="*/ 8559 w 19114"/>
                    <a:gd name="connsiteY1" fmla="*/ 95 h 16546"/>
                    <a:gd name="connsiteX2" fmla="*/ 9510 w 19114"/>
                    <a:gd name="connsiteY2" fmla="*/ 0 h 16546"/>
                    <a:gd name="connsiteX3" fmla="*/ 19114 w 19114"/>
                    <a:gd name="connsiteY3" fmla="*/ 8464 h 16546"/>
                    <a:gd name="connsiteX4" fmla="*/ 19114 w 19114"/>
                    <a:gd name="connsiteY4" fmla="*/ 9129 h 16546"/>
                    <a:gd name="connsiteX5" fmla="*/ 19114 w 19114"/>
                    <a:gd name="connsiteY5" fmla="*/ 9510 h 16546"/>
                    <a:gd name="connsiteX6" fmla="*/ 19114 w 19114"/>
                    <a:gd name="connsiteY6" fmla="*/ 9700 h 16546"/>
                    <a:gd name="connsiteX7" fmla="*/ 19114 w 19114"/>
                    <a:gd name="connsiteY7" fmla="*/ 9890 h 16546"/>
                    <a:gd name="connsiteX8" fmla="*/ 9795 w 19114"/>
                    <a:gd name="connsiteY8" fmla="*/ 16547 h 16546"/>
                    <a:gd name="connsiteX9" fmla="*/ 0 w 19114"/>
                    <a:gd name="connsiteY9" fmla="*/ 7988 h 16546"/>
                    <a:gd name="connsiteX10" fmla="*/ 190 w 19114"/>
                    <a:gd name="connsiteY10" fmla="*/ 7227 h 16546"/>
                    <a:gd name="connsiteX11" fmla="*/ 380 w 19114"/>
                    <a:gd name="connsiteY11" fmla="*/ 6847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114" h="16546">
                      <a:moveTo>
                        <a:pt x="380" y="6847"/>
                      </a:moveTo>
                      <a:cubicBezTo>
                        <a:pt x="1426" y="3233"/>
                        <a:pt x="4660" y="476"/>
                        <a:pt x="8559" y="95"/>
                      </a:cubicBezTo>
                      <a:cubicBezTo>
                        <a:pt x="8939" y="0"/>
                        <a:pt x="9224" y="0"/>
                        <a:pt x="9510" y="0"/>
                      </a:cubicBezTo>
                      <a:cubicBezTo>
                        <a:pt x="14455" y="0"/>
                        <a:pt x="18544" y="3709"/>
                        <a:pt x="19114" y="8464"/>
                      </a:cubicBezTo>
                      <a:cubicBezTo>
                        <a:pt x="19114" y="8654"/>
                        <a:pt x="19114" y="8844"/>
                        <a:pt x="19114" y="9129"/>
                      </a:cubicBezTo>
                      <a:lnTo>
                        <a:pt x="19114" y="9510"/>
                      </a:lnTo>
                      <a:lnTo>
                        <a:pt x="19114" y="9700"/>
                      </a:lnTo>
                      <a:lnTo>
                        <a:pt x="19114" y="9890"/>
                      </a:lnTo>
                      <a:cubicBezTo>
                        <a:pt x="14930" y="10175"/>
                        <a:pt x="11317" y="12838"/>
                        <a:pt x="9795" y="16547"/>
                      </a:cubicBezTo>
                      <a:cubicBezTo>
                        <a:pt x="8844" y="11887"/>
                        <a:pt x="4850" y="8273"/>
                        <a:pt x="0" y="7988"/>
                      </a:cubicBezTo>
                      <a:cubicBezTo>
                        <a:pt x="0" y="7703"/>
                        <a:pt x="95" y="7418"/>
                        <a:pt x="190" y="7227"/>
                      </a:cubicBezTo>
                      <a:cubicBezTo>
                        <a:pt x="380" y="7037"/>
                        <a:pt x="380" y="6942"/>
                        <a:pt x="380" y="684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6" name="Frihåndsform: figur 125">
                  <a:extLst>
                    <a:ext uri="{FF2B5EF4-FFF2-40B4-BE49-F238E27FC236}">
                      <a16:creationId xmlns:a16="http://schemas.microsoft.com/office/drawing/2014/main" id="{3ED12D85-A854-480F-B642-2750DBC9D682}"/>
                    </a:ext>
                  </a:extLst>
                </p:cNvPr>
                <p:cNvSpPr/>
                <p:nvPr/>
              </p:nvSpPr>
              <p:spPr>
                <a:xfrm>
                  <a:off x="10174363" y="1017536"/>
                  <a:ext cx="19399" cy="14644"/>
                </a:xfrm>
                <a:custGeom>
                  <a:avLst/>
                  <a:gdLst>
                    <a:gd name="connsiteX0" fmla="*/ 17973 w 19399"/>
                    <a:gd name="connsiteY0" fmla="*/ 14645 h 14644"/>
                    <a:gd name="connsiteX1" fmla="*/ 190 w 19399"/>
                    <a:gd name="connsiteY1" fmla="*/ 11697 h 14644"/>
                    <a:gd name="connsiteX2" fmla="*/ 0 w 19399"/>
                    <a:gd name="connsiteY2" fmla="*/ 9700 h 14644"/>
                    <a:gd name="connsiteX3" fmla="*/ 9700 w 19399"/>
                    <a:gd name="connsiteY3" fmla="*/ 0 h 14644"/>
                    <a:gd name="connsiteX4" fmla="*/ 19400 w 19399"/>
                    <a:gd name="connsiteY4" fmla="*/ 9700 h 14644"/>
                    <a:gd name="connsiteX5" fmla="*/ 17973 w 19399"/>
                    <a:gd name="connsiteY5" fmla="*/ 14645 h 14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99" h="14644">
                      <a:moveTo>
                        <a:pt x="17973" y="14645"/>
                      </a:moveTo>
                      <a:cubicBezTo>
                        <a:pt x="11792" y="14074"/>
                        <a:pt x="5896" y="13123"/>
                        <a:pt x="190" y="11697"/>
                      </a:cubicBezTo>
                      <a:cubicBezTo>
                        <a:pt x="95" y="11031"/>
                        <a:pt x="0" y="10366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1507"/>
                        <a:pt x="18924" y="13123"/>
                        <a:pt x="17973" y="1464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7" name="Frihåndsform: figur 126">
                  <a:extLst>
                    <a:ext uri="{FF2B5EF4-FFF2-40B4-BE49-F238E27FC236}">
                      <a16:creationId xmlns:a16="http://schemas.microsoft.com/office/drawing/2014/main" id="{7D8035BD-71B9-4D68-BE6A-212592882FEC}"/>
                    </a:ext>
                  </a:extLst>
                </p:cNvPr>
                <p:cNvSpPr/>
                <p:nvPr/>
              </p:nvSpPr>
              <p:spPr>
                <a:xfrm>
                  <a:off x="10215159" y="1017536"/>
                  <a:ext cx="19304" cy="14740"/>
                </a:xfrm>
                <a:custGeom>
                  <a:avLst/>
                  <a:gdLst>
                    <a:gd name="connsiteX0" fmla="*/ 19019 w 19304"/>
                    <a:gd name="connsiteY0" fmla="*/ 12077 h 14740"/>
                    <a:gd name="connsiteX1" fmla="*/ 1426 w 19304"/>
                    <a:gd name="connsiteY1" fmla="*/ 14740 h 14740"/>
                    <a:gd name="connsiteX2" fmla="*/ 0 w 19304"/>
                    <a:gd name="connsiteY2" fmla="*/ 9700 h 14740"/>
                    <a:gd name="connsiteX3" fmla="*/ 9700 w 19304"/>
                    <a:gd name="connsiteY3" fmla="*/ 0 h 14740"/>
                    <a:gd name="connsiteX4" fmla="*/ 19305 w 19304"/>
                    <a:gd name="connsiteY4" fmla="*/ 9700 h 14740"/>
                    <a:gd name="connsiteX5" fmla="*/ 19019 w 19304"/>
                    <a:gd name="connsiteY5" fmla="*/ 12077 h 14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4" h="14740">
                      <a:moveTo>
                        <a:pt x="19019" y="12077"/>
                      </a:moveTo>
                      <a:cubicBezTo>
                        <a:pt x="13504" y="13314"/>
                        <a:pt x="7608" y="14265"/>
                        <a:pt x="1426" y="14740"/>
                      </a:cubicBezTo>
                      <a:cubicBezTo>
                        <a:pt x="571" y="13218"/>
                        <a:pt x="0" y="11507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305" y="4374"/>
                        <a:pt x="19305" y="9700"/>
                      </a:cubicBezTo>
                      <a:cubicBezTo>
                        <a:pt x="19305" y="10461"/>
                        <a:pt x="19210" y="11221"/>
                        <a:pt x="19019" y="1207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8" name="Frihåndsform: figur 127">
                  <a:extLst>
                    <a:ext uri="{FF2B5EF4-FFF2-40B4-BE49-F238E27FC236}">
                      <a16:creationId xmlns:a16="http://schemas.microsoft.com/office/drawing/2014/main" id="{EC27E42C-81CF-429B-9A73-BC5B8DC1A445}"/>
                    </a:ext>
                  </a:extLst>
                </p:cNvPr>
                <p:cNvSpPr/>
                <p:nvPr/>
              </p:nvSpPr>
              <p:spPr>
                <a:xfrm>
                  <a:off x="10144122" y="1008502"/>
                  <a:ext cx="19304" cy="14264"/>
                </a:xfrm>
                <a:custGeom>
                  <a:avLst/>
                  <a:gdLst>
                    <a:gd name="connsiteX0" fmla="*/ 0 w 19304"/>
                    <a:gd name="connsiteY0" fmla="*/ 8369 h 14264"/>
                    <a:gd name="connsiteX1" fmla="*/ 9605 w 19304"/>
                    <a:gd name="connsiteY1" fmla="*/ 0 h 14264"/>
                    <a:gd name="connsiteX2" fmla="*/ 19210 w 19304"/>
                    <a:gd name="connsiteY2" fmla="*/ 8464 h 14264"/>
                    <a:gd name="connsiteX3" fmla="*/ 19305 w 19304"/>
                    <a:gd name="connsiteY3" fmla="*/ 9129 h 14264"/>
                    <a:gd name="connsiteX4" fmla="*/ 19305 w 19304"/>
                    <a:gd name="connsiteY4" fmla="*/ 9510 h 14264"/>
                    <a:gd name="connsiteX5" fmla="*/ 19305 w 19304"/>
                    <a:gd name="connsiteY5" fmla="*/ 9700 h 14264"/>
                    <a:gd name="connsiteX6" fmla="*/ 19305 w 19304"/>
                    <a:gd name="connsiteY6" fmla="*/ 9890 h 14264"/>
                    <a:gd name="connsiteX7" fmla="*/ 11221 w 19304"/>
                    <a:gd name="connsiteY7" fmla="*/ 14265 h 14264"/>
                    <a:gd name="connsiteX8" fmla="*/ 0 w 19304"/>
                    <a:gd name="connsiteY8" fmla="*/ 8369 h 1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04" h="14264">
                      <a:moveTo>
                        <a:pt x="0" y="8369"/>
                      </a:moveTo>
                      <a:cubicBezTo>
                        <a:pt x="666" y="3709"/>
                        <a:pt x="4660" y="0"/>
                        <a:pt x="9605" y="0"/>
                      </a:cubicBezTo>
                      <a:cubicBezTo>
                        <a:pt x="14550" y="0"/>
                        <a:pt x="18639" y="3709"/>
                        <a:pt x="19210" y="8464"/>
                      </a:cubicBezTo>
                      <a:cubicBezTo>
                        <a:pt x="19210" y="8654"/>
                        <a:pt x="19210" y="8844"/>
                        <a:pt x="19305" y="9129"/>
                      </a:cubicBezTo>
                      <a:lnTo>
                        <a:pt x="19305" y="9510"/>
                      </a:lnTo>
                      <a:lnTo>
                        <a:pt x="19305" y="9700"/>
                      </a:lnTo>
                      <a:lnTo>
                        <a:pt x="19305" y="9890"/>
                      </a:lnTo>
                      <a:cubicBezTo>
                        <a:pt x="15976" y="10080"/>
                        <a:pt x="13123" y="11697"/>
                        <a:pt x="11221" y="14265"/>
                      </a:cubicBezTo>
                      <a:cubicBezTo>
                        <a:pt x="7227" y="12458"/>
                        <a:pt x="3519" y="10556"/>
                        <a:pt x="0" y="836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29" name="Frihåndsform: figur 128">
                  <a:extLst>
                    <a:ext uri="{FF2B5EF4-FFF2-40B4-BE49-F238E27FC236}">
                      <a16:creationId xmlns:a16="http://schemas.microsoft.com/office/drawing/2014/main" id="{AC2C0E5C-79FC-445D-810E-43F47FD78760}"/>
                    </a:ext>
                  </a:extLst>
                </p:cNvPr>
                <p:cNvSpPr/>
                <p:nvPr/>
              </p:nvSpPr>
              <p:spPr>
                <a:xfrm>
                  <a:off x="10245781" y="1010403"/>
                  <a:ext cx="18829" cy="12647"/>
                </a:xfrm>
                <a:custGeom>
                  <a:avLst/>
                  <a:gdLst>
                    <a:gd name="connsiteX0" fmla="*/ 8273 w 18829"/>
                    <a:gd name="connsiteY0" fmla="*/ 12648 h 12647"/>
                    <a:gd name="connsiteX1" fmla="*/ 0 w 18829"/>
                    <a:gd name="connsiteY1" fmla="*/ 7893 h 12647"/>
                    <a:gd name="connsiteX2" fmla="*/ 190 w 18829"/>
                    <a:gd name="connsiteY2" fmla="*/ 7132 h 12647"/>
                    <a:gd name="connsiteX3" fmla="*/ 190 w 18829"/>
                    <a:gd name="connsiteY3" fmla="*/ 6942 h 12647"/>
                    <a:gd name="connsiteX4" fmla="*/ 8464 w 18829"/>
                    <a:gd name="connsiteY4" fmla="*/ 95 h 12647"/>
                    <a:gd name="connsiteX5" fmla="*/ 9415 w 18829"/>
                    <a:gd name="connsiteY5" fmla="*/ 0 h 12647"/>
                    <a:gd name="connsiteX6" fmla="*/ 18829 w 18829"/>
                    <a:gd name="connsiteY6" fmla="*/ 7418 h 12647"/>
                    <a:gd name="connsiteX7" fmla="*/ 8273 w 18829"/>
                    <a:gd name="connsiteY7" fmla="*/ 12648 h 12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29" h="12647">
                      <a:moveTo>
                        <a:pt x="8273" y="12648"/>
                      </a:moveTo>
                      <a:cubicBezTo>
                        <a:pt x="6467" y="9985"/>
                        <a:pt x="3423" y="8083"/>
                        <a:pt x="0" y="7893"/>
                      </a:cubicBezTo>
                      <a:cubicBezTo>
                        <a:pt x="95" y="7608"/>
                        <a:pt x="95" y="7322"/>
                        <a:pt x="190" y="7132"/>
                      </a:cubicBezTo>
                      <a:cubicBezTo>
                        <a:pt x="190" y="7037"/>
                        <a:pt x="190" y="7037"/>
                        <a:pt x="190" y="6942"/>
                      </a:cubicBezTo>
                      <a:cubicBezTo>
                        <a:pt x="1236" y="3328"/>
                        <a:pt x="4565" y="475"/>
                        <a:pt x="8464" y="95"/>
                      </a:cubicBezTo>
                      <a:cubicBezTo>
                        <a:pt x="8844" y="0"/>
                        <a:pt x="9129" y="0"/>
                        <a:pt x="9415" y="0"/>
                      </a:cubicBezTo>
                      <a:cubicBezTo>
                        <a:pt x="13884" y="0"/>
                        <a:pt x="17783" y="3138"/>
                        <a:pt x="18829" y="7418"/>
                      </a:cubicBezTo>
                      <a:cubicBezTo>
                        <a:pt x="15501" y="9319"/>
                        <a:pt x="11982" y="11126"/>
                        <a:pt x="8273" y="1264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30" name="Frihåndsform: figur 129">
                  <a:extLst>
                    <a:ext uri="{FF2B5EF4-FFF2-40B4-BE49-F238E27FC236}">
                      <a16:creationId xmlns:a16="http://schemas.microsoft.com/office/drawing/2014/main" id="{C4B9F53D-12CC-496C-8260-C5C46C663BA1}"/>
                    </a:ext>
                  </a:extLst>
                </p:cNvPr>
                <p:cNvSpPr/>
                <p:nvPr/>
              </p:nvSpPr>
              <p:spPr>
                <a:xfrm>
                  <a:off x="10137180" y="916828"/>
                  <a:ext cx="18068" cy="18353"/>
                </a:xfrm>
                <a:custGeom>
                  <a:avLst/>
                  <a:gdLst>
                    <a:gd name="connsiteX0" fmla="*/ 18068 w 18068"/>
                    <a:gd name="connsiteY0" fmla="*/ 5896 h 18353"/>
                    <a:gd name="connsiteX1" fmla="*/ 2568 w 18068"/>
                    <a:gd name="connsiteY1" fmla="*/ 18354 h 18353"/>
                    <a:gd name="connsiteX2" fmla="*/ 0 w 18068"/>
                    <a:gd name="connsiteY2" fmla="*/ 15881 h 18353"/>
                    <a:gd name="connsiteX3" fmla="*/ 11887 w 18068"/>
                    <a:gd name="connsiteY3" fmla="*/ 0 h 18353"/>
                    <a:gd name="connsiteX4" fmla="*/ 18068 w 18068"/>
                    <a:gd name="connsiteY4" fmla="*/ 5896 h 1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8" h="18353">
                      <a:moveTo>
                        <a:pt x="18068" y="5896"/>
                      </a:moveTo>
                      <a:cubicBezTo>
                        <a:pt x="11221" y="13314"/>
                        <a:pt x="5801" y="16927"/>
                        <a:pt x="2568" y="18354"/>
                      </a:cubicBezTo>
                      <a:cubicBezTo>
                        <a:pt x="1997" y="17308"/>
                        <a:pt x="1141" y="16452"/>
                        <a:pt x="0" y="15881"/>
                      </a:cubicBezTo>
                      <a:cubicBezTo>
                        <a:pt x="1331" y="12458"/>
                        <a:pt x="4850" y="7037"/>
                        <a:pt x="11887" y="0"/>
                      </a:cubicBezTo>
                      <a:lnTo>
                        <a:pt x="18068" y="589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44" name="Frihåndsform: figur 43">
                <a:extLst>
                  <a:ext uri="{FF2B5EF4-FFF2-40B4-BE49-F238E27FC236}">
                    <a16:creationId xmlns:a16="http://schemas.microsoft.com/office/drawing/2014/main" id="{7C9BFF6F-71A7-4D3A-AF84-3842C46CD5B6}"/>
                  </a:ext>
                </a:extLst>
              </p:cNvPr>
              <p:cNvSpPr/>
              <p:nvPr/>
            </p:nvSpPr>
            <p:spPr>
              <a:xfrm>
                <a:off x="10145644" y="909125"/>
                <a:ext cx="18068" cy="17688"/>
              </a:xfrm>
              <a:custGeom>
                <a:avLst/>
                <a:gdLst>
                  <a:gd name="connsiteX0" fmla="*/ 3043 w 18068"/>
                  <a:gd name="connsiteY0" fmla="*/ 0 h 17688"/>
                  <a:gd name="connsiteX1" fmla="*/ 6752 w 18068"/>
                  <a:gd name="connsiteY1" fmla="*/ 3519 h 17688"/>
                  <a:gd name="connsiteX2" fmla="*/ 18068 w 18068"/>
                  <a:gd name="connsiteY2" fmla="*/ 14455 h 17688"/>
                  <a:gd name="connsiteX3" fmla="*/ 14930 w 18068"/>
                  <a:gd name="connsiteY3" fmla="*/ 17688 h 17688"/>
                  <a:gd name="connsiteX4" fmla="*/ 0 w 18068"/>
                  <a:gd name="connsiteY4" fmla="*/ 3138 h 1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8" h="17688">
                    <a:moveTo>
                      <a:pt x="3043" y="0"/>
                    </a:moveTo>
                    <a:lnTo>
                      <a:pt x="6752" y="3519"/>
                    </a:lnTo>
                    <a:lnTo>
                      <a:pt x="18068" y="14455"/>
                    </a:lnTo>
                    <a:lnTo>
                      <a:pt x="14930" y="17688"/>
                    </a:lnTo>
                    <a:lnTo>
                      <a:pt x="0" y="313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45" name="dasdasda">
                <a:extLst>
                  <a:ext uri="{FF2B5EF4-FFF2-40B4-BE49-F238E27FC236}">
                    <a16:creationId xmlns:a16="http://schemas.microsoft.com/office/drawing/2014/main" id="{1912963E-D9AA-4752-A983-B1535B14BCB2}"/>
                  </a:ext>
                </a:extLst>
              </p:cNvPr>
              <p:cNvGrpSpPr/>
              <p:nvPr/>
            </p:nvGrpSpPr>
            <p:grpSpPr>
              <a:xfrm>
                <a:off x="10235415" y="1013335"/>
                <a:ext cx="72178" cy="16088"/>
                <a:chOff x="10235415" y="1013335"/>
                <a:chExt cx="72178" cy="16088"/>
              </a:xfrm>
              <a:solidFill>
                <a:srgbClr val="EBEBEB"/>
              </a:solidFill>
            </p:grpSpPr>
            <p:sp>
              <p:nvSpPr>
                <p:cNvPr id="107" name="Frihåndsform: figur 106">
                  <a:extLst>
                    <a:ext uri="{FF2B5EF4-FFF2-40B4-BE49-F238E27FC236}">
                      <a16:creationId xmlns:a16="http://schemas.microsoft.com/office/drawing/2014/main" id="{2D11AE47-20D5-4352-87E6-CE48FF27883E}"/>
                    </a:ext>
                  </a:extLst>
                </p:cNvPr>
                <p:cNvSpPr/>
                <p:nvPr/>
              </p:nvSpPr>
              <p:spPr>
                <a:xfrm>
                  <a:off x="10289906" y="1013335"/>
                  <a:ext cx="17688" cy="16088"/>
                </a:xfrm>
                <a:custGeom>
                  <a:avLst/>
                  <a:gdLst>
                    <a:gd name="connsiteX0" fmla="*/ 0 w 17688"/>
                    <a:gd name="connsiteY0" fmla="*/ 6008 h 16088"/>
                    <a:gd name="connsiteX1" fmla="*/ 5135 w 17688"/>
                    <a:gd name="connsiteY1" fmla="*/ 1348 h 16088"/>
                    <a:gd name="connsiteX2" fmla="*/ 10936 w 17688"/>
                    <a:gd name="connsiteY2" fmla="*/ 1253 h 16088"/>
                    <a:gd name="connsiteX3" fmla="*/ 11507 w 17688"/>
                    <a:gd name="connsiteY3" fmla="*/ 5057 h 16088"/>
                    <a:gd name="connsiteX4" fmla="*/ 15120 w 17688"/>
                    <a:gd name="connsiteY4" fmla="*/ 6388 h 16088"/>
                    <a:gd name="connsiteX5" fmla="*/ 17403 w 17688"/>
                    <a:gd name="connsiteY5" fmla="*/ 8005 h 16088"/>
                    <a:gd name="connsiteX6" fmla="*/ 17688 w 17688"/>
                    <a:gd name="connsiteY6" fmla="*/ 8290 h 16088"/>
                    <a:gd name="connsiteX7" fmla="*/ 15311 w 17688"/>
                    <a:gd name="connsiteY7" fmla="*/ 10478 h 16088"/>
                    <a:gd name="connsiteX8" fmla="*/ 13218 w 17688"/>
                    <a:gd name="connsiteY8" fmla="*/ 8671 h 16088"/>
                    <a:gd name="connsiteX9" fmla="*/ 9890 w 17688"/>
                    <a:gd name="connsiteY9" fmla="*/ 8290 h 16088"/>
                    <a:gd name="connsiteX10" fmla="*/ 7703 w 17688"/>
                    <a:gd name="connsiteY10" fmla="*/ 10287 h 16088"/>
                    <a:gd name="connsiteX11" fmla="*/ 11317 w 17688"/>
                    <a:gd name="connsiteY11" fmla="*/ 14186 h 16088"/>
                    <a:gd name="connsiteX12" fmla="*/ 9224 w 17688"/>
                    <a:gd name="connsiteY12" fmla="*/ 16088 h 16088"/>
                    <a:gd name="connsiteX13" fmla="*/ 0 w 17688"/>
                    <a:gd name="connsiteY13" fmla="*/ 6008 h 16088"/>
                    <a:gd name="connsiteX14" fmla="*/ 8464 w 17688"/>
                    <a:gd name="connsiteY14" fmla="*/ 6484 h 16088"/>
                    <a:gd name="connsiteX15" fmla="*/ 8844 w 17688"/>
                    <a:gd name="connsiteY15" fmla="*/ 3631 h 16088"/>
                    <a:gd name="connsiteX16" fmla="*/ 6181 w 17688"/>
                    <a:gd name="connsiteY16" fmla="*/ 3726 h 16088"/>
                    <a:gd name="connsiteX17" fmla="*/ 3519 w 17688"/>
                    <a:gd name="connsiteY17" fmla="*/ 6103 h 16088"/>
                    <a:gd name="connsiteX18" fmla="*/ 5991 w 17688"/>
                    <a:gd name="connsiteY18" fmla="*/ 8766 h 16088"/>
                    <a:gd name="connsiteX19" fmla="*/ 8464 w 17688"/>
                    <a:gd name="connsiteY19" fmla="*/ 6484 h 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7688" h="16088">
                      <a:moveTo>
                        <a:pt x="0" y="6008"/>
                      </a:moveTo>
                      <a:lnTo>
                        <a:pt x="5135" y="1348"/>
                      </a:lnTo>
                      <a:cubicBezTo>
                        <a:pt x="7798" y="-1124"/>
                        <a:pt x="10175" y="397"/>
                        <a:pt x="10936" y="1253"/>
                      </a:cubicBezTo>
                      <a:cubicBezTo>
                        <a:pt x="11887" y="2394"/>
                        <a:pt x="12268" y="3821"/>
                        <a:pt x="11507" y="5057"/>
                      </a:cubicBezTo>
                      <a:cubicBezTo>
                        <a:pt x="12648" y="4677"/>
                        <a:pt x="13409" y="4486"/>
                        <a:pt x="15120" y="6388"/>
                      </a:cubicBezTo>
                      <a:cubicBezTo>
                        <a:pt x="16452" y="7815"/>
                        <a:pt x="16832" y="8195"/>
                        <a:pt x="17403" y="8005"/>
                      </a:cubicBezTo>
                      <a:lnTo>
                        <a:pt x="17688" y="8290"/>
                      </a:lnTo>
                      <a:lnTo>
                        <a:pt x="15311" y="10478"/>
                      </a:lnTo>
                      <a:cubicBezTo>
                        <a:pt x="14740" y="10097"/>
                        <a:pt x="14169" y="9717"/>
                        <a:pt x="13218" y="8671"/>
                      </a:cubicBezTo>
                      <a:cubicBezTo>
                        <a:pt x="11982" y="7339"/>
                        <a:pt x="11412" y="6864"/>
                        <a:pt x="9890" y="8290"/>
                      </a:cubicBezTo>
                      <a:lnTo>
                        <a:pt x="7703" y="10287"/>
                      </a:lnTo>
                      <a:lnTo>
                        <a:pt x="11317" y="14186"/>
                      </a:lnTo>
                      <a:lnTo>
                        <a:pt x="9224" y="16088"/>
                      </a:lnTo>
                      <a:lnTo>
                        <a:pt x="0" y="6008"/>
                      </a:lnTo>
                      <a:close/>
                      <a:moveTo>
                        <a:pt x="8464" y="6484"/>
                      </a:moveTo>
                      <a:cubicBezTo>
                        <a:pt x="9605" y="5533"/>
                        <a:pt x="9795" y="4582"/>
                        <a:pt x="8844" y="3631"/>
                      </a:cubicBezTo>
                      <a:cubicBezTo>
                        <a:pt x="8369" y="3060"/>
                        <a:pt x="7418" y="2585"/>
                        <a:pt x="6181" y="3726"/>
                      </a:cubicBezTo>
                      <a:lnTo>
                        <a:pt x="3519" y="6103"/>
                      </a:lnTo>
                      <a:lnTo>
                        <a:pt x="5991" y="8766"/>
                      </a:lnTo>
                      <a:lnTo>
                        <a:pt x="8464" y="6484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8" name="Frihåndsform: figur 107">
                  <a:extLst>
                    <a:ext uri="{FF2B5EF4-FFF2-40B4-BE49-F238E27FC236}">
                      <a16:creationId xmlns:a16="http://schemas.microsoft.com/office/drawing/2014/main" id="{4BB6D23E-378B-40C4-8A0A-E8B7EC5EDF80}"/>
                    </a:ext>
                  </a:extLst>
                </p:cNvPr>
                <p:cNvSpPr/>
                <p:nvPr/>
              </p:nvSpPr>
              <p:spPr>
                <a:xfrm>
                  <a:off x="10235415" y="1019152"/>
                  <a:ext cx="17592" cy="9985"/>
                </a:xfrm>
                <a:custGeom>
                  <a:avLst/>
                  <a:gdLst>
                    <a:gd name="connsiteX0" fmla="*/ 17593 w 17592"/>
                    <a:gd name="connsiteY0" fmla="*/ 4184 h 9985"/>
                    <a:gd name="connsiteX1" fmla="*/ 0 w 17592"/>
                    <a:gd name="connsiteY1" fmla="*/ 9985 h 9985"/>
                    <a:gd name="connsiteX2" fmla="*/ 0 w 17592"/>
                    <a:gd name="connsiteY2" fmla="*/ 9700 h 9985"/>
                    <a:gd name="connsiteX3" fmla="*/ 9700 w 17592"/>
                    <a:gd name="connsiteY3" fmla="*/ 0 h 9985"/>
                    <a:gd name="connsiteX4" fmla="*/ 17593 w 17592"/>
                    <a:gd name="connsiteY4" fmla="*/ 4184 h 9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2" h="9985">
                      <a:moveTo>
                        <a:pt x="17593" y="4184"/>
                      </a:moveTo>
                      <a:cubicBezTo>
                        <a:pt x="12077" y="6562"/>
                        <a:pt x="6276" y="8464"/>
                        <a:pt x="0" y="9985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2933" y="0"/>
                        <a:pt x="15881" y="1712"/>
                        <a:pt x="17593" y="418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46" name="Frihåndsform: figur 45">
                <a:extLst>
                  <a:ext uri="{FF2B5EF4-FFF2-40B4-BE49-F238E27FC236}">
                    <a16:creationId xmlns:a16="http://schemas.microsoft.com/office/drawing/2014/main" id="{369A0DD4-A89C-492E-AD34-CD6991FA5D8A}"/>
                  </a:ext>
                </a:extLst>
              </p:cNvPr>
              <p:cNvSpPr/>
              <p:nvPr/>
            </p:nvSpPr>
            <p:spPr>
              <a:xfrm>
                <a:off x="10092865" y="1001940"/>
                <a:ext cx="16832" cy="16832"/>
              </a:xfrm>
              <a:custGeom>
                <a:avLst/>
                <a:gdLst>
                  <a:gd name="connsiteX0" fmla="*/ 15025 w 16832"/>
                  <a:gd name="connsiteY0" fmla="*/ 9224 h 16832"/>
                  <a:gd name="connsiteX1" fmla="*/ 10175 w 16832"/>
                  <a:gd name="connsiteY1" fmla="*/ 3709 h 16832"/>
                  <a:gd name="connsiteX2" fmla="*/ 8083 w 16832"/>
                  <a:gd name="connsiteY2" fmla="*/ 5611 h 16832"/>
                  <a:gd name="connsiteX3" fmla="*/ 12553 w 16832"/>
                  <a:gd name="connsiteY3" fmla="*/ 10651 h 16832"/>
                  <a:gd name="connsiteX4" fmla="*/ 10746 w 16832"/>
                  <a:gd name="connsiteY4" fmla="*/ 12268 h 16832"/>
                  <a:gd name="connsiteX5" fmla="*/ 6276 w 16832"/>
                  <a:gd name="connsiteY5" fmla="*/ 7227 h 16832"/>
                  <a:gd name="connsiteX6" fmla="*/ 3614 w 16832"/>
                  <a:gd name="connsiteY6" fmla="*/ 9510 h 16832"/>
                  <a:gd name="connsiteX7" fmla="*/ 8749 w 16832"/>
                  <a:gd name="connsiteY7" fmla="*/ 15215 h 16832"/>
                  <a:gd name="connsiteX8" fmla="*/ 6942 w 16832"/>
                  <a:gd name="connsiteY8" fmla="*/ 16832 h 16832"/>
                  <a:gd name="connsiteX9" fmla="*/ 0 w 16832"/>
                  <a:gd name="connsiteY9" fmla="*/ 9034 h 16832"/>
                  <a:gd name="connsiteX10" fmla="*/ 10080 w 16832"/>
                  <a:gd name="connsiteY10" fmla="*/ 0 h 16832"/>
                  <a:gd name="connsiteX11" fmla="*/ 16832 w 16832"/>
                  <a:gd name="connsiteY11" fmla="*/ 7608 h 1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2" h="16832">
                    <a:moveTo>
                      <a:pt x="15025" y="9224"/>
                    </a:moveTo>
                    <a:lnTo>
                      <a:pt x="10175" y="3709"/>
                    </a:lnTo>
                    <a:lnTo>
                      <a:pt x="8083" y="5611"/>
                    </a:lnTo>
                    <a:lnTo>
                      <a:pt x="12553" y="10651"/>
                    </a:lnTo>
                    <a:lnTo>
                      <a:pt x="10746" y="12268"/>
                    </a:lnTo>
                    <a:lnTo>
                      <a:pt x="6276" y="7227"/>
                    </a:lnTo>
                    <a:lnTo>
                      <a:pt x="3614" y="9510"/>
                    </a:lnTo>
                    <a:lnTo>
                      <a:pt x="8749" y="15215"/>
                    </a:lnTo>
                    <a:lnTo>
                      <a:pt x="6942" y="16832"/>
                    </a:lnTo>
                    <a:lnTo>
                      <a:pt x="0" y="9034"/>
                    </a:lnTo>
                    <a:lnTo>
                      <a:pt x="10080" y="0"/>
                    </a:lnTo>
                    <a:lnTo>
                      <a:pt x="16832" y="760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" name="Frihåndsform: figur 46">
                <a:extLst>
                  <a:ext uri="{FF2B5EF4-FFF2-40B4-BE49-F238E27FC236}">
                    <a16:creationId xmlns:a16="http://schemas.microsoft.com/office/drawing/2014/main" id="{817BAF5E-1C5D-4DBB-A582-3AE7724FCC26}"/>
                  </a:ext>
                </a:extLst>
              </p:cNvPr>
              <p:cNvSpPr/>
              <p:nvPr/>
            </p:nvSpPr>
            <p:spPr>
              <a:xfrm>
                <a:off x="10156104" y="1019152"/>
                <a:ext cx="17307" cy="9699"/>
              </a:xfrm>
              <a:custGeom>
                <a:avLst/>
                <a:gdLst>
                  <a:gd name="connsiteX0" fmla="*/ 17308 w 17307"/>
                  <a:gd name="connsiteY0" fmla="*/ 9700 h 9699"/>
                  <a:gd name="connsiteX1" fmla="*/ 0 w 17307"/>
                  <a:gd name="connsiteY1" fmla="*/ 3804 h 9699"/>
                  <a:gd name="connsiteX2" fmla="*/ 7608 w 17307"/>
                  <a:gd name="connsiteY2" fmla="*/ 0 h 9699"/>
                  <a:gd name="connsiteX3" fmla="*/ 17308 w 17307"/>
                  <a:gd name="connsiteY3" fmla="*/ 9700 h 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07" h="9699">
                    <a:moveTo>
                      <a:pt x="17308" y="9700"/>
                    </a:moveTo>
                    <a:cubicBezTo>
                      <a:pt x="11126" y="8178"/>
                      <a:pt x="5421" y="6181"/>
                      <a:pt x="0" y="3804"/>
                    </a:cubicBezTo>
                    <a:cubicBezTo>
                      <a:pt x="1712" y="1522"/>
                      <a:pt x="4565" y="0"/>
                      <a:pt x="7608" y="0"/>
                    </a:cubicBezTo>
                    <a:cubicBezTo>
                      <a:pt x="12933" y="0"/>
                      <a:pt x="17308" y="4374"/>
                      <a:pt x="17308" y="970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" name="Frihåndsform: figur 47">
                <a:extLst>
                  <a:ext uri="{FF2B5EF4-FFF2-40B4-BE49-F238E27FC236}">
                    <a16:creationId xmlns:a16="http://schemas.microsoft.com/office/drawing/2014/main" id="{1FDFA69B-5B24-4C13-B603-AA47A95E9802}"/>
                  </a:ext>
                </a:extLst>
              </p:cNvPr>
              <p:cNvSpPr/>
              <p:nvPr/>
            </p:nvSpPr>
            <p:spPr>
              <a:xfrm>
                <a:off x="10113881" y="1021435"/>
                <a:ext cx="16261" cy="17022"/>
              </a:xfrm>
              <a:custGeom>
                <a:avLst/>
                <a:gdLst>
                  <a:gd name="connsiteX0" fmla="*/ 14740 w 16261"/>
                  <a:gd name="connsiteY0" fmla="*/ 7893 h 17022"/>
                  <a:gd name="connsiteX1" fmla="*/ 8939 w 16261"/>
                  <a:gd name="connsiteY1" fmla="*/ 3614 h 17022"/>
                  <a:gd name="connsiteX2" fmla="*/ 7132 w 16261"/>
                  <a:gd name="connsiteY2" fmla="*/ 5801 h 17022"/>
                  <a:gd name="connsiteX3" fmla="*/ 12648 w 16261"/>
                  <a:gd name="connsiteY3" fmla="*/ 9795 h 17022"/>
                  <a:gd name="connsiteX4" fmla="*/ 11221 w 16261"/>
                  <a:gd name="connsiteY4" fmla="*/ 11792 h 17022"/>
                  <a:gd name="connsiteX5" fmla="*/ 5801 w 16261"/>
                  <a:gd name="connsiteY5" fmla="*/ 7798 h 17022"/>
                  <a:gd name="connsiteX6" fmla="*/ 3709 w 16261"/>
                  <a:gd name="connsiteY6" fmla="*/ 10651 h 17022"/>
                  <a:gd name="connsiteX7" fmla="*/ 9890 w 16261"/>
                  <a:gd name="connsiteY7" fmla="*/ 15120 h 17022"/>
                  <a:gd name="connsiteX8" fmla="*/ 8464 w 16261"/>
                  <a:gd name="connsiteY8" fmla="*/ 17022 h 17022"/>
                  <a:gd name="connsiteX9" fmla="*/ 0 w 16261"/>
                  <a:gd name="connsiteY9" fmla="*/ 10936 h 17022"/>
                  <a:gd name="connsiteX10" fmla="*/ 7988 w 16261"/>
                  <a:gd name="connsiteY10" fmla="*/ 0 h 17022"/>
                  <a:gd name="connsiteX11" fmla="*/ 16262 w 16261"/>
                  <a:gd name="connsiteY11" fmla="*/ 5896 h 1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61" h="17022">
                    <a:moveTo>
                      <a:pt x="14740" y="7893"/>
                    </a:moveTo>
                    <a:lnTo>
                      <a:pt x="8939" y="3614"/>
                    </a:lnTo>
                    <a:lnTo>
                      <a:pt x="7132" y="5801"/>
                    </a:lnTo>
                    <a:lnTo>
                      <a:pt x="12648" y="9795"/>
                    </a:lnTo>
                    <a:lnTo>
                      <a:pt x="11221" y="11792"/>
                    </a:lnTo>
                    <a:lnTo>
                      <a:pt x="5801" y="7798"/>
                    </a:lnTo>
                    <a:lnTo>
                      <a:pt x="3709" y="10651"/>
                    </a:lnTo>
                    <a:lnTo>
                      <a:pt x="9890" y="15120"/>
                    </a:lnTo>
                    <a:lnTo>
                      <a:pt x="8464" y="17022"/>
                    </a:lnTo>
                    <a:lnTo>
                      <a:pt x="0" y="10936"/>
                    </a:lnTo>
                    <a:lnTo>
                      <a:pt x="7988" y="0"/>
                    </a:lnTo>
                    <a:lnTo>
                      <a:pt x="16262" y="589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" name="Frihåndsform: figur 48">
                <a:extLst>
                  <a:ext uri="{FF2B5EF4-FFF2-40B4-BE49-F238E27FC236}">
                    <a16:creationId xmlns:a16="http://schemas.microsoft.com/office/drawing/2014/main" id="{360C4B08-81A7-49AB-877D-4B91EC39C7A3}"/>
                  </a:ext>
                </a:extLst>
              </p:cNvPr>
              <p:cNvSpPr/>
              <p:nvPr/>
            </p:nvSpPr>
            <p:spPr>
              <a:xfrm>
                <a:off x="10063099" y="947735"/>
                <a:ext cx="16451" cy="15025"/>
              </a:xfrm>
              <a:custGeom>
                <a:avLst/>
                <a:gdLst>
                  <a:gd name="connsiteX0" fmla="*/ 0 w 16451"/>
                  <a:gd name="connsiteY0" fmla="*/ 4470 h 15025"/>
                  <a:gd name="connsiteX1" fmla="*/ 856 w 16451"/>
                  <a:gd name="connsiteY1" fmla="*/ 7132 h 15025"/>
                  <a:gd name="connsiteX2" fmla="*/ 9510 w 16451"/>
                  <a:gd name="connsiteY2" fmla="*/ 3994 h 15025"/>
                  <a:gd name="connsiteX3" fmla="*/ 2663 w 16451"/>
                  <a:gd name="connsiteY3" fmla="*/ 12363 h 15025"/>
                  <a:gd name="connsiteX4" fmla="*/ 3614 w 16451"/>
                  <a:gd name="connsiteY4" fmla="*/ 15025 h 15025"/>
                  <a:gd name="connsiteX5" fmla="*/ 16452 w 16451"/>
                  <a:gd name="connsiteY5" fmla="*/ 10556 h 15025"/>
                  <a:gd name="connsiteX6" fmla="*/ 15596 w 16451"/>
                  <a:gd name="connsiteY6" fmla="*/ 7988 h 15025"/>
                  <a:gd name="connsiteX7" fmla="*/ 6942 w 16451"/>
                  <a:gd name="connsiteY7" fmla="*/ 11031 h 15025"/>
                  <a:gd name="connsiteX8" fmla="*/ 13789 w 16451"/>
                  <a:gd name="connsiteY8" fmla="*/ 2568 h 15025"/>
                  <a:gd name="connsiteX9" fmla="*/ 12743 w 16451"/>
                  <a:gd name="connsiteY9" fmla="*/ 0 h 1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1" h="15025">
                    <a:moveTo>
                      <a:pt x="0" y="4470"/>
                    </a:moveTo>
                    <a:lnTo>
                      <a:pt x="856" y="7132"/>
                    </a:lnTo>
                    <a:lnTo>
                      <a:pt x="9510" y="3994"/>
                    </a:lnTo>
                    <a:lnTo>
                      <a:pt x="2663" y="12363"/>
                    </a:lnTo>
                    <a:lnTo>
                      <a:pt x="3614" y="15025"/>
                    </a:lnTo>
                    <a:lnTo>
                      <a:pt x="16452" y="10556"/>
                    </a:lnTo>
                    <a:lnTo>
                      <a:pt x="15596" y="7988"/>
                    </a:lnTo>
                    <a:lnTo>
                      <a:pt x="6942" y="11031"/>
                    </a:lnTo>
                    <a:lnTo>
                      <a:pt x="13789" y="2568"/>
                    </a:lnTo>
                    <a:lnTo>
                      <a:pt x="1274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" name="Frihåndsform: figur 49">
                <a:extLst>
                  <a:ext uri="{FF2B5EF4-FFF2-40B4-BE49-F238E27FC236}">
                    <a16:creationId xmlns:a16="http://schemas.microsoft.com/office/drawing/2014/main" id="{D062A15F-D66A-4269-88CC-A2D2EA7D22D3}"/>
                  </a:ext>
                </a:extLst>
              </p:cNvPr>
              <p:cNvSpPr/>
              <p:nvPr/>
            </p:nvSpPr>
            <p:spPr>
              <a:xfrm>
                <a:off x="10073941" y="974362"/>
                <a:ext cx="16451" cy="11316"/>
              </a:xfrm>
              <a:custGeom>
                <a:avLst/>
                <a:gdLst>
                  <a:gd name="connsiteX0" fmla="*/ 0 w 16451"/>
                  <a:gd name="connsiteY0" fmla="*/ 5801 h 11316"/>
                  <a:gd name="connsiteX1" fmla="*/ 12267 w 16451"/>
                  <a:gd name="connsiteY1" fmla="*/ 0 h 11316"/>
                  <a:gd name="connsiteX2" fmla="*/ 16452 w 16451"/>
                  <a:gd name="connsiteY2" fmla="*/ 8939 h 11316"/>
                  <a:gd name="connsiteX3" fmla="*/ 14455 w 16451"/>
                  <a:gd name="connsiteY3" fmla="*/ 9890 h 11316"/>
                  <a:gd name="connsiteX4" fmla="*/ 11412 w 16451"/>
                  <a:gd name="connsiteY4" fmla="*/ 3519 h 11316"/>
                  <a:gd name="connsiteX5" fmla="*/ 8464 w 16451"/>
                  <a:gd name="connsiteY5" fmla="*/ 4945 h 11316"/>
                  <a:gd name="connsiteX6" fmla="*/ 10936 w 16451"/>
                  <a:gd name="connsiteY6" fmla="*/ 10270 h 11316"/>
                  <a:gd name="connsiteX7" fmla="*/ 8939 w 16451"/>
                  <a:gd name="connsiteY7" fmla="*/ 11317 h 11316"/>
                  <a:gd name="connsiteX8" fmla="*/ 6371 w 16451"/>
                  <a:gd name="connsiteY8" fmla="*/ 5801 h 11316"/>
                  <a:gd name="connsiteX9" fmla="*/ 1046 w 16451"/>
                  <a:gd name="connsiteY9" fmla="*/ 8369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1" h="11316">
                    <a:moveTo>
                      <a:pt x="0" y="5801"/>
                    </a:moveTo>
                    <a:lnTo>
                      <a:pt x="12267" y="0"/>
                    </a:lnTo>
                    <a:lnTo>
                      <a:pt x="16452" y="8939"/>
                    </a:lnTo>
                    <a:lnTo>
                      <a:pt x="14455" y="9890"/>
                    </a:lnTo>
                    <a:lnTo>
                      <a:pt x="11412" y="3519"/>
                    </a:lnTo>
                    <a:lnTo>
                      <a:pt x="8464" y="4945"/>
                    </a:lnTo>
                    <a:lnTo>
                      <a:pt x="10936" y="10270"/>
                    </a:lnTo>
                    <a:lnTo>
                      <a:pt x="8939" y="11317"/>
                    </a:lnTo>
                    <a:lnTo>
                      <a:pt x="6371" y="5801"/>
                    </a:lnTo>
                    <a:lnTo>
                      <a:pt x="1046" y="836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1" name="dasdasda">
                <a:extLst>
                  <a:ext uri="{FF2B5EF4-FFF2-40B4-BE49-F238E27FC236}">
                    <a16:creationId xmlns:a16="http://schemas.microsoft.com/office/drawing/2014/main" id="{DB180A58-41AC-4479-B84A-B8B55C02C4B2}"/>
                  </a:ext>
                </a:extLst>
              </p:cNvPr>
              <p:cNvGrpSpPr/>
              <p:nvPr/>
            </p:nvGrpSpPr>
            <p:grpSpPr>
              <a:xfrm>
                <a:off x="10083640" y="703431"/>
                <a:ext cx="259825" cy="302469"/>
                <a:chOff x="10083640" y="703431"/>
                <a:chExt cx="259825" cy="302469"/>
              </a:xfrm>
              <a:solidFill>
                <a:srgbClr val="EBEBEB"/>
              </a:solidFill>
            </p:grpSpPr>
            <p:sp>
              <p:nvSpPr>
                <p:cNvPr id="102" name="Frihåndsform: figur 101">
                  <a:extLst>
                    <a:ext uri="{FF2B5EF4-FFF2-40B4-BE49-F238E27FC236}">
                      <a16:creationId xmlns:a16="http://schemas.microsoft.com/office/drawing/2014/main" id="{1BAEDAB3-A025-4906-94AC-5D13B8924E59}"/>
                    </a:ext>
                  </a:extLst>
                </p:cNvPr>
                <p:cNvSpPr/>
                <p:nvPr/>
              </p:nvSpPr>
              <p:spPr>
                <a:xfrm>
                  <a:off x="10083640" y="991004"/>
                  <a:ext cx="15576" cy="14896"/>
                </a:xfrm>
                <a:custGeom>
                  <a:avLst/>
                  <a:gdLst>
                    <a:gd name="connsiteX0" fmla="*/ 0 w 15576"/>
                    <a:gd name="connsiteY0" fmla="*/ 7798 h 14896"/>
                    <a:gd name="connsiteX1" fmla="*/ 11221 w 15576"/>
                    <a:gd name="connsiteY1" fmla="*/ 0 h 14896"/>
                    <a:gd name="connsiteX2" fmla="*/ 14645 w 15576"/>
                    <a:gd name="connsiteY2" fmla="*/ 4850 h 14896"/>
                    <a:gd name="connsiteX3" fmla="*/ 12172 w 15576"/>
                    <a:gd name="connsiteY3" fmla="*/ 13409 h 14896"/>
                    <a:gd name="connsiteX4" fmla="*/ 3423 w 15576"/>
                    <a:gd name="connsiteY4" fmla="*/ 12648 h 14896"/>
                    <a:gd name="connsiteX5" fmla="*/ 0 w 15576"/>
                    <a:gd name="connsiteY5" fmla="*/ 7798 h 14896"/>
                    <a:gd name="connsiteX6" fmla="*/ 3614 w 15576"/>
                    <a:gd name="connsiteY6" fmla="*/ 8749 h 14896"/>
                    <a:gd name="connsiteX7" fmla="*/ 5040 w 15576"/>
                    <a:gd name="connsiteY7" fmla="*/ 10841 h 14896"/>
                    <a:gd name="connsiteX8" fmla="*/ 10461 w 15576"/>
                    <a:gd name="connsiteY8" fmla="*/ 11126 h 14896"/>
                    <a:gd name="connsiteX9" fmla="*/ 12743 w 15576"/>
                    <a:gd name="connsiteY9" fmla="*/ 8273 h 14896"/>
                    <a:gd name="connsiteX10" fmla="*/ 12077 w 15576"/>
                    <a:gd name="connsiteY10" fmla="*/ 5135 h 14896"/>
                    <a:gd name="connsiteX11" fmla="*/ 10936 w 15576"/>
                    <a:gd name="connsiteY11" fmla="*/ 3519 h 14896"/>
                    <a:gd name="connsiteX12" fmla="*/ 3614 w 15576"/>
                    <a:gd name="connsiteY12" fmla="*/ 8749 h 14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576" h="14896">
                      <a:moveTo>
                        <a:pt x="0" y="7798"/>
                      </a:moveTo>
                      <a:lnTo>
                        <a:pt x="11221" y="0"/>
                      </a:lnTo>
                      <a:lnTo>
                        <a:pt x="14645" y="4850"/>
                      </a:lnTo>
                      <a:cubicBezTo>
                        <a:pt x="16262" y="7132"/>
                        <a:pt x="15976" y="10841"/>
                        <a:pt x="12172" y="13409"/>
                      </a:cubicBezTo>
                      <a:cubicBezTo>
                        <a:pt x="8559" y="15881"/>
                        <a:pt x="5040" y="15025"/>
                        <a:pt x="3423" y="12648"/>
                      </a:cubicBezTo>
                      <a:lnTo>
                        <a:pt x="0" y="7798"/>
                      </a:lnTo>
                      <a:close/>
                      <a:moveTo>
                        <a:pt x="3614" y="8749"/>
                      </a:moveTo>
                      <a:lnTo>
                        <a:pt x="5040" y="10841"/>
                      </a:lnTo>
                      <a:cubicBezTo>
                        <a:pt x="6181" y="12363"/>
                        <a:pt x="7893" y="12838"/>
                        <a:pt x="10461" y="11126"/>
                      </a:cubicBezTo>
                      <a:cubicBezTo>
                        <a:pt x="11887" y="10175"/>
                        <a:pt x="12553" y="9129"/>
                        <a:pt x="12743" y="8273"/>
                      </a:cubicBezTo>
                      <a:cubicBezTo>
                        <a:pt x="13123" y="7322"/>
                        <a:pt x="13028" y="6372"/>
                        <a:pt x="12077" y="5135"/>
                      </a:cubicBezTo>
                      <a:lnTo>
                        <a:pt x="10936" y="3519"/>
                      </a:lnTo>
                      <a:lnTo>
                        <a:pt x="3614" y="874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3" name="Frihåndsform: figur 102">
                  <a:extLst>
                    <a:ext uri="{FF2B5EF4-FFF2-40B4-BE49-F238E27FC236}">
                      <a16:creationId xmlns:a16="http://schemas.microsoft.com/office/drawing/2014/main" id="{D51D4BD0-AB1D-436D-AA59-F13543124D04}"/>
                    </a:ext>
                  </a:extLst>
                </p:cNvPr>
                <p:cNvSpPr/>
                <p:nvPr/>
              </p:nvSpPr>
              <p:spPr>
                <a:xfrm>
                  <a:off x="10320907" y="970463"/>
                  <a:ext cx="15836" cy="14585"/>
                </a:xfrm>
                <a:custGeom>
                  <a:avLst/>
                  <a:gdLst>
                    <a:gd name="connsiteX0" fmla="*/ 12933 w 15836"/>
                    <a:gd name="connsiteY0" fmla="*/ 3899 h 14585"/>
                    <a:gd name="connsiteX1" fmla="*/ 14930 w 15836"/>
                    <a:gd name="connsiteY1" fmla="*/ 11221 h 14585"/>
                    <a:gd name="connsiteX2" fmla="*/ 11507 w 15836"/>
                    <a:gd name="connsiteY2" fmla="*/ 14455 h 14585"/>
                    <a:gd name="connsiteX3" fmla="*/ 8083 w 15836"/>
                    <a:gd name="connsiteY3" fmla="*/ 13979 h 14585"/>
                    <a:gd name="connsiteX4" fmla="*/ 0 w 15836"/>
                    <a:gd name="connsiteY4" fmla="*/ 9985 h 14585"/>
                    <a:gd name="connsiteX5" fmla="*/ 1331 w 15836"/>
                    <a:gd name="connsiteY5" fmla="*/ 7322 h 14585"/>
                    <a:gd name="connsiteX6" fmla="*/ 9224 w 15836"/>
                    <a:gd name="connsiteY6" fmla="*/ 11221 h 14585"/>
                    <a:gd name="connsiteX7" fmla="*/ 12743 w 15836"/>
                    <a:gd name="connsiteY7" fmla="*/ 10270 h 14585"/>
                    <a:gd name="connsiteX8" fmla="*/ 11697 w 15836"/>
                    <a:gd name="connsiteY8" fmla="*/ 6562 h 14585"/>
                    <a:gd name="connsiteX9" fmla="*/ 3709 w 15836"/>
                    <a:gd name="connsiteY9" fmla="*/ 2663 h 14585"/>
                    <a:gd name="connsiteX10" fmla="*/ 5040 w 15836"/>
                    <a:gd name="connsiteY10" fmla="*/ 0 h 14585"/>
                    <a:gd name="connsiteX11" fmla="*/ 12933 w 15836"/>
                    <a:gd name="connsiteY11" fmla="*/ 3899 h 14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836" h="14585">
                      <a:moveTo>
                        <a:pt x="12933" y="3899"/>
                      </a:moveTo>
                      <a:cubicBezTo>
                        <a:pt x="16071" y="5516"/>
                        <a:pt x="16547" y="8178"/>
                        <a:pt x="14930" y="11221"/>
                      </a:cubicBezTo>
                      <a:cubicBezTo>
                        <a:pt x="14360" y="12363"/>
                        <a:pt x="13218" y="13884"/>
                        <a:pt x="11507" y="14455"/>
                      </a:cubicBezTo>
                      <a:cubicBezTo>
                        <a:pt x="10461" y="14740"/>
                        <a:pt x="9320" y="14550"/>
                        <a:pt x="8083" y="13979"/>
                      </a:cubicBezTo>
                      <a:lnTo>
                        <a:pt x="0" y="9985"/>
                      </a:lnTo>
                      <a:lnTo>
                        <a:pt x="1331" y="7322"/>
                      </a:lnTo>
                      <a:lnTo>
                        <a:pt x="9224" y="11221"/>
                      </a:lnTo>
                      <a:cubicBezTo>
                        <a:pt x="10936" y="12077"/>
                        <a:pt x="12172" y="11412"/>
                        <a:pt x="12743" y="10270"/>
                      </a:cubicBezTo>
                      <a:cubicBezTo>
                        <a:pt x="13599" y="8464"/>
                        <a:pt x="13123" y="7418"/>
                        <a:pt x="11697" y="6562"/>
                      </a:cubicBezTo>
                      <a:lnTo>
                        <a:pt x="3709" y="2663"/>
                      </a:lnTo>
                      <a:lnTo>
                        <a:pt x="5040" y="0"/>
                      </a:lnTo>
                      <a:lnTo>
                        <a:pt x="12933" y="389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4" name="Frihåndsform: figur 103">
                  <a:extLst>
                    <a:ext uri="{FF2B5EF4-FFF2-40B4-BE49-F238E27FC236}">
                      <a16:creationId xmlns:a16="http://schemas.microsoft.com/office/drawing/2014/main" id="{C5202C8B-4BF9-43FC-8E2F-274C4BF694AA}"/>
                    </a:ext>
                  </a:extLst>
                </p:cNvPr>
                <p:cNvSpPr/>
                <p:nvPr/>
              </p:nvSpPr>
              <p:spPr>
                <a:xfrm>
                  <a:off x="10233418" y="703431"/>
                  <a:ext cx="15881" cy="11126"/>
                </a:xfrm>
                <a:custGeom>
                  <a:avLst/>
                  <a:gdLst>
                    <a:gd name="connsiteX0" fmla="*/ 14740 w 15881"/>
                    <a:gd name="connsiteY0" fmla="*/ 11126 h 11126"/>
                    <a:gd name="connsiteX1" fmla="*/ 4660 w 15881"/>
                    <a:gd name="connsiteY1" fmla="*/ 9129 h 11126"/>
                    <a:gd name="connsiteX2" fmla="*/ 761 w 15881"/>
                    <a:gd name="connsiteY2" fmla="*/ 8559 h 11126"/>
                    <a:gd name="connsiteX3" fmla="*/ 0 w 15881"/>
                    <a:gd name="connsiteY3" fmla="*/ 8464 h 11126"/>
                    <a:gd name="connsiteX4" fmla="*/ 571 w 15881"/>
                    <a:gd name="connsiteY4" fmla="*/ 0 h 11126"/>
                    <a:gd name="connsiteX5" fmla="*/ 4374 w 15881"/>
                    <a:gd name="connsiteY5" fmla="*/ 475 h 11126"/>
                    <a:gd name="connsiteX6" fmla="*/ 15881 w 15881"/>
                    <a:gd name="connsiteY6" fmla="*/ 2663 h 11126"/>
                    <a:gd name="connsiteX7" fmla="*/ 14740 w 15881"/>
                    <a:gd name="connsiteY7" fmla="*/ 11126 h 11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881" h="11126">
                      <a:moveTo>
                        <a:pt x="14740" y="11126"/>
                      </a:moveTo>
                      <a:cubicBezTo>
                        <a:pt x="11412" y="10366"/>
                        <a:pt x="7988" y="9605"/>
                        <a:pt x="4660" y="9129"/>
                      </a:cubicBezTo>
                      <a:cubicBezTo>
                        <a:pt x="3328" y="8939"/>
                        <a:pt x="2092" y="8749"/>
                        <a:pt x="761" y="8559"/>
                      </a:cubicBezTo>
                      <a:cubicBezTo>
                        <a:pt x="475" y="8559"/>
                        <a:pt x="285" y="8559"/>
                        <a:pt x="0" y="8464"/>
                      </a:cubicBezTo>
                      <a:lnTo>
                        <a:pt x="571" y="0"/>
                      </a:lnTo>
                      <a:cubicBezTo>
                        <a:pt x="2377" y="285"/>
                        <a:pt x="3804" y="475"/>
                        <a:pt x="4374" y="475"/>
                      </a:cubicBezTo>
                      <a:cubicBezTo>
                        <a:pt x="8273" y="1141"/>
                        <a:pt x="11982" y="1807"/>
                        <a:pt x="15881" y="2663"/>
                      </a:cubicBezTo>
                      <a:lnTo>
                        <a:pt x="14740" y="1112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5" name="Frihåndsform: figur 104">
                  <a:extLst>
                    <a:ext uri="{FF2B5EF4-FFF2-40B4-BE49-F238E27FC236}">
                      <a16:creationId xmlns:a16="http://schemas.microsoft.com/office/drawing/2014/main" id="{C677C0E8-0657-40D0-98EB-A3A845E39B82}"/>
                    </a:ext>
                  </a:extLst>
                </p:cNvPr>
                <p:cNvSpPr/>
                <p:nvPr/>
              </p:nvSpPr>
              <p:spPr>
                <a:xfrm>
                  <a:off x="10160479" y="703431"/>
                  <a:ext cx="15786" cy="11031"/>
                </a:xfrm>
                <a:custGeom>
                  <a:avLst/>
                  <a:gdLst>
                    <a:gd name="connsiteX0" fmla="*/ 15786 w 15786"/>
                    <a:gd name="connsiteY0" fmla="*/ 8369 h 11031"/>
                    <a:gd name="connsiteX1" fmla="*/ 14360 w 15786"/>
                    <a:gd name="connsiteY1" fmla="*/ 8559 h 11031"/>
                    <a:gd name="connsiteX2" fmla="*/ 10556 w 15786"/>
                    <a:gd name="connsiteY2" fmla="*/ 9129 h 11031"/>
                    <a:gd name="connsiteX3" fmla="*/ 951 w 15786"/>
                    <a:gd name="connsiteY3" fmla="*/ 11031 h 11031"/>
                    <a:gd name="connsiteX4" fmla="*/ 0 w 15786"/>
                    <a:gd name="connsiteY4" fmla="*/ 2758 h 11031"/>
                    <a:gd name="connsiteX5" fmla="*/ 11982 w 15786"/>
                    <a:gd name="connsiteY5" fmla="*/ 475 h 11031"/>
                    <a:gd name="connsiteX6" fmla="*/ 15120 w 15786"/>
                    <a:gd name="connsiteY6" fmla="*/ 0 h 11031"/>
                    <a:gd name="connsiteX7" fmla="*/ 15786 w 15786"/>
                    <a:gd name="connsiteY7" fmla="*/ 8369 h 1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86" h="11031">
                      <a:moveTo>
                        <a:pt x="15786" y="8369"/>
                      </a:moveTo>
                      <a:cubicBezTo>
                        <a:pt x="15311" y="8464"/>
                        <a:pt x="14835" y="8559"/>
                        <a:pt x="14360" y="8559"/>
                      </a:cubicBezTo>
                      <a:cubicBezTo>
                        <a:pt x="13028" y="8749"/>
                        <a:pt x="11792" y="8939"/>
                        <a:pt x="10556" y="9129"/>
                      </a:cubicBezTo>
                      <a:cubicBezTo>
                        <a:pt x="7322" y="9700"/>
                        <a:pt x="4089" y="10270"/>
                        <a:pt x="951" y="11031"/>
                      </a:cubicBezTo>
                      <a:lnTo>
                        <a:pt x="0" y="2758"/>
                      </a:lnTo>
                      <a:cubicBezTo>
                        <a:pt x="3994" y="1902"/>
                        <a:pt x="7988" y="1141"/>
                        <a:pt x="11982" y="475"/>
                      </a:cubicBezTo>
                      <a:cubicBezTo>
                        <a:pt x="12458" y="380"/>
                        <a:pt x="13599" y="190"/>
                        <a:pt x="15120" y="0"/>
                      </a:cubicBezTo>
                      <a:lnTo>
                        <a:pt x="15786" y="83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6" name="Frihåndsform: figur 105">
                  <a:extLst>
                    <a:ext uri="{FF2B5EF4-FFF2-40B4-BE49-F238E27FC236}">
                      <a16:creationId xmlns:a16="http://schemas.microsoft.com/office/drawing/2014/main" id="{B673A1B9-6F98-40ED-B0E1-C4EF62E38E12}"/>
                    </a:ext>
                  </a:extLst>
                </p:cNvPr>
                <p:cNvSpPr/>
                <p:nvPr/>
              </p:nvSpPr>
              <p:spPr>
                <a:xfrm>
                  <a:off x="10328325" y="956676"/>
                  <a:ext cx="15141" cy="13976"/>
                </a:xfrm>
                <a:custGeom>
                  <a:avLst/>
                  <a:gdLst>
                    <a:gd name="connsiteX0" fmla="*/ 0 w 15141"/>
                    <a:gd name="connsiteY0" fmla="*/ 9317 h 13976"/>
                    <a:gd name="connsiteX1" fmla="*/ 2092 w 15141"/>
                    <a:gd name="connsiteY1" fmla="*/ 3611 h 13976"/>
                    <a:gd name="connsiteX2" fmla="*/ 10080 w 15141"/>
                    <a:gd name="connsiteY2" fmla="*/ 568 h 13976"/>
                    <a:gd name="connsiteX3" fmla="*/ 14740 w 15141"/>
                    <a:gd name="connsiteY3" fmla="*/ 8366 h 13976"/>
                    <a:gd name="connsiteX4" fmla="*/ 12648 w 15141"/>
                    <a:gd name="connsiteY4" fmla="*/ 13977 h 13976"/>
                    <a:gd name="connsiteX5" fmla="*/ 0 w 15141"/>
                    <a:gd name="connsiteY5" fmla="*/ 9317 h 13976"/>
                    <a:gd name="connsiteX6" fmla="*/ 11507 w 15141"/>
                    <a:gd name="connsiteY6" fmla="*/ 10743 h 13976"/>
                    <a:gd name="connsiteX7" fmla="*/ 12458 w 15141"/>
                    <a:gd name="connsiteY7" fmla="*/ 8081 h 13976"/>
                    <a:gd name="connsiteX8" fmla="*/ 9224 w 15141"/>
                    <a:gd name="connsiteY8" fmla="*/ 3611 h 13976"/>
                    <a:gd name="connsiteX9" fmla="*/ 4089 w 15141"/>
                    <a:gd name="connsiteY9" fmla="*/ 5133 h 13976"/>
                    <a:gd name="connsiteX10" fmla="*/ 3138 w 15141"/>
                    <a:gd name="connsiteY10" fmla="*/ 7700 h 13976"/>
                    <a:gd name="connsiteX11" fmla="*/ 11507 w 15141"/>
                    <a:gd name="connsiteY11" fmla="*/ 10743 h 13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41" h="13976">
                      <a:moveTo>
                        <a:pt x="0" y="9317"/>
                      </a:moveTo>
                      <a:lnTo>
                        <a:pt x="2092" y="3611"/>
                      </a:lnTo>
                      <a:cubicBezTo>
                        <a:pt x="3709" y="-763"/>
                        <a:pt x="7703" y="-288"/>
                        <a:pt x="10080" y="568"/>
                      </a:cubicBezTo>
                      <a:cubicBezTo>
                        <a:pt x="12743" y="1614"/>
                        <a:pt x="16357" y="4182"/>
                        <a:pt x="14740" y="8366"/>
                      </a:cubicBezTo>
                      <a:lnTo>
                        <a:pt x="12648" y="13977"/>
                      </a:lnTo>
                      <a:lnTo>
                        <a:pt x="0" y="9317"/>
                      </a:lnTo>
                      <a:close/>
                      <a:moveTo>
                        <a:pt x="11507" y="10743"/>
                      </a:moveTo>
                      <a:lnTo>
                        <a:pt x="12458" y="8081"/>
                      </a:lnTo>
                      <a:cubicBezTo>
                        <a:pt x="13314" y="5893"/>
                        <a:pt x="11412" y="4277"/>
                        <a:pt x="9224" y="3611"/>
                      </a:cubicBezTo>
                      <a:cubicBezTo>
                        <a:pt x="5516" y="2185"/>
                        <a:pt x="4565" y="3896"/>
                        <a:pt x="4089" y="5133"/>
                      </a:cubicBezTo>
                      <a:lnTo>
                        <a:pt x="3138" y="7700"/>
                      </a:lnTo>
                      <a:lnTo>
                        <a:pt x="11507" y="1074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2" name="Frihåndsform: figur 51">
                <a:extLst>
                  <a:ext uri="{FF2B5EF4-FFF2-40B4-BE49-F238E27FC236}">
                    <a16:creationId xmlns:a16="http://schemas.microsoft.com/office/drawing/2014/main" id="{B8C96F12-2A28-4C90-858B-1800B43E01CB}"/>
                  </a:ext>
                </a:extLst>
              </p:cNvPr>
              <p:cNvSpPr/>
              <p:nvPr/>
            </p:nvSpPr>
            <p:spPr>
              <a:xfrm>
                <a:off x="10300366" y="1000418"/>
                <a:ext cx="14835" cy="14264"/>
              </a:xfrm>
              <a:custGeom>
                <a:avLst/>
                <a:gdLst>
                  <a:gd name="connsiteX0" fmla="*/ 14835 w 14835"/>
                  <a:gd name="connsiteY0" fmla="*/ 12077 h 14264"/>
                  <a:gd name="connsiteX1" fmla="*/ 12933 w 14835"/>
                  <a:gd name="connsiteY1" fmla="*/ 14265 h 14264"/>
                  <a:gd name="connsiteX2" fmla="*/ 4565 w 14835"/>
                  <a:gd name="connsiteY2" fmla="*/ 6942 h 14264"/>
                  <a:gd name="connsiteX3" fmla="*/ 1807 w 14835"/>
                  <a:gd name="connsiteY3" fmla="*/ 10080 h 14264"/>
                  <a:gd name="connsiteX4" fmla="*/ 0 w 14835"/>
                  <a:gd name="connsiteY4" fmla="*/ 8464 h 14264"/>
                  <a:gd name="connsiteX5" fmla="*/ 7322 w 14835"/>
                  <a:gd name="connsiteY5" fmla="*/ 0 h 14264"/>
                  <a:gd name="connsiteX6" fmla="*/ 9129 w 14835"/>
                  <a:gd name="connsiteY6" fmla="*/ 1617 h 14264"/>
                  <a:gd name="connsiteX7" fmla="*/ 6467 w 14835"/>
                  <a:gd name="connsiteY7" fmla="*/ 4755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5" h="14264">
                    <a:moveTo>
                      <a:pt x="14835" y="12077"/>
                    </a:moveTo>
                    <a:lnTo>
                      <a:pt x="12933" y="14265"/>
                    </a:lnTo>
                    <a:lnTo>
                      <a:pt x="4565" y="6942"/>
                    </a:lnTo>
                    <a:lnTo>
                      <a:pt x="1807" y="10080"/>
                    </a:lnTo>
                    <a:lnTo>
                      <a:pt x="0" y="8464"/>
                    </a:lnTo>
                    <a:lnTo>
                      <a:pt x="7322" y="0"/>
                    </a:lnTo>
                    <a:lnTo>
                      <a:pt x="9129" y="1617"/>
                    </a:lnTo>
                    <a:lnTo>
                      <a:pt x="6467" y="475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" name="Frihåndsform: figur 52">
                <a:extLst>
                  <a:ext uri="{FF2B5EF4-FFF2-40B4-BE49-F238E27FC236}">
                    <a16:creationId xmlns:a16="http://schemas.microsoft.com/office/drawing/2014/main" id="{33AAEB35-BCBA-4CE4-A197-D2C954B6C9AB}"/>
                  </a:ext>
                </a:extLst>
              </p:cNvPr>
              <p:cNvSpPr/>
              <p:nvPr/>
            </p:nvSpPr>
            <p:spPr>
              <a:xfrm>
                <a:off x="10313490" y="983491"/>
                <a:ext cx="15215" cy="13218"/>
              </a:xfrm>
              <a:custGeom>
                <a:avLst/>
                <a:gdLst>
                  <a:gd name="connsiteX0" fmla="*/ 15216 w 15215"/>
                  <a:gd name="connsiteY0" fmla="*/ 10746 h 13218"/>
                  <a:gd name="connsiteX1" fmla="*/ 13694 w 15215"/>
                  <a:gd name="connsiteY1" fmla="*/ 13218 h 13218"/>
                  <a:gd name="connsiteX2" fmla="*/ 4279 w 15215"/>
                  <a:gd name="connsiteY2" fmla="*/ 7322 h 13218"/>
                  <a:gd name="connsiteX3" fmla="*/ 2092 w 15215"/>
                  <a:gd name="connsiteY3" fmla="*/ 10841 h 13218"/>
                  <a:gd name="connsiteX4" fmla="*/ 0 w 15215"/>
                  <a:gd name="connsiteY4" fmla="*/ 9605 h 13218"/>
                  <a:gd name="connsiteX5" fmla="*/ 5991 w 15215"/>
                  <a:gd name="connsiteY5" fmla="*/ 0 h 13218"/>
                  <a:gd name="connsiteX6" fmla="*/ 7988 w 15215"/>
                  <a:gd name="connsiteY6" fmla="*/ 1331 h 13218"/>
                  <a:gd name="connsiteX7" fmla="*/ 5801 w 15215"/>
                  <a:gd name="connsiteY7" fmla="*/ 4850 h 1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" h="13218">
                    <a:moveTo>
                      <a:pt x="15216" y="10746"/>
                    </a:moveTo>
                    <a:lnTo>
                      <a:pt x="13694" y="13218"/>
                    </a:lnTo>
                    <a:lnTo>
                      <a:pt x="4279" y="7322"/>
                    </a:lnTo>
                    <a:lnTo>
                      <a:pt x="2092" y="10841"/>
                    </a:lnTo>
                    <a:lnTo>
                      <a:pt x="0" y="9605"/>
                    </a:lnTo>
                    <a:lnTo>
                      <a:pt x="5991" y="0"/>
                    </a:lnTo>
                    <a:lnTo>
                      <a:pt x="7988" y="1331"/>
                    </a:lnTo>
                    <a:lnTo>
                      <a:pt x="5801" y="485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4" name="dasdasda">
                <a:extLst>
                  <a:ext uri="{FF2B5EF4-FFF2-40B4-BE49-F238E27FC236}">
                    <a16:creationId xmlns:a16="http://schemas.microsoft.com/office/drawing/2014/main" id="{84B8DA7D-7AA4-42E5-AFDA-B0E1510681E6}"/>
                  </a:ext>
                </a:extLst>
              </p:cNvPr>
              <p:cNvGrpSpPr/>
              <p:nvPr/>
            </p:nvGrpSpPr>
            <p:grpSpPr>
              <a:xfrm>
                <a:off x="10165712" y="777131"/>
                <a:ext cx="182305" cy="281209"/>
                <a:chOff x="10165712" y="777131"/>
                <a:chExt cx="182305" cy="281209"/>
              </a:xfrm>
              <a:solidFill>
                <a:srgbClr val="EBEBEB"/>
              </a:solidFill>
            </p:grpSpPr>
            <p:sp>
              <p:nvSpPr>
                <p:cNvPr id="98" name="Frihåndsform: figur 97">
                  <a:extLst>
                    <a:ext uri="{FF2B5EF4-FFF2-40B4-BE49-F238E27FC236}">
                      <a16:creationId xmlns:a16="http://schemas.microsoft.com/office/drawing/2014/main" id="{2A272C31-3D19-40D9-A3D4-47C2A974E052}"/>
                    </a:ext>
                  </a:extLst>
                </p:cNvPr>
                <p:cNvSpPr/>
                <p:nvPr/>
              </p:nvSpPr>
              <p:spPr>
                <a:xfrm>
                  <a:off x="10333833" y="941053"/>
                  <a:ext cx="14184" cy="13549"/>
                </a:xfrm>
                <a:custGeom>
                  <a:avLst/>
                  <a:gdLst>
                    <a:gd name="connsiteX0" fmla="*/ 198 w 14184"/>
                    <a:gd name="connsiteY0" fmla="*/ 5065 h 13549"/>
                    <a:gd name="connsiteX1" fmla="*/ 8661 w 14184"/>
                    <a:gd name="connsiteY1" fmla="*/ 311 h 13549"/>
                    <a:gd name="connsiteX2" fmla="*/ 13987 w 14184"/>
                    <a:gd name="connsiteY2" fmla="*/ 8489 h 13549"/>
                    <a:gd name="connsiteX3" fmla="*/ 5523 w 14184"/>
                    <a:gd name="connsiteY3" fmla="*/ 13244 h 13549"/>
                    <a:gd name="connsiteX4" fmla="*/ 198 w 14184"/>
                    <a:gd name="connsiteY4" fmla="*/ 5065 h 13549"/>
                    <a:gd name="connsiteX5" fmla="*/ 11704 w 14184"/>
                    <a:gd name="connsiteY5" fmla="*/ 8108 h 13549"/>
                    <a:gd name="connsiteX6" fmla="*/ 7996 w 14184"/>
                    <a:gd name="connsiteY6" fmla="*/ 3354 h 13549"/>
                    <a:gd name="connsiteX7" fmla="*/ 2480 w 14184"/>
                    <a:gd name="connsiteY7" fmla="*/ 5826 h 13549"/>
                    <a:gd name="connsiteX8" fmla="*/ 6189 w 14184"/>
                    <a:gd name="connsiteY8" fmla="*/ 10581 h 13549"/>
                    <a:gd name="connsiteX9" fmla="*/ 11704 w 14184"/>
                    <a:gd name="connsiteY9" fmla="*/ 8108 h 1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184" h="13549">
                      <a:moveTo>
                        <a:pt x="198" y="5065"/>
                      </a:moveTo>
                      <a:cubicBezTo>
                        <a:pt x="578" y="3259"/>
                        <a:pt x="2575" y="-1211"/>
                        <a:pt x="8661" y="311"/>
                      </a:cubicBezTo>
                      <a:cubicBezTo>
                        <a:pt x="14843" y="1832"/>
                        <a:pt x="14367" y="6682"/>
                        <a:pt x="13987" y="8489"/>
                      </a:cubicBezTo>
                      <a:cubicBezTo>
                        <a:pt x="13606" y="10201"/>
                        <a:pt x="11609" y="14765"/>
                        <a:pt x="5523" y="13244"/>
                      </a:cubicBezTo>
                      <a:cubicBezTo>
                        <a:pt x="-658" y="11722"/>
                        <a:pt x="-183" y="6872"/>
                        <a:pt x="198" y="5065"/>
                      </a:cubicBezTo>
                      <a:moveTo>
                        <a:pt x="11704" y="8108"/>
                      </a:moveTo>
                      <a:cubicBezTo>
                        <a:pt x="12085" y="6587"/>
                        <a:pt x="11704" y="4305"/>
                        <a:pt x="7996" y="3354"/>
                      </a:cubicBezTo>
                      <a:cubicBezTo>
                        <a:pt x="4287" y="2403"/>
                        <a:pt x="2860" y="4305"/>
                        <a:pt x="2480" y="5826"/>
                      </a:cubicBezTo>
                      <a:cubicBezTo>
                        <a:pt x="2100" y="7348"/>
                        <a:pt x="2480" y="9725"/>
                        <a:pt x="6189" y="10581"/>
                      </a:cubicBezTo>
                      <a:cubicBezTo>
                        <a:pt x="9898" y="11532"/>
                        <a:pt x="11324" y="9630"/>
                        <a:pt x="11704" y="810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9" name="Frihåndsform: figur 98">
                  <a:extLst>
                    <a:ext uri="{FF2B5EF4-FFF2-40B4-BE49-F238E27FC236}">
                      <a16:creationId xmlns:a16="http://schemas.microsoft.com/office/drawing/2014/main" id="{D94172DA-FF2E-4201-AC55-9C5372100B94}"/>
                    </a:ext>
                  </a:extLst>
                </p:cNvPr>
                <p:cNvSpPr/>
                <p:nvPr/>
              </p:nvSpPr>
              <p:spPr>
                <a:xfrm>
                  <a:off x="10197947" y="777131"/>
                  <a:ext cx="13884" cy="31762"/>
                </a:xfrm>
                <a:custGeom>
                  <a:avLst/>
                  <a:gdLst>
                    <a:gd name="connsiteX0" fmla="*/ 10841 w 13884"/>
                    <a:gd name="connsiteY0" fmla="*/ 31762 h 31762"/>
                    <a:gd name="connsiteX1" fmla="*/ 3233 w 13884"/>
                    <a:gd name="connsiteY1" fmla="*/ 31762 h 31762"/>
                    <a:gd name="connsiteX2" fmla="*/ 1902 w 13884"/>
                    <a:gd name="connsiteY2" fmla="*/ 26912 h 31762"/>
                    <a:gd name="connsiteX3" fmla="*/ 285 w 13884"/>
                    <a:gd name="connsiteY3" fmla="*/ 20731 h 31762"/>
                    <a:gd name="connsiteX4" fmla="*/ 0 w 13884"/>
                    <a:gd name="connsiteY4" fmla="*/ 16642 h 31762"/>
                    <a:gd name="connsiteX5" fmla="*/ 3899 w 13884"/>
                    <a:gd name="connsiteY5" fmla="*/ 0 h 31762"/>
                    <a:gd name="connsiteX6" fmla="*/ 4089 w 13884"/>
                    <a:gd name="connsiteY6" fmla="*/ 95 h 31762"/>
                    <a:gd name="connsiteX7" fmla="*/ 7132 w 13884"/>
                    <a:gd name="connsiteY7" fmla="*/ 951 h 31762"/>
                    <a:gd name="connsiteX8" fmla="*/ 10080 w 13884"/>
                    <a:gd name="connsiteY8" fmla="*/ 95 h 31762"/>
                    <a:gd name="connsiteX9" fmla="*/ 13884 w 13884"/>
                    <a:gd name="connsiteY9" fmla="*/ 16737 h 31762"/>
                    <a:gd name="connsiteX10" fmla="*/ 13599 w 13884"/>
                    <a:gd name="connsiteY10" fmla="*/ 20731 h 31762"/>
                    <a:gd name="connsiteX11" fmla="*/ 12077 w 13884"/>
                    <a:gd name="connsiteY11" fmla="*/ 27198 h 31762"/>
                    <a:gd name="connsiteX12" fmla="*/ 10841 w 13884"/>
                    <a:gd name="connsiteY12" fmla="*/ 31762 h 31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84" h="31762">
                      <a:moveTo>
                        <a:pt x="10841" y="31762"/>
                      </a:moveTo>
                      <a:lnTo>
                        <a:pt x="3233" y="31762"/>
                      </a:lnTo>
                      <a:cubicBezTo>
                        <a:pt x="3043" y="30241"/>
                        <a:pt x="2473" y="28624"/>
                        <a:pt x="1902" y="26912"/>
                      </a:cubicBezTo>
                      <a:cubicBezTo>
                        <a:pt x="1236" y="25010"/>
                        <a:pt x="475" y="22918"/>
                        <a:pt x="285" y="20731"/>
                      </a:cubicBezTo>
                      <a:cubicBezTo>
                        <a:pt x="95" y="19400"/>
                        <a:pt x="0" y="18068"/>
                        <a:pt x="0" y="16642"/>
                      </a:cubicBezTo>
                      <a:cubicBezTo>
                        <a:pt x="0" y="9985"/>
                        <a:pt x="1712" y="3233"/>
                        <a:pt x="3899" y="0"/>
                      </a:cubicBezTo>
                      <a:cubicBezTo>
                        <a:pt x="3994" y="95"/>
                        <a:pt x="3994" y="95"/>
                        <a:pt x="4089" y="95"/>
                      </a:cubicBezTo>
                      <a:cubicBezTo>
                        <a:pt x="4945" y="666"/>
                        <a:pt x="5991" y="951"/>
                        <a:pt x="7132" y="951"/>
                      </a:cubicBezTo>
                      <a:cubicBezTo>
                        <a:pt x="8178" y="951"/>
                        <a:pt x="9224" y="666"/>
                        <a:pt x="10080" y="95"/>
                      </a:cubicBezTo>
                      <a:cubicBezTo>
                        <a:pt x="12172" y="3423"/>
                        <a:pt x="13884" y="10175"/>
                        <a:pt x="13884" y="16737"/>
                      </a:cubicBezTo>
                      <a:cubicBezTo>
                        <a:pt x="13884" y="18068"/>
                        <a:pt x="13789" y="19400"/>
                        <a:pt x="13599" y="20731"/>
                      </a:cubicBezTo>
                      <a:cubicBezTo>
                        <a:pt x="13314" y="23013"/>
                        <a:pt x="12648" y="25106"/>
                        <a:pt x="12077" y="27198"/>
                      </a:cubicBezTo>
                      <a:cubicBezTo>
                        <a:pt x="11507" y="28814"/>
                        <a:pt x="11031" y="30336"/>
                        <a:pt x="10841" y="3176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0" name="Frihåndsform: figur 99">
                  <a:extLst>
                    <a:ext uri="{FF2B5EF4-FFF2-40B4-BE49-F238E27FC236}">
                      <a16:creationId xmlns:a16="http://schemas.microsoft.com/office/drawing/2014/main" id="{456A5EA9-D458-4D13-9415-4DC55C1CF4FA}"/>
                    </a:ext>
                  </a:extLst>
                </p:cNvPr>
                <p:cNvSpPr/>
                <p:nvPr/>
              </p:nvSpPr>
              <p:spPr>
                <a:xfrm>
                  <a:off x="10278753" y="1023978"/>
                  <a:ext cx="14064" cy="14313"/>
                </a:xfrm>
                <a:custGeom>
                  <a:avLst/>
                  <a:gdLst>
                    <a:gd name="connsiteX0" fmla="*/ 2974 w 14064"/>
                    <a:gd name="connsiteY0" fmla="*/ 1356 h 14313"/>
                    <a:gd name="connsiteX1" fmla="*/ 12484 w 14064"/>
                    <a:gd name="connsiteY1" fmla="*/ 3353 h 14313"/>
                    <a:gd name="connsiteX2" fmla="*/ 11152 w 14064"/>
                    <a:gd name="connsiteY2" fmla="*/ 12958 h 14313"/>
                    <a:gd name="connsiteX3" fmla="*/ 1643 w 14064"/>
                    <a:gd name="connsiteY3" fmla="*/ 10960 h 14313"/>
                    <a:gd name="connsiteX4" fmla="*/ 2974 w 14064"/>
                    <a:gd name="connsiteY4" fmla="*/ 1356 h 14313"/>
                    <a:gd name="connsiteX5" fmla="*/ 9821 w 14064"/>
                    <a:gd name="connsiteY5" fmla="*/ 10865 h 14313"/>
                    <a:gd name="connsiteX6" fmla="*/ 10201 w 14064"/>
                    <a:gd name="connsiteY6" fmla="*/ 4874 h 14313"/>
                    <a:gd name="connsiteX7" fmla="*/ 4400 w 14064"/>
                    <a:gd name="connsiteY7" fmla="*/ 3163 h 14313"/>
                    <a:gd name="connsiteX8" fmla="*/ 4020 w 14064"/>
                    <a:gd name="connsiteY8" fmla="*/ 9154 h 14313"/>
                    <a:gd name="connsiteX9" fmla="*/ 9821 w 14064"/>
                    <a:gd name="connsiteY9" fmla="*/ 10865 h 14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64" h="14313">
                      <a:moveTo>
                        <a:pt x="2974" y="1356"/>
                      </a:moveTo>
                      <a:cubicBezTo>
                        <a:pt x="4495" y="310"/>
                        <a:pt x="8870" y="-1878"/>
                        <a:pt x="12484" y="3353"/>
                      </a:cubicBezTo>
                      <a:cubicBezTo>
                        <a:pt x="16097" y="8583"/>
                        <a:pt x="12579" y="11911"/>
                        <a:pt x="11152" y="12958"/>
                      </a:cubicBezTo>
                      <a:cubicBezTo>
                        <a:pt x="9631" y="14004"/>
                        <a:pt x="5351" y="16191"/>
                        <a:pt x="1643" y="10960"/>
                      </a:cubicBezTo>
                      <a:cubicBezTo>
                        <a:pt x="-2066" y="5825"/>
                        <a:pt x="1452" y="2402"/>
                        <a:pt x="2974" y="1356"/>
                      </a:cubicBezTo>
                      <a:moveTo>
                        <a:pt x="9821" y="10865"/>
                      </a:moveTo>
                      <a:cubicBezTo>
                        <a:pt x="11057" y="9914"/>
                        <a:pt x="12389" y="7917"/>
                        <a:pt x="10201" y="4874"/>
                      </a:cubicBezTo>
                      <a:cubicBezTo>
                        <a:pt x="8014" y="1736"/>
                        <a:pt x="5637" y="2212"/>
                        <a:pt x="4400" y="3163"/>
                      </a:cubicBezTo>
                      <a:cubicBezTo>
                        <a:pt x="3164" y="4018"/>
                        <a:pt x="1833" y="6111"/>
                        <a:pt x="4020" y="9154"/>
                      </a:cubicBezTo>
                      <a:cubicBezTo>
                        <a:pt x="6207" y="12292"/>
                        <a:pt x="8585" y="11816"/>
                        <a:pt x="9821" y="1086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101" name="Frihåndsform: figur 100">
                  <a:extLst>
                    <a:ext uri="{FF2B5EF4-FFF2-40B4-BE49-F238E27FC236}">
                      <a16:creationId xmlns:a16="http://schemas.microsoft.com/office/drawing/2014/main" id="{2BCBB667-0BC2-4476-965F-02A4B636F77E}"/>
                    </a:ext>
                  </a:extLst>
                </p:cNvPr>
                <p:cNvSpPr/>
                <p:nvPr/>
              </p:nvSpPr>
              <p:spPr>
                <a:xfrm>
                  <a:off x="10165712" y="1043402"/>
                  <a:ext cx="13025" cy="14937"/>
                </a:xfrm>
                <a:custGeom>
                  <a:avLst/>
                  <a:gdLst>
                    <a:gd name="connsiteX0" fmla="*/ 11028 w 13025"/>
                    <a:gd name="connsiteY0" fmla="*/ 10936 h 14937"/>
                    <a:gd name="connsiteX1" fmla="*/ 4372 w 13025"/>
                    <a:gd name="connsiteY1" fmla="*/ 14740 h 14937"/>
                    <a:gd name="connsiteX2" fmla="*/ 473 w 13025"/>
                    <a:gd name="connsiteY2" fmla="*/ 12172 h 14937"/>
                    <a:gd name="connsiteX3" fmla="*/ 187 w 13025"/>
                    <a:gd name="connsiteY3" fmla="*/ 8749 h 14937"/>
                    <a:gd name="connsiteX4" fmla="*/ 2184 w 13025"/>
                    <a:gd name="connsiteY4" fmla="*/ 0 h 14937"/>
                    <a:gd name="connsiteX5" fmla="*/ 5037 w 13025"/>
                    <a:gd name="connsiteY5" fmla="*/ 666 h 14937"/>
                    <a:gd name="connsiteX6" fmla="*/ 3135 w 13025"/>
                    <a:gd name="connsiteY6" fmla="*/ 9224 h 14937"/>
                    <a:gd name="connsiteX7" fmla="*/ 4942 w 13025"/>
                    <a:gd name="connsiteY7" fmla="*/ 12363 h 14937"/>
                    <a:gd name="connsiteX8" fmla="*/ 8271 w 13025"/>
                    <a:gd name="connsiteY8" fmla="*/ 10461 h 14937"/>
                    <a:gd name="connsiteX9" fmla="*/ 10173 w 13025"/>
                    <a:gd name="connsiteY9" fmla="*/ 1712 h 14937"/>
                    <a:gd name="connsiteX10" fmla="*/ 13025 w 13025"/>
                    <a:gd name="connsiteY10" fmla="*/ 2377 h 14937"/>
                    <a:gd name="connsiteX11" fmla="*/ 11028 w 13025"/>
                    <a:gd name="connsiteY11" fmla="*/ 10936 h 14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25" h="14937">
                      <a:moveTo>
                        <a:pt x="11028" y="10936"/>
                      </a:moveTo>
                      <a:cubicBezTo>
                        <a:pt x="10268" y="14455"/>
                        <a:pt x="7795" y="15406"/>
                        <a:pt x="4372" y="14740"/>
                      </a:cubicBezTo>
                      <a:cubicBezTo>
                        <a:pt x="3135" y="14455"/>
                        <a:pt x="1329" y="13789"/>
                        <a:pt x="473" y="12172"/>
                      </a:cubicBezTo>
                      <a:cubicBezTo>
                        <a:pt x="-98" y="11221"/>
                        <a:pt x="-98" y="10080"/>
                        <a:pt x="187" y="8749"/>
                      </a:cubicBezTo>
                      <a:lnTo>
                        <a:pt x="2184" y="0"/>
                      </a:lnTo>
                      <a:lnTo>
                        <a:pt x="5037" y="666"/>
                      </a:lnTo>
                      <a:lnTo>
                        <a:pt x="3135" y="9224"/>
                      </a:lnTo>
                      <a:cubicBezTo>
                        <a:pt x="2755" y="11031"/>
                        <a:pt x="3611" y="12077"/>
                        <a:pt x="4942" y="12363"/>
                      </a:cubicBezTo>
                      <a:cubicBezTo>
                        <a:pt x="6844" y="12743"/>
                        <a:pt x="7890" y="12077"/>
                        <a:pt x="8271" y="10461"/>
                      </a:cubicBezTo>
                      <a:lnTo>
                        <a:pt x="10173" y="1712"/>
                      </a:lnTo>
                      <a:lnTo>
                        <a:pt x="13025" y="2377"/>
                      </a:lnTo>
                      <a:lnTo>
                        <a:pt x="11028" y="1093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5" name="Frihåndsform: figur 54">
                <a:extLst>
                  <a:ext uri="{FF2B5EF4-FFF2-40B4-BE49-F238E27FC236}">
                    <a16:creationId xmlns:a16="http://schemas.microsoft.com/office/drawing/2014/main" id="{70B1D587-202B-4733-959C-02BE22A76CB7}"/>
                  </a:ext>
                </a:extLst>
              </p:cNvPr>
              <p:cNvSpPr/>
              <p:nvPr/>
            </p:nvSpPr>
            <p:spPr>
              <a:xfrm>
                <a:off x="10079076" y="984918"/>
                <a:ext cx="13313" cy="8653"/>
              </a:xfrm>
              <a:custGeom>
                <a:avLst/>
                <a:gdLst>
                  <a:gd name="connsiteX0" fmla="*/ 0 w 13313"/>
                  <a:gd name="connsiteY0" fmla="*/ 6181 h 8653"/>
                  <a:gd name="connsiteX1" fmla="*/ 1236 w 13313"/>
                  <a:gd name="connsiteY1" fmla="*/ 8654 h 8653"/>
                  <a:gd name="connsiteX2" fmla="*/ 13314 w 13313"/>
                  <a:gd name="connsiteY2" fmla="*/ 2473 h 8653"/>
                  <a:gd name="connsiteX3" fmla="*/ 12077 w 13313"/>
                  <a:gd name="connsiteY3" fmla="*/ 0 h 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13" h="8653">
                    <a:moveTo>
                      <a:pt x="0" y="6181"/>
                    </a:moveTo>
                    <a:lnTo>
                      <a:pt x="1236" y="8654"/>
                    </a:lnTo>
                    <a:lnTo>
                      <a:pt x="13314" y="2473"/>
                    </a:lnTo>
                    <a:lnTo>
                      <a:pt x="1207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" name="Frihåndsform: figur 55">
                <a:extLst>
                  <a:ext uri="{FF2B5EF4-FFF2-40B4-BE49-F238E27FC236}">
                    <a16:creationId xmlns:a16="http://schemas.microsoft.com/office/drawing/2014/main" id="{AD037BCD-0B67-46D1-BC69-818E63471175}"/>
                  </a:ext>
                </a:extLst>
              </p:cNvPr>
              <p:cNvSpPr/>
              <p:nvPr/>
            </p:nvSpPr>
            <p:spPr>
              <a:xfrm>
                <a:off x="10060912" y="941458"/>
                <a:ext cx="13789" cy="6751"/>
              </a:xfrm>
              <a:custGeom>
                <a:avLst/>
                <a:gdLst>
                  <a:gd name="connsiteX0" fmla="*/ 0 w 13789"/>
                  <a:gd name="connsiteY0" fmla="*/ 4089 h 6751"/>
                  <a:gd name="connsiteX1" fmla="*/ 856 w 13789"/>
                  <a:gd name="connsiteY1" fmla="*/ 6752 h 6751"/>
                  <a:gd name="connsiteX2" fmla="*/ 13789 w 13789"/>
                  <a:gd name="connsiteY2" fmla="*/ 2758 h 6751"/>
                  <a:gd name="connsiteX3" fmla="*/ 12933 w 13789"/>
                  <a:gd name="connsiteY3" fmla="*/ 0 h 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9" h="6751">
                    <a:moveTo>
                      <a:pt x="0" y="4089"/>
                    </a:moveTo>
                    <a:lnTo>
                      <a:pt x="856" y="6752"/>
                    </a:lnTo>
                    <a:lnTo>
                      <a:pt x="13789" y="2758"/>
                    </a:lnTo>
                    <a:lnTo>
                      <a:pt x="1293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7" name="dasdasda">
                <a:extLst>
                  <a:ext uri="{FF2B5EF4-FFF2-40B4-BE49-F238E27FC236}">
                    <a16:creationId xmlns:a16="http://schemas.microsoft.com/office/drawing/2014/main" id="{FF3457A3-958C-4506-A046-56D2B14A0A99}"/>
                  </a:ext>
                </a:extLst>
              </p:cNvPr>
              <p:cNvGrpSpPr/>
              <p:nvPr/>
            </p:nvGrpSpPr>
            <p:grpSpPr>
              <a:xfrm>
                <a:off x="10235320" y="907033"/>
                <a:ext cx="46692" cy="29289"/>
                <a:chOff x="10235320" y="907033"/>
                <a:chExt cx="46692" cy="29289"/>
              </a:xfrm>
              <a:solidFill>
                <a:srgbClr val="EBEBEB"/>
              </a:solidFill>
            </p:grpSpPr>
            <p:sp>
              <p:nvSpPr>
                <p:cNvPr id="96" name="Frihåndsform: figur 95">
                  <a:extLst>
                    <a:ext uri="{FF2B5EF4-FFF2-40B4-BE49-F238E27FC236}">
                      <a16:creationId xmlns:a16="http://schemas.microsoft.com/office/drawing/2014/main" id="{A7854874-0AF2-43D0-882C-5E5CE2590064}"/>
                    </a:ext>
                  </a:extLst>
                </p:cNvPr>
                <p:cNvSpPr/>
                <p:nvPr/>
              </p:nvSpPr>
              <p:spPr>
                <a:xfrm>
                  <a:off x="10235320" y="914926"/>
                  <a:ext cx="12457" cy="21396"/>
                </a:xfrm>
                <a:custGeom>
                  <a:avLst/>
                  <a:gdLst>
                    <a:gd name="connsiteX0" fmla="*/ 3519 w 12457"/>
                    <a:gd name="connsiteY0" fmla="*/ 21397 h 21396"/>
                    <a:gd name="connsiteX1" fmla="*/ 0 w 12457"/>
                    <a:gd name="connsiteY1" fmla="*/ 11221 h 21396"/>
                    <a:gd name="connsiteX2" fmla="*/ 571 w 12457"/>
                    <a:gd name="connsiteY2" fmla="*/ 6847 h 21396"/>
                    <a:gd name="connsiteX3" fmla="*/ 7798 w 12457"/>
                    <a:gd name="connsiteY3" fmla="*/ 0 h 21396"/>
                    <a:gd name="connsiteX4" fmla="*/ 10841 w 12457"/>
                    <a:gd name="connsiteY4" fmla="*/ 856 h 21396"/>
                    <a:gd name="connsiteX5" fmla="*/ 12458 w 12457"/>
                    <a:gd name="connsiteY5" fmla="*/ 3994 h 21396"/>
                    <a:gd name="connsiteX6" fmla="*/ 12268 w 12457"/>
                    <a:gd name="connsiteY6" fmla="*/ 5421 h 21396"/>
                    <a:gd name="connsiteX7" fmla="*/ 11412 w 12457"/>
                    <a:gd name="connsiteY7" fmla="*/ 6942 h 21396"/>
                    <a:gd name="connsiteX8" fmla="*/ 8178 w 12457"/>
                    <a:gd name="connsiteY8" fmla="*/ 7227 h 21396"/>
                    <a:gd name="connsiteX9" fmla="*/ 7322 w 12457"/>
                    <a:gd name="connsiteY9" fmla="*/ 5801 h 21396"/>
                    <a:gd name="connsiteX10" fmla="*/ 9795 w 12457"/>
                    <a:gd name="connsiteY10" fmla="*/ 3709 h 21396"/>
                    <a:gd name="connsiteX11" fmla="*/ 5896 w 12457"/>
                    <a:gd name="connsiteY11" fmla="*/ 4089 h 21396"/>
                    <a:gd name="connsiteX12" fmla="*/ 3423 w 12457"/>
                    <a:gd name="connsiteY12" fmla="*/ 8178 h 21396"/>
                    <a:gd name="connsiteX13" fmla="*/ 2948 w 12457"/>
                    <a:gd name="connsiteY13" fmla="*/ 11507 h 21396"/>
                    <a:gd name="connsiteX14" fmla="*/ 5706 w 12457"/>
                    <a:gd name="connsiteY14" fmla="*/ 19305 h 21396"/>
                    <a:gd name="connsiteX15" fmla="*/ 3519 w 12457"/>
                    <a:gd name="connsiteY15" fmla="*/ 21397 h 2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57" h="21396">
                      <a:moveTo>
                        <a:pt x="3519" y="21397"/>
                      </a:moveTo>
                      <a:cubicBezTo>
                        <a:pt x="1141" y="18164"/>
                        <a:pt x="0" y="14360"/>
                        <a:pt x="0" y="11221"/>
                      </a:cubicBezTo>
                      <a:cubicBezTo>
                        <a:pt x="0" y="9700"/>
                        <a:pt x="190" y="8178"/>
                        <a:pt x="571" y="6847"/>
                      </a:cubicBezTo>
                      <a:cubicBezTo>
                        <a:pt x="1902" y="2758"/>
                        <a:pt x="4755" y="0"/>
                        <a:pt x="7798" y="0"/>
                      </a:cubicBezTo>
                      <a:cubicBezTo>
                        <a:pt x="8844" y="0"/>
                        <a:pt x="9795" y="285"/>
                        <a:pt x="10841" y="856"/>
                      </a:cubicBezTo>
                      <a:cubicBezTo>
                        <a:pt x="11887" y="1426"/>
                        <a:pt x="12458" y="2663"/>
                        <a:pt x="12458" y="3994"/>
                      </a:cubicBezTo>
                      <a:cubicBezTo>
                        <a:pt x="12458" y="4470"/>
                        <a:pt x="12363" y="4945"/>
                        <a:pt x="12268" y="5421"/>
                      </a:cubicBezTo>
                      <a:cubicBezTo>
                        <a:pt x="12077" y="5991"/>
                        <a:pt x="11792" y="6562"/>
                        <a:pt x="11412" y="6942"/>
                      </a:cubicBezTo>
                      <a:cubicBezTo>
                        <a:pt x="10556" y="7798"/>
                        <a:pt x="9224" y="7798"/>
                        <a:pt x="8178" y="7227"/>
                      </a:cubicBezTo>
                      <a:cubicBezTo>
                        <a:pt x="7608" y="6847"/>
                        <a:pt x="7322" y="6276"/>
                        <a:pt x="7322" y="5801"/>
                      </a:cubicBezTo>
                      <a:cubicBezTo>
                        <a:pt x="7322" y="4470"/>
                        <a:pt x="8369" y="3709"/>
                        <a:pt x="9795" y="3709"/>
                      </a:cubicBezTo>
                      <a:cubicBezTo>
                        <a:pt x="7703" y="3138"/>
                        <a:pt x="6942" y="3519"/>
                        <a:pt x="5896" y="4089"/>
                      </a:cubicBezTo>
                      <a:cubicBezTo>
                        <a:pt x="4945" y="5040"/>
                        <a:pt x="3899" y="6562"/>
                        <a:pt x="3423" y="8178"/>
                      </a:cubicBezTo>
                      <a:cubicBezTo>
                        <a:pt x="3138" y="9224"/>
                        <a:pt x="2948" y="10270"/>
                        <a:pt x="2948" y="11507"/>
                      </a:cubicBezTo>
                      <a:cubicBezTo>
                        <a:pt x="2948" y="13789"/>
                        <a:pt x="3899" y="16642"/>
                        <a:pt x="5706" y="19305"/>
                      </a:cubicBezTo>
                      <a:cubicBezTo>
                        <a:pt x="5040" y="19780"/>
                        <a:pt x="4184" y="20541"/>
                        <a:pt x="3519" y="2139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7" name="Frihåndsform: figur 96">
                  <a:extLst>
                    <a:ext uri="{FF2B5EF4-FFF2-40B4-BE49-F238E27FC236}">
                      <a16:creationId xmlns:a16="http://schemas.microsoft.com/office/drawing/2014/main" id="{D4E42DDF-BAC0-4817-B785-2200A22A9645}"/>
                    </a:ext>
                  </a:extLst>
                </p:cNvPr>
                <p:cNvSpPr/>
                <p:nvPr/>
              </p:nvSpPr>
              <p:spPr>
                <a:xfrm>
                  <a:off x="10269555" y="907033"/>
                  <a:ext cx="12457" cy="21396"/>
                </a:xfrm>
                <a:custGeom>
                  <a:avLst/>
                  <a:gdLst>
                    <a:gd name="connsiteX0" fmla="*/ 9034 w 12457"/>
                    <a:gd name="connsiteY0" fmla="*/ 0 h 21396"/>
                    <a:gd name="connsiteX1" fmla="*/ 12458 w 12457"/>
                    <a:gd name="connsiteY1" fmla="*/ 10175 h 21396"/>
                    <a:gd name="connsiteX2" fmla="*/ 11887 w 12457"/>
                    <a:gd name="connsiteY2" fmla="*/ 14550 h 21396"/>
                    <a:gd name="connsiteX3" fmla="*/ 4660 w 12457"/>
                    <a:gd name="connsiteY3" fmla="*/ 21397 h 21396"/>
                    <a:gd name="connsiteX4" fmla="*/ 1617 w 12457"/>
                    <a:gd name="connsiteY4" fmla="*/ 20541 h 21396"/>
                    <a:gd name="connsiteX5" fmla="*/ 0 w 12457"/>
                    <a:gd name="connsiteY5" fmla="*/ 17403 h 21396"/>
                    <a:gd name="connsiteX6" fmla="*/ 190 w 12457"/>
                    <a:gd name="connsiteY6" fmla="*/ 15976 h 21396"/>
                    <a:gd name="connsiteX7" fmla="*/ 1046 w 12457"/>
                    <a:gd name="connsiteY7" fmla="*/ 14455 h 21396"/>
                    <a:gd name="connsiteX8" fmla="*/ 4279 w 12457"/>
                    <a:gd name="connsiteY8" fmla="*/ 14169 h 21396"/>
                    <a:gd name="connsiteX9" fmla="*/ 5135 w 12457"/>
                    <a:gd name="connsiteY9" fmla="*/ 15596 h 21396"/>
                    <a:gd name="connsiteX10" fmla="*/ 2663 w 12457"/>
                    <a:gd name="connsiteY10" fmla="*/ 17688 h 21396"/>
                    <a:gd name="connsiteX11" fmla="*/ 6562 w 12457"/>
                    <a:gd name="connsiteY11" fmla="*/ 17308 h 21396"/>
                    <a:gd name="connsiteX12" fmla="*/ 9034 w 12457"/>
                    <a:gd name="connsiteY12" fmla="*/ 13218 h 21396"/>
                    <a:gd name="connsiteX13" fmla="*/ 9510 w 12457"/>
                    <a:gd name="connsiteY13" fmla="*/ 9890 h 21396"/>
                    <a:gd name="connsiteX14" fmla="*/ 6752 w 12457"/>
                    <a:gd name="connsiteY14" fmla="*/ 2092 h 21396"/>
                    <a:gd name="connsiteX15" fmla="*/ 9034 w 12457"/>
                    <a:gd name="connsiteY15" fmla="*/ 0 h 2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57" h="21396">
                      <a:moveTo>
                        <a:pt x="9034" y="0"/>
                      </a:moveTo>
                      <a:cubicBezTo>
                        <a:pt x="11412" y="3233"/>
                        <a:pt x="12458" y="7037"/>
                        <a:pt x="12458" y="10175"/>
                      </a:cubicBezTo>
                      <a:cubicBezTo>
                        <a:pt x="12458" y="11697"/>
                        <a:pt x="12268" y="13218"/>
                        <a:pt x="11887" y="14550"/>
                      </a:cubicBezTo>
                      <a:cubicBezTo>
                        <a:pt x="10651" y="18639"/>
                        <a:pt x="7703" y="21397"/>
                        <a:pt x="4660" y="21397"/>
                      </a:cubicBezTo>
                      <a:cubicBezTo>
                        <a:pt x="3709" y="21397"/>
                        <a:pt x="2663" y="21111"/>
                        <a:pt x="1617" y="20541"/>
                      </a:cubicBezTo>
                      <a:cubicBezTo>
                        <a:pt x="666" y="19970"/>
                        <a:pt x="0" y="18734"/>
                        <a:pt x="0" y="17403"/>
                      </a:cubicBezTo>
                      <a:cubicBezTo>
                        <a:pt x="0" y="16927"/>
                        <a:pt x="95" y="16452"/>
                        <a:pt x="190" y="15976"/>
                      </a:cubicBezTo>
                      <a:cubicBezTo>
                        <a:pt x="380" y="15406"/>
                        <a:pt x="666" y="14835"/>
                        <a:pt x="1046" y="14455"/>
                      </a:cubicBezTo>
                      <a:cubicBezTo>
                        <a:pt x="1902" y="13599"/>
                        <a:pt x="3233" y="13599"/>
                        <a:pt x="4279" y="14169"/>
                      </a:cubicBezTo>
                      <a:cubicBezTo>
                        <a:pt x="4850" y="14550"/>
                        <a:pt x="5135" y="15120"/>
                        <a:pt x="5135" y="15596"/>
                      </a:cubicBezTo>
                      <a:cubicBezTo>
                        <a:pt x="5135" y="16832"/>
                        <a:pt x="4089" y="17688"/>
                        <a:pt x="2663" y="17688"/>
                      </a:cubicBezTo>
                      <a:cubicBezTo>
                        <a:pt x="4755" y="18259"/>
                        <a:pt x="5516" y="17878"/>
                        <a:pt x="6562" y="17308"/>
                      </a:cubicBezTo>
                      <a:cubicBezTo>
                        <a:pt x="7608" y="16357"/>
                        <a:pt x="8559" y="14835"/>
                        <a:pt x="9034" y="13218"/>
                      </a:cubicBezTo>
                      <a:cubicBezTo>
                        <a:pt x="9319" y="12172"/>
                        <a:pt x="9510" y="11126"/>
                        <a:pt x="9510" y="9890"/>
                      </a:cubicBezTo>
                      <a:cubicBezTo>
                        <a:pt x="9510" y="7608"/>
                        <a:pt x="8559" y="4755"/>
                        <a:pt x="6752" y="2092"/>
                      </a:cubicBezTo>
                      <a:cubicBezTo>
                        <a:pt x="7513" y="1617"/>
                        <a:pt x="8273" y="856"/>
                        <a:pt x="9034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8" name="Frihåndsform: figur 57">
                <a:extLst>
                  <a:ext uri="{FF2B5EF4-FFF2-40B4-BE49-F238E27FC236}">
                    <a16:creationId xmlns:a16="http://schemas.microsoft.com/office/drawing/2014/main" id="{99A0E5DC-84E1-49B5-9B18-750D7C85EBD0}"/>
                  </a:ext>
                </a:extLst>
              </p:cNvPr>
              <p:cNvSpPr/>
              <p:nvPr/>
            </p:nvSpPr>
            <p:spPr>
              <a:xfrm>
                <a:off x="10241596" y="1042927"/>
                <a:ext cx="12647" cy="15215"/>
              </a:xfrm>
              <a:custGeom>
                <a:avLst/>
                <a:gdLst>
                  <a:gd name="connsiteX0" fmla="*/ 2948 w 12647"/>
                  <a:gd name="connsiteY0" fmla="*/ 14360 h 15215"/>
                  <a:gd name="connsiteX1" fmla="*/ 0 w 12647"/>
                  <a:gd name="connsiteY1" fmla="*/ 15215 h 15215"/>
                  <a:gd name="connsiteX2" fmla="*/ 1046 w 12647"/>
                  <a:gd name="connsiteY2" fmla="*/ 856 h 15215"/>
                  <a:gd name="connsiteX3" fmla="*/ 4279 w 12647"/>
                  <a:gd name="connsiteY3" fmla="*/ 0 h 15215"/>
                  <a:gd name="connsiteX4" fmla="*/ 12648 w 12647"/>
                  <a:gd name="connsiteY4" fmla="*/ 11697 h 15215"/>
                  <a:gd name="connsiteX5" fmla="*/ 9700 w 12647"/>
                  <a:gd name="connsiteY5" fmla="*/ 12553 h 15215"/>
                  <a:gd name="connsiteX6" fmla="*/ 8083 w 12647"/>
                  <a:gd name="connsiteY6" fmla="*/ 10080 h 15215"/>
                  <a:gd name="connsiteX7" fmla="*/ 3233 w 12647"/>
                  <a:gd name="connsiteY7" fmla="*/ 11507 h 15215"/>
                  <a:gd name="connsiteX8" fmla="*/ 2948 w 12647"/>
                  <a:gd name="connsiteY8" fmla="*/ 14360 h 15215"/>
                  <a:gd name="connsiteX9" fmla="*/ 3233 w 12647"/>
                  <a:gd name="connsiteY9" fmla="*/ 8749 h 15215"/>
                  <a:gd name="connsiteX10" fmla="*/ 6657 w 12647"/>
                  <a:gd name="connsiteY10" fmla="*/ 7798 h 15215"/>
                  <a:gd name="connsiteX11" fmla="*/ 3519 w 12647"/>
                  <a:gd name="connsiteY11" fmla="*/ 3138 h 15215"/>
                  <a:gd name="connsiteX12" fmla="*/ 3233 w 12647"/>
                  <a:gd name="connsiteY12" fmla="*/ 8749 h 1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47" h="15215">
                    <a:moveTo>
                      <a:pt x="2948" y="14360"/>
                    </a:moveTo>
                    <a:lnTo>
                      <a:pt x="0" y="15215"/>
                    </a:lnTo>
                    <a:lnTo>
                      <a:pt x="1046" y="856"/>
                    </a:lnTo>
                    <a:lnTo>
                      <a:pt x="4279" y="0"/>
                    </a:lnTo>
                    <a:lnTo>
                      <a:pt x="12648" y="11697"/>
                    </a:lnTo>
                    <a:lnTo>
                      <a:pt x="9700" y="12553"/>
                    </a:lnTo>
                    <a:lnTo>
                      <a:pt x="8083" y="10080"/>
                    </a:lnTo>
                    <a:lnTo>
                      <a:pt x="3233" y="11507"/>
                    </a:lnTo>
                    <a:lnTo>
                      <a:pt x="2948" y="14360"/>
                    </a:lnTo>
                    <a:close/>
                    <a:moveTo>
                      <a:pt x="3233" y="8749"/>
                    </a:moveTo>
                    <a:lnTo>
                      <a:pt x="6657" y="7798"/>
                    </a:lnTo>
                    <a:lnTo>
                      <a:pt x="3519" y="3138"/>
                    </a:lnTo>
                    <a:lnTo>
                      <a:pt x="3233" y="874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9" name="Frihåndsform: figur 58">
                <a:extLst>
                  <a:ext uri="{FF2B5EF4-FFF2-40B4-BE49-F238E27FC236}">
                    <a16:creationId xmlns:a16="http://schemas.microsoft.com/office/drawing/2014/main" id="{3CF1D98D-939D-46DF-BB1A-E280219E4FD1}"/>
                  </a:ext>
                </a:extLst>
              </p:cNvPr>
              <p:cNvSpPr/>
              <p:nvPr/>
            </p:nvSpPr>
            <p:spPr>
              <a:xfrm>
                <a:off x="10128716" y="1027996"/>
                <a:ext cx="12838" cy="15310"/>
              </a:xfrm>
              <a:custGeom>
                <a:avLst/>
                <a:gdLst>
                  <a:gd name="connsiteX0" fmla="*/ 2473 w 12838"/>
                  <a:gd name="connsiteY0" fmla="*/ 15311 h 15310"/>
                  <a:gd name="connsiteX1" fmla="*/ 0 w 12838"/>
                  <a:gd name="connsiteY1" fmla="*/ 13884 h 15310"/>
                  <a:gd name="connsiteX2" fmla="*/ 5516 w 12838"/>
                  <a:gd name="connsiteY2" fmla="*/ 4184 h 15310"/>
                  <a:gd name="connsiteX3" fmla="*/ 1902 w 12838"/>
                  <a:gd name="connsiteY3" fmla="*/ 2092 h 15310"/>
                  <a:gd name="connsiteX4" fmla="*/ 3138 w 12838"/>
                  <a:gd name="connsiteY4" fmla="*/ 0 h 15310"/>
                  <a:gd name="connsiteX5" fmla="*/ 12838 w 12838"/>
                  <a:gd name="connsiteY5" fmla="*/ 5706 h 15310"/>
                  <a:gd name="connsiteX6" fmla="*/ 11602 w 12838"/>
                  <a:gd name="connsiteY6" fmla="*/ 7798 h 15310"/>
                  <a:gd name="connsiteX7" fmla="*/ 7988 w 12838"/>
                  <a:gd name="connsiteY7" fmla="*/ 5611 h 1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38" h="15310">
                    <a:moveTo>
                      <a:pt x="2473" y="15311"/>
                    </a:moveTo>
                    <a:lnTo>
                      <a:pt x="0" y="13884"/>
                    </a:lnTo>
                    <a:lnTo>
                      <a:pt x="5516" y="4184"/>
                    </a:lnTo>
                    <a:lnTo>
                      <a:pt x="1902" y="2092"/>
                    </a:lnTo>
                    <a:lnTo>
                      <a:pt x="3138" y="0"/>
                    </a:lnTo>
                    <a:lnTo>
                      <a:pt x="12838" y="5706"/>
                    </a:lnTo>
                    <a:lnTo>
                      <a:pt x="11602" y="7798"/>
                    </a:lnTo>
                    <a:lnTo>
                      <a:pt x="7988" y="5611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0" name="Frihåndsform: figur 59">
                <a:extLst>
                  <a:ext uri="{FF2B5EF4-FFF2-40B4-BE49-F238E27FC236}">
                    <a16:creationId xmlns:a16="http://schemas.microsoft.com/office/drawing/2014/main" id="{1C140A54-C1D8-4C1F-9425-0E82F411F2B4}"/>
                  </a:ext>
                </a:extLst>
              </p:cNvPr>
              <p:cNvSpPr/>
              <p:nvPr/>
            </p:nvSpPr>
            <p:spPr>
              <a:xfrm>
                <a:off x="10310351" y="995378"/>
                <a:ext cx="12552" cy="10365"/>
              </a:xfrm>
              <a:custGeom>
                <a:avLst/>
                <a:gdLst>
                  <a:gd name="connsiteX0" fmla="*/ 12553 w 12552"/>
                  <a:gd name="connsiteY0" fmla="*/ 8083 h 10365"/>
                  <a:gd name="connsiteX1" fmla="*/ 10841 w 12552"/>
                  <a:gd name="connsiteY1" fmla="*/ 10366 h 10365"/>
                  <a:gd name="connsiteX2" fmla="*/ 0 w 12552"/>
                  <a:gd name="connsiteY2" fmla="*/ 2282 h 10365"/>
                  <a:gd name="connsiteX3" fmla="*/ 1712 w 12552"/>
                  <a:gd name="connsiteY3" fmla="*/ 0 h 1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2" h="10365">
                    <a:moveTo>
                      <a:pt x="12553" y="8083"/>
                    </a:moveTo>
                    <a:lnTo>
                      <a:pt x="10841" y="10366"/>
                    </a:lnTo>
                    <a:lnTo>
                      <a:pt x="0" y="2282"/>
                    </a:lnTo>
                    <a:lnTo>
                      <a:pt x="1712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1" name="Frihåndsform: figur 60">
                <a:extLst>
                  <a:ext uri="{FF2B5EF4-FFF2-40B4-BE49-F238E27FC236}">
                    <a16:creationId xmlns:a16="http://schemas.microsoft.com/office/drawing/2014/main" id="{4FE18BA0-323F-49F4-B708-7618657C915D}"/>
                  </a:ext>
                </a:extLst>
              </p:cNvPr>
              <p:cNvSpPr/>
              <p:nvPr/>
            </p:nvSpPr>
            <p:spPr>
              <a:xfrm>
                <a:off x="10265275" y="1029993"/>
                <a:ext cx="11696" cy="16641"/>
              </a:xfrm>
              <a:custGeom>
                <a:avLst/>
                <a:gdLst>
                  <a:gd name="connsiteX0" fmla="*/ 9034 w 11696"/>
                  <a:gd name="connsiteY0" fmla="*/ 15215 h 16641"/>
                  <a:gd name="connsiteX1" fmla="*/ 6467 w 11696"/>
                  <a:gd name="connsiteY1" fmla="*/ 16642 h 16641"/>
                  <a:gd name="connsiteX2" fmla="*/ 0 w 11696"/>
                  <a:gd name="connsiteY2" fmla="*/ 4755 h 16641"/>
                  <a:gd name="connsiteX3" fmla="*/ 8654 w 11696"/>
                  <a:gd name="connsiteY3" fmla="*/ 0 h 16641"/>
                  <a:gd name="connsiteX4" fmla="*/ 9890 w 11696"/>
                  <a:gd name="connsiteY4" fmla="*/ 2187 h 16641"/>
                  <a:gd name="connsiteX5" fmla="*/ 3709 w 11696"/>
                  <a:gd name="connsiteY5" fmla="*/ 5516 h 16641"/>
                  <a:gd name="connsiteX6" fmla="*/ 5230 w 11696"/>
                  <a:gd name="connsiteY6" fmla="*/ 8178 h 16641"/>
                  <a:gd name="connsiteX7" fmla="*/ 10556 w 11696"/>
                  <a:gd name="connsiteY7" fmla="*/ 5230 h 16641"/>
                  <a:gd name="connsiteX8" fmla="*/ 11697 w 11696"/>
                  <a:gd name="connsiteY8" fmla="*/ 7418 h 16641"/>
                  <a:gd name="connsiteX9" fmla="*/ 6276 w 11696"/>
                  <a:gd name="connsiteY9" fmla="*/ 10270 h 1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96" h="16641">
                    <a:moveTo>
                      <a:pt x="9034" y="15215"/>
                    </a:moveTo>
                    <a:lnTo>
                      <a:pt x="6467" y="16642"/>
                    </a:lnTo>
                    <a:lnTo>
                      <a:pt x="0" y="4755"/>
                    </a:lnTo>
                    <a:lnTo>
                      <a:pt x="8654" y="0"/>
                    </a:lnTo>
                    <a:lnTo>
                      <a:pt x="9890" y="2187"/>
                    </a:lnTo>
                    <a:lnTo>
                      <a:pt x="3709" y="5516"/>
                    </a:lnTo>
                    <a:lnTo>
                      <a:pt x="5230" y="8178"/>
                    </a:lnTo>
                    <a:lnTo>
                      <a:pt x="10556" y="5230"/>
                    </a:lnTo>
                    <a:lnTo>
                      <a:pt x="11697" y="7418"/>
                    </a:lnTo>
                    <a:lnTo>
                      <a:pt x="6276" y="1027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2" name="Frihåndsform: figur 61">
                <a:extLst>
                  <a:ext uri="{FF2B5EF4-FFF2-40B4-BE49-F238E27FC236}">
                    <a16:creationId xmlns:a16="http://schemas.microsoft.com/office/drawing/2014/main" id="{83E4D025-785E-494E-857D-B86B0D1C8BCA}"/>
                  </a:ext>
                </a:extLst>
              </p:cNvPr>
              <p:cNvSpPr/>
              <p:nvPr/>
            </p:nvSpPr>
            <p:spPr>
              <a:xfrm>
                <a:off x="10217156" y="1047111"/>
                <a:ext cx="11411" cy="14264"/>
              </a:xfrm>
              <a:custGeom>
                <a:avLst/>
                <a:gdLst>
                  <a:gd name="connsiteX0" fmla="*/ 8559 w 11411"/>
                  <a:gd name="connsiteY0" fmla="*/ 13979 h 14264"/>
                  <a:gd name="connsiteX1" fmla="*/ 5706 w 11411"/>
                  <a:gd name="connsiteY1" fmla="*/ 14265 h 14264"/>
                  <a:gd name="connsiteX2" fmla="*/ 4374 w 11411"/>
                  <a:gd name="connsiteY2" fmla="*/ 3233 h 14264"/>
                  <a:gd name="connsiteX3" fmla="*/ 285 w 11411"/>
                  <a:gd name="connsiteY3" fmla="*/ 3709 h 14264"/>
                  <a:gd name="connsiteX4" fmla="*/ 0 w 11411"/>
                  <a:gd name="connsiteY4" fmla="*/ 1331 h 14264"/>
                  <a:gd name="connsiteX5" fmla="*/ 11126 w 11411"/>
                  <a:gd name="connsiteY5" fmla="*/ 0 h 14264"/>
                  <a:gd name="connsiteX6" fmla="*/ 11412 w 11411"/>
                  <a:gd name="connsiteY6" fmla="*/ 2377 h 14264"/>
                  <a:gd name="connsiteX7" fmla="*/ 7227 w 11411"/>
                  <a:gd name="connsiteY7" fmla="*/ 2853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1" h="14264">
                    <a:moveTo>
                      <a:pt x="8559" y="13979"/>
                    </a:moveTo>
                    <a:lnTo>
                      <a:pt x="5706" y="14265"/>
                    </a:lnTo>
                    <a:lnTo>
                      <a:pt x="4374" y="3233"/>
                    </a:lnTo>
                    <a:lnTo>
                      <a:pt x="285" y="3709"/>
                    </a:lnTo>
                    <a:lnTo>
                      <a:pt x="0" y="1331"/>
                    </a:lnTo>
                    <a:lnTo>
                      <a:pt x="11126" y="0"/>
                    </a:lnTo>
                    <a:lnTo>
                      <a:pt x="11412" y="2377"/>
                    </a:lnTo>
                    <a:lnTo>
                      <a:pt x="7227" y="285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63" name="dasdasda">
                <a:extLst>
                  <a:ext uri="{FF2B5EF4-FFF2-40B4-BE49-F238E27FC236}">
                    <a16:creationId xmlns:a16="http://schemas.microsoft.com/office/drawing/2014/main" id="{57EEEA7B-623F-4E0A-B380-171CA8FC10FF}"/>
                  </a:ext>
                </a:extLst>
              </p:cNvPr>
              <p:cNvGrpSpPr/>
              <p:nvPr/>
            </p:nvGrpSpPr>
            <p:grpSpPr>
              <a:xfrm>
                <a:off x="10151839" y="1041976"/>
                <a:ext cx="40046" cy="19054"/>
                <a:chOff x="10151839" y="1041976"/>
                <a:chExt cx="40046" cy="19054"/>
              </a:xfrm>
              <a:solidFill>
                <a:srgbClr val="EBEBEB"/>
              </a:solidFill>
            </p:grpSpPr>
            <p:sp>
              <p:nvSpPr>
                <p:cNvPr id="94" name="Frihåndsform: figur 93">
                  <a:extLst>
                    <a:ext uri="{FF2B5EF4-FFF2-40B4-BE49-F238E27FC236}">
                      <a16:creationId xmlns:a16="http://schemas.microsoft.com/office/drawing/2014/main" id="{33804A2A-7420-4B7A-9E14-1A7480748BD8}"/>
                    </a:ext>
                  </a:extLst>
                </p:cNvPr>
                <p:cNvSpPr/>
                <p:nvPr/>
              </p:nvSpPr>
              <p:spPr>
                <a:xfrm>
                  <a:off x="10180513" y="1046766"/>
                  <a:ext cx="11371" cy="14264"/>
                </a:xfrm>
                <a:custGeom>
                  <a:avLst/>
                  <a:gdLst>
                    <a:gd name="connsiteX0" fmla="*/ 2693 w 11371"/>
                    <a:gd name="connsiteY0" fmla="*/ 9569 h 14264"/>
                    <a:gd name="connsiteX1" fmla="*/ 5356 w 11371"/>
                    <a:gd name="connsiteY1" fmla="*/ 12042 h 14264"/>
                    <a:gd name="connsiteX2" fmla="*/ 8399 w 11371"/>
                    <a:gd name="connsiteY2" fmla="*/ 10615 h 14264"/>
                    <a:gd name="connsiteX3" fmla="*/ 6117 w 11371"/>
                    <a:gd name="connsiteY3" fmla="*/ 8618 h 14264"/>
                    <a:gd name="connsiteX4" fmla="*/ 4690 w 11371"/>
                    <a:gd name="connsiteY4" fmla="*/ 8048 h 14264"/>
                    <a:gd name="connsiteX5" fmla="*/ 791 w 11371"/>
                    <a:gd name="connsiteY5" fmla="*/ 3578 h 14264"/>
                    <a:gd name="connsiteX6" fmla="*/ 6497 w 11371"/>
                    <a:gd name="connsiteY6" fmla="*/ 60 h 14264"/>
                    <a:gd name="connsiteX7" fmla="*/ 11347 w 11371"/>
                    <a:gd name="connsiteY7" fmla="*/ 5005 h 14264"/>
                    <a:gd name="connsiteX8" fmla="*/ 8589 w 11371"/>
                    <a:gd name="connsiteY8" fmla="*/ 4719 h 14264"/>
                    <a:gd name="connsiteX9" fmla="*/ 6022 w 11371"/>
                    <a:gd name="connsiteY9" fmla="*/ 2437 h 14264"/>
                    <a:gd name="connsiteX10" fmla="*/ 3454 w 11371"/>
                    <a:gd name="connsiteY10" fmla="*/ 3769 h 14264"/>
                    <a:gd name="connsiteX11" fmla="*/ 4785 w 11371"/>
                    <a:gd name="connsiteY11" fmla="*/ 5290 h 14264"/>
                    <a:gd name="connsiteX12" fmla="*/ 8019 w 11371"/>
                    <a:gd name="connsiteY12" fmla="*/ 6431 h 14264"/>
                    <a:gd name="connsiteX13" fmla="*/ 11252 w 11371"/>
                    <a:gd name="connsiteY13" fmla="*/ 10425 h 14264"/>
                    <a:gd name="connsiteX14" fmla="*/ 5356 w 11371"/>
                    <a:gd name="connsiteY14" fmla="*/ 14229 h 14264"/>
                    <a:gd name="connsiteX15" fmla="*/ 31 w 11371"/>
                    <a:gd name="connsiteY15" fmla="*/ 9094 h 14264"/>
                    <a:gd name="connsiteX16" fmla="*/ 2693 w 11371"/>
                    <a:gd name="connsiteY16" fmla="*/ 9569 h 1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371" h="14264">
                      <a:moveTo>
                        <a:pt x="2693" y="9569"/>
                      </a:moveTo>
                      <a:cubicBezTo>
                        <a:pt x="2598" y="10330"/>
                        <a:pt x="2788" y="11757"/>
                        <a:pt x="5356" y="12042"/>
                      </a:cubicBezTo>
                      <a:cubicBezTo>
                        <a:pt x="6687" y="12137"/>
                        <a:pt x="8304" y="12042"/>
                        <a:pt x="8399" y="10615"/>
                      </a:cubicBezTo>
                      <a:cubicBezTo>
                        <a:pt x="8494" y="9569"/>
                        <a:pt x="7543" y="9189"/>
                        <a:pt x="6117" y="8618"/>
                      </a:cubicBezTo>
                      <a:lnTo>
                        <a:pt x="4690" y="8048"/>
                      </a:lnTo>
                      <a:cubicBezTo>
                        <a:pt x="2503" y="7287"/>
                        <a:pt x="411" y="6526"/>
                        <a:pt x="791" y="3578"/>
                      </a:cubicBezTo>
                      <a:cubicBezTo>
                        <a:pt x="982" y="2057"/>
                        <a:pt x="2123" y="-416"/>
                        <a:pt x="6497" y="60"/>
                      </a:cubicBezTo>
                      <a:cubicBezTo>
                        <a:pt x="10681" y="535"/>
                        <a:pt x="11537" y="3388"/>
                        <a:pt x="11347" y="5005"/>
                      </a:cubicBezTo>
                      <a:lnTo>
                        <a:pt x="8589" y="4719"/>
                      </a:lnTo>
                      <a:cubicBezTo>
                        <a:pt x="8589" y="4149"/>
                        <a:pt x="8494" y="2722"/>
                        <a:pt x="6022" y="2437"/>
                      </a:cubicBezTo>
                      <a:cubicBezTo>
                        <a:pt x="4976" y="2247"/>
                        <a:pt x="3549" y="2532"/>
                        <a:pt x="3454" y="3769"/>
                      </a:cubicBezTo>
                      <a:cubicBezTo>
                        <a:pt x="3359" y="4815"/>
                        <a:pt x="4215" y="5195"/>
                        <a:pt x="4785" y="5290"/>
                      </a:cubicBezTo>
                      <a:lnTo>
                        <a:pt x="8019" y="6431"/>
                      </a:lnTo>
                      <a:cubicBezTo>
                        <a:pt x="9826" y="7097"/>
                        <a:pt x="11537" y="8048"/>
                        <a:pt x="11252" y="10425"/>
                      </a:cubicBezTo>
                      <a:cubicBezTo>
                        <a:pt x="10777" y="14514"/>
                        <a:pt x="6497" y="14324"/>
                        <a:pt x="5356" y="14229"/>
                      </a:cubicBezTo>
                      <a:cubicBezTo>
                        <a:pt x="411" y="13659"/>
                        <a:pt x="-160" y="10711"/>
                        <a:pt x="31" y="9094"/>
                      </a:cubicBezTo>
                      <a:lnTo>
                        <a:pt x="2693" y="95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5" name="Frihåndsform: figur 94">
                  <a:extLst>
                    <a:ext uri="{FF2B5EF4-FFF2-40B4-BE49-F238E27FC236}">
                      <a16:creationId xmlns:a16="http://schemas.microsoft.com/office/drawing/2014/main" id="{47C52334-0D94-44EF-A515-21167B5B7F3F}"/>
                    </a:ext>
                  </a:extLst>
                </p:cNvPr>
                <p:cNvSpPr/>
                <p:nvPr/>
              </p:nvSpPr>
              <p:spPr>
                <a:xfrm>
                  <a:off x="10151839" y="1041976"/>
                  <a:ext cx="11682" cy="13021"/>
                </a:xfrm>
                <a:custGeom>
                  <a:avLst/>
                  <a:gdLst>
                    <a:gd name="connsiteX0" fmla="*/ 8735 w 11682"/>
                    <a:gd name="connsiteY0" fmla="*/ 9985 h 13021"/>
                    <a:gd name="connsiteX1" fmla="*/ 3314 w 11682"/>
                    <a:gd name="connsiteY1" fmla="*/ 12648 h 13021"/>
                    <a:gd name="connsiteX2" fmla="*/ 652 w 11682"/>
                    <a:gd name="connsiteY2" fmla="*/ 6086 h 13021"/>
                    <a:gd name="connsiteX3" fmla="*/ 3219 w 11682"/>
                    <a:gd name="connsiteY3" fmla="*/ 6942 h 13021"/>
                    <a:gd name="connsiteX4" fmla="*/ 3790 w 11682"/>
                    <a:gd name="connsiteY4" fmla="*/ 10461 h 13021"/>
                    <a:gd name="connsiteX5" fmla="*/ 5882 w 11682"/>
                    <a:gd name="connsiteY5" fmla="*/ 9129 h 13021"/>
                    <a:gd name="connsiteX6" fmla="*/ 8925 w 11682"/>
                    <a:gd name="connsiteY6" fmla="*/ 0 h 13021"/>
                    <a:gd name="connsiteX7" fmla="*/ 11683 w 11682"/>
                    <a:gd name="connsiteY7" fmla="*/ 856 h 13021"/>
                    <a:gd name="connsiteX8" fmla="*/ 8735 w 11682"/>
                    <a:gd name="connsiteY8" fmla="*/ 9985 h 13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82" h="13021">
                      <a:moveTo>
                        <a:pt x="8735" y="9985"/>
                      </a:moveTo>
                      <a:cubicBezTo>
                        <a:pt x="7784" y="12743"/>
                        <a:pt x="5882" y="13599"/>
                        <a:pt x="3314" y="12648"/>
                      </a:cubicBezTo>
                      <a:cubicBezTo>
                        <a:pt x="-1060" y="11221"/>
                        <a:pt x="-109" y="8464"/>
                        <a:pt x="652" y="6086"/>
                      </a:cubicBezTo>
                      <a:lnTo>
                        <a:pt x="3219" y="6942"/>
                      </a:lnTo>
                      <a:cubicBezTo>
                        <a:pt x="2554" y="8939"/>
                        <a:pt x="2363" y="9985"/>
                        <a:pt x="3790" y="10461"/>
                      </a:cubicBezTo>
                      <a:cubicBezTo>
                        <a:pt x="5216" y="10936"/>
                        <a:pt x="5597" y="10080"/>
                        <a:pt x="5882" y="9129"/>
                      </a:cubicBezTo>
                      <a:lnTo>
                        <a:pt x="8925" y="0"/>
                      </a:lnTo>
                      <a:lnTo>
                        <a:pt x="11683" y="856"/>
                      </a:lnTo>
                      <a:lnTo>
                        <a:pt x="8735" y="9985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64" name="Frihåndsform: figur 63">
                <a:extLst>
                  <a:ext uri="{FF2B5EF4-FFF2-40B4-BE49-F238E27FC236}">
                    <a16:creationId xmlns:a16="http://schemas.microsoft.com/office/drawing/2014/main" id="{248F616B-0FCF-4792-848E-FABD0B20F360}"/>
                  </a:ext>
                </a:extLst>
              </p:cNvPr>
              <p:cNvSpPr/>
              <p:nvPr/>
            </p:nvSpPr>
            <p:spPr>
              <a:xfrm>
                <a:off x="10188627" y="854635"/>
                <a:ext cx="11031" cy="21586"/>
              </a:xfrm>
              <a:custGeom>
                <a:avLst/>
                <a:gdLst>
                  <a:gd name="connsiteX0" fmla="*/ 0 w 11031"/>
                  <a:gd name="connsiteY0" fmla="*/ 21587 h 21586"/>
                  <a:gd name="connsiteX1" fmla="*/ 761 w 11031"/>
                  <a:gd name="connsiteY1" fmla="*/ 0 h 21586"/>
                  <a:gd name="connsiteX2" fmla="*/ 8844 w 11031"/>
                  <a:gd name="connsiteY2" fmla="*/ 8369 h 21586"/>
                  <a:gd name="connsiteX3" fmla="*/ 11031 w 11031"/>
                  <a:gd name="connsiteY3" fmla="*/ 10556 h 2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31" h="21586">
                    <a:moveTo>
                      <a:pt x="0" y="21587"/>
                    </a:moveTo>
                    <a:lnTo>
                      <a:pt x="761" y="0"/>
                    </a:lnTo>
                    <a:lnTo>
                      <a:pt x="8844" y="8369"/>
                    </a:lnTo>
                    <a:lnTo>
                      <a:pt x="11031" y="1055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5" name="Frihåndsform: figur 64">
                <a:extLst>
                  <a:ext uri="{FF2B5EF4-FFF2-40B4-BE49-F238E27FC236}">
                    <a16:creationId xmlns:a16="http://schemas.microsoft.com/office/drawing/2014/main" id="{2CDFB2F1-EBD1-4A9C-9A9B-53EBD8A0254D}"/>
                  </a:ext>
                </a:extLst>
              </p:cNvPr>
              <p:cNvSpPr/>
              <p:nvPr/>
            </p:nvSpPr>
            <p:spPr>
              <a:xfrm>
                <a:off x="10195665" y="1048442"/>
                <a:ext cx="11221" cy="13693"/>
              </a:xfrm>
              <a:custGeom>
                <a:avLst/>
                <a:gdLst>
                  <a:gd name="connsiteX0" fmla="*/ 6752 w 11221"/>
                  <a:gd name="connsiteY0" fmla="*/ 13694 h 13693"/>
                  <a:gd name="connsiteX1" fmla="*/ 3899 w 11221"/>
                  <a:gd name="connsiteY1" fmla="*/ 13694 h 13693"/>
                  <a:gd name="connsiteX2" fmla="*/ 4089 w 11221"/>
                  <a:gd name="connsiteY2" fmla="*/ 2473 h 13693"/>
                  <a:gd name="connsiteX3" fmla="*/ 0 w 11221"/>
                  <a:gd name="connsiteY3" fmla="*/ 2473 h 13693"/>
                  <a:gd name="connsiteX4" fmla="*/ 0 w 11221"/>
                  <a:gd name="connsiteY4" fmla="*/ 0 h 13693"/>
                  <a:gd name="connsiteX5" fmla="*/ 11221 w 11221"/>
                  <a:gd name="connsiteY5" fmla="*/ 285 h 13693"/>
                  <a:gd name="connsiteX6" fmla="*/ 11221 w 11221"/>
                  <a:gd name="connsiteY6" fmla="*/ 2663 h 13693"/>
                  <a:gd name="connsiteX7" fmla="*/ 7037 w 11221"/>
                  <a:gd name="connsiteY7" fmla="*/ 2568 h 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21" h="13693">
                    <a:moveTo>
                      <a:pt x="6752" y="13694"/>
                    </a:moveTo>
                    <a:lnTo>
                      <a:pt x="3899" y="13694"/>
                    </a:lnTo>
                    <a:lnTo>
                      <a:pt x="4089" y="2473"/>
                    </a:lnTo>
                    <a:lnTo>
                      <a:pt x="0" y="2473"/>
                    </a:lnTo>
                    <a:lnTo>
                      <a:pt x="0" y="0"/>
                    </a:lnTo>
                    <a:lnTo>
                      <a:pt x="11221" y="285"/>
                    </a:lnTo>
                    <a:lnTo>
                      <a:pt x="11221" y="2663"/>
                    </a:lnTo>
                    <a:lnTo>
                      <a:pt x="7037" y="256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66" name="Frihåndsform: figur 65">
                <a:extLst>
                  <a:ext uri="{FF2B5EF4-FFF2-40B4-BE49-F238E27FC236}">
                    <a16:creationId xmlns:a16="http://schemas.microsoft.com/office/drawing/2014/main" id="{15FF6E7F-5100-4A90-904D-05A7EF420E0E}"/>
                  </a:ext>
                </a:extLst>
              </p:cNvPr>
              <p:cNvSpPr/>
              <p:nvPr/>
            </p:nvSpPr>
            <p:spPr>
              <a:xfrm>
                <a:off x="10209739" y="855681"/>
                <a:ext cx="10745" cy="21777"/>
              </a:xfrm>
              <a:custGeom>
                <a:avLst/>
                <a:gdLst>
                  <a:gd name="connsiteX0" fmla="*/ 9985 w 10745"/>
                  <a:gd name="connsiteY0" fmla="*/ 0 h 21777"/>
                  <a:gd name="connsiteX1" fmla="*/ 10746 w 10745"/>
                  <a:gd name="connsiteY1" fmla="*/ 21777 h 21777"/>
                  <a:gd name="connsiteX2" fmla="*/ 3519 w 10745"/>
                  <a:gd name="connsiteY2" fmla="*/ 14265 h 21777"/>
                  <a:gd name="connsiteX3" fmla="*/ 0 w 10745"/>
                  <a:gd name="connsiteY3" fmla="*/ 10746 h 2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5" h="21777">
                    <a:moveTo>
                      <a:pt x="9985" y="0"/>
                    </a:moveTo>
                    <a:lnTo>
                      <a:pt x="10746" y="21777"/>
                    </a:lnTo>
                    <a:lnTo>
                      <a:pt x="3519" y="14265"/>
                    </a:lnTo>
                    <a:lnTo>
                      <a:pt x="0" y="1074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67" name="dasdasda">
                <a:extLst>
                  <a:ext uri="{FF2B5EF4-FFF2-40B4-BE49-F238E27FC236}">
                    <a16:creationId xmlns:a16="http://schemas.microsoft.com/office/drawing/2014/main" id="{BA59FFE7-2F67-4EB0-B9F3-A3E22261E373}"/>
                  </a:ext>
                </a:extLst>
              </p:cNvPr>
              <p:cNvGrpSpPr/>
              <p:nvPr/>
            </p:nvGrpSpPr>
            <p:grpSpPr>
              <a:xfrm>
                <a:off x="10113596" y="701814"/>
                <a:ext cx="182681" cy="239453"/>
                <a:chOff x="10113596" y="701814"/>
                <a:chExt cx="182681" cy="239453"/>
              </a:xfrm>
              <a:solidFill>
                <a:srgbClr val="EBEBEB"/>
              </a:solidFill>
            </p:grpSpPr>
            <p:sp>
              <p:nvSpPr>
                <p:cNvPr id="78" name="Frihåndsform: figur 77">
                  <a:extLst>
                    <a:ext uri="{FF2B5EF4-FFF2-40B4-BE49-F238E27FC236}">
                      <a16:creationId xmlns:a16="http://schemas.microsoft.com/office/drawing/2014/main" id="{65206CC5-D83A-4B57-A42D-B014957457A9}"/>
                    </a:ext>
                  </a:extLst>
                </p:cNvPr>
                <p:cNvSpPr/>
                <p:nvPr/>
              </p:nvSpPr>
              <p:spPr>
                <a:xfrm>
                  <a:off x="10239694" y="901993"/>
                  <a:ext cx="9604" cy="9344"/>
                </a:xfrm>
                <a:custGeom>
                  <a:avLst/>
                  <a:gdLst>
                    <a:gd name="connsiteX0" fmla="*/ 475 w 9604"/>
                    <a:gd name="connsiteY0" fmla="*/ 8939 h 9344"/>
                    <a:gd name="connsiteX1" fmla="*/ 0 w 9604"/>
                    <a:gd name="connsiteY1" fmla="*/ 7798 h 9344"/>
                    <a:gd name="connsiteX2" fmla="*/ 2948 w 9604"/>
                    <a:gd name="connsiteY2" fmla="*/ 2853 h 9344"/>
                    <a:gd name="connsiteX3" fmla="*/ 7893 w 9604"/>
                    <a:gd name="connsiteY3" fmla="*/ 0 h 9344"/>
                    <a:gd name="connsiteX4" fmla="*/ 9129 w 9604"/>
                    <a:gd name="connsiteY4" fmla="*/ 476 h 9344"/>
                    <a:gd name="connsiteX5" fmla="*/ 9605 w 9604"/>
                    <a:gd name="connsiteY5" fmla="*/ 1617 h 9344"/>
                    <a:gd name="connsiteX6" fmla="*/ 6657 w 9604"/>
                    <a:gd name="connsiteY6" fmla="*/ 6562 h 9344"/>
                    <a:gd name="connsiteX7" fmla="*/ 1807 w 9604"/>
                    <a:gd name="connsiteY7" fmla="*/ 9320 h 9344"/>
                    <a:gd name="connsiteX8" fmla="*/ 475 w 9604"/>
                    <a:gd name="connsiteY8" fmla="*/ 8939 h 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04" h="9344">
                      <a:moveTo>
                        <a:pt x="475" y="8939"/>
                      </a:moveTo>
                      <a:cubicBezTo>
                        <a:pt x="190" y="8559"/>
                        <a:pt x="0" y="8178"/>
                        <a:pt x="0" y="7798"/>
                      </a:cubicBezTo>
                      <a:cubicBezTo>
                        <a:pt x="0" y="6657"/>
                        <a:pt x="951" y="4850"/>
                        <a:pt x="2948" y="2853"/>
                      </a:cubicBezTo>
                      <a:cubicBezTo>
                        <a:pt x="4850" y="951"/>
                        <a:pt x="6657" y="0"/>
                        <a:pt x="7893" y="0"/>
                      </a:cubicBezTo>
                      <a:cubicBezTo>
                        <a:pt x="8369" y="0"/>
                        <a:pt x="8749" y="95"/>
                        <a:pt x="9129" y="476"/>
                      </a:cubicBezTo>
                      <a:cubicBezTo>
                        <a:pt x="9415" y="856"/>
                        <a:pt x="9605" y="1141"/>
                        <a:pt x="9605" y="1617"/>
                      </a:cubicBezTo>
                      <a:cubicBezTo>
                        <a:pt x="9605" y="2853"/>
                        <a:pt x="8654" y="4660"/>
                        <a:pt x="6657" y="6562"/>
                      </a:cubicBezTo>
                      <a:cubicBezTo>
                        <a:pt x="4755" y="8369"/>
                        <a:pt x="2948" y="9320"/>
                        <a:pt x="1807" y="9320"/>
                      </a:cubicBezTo>
                      <a:cubicBezTo>
                        <a:pt x="1236" y="9415"/>
                        <a:pt x="761" y="9224"/>
                        <a:pt x="475" y="893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79" name="Frihåndsform: figur 78">
                  <a:extLst>
                    <a:ext uri="{FF2B5EF4-FFF2-40B4-BE49-F238E27FC236}">
                      <a16:creationId xmlns:a16="http://schemas.microsoft.com/office/drawing/2014/main" id="{E18D7F65-CFBF-41C1-9D51-BA7AED46FF51}"/>
                    </a:ext>
                  </a:extLst>
                </p:cNvPr>
                <p:cNvSpPr/>
                <p:nvPr/>
              </p:nvSpPr>
              <p:spPr>
                <a:xfrm>
                  <a:off x="10287528" y="719217"/>
                  <a:ext cx="8748" cy="11696"/>
                </a:xfrm>
                <a:custGeom>
                  <a:avLst/>
                  <a:gdLst>
                    <a:gd name="connsiteX0" fmla="*/ 0 w 8748"/>
                    <a:gd name="connsiteY0" fmla="*/ 8559 h 11696"/>
                    <a:gd name="connsiteX1" fmla="*/ 2187 w 8748"/>
                    <a:gd name="connsiteY1" fmla="*/ 0 h 11696"/>
                    <a:gd name="connsiteX2" fmla="*/ 5611 w 8748"/>
                    <a:gd name="connsiteY2" fmla="*/ 1522 h 11696"/>
                    <a:gd name="connsiteX3" fmla="*/ 8749 w 8748"/>
                    <a:gd name="connsiteY3" fmla="*/ 3043 h 11696"/>
                    <a:gd name="connsiteX4" fmla="*/ 6657 w 8748"/>
                    <a:gd name="connsiteY4" fmla="*/ 11697 h 11696"/>
                    <a:gd name="connsiteX5" fmla="*/ 3233 w 8748"/>
                    <a:gd name="connsiteY5" fmla="*/ 9985 h 11696"/>
                    <a:gd name="connsiteX6" fmla="*/ 0 w 8748"/>
                    <a:gd name="connsiteY6" fmla="*/ 8559 h 1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8" h="11696">
                      <a:moveTo>
                        <a:pt x="0" y="8559"/>
                      </a:moveTo>
                      <a:lnTo>
                        <a:pt x="2187" y="0"/>
                      </a:lnTo>
                      <a:cubicBezTo>
                        <a:pt x="3709" y="666"/>
                        <a:pt x="5135" y="1331"/>
                        <a:pt x="5611" y="1522"/>
                      </a:cubicBezTo>
                      <a:cubicBezTo>
                        <a:pt x="6181" y="1807"/>
                        <a:pt x="7418" y="2377"/>
                        <a:pt x="8749" y="3043"/>
                      </a:cubicBezTo>
                      <a:lnTo>
                        <a:pt x="6657" y="11697"/>
                      </a:lnTo>
                      <a:cubicBezTo>
                        <a:pt x="5230" y="11031"/>
                        <a:pt x="3804" y="10270"/>
                        <a:pt x="3233" y="9985"/>
                      </a:cubicBezTo>
                      <a:cubicBezTo>
                        <a:pt x="2758" y="9795"/>
                        <a:pt x="1426" y="9129"/>
                        <a:pt x="0" y="855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0" name="Frihåndsform: figur 79">
                  <a:extLst>
                    <a:ext uri="{FF2B5EF4-FFF2-40B4-BE49-F238E27FC236}">
                      <a16:creationId xmlns:a16="http://schemas.microsoft.com/office/drawing/2014/main" id="{91A8A244-F521-42DD-B817-8AE3F847C166}"/>
                    </a:ext>
                  </a:extLst>
                </p:cNvPr>
                <p:cNvSpPr/>
                <p:nvPr/>
              </p:nvSpPr>
              <p:spPr>
                <a:xfrm>
                  <a:off x="10113596" y="719597"/>
                  <a:ext cx="8653" cy="11221"/>
                </a:xfrm>
                <a:custGeom>
                  <a:avLst/>
                  <a:gdLst>
                    <a:gd name="connsiteX0" fmla="*/ 6562 w 8653"/>
                    <a:gd name="connsiteY0" fmla="*/ 0 h 11221"/>
                    <a:gd name="connsiteX1" fmla="*/ 8654 w 8653"/>
                    <a:gd name="connsiteY1" fmla="*/ 8083 h 11221"/>
                    <a:gd name="connsiteX2" fmla="*/ 4850 w 8653"/>
                    <a:gd name="connsiteY2" fmla="*/ 9795 h 11221"/>
                    <a:gd name="connsiteX3" fmla="*/ 1997 w 8653"/>
                    <a:gd name="connsiteY3" fmla="*/ 11221 h 11221"/>
                    <a:gd name="connsiteX4" fmla="*/ 0 w 8653"/>
                    <a:gd name="connsiteY4" fmla="*/ 3138 h 11221"/>
                    <a:gd name="connsiteX5" fmla="*/ 3614 w 8653"/>
                    <a:gd name="connsiteY5" fmla="*/ 1331 h 11221"/>
                    <a:gd name="connsiteX6" fmla="*/ 6562 w 8653"/>
                    <a:gd name="connsiteY6" fmla="*/ 0 h 11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53" h="11221">
                      <a:moveTo>
                        <a:pt x="6562" y="0"/>
                      </a:moveTo>
                      <a:lnTo>
                        <a:pt x="8654" y="8083"/>
                      </a:lnTo>
                      <a:cubicBezTo>
                        <a:pt x="7037" y="8749"/>
                        <a:pt x="5516" y="9510"/>
                        <a:pt x="4850" y="9795"/>
                      </a:cubicBezTo>
                      <a:cubicBezTo>
                        <a:pt x="4374" y="10080"/>
                        <a:pt x="3233" y="10556"/>
                        <a:pt x="1997" y="11221"/>
                      </a:cubicBezTo>
                      <a:lnTo>
                        <a:pt x="0" y="3138"/>
                      </a:lnTo>
                      <a:cubicBezTo>
                        <a:pt x="1522" y="2377"/>
                        <a:pt x="3043" y="1617"/>
                        <a:pt x="3614" y="1331"/>
                      </a:cubicBezTo>
                      <a:cubicBezTo>
                        <a:pt x="4089" y="1046"/>
                        <a:pt x="5230" y="475"/>
                        <a:pt x="6562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1" name="Frihåndsform: figur 80">
                  <a:extLst>
                    <a:ext uri="{FF2B5EF4-FFF2-40B4-BE49-F238E27FC236}">
                      <a16:creationId xmlns:a16="http://schemas.microsoft.com/office/drawing/2014/main" id="{324C1DBC-DD20-4074-ACD6-382958DACCAC}"/>
                    </a:ext>
                  </a:extLst>
                </p:cNvPr>
                <p:cNvSpPr/>
                <p:nvPr/>
              </p:nvSpPr>
              <p:spPr>
                <a:xfrm>
                  <a:off x="10257382" y="708281"/>
                  <a:ext cx="8273" cy="10460"/>
                </a:xfrm>
                <a:custGeom>
                  <a:avLst/>
                  <a:gdLst>
                    <a:gd name="connsiteX0" fmla="*/ 0 w 8273"/>
                    <a:gd name="connsiteY0" fmla="*/ 8464 h 10460"/>
                    <a:gd name="connsiteX1" fmla="*/ 1236 w 8273"/>
                    <a:gd name="connsiteY1" fmla="*/ 0 h 10460"/>
                    <a:gd name="connsiteX2" fmla="*/ 5040 w 8273"/>
                    <a:gd name="connsiteY2" fmla="*/ 951 h 10460"/>
                    <a:gd name="connsiteX3" fmla="*/ 8273 w 8273"/>
                    <a:gd name="connsiteY3" fmla="*/ 1902 h 10460"/>
                    <a:gd name="connsiteX4" fmla="*/ 6847 w 8273"/>
                    <a:gd name="connsiteY4" fmla="*/ 10461 h 10460"/>
                    <a:gd name="connsiteX5" fmla="*/ 0 w 8273"/>
                    <a:gd name="connsiteY5" fmla="*/ 8464 h 10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73" h="10460">
                      <a:moveTo>
                        <a:pt x="0" y="8464"/>
                      </a:moveTo>
                      <a:lnTo>
                        <a:pt x="1236" y="0"/>
                      </a:lnTo>
                      <a:cubicBezTo>
                        <a:pt x="3043" y="475"/>
                        <a:pt x="4565" y="856"/>
                        <a:pt x="5040" y="951"/>
                      </a:cubicBezTo>
                      <a:cubicBezTo>
                        <a:pt x="5611" y="1141"/>
                        <a:pt x="6942" y="1522"/>
                        <a:pt x="8273" y="1902"/>
                      </a:cubicBezTo>
                      <a:lnTo>
                        <a:pt x="6847" y="10461"/>
                      </a:lnTo>
                      <a:cubicBezTo>
                        <a:pt x="4374" y="9795"/>
                        <a:pt x="1331" y="8844"/>
                        <a:pt x="0" y="846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2" name="Frihåndsform: figur 81">
                  <a:extLst>
                    <a:ext uri="{FF2B5EF4-FFF2-40B4-BE49-F238E27FC236}">
                      <a16:creationId xmlns:a16="http://schemas.microsoft.com/office/drawing/2014/main" id="{4C7471E3-4CC5-4B29-A414-4E0D2B55FA4C}"/>
                    </a:ext>
                  </a:extLst>
                </p:cNvPr>
                <p:cNvSpPr/>
                <p:nvPr/>
              </p:nvSpPr>
              <p:spPr>
                <a:xfrm>
                  <a:off x="10249489" y="706474"/>
                  <a:ext cx="7893" cy="10175"/>
                </a:xfrm>
                <a:custGeom>
                  <a:avLst/>
                  <a:gdLst>
                    <a:gd name="connsiteX0" fmla="*/ 7893 w 7893"/>
                    <a:gd name="connsiteY0" fmla="*/ 1712 h 10175"/>
                    <a:gd name="connsiteX1" fmla="*/ 6657 w 7893"/>
                    <a:gd name="connsiteY1" fmla="*/ 10175 h 10175"/>
                    <a:gd name="connsiteX2" fmla="*/ 0 w 7893"/>
                    <a:gd name="connsiteY2" fmla="*/ 8559 h 10175"/>
                    <a:gd name="connsiteX3" fmla="*/ 1046 w 7893"/>
                    <a:gd name="connsiteY3" fmla="*/ 0 h 10175"/>
                    <a:gd name="connsiteX4" fmla="*/ 7893 w 7893"/>
                    <a:gd name="connsiteY4" fmla="*/ 1712 h 1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93" h="10175">
                      <a:moveTo>
                        <a:pt x="7893" y="1712"/>
                      </a:moveTo>
                      <a:lnTo>
                        <a:pt x="6657" y="10175"/>
                      </a:lnTo>
                      <a:cubicBezTo>
                        <a:pt x="4470" y="9605"/>
                        <a:pt x="2282" y="9129"/>
                        <a:pt x="0" y="8559"/>
                      </a:cubicBezTo>
                      <a:lnTo>
                        <a:pt x="1046" y="0"/>
                      </a:lnTo>
                      <a:cubicBezTo>
                        <a:pt x="2473" y="285"/>
                        <a:pt x="5421" y="951"/>
                        <a:pt x="7893" y="171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3" name="Frihåndsform: figur 82">
                  <a:extLst>
                    <a:ext uri="{FF2B5EF4-FFF2-40B4-BE49-F238E27FC236}">
                      <a16:creationId xmlns:a16="http://schemas.microsoft.com/office/drawing/2014/main" id="{3D2BC5F0-AF38-423A-8EE6-7E0703D8F30C}"/>
                    </a:ext>
                  </a:extLst>
                </p:cNvPr>
                <p:cNvSpPr/>
                <p:nvPr/>
              </p:nvSpPr>
              <p:spPr>
                <a:xfrm>
                  <a:off x="10152491" y="706569"/>
                  <a:ext cx="7797" cy="9794"/>
                </a:xfrm>
                <a:custGeom>
                  <a:avLst/>
                  <a:gdLst>
                    <a:gd name="connsiteX0" fmla="*/ 1141 w 7797"/>
                    <a:gd name="connsiteY0" fmla="*/ 9795 h 9794"/>
                    <a:gd name="connsiteX1" fmla="*/ 0 w 7797"/>
                    <a:gd name="connsiteY1" fmla="*/ 1712 h 9794"/>
                    <a:gd name="connsiteX2" fmla="*/ 6847 w 7797"/>
                    <a:gd name="connsiteY2" fmla="*/ 0 h 9794"/>
                    <a:gd name="connsiteX3" fmla="*/ 7798 w 7797"/>
                    <a:gd name="connsiteY3" fmla="*/ 8273 h 9794"/>
                    <a:gd name="connsiteX4" fmla="*/ 1141 w 7797"/>
                    <a:gd name="connsiteY4" fmla="*/ 9795 h 9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" h="9794">
                      <a:moveTo>
                        <a:pt x="1141" y="9795"/>
                      </a:moveTo>
                      <a:lnTo>
                        <a:pt x="0" y="1712"/>
                      </a:lnTo>
                      <a:cubicBezTo>
                        <a:pt x="2377" y="1046"/>
                        <a:pt x="5135" y="380"/>
                        <a:pt x="6847" y="0"/>
                      </a:cubicBezTo>
                      <a:lnTo>
                        <a:pt x="7798" y="8273"/>
                      </a:lnTo>
                      <a:cubicBezTo>
                        <a:pt x="5611" y="8654"/>
                        <a:pt x="3328" y="9224"/>
                        <a:pt x="1141" y="979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4" name="Frihåndsform: figur 83">
                  <a:extLst>
                    <a:ext uri="{FF2B5EF4-FFF2-40B4-BE49-F238E27FC236}">
                      <a16:creationId xmlns:a16="http://schemas.microsoft.com/office/drawing/2014/main" id="{FBBCC20C-9CA4-4035-A201-3DD0218CC1B0}"/>
                    </a:ext>
                  </a:extLst>
                </p:cNvPr>
                <p:cNvSpPr/>
                <p:nvPr/>
              </p:nvSpPr>
              <p:spPr>
                <a:xfrm>
                  <a:off x="10144217" y="708566"/>
                  <a:ext cx="8273" cy="10270"/>
                </a:xfrm>
                <a:custGeom>
                  <a:avLst/>
                  <a:gdLst>
                    <a:gd name="connsiteX0" fmla="*/ 7132 w 8273"/>
                    <a:gd name="connsiteY0" fmla="*/ 0 h 10270"/>
                    <a:gd name="connsiteX1" fmla="*/ 8273 w 8273"/>
                    <a:gd name="connsiteY1" fmla="*/ 8178 h 10270"/>
                    <a:gd name="connsiteX2" fmla="*/ 1331 w 8273"/>
                    <a:gd name="connsiteY2" fmla="*/ 10270 h 10270"/>
                    <a:gd name="connsiteX3" fmla="*/ 0 w 8273"/>
                    <a:gd name="connsiteY3" fmla="*/ 1997 h 10270"/>
                    <a:gd name="connsiteX4" fmla="*/ 3899 w 8273"/>
                    <a:gd name="connsiteY4" fmla="*/ 856 h 10270"/>
                    <a:gd name="connsiteX5" fmla="*/ 7132 w 8273"/>
                    <a:gd name="connsiteY5" fmla="*/ 0 h 10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73" h="10270">
                      <a:moveTo>
                        <a:pt x="7132" y="0"/>
                      </a:moveTo>
                      <a:lnTo>
                        <a:pt x="8273" y="8178"/>
                      </a:lnTo>
                      <a:cubicBezTo>
                        <a:pt x="7418" y="8464"/>
                        <a:pt x="4184" y="9415"/>
                        <a:pt x="1331" y="10270"/>
                      </a:cubicBezTo>
                      <a:lnTo>
                        <a:pt x="0" y="1997"/>
                      </a:lnTo>
                      <a:cubicBezTo>
                        <a:pt x="1617" y="1522"/>
                        <a:pt x="3233" y="1046"/>
                        <a:pt x="3899" y="856"/>
                      </a:cubicBezTo>
                      <a:cubicBezTo>
                        <a:pt x="4374" y="666"/>
                        <a:pt x="5611" y="380"/>
                        <a:pt x="7132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5" name="Frihåndsform: figur 84">
                  <a:extLst>
                    <a:ext uri="{FF2B5EF4-FFF2-40B4-BE49-F238E27FC236}">
                      <a16:creationId xmlns:a16="http://schemas.microsoft.com/office/drawing/2014/main" id="{BA1CD5B6-26F9-4FB5-96A4-9BE526B4952D}"/>
                    </a:ext>
                  </a:extLst>
                </p:cNvPr>
                <p:cNvSpPr/>
                <p:nvPr/>
              </p:nvSpPr>
              <p:spPr>
                <a:xfrm>
                  <a:off x="10271076" y="902278"/>
                  <a:ext cx="7893" cy="7640"/>
                </a:xfrm>
                <a:custGeom>
                  <a:avLst/>
                  <a:gdLst>
                    <a:gd name="connsiteX0" fmla="*/ 475 w 7893"/>
                    <a:gd name="connsiteY0" fmla="*/ 7132 h 7640"/>
                    <a:gd name="connsiteX1" fmla="*/ 0 w 7893"/>
                    <a:gd name="connsiteY1" fmla="*/ 5991 h 7640"/>
                    <a:gd name="connsiteX2" fmla="*/ 2282 w 7893"/>
                    <a:gd name="connsiteY2" fmla="*/ 2092 h 7640"/>
                    <a:gd name="connsiteX3" fmla="*/ 6181 w 7893"/>
                    <a:gd name="connsiteY3" fmla="*/ 0 h 7640"/>
                    <a:gd name="connsiteX4" fmla="*/ 7418 w 7893"/>
                    <a:gd name="connsiteY4" fmla="*/ 475 h 7640"/>
                    <a:gd name="connsiteX5" fmla="*/ 7893 w 7893"/>
                    <a:gd name="connsiteY5" fmla="*/ 1617 h 7640"/>
                    <a:gd name="connsiteX6" fmla="*/ 5706 w 7893"/>
                    <a:gd name="connsiteY6" fmla="*/ 5421 h 7640"/>
                    <a:gd name="connsiteX7" fmla="*/ 1807 w 7893"/>
                    <a:gd name="connsiteY7" fmla="*/ 7608 h 7640"/>
                    <a:gd name="connsiteX8" fmla="*/ 475 w 7893"/>
                    <a:gd name="connsiteY8" fmla="*/ 7132 h 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3" h="7640">
                      <a:moveTo>
                        <a:pt x="475" y="7132"/>
                      </a:moveTo>
                      <a:cubicBezTo>
                        <a:pt x="190" y="6847"/>
                        <a:pt x="0" y="6467"/>
                        <a:pt x="0" y="5991"/>
                      </a:cubicBezTo>
                      <a:cubicBezTo>
                        <a:pt x="0" y="5040"/>
                        <a:pt x="761" y="3614"/>
                        <a:pt x="2282" y="2092"/>
                      </a:cubicBezTo>
                      <a:cubicBezTo>
                        <a:pt x="3804" y="571"/>
                        <a:pt x="5135" y="0"/>
                        <a:pt x="6181" y="0"/>
                      </a:cubicBezTo>
                      <a:cubicBezTo>
                        <a:pt x="6657" y="0"/>
                        <a:pt x="7037" y="190"/>
                        <a:pt x="7418" y="475"/>
                      </a:cubicBezTo>
                      <a:cubicBezTo>
                        <a:pt x="7703" y="856"/>
                        <a:pt x="7893" y="1236"/>
                        <a:pt x="7893" y="1617"/>
                      </a:cubicBezTo>
                      <a:cubicBezTo>
                        <a:pt x="7893" y="2568"/>
                        <a:pt x="7227" y="3994"/>
                        <a:pt x="5706" y="5421"/>
                      </a:cubicBezTo>
                      <a:cubicBezTo>
                        <a:pt x="4184" y="6942"/>
                        <a:pt x="2758" y="7608"/>
                        <a:pt x="1807" y="7608"/>
                      </a:cubicBezTo>
                      <a:cubicBezTo>
                        <a:pt x="1141" y="7703"/>
                        <a:pt x="761" y="7608"/>
                        <a:pt x="475" y="713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6" name="Frihåndsform: figur 85">
                  <a:extLst>
                    <a:ext uri="{FF2B5EF4-FFF2-40B4-BE49-F238E27FC236}">
                      <a16:creationId xmlns:a16="http://schemas.microsoft.com/office/drawing/2014/main" id="{FB407859-ED69-4063-A0B7-50004A52E82A}"/>
                    </a:ext>
                  </a:extLst>
                </p:cNvPr>
                <p:cNvSpPr/>
                <p:nvPr/>
              </p:nvSpPr>
              <p:spPr>
                <a:xfrm>
                  <a:off x="10238553" y="933446"/>
                  <a:ext cx="7893" cy="7631"/>
                </a:xfrm>
                <a:custGeom>
                  <a:avLst/>
                  <a:gdLst>
                    <a:gd name="connsiteX0" fmla="*/ 7418 w 7893"/>
                    <a:gd name="connsiteY0" fmla="*/ 500 h 7631"/>
                    <a:gd name="connsiteX1" fmla="*/ 7893 w 7893"/>
                    <a:gd name="connsiteY1" fmla="*/ 1641 h 7631"/>
                    <a:gd name="connsiteX2" fmla="*/ 5611 w 7893"/>
                    <a:gd name="connsiteY2" fmla="*/ 5540 h 7631"/>
                    <a:gd name="connsiteX3" fmla="*/ 1712 w 7893"/>
                    <a:gd name="connsiteY3" fmla="*/ 7632 h 7631"/>
                    <a:gd name="connsiteX4" fmla="*/ 475 w 7893"/>
                    <a:gd name="connsiteY4" fmla="*/ 7156 h 7631"/>
                    <a:gd name="connsiteX5" fmla="*/ 0 w 7893"/>
                    <a:gd name="connsiteY5" fmla="*/ 6015 h 7631"/>
                    <a:gd name="connsiteX6" fmla="*/ 2187 w 7893"/>
                    <a:gd name="connsiteY6" fmla="*/ 2211 h 7631"/>
                    <a:gd name="connsiteX7" fmla="*/ 6086 w 7893"/>
                    <a:gd name="connsiteY7" fmla="*/ 24 h 7631"/>
                    <a:gd name="connsiteX8" fmla="*/ 7418 w 7893"/>
                    <a:gd name="connsiteY8" fmla="*/ 500 h 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3" h="7631">
                      <a:moveTo>
                        <a:pt x="7418" y="500"/>
                      </a:moveTo>
                      <a:cubicBezTo>
                        <a:pt x="7703" y="785"/>
                        <a:pt x="7893" y="1165"/>
                        <a:pt x="7893" y="1641"/>
                      </a:cubicBezTo>
                      <a:cubicBezTo>
                        <a:pt x="7893" y="2592"/>
                        <a:pt x="7132" y="4018"/>
                        <a:pt x="5611" y="5540"/>
                      </a:cubicBezTo>
                      <a:cubicBezTo>
                        <a:pt x="4089" y="7061"/>
                        <a:pt x="2758" y="7632"/>
                        <a:pt x="1712" y="7632"/>
                      </a:cubicBezTo>
                      <a:cubicBezTo>
                        <a:pt x="1236" y="7632"/>
                        <a:pt x="856" y="7442"/>
                        <a:pt x="475" y="7156"/>
                      </a:cubicBezTo>
                      <a:cubicBezTo>
                        <a:pt x="190" y="6776"/>
                        <a:pt x="0" y="6396"/>
                        <a:pt x="0" y="6015"/>
                      </a:cubicBezTo>
                      <a:cubicBezTo>
                        <a:pt x="0" y="5064"/>
                        <a:pt x="666" y="3638"/>
                        <a:pt x="2187" y="2211"/>
                      </a:cubicBezTo>
                      <a:cubicBezTo>
                        <a:pt x="3709" y="690"/>
                        <a:pt x="5135" y="24"/>
                        <a:pt x="6086" y="24"/>
                      </a:cubicBezTo>
                      <a:cubicBezTo>
                        <a:pt x="6657" y="-71"/>
                        <a:pt x="7037" y="119"/>
                        <a:pt x="7418" y="50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7" name="Frihåndsform: figur 86">
                  <a:extLst>
                    <a:ext uri="{FF2B5EF4-FFF2-40B4-BE49-F238E27FC236}">
                      <a16:creationId xmlns:a16="http://schemas.microsoft.com/office/drawing/2014/main" id="{10852F4A-53F0-459B-A39B-F33857AB0DA0}"/>
                    </a:ext>
                  </a:extLst>
                </p:cNvPr>
                <p:cNvSpPr/>
                <p:nvPr/>
              </p:nvSpPr>
              <p:spPr>
                <a:xfrm>
                  <a:off x="10225525" y="702480"/>
                  <a:ext cx="7417" cy="9319"/>
                </a:xfrm>
                <a:custGeom>
                  <a:avLst/>
                  <a:gdLst>
                    <a:gd name="connsiteX0" fmla="*/ 0 w 7417"/>
                    <a:gd name="connsiteY0" fmla="*/ 8464 h 9319"/>
                    <a:gd name="connsiteX1" fmla="*/ 380 w 7417"/>
                    <a:gd name="connsiteY1" fmla="*/ 0 h 9319"/>
                    <a:gd name="connsiteX2" fmla="*/ 7418 w 7417"/>
                    <a:gd name="connsiteY2" fmla="*/ 856 h 9319"/>
                    <a:gd name="connsiteX3" fmla="*/ 6752 w 7417"/>
                    <a:gd name="connsiteY3" fmla="*/ 9320 h 9319"/>
                    <a:gd name="connsiteX4" fmla="*/ 0 w 7417"/>
                    <a:gd name="connsiteY4" fmla="*/ 8464 h 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7" h="9319">
                      <a:moveTo>
                        <a:pt x="0" y="8464"/>
                      </a:moveTo>
                      <a:lnTo>
                        <a:pt x="380" y="0"/>
                      </a:lnTo>
                      <a:cubicBezTo>
                        <a:pt x="1902" y="190"/>
                        <a:pt x="4755" y="475"/>
                        <a:pt x="7418" y="856"/>
                      </a:cubicBezTo>
                      <a:lnTo>
                        <a:pt x="6752" y="9320"/>
                      </a:lnTo>
                      <a:cubicBezTo>
                        <a:pt x="4470" y="9034"/>
                        <a:pt x="2282" y="8749"/>
                        <a:pt x="0" y="846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8" name="Frihåndsform: figur 87">
                  <a:extLst>
                    <a:ext uri="{FF2B5EF4-FFF2-40B4-BE49-F238E27FC236}">
                      <a16:creationId xmlns:a16="http://schemas.microsoft.com/office/drawing/2014/main" id="{7859556E-31B3-43B5-8754-70C8E00AB263}"/>
                    </a:ext>
                  </a:extLst>
                </p:cNvPr>
                <p:cNvSpPr/>
                <p:nvPr/>
              </p:nvSpPr>
              <p:spPr>
                <a:xfrm>
                  <a:off x="10176930" y="702575"/>
                  <a:ext cx="7417" cy="9224"/>
                </a:xfrm>
                <a:custGeom>
                  <a:avLst/>
                  <a:gdLst>
                    <a:gd name="connsiteX0" fmla="*/ 7037 w 7417"/>
                    <a:gd name="connsiteY0" fmla="*/ 0 h 9224"/>
                    <a:gd name="connsiteX1" fmla="*/ 7418 w 7417"/>
                    <a:gd name="connsiteY1" fmla="*/ 8369 h 9224"/>
                    <a:gd name="connsiteX2" fmla="*/ 666 w 7417"/>
                    <a:gd name="connsiteY2" fmla="*/ 9224 h 9224"/>
                    <a:gd name="connsiteX3" fmla="*/ 0 w 7417"/>
                    <a:gd name="connsiteY3" fmla="*/ 856 h 9224"/>
                    <a:gd name="connsiteX4" fmla="*/ 7037 w 7417"/>
                    <a:gd name="connsiteY4" fmla="*/ 0 h 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7" h="9224">
                      <a:moveTo>
                        <a:pt x="7037" y="0"/>
                      </a:moveTo>
                      <a:lnTo>
                        <a:pt x="7418" y="8369"/>
                      </a:lnTo>
                      <a:cubicBezTo>
                        <a:pt x="5230" y="8559"/>
                        <a:pt x="2948" y="8939"/>
                        <a:pt x="666" y="9224"/>
                      </a:cubicBezTo>
                      <a:lnTo>
                        <a:pt x="0" y="856"/>
                      </a:lnTo>
                      <a:cubicBezTo>
                        <a:pt x="2377" y="475"/>
                        <a:pt x="5230" y="190"/>
                        <a:pt x="7037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89" name="Frihåndsform: figur 88">
                  <a:extLst>
                    <a:ext uri="{FF2B5EF4-FFF2-40B4-BE49-F238E27FC236}">
                      <a16:creationId xmlns:a16="http://schemas.microsoft.com/office/drawing/2014/main" id="{B82186BF-24B1-4E2A-8424-3BBDF2ACCC45}"/>
                    </a:ext>
                  </a:extLst>
                </p:cNvPr>
                <p:cNvSpPr/>
                <p:nvPr/>
              </p:nvSpPr>
              <p:spPr>
                <a:xfrm>
                  <a:off x="10131189" y="933470"/>
                  <a:ext cx="7797" cy="7797"/>
                </a:xfrm>
                <a:custGeom>
                  <a:avLst/>
                  <a:gdLst>
                    <a:gd name="connsiteX0" fmla="*/ 3899 w 7797"/>
                    <a:gd name="connsiteY0" fmla="*/ 7798 h 7797"/>
                    <a:gd name="connsiteX1" fmla="*/ 0 w 7797"/>
                    <a:gd name="connsiteY1" fmla="*/ 3899 h 7797"/>
                    <a:gd name="connsiteX2" fmla="*/ 3899 w 7797"/>
                    <a:gd name="connsiteY2" fmla="*/ 0 h 7797"/>
                    <a:gd name="connsiteX3" fmla="*/ 7798 w 7797"/>
                    <a:gd name="connsiteY3" fmla="*/ 3899 h 7797"/>
                    <a:gd name="connsiteX4" fmla="*/ 3899 w 7797"/>
                    <a:gd name="connsiteY4" fmla="*/ 7798 h 7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" h="7797">
                      <a:moveTo>
                        <a:pt x="3899" y="7798"/>
                      </a:moveTo>
                      <a:cubicBezTo>
                        <a:pt x="1807" y="7798"/>
                        <a:pt x="0" y="6086"/>
                        <a:pt x="0" y="3899"/>
                      </a:cubicBezTo>
                      <a:cubicBezTo>
                        <a:pt x="0" y="1712"/>
                        <a:pt x="1807" y="0"/>
                        <a:pt x="3899" y="0"/>
                      </a:cubicBezTo>
                      <a:cubicBezTo>
                        <a:pt x="6086" y="0"/>
                        <a:pt x="7798" y="1807"/>
                        <a:pt x="7798" y="3899"/>
                      </a:cubicBezTo>
                      <a:cubicBezTo>
                        <a:pt x="7798" y="5991"/>
                        <a:pt x="6086" y="7798"/>
                        <a:pt x="3899" y="779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0" name="Frihåndsform: figur 89">
                  <a:extLst>
                    <a:ext uri="{FF2B5EF4-FFF2-40B4-BE49-F238E27FC236}">
                      <a16:creationId xmlns:a16="http://schemas.microsoft.com/office/drawing/2014/main" id="{F87C5BF5-43FD-4079-9694-9031668C837D}"/>
                    </a:ext>
                  </a:extLst>
                </p:cNvPr>
                <p:cNvSpPr/>
                <p:nvPr/>
              </p:nvSpPr>
              <p:spPr>
                <a:xfrm>
                  <a:off x="10217632" y="701814"/>
                  <a:ext cx="7132" cy="9034"/>
                </a:xfrm>
                <a:custGeom>
                  <a:avLst/>
                  <a:gdLst>
                    <a:gd name="connsiteX0" fmla="*/ 7132 w 7132"/>
                    <a:gd name="connsiteY0" fmla="*/ 571 h 9034"/>
                    <a:gd name="connsiteX1" fmla="*/ 6657 w 7132"/>
                    <a:gd name="connsiteY1" fmla="*/ 9034 h 9034"/>
                    <a:gd name="connsiteX2" fmla="*/ 0 w 7132"/>
                    <a:gd name="connsiteY2" fmla="*/ 8559 h 9034"/>
                    <a:gd name="connsiteX3" fmla="*/ 285 w 7132"/>
                    <a:gd name="connsiteY3" fmla="*/ 0 h 9034"/>
                    <a:gd name="connsiteX4" fmla="*/ 7132 w 7132"/>
                    <a:gd name="connsiteY4" fmla="*/ 571 h 9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" h="9034">
                      <a:moveTo>
                        <a:pt x="7132" y="571"/>
                      </a:moveTo>
                      <a:lnTo>
                        <a:pt x="6657" y="9034"/>
                      </a:lnTo>
                      <a:cubicBezTo>
                        <a:pt x="5421" y="8939"/>
                        <a:pt x="2568" y="8749"/>
                        <a:pt x="0" y="8559"/>
                      </a:cubicBezTo>
                      <a:lnTo>
                        <a:pt x="285" y="0"/>
                      </a:lnTo>
                      <a:cubicBezTo>
                        <a:pt x="1617" y="95"/>
                        <a:pt x="5135" y="380"/>
                        <a:pt x="7132" y="57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1" name="Frihåndsform: figur 90">
                  <a:extLst>
                    <a:ext uri="{FF2B5EF4-FFF2-40B4-BE49-F238E27FC236}">
                      <a16:creationId xmlns:a16="http://schemas.microsoft.com/office/drawing/2014/main" id="{6BCF333D-4673-45D2-9F12-021181A812D6}"/>
                    </a:ext>
                  </a:extLst>
                </p:cNvPr>
                <p:cNvSpPr/>
                <p:nvPr/>
              </p:nvSpPr>
              <p:spPr>
                <a:xfrm>
                  <a:off x="10184919" y="701814"/>
                  <a:ext cx="7132" cy="8939"/>
                </a:xfrm>
                <a:custGeom>
                  <a:avLst/>
                  <a:gdLst>
                    <a:gd name="connsiteX0" fmla="*/ 475 w 7132"/>
                    <a:gd name="connsiteY0" fmla="*/ 8939 h 8939"/>
                    <a:gd name="connsiteX1" fmla="*/ 0 w 7132"/>
                    <a:gd name="connsiteY1" fmla="*/ 571 h 8939"/>
                    <a:gd name="connsiteX2" fmla="*/ 6847 w 7132"/>
                    <a:gd name="connsiteY2" fmla="*/ 0 h 8939"/>
                    <a:gd name="connsiteX3" fmla="*/ 7132 w 7132"/>
                    <a:gd name="connsiteY3" fmla="*/ 8464 h 8939"/>
                    <a:gd name="connsiteX4" fmla="*/ 475 w 7132"/>
                    <a:gd name="connsiteY4" fmla="*/ 8939 h 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" h="8939">
                      <a:moveTo>
                        <a:pt x="475" y="8939"/>
                      </a:moveTo>
                      <a:lnTo>
                        <a:pt x="0" y="571"/>
                      </a:lnTo>
                      <a:cubicBezTo>
                        <a:pt x="1522" y="475"/>
                        <a:pt x="4945" y="95"/>
                        <a:pt x="6847" y="0"/>
                      </a:cubicBezTo>
                      <a:lnTo>
                        <a:pt x="7132" y="8464"/>
                      </a:lnTo>
                      <a:cubicBezTo>
                        <a:pt x="4755" y="8654"/>
                        <a:pt x="1997" y="8844"/>
                        <a:pt x="475" y="893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2" name="Frihåndsform: figur 91">
                  <a:extLst>
                    <a:ext uri="{FF2B5EF4-FFF2-40B4-BE49-F238E27FC236}">
                      <a16:creationId xmlns:a16="http://schemas.microsoft.com/office/drawing/2014/main" id="{87579585-DC92-4F0A-94E7-BA8FE5A72116}"/>
                    </a:ext>
                  </a:extLst>
                </p:cNvPr>
                <p:cNvSpPr/>
                <p:nvPr/>
              </p:nvSpPr>
              <p:spPr>
                <a:xfrm>
                  <a:off x="10264610" y="928145"/>
                  <a:ext cx="6185" cy="6181"/>
                </a:xfrm>
                <a:custGeom>
                  <a:avLst/>
                  <a:gdLst>
                    <a:gd name="connsiteX0" fmla="*/ 3138 w 6185"/>
                    <a:gd name="connsiteY0" fmla="*/ 6181 h 6181"/>
                    <a:gd name="connsiteX1" fmla="*/ 0 w 6185"/>
                    <a:gd name="connsiteY1" fmla="*/ 3043 h 6181"/>
                    <a:gd name="connsiteX2" fmla="*/ 3138 w 6185"/>
                    <a:gd name="connsiteY2" fmla="*/ 0 h 6181"/>
                    <a:gd name="connsiteX3" fmla="*/ 6181 w 6185"/>
                    <a:gd name="connsiteY3" fmla="*/ 3043 h 6181"/>
                    <a:gd name="connsiteX4" fmla="*/ 3138 w 6185"/>
                    <a:gd name="connsiteY4" fmla="*/ 6181 h 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85" h="6181">
                      <a:moveTo>
                        <a:pt x="3138" y="6181"/>
                      </a:moveTo>
                      <a:cubicBezTo>
                        <a:pt x="1426" y="6181"/>
                        <a:pt x="0" y="4755"/>
                        <a:pt x="0" y="3043"/>
                      </a:cubicBezTo>
                      <a:cubicBezTo>
                        <a:pt x="0" y="1331"/>
                        <a:pt x="1426" y="0"/>
                        <a:pt x="3138" y="0"/>
                      </a:cubicBezTo>
                      <a:cubicBezTo>
                        <a:pt x="4850" y="0"/>
                        <a:pt x="6181" y="1331"/>
                        <a:pt x="6181" y="3043"/>
                      </a:cubicBezTo>
                      <a:cubicBezTo>
                        <a:pt x="6276" y="4850"/>
                        <a:pt x="4850" y="6181"/>
                        <a:pt x="3138" y="618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93" name="Frihåndsform: figur 92">
                  <a:extLst>
                    <a:ext uri="{FF2B5EF4-FFF2-40B4-BE49-F238E27FC236}">
                      <a16:creationId xmlns:a16="http://schemas.microsoft.com/office/drawing/2014/main" id="{93B2B421-B1E0-46F7-B2DF-97BD63664FDA}"/>
                    </a:ext>
                  </a:extLst>
                </p:cNvPr>
                <p:cNvSpPr/>
                <p:nvPr/>
              </p:nvSpPr>
              <p:spPr>
                <a:xfrm>
                  <a:off x="10246636" y="909125"/>
                  <a:ext cx="6276" cy="6276"/>
                </a:xfrm>
                <a:custGeom>
                  <a:avLst/>
                  <a:gdLst>
                    <a:gd name="connsiteX0" fmla="*/ 95 w 6276"/>
                    <a:gd name="connsiteY0" fmla="*/ 2948 h 6276"/>
                    <a:gd name="connsiteX1" fmla="*/ 3138 w 6276"/>
                    <a:gd name="connsiteY1" fmla="*/ 0 h 6276"/>
                    <a:gd name="connsiteX2" fmla="*/ 3233 w 6276"/>
                    <a:gd name="connsiteY2" fmla="*/ 0 h 6276"/>
                    <a:gd name="connsiteX3" fmla="*/ 6276 w 6276"/>
                    <a:gd name="connsiteY3" fmla="*/ 3138 h 6276"/>
                    <a:gd name="connsiteX4" fmla="*/ 6276 w 6276"/>
                    <a:gd name="connsiteY4" fmla="*/ 3233 h 6276"/>
                    <a:gd name="connsiteX5" fmla="*/ 3138 w 6276"/>
                    <a:gd name="connsiteY5" fmla="*/ 6276 h 6276"/>
                    <a:gd name="connsiteX6" fmla="*/ 3043 w 6276"/>
                    <a:gd name="connsiteY6" fmla="*/ 6276 h 6276"/>
                    <a:gd name="connsiteX7" fmla="*/ 0 w 6276"/>
                    <a:gd name="connsiteY7" fmla="*/ 3138 h 6276"/>
                    <a:gd name="connsiteX8" fmla="*/ 0 w 6276"/>
                    <a:gd name="connsiteY8" fmla="*/ 2948 h 6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76" h="6276">
                      <a:moveTo>
                        <a:pt x="95" y="2948"/>
                      </a:moveTo>
                      <a:cubicBezTo>
                        <a:pt x="190" y="1236"/>
                        <a:pt x="1522" y="0"/>
                        <a:pt x="3138" y="0"/>
                      </a:cubicBezTo>
                      <a:lnTo>
                        <a:pt x="3233" y="0"/>
                      </a:lnTo>
                      <a:cubicBezTo>
                        <a:pt x="4945" y="95"/>
                        <a:pt x="6276" y="1522"/>
                        <a:pt x="6276" y="3138"/>
                      </a:cubicBezTo>
                      <a:lnTo>
                        <a:pt x="6276" y="3233"/>
                      </a:lnTo>
                      <a:cubicBezTo>
                        <a:pt x="6276" y="4945"/>
                        <a:pt x="4850" y="6276"/>
                        <a:pt x="3138" y="6276"/>
                      </a:cubicBezTo>
                      <a:lnTo>
                        <a:pt x="3043" y="6276"/>
                      </a:lnTo>
                      <a:cubicBezTo>
                        <a:pt x="1331" y="6181"/>
                        <a:pt x="0" y="4755"/>
                        <a:pt x="0" y="3138"/>
                      </a:cubicBezTo>
                      <a:lnTo>
                        <a:pt x="0" y="294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68" name="Frihåndsform: figur 67">
                <a:extLst>
                  <a:ext uri="{FF2B5EF4-FFF2-40B4-BE49-F238E27FC236}">
                    <a16:creationId xmlns:a16="http://schemas.microsoft.com/office/drawing/2014/main" id="{CD9DCE5C-F9B2-4B6F-9A7B-0DA7DC9DCDD0}"/>
                  </a:ext>
                </a:extLst>
              </p:cNvPr>
              <p:cNvSpPr/>
              <p:nvPr/>
            </p:nvSpPr>
            <p:spPr>
              <a:xfrm rot="-646302">
                <a:off x="10232940" y="1046083"/>
                <a:ext cx="2852" cy="13504"/>
              </a:xfrm>
              <a:custGeom>
                <a:avLst/>
                <a:gdLst>
                  <a:gd name="connsiteX0" fmla="*/ 0 w 2852"/>
                  <a:gd name="connsiteY0" fmla="*/ 0 h 13504"/>
                  <a:gd name="connsiteX1" fmla="*/ 2853 w 2852"/>
                  <a:gd name="connsiteY1" fmla="*/ 0 h 13504"/>
                  <a:gd name="connsiteX2" fmla="*/ 2853 w 2852"/>
                  <a:gd name="connsiteY2" fmla="*/ 13504 h 13504"/>
                  <a:gd name="connsiteX3" fmla="*/ 0 w 2852"/>
                  <a:gd name="connsiteY3" fmla="*/ 13504 h 1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2" h="13504">
                    <a:moveTo>
                      <a:pt x="0" y="0"/>
                    </a:moveTo>
                    <a:lnTo>
                      <a:pt x="2853" y="0"/>
                    </a:lnTo>
                    <a:lnTo>
                      <a:pt x="2853" y="13504"/>
                    </a:lnTo>
                    <a:lnTo>
                      <a:pt x="0" y="13504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69" name="dasdasda">
                <a:extLst>
                  <a:ext uri="{FF2B5EF4-FFF2-40B4-BE49-F238E27FC236}">
                    <a16:creationId xmlns:a16="http://schemas.microsoft.com/office/drawing/2014/main" id="{F2C33CE9-657E-42D0-9EC8-59399DDE5107}"/>
                  </a:ext>
                </a:extLst>
              </p:cNvPr>
              <p:cNvGrpSpPr/>
              <p:nvPr/>
            </p:nvGrpSpPr>
            <p:grpSpPr>
              <a:xfrm>
                <a:off x="10145358" y="804519"/>
                <a:ext cx="7702" cy="7988"/>
                <a:chOff x="10145358" y="804519"/>
                <a:chExt cx="7702" cy="7988"/>
              </a:xfrm>
              <a:solidFill>
                <a:srgbClr val="EBEBEB"/>
              </a:solidFill>
            </p:grpSpPr>
            <p:sp>
              <p:nvSpPr>
                <p:cNvPr id="76" name="Frihåndsform: figur 75">
                  <a:extLst>
                    <a:ext uri="{FF2B5EF4-FFF2-40B4-BE49-F238E27FC236}">
                      <a16:creationId xmlns:a16="http://schemas.microsoft.com/office/drawing/2014/main" id="{5AEF52A3-02B2-4418-B9DF-7F44237BED68}"/>
                    </a:ext>
                  </a:extLst>
                </p:cNvPr>
                <p:cNvSpPr/>
                <p:nvPr/>
              </p:nvSpPr>
              <p:spPr>
                <a:xfrm>
                  <a:off x="10145358" y="804519"/>
                  <a:ext cx="4184" cy="4184"/>
                </a:xfrm>
                <a:custGeom>
                  <a:avLst/>
                  <a:gdLst>
                    <a:gd name="connsiteX0" fmla="*/ 2092 w 4184"/>
                    <a:gd name="connsiteY0" fmla="*/ 4184 h 4184"/>
                    <a:gd name="connsiteX1" fmla="*/ 0 w 4184"/>
                    <a:gd name="connsiteY1" fmla="*/ 2092 h 4184"/>
                    <a:gd name="connsiteX2" fmla="*/ 2092 w 4184"/>
                    <a:gd name="connsiteY2" fmla="*/ 0 h 4184"/>
                    <a:gd name="connsiteX3" fmla="*/ 4184 w 4184"/>
                    <a:gd name="connsiteY3" fmla="*/ 2092 h 4184"/>
                    <a:gd name="connsiteX4" fmla="*/ 2092 w 4184"/>
                    <a:gd name="connsiteY4" fmla="*/ 4184 h 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4" h="4184">
                      <a:moveTo>
                        <a:pt x="2092" y="4184"/>
                      </a:moveTo>
                      <a:cubicBezTo>
                        <a:pt x="951" y="4184"/>
                        <a:pt x="0" y="3233"/>
                        <a:pt x="0" y="2092"/>
                      </a:cubicBezTo>
                      <a:cubicBezTo>
                        <a:pt x="0" y="856"/>
                        <a:pt x="951" y="0"/>
                        <a:pt x="2092" y="0"/>
                      </a:cubicBezTo>
                      <a:cubicBezTo>
                        <a:pt x="3233" y="0"/>
                        <a:pt x="4184" y="951"/>
                        <a:pt x="4184" y="2092"/>
                      </a:cubicBezTo>
                      <a:cubicBezTo>
                        <a:pt x="4184" y="3233"/>
                        <a:pt x="3233" y="4184"/>
                        <a:pt x="2092" y="418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77" name="Frihåndsform: figur 76">
                  <a:extLst>
                    <a:ext uri="{FF2B5EF4-FFF2-40B4-BE49-F238E27FC236}">
                      <a16:creationId xmlns:a16="http://schemas.microsoft.com/office/drawing/2014/main" id="{D3BCB189-A8C9-4F21-B452-DA2AAAE3B377}"/>
                    </a:ext>
                  </a:extLst>
                </p:cNvPr>
                <p:cNvSpPr/>
                <p:nvPr/>
              </p:nvSpPr>
              <p:spPr>
                <a:xfrm>
                  <a:off x="10148782" y="808132"/>
                  <a:ext cx="4279" cy="4374"/>
                </a:xfrm>
                <a:custGeom>
                  <a:avLst/>
                  <a:gdLst>
                    <a:gd name="connsiteX0" fmla="*/ 4279 w 4279"/>
                    <a:gd name="connsiteY0" fmla="*/ 1522 h 4374"/>
                    <a:gd name="connsiteX1" fmla="*/ 1426 w 4279"/>
                    <a:gd name="connsiteY1" fmla="*/ 4374 h 4374"/>
                    <a:gd name="connsiteX2" fmla="*/ 0 w 4279"/>
                    <a:gd name="connsiteY2" fmla="*/ 1331 h 4374"/>
                    <a:gd name="connsiteX3" fmla="*/ 1426 w 4279"/>
                    <a:gd name="connsiteY3" fmla="*/ 0 h 4374"/>
                    <a:gd name="connsiteX4" fmla="*/ 4279 w 4279"/>
                    <a:gd name="connsiteY4" fmla="*/ 1522 h 4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9" h="4374">
                      <a:moveTo>
                        <a:pt x="4279" y="1522"/>
                      </a:moveTo>
                      <a:lnTo>
                        <a:pt x="1426" y="4374"/>
                      </a:lnTo>
                      <a:lnTo>
                        <a:pt x="0" y="1331"/>
                      </a:lnTo>
                      <a:cubicBezTo>
                        <a:pt x="571" y="951"/>
                        <a:pt x="1046" y="571"/>
                        <a:pt x="1426" y="0"/>
                      </a:cubicBezTo>
                      <a:lnTo>
                        <a:pt x="4279" y="1522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70" name="Frihåndsform: figur 69">
                <a:extLst>
                  <a:ext uri="{FF2B5EF4-FFF2-40B4-BE49-F238E27FC236}">
                    <a16:creationId xmlns:a16="http://schemas.microsoft.com/office/drawing/2014/main" id="{8720083C-5517-48AC-8A16-15575340B194}"/>
                  </a:ext>
                </a:extLst>
              </p:cNvPr>
              <p:cNvSpPr/>
              <p:nvPr/>
            </p:nvSpPr>
            <p:spPr>
              <a:xfrm>
                <a:off x="10210500" y="1048537"/>
                <a:ext cx="3423" cy="13598"/>
              </a:xfrm>
              <a:custGeom>
                <a:avLst/>
                <a:gdLst>
                  <a:gd name="connsiteX0" fmla="*/ 0 w 3423"/>
                  <a:gd name="connsiteY0" fmla="*/ 95 h 13598"/>
                  <a:gd name="connsiteX1" fmla="*/ 571 w 3423"/>
                  <a:gd name="connsiteY1" fmla="*/ 13599 h 13598"/>
                  <a:gd name="connsiteX2" fmla="*/ 3423 w 3423"/>
                  <a:gd name="connsiteY2" fmla="*/ 13409 h 13598"/>
                  <a:gd name="connsiteX3" fmla="*/ 2853 w 3423"/>
                  <a:gd name="connsiteY3" fmla="*/ 0 h 1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3" h="13598">
                    <a:moveTo>
                      <a:pt x="0" y="95"/>
                    </a:moveTo>
                    <a:lnTo>
                      <a:pt x="571" y="13599"/>
                    </a:lnTo>
                    <a:lnTo>
                      <a:pt x="3423" y="13409"/>
                    </a:lnTo>
                    <a:lnTo>
                      <a:pt x="285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71" name="dasdasda">
                <a:extLst>
                  <a:ext uri="{FF2B5EF4-FFF2-40B4-BE49-F238E27FC236}">
                    <a16:creationId xmlns:a16="http://schemas.microsoft.com/office/drawing/2014/main" id="{5F7F48CF-BC5C-4BDF-AA1D-534D952614F6}"/>
                  </a:ext>
                </a:extLst>
              </p:cNvPr>
              <p:cNvGrpSpPr/>
              <p:nvPr/>
            </p:nvGrpSpPr>
            <p:grpSpPr>
              <a:xfrm>
                <a:off x="10193477" y="1008787"/>
                <a:ext cx="1023730" cy="87298"/>
                <a:chOff x="10193477" y="1008787"/>
                <a:chExt cx="1023730" cy="87298"/>
              </a:xfrm>
            </p:grpSpPr>
            <p:sp>
              <p:nvSpPr>
                <p:cNvPr id="73" name="Frihåndsform: figur 72">
                  <a:extLst>
                    <a:ext uri="{FF2B5EF4-FFF2-40B4-BE49-F238E27FC236}">
                      <a16:creationId xmlns:a16="http://schemas.microsoft.com/office/drawing/2014/main" id="{CA8F31E6-FF41-463F-BC79-C6AD0AC81EAE}"/>
                    </a:ext>
                  </a:extLst>
                </p:cNvPr>
                <p:cNvSpPr/>
                <p:nvPr/>
              </p:nvSpPr>
              <p:spPr>
                <a:xfrm>
                  <a:off x="10193477" y="1029233"/>
                  <a:ext cx="3043" cy="3138"/>
                </a:xfrm>
                <a:custGeom>
                  <a:avLst/>
                  <a:gdLst>
                    <a:gd name="connsiteX0" fmla="*/ 0 w 3043"/>
                    <a:gd name="connsiteY0" fmla="*/ 2948 h 3138"/>
                    <a:gd name="connsiteX1" fmla="*/ 1046 w 3043"/>
                    <a:gd name="connsiteY1" fmla="*/ 0 h 3138"/>
                    <a:gd name="connsiteX2" fmla="*/ 3043 w 3043"/>
                    <a:gd name="connsiteY2" fmla="*/ 3138 h 3138"/>
                    <a:gd name="connsiteX3" fmla="*/ 0 w 3043"/>
                    <a:gd name="connsiteY3" fmla="*/ 2948 h 3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3" h="3138">
                      <a:moveTo>
                        <a:pt x="0" y="2948"/>
                      </a:moveTo>
                      <a:cubicBezTo>
                        <a:pt x="475" y="1997"/>
                        <a:pt x="856" y="1046"/>
                        <a:pt x="1046" y="0"/>
                      </a:cubicBezTo>
                      <a:cubicBezTo>
                        <a:pt x="1522" y="1141"/>
                        <a:pt x="2187" y="2282"/>
                        <a:pt x="3043" y="3138"/>
                      </a:cubicBezTo>
                      <a:cubicBezTo>
                        <a:pt x="2092" y="3138"/>
                        <a:pt x="1046" y="3043"/>
                        <a:pt x="0" y="294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74" name="Frihåndsform: figur 73">
                  <a:extLst>
                    <a:ext uri="{FF2B5EF4-FFF2-40B4-BE49-F238E27FC236}">
                      <a16:creationId xmlns:a16="http://schemas.microsoft.com/office/drawing/2014/main" id="{1C369A90-0910-499E-ABAE-EAC5F542CE19}"/>
                    </a:ext>
                  </a:extLst>
                </p:cNvPr>
                <p:cNvSpPr/>
                <p:nvPr/>
              </p:nvSpPr>
              <p:spPr>
                <a:xfrm>
                  <a:off x="10212306" y="1029233"/>
                  <a:ext cx="3233" cy="3233"/>
                </a:xfrm>
                <a:custGeom>
                  <a:avLst/>
                  <a:gdLst>
                    <a:gd name="connsiteX0" fmla="*/ 0 w 3233"/>
                    <a:gd name="connsiteY0" fmla="*/ 3233 h 3233"/>
                    <a:gd name="connsiteX1" fmla="*/ 2092 w 3233"/>
                    <a:gd name="connsiteY1" fmla="*/ 0 h 3233"/>
                    <a:gd name="connsiteX2" fmla="*/ 3233 w 3233"/>
                    <a:gd name="connsiteY2" fmla="*/ 3043 h 3233"/>
                    <a:gd name="connsiteX3" fmla="*/ 0 w 3233"/>
                    <a:gd name="connsiteY3" fmla="*/ 3233 h 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3" h="3233">
                      <a:moveTo>
                        <a:pt x="0" y="3233"/>
                      </a:moveTo>
                      <a:cubicBezTo>
                        <a:pt x="856" y="2282"/>
                        <a:pt x="1617" y="1236"/>
                        <a:pt x="2092" y="0"/>
                      </a:cubicBezTo>
                      <a:cubicBezTo>
                        <a:pt x="2282" y="1046"/>
                        <a:pt x="2663" y="2092"/>
                        <a:pt x="3233" y="3043"/>
                      </a:cubicBezTo>
                      <a:cubicBezTo>
                        <a:pt x="2187" y="3138"/>
                        <a:pt x="1141" y="3233"/>
                        <a:pt x="0" y="323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75" name="Frihåndsform: figur 74">
                  <a:extLst>
                    <a:ext uri="{FF2B5EF4-FFF2-40B4-BE49-F238E27FC236}">
                      <a16:creationId xmlns:a16="http://schemas.microsoft.com/office/drawing/2014/main" id="{54324F7B-2ECB-4B43-A61F-15964193125E}"/>
                    </a:ext>
                  </a:extLst>
                </p:cNvPr>
                <p:cNvSpPr/>
                <p:nvPr/>
              </p:nvSpPr>
              <p:spPr>
                <a:xfrm>
                  <a:off x="10481906" y="1008787"/>
                  <a:ext cx="735301" cy="87298"/>
                </a:xfrm>
                <a:custGeom>
                  <a:avLst/>
                  <a:gdLst>
                    <a:gd name="connsiteX0" fmla="*/ 701625 w 735301"/>
                    <a:gd name="connsiteY0" fmla="*/ 42128 h 87298"/>
                    <a:gd name="connsiteX1" fmla="*/ 714082 w 735301"/>
                    <a:gd name="connsiteY1" fmla="*/ 30241 h 87298"/>
                    <a:gd name="connsiteX2" fmla="*/ 724923 w 735301"/>
                    <a:gd name="connsiteY2" fmla="*/ 42128 h 87298"/>
                    <a:gd name="connsiteX3" fmla="*/ 701625 w 735301"/>
                    <a:gd name="connsiteY3" fmla="*/ 42128 h 87298"/>
                    <a:gd name="connsiteX4" fmla="*/ 716650 w 735301"/>
                    <a:gd name="connsiteY4" fmla="*/ 70942 h 87298"/>
                    <a:gd name="connsiteX5" fmla="*/ 733387 w 735301"/>
                    <a:gd name="connsiteY5" fmla="*/ 65807 h 87298"/>
                    <a:gd name="connsiteX6" fmla="*/ 733387 w 735301"/>
                    <a:gd name="connsiteY6" fmla="*/ 56488 h 87298"/>
                    <a:gd name="connsiteX7" fmla="*/ 717506 w 735301"/>
                    <a:gd name="connsiteY7" fmla="*/ 62384 h 87298"/>
                    <a:gd name="connsiteX8" fmla="*/ 701530 w 735301"/>
                    <a:gd name="connsiteY8" fmla="*/ 50306 h 87298"/>
                    <a:gd name="connsiteX9" fmla="*/ 735194 w 735301"/>
                    <a:gd name="connsiteY9" fmla="*/ 50306 h 87298"/>
                    <a:gd name="connsiteX10" fmla="*/ 713892 w 735301"/>
                    <a:gd name="connsiteY10" fmla="*/ 21777 h 87298"/>
                    <a:gd name="connsiteX11" fmla="*/ 691354 w 735301"/>
                    <a:gd name="connsiteY11" fmla="*/ 46502 h 87298"/>
                    <a:gd name="connsiteX12" fmla="*/ 716650 w 735301"/>
                    <a:gd name="connsiteY12" fmla="*/ 70942 h 87298"/>
                    <a:gd name="connsiteX13" fmla="*/ 659402 w 735301"/>
                    <a:gd name="connsiteY13" fmla="*/ 70086 h 87298"/>
                    <a:gd name="connsiteX14" fmla="*/ 670338 w 735301"/>
                    <a:gd name="connsiteY14" fmla="*/ 70086 h 87298"/>
                    <a:gd name="connsiteX15" fmla="*/ 688121 w 735301"/>
                    <a:gd name="connsiteY15" fmla="*/ 22348 h 87298"/>
                    <a:gd name="connsiteX16" fmla="*/ 677946 w 735301"/>
                    <a:gd name="connsiteY16" fmla="*/ 22348 h 87298"/>
                    <a:gd name="connsiteX17" fmla="*/ 665298 w 735301"/>
                    <a:gd name="connsiteY17" fmla="*/ 60196 h 87298"/>
                    <a:gd name="connsiteX18" fmla="*/ 653411 w 735301"/>
                    <a:gd name="connsiteY18" fmla="*/ 22348 h 87298"/>
                    <a:gd name="connsiteX19" fmla="*/ 642665 w 735301"/>
                    <a:gd name="connsiteY19" fmla="*/ 22348 h 87298"/>
                    <a:gd name="connsiteX20" fmla="*/ 659402 w 735301"/>
                    <a:gd name="connsiteY20" fmla="*/ 70086 h 87298"/>
                    <a:gd name="connsiteX21" fmla="*/ 604531 w 735301"/>
                    <a:gd name="connsiteY21" fmla="*/ 42128 h 87298"/>
                    <a:gd name="connsiteX22" fmla="*/ 616988 w 735301"/>
                    <a:gd name="connsiteY22" fmla="*/ 30241 h 87298"/>
                    <a:gd name="connsiteX23" fmla="*/ 627830 w 735301"/>
                    <a:gd name="connsiteY23" fmla="*/ 42128 h 87298"/>
                    <a:gd name="connsiteX24" fmla="*/ 604531 w 735301"/>
                    <a:gd name="connsiteY24" fmla="*/ 42128 h 87298"/>
                    <a:gd name="connsiteX25" fmla="*/ 619556 w 735301"/>
                    <a:gd name="connsiteY25" fmla="*/ 70942 h 87298"/>
                    <a:gd name="connsiteX26" fmla="*/ 636293 w 735301"/>
                    <a:gd name="connsiteY26" fmla="*/ 65807 h 87298"/>
                    <a:gd name="connsiteX27" fmla="*/ 636293 w 735301"/>
                    <a:gd name="connsiteY27" fmla="*/ 56488 h 87298"/>
                    <a:gd name="connsiteX28" fmla="*/ 620412 w 735301"/>
                    <a:gd name="connsiteY28" fmla="*/ 62384 h 87298"/>
                    <a:gd name="connsiteX29" fmla="*/ 604436 w 735301"/>
                    <a:gd name="connsiteY29" fmla="*/ 50306 h 87298"/>
                    <a:gd name="connsiteX30" fmla="*/ 638100 w 735301"/>
                    <a:gd name="connsiteY30" fmla="*/ 50306 h 87298"/>
                    <a:gd name="connsiteX31" fmla="*/ 616798 w 735301"/>
                    <a:gd name="connsiteY31" fmla="*/ 21777 h 87298"/>
                    <a:gd name="connsiteX32" fmla="*/ 594260 w 735301"/>
                    <a:gd name="connsiteY32" fmla="*/ 46502 h 87298"/>
                    <a:gd name="connsiteX33" fmla="*/ 619556 w 735301"/>
                    <a:gd name="connsiteY33" fmla="*/ 70942 h 87298"/>
                    <a:gd name="connsiteX34" fmla="*/ 582278 w 735301"/>
                    <a:gd name="connsiteY34" fmla="*/ 59340 h 87298"/>
                    <a:gd name="connsiteX35" fmla="*/ 582278 w 735301"/>
                    <a:gd name="connsiteY35" fmla="*/ 6657 h 87298"/>
                    <a:gd name="connsiteX36" fmla="*/ 572388 w 735301"/>
                    <a:gd name="connsiteY36" fmla="*/ 6657 h 87298"/>
                    <a:gd name="connsiteX37" fmla="*/ 572388 w 735301"/>
                    <a:gd name="connsiteY37" fmla="*/ 60101 h 87298"/>
                    <a:gd name="connsiteX38" fmla="*/ 582183 w 735301"/>
                    <a:gd name="connsiteY38" fmla="*/ 70942 h 87298"/>
                    <a:gd name="connsiteX39" fmla="*/ 587223 w 735301"/>
                    <a:gd name="connsiteY39" fmla="*/ 69706 h 87298"/>
                    <a:gd name="connsiteX40" fmla="*/ 587223 w 735301"/>
                    <a:gd name="connsiteY40" fmla="*/ 62288 h 87298"/>
                    <a:gd name="connsiteX41" fmla="*/ 585131 w 735301"/>
                    <a:gd name="connsiteY41" fmla="*/ 62669 h 87298"/>
                    <a:gd name="connsiteX42" fmla="*/ 582278 w 735301"/>
                    <a:gd name="connsiteY42" fmla="*/ 59340 h 87298"/>
                    <a:gd name="connsiteX43" fmla="*/ 520941 w 735301"/>
                    <a:gd name="connsiteY43" fmla="*/ 8464 h 87298"/>
                    <a:gd name="connsiteX44" fmla="*/ 524840 w 735301"/>
                    <a:gd name="connsiteY44" fmla="*/ 4660 h 87298"/>
                    <a:gd name="connsiteX45" fmla="*/ 528548 w 735301"/>
                    <a:gd name="connsiteY45" fmla="*/ 8464 h 87298"/>
                    <a:gd name="connsiteX46" fmla="*/ 524840 w 735301"/>
                    <a:gd name="connsiteY46" fmla="*/ 12363 h 87298"/>
                    <a:gd name="connsiteX47" fmla="*/ 520941 w 735301"/>
                    <a:gd name="connsiteY47" fmla="*/ 8464 h 87298"/>
                    <a:gd name="connsiteX48" fmla="*/ 516186 w 735301"/>
                    <a:gd name="connsiteY48" fmla="*/ 8559 h 87298"/>
                    <a:gd name="connsiteX49" fmla="*/ 524745 w 735301"/>
                    <a:gd name="connsiteY49" fmla="*/ 17117 h 87298"/>
                    <a:gd name="connsiteX50" fmla="*/ 533303 w 735301"/>
                    <a:gd name="connsiteY50" fmla="*/ 8559 h 87298"/>
                    <a:gd name="connsiteX51" fmla="*/ 524745 w 735301"/>
                    <a:gd name="connsiteY51" fmla="*/ 0 h 87298"/>
                    <a:gd name="connsiteX52" fmla="*/ 516186 w 735301"/>
                    <a:gd name="connsiteY52" fmla="*/ 8559 h 87298"/>
                    <a:gd name="connsiteX53" fmla="*/ 504964 w 735301"/>
                    <a:gd name="connsiteY53" fmla="*/ 56963 h 87298"/>
                    <a:gd name="connsiteX54" fmla="*/ 520180 w 735301"/>
                    <a:gd name="connsiteY54" fmla="*/ 70942 h 87298"/>
                    <a:gd name="connsiteX55" fmla="*/ 534825 w 735301"/>
                    <a:gd name="connsiteY55" fmla="*/ 64856 h 87298"/>
                    <a:gd name="connsiteX56" fmla="*/ 542147 w 735301"/>
                    <a:gd name="connsiteY56" fmla="*/ 70847 h 87298"/>
                    <a:gd name="connsiteX57" fmla="*/ 547187 w 735301"/>
                    <a:gd name="connsiteY57" fmla="*/ 69231 h 87298"/>
                    <a:gd name="connsiteX58" fmla="*/ 547187 w 735301"/>
                    <a:gd name="connsiteY58" fmla="*/ 62574 h 87298"/>
                    <a:gd name="connsiteX59" fmla="*/ 545951 w 735301"/>
                    <a:gd name="connsiteY59" fmla="*/ 62859 h 87298"/>
                    <a:gd name="connsiteX60" fmla="*/ 543574 w 735301"/>
                    <a:gd name="connsiteY60" fmla="*/ 60291 h 87298"/>
                    <a:gd name="connsiteX61" fmla="*/ 543574 w 735301"/>
                    <a:gd name="connsiteY61" fmla="*/ 39846 h 87298"/>
                    <a:gd name="connsiteX62" fmla="*/ 523889 w 735301"/>
                    <a:gd name="connsiteY62" fmla="*/ 21682 h 87298"/>
                    <a:gd name="connsiteX63" fmla="*/ 509054 w 735301"/>
                    <a:gd name="connsiteY63" fmla="*/ 25581 h 87298"/>
                    <a:gd name="connsiteX64" fmla="*/ 509054 w 735301"/>
                    <a:gd name="connsiteY64" fmla="*/ 34996 h 87298"/>
                    <a:gd name="connsiteX65" fmla="*/ 522652 w 735301"/>
                    <a:gd name="connsiteY65" fmla="*/ 30336 h 87298"/>
                    <a:gd name="connsiteX66" fmla="*/ 533589 w 735301"/>
                    <a:gd name="connsiteY66" fmla="*/ 39465 h 87298"/>
                    <a:gd name="connsiteX67" fmla="*/ 504964 w 735301"/>
                    <a:gd name="connsiteY67" fmla="*/ 56963 h 87298"/>
                    <a:gd name="connsiteX68" fmla="*/ 515045 w 735301"/>
                    <a:gd name="connsiteY68" fmla="*/ 56012 h 87298"/>
                    <a:gd name="connsiteX69" fmla="*/ 533779 w 735301"/>
                    <a:gd name="connsiteY69" fmla="*/ 47168 h 87298"/>
                    <a:gd name="connsiteX70" fmla="*/ 533779 w 735301"/>
                    <a:gd name="connsiteY70" fmla="*/ 57534 h 87298"/>
                    <a:gd name="connsiteX71" fmla="*/ 522462 w 735301"/>
                    <a:gd name="connsiteY71" fmla="*/ 62574 h 87298"/>
                    <a:gd name="connsiteX72" fmla="*/ 515045 w 735301"/>
                    <a:gd name="connsiteY72" fmla="*/ 56012 h 87298"/>
                    <a:gd name="connsiteX73" fmla="*/ 445814 w 735301"/>
                    <a:gd name="connsiteY73" fmla="*/ 46312 h 87298"/>
                    <a:gd name="connsiteX74" fmla="*/ 459508 w 735301"/>
                    <a:gd name="connsiteY74" fmla="*/ 30241 h 87298"/>
                    <a:gd name="connsiteX75" fmla="*/ 469683 w 735301"/>
                    <a:gd name="connsiteY75" fmla="*/ 34330 h 87298"/>
                    <a:gd name="connsiteX76" fmla="*/ 469683 w 735301"/>
                    <a:gd name="connsiteY76" fmla="*/ 58104 h 87298"/>
                    <a:gd name="connsiteX77" fmla="*/ 459223 w 735301"/>
                    <a:gd name="connsiteY77" fmla="*/ 62288 h 87298"/>
                    <a:gd name="connsiteX78" fmla="*/ 445814 w 735301"/>
                    <a:gd name="connsiteY78" fmla="*/ 46312 h 87298"/>
                    <a:gd name="connsiteX79" fmla="*/ 470730 w 735301"/>
                    <a:gd name="connsiteY79" fmla="*/ 66092 h 87298"/>
                    <a:gd name="connsiteX80" fmla="*/ 471205 w 735301"/>
                    <a:gd name="connsiteY80" fmla="*/ 70181 h 87298"/>
                    <a:gd name="connsiteX81" fmla="*/ 479574 w 735301"/>
                    <a:gd name="connsiteY81" fmla="*/ 70181 h 87298"/>
                    <a:gd name="connsiteX82" fmla="*/ 479574 w 735301"/>
                    <a:gd name="connsiteY82" fmla="*/ 6657 h 87298"/>
                    <a:gd name="connsiteX83" fmla="*/ 469683 w 735301"/>
                    <a:gd name="connsiteY83" fmla="*/ 6657 h 87298"/>
                    <a:gd name="connsiteX84" fmla="*/ 469683 w 735301"/>
                    <a:gd name="connsiteY84" fmla="*/ 25581 h 87298"/>
                    <a:gd name="connsiteX85" fmla="*/ 457796 w 735301"/>
                    <a:gd name="connsiteY85" fmla="*/ 21682 h 87298"/>
                    <a:gd name="connsiteX86" fmla="*/ 435639 w 735301"/>
                    <a:gd name="connsiteY86" fmla="*/ 46312 h 87298"/>
                    <a:gd name="connsiteX87" fmla="*/ 457796 w 735301"/>
                    <a:gd name="connsiteY87" fmla="*/ 70847 h 87298"/>
                    <a:gd name="connsiteX88" fmla="*/ 470730 w 735301"/>
                    <a:gd name="connsiteY88" fmla="*/ 66092 h 87298"/>
                    <a:gd name="connsiteX89" fmla="*/ 394937 w 735301"/>
                    <a:gd name="connsiteY89" fmla="*/ 42128 h 87298"/>
                    <a:gd name="connsiteX90" fmla="*/ 407395 w 735301"/>
                    <a:gd name="connsiteY90" fmla="*/ 30241 h 87298"/>
                    <a:gd name="connsiteX91" fmla="*/ 418236 w 735301"/>
                    <a:gd name="connsiteY91" fmla="*/ 42128 h 87298"/>
                    <a:gd name="connsiteX92" fmla="*/ 394937 w 735301"/>
                    <a:gd name="connsiteY92" fmla="*/ 42128 h 87298"/>
                    <a:gd name="connsiteX93" fmla="*/ 409868 w 735301"/>
                    <a:gd name="connsiteY93" fmla="*/ 70942 h 87298"/>
                    <a:gd name="connsiteX94" fmla="*/ 426605 w 735301"/>
                    <a:gd name="connsiteY94" fmla="*/ 65807 h 87298"/>
                    <a:gd name="connsiteX95" fmla="*/ 426605 w 735301"/>
                    <a:gd name="connsiteY95" fmla="*/ 56488 h 87298"/>
                    <a:gd name="connsiteX96" fmla="*/ 410723 w 735301"/>
                    <a:gd name="connsiteY96" fmla="*/ 62384 h 87298"/>
                    <a:gd name="connsiteX97" fmla="*/ 394747 w 735301"/>
                    <a:gd name="connsiteY97" fmla="*/ 50306 h 87298"/>
                    <a:gd name="connsiteX98" fmla="*/ 428411 w 735301"/>
                    <a:gd name="connsiteY98" fmla="*/ 50306 h 87298"/>
                    <a:gd name="connsiteX99" fmla="*/ 407110 w 735301"/>
                    <a:gd name="connsiteY99" fmla="*/ 21777 h 87298"/>
                    <a:gd name="connsiteX100" fmla="*/ 384572 w 735301"/>
                    <a:gd name="connsiteY100" fmla="*/ 46502 h 87298"/>
                    <a:gd name="connsiteX101" fmla="*/ 409868 w 735301"/>
                    <a:gd name="connsiteY101" fmla="*/ 70942 h 87298"/>
                    <a:gd name="connsiteX102" fmla="*/ 349576 w 735301"/>
                    <a:gd name="connsiteY102" fmla="*/ 26057 h 87298"/>
                    <a:gd name="connsiteX103" fmla="*/ 349576 w 735301"/>
                    <a:gd name="connsiteY103" fmla="*/ 31002 h 87298"/>
                    <a:gd name="connsiteX104" fmla="*/ 356043 w 735301"/>
                    <a:gd name="connsiteY104" fmla="*/ 31002 h 87298"/>
                    <a:gd name="connsiteX105" fmla="*/ 356043 w 735301"/>
                    <a:gd name="connsiteY105" fmla="*/ 55061 h 87298"/>
                    <a:gd name="connsiteX106" fmla="*/ 371448 w 735301"/>
                    <a:gd name="connsiteY106" fmla="*/ 70942 h 87298"/>
                    <a:gd name="connsiteX107" fmla="*/ 380387 w 735301"/>
                    <a:gd name="connsiteY107" fmla="*/ 68565 h 87298"/>
                    <a:gd name="connsiteX108" fmla="*/ 380387 w 735301"/>
                    <a:gd name="connsiteY108" fmla="*/ 60862 h 87298"/>
                    <a:gd name="connsiteX109" fmla="*/ 373731 w 735301"/>
                    <a:gd name="connsiteY109" fmla="*/ 62098 h 87298"/>
                    <a:gd name="connsiteX110" fmla="*/ 365838 w 735301"/>
                    <a:gd name="connsiteY110" fmla="*/ 54300 h 87298"/>
                    <a:gd name="connsiteX111" fmla="*/ 365838 w 735301"/>
                    <a:gd name="connsiteY111" fmla="*/ 31002 h 87298"/>
                    <a:gd name="connsiteX112" fmla="*/ 378676 w 735301"/>
                    <a:gd name="connsiteY112" fmla="*/ 31002 h 87298"/>
                    <a:gd name="connsiteX113" fmla="*/ 378676 w 735301"/>
                    <a:gd name="connsiteY113" fmla="*/ 22348 h 87298"/>
                    <a:gd name="connsiteX114" fmla="*/ 365838 w 735301"/>
                    <a:gd name="connsiteY114" fmla="*/ 22348 h 87298"/>
                    <a:gd name="connsiteX115" fmla="*/ 365838 w 735301"/>
                    <a:gd name="connsiteY115" fmla="*/ 13599 h 87298"/>
                    <a:gd name="connsiteX116" fmla="*/ 360322 w 735301"/>
                    <a:gd name="connsiteY116" fmla="*/ 13599 h 87298"/>
                    <a:gd name="connsiteX117" fmla="*/ 360132 w 735301"/>
                    <a:gd name="connsiteY117" fmla="*/ 14265 h 87298"/>
                    <a:gd name="connsiteX118" fmla="*/ 349576 w 735301"/>
                    <a:gd name="connsiteY118" fmla="*/ 26057 h 87298"/>
                    <a:gd name="connsiteX119" fmla="*/ 328084 w 735301"/>
                    <a:gd name="connsiteY119" fmla="*/ 21682 h 87298"/>
                    <a:gd name="connsiteX120" fmla="*/ 341778 w 735301"/>
                    <a:gd name="connsiteY120" fmla="*/ 24440 h 87298"/>
                    <a:gd name="connsiteX121" fmla="*/ 341683 w 735301"/>
                    <a:gd name="connsiteY121" fmla="*/ 33950 h 87298"/>
                    <a:gd name="connsiteX122" fmla="*/ 328655 w 735301"/>
                    <a:gd name="connsiteY122" fmla="*/ 30336 h 87298"/>
                    <a:gd name="connsiteX123" fmla="*/ 320572 w 735301"/>
                    <a:gd name="connsiteY123" fmla="*/ 34901 h 87298"/>
                    <a:gd name="connsiteX124" fmla="*/ 329511 w 735301"/>
                    <a:gd name="connsiteY124" fmla="*/ 41177 h 87298"/>
                    <a:gd name="connsiteX125" fmla="*/ 345107 w 735301"/>
                    <a:gd name="connsiteY125" fmla="*/ 56297 h 87298"/>
                    <a:gd name="connsiteX126" fmla="*/ 325897 w 735301"/>
                    <a:gd name="connsiteY126" fmla="*/ 70942 h 87298"/>
                    <a:gd name="connsiteX127" fmla="*/ 310111 w 735301"/>
                    <a:gd name="connsiteY127" fmla="*/ 67804 h 87298"/>
                    <a:gd name="connsiteX128" fmla="*/ 310111 w 735301"/>
                    <a:gd name="connsiteY128" fmla="*/ 57534 h 87298"/>
                    <a:gd name="connsiteX129" fmla="*/ 325517 w 735301"/>
                    <a:gd name="connsiteY129" fmla="*/ 62384 h 87298"/>
                    <a:gd name="connsiteX130" fmla="*/ 334931 w 735301"/>
                    <a:gd name="connsiteY130" fmla="*/ 57058 h 87298"/>
                    <a:gd name="connsiteX131" fmla="*/ 323995 w 735301"/>
                    <a:gd name="connsiteY131" fmla="*/ 49926 h 87298"/>
                    <a:gd name="connsiteX132" fmla="*/ 310586 w 735301"/>
                    <a:gd name="connsiteY132" fmla="*/ 35852 h 87298"/>
                    <a:gd name="connsiteX133" fmla="*/ 328084 w 735301"/>
                    <a:gd name="connsiteY133" fmla="*/ 21682 h 87298"/>
                    <a:gd name="connsiteX134" fmla="*/ 256191 w 735301"/>
                    <a:gd name="connsiteY134" fmla="*/ 26057 h 87298"/>
                    <a:gd name="connsiteX135" fmla="*/ 256191 w 735301"/>
                    <a:gd name="connsiteY135" fmla="*/ 31002 h 87298"/>
                    <a:gd name="connsiteX136" fmla="*/ 262658 w 735301"/>
                    <a:gd name="connsiteY136" fmla="*/ 31002 h 87298"/>
                    <a:gd name="connsiteX137" fmla="*/ 262658 w 735301"/>
                    <a:gd name="connsiteY137" fmla="*/ 55061 h 87298"/>
                    <a:gd name="connsiteX138" fmla="*/ 278063 w 735301"/>
                    <a:gd name="connsiteY138" fmla="*/ 70942 h 87298"/>
                    <a:gd name="connsiteX139" fmla="*/ 287002 w 735301"/>
                    <a:gd name="connsiteY139" fmla="*/ 68565 h 87298"/>
                    <a:gd name="connsiteX140" fmla="*/ 287002 w 735301"/>
                    <a:gd name="connsiteY140" fmla="*/ 60862 h 87298"/>
                    <a:gd name="connsiteX141" fmla="*/ 280346 w 735301"/>
                    <a:gd name="connsiteY141" fmla="*/ 62098 h 87298"/>
                    <a:gd name="connsiteX142" fmla="*/ 272453 w 735301"/>
                    <a:gd name="connsiteY142" fmla="*/ 54300 h 87298"/>
                    <a:gd name="connsiteX143" fmla="*/ 272453 w 735301"/>
                    <a:gd name="connsiteY143" fmla="*/ 31002 h 87298"/>
                    <a:gd name="connsiteX144" fmla="*/ 285291 w 735301"/>
                    <a:gd name="connsiteY144" fmla="*/ 31002 h 87298"/>
                    <a:gd name="connsiteX145" fmla="*/ 285291 w 735301"/>
                    <a:gd name="connsiteY145" fmla="*/ 22348 h 87298"/>
                    <a:gd name="connsiteX146" fmla="*/ 272453 w 735301"/>
                    <a:gd name="connsiteY146" fmla="*/ 22348 h 87298"/>
                    <a:gd name="connsiteX147" fmla="*/ 272453 w 735301"/>
                    <a:gd name="connsiteY147" fmla="*/ 13599 h 87298"/>
                    <a:gd name="connsiteX148" fmla="*/ 266937 w 735301"/>
                    <a:gd name="connsiteY148" fmla="*/ 13599 h 87298"/>
                    <a:gd name="connsiteX149" fmla="*/ 266747 w 735301"/>
                    <a:gd name="connsiteY149" fmla="*/ 14265 h 87298"/>
                    <a:gd name="connsiteX150" fmla="*/ 256191 w 735301"/>
                    <a:gd name="connsiteY150" fmla="*/ 26057 h 87298"/>
                    <a:gd name="connsiteX151" fmla="*/ 215109 w 735301"/>
                    <a:gd name="connsiteY151" fmla="*/ 46312 h 87298"/>
                    <a:gd name="connsiteX152" fmla="*/ 228803 w 735301"/>
                    <a:gd name="connsiteY152" fmla="*/ 30241 h 87298"/>
                    <a:gd name="connsiteX153" fmla="*/ 238978 w 735301"/>
                    <a:gd name="connsiteY153" fmla="*/ 34330 h 87298"/>
                    <a:gd name="connsiteX154" fmla="*/ 238978 w 735301"/>
                    <a:gd name="connsiteY154" fmla="*/ 58104 h 87298"/>
                    <a:gd name="connsiteX155" fmla="*/ 228518 w 735301"/>
                    <a:gd name="connsiteY155" fmla="*/ 62288 h 87298"/>
                    <a:gd name="connsiteX156" fmla="*/ 215109 w 735301"/>
                    <a:gd name="connsiteY156" fmla="*/ 46312 h 87298"/>
                    <a:gd name="connsiteX157" fmla="*/ 240024 w 735301"/>
                    <a:gd name="connsiteY157" fmla="*/ 66092 h 87298"/>
                    <a:gd name="connsiteX158" fmla="*/ 240500 w 735301"/>
                    <a:gd name="connsiteY158" fmla="*/ 70181 h 87298"/>
                    <a:gd name="connsiteX159" fmla="*/ 248868 w 735301"/>
                    <a:gd name="connsiteY159" fmla="*/ 70181 h 87298"/>
                    <a:gd name="connsiteX160" fmla="*/ 248868 w 735301"/>
                    <a:gd name="connsiteY160" fmla="*/ 6657 h 87298"/>
                    <a:gd name="connsiteX161" fmla="*/ 238978 w 735301"/>
                    <a:gd name="connsiteY161" fmla="*/ 6657 h 87298"/>
                    <a:gd name="connsiteX162" fmla="*/ 238978 w 735301"/>
                    <a:gd name="connsiteY162" fmla="*/ 25581 h 87298"/>
                    <a:gd name="connsiteX163" fmla="*/ 227091 w 735301"/>
                    <a:gd name="connsiteY163" fmla="*/ 21682 h 87298"/>
                    <a:gd name="connsiteX164" fmla="*/ 204934 w 735301"/>
                    <a:gd name="connsiteY164" fmla="*/ 46312 h 87298"/>
                    <a:gd name="connsiteX165" fmla="*/ 227091 w 735301"/>
                    <a:gd name="connsiteY165" fmla="*/ 70847 h 87298"/>
                    <a:gd name="connsiteX166" fmla="*/ 240024 w 735301"/>
                    <a:gd name="connsiteY166" fmla="*/ 66092 h 87298"/>
                    <a:gd name="connsiteX167" fmla="*/ 161950 w 735301"/>
                    <a:gd name="connsiteY167" fmla="*/ 46312 h 87298"/>
                    <a:gd name="connsiteX168" fmla="*/ 174788 w 735301"/>
                    <a:gd name="connsiteY168" fmla="*/ 30336 h 87298"/>
                    <a:gd name="connsiteX169" fmla="*/ 187816 w 735301"/>
                    <a:gd name="connsiteY169" fmla="*/ 46312 h 87298"/>
                    <a:gd name="connsiteX170" fmla="*/ 175073 w 735301"/>
                    <a:gd name="connsiteY170" fmla="*/ 62384 h 87298"/>
                    <a:gd name="connsiteX171" fmla="*/ 161950 w 735301"/>
                    <a:gd name="connsiteY171" fmla="*/ 46312 h 87298"/>
                    <a:gd name="connsiteX172" fmla="*/ 197897 w 735301"/>
                    <a:gd name="connsiteY172" fmla="*/ 46312 h 87298"/>
                    <a:gd name="connsiteX173" fmla="*/ 174883 w 735301"/>
                    <a:gd name="connsiteY173" fmla="*/ 21777 h 87298"/>
                    <a:gd name="connsiteX174" fmla="*/ 151965 w 735301"/>
                    <a:gd name="connsiteY174" fmla="*/ 46312 h 87298"/>
                    <a:gd name="connsiteX175" fmla="*/ 174978 w 735301"/>
                    <a:gd name="connsiteY175" fmla="*/ 70942 h 87298"/>
                    <a:gd name="connsiteX176" fmla="*/ 197897 w 735301"/>
                    <a:gd name="connsiteY176" fmla="*/ 46312 h 87298"/>
                    <a:gd name="connsiteX177" fmla="*/ 114592 w 735301"/>
                    <a:gd name="connsiteY177" fmla="*/ 37183 h 87298"/>
                    <a:gd name="connsiteX178" fmla="*/ 122770 w 735301"/>
                    <a:gd name="connsiteY178" fmla="*/ 29765 h 87298"/>
                    <a:gd name="connsiteX179" fmla="*/ 131234 w 735301"/>
                    <a:gd name="connsiteY179" fmla="*/ 37183 h 87298"/>
                    <a:gd name="connsiteX180" fmla="*/ 123055 w 735301"/>
                    <a:gd name="connsiteY180" fmla="*/ 44600 h 87298"/>
                    <a:gd name="connsiteX181" fmla="*/ 114592 w 735301"/>
                    <a:gd name="connsiteY181" fmla="*/ 37183 h 87298"/>
                    <a:gd name="connsiteX182" fmla="*/ 123341 w 735301"/>
                    <a:gd name="connsiteY182" fmla="*/ 87299 h 87298"/>
                    <a:gd name="connsiteX183" fmla="*/ 146639 w 735301"/>
                    <a:gd name="connsiteY183" fmla="*/ 72369 h 87298"/>
                    <a:gd name="connsiteX184" fmla="*/ 129427 w 735301"/>
                    <a:gd name="connsiteY184" fmla="*/ 59816 h 87298"/>
                    <a:gd name="connsiteX185" fmla="*/ 119822 w 735301"/>
                    <a:gd name="connsiteY185" fmla="*/ 59150 h 87298"/>
                    <a:gd name="connsiteX186" fmla="*/ 113355 w 735301"/>
                    <a:gd name="connsiteY186" fmla="*/ 55156 h 87298"/>
                    <a:gd name="connsiteX187" fmla="*/ 115923 w 735301"/>
                    <a:gd name="connsiteY187" fmla="*/ 51828 h 87298"/>
                    <a:gd name="connsiteX188" fmla="*/ 122960 w 735301"/>
                    <a:gd name="connsiteY188" fmla="*/ 52779 h 87298"/>
                    <a:gd name="connsiteX189" fmla="*/ 141124 w 735301"/>
                    <a:gd name="connsiteY189" fmla="*/ 37373 h 87298"/>
                    <a:gd name="connsiteX190" fmla="*/ 138271 w 735301"/>
                    <a:gd name="connsiteY190" fmla="*/ 29765 h 87298"/>
                    <a:gd name="connsiteX191" fmla="*/ 146354 w 735301"/>
                    <a:gd name="connsiteY191" fmla="*/ 29765 h 87298"/>
                    <a:gd name="connsiteX192" fmla="*/ 146354 w 735301"/>
                    <a:gd name="connsiteY192" fmla="*/ 21777 h 87298"/>
                    <a:gd name="connsiteX193" fmla="*/ 122960 w 735301"/>
                    <a:gd name="connsiteY193" fmla="*/ 21777 h 87298"/>
                    <a:gd name="connsiteX194" fmla="*/ 104797 w 735301"/>
                    <a:gd name="connsiteY194" fmla="*/ 37563 h 87298"/>
                    <a:gd name="connsiteX195" fmla="*/ 110978 w 735301"/>
                    <a:gd name="connsiteY195" fmla="*/ 49641 h 87298"/>
                    <a:gd name="connsiteX196" fmla="*/ 104702 w 735301"/>
                    <a:gd name="connsiteY196" fmla="*/ 57914 h 87298"/>
                    <a:gd name="connsiteX197" fmla="*/ 118776 w 735301"/>
                    <a:gd name="connsiteY197" fmla="*/ 67994 h 87298"/>
                    <a:gd name="connsiteX198" fmla="*/ 127810 w 735301"/>
                    <a:gd name="connsiteY198" fmla="*/ 68565 h 87298"/>
                    <a:gd name="connsiteX199" fmla="*/ 136654 w 735301"/>
                    <a:gd name="connsiteY199" fmla="*/ 73320 h 87298"/>
                    <a:gd name="connsiteX200" fmla="*/ 123531 w 735301"/>
                    <a:gd name="connsiteY200" fmla="*/ 79121 h 87298"/>
                    <a:gd name="connsiteX201" fmla="*/ 111454 w 735301"/>
                    <a:gd name="connsiteY201" fmla="*/ 74080 h 87298"/>
                    <a:gd name="connsiteX202" fmla="*/ 113165 w 735301"/>
                    <a:gd name="connsiteY202" fmla="*/ 70752 h 87298"/>
                    <a:gd name="connsiteX203" fmla="*/ 105367 w 735301"/>
                    <a:gd name="connsiteY203" fmla="*/ 70752 h 87298"/>
                    <a:gd name="connsiteX204" fmla="*/ 101754 w 735301"/>
                    <a:gd name="connsiteY204" fmla="*/ 76363 h 87298"/>
                    <a:gd name="connsiteX205" fmla="*/ 123341 w 735301"/>
                    <a:gd name="connsiteY205" fmla="*/ 87299 h 87298"/>
                    <a:gd name="connsiteX206" fmla="*/ 49641 w 735301"/>
                    <a:gd name="connsiteY206" fmla="*/ 26057 h 87298"/>
                    <a:gd name="connsiteX207" fmla="*/ 49641 w 735301"/>
                    <a:gd name="connsiteY207" fmla="*/ 31002 h 87298"/>
                    <a:gd name="connsiteX208" fmla="*/ 56107 w 735301"/>
                    <a:gd name="connsiteY208" fmla="*/ 31002 h 87298"/>
                    <a:gd name="connsiteX209" fmla="*/ 56107 w 735301"/>
                    <a:gd name="connsiteY209" fmla="*/ 55061 h 87298"/>
                    <a:gd name="connsiteX210" fmla="*/ 71513 w 735301"/>
                    <a:gd name="connsiteY210" fmla="*/ 70942 h 87298"/>
                    <a:gd name="connsiteX211" fmla="*/ 80452 w 735301"/>
                    <a:gd name="connsiteY211" fmla="*/ 68565 h 87298"/>
                    <a:gd name="connsiteX212" fmla="*/ 80452 w 735301"/>
                    <a:gd name="connsiteY212" fmla="*/ 60862 h 87298"/>
                    <a:gd name="connsiteX213" fmla="*/ 73795 w 735301"/>
                    <a:gd name="connsiteY213" fmla="*/ 62098 h 87298"/>
                    <a:gd name="connsiteX214" fmla="*/ 65902 w 735301"/>
                    <a:gd name="connsiteY214" fmla="*/ 54300 h 87298"/>
                    <a:gd name="connsiteX215" fmla="*/ 65902 w 735301"/>
                    <a:gd name="connsiteY215" fmla="*/ 31002 h 87298"/>
                    <a:gd name="connsiteX216" fmla="*/ 78740 w 735301"/>
                    <a:gd name="connsiteY216" fmla="*/ 31002 h 87298"/>
                    <a:gd name="connsiteX217" fmla="*/ 78740 w 735301"/>
                    <a:gd name="connsiteY217" fmla="*/ 22348 h 87298"/>
                    <a:gd name="connsiteX218" fmla="*/ 65902 w 735301"/>
                    <a:gd name="connsiteY218" fmla="*/ 22348 h 87298"/>
                    <a:gd name="connsiteX219" fmla="*/ 65902 w 735301"/>
                    <a:gd name="connsiteY219" fmla="*/ 13599 h 87298"/>
                    <a:gd name="connsiteX220" fmla="*/ 60387 w 735301"/>
                    <a:gd name="connsiteY220" fmla="*/ 13599 h 87298"/>
                    <a:gd name="connsiteX221" fmla="*/ 60196 w 735301"/>
                    <a:gd name="connsiteY221" fmla="*/ 14265 h 87298"/>
                    <a:gd name="connsiteX222" fmla="*/ 49641 w 735301"/>
                    <a:gd name="connsiteY222" fmla="*/ 26057 h 87298"/>
                    <a:gd name="connsiteX223" fmla="*/ 10270 w 735301"/>
                    <a:gd name="connsiteY223" fmla="*/ 42128 h 87298"/>
                    <a:gd name="connsiteX224" fmla="*/ 22728 w 735301"/>
                    <a:gd name="connsiteY224" fmla="*/ 30241 h 87298"/>
                    <a:gd name="connsiteX225" fmla="*/ 33569 w 735301"/>
                    <a:gd name="connsiteY225" fmla="*/ 42128 h 87298"/>
                    <a:gd name="connsiteX226" fmla="*/ 10270 w 735301"/>
                    <a:gd name="connsiteY226" fmla="*/ 42128 h 87298"/>
                    <a:gd name="connsiteX227" fmla="*/ 25201 w 735301"/>
                    <a:gd name="connsiteY227" fmla="*/ 70942 h 87298"/>
                    <a:gd name="connsiteX228" fmla="*/ 41938 w 735301"/>
                    <a:gd name="connsiteY228" fmla="*/ 65807 h 87298"/>
                    <a:gd name="connsiteX229" fmla="*/ 41938 w 735301"/>
                    <a:gd name="connsiteY229" fmla="*/ 56488 h 87298"/>
                    <a:gd name="connsiteX230" fmla="*/ 26057 w 735301"/>
                    <a:gd name="connsiteY230" fmla="*/ 62384 h 87298"/>
                    <a:gd name="connsiteX231" fmla="*/ 10080 w 735301"/>
                    <a:gd name="connsiteY231" fmla="*/ 50306 h 87298"/>
                    <a:gd name="connsiteX232" fmla="*/ 43745 w 735301"/>
                    <a:gd name="connsiteY232" fmla="*/ 50306 h 87298"/>
                    <a:gd name="connsiteX233" fmla="*/ 22443 w 735301"/>
                    <a:gd name="connsiteY233" fmla="*/ 21777 h 87298"/>
                    <a:gd name="connsiteX234" fmla="*/ 0 w 735301"/>
                    <a:gd name="connsiteY234" fmla="*/ 46502 h 87298"/>
                    <a:gd name="connsiteX235" fmla="*/ 25201 w 735301"/>
                    <a:gd name="connsiteY235" fmla="*/ 70942 h 8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735301" h="87298">
                      <a:moveTo>
                        <a:pt x="701625" y="42128"/>
                      </a:moveTo>
                      <a:cubicBezTo>
                        <a:pt x="702766" y="34710"/>
                        <a:pt x="707331" y="30241"/>
                        <a:pt x="714082" y="30241"/>
                      </a:cubicBezTo>
                      <a:cubicBezTo>
                        <a:pt x="720169" y="30241"/>
                        <a:pt x="724163" y="34901"/>
                        <a:pt x="724923" y="42128"/>
                      </a:cubicBezTo>
                      <a:lnTo>
                        <a:pt x="701625" y="42128"/>
                      </a:lnTo>
                      <a:close/>
                      <a:moveTo>
                        <a:pt x="716650" y="70942"/>
                      </a:moveTo>
                      <a:cubicBezTo>
                        <a:pt x="722926" y="70942"/>
                        <a:pt x="729869" y="68755"/>
                        <a:pt x="733387" y="65807"/>
                      </a:cubicBezTo>
                      <a:lnTo>
                        <a:pt x="733387" y="56488"/>
                      </a:lnTo>
                      <a:cubicBezTo>
                        <a:pt x="729393" y="60006"/>
                        <a:pt x="723307" y="62384"/>
                        <a:pt x="717506" y="62384"/>
                      </a:cubicBezTo>
                      <a:cubicBezTo>
                        <a:pt x="708091" y="62384"/>
                        <a:pt x="702766" y="58389"/>
                        <a:pt x="701530" y="50306"/>
                      </a:cubicBezTo>
                      <a:lnTo>
                        <a:pt x="735194" y="50306"/>
                      </a:lnTo>
                      <a:cubicBezTo>
                        <a:pt x="736335" y="32523"/>
                        <a:pt x="728347" y="21777"/>
                        <a:pt x="713892" y="21777"/>
                      </a:cubicBezTo>
                      <a:cubicBezTo>
                        <a:pt x="700103" y="21777"/>
                        <a:pt x="691354" y="31382"/>
                        <a:pt x="691354" y="46502"/>
                      </a:cubicBezTo>
                      <a:cubicBezTo>
                        <a:pt x="691354" y="62193"/>
                        <a:pt x="700484" y="70942"/>
                        <a:pt x="716650" y="70942"/>
                      </a:cubicBezTo>
                      <a:moveTo>
                        <a:pt x="659402" y="70086"/>
                      </a:moveTo>
                      <a:lnTo>
                        <a:pt x="670338" y="70086"/>
                      </a:lnTo>
                      <a:cubicBezTo>
                        <a:pt x="676900" y="55917"/>
                        <a:pt x="682796" y="40131"/>
                        <a:pt x="688121" y="22348"/>
                      </a:cubicBezTo>
                      <a:lnTo>
                        <a:pt x="677946" y="22348"/>
                      </a:lnTo>
                      <a:cubicBezTo>
                        <a:pt x="673952" y="37373"/>
                        <a:pt x="669577" y="49926"/>
                        <a:pt x="665298" y="60196"/>
                      </a:cubicBezTo>
                      <a:cubicBezTo>
                        <a:pt x="660923" y="49736"/>
                        <a:pt x="656263" y="35471"/>
                        <a:pt x="653411" y="22348"/>
                      </a:cubicBezTo>
                      <a:lnTo>
                        <a:pt x="642665" y="22348"/>
                      </a:lnTo>
                      <a:cubicBezTo>
                        <a:pt x="646564" y="37753"/>
                        <a:pt x="652650" y="55156"/>
                        <a:pt x="659402" y="70086"/>
                      </a:cubicBezTo>
                      <a:moveTo>
                        <a:pt x="604531" y="42128"/>
                      </a:moveTo>
                      <a:cubicBezTo>
                        <a:pt x="605672" y="34710"/>
                        <a:pt x="610237" y="30241"/>
                        <a:pt x="616988" y="30241"/>
                      </a:cubicBezTo>
                      <a:cubicBezTo>
                        <a:pt x="623075" y="30241"/>
                        <a:pt x="627069" y="34901"/>
                        <a:pt x="627830" y="42128"/>
                      </a:cubicBezTo>
                      <a:lnTo>
                        <a:pt x="604531" y="42128"/>
                      </a:lnTo>
                      <a:close/>
                      <a:moveTo>
                        <a:pt x="619556" y="70942"/>
                      </a:moveTo>
                      <a:cubicBezTo>
                        <a:pt x="625833" y="70942"/>
                        <a:pt x="632775" y="68755"/>
                        <a:pt x="636293" y="65807"/>
                      </a:cubicBezTo>
                      <a:lnTo>
                        <a:pt x="636293" y="56488"/>
                      </a:lnTo>
                      <a:cubicBezTo>
                        <a:pt x="632299" y="60006"/>
                        <a:pt x="626213" y="62384"/>
                        <a:pt x="620412" y="62384"/>
                      </a:cubicBezTo>
                      <a:cubicBezTo>
                        <a:pt x="610997" y="62384"/>
                        <a:pt x="605672" y="58389"/>
                        <a:pt x="604436" y="50306"/>
                      </a:cubicBezTo>
                      <a:lnTo>
                        <a:pt x="638100" y="50306"/>
                      </a:lnTo>
                      <a:cubicBezTo>
                        <a:pt x="639241" y="32523"/>
                        <a:pt x="631253" y="21777"/>
                        <a:pt x="616798" y="21777"/>
                      </a:cubicBezTo>
                      <a:cubicBezTo>
                        <a:pt x="603009" y="21777"/>
                        <a:pt x="594260" y="31382"/>
                        <a:pt x="594260" y="46502"/>
                      </a:cubicBezTo>
                      <a:cubicBezTo>
                        <a:pt x="594355" y="62193"/>
                        <a:pt x="603390" y="70942"/>
                        <a:pt x="619556" y="70942"/>
                      </a:cubicBezTo>
                      <a:moveTo>
                        <a:pt x="582278" y="59340"/>
                      </a:moveTo>
                      <a:lnTo>
                        <a:pt x="582278" y="6657"/>
                      </a:lnTo>
                      <a:lnTo>
                        <a:pt x="572388" y="6657"/>
                      </a:lnTo>
                      <a:lnTo>
                        <a:pt x="572388" y="60101"/>
                      </a:lnTo>
                      <a:cubicBezTo>
                        <a:pt x="572388" y="66948"/>
                        <a:pt x="576002" y="70942"/>
                        <a:pt x="582183" y="70942"/>
                      </a:cubicBezTo>
                      <a:cubicBezTo>
                        <a:pt x="584085" y="70942"/>
                        <a:pt x="585987" y="70372"/>
                        <a:pt x="587223" y="69706"/>
                      </a:cubicBezTo>
                      <a:lnTo>
                        <a:pt x="587223" y="62288"/>
                      </a:lnTo>
                      <a:cubicBezTo>
                        <a:pt x="586558" y="62574"/>
                        <a:pt x="585892" y="62669"/>
                        <a:pt x="585131" y="62669"/>
                      </a:cubicBezTo>
                      <a:cubicBezTo>
                        <a:pt x="583134" y="62574"/>
                        <a:pt x="582278" y="61528"/>
                        <a:pt x="582278" y="59340"/>
                      </a:cubicBezTo>
                      <a:moveTo>
                        <a:pt x="520941" y="8464"/>
                      </a:moveTo>
                      <a:cubicBezTo>
                        <a:pt x="520941" y="6371"/>
                        <a:pt x="522652" y="4660"/>
                        <a:pt x="524840" y="4660"/>
                      </a:cubicBezTo>
                      <a:cubicBezTo>
                        <a:pt x="526932" y="4660"/>
                        <a:pt x="528548" y="6371"/>
                        <a:pt x="528548" y="8464"/>
                      </a:cubicBezTo>
                      <a:cubicBezTo>
                        <a:pt x="528548" y="10746"/>
                        <a:pt x="526932" y="12363"/>
                        <a:pt x="524840" y="12363"/>
                      </a:cubicBezTo>
                      <a:cubicBezTo>
                        <a:pt x="522652" y="12363"/>
                        <a:pt x="520941" y="10651"/>
                        <a:pt x="520941" y="8464"/>
                      </a:cubicBezTo>
                      <a:moveTo>
                        <a:pt x="516186" y="8559"/>
                      </a:moveTo>
                      <a:cubicBezTo>
                        <a:pt x="516186" y="13314"/>
                        <a:pt x="519990" y="17117"/>
                        <a:pt x="524745" y="17117"/>
                      </a:cubicBezTo>
                      <a:cubicBezTo>
                        <a:pt x="529499" y="17117"/>
                        <a:pt x="533303" y="13314"/>
                        <a:pt x="533303" y="8559"/>
                      </a:cubicBezTo>
                      <a:cubicBezTo>
                        <a:pt x="533303" y="3804"/>
                        <a:pt x="529499" y="0"/>
                        <a:pt x="524745" y="0"/>
                      </a:cubicBezTo>
                      <a:cubicBezTo>
                        <a:pt x="519990" y="0"/>
                        <a:pt x="516186" y="3709"/>
                        <a:pt x="516186" y="8559"/>
                      </a:cubicBezTo>
                      <a:moveTo>
                        <a:pt x="504964" y="56963"/>
                      </a:moveTo>
                      <a:cubicBezTo>
                        <a:pt x="504964" y="65141"/>
                        <a:pt x="511241" y="70942"/>
                        <a:pt x="520180" y="70942"/>
                      </a:cubicBezTo>
                      <a:cubicBezTo>
                        <a:pt x="526171" y="70942"/>
                        <a:pt x="531496" y="68565"/>
                        <a:pt x="534825" y="64856"/>
                      </a:cubicBezTo>
                      <a:cubicBezTo>
                        <a:pt x="535776" y="68755"/>
                        <a:pt x="538248" y="70847"/>
                        <a:pt x="542147" y="70847"/>
                      </a:cubicBezTo>
                      <a:cubicBezTo>
                        <a:pt x="544239" y="70847"/>
                        <a:pt x="546236" y="70181"/>
                        <a:pt x="547187" y="69231"/>
                      </a:cubicBezTo>
                      <a:lnTo>
                        <a:pt x="547187" y="62574"/>
                      </a:lnTo>
                      <a:cubicBezTo>
                        <a:pt x="546617" y="62764"/>
                        <a:pt x="546236" y="62859"/>
                        <a:pt x="545951" y="62859"/>
                      </a:cubicBezTo>
                      <a:cubicBezTo>
                        <a:pt x="544334" y="62859"/>
                        <a:pt x="543574" y="62003"/>
                        <a:pt x="543574" y="60291"/>
                      </a:cubicBezTo>
                      <a:lnTo>
                        <a:pt x="543574" y="39846"/>
                      </a:lnTo>
                      <a:cubicBezTo>
                        <a:pt x="543574" y="28054"/>
                        <a:pt x="536727" y="21682"/>
                        <a:pt x="523889" y="21682"/>
                      </a:cubicBezTo>
                      <a:cubicBezTo>
                        <a:pt x="518468" y="21682"/>
                        <a:pt x="513048" y="23109"/>
                        <a:pt x="509054" y="25581"/>
                      </a:cubicBezTo>
                      <a:lnTo>
                        <a:pt x="509054" y="34996"/>
                      </a:lnTo>
                      <a:cubicBezTo>
                        <a:pt x="513428" y="31857"/>
                        <a:pt x="517707" y="30336"/>
                        <a:pt x="522652" y="30336"/>
                      </a:cubicBezTo>
                      <a:cubicBezTo>
                        <a:pt x="529499" y="30336"/>
                        <a:pt x="533493" y="33664"/>
                        <a:pt x="533589" y="39465"/>
                      </a:cubicBezTo>
                      <a:cubicBezTo>
                        <a:pt x="513904" y="40416"/>
                        <a:pt x="504964" y="45837"/>
                        <a:pt x="504964" y="56963"/>
                      </a:cubicBezTo>
                      <a:moveTo>
                        <a:pt x="515045" y="56012"/>
                      </a:moveTo>
                      <a:cubicBezTo>
                        <a:pt x="515045" y="50211"/>
                        <a:pt x="520275" y="47644"/>
                        <a:pt x="533779" y="47168"/>
                      </a:cubicBezTo>
                      <a:lnTo>
                        <a:pt x="533779" y="57534"/>
                      </a:lnTo>
                      <a:cubicBezTo>
                        <a:pt x="530831" y="60767"/>
                        <a:pt x="527027" y="62574"/>
                        <a:pt x="522462" y="62574"/>
                      </a:cubicBezTo>
                      <a:cubicBezTo>
                        <a:pt x="517802" y="62479"/>
                        <a:pt x="515045" y="60101"/>
                        <a:pt x="515045" y="56012"/>
                      </a:cubicBezTo>
                      <a:moveTo>
                        <a:pt x="445814" y="46312"/>
                      </a:moveTo>
                      <a:cubicBezTo>
                        <a:pt x="445814" y="36612"/>
                        <a:pt x="451520" y="30241"/>
                        <a:pt x="459508" y="30241"/>
                      </a:cubicBezTo>
                      <a:cubicBezTo>
                        <a:pt x="464263" y="30241"/>
                        <a:pt x="467591" y="32143"/>
                        <a:pt x="469683" y="34330"/>
                      </a:cubicBezTo>
                      <a:lnTo>
                        <a:pt x="469683" y="58104"/>
                      </a:lnTo>
                      <a:cubicBezTo>
                        <a:pt x="467306" y="60767"/>
                        <a:pt x="463692" y="62288"/>
                        <a:pt x="459223" y="62288"/>
                      </a:cubicBezTo>
                      <a:cubicBezTo>
                        <a:pt x="451140" y="62288"/>
                        <a:pt x="445814" y="55727"/>
                        <a:pt x="445814" y="46312"/>
                      </a:cubicBezTo>
                      <a:moveTo>
                        <a:pt x="470730" y="66092"/>
                      </a:moveTo>
                      <a:lnTo>
                        <a:pt x="471205" y="70181"/>
                      </a:lnTo>
                      <a:lnTo>
                        <a:pt x="479574" y="70181"/>
                      </a:lnTo>
                      <a:lnTo>
                        <a:pt x="479574" y="6657"/>
                      </a:lnTo>
                      <a:lnTo>
                        <a:pt x="469683" y="6657"/>
                      </a:lnTo>
                      <a:lnTo>
                        <a:pt x="469683" y="25581"/>
                      </a:lnTo>
                      <a:cubicBezTo>
                        <a:pt x="466735" y="23109"/>
                        <a:pt x="463027" y="21682"/>
                        <a:pt x="457796" y="21682"/>
                      </a:cubicBezTo>
                      <a:cubicBezTo>
                        <a:pt x="444958" y="21682"/>
                        <a:pt x="435639" y="31192"/>
                        <a:pt x="435639" y="46312"/>
                      </a:cubicBezTo>
                      <a:cubicBezTo>
                        <a:pt x="435639" y="61147"/>
                        <a:pt x="444958" y="70847"/>
                        <a:pt x="457796" y="70847"/>
                      </a:cubicBezTo>
                      <a:cubicBezTo>
                        <a:pt x="463122" y="70942"/>
                        <a:pt x="467591" y="68945"/>
                        <a:pt x="470730" y="66092"/>
                      </a:cubicBezTo>
                      <a:moveTo>
                        <a:pt x="394937" y="42128"/>
                      </a:moveTo>
                      <a:cubicBezTo>
                        <a:pt x="396078" y="34710"/>
                        <a:pt x="400643" y="30241"/>
                        <a:pt x="407395" y="30241"/>
                      </a:cubicBezTo>
                      <a:cubicBezTo>
                        <a:pt x="413481" y="30241"/>
                        <a:pt x="417475" y="34901"/>
                        <a:pt x="418236" y="42128"/>
                      </a:cubicBezTo>
                      <a:lnTo>
                        <a:pt x="394937" y="42128"/>
                      </a:lnTo>
                      <a:close/>
                      <a:moveTo>
                        <a:pt x="409868" y="70942"/>
                      </a:moveTo>
                      <a:cubicBezTo>
                        <a:pt x="416144" y="70942"/>
                        <a:pt x="423086" y="68755"/>
                        <a:pt x="426605" y="65807"/>
                      </a:cubicBezTo>
                      <a:lnTo>
                        <a:pt x="426605" y="56488"/>
                      </a:lnTo>
                      <a:cubicBezTo>
                        <a:pt x="422610" y="60006"/>
                        <a:pt x="416524" y="62384"/>
                        <a:pt x="410723" y="62384"/>
                      </a:cubicBezTo>
                      <a:cubicBezTo>
                        <a:pt x="401309" y="62384"/>
                        <a:pt x="395983" y="58389"/>
                        <a:pt x="394747" y="50306"/>
                      </a:cubicBezTo>
                      <a:lnTo>
                        <a:pt x="428411" y="50306"/>
                      </a:lnTo>
                      <a:cubicBezTo>
                        <a:pt x="429553" y="32523"/>
                        <a:pt x="421564" y="21777"/>
                        <a:pt x="407110" y="21777"/>
                      </a:cubicBezTo>
                      <a:cubicBezTo>
                        <a:pt x="393321" y="21777"/>
                        <a:pt x="384572" y="31382"/>
                        <a:pt x="384572" y="46502"/>
                      </a:cubicBezTo>
                      <a:cubicBezTo>
                        <a:pt x="384667" y="62193"/>
                        <a:pt x="393701" y="70942"/>
                        <a:pt x="409868" y="70942"/>
                      </a:cubicBezTo>
                      <a:moveTo>
                        <a:pt x="349576" y="26057"/>
                      </a:moveTo>
                      <a:lnTo>
                        <a:pt x="349576" y="31002"/>
                      </a:lnTo>
                      <a:lnTo>
                        <a:pt x="356043" y="31002"/>
                      </a:lnTo>
                      <a:lnTo>
                        <a:pt x="356043" y="55061"/>
                      </a:lnTo>
                      <a:cubicBezTo>
                        <a:pt x="356043" y="65332"/>
                        <a:pt x="361368" y="70942"/>
                        <a:pt x="371448" y="70942"/>
                      </a:cubicBezTo>
                      <a:cubicBezTo>
                        <a:pt x="375062" y="70942"/>
                        <a:pt x="378866" y="69896"/>
                        <a:pt x="380387" y="68565"/>
                      </a:cubicBezTo>
                      <a:lnTo>
                        <a:pt x="380387" y="60862"/>
                      </a:lnTo>
                      <a:cubicBezTo>
                        <a:pt x="378771" y="61623"/>
                        <a:pt x="375918" y="62098"/>
                        <a:pt x="373731" y="62098"/>
                      </a:cubicBezTo>
                      <a:cubicBezTo>
                        <a:pt x="368025" y="62098"/>
                        <a:pt x="365838" y="59911"/>
                        <a:pt x="365838" y="54300"/>
                      </a:cubicBezTo>
                      <a:lnTo>
                        <a:pt x="365838" y="31002"/>
                      </a:lnTo>
                      <a:lnTo>
                        <a:pt x="378676" y="31002"/>
                      </a:lnTo>
                      <a:lnTo>
                        <a:pt x="378676" y="22348"/>
                      </a:lnTo>
                      <a:lnTo>
                        <a:pt x="365838" y="22348"/>
                      </a:lnTo>
                      <a:lnTo>
                        <a:pt x="365838" y="13599"/>
                      </a:lnTo>
                      <a:lnTo>
                        <a:pt x="360322" y="13599"/>
                      </a:lnTo>
                      <a:lnTo>
                        <a:pt x="360132" y="14265"/>
                      </a:lnTo>
                      <a:cubicBezTo>
                        <a:pt x="358230" y="20161"/>
                        <a:pt x="355092" y="23584"/>
                        <a:pt x="349576" y="26057"/>
                      </a:cubicBezTo>
                      <a:moveTo>
                        <a:pt x="328084" y="21682"/>
                      </a:moveTo>
                      <a:cubicBezTo>
                        <a:pt x="333600" y="21682"/>
                        <a:pt x="338830" y="22633"/>
                        <a:pt x="341778" y="24440"/>
                      </a:cubicBezTo>
                      <a:lnTo>
                        <a:pt x="341683" y="33950"/>
                      </a:lnTo>
                      <a:cubicBezTo>
                        <a:pt x="338164" y="31572"/>
                        <a:pt x="333410" y="30336"/>
                        <a:pt x="328655" y="30336"/>
                      </a:cubicBezTo>
                      <a:cubicBezTo>
                        <a:pt x="323424" y="30336"/>
                        <a:pt x="320572" y="31857"/>
                        <a:pt x="320572" y="34901"/>
                      </a:cubicBezTo>
                      <a:cubicBezTo>
                        <a:pt x="320476" y="37658"/>
                        <a:pt x="322854" y="39275"/>
                        <a:pt x="329511" y="41177"/>
                      </a:cubicBezTo>
                      <a:cubicBezTo>
                        <a:pt x="341112" y="44505"/>
                        <a:pt x="345107" y="48309"/>
                        <a:pt x="345107" y="56297"/>
                      </a:cubicBezTo>
                      <a:cubicBezTo>
                        <a:pt x="345107" y="65046"/>
                        <a:pt x="337404" y="70942"/>
                        <a:pt x="325897" y="70942"/>
                      </a:cubicBezTo>
                      <a:cubicBezTo>
                        <a:pt x="319335" y="70942"/>
                        <a:pt x="314105" y="69896"/>
                        <a:pt x="310111" y="67804"/>
                      </a:cubicBezTo>
                      <a:lnTo>
                        <a:pt x="310111" y="57534"/>
                      </a:lnTo>
                      <a:cubicBezTo>
                        <a:pt x="314580" y="60482"/>
                        <a:pt x="320381" y="62384"/>
                        <a:pt x="325517" y="62384"/>
                      </a:cubicBezTo>
                      <a:cubicBezTo>
                        <a:pt x="331222" y="62384"/>
                        <a:pt x="334931" y="60291"/>
                        <a:pt x="334931" y="57058"/>
                      </a:cubicBezTo>
                      <a:cubicBezTo>
                        <a:pt x="334931" y="53349"/>
                        <a:pt x="331508" y="52208"/>
                        <a:pt x="323995" y="49926"/>
                      </a:cubicBezTo>
                      <a:cubicBezTo>
                        <a:pt x="314676" y="47073"/>
                        <a:pt x="310586" y="42889"/>
                        <a:pt x="310586" y="35852"/>
                      </a:cubicBezTo>
                      <a:cubicBezTo>
                        <a:pt x="310586" y="27008"/>
                        <a:pt x="317243" y="21682"/>
                        <a:pt x="328084" y="21682"/>
                      </a:cubicBezTo>
                      <a:moveTo>
                        <a:pt x="256191" y="26057"/>
                      </a:moveTo>
                      <a:lnTo>
                        <a:pt x="256191" y="31002"/>
                      </a:lnTo>
                      <a:lnTo>
                        <a:pt x="262658" y="31002"/>
                      </a:lnTo>
                      <a:lnTo>
                        <a:pt x="262658" y="55061"/>
                      </a:lnTo>
                      <a:cubicBezTo>
                        <a:pt x="262658" y="65332"/>
                        <a:pt x="267983" y="70942"/>
                        <a:pt x="278063" y="70942"/>
                      </a:cubicBezTo>
                      <a:cubicBezTo>
                        <a:pt x="281677" y="70942"/>
                        <a:pt x="285481" y="69896"/>
                        <a:pt x="287002" y="68565"/>
                      </a:cubicBezTo>
                      <a:lnTo>
                        <a:pt x="287002" y="60862"/>
                      </a:lnTo>
                      <a:cubicBezTo>
                        <a:pt x="285386" y="61623"/>
                        <a:pt x="282533" y="62098"/>
                        <a:pt x="280346" y="62098"/>
                      </a:cubicBezTo>
                      <a:cubicBezTo>
                        <a:pt x="274640" y="62098"/>
                        <a:pt x="272453" y="59911"/>
                        <a:pt x="272453" y="54300"/>
                      </a:cubicBezTo>
                      <a:lnTo>
                        <a:pt x="272453" y="31002"/>
                      </a:lnTo>
                      <a:lnTo>
                        <a:pt x="285291" y="31002"/>
                      </a:lnTo>
                      <a:lnTo>
                        <a:pt x="285291" y="22348"/>
                      </a:lnTo>
                      <a:lnTo>
                        <a:pt x="272453" y="22348"/>
                      </a:lnTo>
                      <a:lnTo>
                        <a:pt x="272453" y="13599"/>
                      </a:lnTo>
                      <a:lnTo>
                        <a:pt x="266937" y="13599"/>
                      </a:lnTo>
                      <a:lnTo>
                        <a:pt x="266747" y="14265"/>
                      </a:lnTo>
                      <a:cubicBezTo>
                        <a:pt x="264940" y="20161"/>
                        <a:pt x="261707" y="23584"/>
                        <a:pt x="256191" y="26057"/>
                      </a:cubicBezTo>
                      <a:moveTo>
                        <a:pt x="215109" y="46312"/>
                      </a:moveTo>
                      <a:cubicBezTo>
                        <a:pt x="215109" y="36612"/>
                        <a:pt x="220815" y="30241"/>
                        <a:pt x="228803" y="30241"/>
                      </a:cubicBezTo>
                      <a:cubicBezTo>
                        <a:pt x="233558" y="30241"/>
                        <a:pt x="236886" y="32143"/>
                        <a:pt x="238978" y="34330"/>
                      </a:cubicBezTo>
                      <a:lnTo>
                        <a:pt x="238978" y="58104"/>
                      </a:lnTo>
                      <a:cubicBezTo>
                        <a:pt x="236601" y="60767"/>
                        <a:pt x="232987" y="62288"/>
                        <a:pt x="228518" y="62288"/>
                      </a:cubicBezTo>
                      <a:cubicBezTo>
                        <a:pt x="220435" y="62288"/>
                        <a:pt x="215109" y="55727"/>
                        <a:pt x="215109" y="46312"/>
                      </a:cubicBezTo>
                      <a:moveTo>
                        <a:pt x="240024" y="66092"/>
                      </a:moveTo>
                      <a:lnTo>
                        <a:pt x="240500" y="70181"/>
                      </a:lnTo>
                      <a:lnTo>
                        <a:pt x="248868" y="70181"/>
                      </a:lnTo>
                      <a:lnTo>
                        <a:pt x="248868" y="6657"/>
                      </a:lnTo>
                      <a:lnTo>
                        <a:pt x="238978" y="6657"/>
                      </a:lnTo>
                      <a:lnTo>
                        <a:pt x="238978" y="25581"/>
                      </a:lnTo>
                      <a:cubicBezTo>
                        <a:pt x="236030" y="23109"/>
                        <a:pt x="232322" y="21682"/>
                        <a:pt x="227091" y="21682"/>
                      </a:cubicBezTo>
                      <a:cubicBezTo>
                        <a:pt x="214253" y="21682"/>
                        <a:pt x="204934" y="31192"/>
                        <a:pt x="204934" y="46312"/>
                      </a:cubicBezTo>
                      <a:cubicBezTo>
                        <a:pt x="204934" y="61147"/>
                        <a:pt x="214253" y="70847"/>
                        <a:pt x="227091" y="70847"/>
                      </a:cubicBezTo>
                      <a:cubicBezTo>
                        <a:pt x="232417" y="70942"/>
                        <a:pt x="236886" y="68945"/>
                        <a:pt x="240024" y="66092"/>
                      </a:cubicBezTo>
                      <a:moveTo>
                        <a:pt x="161950" y="46312"/>
                      </a:moveTo>
                      <a:cubicBezTo>
                        <a:pt x="161950" y="36422"/>
                        <a:pt x="166895" y="30336"/>
                        <a:pt x="174788" y="30336"/>
                      </a:cubicBezTo>
                      <a:cubicBezTo>
                        <a:pt x="182776" y="30336"/>
                        <a:pt x="187816" y="36422"/>
                        <a:pt x="187816" y="46312"/>
                      </a:cubicBezTo>
                      <a:cubicBezTo>
                        <a:pt x="187816" y="56202"/>
                        <a:pt x="182776" y="62384"/>
                        <a:pt x="175073" y="62384"/>
                      </a:cubicBezTo>
                      <a:cubicBezTo>
                        <a:pt x="166895" y="62288"/>
                        <a:pt x="161950" y="56202"/>
                        <a:pt x="161950" y="46312"/>
                      </a:cubicBezTo>
                      <a:moveTo>
                        <a:pt x="197897" y="46312"/>
                      </a:moveTo>
                      <a:cubicBezTo>
                        <a:pt x="197897" y="32048"/>
                        <a:pt x="189908" y="21777"/>
                        <a:pt x="174883" y="21777"/>
                      </a:cubicBezTo>
                      <a:cubicBezTo>
                        <a:pt x="159953" y="21777"/>
                        <a:pt x="151965" y="32238"/>
                        <a:pt x="151965" y="46312"/>
                      </a:cubicBezTo>
                      <a:cubicBezTo>
                        <a:pt x="151965" y="60577"/>
                        <a:pt x="159858" y="70942"/>
                        <a:pt x="174978" y="70942"/>
                      </a:cubicBezTo>
                      <a:cubicBezTo>
                        <a:pt x="189813" y="70942"/>
                        <a:pt x="197897" y="60387"/>
                        <a:pt x="197897" y="46312"/>
                      </a:cubicBezTo>
                      <a:moveTo>
                        <a:pt x="114592" y="37183"/>
                      </a:moveTo>
                      <a:cubicBezTo>
                        <a:pt x="114592" y="32618"/>
                        <a:pt x="117920" y="29765"/>
                        <a:pt x="122770" y="29765"/>
                      </a:cubicBezTo>
                      <a:cubicBezTo>
                        <a:pt x="127810" y="29765"/>
                        <a:pt x="131234" y="32713"/>
                        <a:pt x="131234" y="37183"/>
                      </a:cubicBezTo>
                      <a:cubicBezTo>
                        <a:pt x="131234" y="41652"/>
                        <a:pt x="128000" y="44600"/>
                        <a:pt x="123055" y="44600"/>
                      </a:cubicBezTo>
                      <a:cubicBezTo>
                        <a:pt x="117825" y="44600"/>
                        <a:pt x="114592" y="41748"/>
                        <a:pt x="114592" y="37183"/>
                      </a:cubicBezTo>
                      <a:moveTo>
                        <a:pt x="123341" y="87299"/>
                      </a:moveTo>
                      <a:cubicBezTo>
                        <a:pt x="137130" y="87299"/>
                        <a:pt x="146639" y="81213"/>
                        <a:pt x="146639" y="72369"/>
                      </a:cubicBezTo>
                      <a:cubicBezTo>
                        <a:pt x="146639" y="65141"/>
                        <a:pt x="141409" y="60577"/>
                        <a:pt x="129427" y="59816"/>
                      </a:cubicBezTo>
                      <a:lnTo>
                        <a:pt x="119822" y="59150"/>
                      </a:lnTo>
                      <a:cubicBezTo>
                        <a:pt x="115257" y="58865"/>
                        <a:pt x="113355" y="57534"/>
                        <a:pt x="113355" y="55156"/>
                      </a:cubicBezTo>
                      <a:cubicBezTo>
                        <a:pt x="113355" y="53730"/>
                        <a:pt x="114211" y="52493"/>
                        <a:pt x="115923" y="51828"/>
                      </a:cubicBezTo>
                      <a:cubicBezTo>
                        <a:pt x="118015" y="52398"/>
                        <a:pt x="120393" y="52779"/>
                        <a:pt x="122960" y="52779"/>
                      </a:cubicBezTo>
                      <a:cubicBezTo>
                        <a:pt x="133896" y="52779"/>
                        <a:pt x="141124" y="46597"/>
                        <a:pt x="141124" y="37373"/>
                      </a:cubicBezTo>
                      <a:cubicBezTo>
                        <a:pt x="141124" y="34425"/>
                        <a:pt x="140078" y="31762"/>
                        <a:pt x="138271" y="29765"/>
                      </a:cubicBezTo>
                      <a:cubicBezTo>
                        <a:pt x="141409" y="30241"/>
                        <a:pt x="143977" y="30241"/>
                        <a:pt x="146354" y="29765"/>
                      </a:cubicBezTo>
                      <a:lnTo>
                        <a:pt x="146354" y="21777"/>
                      </a:lnTo>
                      <a:cubicBezTo>
                        <a:pt x="138366" y="23109"/>
                        <a:pt x="130378" y="21777"/>
                        <a:pt x="122960" y="21777"/>
                      </a:cubicBezTo>
                      <a:cubicBezTo>
                        <a:pt x="111834" y="21777"/>
                        <a:pt x="104797" y="27958"/>
                        <a:pt x="104797" y="37563"/>
                      </a:cubicBezTo>
                      <a:cubicBezTo>
                        <a:pt x="104797" y="42794"/>
                        <a:pt x="107079" y="46883"/>
                        <a:pt x="110978" y="49641"/>
                      </a:cubicBezTo>
                      <a:cubicBezTo>
                        <a:pt x="106889" y="51352"/>
                        <a:pt x="104702" y="54300"/>
                        <a:pt x="104702" y="57914"/>
                      </a:cubicBezTo>
                      <a:cubicBezTo>
                        <a:pt x="104702" y="63905"/>
                        <a:pt x="109552" y="67424"/>
                        <a:pt x="118776" y="67994"/>
                      </a:cubicBezTo>
                      <a:lnTo>
                        <a:pt x="127810" y="68565"/>
                      </a:lnTo>
                      <a:cubicBezTo>
                        <a:pt x="134562" y="69040"/>
                        <a:pt x="136654" y="70467"/>
                        <a:pt x="136654" y="73320"/>
                      </a:cubicBezTo>
                      <a:cubicBezTo>
                        <a:pt x="136654" y="76743"/>
                        <a:pt x="131234" y="79121"/>
                        <a:pt x="123531" y="79121"/>
                      </a:cubicBezTo>
                      <a:cubicBezTo>
                        <a:pt x="115733" y="79121"/>
                        <a:pt x="111454" y="77409"/>
                        <a:pt x="111454" y="74080"/>
                      </a:cubicBezTo>
                      <a:cubicBezTo>
                        <a:pt x="111454" y="72939"/>
                        <a:pt x="112119" y="71703"/>
                        <a:pt x="113165" y="70752"/>
                      </a:cubicBezTo>
                      <a:lnTo>
                        <a:pt x="105367" y="70752"/>
                      </a:lnTo>
                      <a:cubicBezTo>
                        <a:pt x="103180" y="71798"/>
                        <a:pt x="101754" y="73985"/>
                        <a:pt x="101754" y="76363"/>
                      </a:cubicBezTo>
                      <a:cubicBezTo>
                        <a:pt x="101754" y="82734"/>
                        <a:pt x="110122" y="87299"/>
                        <a:pt x="123341" y="87299"/>
                      </a:cubicBezTo>
                      <a:moveTo>
                        <a:pt x="49641" y="26057"/>
                      </a:moveTo>
                      <a:lnTo>
                        <a:pt x="49641" y="31002"/>
                      </a:lnTo>
                      <a:lnTo>
                        <a:pt x="56107" y="31002"/>
                      </a:lnTo>
                      <a:lnTo>
                        <a:pt x="56107" y="55061"/>
                      </a:lnTo>
                      <a:cubicBezTo>
                        <a:pt x="56107" y="65332"/>
                        <a:pt x="61433" y="70942"/>
                        <a:pt x="71513" y="70942"/>
                      </a:cubicBezTo>
                      <a:cubicBezTo>
                        <a:pt x="75127" y="70942"/>
                        <a:pt x="78930" y="69896"/>
                        <a:pt x="80452" y="68565"/>
                      </a:cubicBezTo>
                      <a:lnTo>
                        <a:pt x="80452" y="60862"/>
                      </a:lnTo>
                      <a:cubicBezTo>
                        <a:pt x="78835" y="61623"/>
                        <a:pt x="75982" y="62098"/>
                        <a:pt x="73795" y="62098"/>
                      </a:cubicBezTo>
                      <a:cubicBezTo>
                        <a:pt x="68089" y="62098"/>
                        <a:pt x="65902" y="59911"/>
                        <a:pt x="65902" y="54300"/>
                      </a:cubicBezTo>
                      <a:lnTo>
                        <a:pt x="65902" y="31002"/>
                      </a:lnTo>
                      <a:lnTo>
                        <a:pt x="78740" y="31002"/>
                      </a:lnTo>
                      <a:lnTo>
                        <a:pt x="78740" y="22348"/>
                      </a:lnTo>
                      <a:lnTo>
                        <a:pt x="65902" y="22348"/>
                      </a:lnTo>
                      <a:lnTo>
                        <a:pt x="65902" y="13599"/>
                      </a:lnTo>
                      <a:lnTo>
                        <a:pt x="60387" y="13599"/>
                      </a:lnTo>
                      <a:lnTo>
                        <a:pt x="60196" y="14265"/>
                      </a:lnTo>
                      <a:cubicBezTo>
                        <a:pt x="58294" y="20161"/>
                        <a:pt x="55156" y="23584"/>
                        <a:pt x="49641" y="26057"/>
                      </a:cubicBezTo>
                      <a:moveTo>
                        <a:pt x="10270" y="42128"/>
                      </a:moveTo>
                      <a:cubicBezTo>
                        <a:pt x="11412" y="34710"/>
                        <a:pt x="15976" y="30241"/>
                        <a:pt x="22728" y="30241"/>
                      </a:cubicBezTo>
                      <a:cubicBezTo>
                        <a:pt x="28814" y="30241"/>
                        <a:pt x="32808" y="34901"/>
                        <a:pt x="33569" y="42128"/>
                      </a:cubicBezTo>
                      <a:lnTo>
                        <a:pt x="10270" y="42128"/>
                      </a:lnTo>
                      <a:close/>
                      <a:moveTo>
                        <a:pt x="25201" y="70942"/>
                      </a:moveTo>
                      <a:cubicBezTo>
                        <a:pt x="31477" y="70942"/>
                        <a:pt x="38419" y="68755"/>
                        <a:pt x="41938" y="65807"/>
                      </a:cubicBezTo>
                      <a:lnTo>
                        <a:pt x="41938" y="56488"/>
                      </a:lnTo>
                      <a:cubicBezTo>
                        <a:pt x="37944" y="60006"/>
                        <a:pt x="31857" y="62384"/>
                        <a:pt x="26057" y="62384"/>
                      </a:cubicBezTo>
                      <a:cubicBezTo>
                        <a:pt x="16642" y="62384"/>
                        <a:pt x="11317" y="58389"/>
                        <a:pt x="10080" y="50306"/>
                      </a:cubicBezTo>
                      <a:lnTo>
                        <a:pt x="43745" y="50306"/>
                      </a:lnTo>
                      <a:cubicBezTo>
                        <a:pt x="44886" y="32523"/>
                        <a:pt x="36898" y="21777"/>
                        <a:pt x="22443" y="21777"/>
                      </a:cubicBezTo>
                      <a:cubicBezTo>
                        <a:pt x="8654" y="21777"/>
                        <a:pt x="0" y="31382"/>
                        <a:pt x="0" y="46502"/>
                      </a:cubicBezTo>
                      <a:cubicBezTo>
                        <a:pt x="0" y="62193"/>
                        <a:pt x="9034" y="70942"/>
                        <a:pt x="25201" y="70942"/>
                      </a:cubicBezTo>
                    </a:path>
                  </a:pathLst>
                </a:custGeom>
                <a:solidFill>
                  <a:srgbClr val="000000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72" name="Frihåndsform: figur 71">
                <a:extLst>
                  <a:ext uri="{FF2B5EF4-FFF2-40B4-BE49-F238E27FC236}">
                    <a16:creationId xmlns:a16="http://schemas.microsoft.com/office/drawing/2014/main" id="{CF08AE87-6C50-4E3F-89C1-4B24BDB999D4}"/>
                  </a:ext>
                </a:extLst>
              </p:cNvPr>
              <p:cNvSpPr/>
              <p:nvPr/>
            </p:nvSpPr>
            <p:spPr>
              <a:xfrm>
                <a:off x="10422185" y="1044448"/>
                <a:ext cx="36327" cy="9414"/>
              </a:xfrm>
              <a:custGeom>
                <a:avLst/>
                <a:gdLst>
                  <a:gd name="connsiteX0" fmla="*/ 0 w 36327"/>
                  <a:gd name="connsiteY0" fmla="*/ 0 h 9414"/>
                  <a:gd name="connsiteX1" fmla="*/ 36327 w 36327"/>
                  <a:gd name="connsiteY1" fmla="*/ 0 h 9414"/>
                  <a:gd name="connsiteX2" fmla="*/ 36327 w 36327"/>
                  <a:gd name="connsiteY2" fmla="*/ 9415 h 9414"/>
                  <a:gd name="connsiteX3" fmla="*/ 0 w 36327"/>
                  <a:gd name="connsiteY3" fmla="*/ 9415 h 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27" h="9414">
                    <a:moveTo>
                      <a:pt x="0" y="0"/>
                    </a:moveTo>
                    <a:lnTo>
                      <a:pt x="36327" y="0"/>
                    </a:lnTo>
                    <a:lnTo>
                      <a:pt x="36327" y="9415"/>
                    </a:lnTo>
                    <a:lnTo>
                      <a:pt x="0" y="9415"/>
                    </a:lnTo>
                    <a:close/>
                  </a:path>
                </a:pathLst>
              </a:custGeom>
              <a:solidFill>
                <a:srgbClr val="000000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158" name="Text Placeholder 12">
            <a:extLst>
              <a:ext uri="{FF2B5EF4-FFF2-40B4-BE49-F238E27FC236}">
                <a16:creationId xmlns:a16="http://schemas.microsoft.com/office/drawing/2014/main" id="{8E64F98C-C076-4B5A-8E19-E3FE6487C0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92118" y="1329"/>
            <a:ext cx="1561628" cy="69656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latin typeface="+mn-lt"/>
              </a:defRPr>
            </a:lvl1pPr>
          </a:lstStyle>
          <a:p>
            <a:pPr lvl="0"/>
            <a:r>
              <a:rPr lang="en-US"/>
              <a:t>    </a:t>
            </a:r>
            <a:endParaRPr lang="nb-NO"/>
          </a:p>
        </p:txBody>
      </p:sp>
      <p:grpSp>
        <p:nvGrpSpPr>
          <p:cNvPr id="159" name="dasdasda">
            <a:extLst>
              <a:ext uri="{FF2B5EF4-FFF2-40B4-BE49-F238E27FC236}">
                <a16:creationId xmlns:a16="http://schemas.microsoft.com/office/drawing/2014/main" id="{4033F6D0-D48D-41E6-91CF-89E0EA81EFD6}"/>
              </a:ext>
            </a:extLst>
          </p:cNvPr>
          <p:cNvGrpSpPr/>
          <p:nvPr userDrawn="1"/>
        </p:nvGrpSpPr>
        <p:grpSpPr>
          <a:xfrm>
            <a:off x="10819799" y="142943"/>
            <a:ext cx="1179545" cy="469900"/>
            <a:chOff x="10053875" y="625546"/>
            <a:chExt cx="1163332" cy="470539"/>
          </a:xfrm>
        </p:grpSpPr>
        <p:grpSp>
          <p:nvGrpSpPr>
            <p:cNvPr id="160" name="dasdasda">
              <a:extLst>
                <a:ext uri="{FF2B5EF4-FFF2-40B4-BE49-F238E27FC236}">
                  <a16:creationId xmlns:a16="http://schemas.microsoft.com/office/drawing/2014/main" id="{E18FEED7-D171-4754-96BE-AAA6F587FA13}"/>
                </a:ext>
              </a:extLst>
            </p:cNvPr>
            <p:cNvGrpSpPr/>
            <p:nvPr/>
          </p:nvGrpSpPr>
          <p:grpSpPr>
            <a:xfrm>
              <a:off x="10421710" y="740423"/>
              <a:ext cx="601392" cy="108410"/>
              <a:chOff x="10421710" y="740423"/>
              <a:chExt cx="601392" cy="108410"/>
            </a:xfrm>
            <a:solidFill>
              <a:srgbClr val="12110C"/>
            </a:solidFill>
          </p:grpSpPr>
          <p:sp>
            <p:nvSpPr>
              <p:cNvPr id="284" name="Frihåndsform: figur 283">
                <a:extLst>
                  <a:ext uri="{FF2B5EF4-FFF2-40B4-BE49-F238E27FC236}">
                    <a16:creationId xmlns:a16="http://schemas.microsoft.com/office/drawing/2014/main" id="{90541D87-902B-4D5E-ADD8-2A483D6D54E6}"/>
                  </a:ext>
                </a:extLst>
              </p:cNvPr>
              <p:cNvSpPr/>
              <p:nvPr/>
            </p:nvSpPr>
            <p:spPr>
              <a:xfrm>
                <a:off x="10421710" y="740423"/>
                <a:ext cx="97189" cy="108315"/>
              </a:xfrm>
              <a:custGeom>
                <a:avLst/>
                <a:gdLst>
                  <a:gd name="connsiteX0" fmla="*/ 40416 w 97189"/>
                  <a:gd name="connsiteY0" fmla="*/ 88060 h 108315"/>
                  <a:gd name="connsiteX1" fmla="*/ 57439 w 97189"/>
                  <a:gd name="connsiteY1" fmla="*/ 83780 h 108315"/>
                  <a:gd name="connsiteX2" fmla="*/ 69326 w 97189"/>
                  <a:gd name="connsiteY2" fmla="*/ 71798 h 108315"/>
                  <a:gd name="connsiteX3" fmla="*/ 73700 w 97189"/>
                  <a:gd name="connsiteY3" fmla="*/ 54586 h 108315"/>
                  <a:gd name="connsiteX4" fmla="*/ 69421 w 97189"/>
                  <a:gd name="connsiteY4" fmla="*/ 36612 h 108315"/>
                  <a:gd name="connsiteX5" fmla="*/ 57629 w 97189"/>
                  <a:gd name="connsiteY5" fmla="*/ 24630 h 108315"/>
                  <a:gd name="connsiteX6" fmla="*/ 40321 w 97189"/>
                  <a:gd name="connsiteY6" fmla="*/ 20351 h 108315"/>
                  <a:gd name="connsiteX7" fmla="*/ 23109 w 97189"/>
                  <a:gd name="connsiteY7" fmla="*/ 20351 h 108315"/>
                  <a:gd name="connsiteX8" fmla="*/ 23109 w 97189"/>
                  <a:gd name="connsiteY8" fmla="*/ 88155 h 108315"/>
                  <a:gd name="connsiteX9" fmla="*/ 40416 w 97189"/>
                  <a:gd name="connsiteY9" fmla="*/ 88155 h 108315"/>
                  <a:gd name="connsiteX10" fmla="*/ 0 w 97189"/>
                  <a:gd name="connsiteY10" fmla="*/ 0 h 108315"/>
                  <a:gd name="connsiteX11" fmla="*/ 39275 w 97189"/>
                  <a:gd name="connsiteY11" fmla="*/ 0 h 108315"/>
                  <a:gd name="connsiteX12" fmla="*/ 81783 w 97189"/>
                  <a:gd name="connsiteY12" fmla="*/ 13979 h 108315"/>
                  <a:gd name="connsiteX13" fmla="*/ 97189 w 97189"/>
                  <a:gd name="connsiteY13" fmla="*/ 54205 h 108315"/>
                  <a:gd name="connsiteX14" fmla="*/ 89676 w 97189"/>
                  <a:gd name="connsiteY14" fmla="*/ 82734 h 108315"/>
                  <a:gd name="connsiteX15" fmla="*/ 68945 w 97189"/>
                  <a:gd name="connsiteY15" fmla="*/ 101659 h 108315"/>
                  <a:gd name="connsiteX16" fmla="*/ 39275 w 97189"/>
                  <a:gd name="connsiteY16" fmla="*/ 108315 h 108315"/>
                  <a:gd name="connsiteX17" fmla="*/ 0 w 97189"/>
                  <a:gd name="connsiteY17" fmla="*/ 108315 h 108315"/>
                  <a:gd name="connsiteX18" fmla="*/ 0 w 97189"/>
                  <a:gd name="connsiteY18" fmla="*/ 0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7189" h="108315">
                    <a:moveTo>
                      <a:pt x="40416" y="88060"/>
                    </a:moveTo>
                    <a:cubicBezTo>
                      <a:pt x="46693" y="88060"/>
                      <a:pt x="52398" y="86633"/>
                      <a:pt x="57439" y="83780"/>
                    </a:cubicBezTo>
                    <a:cubicBezTo>
                      <a:pt x="62479" y="80927"/>
                      <a:pt x="66473" y="76838"/>
                      <a:pt x="69326" y="71798"/>
                    </a:cubicBezTo>
                    <a:cubicBezTo>
                      <a:pt x="72179" y="66663"/>
                      <a:pt x="73700" y="60957"/>
                      <a:pt x="73700" y="54586"/>
                    </a:cubicBezTo>
                    <a:cubicBezTo>
                      <a:pt x="73700" y="47739"/>
                      <a:pt x="72274" y="41843"/>
                      <a:pt x="69421" y="36612"/>
                    </a:cubicBezTo>
                    <a:cubicBezTo>
                      <a:pt x="66568" y="31477"/>
                      <a:pt x="62669" y="27483"/>
                      <a:pt x="57629" y="24630"/>
                    </a:cubicBezTo>
                    <a:cubicBezTo>
                      <a:pt x="52589" y="21777"/>
                      <a:pt x="46883" y="20351"/>
                      <a:pt x="40321" y="20351"/>
                    </a:cubicBezTo>
                    <a:lnTo>
                      <a:pt x="23109" y="20351"/>
                    </a:lnTo>
                    <a:lnTo>
                      <a:pt x="23109" y="88155"/>
                    </a:lnTo>
                    <a:lnTo>
                      <a:pt x="40416" y="88155"/>
                    </a:lnTo>
                    <a:close/>
                    <a:moveTo>
                      <a:pt x="0" y="0"/>
                    </a:moveTo>
                    <a:lnTo>
                      <a:pt x="39275" y="0"/>
                    </a:lnTo>
                    <a:cubicBezTo>
                      <a:pt x="57343" y="0"/>
                      <a:pt x="71513" y="4660"/>
                      <a:pt x="81783" y="13979"/>
                    </a:cubicBezTo>
                    <a:cubicBezTo>
                      <a:pt x="92054" y="23299"/>
                      <a:pt x="97189" y="36707"/>
                      <a:pt x="97189" y="54205"/>
                    </a:cubicBezTo>
                    <a:cubicBezTo>
                      <a:pt x="97189" y="65046"/>
                      <a:pt x="94716" y="74556"/>
                      <a:pt x="89676" y="82734"/>
                    </a:cubicBezTo>
                    <a:cubicBezTo>
                      <a:pt x="84636" y="90913"/>
                      <a:pt x="77789" y="97284"/>
                      <a:pt x="68945" y="101659"/>
                    </a:cubicBezTo>
                    <a:cubicBezTo>
                      <a:pt x="60101" y="106128"/>
                      <a:pt x="50211" y="108315"/>
                      <a:pt x="39275" y="108315"/>
                    </a:cubicBezTo>
                    <a:lnTo>
                      <a:pt x="0" y="108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5" name="Frihåndsform: figur 284">
                <a:extLst>
                  <a:ext uri="{FF2B5EF4-FFF2-40B4-BE49-F238E27FC236}">
                    <a16:creationId xmlns:a16="http://schemas.microsoft.com/office/drawing/2014/main" id="{C3E2D393-BDB8-48D3-92CD-CB8E5D2482E1}"/>
                  </a:ext>
                </a:extLst>
              </p:cNvPr>
              <p:cNvSpPr/>
              <p:nvPr/>
            </p:nvSpPr>
            <p:spPr>
              <a:xfrm>
                <a:off x="10530976" y="740423"/>
                <a:ext cx="86538" cy="108410"/>
              </a:xfrm>
              <a:custGeom>
                <a:avLst/>
                <a:gdLst>
                  <a:gd name="connsiteX0" fmla="*/ 44030 w 86538"/>
                  <a:gd name="connsiteY0" fmla="*/ 45647 h 108410"/>
                  <a:gd name="connsiteX1" fmla="*/ 54966 w 86538"/>
                  <a:gd name="connsiteY1" fmla="*/ 42033 h 108410"/>
                  <a:gd name="connsiteX2" fmla="*/ 59245 w 86538"/>
                  <a:gd name="connsiteY2" fmla="*/ 32523 h 108410"/>
                  <a:gd name="connsiteX3" fmla="*/ 55346 w 86538"/>
                  <a:gd name="connsiteY3" fmla="*/ 23489 h 108410"/>
                  <a:gd name="connsiteX4" fmla="*/ 44030 w 86538"/>
                  <a:gd name="connsiteY4" fmla="*/ 20351 h 108410"/>
                  <a:gd name="connsiteX5" fmla="*/ 23299 w 86538"/>
                  <a:gd name="connsiteY5" fmla="*/ 20351 h 108410"/>
                  <a:gd name="connsiteX6" fmla="*/ 23299 w 86538"/>
                  <a:gd name="connsiteY6" fmla="*/ 45742 h 108410"/>
                  <a:gd name="connsiteX7" fmla="*/ 44030 w 86538"/>
                  <a:gd name="connsiteY7" fmla="*/ 45742 h 108410"/>
                  <a:gd name="connsiteX8" fmla="*/ 0 w 86538"/>
                  <a:gd name="connsiteY8" fmla="*/ 0 h 108410"/>
                  <a:gd name="connsiteX9" fmla="*/ 42698 w 86538"/>
                  <a:gd name="connsiteY9" fmla="*/ 0 h 108410"/>
                  <a:gd name="connsiteX10" fmla="*/ 72844 w 86538"/>
                  <a:gd name="connsiteY10" fmla="*/ 8178 h 108410"/>
                  <a:gd name="connsiteX11" fmla="*/ 83020 w 86538"/>
                  <a:gd name="connsiteY11" fmla="*/ 32523 h 108410"/>
                  <a:gd name="connsiteX12" fmla="*/ 76458 w 86538"/>
                  <a:gd name="connsiteY12" fmla="*/ 51828 h 108410"/>
                  <a:gd name="connsiteX13" fmla="*/ 59055 w 86538"/>
                  <a:gd name="connsiteY13" fmla="*/ 62574 h 108410"/>
                  <a:gd name="connsiteX14" fmla="*/ 74271 w 86538"/>
                  <a:gd name="connsiteY14" fmla="*/ 85112 h 108410"/>
                  <a:gd name="connsiteX15" fmla="*/ 86538 w 86538"/>
                  <a:gd name="connsiteY15" fmla="*/ 108410 h 108410"/>
                  <a:gd name="connsiteX16" fmla="*/ 58675 w 86538"/>
                  <a:gd name="connsiteY16" fmla="*/ 108410 h 108410"/>
                  <a:gd name="connsiteX17" fmla="*/ 47073 w 86538"/>
                  <a:gd name="connsiteY17" fmla="*/ 84826 h 108410"/>
                  <a:gd name="connsiteX18" fmla="*/ 35186 w 86538"/>
                  <a:gd name="connsiteY18" fmla="*/ 66092 h 108410"/>
                  <a:gd name="connsiteX19" fmla="*/ 23299 w 86538"/>
                  <a:gd name="connsiteY19" fmla="*/ 66092 h 108410"/>
                  <a:gd name="connsiteX20" fmla="*/ 23299 w 86538"/>
                  <a:gd name="connsiteY20" fmla="*/ 108315 h 108410"/>
                  <a:gd name="connsiteX21" fmla="*/ 95 w 86538"/>
                  <a:gd name="connsiteY21" fmla="*/ 108315 h 108410"/>
                  <a:gd name="connsiteX22" fmla="*/ 95 w 86538"/>
                  <a:gd name="connsiteY22" fmla="*/ 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538" h="108410">
                    <a:moveTo>
                      <a:pt x="44030" y="45647"/>
                    </a:moveTo>
                    <a:cubicBezTo>
                      <a:pt x="48499" y="45647"/>
                      <a:pt x="52113" y="44410"/>
                      <a:pt x="54966" y="42033"/>
                    </a:cubicBezTo>
                    <a:cubicBezTo>
                      <a:pt x="57819" y="39655"/>
                      <a:pt x="59245" y="36422"/>
                      <a:pt x="59245" y="32523"/>
                    </a:cubicBezTo>
                    <a:cubicBezTo>
                      <a:pt x="59245" y="28624"/>
                      <a:pt x="57914" y="25581"/>
                      <a:pt x="55346" y="23489"/>
                    </a:cubicBezTo>
                    <a:cubicBezTo>
                      <a:pt x="52779" y="21397"/>
                      <a:pt x="48975" y="20351"/>
                      <a:pt x="44030" y="20351"/>
                    </a:cubicBezTo>
                    <a:lnTo>
                      <a:pt x="23299" y="20351"/>
                    </a:lnTo>
                    <a:lnTo>
                      <a:pt x="23299" y="45742"/>
                    </a:lnTo>
                    <a:lnTo>
                      <a:pt x="44030" y="45742"/>
                    </a:lnTo>
                    <a:close/>
                    <a:moveTo>
                      <a:pt x="0" y="0"/>
                    </a:moveTo>
                    <a:lnTo>
                      <a:pt x="42698" y="0"/>
                    </a:lnTo>
                    <a:cubicBezTo>
                      <a:pt x="56012" y="0"/>
                      <a:pt x="66092" y="2758"/>
                      <a:pt x="72844" y="8178"/>
                    </a:cubicBezTo>
                    <a:cubicBezTo>
                      <a:pt x="79596" y="13599"/>
                      <a:pt x="83020" y="21777"/>
                      <a:pt x="83020" y="32523"/>
                    </a:cubicBezTo>
                    <a:cubicBezTo>
                      <a:pt x="83020" y="39941"/>
                      <a:pt x="80832" y="46407"/>
                      <a:pt x="76458" y="51828"/>
                    </a:cubicBezTo>
                    <a:cubicBezTo>
                      <a:pt x="72083" y="57248"/>
                      <a:pt x="66282" y="60862"/>
                      <a:pt x="59055" y="62574"/>
                    </a:cubicBezTo>
                    <a:cubicBezTo>
                      <a:pt x="63810" y="68660"/>
                      <a:pt x="68850" y="76173"/>
                      <a:pt x="74271" y="85112"/>
                    </a:cubicBezTo>
                    <a:cubicBezTo>
                      <a:pt x="79596" y="94051"/>
                      <a:pt x="83685" y="101849"/>
                      <a:pt x="86538" y="108410"/>
                    </a:cubicBezTo>
                    <a:lnTo>
                      <a:pt x="58675" y="108410"/>
                    </a:lnTo>
                    <a:cubicBezTo>
                      <a:pt x="54681" y="99471"/>
                      <a:pt x="50782" y="91578"/>
                      <a:pt x="47073" y="84826"/>
                    </a:cubicBezTo>
                    <a:cubicBezTo>
                      <a:pt x="43364" y="78170"/>
                      <a:pt x="39370" y="71893"/>
                      <a:pt x="35186" y="66092"/>
                    </a:cubicBezTo>
                    <a:lnTo>
                      <a:pt x="23299" y="66092"/>
                    </a:lnTo>
                    <a:lnTo>
                      <a:pt x="23299" y="108315"/>
                    </a:lnTo>
                    <a:lnTo>
                      <a:pt x="95" y="1083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6" name="Frihåndsform: figur 285">
                <a:extLst>
                  <a:ext uri="{FF2B5EF4-FFF2-40B4-BE49-F238E27FC236}">
                    <a16:creationId xmlns:a16="http://schemas.microsoft.com/office/drawing/2014/main" id="{DE615EC9-8319-4574-AE19-E89C67E2B4A7}"/>
                  </a:ext>
                </a:extLst>
              </p:cNvPr>
              <p:cNvSpPr/>
              <p:nvPr/>
            </p:nvSpPr>
            <p:spPr>
              <a:xfrm>
                <a:off x="10626548" y="740423"/>
                <a:ext cx="101848" cy="108410"/>
              </a:xfrm>
              <a:custGeom>
                <a:avLst/>
                <a:gdLst>
                  <a:gd name="connsiteX0" fmla="*/ 63430 w 101848"/>
                  <a:gd name="connsiteY0" fmla="*/ 62384 h 108410"/>
                  <a:gd name="connsiteX1" fmla="*/ 49926 w 101848"/>
                  <a:gd name="connsiteY1" fmla="*/ 19685 h 108410"/>
                  <a:gd name="connsiteX2" fmla="*/ 35661 w 101848"/>
                  <a:gd name="connsiteY2" fmla="*/ 62384 h 108410"/>
                  <a:gd name="connsiteX3" fmla="*/ 63430 w 101848"/>
                  <a:gd name="connsiteY3" fmla="*/ 62384 h 108410"/>
                  <a:gd name="connsiteX4" fmla="*/ 0 w 101848"/>
                  <a:gd name="connsiteY4" fmla="*/ 108410 h 108410"/>
                  <a:gd name="connsiteX5" fmla="*/ 14360 w 101848"/>
                  <a:gd name="connsiteY5" fmla="*/ 56392 h 108410"/>
                  <a:gd name="connsiteX6" fmla="*/ 36232 w 101848"/>
                  <a:gd name="connsiteY6" fmla="*/ 0 h 108410"/>
                  <a:gd name="connsiteX7" fmla="*/ 64666 w 101848"/>
                  <a:gd name="connsiteY7" fmla="*/ 0 h 108410"/>
                  <a:gd name="connsiteX8" fmla="*/ 85587 w 101848"/>
                  <a:gd name="connsiteY8" fmla="*/ 54300 h 108410"/>
                  <a:gd name="connsiteX9" fmla="*/ 101849 w 101848"/>
                  <a:gd name="connsiteY9" fmla="*/ 108315 h 108410"/>
                  <a:gd name="connsiteX10" fmla="*/ 76268 w 101848"/>
                  <a:gd name="connsiteY10" fmla="*/ 108315 h 108410"/>
                  <a:gd name="connsiteX11" fmla="*/ 69326 w 101848"/>
                  <a:gd name="connsiteY11" fmla="*/ 82734 h 108410"/>
                  <a:gd name="connsiteX12" fmla="*/ 30146 w 101848"/>
                  <a:gd name="connsiteY12" fmla="*/ 82734 h 108410"/>
                  <a:gd name="connsiteX13" fmla="*/ 24535 w 101848"/>
                  <a:gd name="connsiteY13" fmla="*/ 108315 h 108410"/>
                  <a:gd name="connsiteX14" fmla="*/ 0 w 101848"/>
                  <a:gd name="connsiteY14" fmla="*/ 108315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848" h="108410">
                    <a:moveTo>
                      <a:pt x="63430" y="62384"/>
                    </a:moveTo>
                    <a:cubicBezTo>
                      <a:pt x="58199" y="44220"/>
                      <a:pt x="53635" y="29956"/>
                      <a:pt x="49926" y="19685"/>
                    </a:cubicBezTo>
                    <a:cubicBezTo>
                      <a:pt x="44981" y="33379"/>
                      <a:pt x="40226" y="47644"/>
                      <a:pt x="35661" y="62384"/>
                    </a:cubicBezTo>
                    <a:lnTo>
                      <a:pt x="63430" y="62384"/>
                    </a:lnTo>
                    <a:close/>
                    <a:moveTo>
                      <a:pt x="0" y="108410"/>
                    </a:moveTo>
                    <a:cubicBezTo>
                      <a:pt x="2568" y="94526"/>
                      <a:pt x="7322" y="77124"/>
                      <a:pt x="14360" y="56392"/>
                    </a:cubicBezTo>
                    <a:cubicBezTo>
                      <a:pt x="21302" y="35661"/>
                      <a:pt x="28624" y="16832"/>
                      <a:pt x="36232" y="0"/>
                    </a:cubicBezTo>
                    <a:lnTo>
                      <a:pt x="64666" y="0"/>
                    </a:lnTo>
                    <a:cubicBezTo>
                      <a:pt x="71798" y="16357"/>
                      <a:pt x="78740" y="34425"/>
                      <a:pt x="85587" y="54300"/>
                    </a:cubicBezTo>
                    <a:cubicBezTo>
                      <a:pt x="92434" y="74271"/>
                      <a:pt x="97855" y="92244"/>
                      <a:pt x="101849" y="108315"/>
                    </a:cubicBezTo>
                    <a:lnTo>
                      <a:pt x="76268" y="108315"/>
                    </a:lnTo>
                    <a:cubicBezTo>
                      <a:pt x="73985" y="99471"/>
                      <a:pt x="71703" y="90913"/>
                      <a:pt x="69326" y="82734"/>
                    </a:cubicBezTo>
                    <a:lnTo>
                      <a:pt x="30146" y="82734"/>
                    </a:lnTo>
                    <a:cubicBezTo>
                      <a:pt x="27388" y="93575"/>
                      <a:pt x="25486" y="102039"/>
                      <a:pt x="24535" y="108315"/>
                    </a:cubicBezTo>
                    <a:lnTo>
                      <a:pt x="0" y="10831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7" name="Frihåndsform: figur 286">
                <a:extLst>
                  <a:ext uri="{FF2B5EF4-FFF2-40B4-BE49-F238E27FC236}">
                    <a16:creationId xmlns:a16="http://schemas.microsoft.com/office/drawing/2014/main" id="{2E58F650-AB0E-401B-8ED3-76C432B94F23}"/>
                  </a:ext>
                </a:extLst>
              </p:cNvPr>
              <p:cNvSpPr/>
              <p:nvPr/>
            </p:nvSpPr>
            <p:spPr>
              <a:xfrm>
                <a:off x="10740094" y="740423"/>
                <a:ext cx="134466" cy="108315"/>
              </a:xfrm>
              <a:custGeom>
                <a:avLst/>
                <a:gdLst>
                  <a:gd name="connsiteX0" fmla="*/ 32048 w 134466"/>
                  <a:gd name="connsiteY0" fmla="*/ 24155 h 108315"/>
                  <a:gd name="connsiteX1" fmla="*/ 25676 w 134466"/>
                  <a:gd name="connsiteY1" fmla="*/ 108315 h 108315"/>
                  <a:gd name="connsiteX2" fmla="*/ 0 w 134466"/>
                  <a:gd name="connsiteY2" fmla="*/ 108315 h 108315"/>
                  <a:gd name="connsiteX3" fmla="*/ 5706 w 134466"/>
                  <a:gd name="connsiteY3" fmla="*/ 49070 h 108315"/>
                  <a:gd name="connsiteX4" fmla="*/ 12933 w 134466"/>
                  <a:gd name="connsiteY4" fmla="*/ 0 h 108315"/>
                  <a:gd name="connsiteX5" fmla="*/ 46883 w 134466"/>
                  <a:gd name="connsiteY5" fmla="*/ 0 h 108315"/>
                  <a:gd name="connsiteX6" fmla="*/ 67329 w 134466"/>
                  <a:gd name="connsiteY6" fmla="*/ 73415 h 108315"/>
                  <a:gd name="connsiteX7" fmla="*/ 87109 w 134466"/>
                  <a:gd name="connsiteY7" fmla="*/ 0 h 108315"/>
                  <a:gd name="connsiteX8" fmla="*/ 120963 w 134466"/>
                  <a:gd name="connsiteY8" fmla="*/ 0 h 108315"/>
                  <a:gd name="connsiteX9" fmla="*/ 128191 w 134466"/>
                  <a:gd name="connsiteY9" fmla="*/ 49926 h 108315"/>
                  <a:gd name="connsiteX10" fmla="*/ 134467 w 134466"/>
                  <a:gd name="connsiteY10" fmla="*/ 108315 h 108315"/>
                  <a:gd name="connsiteX11" fmla="*/ 108410 w 134466"/>
                  <a:gd name="connsiteY11" fmla="*/ 108315 h 108315"/>
                  <a:gd name="connsiteX12" fmla="*/ 104987 w 134466"/>
                  <a:gd name="connsiteY12" fmla="*/ 64095 h 108315"/>
                  <a:gd name="connsiteX13" fmla="*/ 100517 w 134466"/>
                  <a:gd name="connsiteY13" fmla="*/ 24440 h 108315"/>
                  <a:gd name="connsiteX14" fmla="*/ 79881 w 134466"/>
                  <a:gd name="connsiteY14" fmla="*/ 98425 h 108315"/>
                  <a:gd name="connsiteX15" fmla="*/ 53920 w 134466"/>
                  <a:gd name="connsiteY15" fmla="*/ 98425 h 108315"/>
                  <a:gd name="connsiteX16" fmla="*/ 32048 w 134466"/>
                  <a:gd name="connsiteY16" fmla="*/ 24155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466" h="108315">
                    <a:moveTo>
                      <a:pt x="32048" y="24155"/>
                    </a:moveTo>
                    <a:cubicBezTo>
                      <a:pt x="28719" y="55346"/>
                      <a:pt x="26627" y="83400"/>
                      <a:pt x="25676" y="108315"/>
                    </a:cubicBezTo>
                    <a:lnTo>
                      <a:pt x="0" y="108315"/>
                    </a:lnTo>
                    <a:cubicBezTo>
                      <a:pt x="1141" y="90437"/>
                      <a:pt x="3043" y="70752"/>
                      <a:pt x="5706" y="49070"/>
                    </a:cubicBezTo>
                    <a:cubicBezTo>
                      <a:pt x="8368" y="27388"/>
                      <a:pt x="10746" y="11031"/>
                      <a:pt x="12933" y="0"/>
                    </a:cubicBezTo>
                    <a:lnTo>
                      <a:pt x="46883" y="0"/>
                    </a:lnTo>
                    <a:lnTo>
                      <a:pt x="67329" y="73415"/>
                    </a:lnTo>
                    <a:lnTo>
                      <a:pt x="87109" y="0"/>
                    </a:lnTo>
                    <a:lnTo>
                      <a:pt x="120963" y="0"/>
                    </a:lnTo>
                    <a:cubicBezTo>
                      <a:pt x="123246" y="12648"/>
                      <a:pt x="125623" y="29290"/>
                      <a:pt x="128191" y="49926"/>
                    </a:cubicBezTo>
                    <a:cubicBezTo>
                      <a:pt x="130663" y="70467"/>
                      <a:pt x="132850" y="89962"/>
                      <a:pt x="134467" y="108315"/>
                    </a:cubicBezTo>
                    <a:lnTo>
                      <a:pt x="108410" y="108315"/>
                    </a:lnTo>
                    <a:cubicBezTo>
                      <a:pt x="107269" y="91673"/>
                      <a:pt x="106128" y="76933"/>
                      <a:pt x="104987" y="64095"/>
                    </a:cubicBezTo>
                    <a:cubicBezTo>
                      <a:pt x="103846" y="51257"/>
                      <a:pt x="102324" y="38039"/>
                      <a:pt x="100517" y="24440"/>
                    </a:cubicBezTo>
                    <a:lnTo>
                      <a:pt x="79881" y="98425"/>
                    </a:lnTo>
                    <a:lnTo>
                      <a:pt x="53920" y="98425"/>
                    </a:lnTo>
                    <a:lnTo>
                      <a:pt x="32048" y="2415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8" name="Frihåndsform: figur 287">
                <a:extLst>
                  <a:ext uri="{FF2B5EF4-FFF2-40B4-BE49-F238E27FC236}">
                    <a16:creationId xmlns:a16="http://schemas.microsoft.com/office/drawing/2014/main" id="{47D3F5C0-C5F4-4D17-A142-542BB1FC81B4}"/>
                  </a:ext>
                </a:extLst>
              </p:cNvPr>
              <p:cNvSpPr/>
              <p:nvPr/>
            </p:nvSpPr>
            <p:spPr>
              <a:xfrm>
                <a:off x="10888731" y="740423"/>
                <a:ext cx="134371" cy="108315"/>
              </a:xfrm>
              <a:custGeom>
                <a:avLst/>
                <a:gdLst>
                  <a:gd name="connsiteX0" fmla="*/ 32048 w 134371"/>
                  <a:gd name="connsiteY0" fmla="*/ 24155 h 108315"/>
                  <a:gd name="connsiteX1" fmla="*/ 25676 w 134371"/>
                  <a:gd name="connsiteY1" fmla="*/ 108315 h 108315"/>
                  <a:gd name="connsiteX2" fmla="*/ 0 w 134371"/>
                  <a:gd name="connsiteY2" fmla="*/ 108315 h 108315"/>
                  <a:gd name="connsiteX3" fmla="*/ 5706 w 134371"/>
                  <a:gd name="connsiteY3" fmla="*/ 49070 h 108315"/>
                  <a:gd name="connsiteX4" fmla="*/ 12933 w 134371"/>
                  <a:gd name="connsiteY4" fmla="*/ 0 h 108315"/>
                  <a:gd name="connsiteX5" fmla="*/ 46788 w 134371"/>
                  <a:gd name="connsiteY5" fmla="*/ 0 h 108315"/>
                  <a:gd name="connsiteX6" fmla="*/ 67233 w 134371"/>
                  <a:gd name="connsiteY6" fmla="*/ 73415 h 108315"/>
                  <a:gd name="connsiteX7" fmla="*/ 87014 w 134371"/>
                  <a:gd name="connsiteY7" fmla="*/ 0 h 108315"/>
                  <a:gd name="connsiteX8" fmla="*/ 120868 w 134371"/>
                  <a:gd name="connsiteY8" fmla="*/ 0 h 108315"/>
                  <a:gd name="connsiteX9" fmla="*/ 128095 w 134371"/>
                  <a:gd name="connsiteY9" fmla="*/ 49926 h 108315"/>
                  <a:gd name="connsiteX10" fmla="*/ 134372 w 134371"/>
                  <a:gd name="connsiteY10" fmla="*/ 108315 h 108315"/>
                  <a:gd name="connsiteX11" fmla="*/ 108315 w 134371"/>
                  <a:gd name="connsiteY11" fmla="*/ 108315 h 108315"/>
                  <a:gd name="connsiteX12" fmla="*/ 104892 w 134371"/>
                  <a:gd name="connsiteY12" fmla="*/ 64095 h 108315"/>
                  <a:gd name="connsiteX13" fmla="*/ 100422 w 134371"/>
                  <a:gd name="connsiteY13" fmla="*/ 24440 h 108315"/>
                  <a:gd name="connsiteX14" fmla="*/ 79786 w 134371"/>
                  <a:gd name="connsiteY14" fmla="*/ 98425 h 108315"/>
                  <a:gd name="connsiteX15" fmla="*/ 53730 w 134371"/>
                  <a:gd name="connsiteY15" fmla="*/ 98425 h 108315"/>
                  <a:gd name="connsiteX16" fmla="*/ 32048 w 134371"/>
                  <a:gd name="connsiteY16" fmla="*/ 24155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371" h="108315">
                    <a:moveTo>
                      <a:pt x="32048" y="24155"/>
                    </a:moveTo>
                    <a:cubicBezTo>
                      <a:pt x="28719" y="55346"/>
                      <a:pt x="26627" y="83400"/>
                      <a:pt x="25676" y="108315"/>
                    </a:cubicBezTo>
                    <a:lnTo>
                      <a:pt x="0" y="108315"/>
                    </a:lnTo>
                    <a:cubicBezTo>
                      <a:pt x="1141" y="90437"/>
                      <a:pt x="3043" y="70752"/>
                      <a:pt x="5706" y="49070"/>
                    </a:cubicBezTo>
                    <a:cubicBezTo>
                      <a:pt x="8368" y="27388"/>
                      <a:pt x="10746" y="11031"/>
                      <a:pt x="12933" y="0"/>
                    </a:cubicBezTo>
                    <a:lnTo>
                      <a:pt x="46788" y="0"/>
                    </a:lnTo>
                    <a:lnTo>
                      <a:pt x="67233" y="73415"/>
                    </a:lnTo>
                    <a:lnTo>
                      <a:pt x="87014" y="0"/>
                    </a:lnTo>
                    <a:lnTo>
                      <a:pt x="120868" y="0"/>
                    </a:lnTo>
                    <a:cubicBezTo>
                      <a:pt x="123150" y="12648"/>
                      <a:pt x="125528" y="29290"/>
                      <a:pt x="128095" y="49926"/>
                    </a:cubicBezTo>
                    <a:cubicBezTo>
                      <a:pt x="130568" y="70467"/>
                      <a:pt x="132755" y="89962"/>
                      <a:pt x="134372" y="108315"/>
                    </a:cubicBezTo>
                    <a:lnTo>
                      <a:pt x="108315" y="108315"/>
                    </a:lnTo>
                    <a:cubicBezTo>
                      <a:pt x="107174" y="91673"/>
                      <a:pt x="106033" y="76933"/>
                      <a:pt x="104892" y="64095"/>
                    </a:cubicBezTo>
                    <a:cubicBezTo>
                      <a:pt x="103751" y="51257"/>
                      <a:pt x="102229" y="38039"/>
                      <a:pt x="100422" y="24440"/>
                    </a:cubicBezTo>
                    <a:lnTo>
                      <a:pt x="79786" y="98425"/>
                    </a:lnTo>
                    <a:lnTo>
                      <a:pt x="53730" y="98425"/>
                    </a:lnTo>
                    <a:lnTo>
                      <a:pt x="32048" y="2415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61" name="Frihåndsform: figur 160">
              <a:extLst>
                <a:ext uri="{FF2B5EF4-FFF2-40B4-BE49-F238E27FC236}">
                  <a16:creationId xmlns:a16="http://schemas.microsoft.com/office/drawing/2014/main" id="{AE69CD54-9D8B-4267-A6DB-85AC460F8508}"/>
                </a:ext>
              </a:extLst>
            </p:cNvPr>
            <p:cNvSpPr/>
            <p:nvPr/>
          </p:nvSpPr>
          <p:spPr>
            <a:xfrm>
              <a:off x="11038698" y="740423"/>
              <a:ext cx="70942" cy="108410"/>
            </a:xfrm>
            <a:custGeom>
              <a:avLst/>
              <a:gdLst>
                <a:gd name="connsiteX0" fmla="*/ 0 w 70942"/>
                <a:gd name="connsiteY0" fmla="*/ 0 h 108410"/>
                <a:gd name="connsiteX1" fmla="*/ 70942 w 70942"/>
                <a:gd name="connsiteY1" fmla="*/ 0 h 108410"/>
                <a:gd name="connsiteX2" fmla="*/ 70942 w 70942"/>
                <a:gd name="connsiteY2" fmla="*/ 20256 h 108410"/>
                <a:gd name="connsiteX3" fmla="*/ 23299 w 70942"/>
                <a:gd name="connsiteY3" fmla="*/ 20256 h 108410"/>
                <a:gd name="connsiteX4" fmla="*/ 23299 w 70942"/>
                <a:gd name="connsiteY4" fmla="*/ 43174 h 108410"/>
                <a:gd name="connsiteX5" fmla="*/ 65046 w 70942"/>
                <a:gd name="connsiteY5" fmla="*/ 43174 h 108410"/>
                <a:gd name="connsiteX6" fmla="*/ 65046 w 70942"/>
                <a:gd name="connsiteY6" fmla="*/ 63620 h 108410"/>
                <a:gd name="connsiteX7" fmla="*/ 23299 w 70942"/>
                <a:gd name="connsiteY7" fmla="*/ 63620 h 108410"/>
                <a:gd name="connsiteX8" fmla="*/ 23299 w 70942"/>
                <a:gd name="connsiteY8" fmla="*/ 88060 h 108410"/>
                <a:gd name="connsiteX9" fmla="*/ 70942 w 70942"/>
                <a:gd name="connsiteY9" fmla="*/ 88060 h 108410"/>
                <a:gd name="connsiteX10" fmla="*/ 70942 w 70942"/>
                <a:gd name="connsiteY10" fmla="*/ 108410 h 108410"/>
                <a:gd name="connsiteX11" fmla="*/ 0 w 70942"/>
                <a:gd name="connsiteY11" fmla="*/ 108410 h 1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942" h="108410">
                  <a:moveTo>
                    <a:pt x="0" y="0"/>
                  </a:moveTo>
                  <a:lnTo>
                    <a:pt x="70942" y="0"/>
                  </a:lnTo>
                  <a:lnTo>
                    <a:pt x="70942" y="20256"/>
                  </a:lnTo>
                  <a:lnTo>
                    <a:pt x="23299" y="20256"/>
                  </a:lnTo>
                  <a:lnTo>
                    <a:pt x="23299" y="43174"/>
                  </a:lnTo>
                  <a:lnTo>
                    <a:pt x="65046" y="43174"/>
                  </a:lnTo>
                  <a:lnTo>
                    <a:pt x="65046" y="63620"/>
                  </a:lnTo>
                  <a:lnTo>
                    <a:pt x="23299" y="63620"/>
                  </a:lnTo>
                  <a:lnTo>
                    <a:pt x="23299" y="88060"/>
                  </a:lnTo>
                  <a:lnTo>
                    <a:pt x="70942" y="88060"/>
                  </a:lnTo>
                  <a:lnTo>
                    <a:pt x="70942" y="108410"/>
                  </a:lnTo>
                  <a:lnTo>
                    <a:pt x="0" y="108410"/>
                  </a:lnTo>
                  <a:close/>
                </a:path>
              </a:pathLst>
            </a:custGeom>
            <a:solidFill>
              <a:srgbClr val="12110C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62" name="dasdasda">
              <a:extLst>
                <a:ext uri="{FF2B5EF4-FFF2-40B4-BE49-F238E27FC236}">
                  <a16:creationId xmlns:a16="http://schemas.microsoft.com/office/drawing/2014/main" id="{6B8E8294-EF2E-4B40-BD3D-C7D6A3CDABA7}"/>
                </a:ext>
              </a:extLst>
            </p:cNvPr>
            <p:cNvGrpSpPr/>
            <p:nvPr/>
          </p:nvGrpSpPr>
          <p:grpSpPr>
            <a:xfrm>
              <a:off x="10421710" y="740423"/>
              <a:ext cx="794629" cy="252577"/>
              <a:chOff x="10421710" y="740423"/>
              <a:chExt cx="794629" cy="252577"/>
            </a:xfrm>
            <a:solidFill>
              <a:srgbClr val="12110C"/>
            </a:solidFill>
          </p:grpSpPr>
          <p:sp>
            <p:nvSpPr>
              <p:cNvPr id="277" name="Frihåndsform: figur 276">
                <a:extLst>
                  <a:ext uri="{FF2B5EF4-FFF2-40B4-BE49-F238E27FC236}">
                    <a16:creationId xmlns:a16="http://schemas.microsoft.com/office/drawing/2014/main" id="{E345DC42-B33F-42A5-A8AE-9601429D7EC3}"/>
                  </a:ext>
                </a:extLst>
              </p:cNvPr>
              <p:cNvSpPr/>
              <p:nvPr/>
            </p:nvSpPr>
            <p:spPr>
              <a:xfrm>
                <a:off x="11123430" y="740423"/>
                <a:ext cx="92909" cy="108410"/>
              </a:xfrm>
              <a:custGeom>
                <a:avLst/>
                <a:gdLst>
                  <a:gd name="connsiteX0" fmla="*/ 69801 w 92909"/>
                  <a:gd name="connsiteY0" fmla="*/ 108410 h 108410"/>
                  <a:gd name="connsiteX1" fmla="*/ 21016 w 92909"/>
                  <a:gd name="connsiteY1" fmla="*/ 34901 h 108410"/>
                  <a:gd name="connsiteX2" fmla="*/ 21016 w 92909"/>
                  <a:gd name="connsiteY2" fmla="*/ 108410 h 108410"/>
                  <a:gd name="connsiteX3" fmla="*/ 0 w 92909"/>
                  <a:gd name="connsiteY3" fmla="*/ 108410 h 108410"/>
                  <a:gd name="connsiteX4" fmla="*/ 0 w 92909"/>
                  <a:gd name="connsiteY4" fmla="*/ 0 h 108410"/>
                  <a:gd name="connsiteX5" fmla="*/ 23869 w 92909"/>
                  <a:gd name="connsiteY5" fmla="*/ 0 h 108410"/>
                  <a:gd name="connsiteX6" fmla="*/ 52208 w 92909"/>
                  <a:gd name="connsiteY6" fmla="*/ 37088 h 108410"/>
                  <a:gd name="connsiteX7" fmla="*/ 71893 w 92909"/>
                  <a:gd name="connsiteY7" fmla="*/ 67994 h 108410"/>
                  <a:gd name="connsiteX8" fmla="*/ 71893 w 92909"/>
                  <a:gd name="connsiteY8" fmla="*/ 0 h 108410"/>
                  <a:gd name="connsiteX9" fmla="*/ 92910 w 92909"/>
                  <a:gd name="connsiteY9" fmla="*/ 0 h 108410"/>
                  <a:gd name="connsiteX10" fmla="*/ 92910 w 92909"/>
                  <a:gd name="connsiteY10" fmla="*/ 108410 h 108410"/>
                  <a:gd name="connsiteX11" fmla="*/ 69801 w 92909"/>
                  <a:gd name="connsiteY11" fmla="*/ 10841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909" h="108410">
                    <a:moveTo>
                      <a:pt x="69801" y="108410"/>
                    </a:moveTo>
                    <a:cubicBezTo>
                      <a:pt x="55251" y="82069"/>
                      <a:pt x="38990" y="57629"/>
                      <a:pt x="21016" y="34901"/>
                    </a:cubicBezTo>
                    <a:lnTo>
                      <a:pt x="21016" y="108410"/>
                    </a:lnTo>
                    <a:lnTo>
                      <a:pt x="0" y="108410"/>
                    </a:lnTo>
                    <a:lnTo>
                      <a:pt x="0" y="0"/>
                    </a:lnTo>
                    <a:lnTo>
                      <a:pt x="23869" y="0"/>
                    </a:lnTo>
                    <a:cubicBezTo>
                      <a:pt x="35091" y="13884"/>
                      <a:pt x="44600" y="26152"/>
                      <a:pt x="52208" y="37088"/>
                    </a:cubicBezTo>
                    <a:cubicBezTo>
                      <a:pt x="59816" y="48024"/>
                      <a:pt x="66378" y="58294"/>
                      <a:pt x="71893" y="67994"/>
                    </a:cubicBezTo>
                    <a:lnTo>
                      <a:pt x="71893" y="0"/>
                    </a:lnTo>
                    <a:lnTo>
                      <a:pt x="92910" y="0"/>
                    </a:lnTo>
                    <a:lnTo>
                      <a:pt x="92910" y="108410"/>
                    </a:lnTo>
                    <a:lnTo>
                      <a:pt x="69801" y="10841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8" name="Frihåndsform: figur 277">
                <a:extLst>
                  <a:ext uri="{FF2B5EF4-FFF2-40B4-BE49-F238E27FC236}">
                    <a16:creationId xmlns:a16="http://schemas.microsoft.com/office/drawing/2014/main" id="{E372A2BF-CD6E-48B4-85C7-4B85FCCE79DA}"/>
                  </a:ext>
                </a:extLst>
              </p:cNvPr>
              <p:cNvSpPr/>
              <p:nvPr/>
            </p:nvSpPr>
            <p:spPr>
              <a:xfrm>
                <a:off x="10421710" y="882974"/>
                <a:ext cx="91673" cy="108410"/>
              </a:xfrm>
              <a:custGeom>
                <a:avLst/>
                <a:gdLst>
                  <a:gd name="connsiteX0" fmla="*/ 61908 w 91673"/>
                  <a:gd name="connsiteY0" fmla="*/ 108410 h 108410"/>
                  <a:gd name="connsiteX1" fmla="*/ 44600 w 91673"/>
                  <a:gd name="connsiteY1" fmla="*/ 81974 h 108410"/>
                  <a:gd name="connsiteX2" fmla="*/ 23204 w 91673"/>
                  <a:gd name="connsiteY2" fmla="*/ 59626 h 108410"/>
                  <a:gd name="connsiteX3" fmla="*/ 23204 w 91673"/>
                  <a:gd name="connsiteY3" fmla="*/ 108410 h 108410"/>
                  <a:gd name="connsiteX4" fmla="*/ 0 w 91673"/>
                  <a:gd name="connsiteY4" fmla="*/ 108410 h 108410"/>
                  <a:gd name="connsiteX5" fmla="*/ 0 w 91673"/>
                  <a:gd name="connsiteY5" fmla="*/ 0 h 108410"/>
                  <a:gd name="connsiteX6" fmla="*/ 23204 w 91673"/>
                  <a:gd name="connsiteY6" fmla="*/ 0 h 108410"/>
                  <a:gd name="connsiteX7" fmla="*/ 23204 w 91673"/>
                  <a:gd name="connsiteY7" fmla="*/ 45076 h 108410"/>
                  <a:gd name="connsiteX8" fmla="*/ 43935 w 91673"/>
                  <a:gd name="connsiteY8" fmla="*/ 24630 h 108410"/>
                  <a:gd name="connsiteX9" fmla="*/ 61147 w 91673"/>
                  <a:gd name="connsiteY9" fmla="*/ 0 h 108410"/>
                  <a:gd name="connsiteX10" fmla="*/ 88725 w 91673"/>
                  <a:gd name="connsiteY10" fmla="*/ 0 h 108410"/>
                  <a:gd name="connsiteX11" fmla="*/ 45551 w 91673"/>
                  <a:gd name="connsiteY11" fmla="*/ 51543 h 108410"/>
                  <a:gd name="connsiteX12" fmla="*/ 71893 w 91673"/>
                  <a:gd name="connsiteY12" fmla="*/ 78170 h 108410"/>
                  <a:gd name="connsiteX13" fmla="*/ 91673 w 91673"/>
                  <a:gd name="connsiteY13" fmla="*/ 108315 h 108410"/>
                  <a:gd name="connsiteX14" fmla="*/ 61908 w 91673"/>
                  <a:gd name="connsiteY14" fmla="*/ 108315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673" h="108410">
                    <a:moveTo>
                      <a:pt x="61908" y="108410"/>
                    </a:moveTo>
                    <a:cubicBezTo>
                      <a:pt x="57439" y="99757"/>
                      <a:pt x="51733" y="90913"/>
                      <a:pt x="44600" y="81974"/>
                    </a:cubicBezTo>
                    <a:cubicBezTo>
                      <a:pt x="37468" y="73034"/>
                      <a:pt x="30336" y="65617"/>
                      <a:pt x="23204" y="59626"/>
                    </a:cubicBezTo>
                    <a:lnTo>
                      <a:pt x="23204" y="108410"/>
                    </a:lnTo>
                    <a:lnTo>
                      <a:pt x="0" y="108410"/>
                    </a:lnTo>
                    <a:lnTo>
                      <a:pt x="0" y="0"/>
                    </a:lnTo>
                    <a:lnTo>
                      <a:pt x="23204" y="0"/>
                    </a:lnTo>
                    <a:lnTo>
                      <a:pt x="23204" y="45076"/>
                    </a:lnTo>
                    <a:cubicBezTo>
                      <a:pt x="30241" y="39465"/>
                      <a:pt x="37183" y="32713"/>
                      <a:pt x="43935" y="24630"/>
                    </a:cubicBezTo>
                    <a:cubicBezTo>
                      <a:pt x="50782" y="16547"/>
                      <a:pt x="56488" y="8369"/>
                      <a:pt x="61147" y="0"/>
                    </a:cubicBezTo>
                    <a:lnTo>
                      <a:pt x="88725" y="0"/>
                    </a:lnTo>
                    <a:cubicBezTo>
                      <a:pt x="76173" y="20161"/>
                      <a:pt x="61718" y="37278"/>
                      <a:pt x="45551" y="51543"/>
                    </a:cubicBezTo>
                    <a:cubicBezTo>
                      <a:pt x="54300" y="58485"/>
                      <a:pt x="63049" y="67329"/>
                      <a:pt x="71893" y="78170"/>
                    </a:cubicBezTo>
                    <a:cubicBezTo>
                      <a:pt x="80642" y="89011"/>
                      <a:pt x="87299" y="99091"/>
                      <a:pt x="91673" y="108315"/>
                    </a:cubicBezTo>
                    <a:lnTo>
                      <a:pt x="61908" y="10831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9" name="Frihåndsform: figur 278">
                <a:extLst>
                  <a:ext uri="{FF2B5EF4-FFF2-40B4-BE49-F238E27FC236}">
                    <a16:creationId xmlns:a16="http://schemas.microsoft.com/office/drawing/2014/main" id="{53C5C9A1-8267-428F-8700-89490BA5AE2E}"/>
                  </a:ext>
                </a:extLst>
              </p:cNvPr>
              <p:cNvSpPr/>
              <p:nvPr/>
            </p:nvSpPr>
            <p:spPr>
              <a:xfrm>
                <a:off x="10511291" y="881547"/>
                <a:ext cx="109456" cy="111453"/>
              </a:xfrm>
              <a:custGeom>
                <a:avLst/>
                <a:gdLst>
                  <a:gd name="connsiteX0" fmla="*/ 32143 w 109456"/>
                  <a:gd name="connsiteY0" fmla="*/ 81213 h 111453"/>
                  <a:gd name="connsiteX1" fmla="*/ 54776 w 109456"/>
                  <a:gd name="connsiteY1" fmla="*/ 90532 h 111453"/>
                  <a:gd name="connsiteX2" fmla="*/ 77409 w 109456"/>
                  <a:gd name="connsiteY2" fmla="*/ 81213 h 111453"/>
                  <a:gd name="connsiteX3" fmla="*/ 85587 w 109456"/>
                  <a:gd name="connsiteY3" fmla="*/ 55727 h 111453"/>
                  <a:gd name="connsiteX4" fmla="*/ 77409 w 109456"/>
                  <a:gd name="connsiteY4" fmla="*/ 30241 h 111453"/>
                  <a:gd name="connsiteX5" fmla="*/ 54776 w 109456"/>
                  <a:gd name="connsiteY5" fmla="*/ 20921 h 111453"/>
                  <a:gd name="connsiteX6" fmla="*/ 32143 w 109456"/>
                  <a:gd name="connsiteY6" fmla="*/ 30241 h 111453"/>
                  <a:gd name="connsiteX7" fmla="*/ 23869 w 109456"/>
                  <a:gd name="connsiteY7" fmla="*/ 55822 h 111453"/>
                  <a:gd name="connsiteX8" fmla="*/ 32143 w 109456"/>
                  <a:gd name="connsiteY8" fmla="*/ 81213 h 111453"/>
                  <a:gd name="connsiteX9" fmla="*/ 6942 w 109456"/>
                  <a:gd name="connsiteY9" fmla="*/ 26912 h 111453"/>
                  <a:gd name="connsiteX10" fmla="*/ 26247 w 109456"/>
                  <a:gd name="connsiteY10" fmla="*/ 7132 h 111453"/>
                  <a:gd name="connsiteX11" fmla="*/ 54776 w 109456"/>
                  <a:gd name="connsiteY11" fmla="*/ 0 h 111453"/>
                  <a:gd name="connsiteX12" fmla="*/ 83305 w 109456"/>
                  <a:gd name="connsiteY12" fmla="*/ 7132 h 111453"/>
                  <a:gd name="connsiteX13" fmla="*/ 102610 w 109456"/>
                  <a:gd name="connsiteY13" fmla="*/ 26912 h 111453"/>
                  <a:gd name="connsiteX14" fmla="*/ 109457 w 109456"/>
                  <a:gd name="connsiteY14" fmla="*/ 55727 h 111453"/>
                  <a:gd name="connsiteX15" fmla="*/ 102610 w 109456"/>
                  <a:gd name="connsiteY15" fmla="*/ 84541 h 111453"/>
                  <a:gd name="connsiteX16" fmla="*/ 83305 w 109456"/>
                  <a:gd name="connsiteY16" fmla="*/ 104321 h 111453"/>
                  <a:gd name="connsiteX17" fmla="*/ 54776 w 109456"/>
                  <a:gd name="connsiteY17" fmla="*/ 111454 h 111453"/>
                  <a:gd name="connsiteX18" fmla="*/ 26247 w 109456"/>
                  <a:gd name="connsiteY18" fmla="*/ 104321 h 111453"/>
                  <a:gd name="connsiteX19" fmla="*/ 6942 w 109456"/>
                  <a:gd name="connsiteY19" fmla="*/ 84541 h 111453"/>
                  <a:gd name="connsiteX20" fmla="*/ 0 w 109456"/>
                  <a:gd name="connsiteY20" fmla="*/ 55727 h 111453"/>
                  <a:gd name="connsiteX21" fmla="*/ 6942 w 109456"/>
                  <a:gd name="connsiteY21" fmla="*/ 26912 h 11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9456" h="111453">
                    <a:moveTo>
                      <a:pt x="32143" y="81213"/>
                    </a:moveTo>
                    <a:cubicBezTo>
                      <a:pt x="37658" y="87394"/>
                      <a:pt x="45266" y="90532"/>
                      <a:pt x="54776" y="90532"/>
                    </a:cubicBezTo>
                    <a:cubicBezTo>
                      <a:pt x="64286" y="90532"/>
                      <a:pt x="71893" y="87394"/>
                      <a:pt x="77409" y="81213"/>
                    </a:cubicBezTo>
                    <a:cubicBezTo>
                      <a:pt x="82924" y="74936"/>
                      <a:pt x="85587" y="66473"/>
                      <a:pt x="85587" y="55727"/>
                    </a:cubicBezTo>
                    <a:cubicBezTo>
                      <a:pt x="85587" y="44981"/>
                      <a:pt x="82829" y="36517"/>
                      <a:pt x="77409" y="30241"/>
                    </a:cubicBezTo>
                    <a:cubicBezTo>
                      <a:pt x="71893" y="23964"/>
                      <a:pt x="64381" y="20921"/>
                      <a:pt x="54776" y="20921"/>
                    </a:cubicBezTo>
                    <a:cubicBezTo>
                      <a:pt x="45171" y="20921"/>
                      <a:pt x="37658" y="24060"/>
                      <a:pt x="32143" y="30241"/>
                    </a:cubicBezTo>
                    <a:cubicBezTo>
                      <a:pt x="26627" y="36422"/>
                      <a:pt x="23869" y="44981"/>
                      <a:pt x="23869" y="55822"/>
                    </a:cubicBezTo>
                    <a:cubicBezTo>
                      <a:pt x="23869" y="66568"/>
                      <a:pt x="26627" y="75031"/>
                      <a:pt x="32143" y="81213"/>
                    </a:cubicBezTo>
                    <a:moveTo>
                      <a:pt x="6942" y="26912"/>
                    </a:moveTo>
                    <a:cubicBezTo>
                      <a:pt x="11507" y="18449"/>
                      <a:pt x="17973" y="11887"/>
                      <a:pt x="26247" y="7132"/>
                    </a:cubicBezTo>
                    <a:cubicBezTo>
                      <a:pt x="34520" y="2377"/>
                      <a:pt x="44030" y="0"/>
                      <a:pt x="54776" y="0"/>
                    </a:cubicBezTo>
                    <a:cubicBezTo>
                      <a:pt x="65522" y="0"/>
                      <a:pt x="75031" y="2377"/>
                      <a:pt x="83305" y="7132"/>
                    </a:cubicBezTo>
                    <a:cubicBezTo>
                      <a:pt x="91578" y="11887"/>
                      <a:pt x="98045" y="18449"/>
                      <a:pt x="102610" y="26912"/>
                    </a:cubicBezTo>
                    <a:cubicBezTo>
                      <a:pt x="107174" y="35376"/>
                      <a:pt x="109457" y="44981"/>
                      <a:pt x="109457" y="55727"/>
                    </a:cubicBezTo>
                    <a:cubicBezTo>
                      <a:pt x="109457" y="66473"/>
                      <a:pt x="107174" y="76078"/>
                      <a:pt x="102610" y="84541"/>
                    </a:cubicBezTo>
                    <a:cubicBezTo>
                      <a:pt x="98045" y="93005"/>
                      <a:pt x="91578" y="99566"/>
                      <a:pt x="83305" y="104321"/>
                    </a:cubicBezTo>
                    <a:cubicBezTo>
                      <a:pt x="75031" y="109076"/>
                      <a:pt x="65522" y="111454"/>
                      <a:pt x="54776" y="111454"/>
                    </a:cubicBezTo>
                    <a:cubicBezTo>
                      <a:pt x="44030" y="111454"/>
                      <a:pt x="34520" y="109076"/>
                      <a:pt x="26247" y="104321"/>
                    </a:cubicBezTo>
                    <a:cubicBezTo>
                      <a:pt x="17973" y="99566"/>
                      <a:pt x="11507" y="93005"/>
                      <a:pt x="6942" y="84541"/>
                    </a:cubicBezTo>
                    <a:cubicBezTo>
                      <a:pt x="2377" y="76078"/>
                      <a:pt x="0" y="66473"/>
                      <a:pt x="0" y="55727"/>
                    </a:cubicBezTo>
                    <a:cubicBezTo>
                      <a:pt x="0" y="44981"/>
                      <a:pt x="2377" y="35376"/>
                      <a:pt x="6942" y="26912"/>
                    </a:cubicBezTo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0" name="Frihåndsform: figur 279">
                <a:extLst>
                  <a:ext uri="{FF2B5EF4-FFF2-40B4-BE49-F238E27FC236}">
                    <a16:creationId xmlns:a16="http://schemas.microsoft.com/office/drawing/2014/main" id="{A6E337B5-7B0A-438D-817D-EB63348C2FAA}"/>
                  </a:ext>
                </a:extLst>
              </p:cNvPr>
              <p:cNvSpPr/>
              <p:nvPr/>
            </p:nvSpPr>
            <p:spPr>
              <a:xfrm>
                <a:off x="10632540" y="883069"/>
                <a:ext cx="134276" cy="108410"/>
              </a:xfrm>
              <a:custGeom>
                <a:avLst/>
                <a:gdLst>
                  <a:gd name="connsiteX0" fmla="*/ 32048 w 134276"/>
                  <a:gd name="connsiteY0" fmla="*/ 24155 h 108410"/>
                  <a:gd name="connsiteX1" fmla="*/ 25676 w 134276"/>
                  <a:gd name="connsiteY1" fmla="*/ 108315 h 108410"/>
                  <a:gd name="connsiteX2" fmla="*/ 0 w 134276"/>
                  <a:gd name="connsiteY2" fmla="*/ 108315 h 108410"/>
                  <a:gd name="connsiteX3" fmla="*/ 5611 w 134276"/>
                  <a:gd name="connsiteY3" fmla="*/ 49070 h 108410"/>
                  <a:gd name="connsiteX4" fmla="*/ 12838 w 134276"/>
                  <a:gd name="connsiteY4" fmla="*/ 0 h 108410"/>
                  <a:gd name="connsiteX5" fmla="*/ 46693 w 134276"/>
                  <a:gd name="connsiteY5" fmla="*/ 0 h 108410"/>
                  <a:gd name="connsiteX6" fmla="*/ 67138 w 134276"/>
                  <a:gd name="connsiteY6" fmla="*/ 73415 h 108410"/>
                  <a:gd name="connsiteX7" fmla="*/ 86919 w 134276"/>
                  <a:gd name="connsiteY7" fmla="*/ 0 h 108410"/>
                  <a:gd name="connsiteX8" fmla="*/ 120773 w 134276"/>
                  <a:gd name="connsiteY8" fmla="*/ 0 h 108410"/>
                  <a:gd name="connsiteX9" fmla="*/ 128000 w 134276"/>
                  <a:gd name="connsiteY9" fmla="*/ 49926 h 108410"/>
                  <a:gd name="connsiteX10" fmla="*/ 134277 w 134276"/>
                  <a:gd name="connsiteY10" fmla="*/ 108410 h 108410"/>
                  <a:gd name="connsiteX11" fmla="*/ 108220 w 134276"/>
                  <a:gd name="connsiteY11" fmla="*/ 108410 h 108410"/>
                  <a:gd name="connsiteX12" fmla="*/ 104797 w 134276"/>
                  <a:gd name="connsiteY12" fmla="*/ 64190 h 108410"/>
                  <a:gd name="connsiteX13" fmla="*/ 100327 w 134276"/>
                  <a:gd name="connsiteY13" fmla="*/ 24535 h 108410"/>
                  <a:gd name="connsiteX14" fmla="*/ 79691 w 134276"/>
                  <a:gd name="connsiteY14" fmla="*/ 98520 h 108410"/>
                  <a:gd name="connsiteX15" fmla="*/ 53635 w 134276"/>
                  <a:gd name="connsiteY15" fmla="*/ 98520 h 108410"/>
                  <a:gd name="connsiteX16" fmla="*/ 32048 w 134276"/>
                  <a:gd name="connsiteY16" fmla="*/ 24155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276" h="108410">
                    <a:moveTo>
                      <a:pt x="32048" y="24155"/>
                    </a:moveTo>
                    <a:cubicBezTo>
                      <a:pt x="28719" y="55346"/>
                      <a:pt x="26627" y="83400"/>
                      <a:pt x="25676" y="108315"/>
                    </a:cubicBezTo>
                    <a:lnTo>
                      <a:pt x="0" y="108315"/>
                    </a:lnTo>
                    <a:cubicBezTo>
                      <a:pt x="1141" y="90437"/>
                      <a:pt x="3043" y="70752"/>
                      <a:pt x="5611" y="49070"/>
                    </a:cubicBezTo>
                    <a:cubicBezTo>
                      <a:pt x="8273" y="27388"/>
                      <a:pt x="10651" y="11031"/>
                      <a:pt x="12838" y="0"/>
                    </a:cubicBezTo>
                    <a:lnTo>
                      <a:pt x="46693" y="0"/>
                    </a:lnTo>
                    <a:lnTo>
                      <a:pt x="67138" y="73415"/>
                    </a:lnTo>
                    <a:lnTo>
                      <a:pt x="86919" y="0"/>
                    </a:lnTo>
                    <a:lnTo>
                      <a:pt x="120773" y="0"/>
                    </a:lnTo>
                    <a:cubicBezTo>
                      <a:pt x="123055" y="12743"/>
                      <a:pt x="125433" y="29385"/>
                      <a:pt x="128000" y="49926"/>
                    </a:cubicBezTo>
                    <a:cubicBezTo>
                      <a:pt x="130568" y="70562"/>
                      <a:pt x="132660" y="89962"/>
                      <a:pt x="134277" y="108410"/>
                    </a:cubicBezTo>
                    <a:lnTo>
                      <a:pt x="108220" y="108410"/>
                    </a:lnTo>
                    <a:cubicBezTo>
                      <a:pt x="107079" y="91769"/>
                      <a:pt x="105938" y="77028"/>
                      <a:pt x="104797" y="64190"/>
                    </a:cubicBezTo>
                    <a:cubicBezTo>
                      <a:pt x="103656" y="51352"/>
                      <a:pt x="102134" y="38134"/>
                      <a:pt x="100327" y="24535"/>
                    </a:cubicBezTo>
                    <a:lnTo>
                      <a:pt x="79691" y="98520"/>
                    </a:lnTo>
                    <a:lnTo>
                      <a:pt x="53635" y="98520"/>
                    </a:lnTo>
                    <a:lnTo>
                      <a:pt x="32048" y="2415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1" name="Frihåndsform: figur 280">
                <a:extLst>
                  <a:ext uri="{FF2B5EF4-FFF2-40B4-BE49-F238E27FC236}">
                    <a16:creationId xmlns:a16="http://schemas.microsoft.com/office/drawing/2014/main" id="{B27DCFDC-7B4E-44DE-9C0D-99BE09B45D84}"/>
                  </a:ext>
                </a:extLst>
              </p:cNvPr>
              <p:cNvSpPr/>
              <p:nvPr/>
            </p:nvSpPr>
            <p:spPr>
              <a:xfrm>
                <a:off x="10781176" y="883069"/>
                <a:ext cx="134371" cy="108410"/>
              </a:xfrm>
              <a:custGeom>
                <a:avLst/>
                <a:gdLst>
                  <a:gd name="connsiteX0" fmla="*/ 32048 w 134371"/>
                  <a:gd name="connsiteY0" fmla="*/ 24155 h 108410"/>
                  <a:gd name="connsiteX1" fmla="*/ 25676 w 134371"/>
                  <a:gd name="connsiteY1" fmla="*/ 108315 h 108410"/>
                  <a:gd name="connsiteX2" fmla="*/ 0 w 134371"/>
                  <a:gd name="connsiteY2" fmla="*/ 108315 h 108410"/>
                  <a:gd name="connsiteX3" fmla="*/ 5611 w 134371"/>
                  <a:gd name="connsiteY3" fmla="*/ 49070 h 108410"/>
                  <a:gd name="connsiteX4" fmla="*/ 12838 w 134371"/>
                  <a:gd name="connsiteY4" fmla="*/ 0 h 108410"/>
                  <a:gd name="connsiteX5" fmla="*/ 46788 w 134371"/>
                  <a:gd name="connsiteY5" fmla="*/ 0 h 108410"/>
                  <a:gd name="connsiteX6" fmla="*/ 67233 w 134371"/>
                  <a:gd name="connsiteY6" fmla="*/ 73415 h 108410"/>
                  <a:gd name="connsiteX7" fmla="*/ 87014 w 134371"/>
                  <a:gd name="connsiteY7" fmla="*/ 0 h 108410"/>
                  <a:gd name="connsiteX8" fmla="*/ 120868 w 134371"/>
                  <a:gd name="connsiteY8" fmla="*/ 0 h 108410"/>
                  <a:gd name="connsiteX9" fmla="*/ 128095 w 134371"/>
                  <a:gd name="connsiteY9" fmla="*/ 49926 h 108410"/>
                  <a:gd name="connsiteX10" fmla="*/ 134372 w 134371"/>
                  <a:gd name="connsiteY10" fmla="*/ 108410 h 108410"/>
                  <a:gd name="connsiteX11" fmla="*/ 108315 w 134371"/>
                  <a:gd name="connsiteY11" fmla="*/ 108410 h 108410"/>
                  <a:gd name="connsiteX12" fmla="*/ 104892 w 134371"/>
                  <a:gd name="connsiteY12" fmla="*/ 64190 h 108410"/>
                  <a:gd name="connsiteX13" fmla="*/ 100422 w 134371"/>
                  <a:gd name="connsiteY13" fmla="*/ 24535 h 108410"/>
                  <a:gd name="connsiteX14" fmla="*/ 79786 w 134371"/>
                  <a:gd name="connsiteY14" fmla="*/ 98520 h 108410"/>
                  <a:gd name="connsiteX15" fmla="*/ 53730 w 134371"/>
                  <a:gd name="connsiteY15" fmla="*/ 98520 h 108410"/>
                  <a:gd name="connsiteX16" fmla="*/ 32048 w 134371"/>
                  <a:gd name="connsiteY16" fmla="*/ 24155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371" h="108410">
                    <a:moveTo>
                      <a:pt x="32048" y="24155"/>
                    </a:moveTo>
                    <a:cubicBezTo>
                      <a:pt x="28719" y="55346"/>
                      <a:pt x="26627" y="83400"/>
                      <a:pt x="25676" y="108315"/>
                    </a:cubicBezTo>
                    <a:lnTo>
                      <a:pt x="0" y="108315"/>
                    </a:lnTo>
                    <a:cubicBezTo>
                      <a:pt x="1141" y="90437"/>
                      <a:pt x="3043" y="70752"/>
                      <a:pt x="5611" y="49070"/>
                    </a:cubicBezTo>
                    <a:cubicBezTo>
                      <a:pt x="8273" y="27388"/>
                      <a:pt x="10651" y="11031"/>
                      <a:pt x="12838" y="0"/>
                    </a:cubicBezTo>
                    <a:lnTo>
                      <a:pt x="46788" y="0"/>
                    </a:lnTo>
                    <a:lnTo>
                      <a:pt x="67233" y="73415"/>
                    </a:lnTo>
                    <a:lnTo>
                      <a:pt x="87014" y="0"/>
                    </a:lnTo>
                    <a:lnTo>
                      <a:pt x="120868" y="0"/>
                    </a:lnTo>
                    <a:cubicBezTo>
                      <a:pt x="123150" y="12743"/>
                      <a:pt x="125528" y="29385"/>
                      <a:pt x="128095" y="49926"/>
                    </a:cubicBezTo>
                    <a:cubicBezTo>
                      <a:pt x="130663" y="70562"/>
                      <a:pt x="132755" y="89962"/>
                      <a:pt x="134372" y="108410"/>
                    </a:cubicBezTo>
                    <a:lnTo>
                      <a:pt x="108315" y="108410"/>
                    </a:lnTo>
                    <a:cubicBezTo>
                      <a:pt x="107174" y="91769"/>
                      <a:pt x="106033" y="77028"/>
                      <a:pt x="104892" y="64190"/>
                    </a:cubicBezTo>
                    <a:cubicBezTo>
                      <a:pt x="103751" y="51352"/>
                      <a:pt x="102229" y="38134"/>
                      <a:pt x="100422" y="24535"/>
                    </a:cubicBezTo>
                    <a:lnTo>
                      <a:pt x="79786" y="98520"/>
                    </a:lnTo>
                    <a:lnTo>
                      <a:pt x="53730" y="98520"/>
                    </a:lnTo>
                    <a:lnTo>
                      <a:pt x="32048" y="2415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2" name="Frihåndsform: figur 281">
                <a:extLst>
                  <a:ext uri="{FF2B5EF4-FFF2-40B4-BE49-F238E27FC236}">
                    <a16:creationId xmlns:a16="http://schemas.microsoft.com/office/drawing/2014/main" id="{F01C4D80-A22D-4C97-B6E3-0E4E62019F6A}"/>
                  </a:ext>
                </a:extLst>
              </p:cNvPr>
              <p:cNvSpPr/>
              <p:nvPr/>
            </p:nvSpPr>
            <p:spPr>
              <a:xfrm>
                <a:off x="10931144" y="883069"/>
                <a:ext cx="89200" cy="109932"/>
              </a:xfrm>
              <a:custGeom>
                <a:avLst/>
                <a:gdLst>
                  <a:gd name="connsiteX0" fmla="*/ 89201 w 89200"/>
                  <a:gd name="connsiteY0" fmla="*/ 0 h 109932"/>
                  <a:gd name="connsiteX1" fmla="*/ 89201 w 89200"/>
                  <a:gd name="connsiteY1" fmla="*/ 65997 h 109932"/>
                  <a:gd name="connsiteX2" fmla="*/ 83875 w 89200"/>
                  <a:gd name="connsiteY2" fmla="*/ 89201 h 109932"/>
                  <a:gd name="connsiteX3" fmla="*/ 68470 w 89200"/>
                  <a:gd name="connsiteY3" fmla="*/ 104511 h 109932"/>
                  <a:gd name="connsiteX4" fmla="*/ 44600 w 89200"/>
                  <a:gd name="connsiteY4" fmla="*/ 109932 h 109932"/>
                  <a:gd name="connsiteX5" fmla="*/ 20731 w 89200"/>
                  <a:gd name="connsiteY5" fmla="*/ 104511 h 109932"/>
                  <a:gd name="connsiteX6" fmla="*/ 5325 w 89200"/>
                  <a:gd name="connsiteY6" fmla="*/ 89201 h 109932"/>
                  <a:gd name="connsiteX7" fmla="*/ 0 w 89200"/>
                  <a:gd name="connsiteY7" fmla="*/ 65997 h 109932"/>
                  <a:gd name="connsiteX8" fmla="*/ 0 w 89200"/>
                  <a:gd name="connsiteY8" fmla="*/ 0 h 109932"/>
                  <a:gd name="connsiteX9" fmla="*/ 23204 w 89200"/>
                  <a:gd name="connsiteY9" fmla="*/ 0 h 109932"/>
                  <a:gd name="connsiteX10" fmla="*/ 23204 w 89200"/>
                  <a:gd name="connsiteY10" fmla="*/ 62954 h 109932"/>
                  <a:gd name="connsiteX11" fmla="*/ 28814 w 89200"/>
                  <a:gd name="connsiteY11" fmla="*/ 82259 h 109932"/>
                  <a:gd name="connsiteX12" fmla="*/ 45076 w 89200"/>
                  <a:gd name="connsiteY12" fmla="*/ 89011 h 109932"/>
                  <a:gd name="connsiteX13" fmla="*/ 61337 w 89200"/>
                  <a:gd name="connsiteY13" fmla="*/ 82259 h 109932"/>
                  <a:gd name="connsiteX14" fmla="*/ 66948 w 89200"/>
                  <a:gd name="connsiteY14" fmla="*/ 62954 h 109932"/>
                  <a:gd name="connsiteX15" fmla="*/ 66948 w 89200"/>
                  <a:gd name="connsiteY15" fmla="*/ 0 h 109932"/>
                  <a:gd name="connsiteX16" fmla="*/ 89201 w 89200"/>
                  <a:gd name="connsiteY16" fmla="*/ 0 h 10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9200" h="109932">
                    <a:moveTo>
                      <a:pt x="89201" y="0"/>
                    </a:moveTo>
                    <a:lnTo>
                      <a:pt x="89201" y="65997"/>
                    </a:lnTo>
                    <a:cubicBezTo>
                      <a:pt x="89201" y="74841"/>
                      <a:pt x="87394" y="82639"/>
                      <a:pt x="83875" y="89201"/>
                    </a:cubicBezTo>
                    <a:cubicBezTo>
                      <a:pt x="80262" y="95763"/>
                      <a:pt x="75127" y="100898"/>
                      <a:pt x="68470" y="104511"/>
                    </a:cubicBezTo>
                    <a:cubicBezTo>
                      <a:pt x="61718" y="108125"/>
                      <a:pt x="53825" y="109932"/>
                      <a:pt x="44600" y="109932"/>
                    </a:cubicBezTo>
                    <a:cubicBezTo>
                      <a:pt x="35376" y="109932"/>
                      <a:pt x="27483" y="108125"/>
                      <a:pt x="20731" y="104511"/>
                    </a:cubicBezTo>
                    <a:cubicBezTo>
                      <a:pt x="14074" y="100898"/>
                      <a:pt x="8939" y="95763"/>
                      <a:pt x="5325" y="89201"/>
                    </a:cubicBezTo>
                    <a:cubicBezTo>
                      <a:pt x="1807" y="82639"/>
                      <a:pt x="0" y="74841"/>
                      <a:pt x="0" y="65997"/>
                    </a:cubicBezTo>
                    <a:lnTo>
                      <a:pt x="0" y="0"/>
                    </a:lnTo>
                    <a:lnTo>
                      <a:pt x="23204" y="0"/>
                    </a:lnTo>
                    <a:lnTo>
                      <a:pt x="23204" y="62954"/>
                    </a:lnTo>
                    <a:cubicBezTo>
                      <a:pt x="23204" y="71323"/>
                      <a:pt x="25010" y="77789"/>
                      <a:pt x="28814" y="82259"/>
                    </a:cubicBezTo>
                    <a:cubicBezTo>
                      <a:pt x="32523" y="86728"/>
                      <a:pt x="37944" y="89011"/>
                      <a:pt x="45076" y="89011"/>
                    </a:cubicBezTo>
                    <a:cubicBezTo>
                      <a:pt x="52208" y="89011"/>
                      <a:pt x="57629" y="86728"/>
                      <a:pt x="61337" y="82259"/>
                    </a:cubicBezTo>
                    <a:cubicBezTo>
                      <a:pt x="65046" y="77789"/>
                      <a:pt x="66948" y="71323"/>
                      <a:pt x="66948" y="62954"/>
                    </a:cubicBezTo>
                    <a:lnTo>
                      <a:pt x="66948" y="0"/>
                    </a:lnTo>
                    <a:lnTo>
                      <a:pt x="89201" y="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83" name="Frihåndsform: figur 282">
                <a:extLst>
                  <a:ext uri="{FF2B5EF4-FFF2-40B4-BE49-F238E27FC236}">
                    <a16:creationId xmlns:a16="http://schemas.microsoft.com/office/drawing/2014/main" id="{D62A746E-12E8-491C-B2D1-443FF490BF8E}"/>
                  </a:ext>
                </a:extLst>
              </p:cNvPr>
              <p:cNvSpPr/>
              <p:nvPr/>
            </p:nvSpPr>
            <p:spPr>
              <a:xfrm>
                <a:off x="11037082" y="882974"/>
                <a:ext cx="92909" cy="108410"/>
              </a:xfrm>
              <a:custGeom>
                <a:avLst/>
                <a:gdLst>
                  <a:gd name="connsiteX0" fmla="*/ 69801 w 92909"/>
                  <a:gd name="connsiteY0" fmla="*/ 108410 h 108410"/>
                  <a:gd name="connsiteX1" fmla="*/ 21016 w 92909"/>
                  <a:gd name="connsiteY1" fmla="*/ 34901 h 108410"/>
                  <a:gd name="connsiteX2" fmla="*/ 21016 w 92909"/>
                  <a:gd name="connsiteY2" fmla="*/ 108410 h 108410"/>
                  <a:gd name="connsiteX3" fmla="*/ 0 w 92909"/>
                  <a:gd name="connsiteY3" fmla="*/ 108410 h 108410"/>
                  <a:gd name="connsiteX4" fmla="*/ 0 w 92909"/>
                  <a:gd name="connsiteY4" fmla="*/ 0 h 108410"/>
                  <a:gd name="connsiteX5" fmla="*/ 23869 w 92909"/>
                  <a:gd name="connsiteY5" fmla="*/ 0 h 108410"/>
                  <a:gd name="connsiteX6" fmla="*/ 52208 w 92909"/>
                  <a:gd name="connsiteY6" fmla="*/ 37088 h 108410"/>
                  <a:gd name="connsiteX7" fmla="*/ 71893 w 92909"/>
                  <a:gd name="connsiteY7" fmla="*/ 67994 h 108410"/>
                  <a:gd name="connsiteX8" fmla="*/ 71893 w 92909"/>
                  <a:gd name="connsiteY8" fmla="*/ 0 h 108410"/>
                  <a:gd name="connsiteX9" fmla="*/ 92910 w 92909"/>
                  <a:gd name="connsiteY9" fmla="*/ 0 h 108410"/>
                  <a:gd name="connsiteX10" fmla="*/ 92910 w 92909"/>
                  <a:gd name="connsiteY10" fmla="*/ 108410 h 108410"/>
                  <a:gd name="connsiteX11" fmla="*/ 69801 w 92909"/>
                  <a:gd name="connsiteY11" fmla="*/ 10841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909" h="108410">
                    <a:moveTo>
                      <a:pt x="69801" y="108410"/>
                    </a:moveTo>
                    <a:cubicBezTo>
                      <a:pt x="55251" y="82069"/>
                      <a:pt x="38990" y="57534"/>
                      <a:pt x="21016" y="34901"/>
                    </a:cubicBezTo>
                    <a:lnTo>
                      <a:pt x="21016" y="108410"/>
                    </a:lnTo>
                    <a:lnTo>
                      <a:pt x="0" y="108410"/>
                    </a:lnTo>
                    <a:lnTo>
                      <a:pt x="0" y="0"/>
                    </a:lnTo>
                    <a:lnTo>
                      <a:pt x="23869" y="0"/>
                    </a:lnTo>
                    <a:cubicBezTo>
                      <a:pt x="35091" y="13884"/>
                      <a:pt x="44600" y="26152"/>
                      <a:pt x="52208" y="37088"/>
                    </a:cubicBezTo>
                    <a:cubicBezTo>
                      <a:pt x="59816" y="47929"/>
                      <a:pt x="66378" y="58294"/>
                      <a:pt x="71893" y="67994"/>
                    </a:cubicBezTo>
                    <a:lnTo>
                      <a:pt x="71893" y="0"/>
                    </a:lnTo>
                    <a:lnTo>
                      <a:pt x="92910" y="0"/>
                    </a:lnTo>
                    <a:lnTo>
                      <a:pt x="92910" y="108410"/>
                    </a:lnTo>
                    <a:lnTo>
                      <a:pt x="69801" y="10841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63" name="Frihåndsform: figur 162">
              <a:extLst>
                <a:ext uri="{FF2B5EF4-FFF2-40B4-BE49-F238E27FC236}">
                  <a16:creationId xmlns:a16="http://schemas.microsoft.com/office/drawing/2014/main" id="{8396BFF8-B80B-4AD0-9F92-FF18BF34E5ED}"/>
                </a:ext>
              </a:extLst>
            </p:cNvPr>
            <p:cNvSpPr/>
            <p:nvPr/>
          </p:nvSpPr>
          <p:spPr>
            <a:xfrm>
              <a:off x="11146348" y="883069"/>
              <a:ext cx="70847" cy="108315"/>
            </a:xfrm>
            <a:custGeom>
              <a:avLst/>
              <a:gdLst>
                <a:gd name="connsiteX0" fmla="*/ 0 w 70847"/>
                <a:gd name="connsiteY0" fmla="*/ 0 h 108315"/>
                <a:gd name="connsiteX1" fmla="*/ 0 w 70847"/>
                <a:gd name="connsiteY1" fmla="*/ 108315 h 108315"/>
                <a:gd name="connsiteX2" fmla="*/ 70847 w 70847"/>
                <a:gd name="connsiteY2" fmla="*/ 108315 h 108315"/>
                <a:gd name="connsiteX3" fmla="*/ 70847 w 70847"/>
                <a:gd name="connsiteY3" fmla="*/ 88060 h 108315"/>
                <a:gd name="connsiteX4" fmla="*/ 23204 w 70847"/>
                <a:gd name="connsiteY4" fmla="*/ 88060 h 108315"/>
                <a:gd name="connsiteX5" fmla="*/ 23204 w 70847"/>
                <a:gd name="connsiteY5" fmla="*/ 63620 h 108315"/>
                <a:gd name="connsiteX6" fmla="*/ 64951 w 70847"/>
                <a:gd name="connsiteY6" fmla="*/ 63620 h 108315"/>
                <a:gd name="connsiteX7" fmla="*/ 64951 w 70847"/>
                <a:gd name="connsiteY7" fmla="*/ 43174 h 108315"/>
                <a:gd name="connsiteX8" fmla="*/ 23204 w 70847"/>
                <a:gd name="connsiteY8" fmla="*/ 43174 h 108315"/>
                <a:gd name="connsiteX9" fmla="*/ 23204 w 70847"/>
                <a:gd name="connsiteY9" fmla="*/ 20256 h 108315"/>
                <a:gd name="connsiteX10" fmla="*/ 70847 w 70847"/>
                <a:gd name="connsiteY10" fmla="*/ 20256 h 108315"/>
                <a:gd name="connsiteX11" fmla="*/ 70847 w 70847"/>
                <a:gd name="connsiteY11" fmla="*/ 0 h 10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47" h="108315">
                  <a:moveTo>
                    <a:pt x="0" y="0"/>
                  </a:moveTo>
                  <a:lnTo>
                    <a:pt x="0" y="108315"/>
                  </a:lnTo>
                  <a:lnTo>
                    <a:pt x="70847" y="108315"/>
                  </a:lnTo>
                  <a:lnTo>
                    <a:pt x="70847" y="88060"/>
                  </a:lnTo>
                  <a:lnTo>
                    <a:pt x="23204" y="88060"/>
                  </a:lnTo>
                  <a:lnTo>
                    <a:pt x="23204" y="63620"/>
                  </a:lnTo>
                  <a:lnTo>
                    <a:pt x="64951" y="63620"/>
                  </a:lnTo>
                  <a:lnTo>
                    <a:pt x="64951" y="43174"/>
                  </a:lnTo>
                  <a:lnTo>
                    <a:pt x="23204" y="43174"/>
                  </a:lnTo>
                  <a:lnTo>
                    <a:pt x="23204" y="20256"/>
                  </a:lnTo>
                  <a:lnTo>
                    <a:pt x="70847" y="20256"/>
                  </a:lnTo>
                  <a:lnTo>
                    <a:pt x="70847" y="0"/>
                  </a:lnTo>
                  <a:close/>
                </a:path>
              </a:pathLst>
            </a:custGeom>
            <a:solidFill>
              <a:srgbClr val="12110C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64" name="dasdasda">
              <a:extLst>
                <a:ext uri="{FF2B5EF4-FFF2-40B4-BE49-F238E27FC236}">
                  <a16:creationId xmlns:a16="http://schemas.microsoft.com/office/drawing/2014/main" id="{E40C853D-3345-4196-9532-A7723DD7BE5C}"/>
                </a:ext>
              </a:extLst>
            </p:cNvPr>
            <p:cNvGrpSpPr/>
            <p:nvPr/>
          </p:nvGrpSpPr>
          <p:grpSpPr>
            <a:xfrm>
              <a:off x="10053875" y="625546"/>
              <a:ext cx="302883" cy="440298"/>
              <a:chOff x="10053875" y="625546"/>
              <a:chExt cx="302883" cy="440298"/>
            </a:xfrm>
          </p:grpSpPr>
          <p:sp>
            <p:nvSpPr>
              <p:cNvPr id="271" name="Frihåndsform: figur 270">
                <a:extLst>
                  <a:ext uri="{FF2B5EF4-FFF2-40B4-BE49-F238E27FC236}">
                    <a16:creationId xmlns:a16="http://schemas.microsoft.com/office/drawing/2014/main" id="{F8636701-3FA7-4C4A-9131-780C6C1D49FF}"/>
                  </a:ext>
                </a:extLst>
              </p:cNvPr>
              <p:cNvSpPr/>
              <p:nvPr/>
            </p:nvSpPr>
            <p:spPr>
              <a:xfrm>
                <a:off x="10053875" y="915687"/>
                <a:ext cx="302883" cy="150158"/>
              </a:xfrm>
              <a:custGeom>
                <a:avLst/>
                <a:gdLst>
                  <a:gd name="connsiteX0" fmla="*/ 151489 w 302883"/>
                  <a:gd name="connsiteY0" fmla="*/ 150158 h 150158"/>
                  <a:gd name="connsiteX1" fmla="*/ 224904 w 302883"/>
                  <a:gd name="connsiteY1" fmla="*/ 132375 h 150158"/>
                  <a:gd name="connsiteX2" fmla="*/ 268268 w 302883"/>
                  <a:gd name="connsiteY2" fmla="*/ 95858 h 150158"/>
                  <a:gd name="connsiteX3" fmla="*/ 302884 w 302883"/>
                  <a:gd name="connsiteY3" fmla="*/ 0 h 150158"/>
                  <a:gd name="connsiteX4" fmla="*/ 293944 w 302883"/>
                  <a:gd name="connsiteY4" fmla="*/ 0 h 150158"/>
                  <a:gd name="connsiteX5" fmla="*/ 293659 w 302883"/>
                  <a:gd name="connsiteY5" fmla="*/ 8844 h 150158"/>
                  <a:gd name="connsiteX6" fmla="*/ 287763 w 302883"/>
                  <a:gd name="connsiteY6" fmla="*/ 8939 h 150158"/>
                  <a:gd name="connsiteX7" fmla="*/ 288144 w 302883"/>
                  <a:gd name="connsiteY7" fmla="*/ 0 h 150158"/>
                  <a:gd name="connsiteX8" fmla="*/ 281011 w 302883"/>
                  <a:gd name="connsiteY8" fmla="*/ 0 h 150158"/>
                  <a:gd name="connsiteX9" fmla="*/ 251246 w 302883"/>
                  <a:gd name="connsiteY9" fmla="*/ 82164 h 150158"/>
                  <a:gd name="connsiteX10" fmla="*/ 151489 w 302883"/>
                  <a:gd name="connsiteY10" fmla="*/ 128286 h 150158"/>
                  <a:gd name="connsiteX11" fmla="*/ 51733 w 302883"/>
                  <a:gd name="connsiteY11" fmla="*/ 82164 h 150158"/>
                  <a:gd name="connsiteX12" fmla="*/ 21872 w 302883"/>
                  <a:gd name="connsiteY12" fmla="*/ 0 h 150158"/>
                  <a:gd name="connsiteX13" fmla="*/ 14835 w 302883"/>
                  <a:gd name="connsiteY13" fmla="*/ 0 h 150158"/>
                  <a:gd name="connsiteX14" fmla="*/ 15120 w 302883"/>
                  <a:gd name="connsiteY14" fmla="*/ 8939 h 150158"/>
                  <a:gd name="connsiteX15" fmla="*/ 9224 w 302883"/>
                  <a:gd name="connsiteY15" fmla="*/ 8844 h 150158"/>
                  <a:gd name="connsiteX16" fmla="*/ 8939 w 302883"/>
                  <a:gd name="connsiteY16" fmla="*/ 0 h 150158"/>
                  <a:gd name="connsiteX17" fmla="*/ 0 w 302883"/>
                  <a:gd name="connsiteY17" fmla="*/ 0 h 150158"/>
                  <a:gd name="connsiteX18" fmla="*/ 34615 w 302883"/>
                  <a:gd name="connsiteY18" fmla="*/ 95858 h 150158"/>
                  <a:gd name="connsiteX19" fmla="*/ 77884 w 302883"/>
                  <a:gd name="connsiteY19" fmla="*/ 132375 h 150158"/>
                  <a:gd name="connsiteX20" fmla="*/ 151489 w 302883"/>
                  <a:gd name="connsiteY20" fmla="*/ 150158 h 15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2883" h="150158">
                    <a:moveTo>
                      <a:pt x="151489" y="150158"/>
                    </a:moveTo>
                    <a:cubicBezTo>
                      <a:pt x="178497" y="150158"/>
                      <a:pt x="203222" y="144167"/>
                      <a:pt x="224904" y="132375"/>
                    </a:cubicBezTo>
                    <a:cubicBezTo>
                      <a:pt x="241546" y="123246"/>
                      <a:pt x="256096" y="111073"/>
                      <a:pt x="268268" y="95858"/>
                    </a:cubicBezTo>
                    <a:cubicBezTo>
                      <a:pt x="289950" y="68755"/>
                      <a:pt x="302884" y="32904"/>
                      <a:pt x="302884" y="0"/>
                    </a:cubicBezTo>
                    <a:lnTo>
                      <a:pt x="293944" y="0"/>
                    </a:lnTo>
                    <a:cubicBezTo>
                      <a:pt x="293944" y="2948"/>
                      <a:pt x="293849" y="5896"/>
                      <a:pt x="293659" y="8844"/>
                    </a:cubicBezTo>
                    <a:lnTo>
                      <a:pt x="287763" y="8939"/>
                    </a:lnTo>
                    <a:cubicBezTo>
                      <a:pt x="287953" y="5991"/>
                      <a:pt x="288144" y="2948"/>
                      <a:pt x="288144" y="0"/>
                    </a:cubicBezTo>
                    <a:lnTo>
                      <a:pt x="281011" y="0"/>
                    </a:lnTo>
                    <a:cubicBezTo>
                      <a:pt x="281011" y="28054"/>
                      <a:pt x="269885" y="58770"/>
                      <a:pt x="251246" y="82164"/>
                    </a:cubicBezTo>
                    <a:cubicBezTo>
                      <a:pt x="234414" y="103180"/>
                      <a:pt x="203412" y="128286"/>
                      <a:pt x="151489" y="128286"/>
                    </a:cubicBezTo>
                    <a:cubicBezTo>
                      <a:pt x="99566" y="128286"/>
                      <a:pt x="68565" y="103180"/>
                      <a:pt x="51733" y="82164"/>
                    </a:cubicBezTo>
                    <a:cubicBezTo>
                      <a:pt x="33094" y="58865"/>
                      <a:pt x="21872" y="28149"/>
                      <a:pt x="21872" y="0"/>
                    </a:cubicBezTo>
                    <a:lnTo>
                      <a:pt x="14835" y="0"/>
                    </a:lnTo>
                    <a:cubicBezTo>
                      <a:pt x="14835" y="2948"/>
                      <a:pt x="14930" y="5896"/>
                      <a:pt x="15120" y="8939"/>
                    </a:cubicBezTo>
                    <a:lnTo>
                      <a:pt x="9224" y="8844"/>
                    </a:lnTo>
                    <a:cubicBezTo>
                      <a:pt x="9034" y="5896"/>
                      <a:pt x="8939" y="2948"/>
                      <a:pt x="8939" y="0"/>
                    </a:cubicBezTo>
                    <a:lnTo>
                      <a:pt x="0" y="0"/>
                    </a:lnTo>
                    <a:cubicBezTo>
                      <a:pt x="0" y="32904"/>
                      <a:pt x="12933" y="68755"/>
                      <a:pt x="34615" y="95858"/>
                    </a:cubicBezTo>
                    <a:cubicBezTo>
                      <a:pt x="46693" y="110978"/>
                      <a:pt x="61337" y="123246"/>
                      <a:pt x="77884" y="132375"/>
                    </a:cubicBezTo>
                    <a:cubicBezTo>
                      <a:pt x="99662" y="144072"/>
                      <a:pt x="124482" y="150158"/>
                      <a:pt x="151489" y="150158"/>
                    </a:cubicBezTo>
                  </a:path>
                </a:pathLst>
              </a:custGeom>
              <a:solidFill>
                <a:srgbClr val="0062AE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2" name="Frihåndsform: figur 271">
                <a:extLst>
                  <a:ext uri="{FF2B5EF4-FFF2-40B4-BE49-F238E27FC236}">
                    <a16:creationId xmlns:a16="http://schemas.microsoft.com/office/drawing/2014/main" id="{AB43405B-0AB4-470A-9963-FF1D0E532A47}"/>
                  </a:ext>
                </a:extLst>
              </p:cNvPr>
              <p:cNvSpPr/>
              <p:nvPr/>
            </p:nvSpPr>
            <p:spPr>
              <a:xfrm>
                <a:off x="10086113" y="625546"/>
                <a:ext cx="237932" cy="408436"/>
              </a:xfrm>
              <a:custGeom>
                <a:avLst/>
                <a:gdLst>
                  <a:gd name="connsiteX0" fmla="*/ 209784 w 237932"/>
                  <a:gd name="connsiteY0" fmla="*/ 117350 h 408436"/>
                  <a:gd name="connsiteX1" fmla="*/ 237932 w 237932"/>
                  <a:gd name="connsiteY1" fmla="*/ 117350 h 408436"/>
                  <a:gd name="connsiteX2" fmla="*/ 237932 w 237932"/>
                  <a:gd name="connsiteY2" fmla="*/ 290426 h 408436"/>
                  <a:gd name="connsiteX3" fmla="*/ 190574 w 237932"/>
                  <a:gd name="connsiteY3" fmla="*/ 385428 h 408436"/>
                  <a:gd name="connsiteX4" fmla="*/ 46122 w 237932"/>
                  <a:gd name="connsiteY4" fmla="*/ 384477 h 408436"/>
                  <a:gd name="connsiteX5" fmla="*/ 0 w 237932"/>
                  <a:gd name="connsiteY5" fmla="*/ 290521 h 408436"/>
                  <a:gd name="connsiteX6" fmla="*/ 0 w 237932"/>
                  <a:gd name="connsiteY6" fmla="*/ 117445 h 408436"/>
                  <a:gd name="connsiteX7" fmla="*/ 27198 w 237932"/>
                  <a:gd name="connsiteY7" fmla="*/ 117445 h 408436"/>
                  <a:gd name="connsiteX8" fmla="*/ 24725 w 237932"/>
                  <a:gd name="connsiteY8" fmla="*/ 108696 h 408436"/>
                  <a:gd name="connsiteX9" fmla="*/ 24535 w 237932"/>
                  <a:gd name="connsiteY9" fmla="*/ 107840 h 408436"/>
                  <a:gd name="connsiteX10" fmla="*/ 24440 w 237932"/>
                  <a:gd name="connsiteY10" fmla="*/ 107650 h 408436"/>
                  <a:gd name="connsiteX11" fmla="*/ 25486 w 237932"/>
                  <a:gd name="connsiteY11" fmla="*/ 107079 h 408436"/>
                  <a:gd name="connsiteX12" fmla="*/ 25866 w 237932"/>
                  <a:gd name="connsiteY12" fmla="*/ 106889 h 408436"/>
                  <a:gd name="connsiteX13" fmla="*/ 28339 w 237932"/>
                  <a:gd name="connsiteY13" fmla="*/ 105653 h 408436"/>
                  <a:gd name="connsiteX14" fmla="*/ 26342 w 237932"/>
                  <a:gd name="connsiteY14" fmla="*/ 97569 h 408436"/>
                  <a:gd name="connsiteX15" fmla="*/ 26057 w 237932"/>
                  <a:gd name="connsiteY15" fmla="*/ 97760 h 408436"/>
                  <a:gd name="connsiteX16" fmla="*/ 23679 w 237932"/>
                  <a:gd name="connsiteY16" fmla="*/ 98901 h 408436"/>
                  <a:gd name="connsiteX17" fmla="*/ 22823 w 237932"/>
                  <a:gd name="connsiteY17" fmla="*/ 99281 h 408436"/>
                  <a:gd name="connsiteX18" fmla="*/ 22538 w 237932"/>
                  <a:gd name="connsiteY18" fmla="*/ 98425 h 408436"/>
                  <a:gd name="connsiteX19" fmla="*/ 19875 w 237932"/>
                  <a:gd name="connsiteY19" fmla="*/ 88630 h 408436"/>
                  <a:gd name="connsiteX20" fmla="*/ 19685 w 237932"/>
                  <a:gd name="connsiteY20" fmla="*/ 88060 h 408436"/>
                  <a:gd name="connsiteX21" fmla="*/ 20256 w 237932"/>
                  <a:gd name="connsiteY21" fmla="*/ 87774 h 408436"/>
                  <a:gd name="connsiteX22" fmla="*/ 23299 w 237932"/>
                  <a:gd name="connsiteY22" fmla="*/ 86253 h 408436"/>
                  <a:gd name="connsiteX23" fmla="*/ 6467 w 237932"/>
                  <a:gd name="connsiteY23" fmla="*/ 23394 h 408436"/>
                  <a:gd name="connsiteX24" fmla="*/ 6276 w 237932"/>
                  <a:gd name="connsiteY24" fmla="*/ 22728 h 408436"/>
                  <a:gd name="connsiteX25" fmla="*/ 6942 w 237932"/>
                  <a:gd name="connsiteY25" fmla="*/ 22443 h 408436"/>
                  <a:gd name="connsiteX26" fmla="*/ 11507 w 237932"/>
                  <a:gd name="connsiteY26" fmla="*/ 20541 h 408436"/>
                  <a:gd name="connsiteX27" fmla="*/ 15501 w 237932"/>
                  <a:gd name="connsiteY27" fmla="*/ 18924 h 408436"/>
                  <a:gd name="connsiteX28" fmla="*/ 16071 w 237932"/>
                  <a:gd name="connsiteY28" fmla="*/ 18639 h 408436"/>
                  <a:gd name="connsiteX29" fmla="*/ 16927 w 237932"/>
                  <a:gd name="connsiteY29" fmla="*/ 18354 h 408436"/>
                  <a:gd name="connsiteX30" fmla="*/ 17117 w 237932"/>
                  <a:gd name="connsiteY30" fmla="*/ 19210 h 408436"/>
                  <a:gd name="connsiteX31" fmla="*/ 19210 w 237932"/>
                  <a:gd name="connsiteY31" fmla="*/ 27768 h 408436"/>
                  <a:gd name="connsiteX32" fmla="*/ 22918 w 237932"/>
                  <a:gd name="connsiteY32" fmla="*/ 26342 h 408436"/>
                  <a:gd name="connsiteX33" fmla="*/ 25581 w 237932"/>
                  <a:gd name="connsiteY33" fmla="*/ 25391 h 408436"/>
                  <a:gd name="connsiteX34" fmla="*/ 26912 w 237932"/>
                  <a:gd name="connsiteY34" fmla="*/ 25010 h 408436"/>
                  <a:gd name="connsiteX35" fmla="*/ 25010 w 237932"/>
                  <a:gd name="connsiteY35" fmla="*/ 16262 h 408436"/>
                  <a:gd name="connsiteX36" fmla="*/ 24820 w 237932"/>
                  <a:gd name="connsiteY36" fmla="*/ 15596 h 408436"/>
                  <a:gd name="connsiteX37" fmla="*/ 25486 w 237932"/>
                  <a:gd name="connsiteY37" fmla="*/ 15406 h 408436"/>
                  <a:gd name="connsiteX38" fmla="*/ 30241 w 237932"/>
                  <a:gd name="connsiteY38" fmla="*/ 13789 h 408436"/>
                  <a:gd name="connsiteX39" fmla="*/ 35091 w 237932"/>
                  <a:gd name="connsiteY39" fmla="*/ 12267 h 408436"/>
                  <a:gd name="connsiteX40" fmla="*/ 35852 w 237932"/>
                  <a:gd name="connsiteY40" fmla="*/ 12077 h 408436"/>
                  <a:gd name="connsiteX41" fmla="*/ 35947 w 237932"/>
                  <a:gd name="connsiteY41" fmla="*/ 12838 h 408436"/>
                  <a:gd name="connsiteX42" fmla="*/ 37658 w 237932"/>
                  <a:gd name="connsiteY42" fmla="*/ 21397 h 408436"/>
                  <a:gd name="connsiteX43" fmla="*/ 38990 w 237932"/>
                  <a:gd name="connsiteY43" fmla="*/ 21016 h 408436"/>
                  <a:gd name="connsiteX44" fmla="*/ 41557 w 237932"/>
                  <a:gd name="connsiteY44" fmla="*/ 20256 h 408436"/>
                  <a:gd name="connsiteX45" fmla="*/ 43745 w 237932"/>
                  <a:gd name="connsiteY45" fmla="*/ 19590 h 408436"/>
                  <a:gd name="connsiteX46" fmla="*/ 45551 w 237932"/>
                  <a:gd name="connsiteY46" fmla="*/ 19114 h 408436"/>
                  <a:gd name="connsiteX47" fmla="*/ 44030 w 237932"/>
                  <a:gd name="connsiteY47" fmla="*/ 10366 h 408436"/>
                  <a:gd name="connsiteX48" fmla="*/ 43840 w 237932"/>
                  <a:gd name="connsiteY48" fmla="*/ 9700 h 408436"/>
                  <a:gd name="connsiteX49" fmla="*/ 44505 w 237932"/>
                  <a:gd name="connsiteY49" fmla="*/ 9510 h 408436"/>
                  <a:gd name="connsiteX50" fmla="*/ 49355 w 237932"/>
                  <a:gd name="connsiteY50" fmla="*/ 8178 h 408436"/>
                  <a:gd name="connsiteX51" fmla="*/ 51733 w 237932"/>
                  <a:gd name="connsiteY51" fmla="*/ 7608 h 408436"/>
                  <a:gd name="connsiteX52" fmla="*/ 54205 w 237932"/>
                  <a:gd name="connsiteY52" fmla="*/ 7037 h 408436"/>
                  <a:gd name="connsiteX53" fmla="*/ 54966 w 237932"/>
                  <a:gd name="connsiteY53" fmla="*/ 6847 h 408436"/>
                  <a:gd name="connsiteX54" fmla="*/ 55156 w 237932"/>
                  <a:gd name="connsiteY54" fmla="*/ 7703 h 408436"/>
                  <a:gd name="connsiteX55" fmla="*/ 59245 w 237932"/>
                  <a:gd name="connsiteY55" fmla="*/ 35471 h 408436"/>
                  <a:gd name="connsiteX56" fmla="*/ 94716 w 237932"/>
                  <a:gd name="connsiteY56" fmla="*/ 29385 h 408436"/>
                  <a:gd name="connsiteX57" fmla="*/ 93195 w 237932"/>
                  <a:gd name="connsiteY57" fmla="*/ 1997 h 408436"/>
                  <a:gd name="connsiteX58" fmla="*/ 93100 w 237932"/>
                  <a:gd name="connsiteY58" fmla="*/ 1236 h 408436"/>
                  <a:gd name="connsiteX59" fmla="*/ 93861 w 237932"/>
                  <a:gd name="connsiteY59" fmla="*/ 1141 h 408436"/>
                  <a:gd name="connsiteX60" fmla="*/ 103846 w 237932"/>
                  <a:gd name="connsiteY60" fmla="*/ 475 h 408436"/>
                  <a:gd name="connsiteX61" fmla="*/ 104607 w 237932"/>
                  <a:gd name="connsiteY61" fmla="*/ 380 h 408436"/>
                  <a:gd name="connsiteX62" fmla="*/ 104702 w 237932"/>
                  <a:gd name="connsiteY62" fmla="*/ 1141 h 408436"/>
                  <a:gd name="connsiteX63" fmla="*/ 105082 w 237932"/>
                  <a:gd name="connsiteY63" fmla="*/ 9890 h 408436"/>
                  <a:gd name="connsiteX64" fmla="*/ 106984 w 237932"/>
                  <a:gd name="connsiteY64" fmla="*/ 9795 h 408436"/>
                  <a:gd name="connsiteX65" fmla="*/ 113260 w 237932"/>
                  <a:gd name="connsiteY65" fmla="*/ 9605 h 408436"/>
                  <a:gd name="connsiteX66" fmla="*/ 113165 w 237932"/>
                  <a:gd name="connsiteY66" fmla="*/ 761 h 408436"/>
                  <a:gd name="connsiteX67" fmla="*/ 113165 w 237932"/>
                  <a:gd name="connsiteY67" fmla="*/ 95 h 408436"/>
                  <a:gd name="connsiteX68" fmla="*/ 116399 w 237932"/>
                  <a:gd name="connsiteY68" fmla="*/ 95 h 408436"/>
                  <a:gd name="connsiteX69" fmla="*/ 118871 w 237932"/>
                  <a:gd name="connsiteY69" fmla="*/ 0 h 408436"/>
                  <a:gd name="connsiteX70" fmla="*/ 121344 w 237932"/>
                  <a:gd name="connsiteY70" fmla="*/ 95 h 408436"/>
                  <a:gd name="connsiteX71" fmla="*/ 124577 w 237932"/>
                  <a:gd name="connsiteY71" fmla="*/ 95 h 408436"/>
                  <a:gd name="connsiteX72" fmla="*/ 124577 w 237932"/>
                  <a:gd name="connsiteY72" fmla="*/ 856 h 408436"/>
                  <a:gd name="connsiteX73" fmla="*/ 124482 w 237932"/>
                  <a:gd name="connsiteY73" fmla="*/ 9700 h 408436"/>
                  <a:gd name="connsiteX74" fmla="*/ 130663 w 237932"/>
                  <a:gd name="connsiteY74" fmla="*/ 9890 h 408436"/>
                  <a:gd name="connsiteX75" fmla="*/ 132755 w 237932"/>
                  <a:gd name="connsiteY75" fmla="*/ 9985 h 408436"/>
                  <a:gd name="connsiteX76" fmla="*/ 133041 w 237932"/>
                  <a:gd name="connsiteY76" fmla="*/ 1236 h 408436"/>
                  <a:gd name="connsiteX77" fmla="*/ 133136 w 237932"/>
                  <a:gd name="connsiteY77" fmla="*/ 475 h 408436"/>
                  <a:gd name="connsiteX78" fmla="*/ 133896 w 237932"/>
                  <a:gd name="connsiteY78" fmla="*/ 571 h 408436"/>
                  <a:gd name="connsiteX79" fmla="*/ 143882 w 237932"/>
                  <a:gd name="connsiteY79" fmla="*/ 1236 h 408436"/>
                  <a:gd name="connsiteX80" fmla="*/ 144642 w 237932"/>
                  <a:gd name="connsiteY80" fmla="*/ 1331 h 408436"/>
                  <a:gd name="connsiteX81" fmla="*/ 144547 w 237932"/>
                  <a:gd name="connsiteY81" fmla="*/ 2092 h 408436"/>
                  <a:gd name="connsiteX82" fmla="*/ 143026 w 237932"/>
                  <a:gd name="connsiteY82" fmla="*/ 29385 h 408436"/>
                  <a:gd name="connsiteX83" fmla="*/ 178021 w 237932"/>
                  <a:gd name="connsiteY83" fmla="*/ 35281 h 408436"/>
                  <a:gd name="connsiteX84" fmla="*/ 182111 w 237932"/>
                  <a:gd name="connsiteY84" fmla="*/ 7418 h 408436"/>
                  <a:gd name="connsiteX85" fmla="*/ 182301 w 237932"/>
                  <a:gd name="connsiteY85" fmla="*/ 6562 h 408436"/>
                  <a:gd name="connsiteX86" fmla="*/ 183061 w 237932"/>
                  <a:gd name="connsiteY86" fmla="*/ 6752 h 408436"/>
                  <a:gd name="connsiteX87" fmla="*/ 185534 w 237932"/>
                  <a:gd name="connsiteY87" fmla="*/ 7322 h 408436"/>
                  <a:gd name="connsiteX88" fmla="*/ 188007 w 237932"/>
                  <a:gd name="connsiteY88" fmla="*/ 7893 h 408436"/>
                  <a:gd name="connsiteX89" fmla="*/ 192856 w 237932"/>
                  <a:gd name="connsiteY89" fmla="*/ 9129 h 408436"/>
                  <a:gd name="connsiteX90" fmla="*/ 193522 w 237932"/>
                  <a:gd name="connsiteY90" fmla="*/ 9319 h 408436"/>
                  <a:gd name="connsiteX91" fmla="*/ 193332 w 237932"/>
                  <a:gd name="connsiteY91" fmla="*/ 9985 h 408436"/>
                  <a:gd name="connsiteX92" fmla="*/ 191810 w 237932"/>
                  <a:gd name="connsiteY92" fmla="*/ 18734 h 408436"/>
                  <a:gd name="connsiteX93" fmla="*/ 193617 w 237932"/>
                  <a:gd name="connsiteY93" fmla="*/ 19210 h 408436"/>
                  <a:gd name="connsiteX94" fmla="*/ 195804 w 237932"/>
                  <a:gd name="connsiteY94" fmla="*/ 19875 h 408436"/>
                  <a:gd name="connsiteX95" fmla="*/ 198372 w 237932"/>
                  <a:gd name="connsiteY95" fmla="*/ 20636 h 408436"/>
                  <a:gd name="connsiteX96" fmla="*/ 199608 w 237932"/>
                  <a:gd name="connsiteY96" fmla="*/ 21016 h 408436"/>
                  <a:gd name="connsiteX97" fmla="*/ 201320 w 237932"/>
                  <a:gd name="connsiteY97" fmla="*/ 12458 h 408436"/>
                  <a:gd name="connsiteX98" fmla="*/ 201510 w 237932"/>
                  <a:gd name="connsiteY98" fmla="*/ 11697 h 408436"/>
                  <a:gd name="connsiteX99" fmla="*/ 202271 w 237932"/>
                  <a:gd name="connsiteY99" fmla="*/ 11887 h 408436"/>
                  <a:gd name="connsiteX100" fmla="*/ 207121 w 237932"/>
                  <a:gd name="connsiteY100" fmla="*/ 13409 h 408436"/>
                  <a:gd name="connsiteX101" fmla="*/ 211876 w 237932"/>
                  <a:gd name="connsiteY101" fmla="*/ 15025 h 408436"/>
                  <a:gd name="connsiteX102" fmla="*/ 212542 w 237932"/>
                  <a:gd name="connsiteY102" fmla="*/ 15216 h 408436"/>
                  <a:gd name="connsiteX103" fmla="*/ 212351 w 237932"/>
                  <a:gd name="connsiteY103" fmla="*/ 15881 h 408436"/>
                  <a:gd name="connsiteX104" fmla="*/ 210449 w 237932"/>
                  <a:gd name="connsiteY104" fmla="*/ 24630 h 408436"/>
                  <a:gd name="connsiteX105" fmla="*/ 211781 w 237932"/>
                  <a:gd name="connsiteY105" fmla="*/ 25106 h 408436"/>
                  <a:gd name="connsiteX106" fmla="*/ 214443 w 237932"/>
                  <a:gd name="connsiteY106" fmla="*/ 26057 h 408436"/>
                  <a:gd name="connsiteX107" fmla="*/ 218152 w 237932"/>
                  <a:gd name="connsiteY107" fmla="*/ 27483 h 408436"/>
                  <a:gd name="connsiteX108" fmla="*/ 220244 w 237932"/>
                  <a:gd name="connsiteY108" fmla="*/ 18924 h 408436"/>
                  <a:gd name="connsiteX109" fmla="*/ 220435 w 237932"/>
                  <a:gd name="connsiteY109" fmla="*/ 18068 h 408436"/>
                  <a:gd name="connsiteX110" fmla="*/ 221290 w 237932"/>
                  <a:gd name="connsiteY110" fmla="*/ 18354 h 408436"/>
                  <a:gd name="connsiteX111" fmla="*/ 221861 w 237932"/>
                  <a:gd name="connsiteY111" fmla="*/ 18639 h 408436"/>
                  <a:gd name="connsiteX112" fmla="*/ 225855 w 237932"/>
                  <a:gd name="connsiteY112" fmla="*/ 20256 h 408436"/>
                  <a:gd name="connsiteX113" fmla="*/ 230420 w 237932"/>
                  <a:gd name="connsiteY113" fmla="*/ 22158 h 408436"/>
                  <a:gd name="connsiteX114" fmla="*/ 231085 w 237932"/>
                  <a:gd name="connsiteY114" fmla="*/ 22443 h 408436"/>
                  <a:gd name="connsiteX115" fmla="*/ 230895 w 237932"/>
                  <a:gd name="connsiteY115" fmla="*/ 23109 h 408436"/>
                  <a:gd name="connsiteX116" fmla="*/ 214158 w 237932"/>
                  <a:gd name="connsiteY116" fmla="*/ 85682 h 408436"/>
                  <a:gd name="connsiteX117" fmla="*/ 217962 w 237932"/>
                  <a:gd name="connsiteY117" fmla="*/ 87489 h 408436"/>
                  <a:gd name="connsiteX118" fmla="*/ 218533 w 237932"/>
                  <a:gd name="connsiteY118" fmla="*/ 87774 h 408436"/>
                  <a:gd name="connsiteX119" fmla="*/ 218342 w 237932"/>
                  <a:gd name="connsiteY119" fmla="*/ 88345 h 408436"/>
                  <a:gd name="connsiteX120" fmla="*/ 215394 w 237932"/>
                  <a:gd name="connsiteY120" fmla="*/ 99091 h 408436"/>
                  <a:gd name="connsiteX121" fmla="*/ 214539 w 237932"/>
                  <a:gd name="connsiteY121" fmla="*/ 98711 h 408436"/>
                  <a:gd name="connsiteX122" fmla="*/ 212161 w 237932"/>
                  <a:gd name="connsiteY122" fmla="*/ 97569 h 408436"/>
                  <a:gd name="connsiteX123" fmla="*/ 211305 w 237932"/>
                  <a:gd name="connsiteY123" fmla="*/ 97094 h 408436"/>
                  <a:gd name="connsiteX124" fmla="*/ 209118 w 237932"/>
                  <a:gd name="connsiteY124" fmla="*/ 105748 h 408436"/>
                  <a:gd name="connsiteX125" fmla="*/ 211400 w 237932"/>
                  <a:gd name="connsiteY125" fmla="*/ 106889 h 408436"/>
                  <a:gd name="connsiteX126" fmla="*/ 212446 w 237932"/>
                  <a:gd name="connsiteY126" fmla="*/ 107364 h 408436"/>
                  <a:gd name="connsiteX127" fmla="*/ 212161 w 237932"/>
                  <a:gd name="connsiteY127" fmla="*/ 108506 h 408436"/>
                  <a:gd name="connsiteX128" fmla="*/ 209784 w 237932"/>
                  <a:gd name="connsiteY128" fmla="*/ 117350 h 408436"/>
                  <a:gd name="connsiteX129" fmla="*/ 209784 w 237932"/>
                  <a:gd name="connsiteY129" fmla="*/ 117350 h 408436"/>
                  <a:gd name="connsiteX130" fmla="*/ 114877 w 237932"/>
                  <a:gd name="connsiteY130" fmla="*/ 64190 h 408436"/>
                  <a:gd name="connsiteX131" fmla="*/ 121914 w 237932"/>
                  <a:gd name="connsiteY131" fmla="*/ 64190 h 408436"/>
                  <a:gd name="connsiteX132" fmla="*/ 122199 w 237932"/>
                  <a:gd name="connsiteY132" fmla="*/ 40701 h 408436"/>
                  <a:gd name="connsiteX133" fmla="*/ 122390 w 237932"/>
                  <a:gd name="connsiteY133" fmla="*/ 28909 h 408436"/>
                  <a:gd name="connsiteX134" fmla="*/ 118491 w 237932"/>
                  <a:gd name="connsiteY134" fmla="*/ 24915 h 408436"/>
                  <a:gd name="connsiteX135" fmla="*/ 114592 w 237932"/>
                  <a:gd name="connsiteY135" fmla="*/ 28909 h 408436"/>
                  <a:gd name="connsiteX136" fmla="*/ 114687 w 237932"/>
                  <a:gd name="connsiteY136" fmla="*/ 38324 h 408436"/>
                  <a:gd name="connsiteX137" fmla="*/ 114782 w 237932"/>
                  <a:gd name="connsiteY137" fmla="*/ 44505 h 408436"/>
                  <a:gd name="connsiteX138" fmla="*/ 114877 w 237932"/>
                  <a:gd name="connsiteY138" fmla="*/ 64190 h 408436"/>
                  <a:gd name="connsiteX139" fmla="*/ 190669 w 237932"/>
                  <a:gd name="connsiteY139" fmla="*/ 75697 h 408436"/>
                  <a:gd name="connsiteX140" fmla="*/ 197231 w 237932"/>
                  <a:gd name="connsiteY140" fmla="*/ 77884 h 408436"/>
                  <a:gd name="connsiteX141" fmla="*/ 198372 w 237932"/>
                  <a:gd name="connsiteY141" fmla="*/ 72654 h 408436"/>
                  <a:gd name="connsiteX142" fmla="*/ 202842 w 237932"/>
                  <a:gd name="connsiteY142" fmla="*/ 52779 h 408436"/>
                  <a:gd name="connsiteX143" fmla="*/ 203793 w 237932"/>
                  <a:gd name="connsiteY143" fmla="*/ 48309 h 408436"/>
                  <a:gd name="connsiteX144" fmla="*/ 204744 w 237932"/>
                  <a:gd name="connsiteY144" fmla="*/ 44220 h 408436"/>
                  <a:gd name="connsiteX145" fmla="*/ 204839 w 237932"/>
                  <a:gd name="connsiteY145" fmla="*/ 43079 h 408436"/>
                  <a:gd name="connsiteX146" fmla="*/ 201796 w 237932"/>
                  <a:gd name="connsiteY146" fmla="*/ 39465 h 408436"/>
                  <a:gd name="connsiteX147" fmla="*/ 200749 w 237932"/>
                  <a:gd name="connsiteY147" fmla="*/ 39370 h 408436"/>
                  <a:gd name="connsiteX148" fmla="*/ 197136 w 237932"/>
                  <a:gd name="connsiteY148" fmla="*/ 42603 h 408436"/>
                  <a:gd name="connsiteX149" fmla="*/ 196375 w 237932"/>
                  <a:gd name="connsiteY149" fmla="*/ 46502 h 408436"/>
                  <a:gd name="connsiteX150" fmla="*/ 195900 w 237932"/>
                  <a:gd name="connsiteY150" fmla="*/ 48785 h 408436"/>
                  <a:gd name="connsiteX151" fmla="*/ 194663 w 237932"/>
                  <a:gd name="connsiteY151" fmla="*/ 55251 h 408436"/>
                  <a:gd name="connsiteX152" fmla="*/ 190669 w 237932"/>
                  <a:gd name="connsiteY152" fmla="*/ 75697 h 408436"/>
                  <a:gd name="connsiteX153" fmla="*/ 46788 w 237932"/>
                  <a:gd name="connsiteY153" fmla="*/ 76363 h 408436"/>
                  <a:gd name="connsiteX154" fmla="*/ 44125 w 237932"/>
                  <a:gd name="connsiteY154" fmla="*/ 63049 h 408436"/>
                  <a:gd name="connsiteX155" fmla="*/ 41367 w 237932"/>
                  <a:gd name="connsiteY155" fmla="*/ 49070 h 408436"/>
                  <a:gd name="connsiteX156" fmla="*/ 40892 w 237932"/>
                  <a:gd name="connsiteY156" fmla="*/ 46788 h 408436"/>
                  <a:gd name="connsiteX157" fmla="*/ 40131 w 237932"/>
                  <a:gd name="connsiteY157" fmla="*/ 42889 h 408436"/>
                  <a:gd name="connsiteX158" fmla="*/ 36517 w 237932"/>
                  <a:gd name="connsiteY158" fmla="*/ 39655 h 408436"/>
                  <a:gd name="connsiteX159" fmla="*/ 35471 w 237932"/>
                  <a:gd name="connsiteY159" fmla="*/ 39751 h 408436"/>
                  <a:gd name="connsiteX160" fmla="*/ 32428 w 237932"/>
                  <a:gd name="connsiteY160" fmla="*/ 43364 h 408436"/>
                  <a:gd name="connsiteX161" fmla="*/ 32523 w 237932"/>
                  <a:gd name="connsiteY161" fmla="*/ 44410 h 408436"/>
                  <a:gd name="connsiteX162" fmla="*/ 33664 w 237932"/>
                  <a:gd name="connsiteY162" fmla="*/ 49736 h 408436"/>
                  <a:gd name="connsiteX163" fmla="*/ 34330 w 237932"/>
                  <a:gd name="connsiteY163" fmla="*/ 52969 h 408436"/>
                  <a:gd name="connsiteX164" fmla="*/ 38134 w 237932"/>
                  <a:gd name="connsiteY164" fmla="*/ 70182 h 408436"/>
                  <a:gd name="connsiteX165" fmla="*/ 40036 w 237932"/>
                  <a:gd name="connsiteY165" fmla="*/ 78550 h 408436"/>
                  <a:gd name="connsiteX166" fmla="*/ 46788 w 237932"/>
                  <a:gd name="connsiteY166" fmla="*/ 76363 h 408436"/>
                  <a:gd name="connsiteX167" fmla="*/ 206265 w 237932"/>
                  <a:gd name="connsiteY167" fmla="*/ 117350 h 408436"/>
                  <a:gd name="connsiteX168" fmla="*/ 201415 w 237932"/>
                  <a:gd name="connsiteY168" fmla="*/ 114877 h 408436"/>
                  <a:gd name="connsiteX169" fmla="*/ 194378 w 237932"/>
                  <a:gd name="connsiteY169" fmla="*/ 111549 h 408436"/>
                  <a:gd name="connsiteX170" fmla="*/ 187151 w 237932"/>
                  <a:gd name="connsiteY170" fmla="*/ 108601 h 408436"/>
                  <a:gd name="connsiteX171" fmla="*/ 181160 w 237932"/>
                  <a:gd name="connsiteY171" fmla="*/ 106413 h 408436"/>
                  <a:gd name="connsiteX172" fmla="*/ 179828 w 237932"/>
                  <a:gd name="connsiteY172" fmla="*/ 105938 h 408436"/>
                  <a:gd name="connsiteX173" fmla="*/ 172791 w 237932"/>
                  <a:gd name="connsiteY173" fmla="*/ 103751 h 408436"/>
                  <a:gd name="connsiteX174" fmla="*/ 172601 w 237932"/>
                  <a:gd name="connsiteY174" fmla="*/ 103751 h 408436"/>
                  <a:gd name="connsiteX175" fmla="*/ 172411 w 237932"/>
                  <a:gd name="connsiteY175" fmla="*/ 103656 h 408436"/>
                  <a:gd name="connsiteX176" fmla="*/ 152440 w 237932"/>
                  <a:gd name="connsiteY176" fmla="*/ 98901 h 408436"/>
                  <a:gd name="connsiteX177" fmla="*/ 137986 w 237932"/>
                  <a:gd name="connsiteY177" fmla="*/ 96809 h 408436"/>
                  <a:gd name="connsiteX178" fmla="*/ 130188 w 237932"/>
                  <a:gd name="connsiteY178" fmla="*/ 96143 h 408436"/>
                  <a:gd name="connsiteX179" fmla="*/ 127905 w 237932"/>
                  <a:gd name="connsiteY179" fmla="*/ 96048 h 408436"/>
                  <a:gd name="connsiteX180" fmla="*/ 126764 w 237932"/>
                  <a:gd name="connsiteY180" fmla="*/ 95953 h 408436"/>
                  <a:gd name="connsiteX181" fmla="*/ 126289 w 237932"/>
                  <a:gd name="connsiteY181" fmla="*/ 95953 h 408436"/>
                  <a:gd name="connsiteX182" fmla="*/ 118396 w 237932"/>
                  <a:gd name="connsiteY182" fmla="*/ 95763 h 408436"/>
                  <a:gd name="connsiteX183" fmla="*/ 110598 w 237932"/>
                  <a:gd name="connsiteY183" fmla="*/ 95953 h 408436"/>
                  <a:gd name="connsiteX184" fmla="*/ 110027 w 237932"/>
                  <a:gd name="connsiteY184" fmla="*/ 95953 h 408436"/>
                  <a:gd name="connsiteX185" fmla="*/ 108981 w 237932"/>
                  <a:gd name="connsiteY185" fmla="*/ 96048 h 408436"/>
                  <a:gd name="connsiteX186" fmla="*/ 106699 w 237932"/>
                  <a:gd name="connsiteY186" fmla="*/ 96143 h 408436"/>
                  <a:gd name="connsiteX187" fmla="*/ 98901 w 237932"/>
                  <a:gd name="connsiteY187" fmla="*/ 96809 h 408436"/>
                  <a:gd name="connsiteX188" fmla="*/ 84351 w 237932"/>
                  <a:gd name="connsiteY188" fmla="*/ 98901 h 408436"/>
                  <a:gd name="connsiteX189" fmla="*/ 64381 w 237932"/>
                  <a:gd name="connsiteY189" fmla="*/ 103656 h 408436"/>
                  <a:gd name="connsiteX190" fmla="*/ 56963 w 237932"/>
                  <a:gd name="connsiteY190" fmla="*/ 105938 h 408436"/>
                  <a:gd name="connsiteX191" fmla="*/ 49641 w 237932"/>
                  <a:gd name="connsiteY191" fmla="*/ 108601 h 408436"/>
                  <a:gd name="connsiteX192" fmla="*/ 42413 w 237932"/>
                  <a:gd name="connsiteY192" fmla="*/ 111549 h 408436"/>
                  <a:gd name="connsiteX193" fmla="*/ 35281 w 237932"/>
                  <a:gd name="connsiteY193" fmla="*/ 114877 h 408436"/>
                  <a:gd name="connsiteX194" fmla="*/ 30431 w 237932"/>
                  <a:gd name="connsiteY194" fmla="*/ 117350 h 408436"/>
                  <a:gd name="connsiteX195" fmla="*/ 206265 w 237932"/>
                  <a:gd name="connsiteY195" fmla="*/ 117350 h 40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37932" h="408436">
                    <a:moveTo>
                      <a:pt x="209784" y="117350"/>
                    </a:moveTo>
                    <a:lnTo>
                      <a:pt x="237932" y="117350"/>
                    </a:lnTo>
                    <a:lnTo>
                      <a:pt x="237932" y="290426"/>
                    </a:lnTo>
                    <a:cubicBezTo>
                      <a:pt x="237932" y="319335"/>
                      <a:pt x="223763" y="360227"/>
                      <a:pt x="190574" y="385428"/>
                    </a:cubicBezTo>
                    <a:cubicBezTo>
                      <a:pt x="149112" y="417570"/>
                      <a:pt x="82354" y="414908"/>
                      <a:pt x="46122" y="384477"/>
                    </a:cubicBezTo>
                    <a:cubicBezTo>
                      <a:pt x="13789" y="359181"/>
                      <a:pt x="0" y="318955"/>
                      <a:pt x="0" y="290521"/>
                    </a:cubicBezTo>
                    <a:lnTo>
                      <a:pt x="0" y="117445"/>
                    </a:lnTo>
                    <a:lnTo>
                      <a:pt x="27198" y="117445"/>
                    </a:lnTo>
                    <a:lnTo>
                      <a:pt x="24725" y="108696"/>
                    </a:lnTo>
                    <a:lnTo>
                      <a:pt x="24535" y="107840"/>
                    </a:lnTo>
                    <a:lnTo>
                      <a:pt x="24440" y="107650"/>
                    </a:lnTo>
                    <a:lnTo>
                      <a:pt x="25486" y="107079"/>
                    </a:lnTo>
                    <a:cubicBezTo>
                      <a:pt x="25581" y="106984"/>
                      <a:pt x="25676" y="106984"/>
                      <a:pt x="25866" y="106889"/>
                    </a:cubicBezTo>
                    <a:cubicBezTo>
                      <a:pt x="26532" y="106509"/>
                      <a:pt x="27388" y="106128"/>
                      <a:pt x="28339" y="105653"/>
                    </a:cubicBezTo>
                    <a:lnTo>
                      <a:pt x="26342" y="97569"/>
                    </a:lnTo>
                    <a:lnTo>
                      <a:pt x="26057" y="97760"/>
                    </a:lnTo>
                    <a:cubicBezTo>
                      <a:pt x="25010" y="98235"/>
                      <a:pt x="24155" y="98711"/>
                      <a:pt x="23679" y="98901"/>
                    </a:cubicBezTo>
                    <a:lnTo>
                      <a:pt x="22823" y="99281"/>
                    </a:lnTo>
                    <a:lnTo>
                      <a:pt x="22538" y="98425"/>
                    </a:lnTo>
                    <a:lnTo>
                      <a:pt x="19875" y="88630"/>
                    </a:lnTo>
                    <a:lnTo>
                      <a:pt x="19685" y="88060"/>
                    </a:lnTo>
                    <a:lnTo>
                      <a:pt x="20256" y="87774"/>
                    </a:lnTo>
                    <a:cubicBezTo>
                      <a:pt x="20826" y="87489"/>
                      <a:pt x="22062" y="86823"/>
                      <a:pt x="23299" y="86253"/>
                    </a:cubicBezTo>
                    <a:lnTo>
                      <a:pt x="6467" y="23394"/>
                    </a:lnTo>
                    <a:lnTo>
                      <a:pt x="6276" y="22728"/>
                    </a:lnTo>
                    <a:lnTo>
                      <a:pt x="6942" y="22443"/>
                    </a:lnTo>
                    <a:cubicBezTo>
                      <a:pt x="8464" y="21777"/>
                      <a:pt x="9985" y="21112"/>
                      <a:pt x="11507" y="20541"/>
                    </a:cubicBezTo>
                    <a:cubicBezTo>
                      <a:pt x="12838" y="19970"/>
                      <a:pt x="14169" y="19495"/>
                      <a:pt x="15501" y="18924"/>
                    </a:cubicBezTo>
                    <a:cubicBezTo>
                      <a:pt x="15691" y="18829"/>
                      <a:pt x="15881" y="18829"/>
                      <a:pt x="16071" y="18639"/>
                    </a:cubicBezTo>
                    <a:lnTo>
                      <a:pt x="16927" y="18354"/>
                    </a:lnTo>
                    <a:lnTo>
                      <a:pt x="17117" y="19210"/>
                    </a:lnTo>
                    <a:lnTo>
                      <a:pt x="19210" y="27768"/>
                    </a:lnTo>
                    <a:cubicBezTo>
                      <a:pt x="20446" y="27293"/>
                      <a:pt x="21682" y="26817"/>
                      <a:pt x="22918" y="26342"/>
                    </a:cubicBezTo>
                    <a:cubicBezTo>
                      <a:pt x="23774" y="25961"/>
                      <a:pt x="24630" y="25676"/>
                      <a:pt x="25581" y="25391"/>
                    </a:cubicBezTo>
                    <a:cubicBezTo>
                      <a:pt x="26057" y="25296"/>
                      <a:pt x="26437" y="25201"/>
                      <a:pt x="26912" y="25010"/>
                    </a:cubicBezTo>
                    <a:lnTo>
                      <a:pt x="25010" y="16262"/>
                    </a:lnTo>
                    <a:lnTo>
                      <a:pt x="24820" y="15596"/>
                    </a:lnTo>
                    <a:lnTo>
                      <a:pt x="25486" y="15406"/>
                    </a:lnTo>
                    <a:cubicBezTo>
                      <a:pt x="27008" y="14835"/>
                      <a:pt x="28624" y="14360"/>
                      <a:pt x="30241" y="13789"/>
                    </a:cubicBezTo>
                    <a:cubicBezTo>
                      <a:pt x="31857" y="13218"/>
                      <a:pt x="33379" y="12648"/>
                      <a:pt x="35091" y="12267"/>
                    </a:cubicBezTo>
                    <a:lnTo>
                      <a:pt x="35852" y="12077"/>
                    </a:lnTo>
                    <a:lnTo>
                      <a:pt x="35947" y="12838"/>
                    </a:lnTo>
                    <a:lnTo>
                      <a:pt x="37658" y="21397"/>
                    </a:lnTo>
                    <a:cubicBezTo>
                      <a:pt x="38134" y="21302"/>
                      <a:pt x="38514" y="21207"/>
                      <a:pt x="38990" y="21016"/>
                    </a:cubicBezTo>
                    <a:cubicBezTo>
                      <a:pt x="39846" y="20731"/>
                      <a:pt x="40701" y="20541"/>
                      <a:pt x="41557" y="20256"/>
                    </a:cubicBezTo>
                    <a:cubicBezTo>
                      <a:pt x="42223" y="19970"/>
                      <a:pt x="42984" y="19780"/>
                      <a:pt x="43745" y="19590"/>
                    </a:cubicBezTo>
                    <a:cubicBezTo>
                      <a:pt x="44315" y="19400"/>
                      <a:pt x="44886" y="19210"/>
                      <a:pt x="45551" y="19114"/>
                    </a:cubicBezTo>
                    <a:lnTo>
                      <a:pt x="44030" y="10366"/>
                    </a:lnTo>
                    <a:lnTo>
                      <a:pt x="43840" y="9700"/>
                    </a:lnTo>
                    <a:lnTo>
                      <a:pt x="44505" y="9510"/>
                    </a:lnTo>
                    <a:cubicBezTo>
                      <a:pt x="46122" y="9034"/>
                      <a:pt x="47739" y="8654"/>
                      <a:pt x="49355" y="8178"/>
                    </a:cubicBezTo>
                    <a:cubicBezTo>
                      <a:pt x="50211" y="7988"/>
                      <a:pt x="50972" y="7798"/>
                      <a:pt x="51733" y="7608"/>
                    </a:cubicBezTo>
                    <a:cubicBezTo>
                      <a:pt x="52493" y="7418"/>
                      <a:pt x="53349" y="7227"/>
                      <a:pt x="54205" y="7037"/>
                    </a:cubicBezTo>
                    <a:lnTo>
                      <a:pt x="54966" y="6847"/>
                    </a:lnTo>
                    <a:lnTo>
                      <a:pt x="55156" y="7703"/>
                    </a:lnTo>
                    <a:lnTo>
                      <a:pt x="59245" y="35471"/>
                    </a:lnTo>
                    <a:cubicBezTo>
                      <a:pt x="70277" y="32904"/>
                      <a:pt x="82164" y="30716"/>
                      <a:pt x="94716" y="29385"/>
                    </a:cubicBezTo>
                    <a:lnTo>
                      <a:pt x="93195" y="1997"/>
                    </a:lnTo>
                    <a:lnTo>
                      <a:pt x="93100" y="1236"/>
                    </a:lnTo>
                    <a:lnTo>
                      <a:pt x="93861" y="1141"/>
                    </a:lnTo>
                    <a:cubicBezTo>
                      <a:pt x="95572" y="1046"/>
                      <a:pt x="102134" y="571"/>
                      <a:pt x="103846" y="475"/>
                    </a:cubicBezTo>
                    <a:lnTo>
                      <a:pt x="104607" y="380"/>
                    </a:lnTo>
                    <a:lnTo>
                      <a:pt x="104702" y="1141"/>
                    </a:lnTo>
                    <a:lnTo>
                      <a:pt x="105082" y="9890"/>
                    </a:lnTo>
                    <a:cubicBezTo>
                      <a:pt x="105558" y="9890"/>
                      <a:pt x="106223" y="9795"/>
                      <a:pt x="106984" y="9795"/>
                    </a:cubicBezTo>
                    <a:cubicBezTo>
                      <a:pt x="109076" y="9700"/>
                      <a:pt x="111739" y="9605"/>
                      <a:pt x="113260" y="9605"/>
                    </a:cubicBezTo>
                    <a:lnTo>
                      <a:pt x="113165" y="761"/>
                    </a:lnTo>
                    <a:lnTo>
                      <a:pt x="113165" y="95"/>
                    </a:lnTo>
                    <a:lnTo>
                      <a:pt x="116399" y="95"/>
                    </a:lnTo>
                    <a:cubicBezTo>
                      <a:pt x="117159" y="95"/>
                      <a:pt x="118015" y="0"/>
                      <a:pt x="118871" y="0"/>
                    </a:cubicBezTo>
                    <a:cubicBezTo>
                      <a:pt x="119632" y="0"/>
                      <a:pt x="120488" y="95"/>
                      <a:pt x="121344" y="95"/>
                    </a:cubicBezTo>
                    <a:lnTo>
                      <a:pt x="124577" y="95"/>
                    </a:lnTo>
                    <a:lnTo>
                      <a:pt x="124577" y="856"/>
                    </a:lnTo>
                    <a:lnTo>
                      <a:pt x="124482" y="9700"/>
                    </a:lnTo>
                    <a:cubicBezTo>
                      <a:pt x="126003" y="9700"/>
                      <a:pt x="128571" y="9795"/>
                      <a:pt x="130663" y="9890"/>
                    </a:cubicBezTo>
                    <a:cubicBezTo>
                      <a:pt x="131424" y="9890"/>
                      <a:pt x="132185" y="9985"/>
                      <a:pt x="132755" y="9985"/>
                    </a:cubicBezTo>
                    <a:lnTo>
                      <a:pt x="133041" y="1236"/>
                    </a:lnTo>
                    <a:lnTo>
                      <a:pt x="133136" y="475"/>
                    </a:lnTo>
                    <a:lnTo>
                      <a:pt x="133896" y="571"/>
                    </a:lnTo>
                    <a:cubicBezTo>
                      <a:pt x="135608" y="571"/>
                      <a:pt x="142170" y="1141"/>
                      <a:pt x="143882" y="1236"/>
                    </a:cubicBezTo>
                    <a:lnTo>
                      <a:pt x="144642" y="1331"/>
                    </a:lnTo>
                    <a:lnTo>
                      <a:pt x="144547" y="2092"/>
                    </a:lnTo>
                    <a:lnTo>
                      <a:pt x="143026" y="29385"/>
                    </a:lnTo>
                    <a:cubicBezTo>
                      <a:pt x="155388" y="30716"/>
                      <a:pt x="167180" y="32713"/>
                      <a:pt x="178021" y="35281"/>
                    </a:cubicBezTo>
                    <a:lnTo>
                      <a:pt x="182111" y="7418"/>
                    </a:lnTo>
                    <a:lnTo>
                      <a:pt x="182301" y="6562"/>
                    </a:lnTo>
                    <a:lnTo>
                      <a:pt x="183061" y="6752"/>
                    </a:lnTo>
                    <a:cubicBezTo>
                      <a:pt x="183917" y="6942"/>
                      <a:pt x="184678" y="7132"/>
                      <a:pt x="185534" y="7322"/>
                    </a:cubicBezTo>
                    <a:cubicBezTo>
                      <a:pt x="186390" y="7513"/>
                      <a:pt x="187151" y="7703"/>
                      <a:pt x="188007" y="7893"/>
                    </a:cubicBezTo>
                    <a:cubicBezTo>
                      <a:pt x="189623" y="8273"/>
                      <a:pt x="191240" y="8654"/>
                      <a:pt x="192856" y="9129"/>
                    </a:cubicBezTo>
                    <a:lnTo>
                      <a:pt x="193522" y="9319"/>
                    </a:lnTo>
                    <a:lnTo>
                      <a:pt x="193332" y="9985"/>
                    </a:lnTo>
                    <a:lnTo>
                      <a:pt x="191810" y="18734"/>
                    </a:lnTo>
                    <a:cubicBezTo>
                      <a:pt x="192381" y="18924"/>
                      <a:pt x="193047" y="19114"/>
                      <a:pt x="193617" y="19210"/>
                    </a:cubicBezTo>
                    <a:cubicBezTo>
                      <a:pt x="194378" y="19400"/>
                      <a:pt x="195139" y="19590"/>
                      <a:pt x="195804" y="19875"/>
                    </a:cubicBezTo>
                    <a:cubicBezTo>
                      <a:pt x="196660" y="20161"/>
                      <a:pt x="197516" y="20351"/>
                      <a:pt x="198372" y="20636"/>
                    </a:cubicBezTo>
                    <a:cubicBezTo>
                      <a:pt x="198752" y="20826"/>
                      <a:pt x="199228" y="20921"/>
                      <a:pt x="199608" y="21016"/>
                    </a:cubicBezTo>
                    <a:lnTo>
                      <a:pt x="201320" y="12458"/>
                    </a:lnTo>
                    <a:lnTo>
                      <a:pt x="201510" y="11697"/>
                    </a:lnTo>
                    <a:lnTo>
                      <a:pt x="202271" y="11887"/>
                    </a:lnTo>
                    <a:cubicBezTo>
                      <a:pt x="203888" y="12363"/>
                      <a:pt x="205504" y="12838"/>
                      <a:pt x="207121" y="13409"/>
                    </a:cubicBezTo>
                    <a:cubicBezTo>
                      <a:pt x="208643" y="13884"/>
                      <a:pt x="210259" y="14455"/>
                      <a:pt x="211876" y="15025"/>
                    </a:cubicBezTo>
                    <a:lnTo>
                      <a:pt x="212542" y="15216"/>
                    </a:lnTo>
                    <a:lnTo>
                      <a:pt x="212351" y="15881"/>
                    </a:lnTo>
                    <a:lnTo>
                      <a:pt x="210449" y="24630"/>
                    </a:lnTo>
                    <a:cubicBezTo>
                      <a:pt x="210925" y="24820"/>
                      <a:pt x="211305" y="24915"/>
                      <a:pt x="211781" y="25106"/>
                    </a:cubicBezTo>
                    <a:cubicBezTo>
                      <a:pt x="212637" y="25391"/>
                      <a:pt x="213492" y="25676"/>
                      <a:pt x="214443" y="26057"/>
                    </a:cubicBezTo>
                    <a:cubicBezTo>
                      <a:pt x="215680" y="26532"/>
                      <a:pt x="216916" y="27008"/>
                      <a:pt x="218152" y="27483"/>
                    </a:cubicBezTo>
                    <a:lnTo>
                      <a:pt x="220244" y="18924"/>
                    </a:lnTo>
                    <a:lnTo>
                      <a:pt x="220435" y="18068"/>
                    </a:lnTo>
                    <a:lnTo>
                      <a:pt x="221290" y="18354"/>
                    </a:lnTo>
                    <a:cubicBezTo>
                      <a:pt x="221481" y="18449"/>
                      <a:pt x="221671" y="18544"/>
                      <a:pt x="221861" y="18639"/>
                    </a:cubicBezTo>
                    <a:cubicBezTo>
                      <a:pt x="223192" y="19114"/>
                      <a:pt x="224524" y="19590"/>
                      <a:pt x="225855" y="20256"/>
                    </a:cubicBezTo>
                    <a:cubicBezTo>
                      <a:pt x="227377" y="20826"/>
                      <a:pt x="228803" y="21492"/>
                      <a:pt x="230420" y="22158"/>
                    </a:cubicBezTo>
                    <a:lnTo>
                      <a:pt x="231085" y="22443"/>
                    </a:lnTo>
                    <a:lnTo>
                      <a:pt x="230895" y="23109"/>
                    </a:lnTo>
                    <a:lnTo>
                      <a:pt x="214158" y="85682"/>
                    </a:lnTo>
                    <a:cubicBezTo>
                      <a:pt x="215490" y="86253"/>
                      <a:pt x="216726" y="86919"/>
                      <a:pt x="217962" y="87489"/>
                    </a:cubicBezTo>
                    <a:lnTo>
                      <a:pt x="218533" y="87774"/>
                    </a:lnTo>
                    <a:lnTo>
                      <a:pt x="218342" y="88345"/>
                    </a:lnTo>
                    <a:lnTo>
                      <a:pt x="215394" y="99091"/>
                    </a:lnTo>
                    <a:lnTo>
                      <a:pt x="214539" y="98711"/>
                    </a:lnTo>
                    <a:cubicBezTo>
                      <a:pt x="214063" y="98520"/>
                      <a:pt x="213207" y="98045"/>
                      <a:pt x="212161" y="97569"/>
                    </a:cubicBezTo>
                    <a:cubicBezTo>
                      <a:pt x="211876" y="97379"/>
                      <a:pt x="211591" y="97284"/>
                      <a:pt x="211305" y="97094"/>
                    </a:cubicBezTo>
                    <a:lnTo>
                      <a:pt x="209118" y="105748"/>
                    </a:lnTo>
                    <a:cubicBezTo>
                      <a:pt x="209974" y="106223"/>
                      <a:pt x="210830" y="106604"/>
                      <a:pt x="211400" y="106889"/>
                    </a:cubicBezTo>
                    <a:lnTo>
                      <a:pt x="212446" y="107364"/>
                    </a:lnTo>
                    <a:lnTo>
                      <a:pt x="212161" y="108506"/>
                    </a:lnTo>
                    <a:lnTo>
                      <a:pt x="209784" y="117350"/>
                    </a:lnTo>
                    <a:lnTo>
                      <a:pt x="209784" y="117350"/>
                    </a:lnTo>
                    <a:close/>
                    <a:moveTo>
                      <a:pt x="114877" y="64190"/>
                    </a:moveTo>
                    <a:cubicBezTo>
                      <a:pt x="117254" y="64095"/>
                      <a:pt x="119632" y="64095"/>
                      <a:pt x="121914" y="64190"/>
                    </a:cubicBezTo>
                    <a:cubicBezTo>
                      <a:pt x="122009" y="59150"/>
                      <a:pt x="122104" y="48690"/>
                      <a:pt x="122199" y="40701"/>
                    </a:cubicBezTo>
                    <a:cubicBezTo>
                      <a:pt x="122295" y="34615"/>
                      <a:pt x="122390" y="29765"/>
                      <a:pt x="122390" y="28909"/>
                    </a:cubicBezTo>
                    <a:cubicBezTo>
                      <a:pt x="122390" y="26532"/>
                      <a:pt x="120963" y="24915"/>
                      <a:pt x="118491" y="24915"/>
                    </a:cubicBezTo>
                    <a:cubicBezTo>
                      <a:pt x="115923" y="24915"/>
                      <a:pt x="114592" y="26627"/>
                      <a:pt x="114592" y="28909"/>
                    </a:cubicBezTo>
                    <a:cubicBezTo>
                      <a:pt x="114592" y="29670"/>
                      <a:pt x="114687" y="33474"/>
                      <a:pt x="114687" y="38324"/>
                    </a:cubicBezTo>
                    <a:cubicBezTo>
                      <a:pt x="114687" y="40226"/>
                      <a:pt x="114782" y="42318"/>
                      <a:pt x="114782" y="44505"/>
                    </a:cubicBezTo>
                    <a:cubicBezTo>
                      <a:pt x="114782" y="51067"/>
                      <a:pt x="114877" y="59911"/>
                      <a:pt x="114877" y="64190"/>
                    </a:cubicBezTo>
                    <a:moveTo>
                      <a:pt x="190669" y="75697"/>
                    </a:moveTo>
                    <a:cubicBezTo>
                      <a:pt x="192286" y="76268"/>
                      <a:pt x="195424" y="77314"/>
                      <a:pt x="197231" y="77884"/>
                    </a:cubicBezTo>
                    <a:cubicBezTo>
                      <a:pt x="197516" y="76458"/>
                      <a:pt x="197897" y="74746"/>
                      <a:pt x="198372" y="72654"/>
                    </a:cubicBezTo>
                    <a:cubicBezTo>
                      <a:pt x="199799" y="66473"/>
                      <a:pt x="201605" y="58294"/>
                      <a:pt x="202842" y="52779"/>
                    </a:cubicBezTo>
                    <a:cubicBezTo>
                      <a:pt x="203222" y="51067"/>
                      <a:pt x="203507" y="49641"/>
                      <a:pt x="203793" y="48309"/>
                    </a:cubicBezTo>
                    <a:lnTo>
                      <a:pt x="204744" y="44220"/>
                    </a:lnTo>
                    <a:cubicBezTo>
                      <a:pt x="204839" y="43840"/>
                      <a:pt x="204839" y="43459"/>
                      <a:pt x="204839" y="43079"/>
                    </a:cubicBezTo>
                    <a:cubicBezTo>
                      <a:pt x="204839" y="41367"/>
                      <a:pt x="203888" y="39846"/>
                      <a:pt x="201796" y="39465"/>
                    </a:cubicBezTo>
                    <a:cubicBezTo>
                      <a:pt x="201415" y="39370"/>
                      <a:pt x="201035" y="39370"/>
                      <a:pt x="200749" y="39370"/>
                    </a:cubicBezTo>
                    <a:cubicBezTo>
                      <a:pt x="198848" y="39370"/>
                      <a:pt x="197516" y="40606"/>
                      <a:pt x="197136" y="42603"/>
                    </a:cubicBezTo>
                    <a:cubicBezTo>
                      <a:pt x="197041" y="43079"/>
                      <a:pt x="196851" y="44505"/>
                      <a:pt x="196375" y="46502"/>
                    </a:cubicBezTo>
                    <a:cubicBezTo>
                      <a:pt x="196280" y="47168"/>
                      <a:pt x="196090" y="48024"/>
                      <a:pt x="195900" y="48785"/>
                    </a:cubicBezTo>
                    <a:cubicBezTo>
                      <a:pt x="195519" y="50592"/>
                      <a:pt x="195139" y="52779"/>
                      <a:pt x="194663" y="55251"/>
                    </a:cubicBezTo>
                    <a:cubicBezTo>
                      <a:pt x="193427" y="62288"/>
                      <a:pt x="191810" y="70942"/>
                      <a:pt x="190669" y="75697"/>
                    </a:cubicBezTo>
                    <a:moveTo>
                      <a:pt x="46788" y="76363"/>
                    </a:moveTo>
                    <a:cubicBezTo>
                      <a:pt x="46217" y="73225"/>
                      <a:pt x="45171" y="67994"/>
                      <a:pt x="44125" y="63049"/>
                    </a:cubicBezTo>
                    <a:cubicBezTo>
                      <a:pt x="43174" y="57914"/>
                      <a:pt x="42128" y="52684"/>
                      <a:pt x="41367" y="49070"/>
                    </a:cubicBezTo>
                    <a:cubicBezTo>
                      <a:pt x="41177" y="48309"/>
                      <a:pt x="41082" y="47453"/>
                      <a:pt x="40892" y="46788"/>
                    </a:cubicBezTo>
                    <a:cubicBezTo>
                      <a:pt x="40511" y="44696"/>
                      <a:pt x="40226" y="43269"/>
                      <a:pt x="40131" y="42889"/>
                    </a:cubicBezTo>
                    <a:cubicBezTo>
                      <a:pt x="39750" y="40987"/>
                      <a:pt x="38419" y="39655"/>
                      <a:pt x="36517" y="39655"/>
                    </a:cubicBezTo>
                    <a:cubicBezTo>
                      <a:pt x="36232" y="39655"/>
                      <a:pt x="35852" y="39655"/>
                      <a:pt x="35471" y="39751"/>
                    </a:cubicBezTo>
                    <a:cubicBezTo>
                      <a:pt x="33379" y="40131"/>
                      <a:pt x="32428" y="41652"/>
                      <a:pt x="32428" y="43364"/>
                    </a:cubicBezTo>
                    <a:cubicBezTo>
                      <a:pt x="32428" y="43745"/>
                      <a:pt x="32428" y="44125"/>
                      <a:pt x="32523" y="44410"/>
                    </a:cubicBezTo>
                    <a:cubicBezTo>
                      <a:pt x="32618" y="44981"/>
                      <a:pt x="33094" y="46978"/>
                      <a:pt x="33664" y="49736"/>
                    </a:cubicBezTo>
                    <a:cubicBezTo>
                      <a:pt x="33854" y="50687"/>
                      <a:pt x="34140" y="51828"/>
                      <a:pt x="34330" y="52969"/>
                    </a:cubicBezTo>
                    <a:cubicBezTo>
                      <a:pt x="35281" y="57724"/>
                      <a:pt x="36898" y="64381"/>
                      <a:pt x="38134" y="70182"/>
                    </a:cubicBezTo>
                    <a:cubicBezTo>
                      <a:pt x="38800" y="73130"/>
                      <a:pt x="39655" y="76458"/>
                      <a:pt x="40036" y="78550"/>
                    </a:cubicBezTo>
                    <a:lnTo>
                      <a:pt x="46788" y="76363"/>
                    </a:lnTo>
                    <a:close/>
                    <a:moveTo>
                      <a:pt x="206265" y="117350"/>
                    </a:moveTo>
                    <a:cubicBezTo>
                      <a:pt x="204458" y="116399"/>
                      <a:pt x="202271" y="115257"/>
                      <a:pt x="201415" y="114877"/>
                    </a:cubicBezTo>
                    <a:cubicBezTo>
                      <a:pt x="200179" y="114306"/>
                      <a:pt x="195519" y="112119"/>
                      <a:pt x="194378" y="111549"/>
                    </a:cubicBezTo>
                    <a:cubicBezTo>
                      <a:pt x="193237" y="111073"/>
                      <a:pt x="188387" y="108981"/>
                      <a:pt x="187151" y="108601"/>
                    </a:cubicBezTo>
                    <a:cubicBezTo>
                      <a:pt x="186200" y="108220"/>
                      <a:pt x="183157" y="107079"/>
                      <a:pt x="181160" y="106413"/>
                    </a:cubicBezTo>
                    <a:cubicBezTo>
                      <a:pt x="180589" y="106128"/>
                      <a:pt x="180113" y="106033"/>
                      <a:pt x="179828" y="105938"/>
                    </a:cubicBezTo>
                    <a:cubicBezTo>
                      <a:pt x="178782" y="105558"/>
                      <a:pt x="174408" y="104226"/>
                      <a:pt x="172791" y="103751"/>
                    </a:cubicBezTo>
                    <a:lnTo>
                      <a:pt x="172601" y="103751"/>
                    </a:lnTo>
                    <a:lnTo>
                      <a:pt x="172411" y="103656"/>
                    </a:lnTo>
                    <a:cubicBezTo>
                      <a:pt x="171174" y="103275"/>
                      <a:pt x="157956" y="99852"/>
                      <a:pt x="152440" y="98901"/>
                    </a:cubicBezTo>
                    <a:cubicBezTo>
                      <a:pt x="147590" y="98045"/>
                      <a:pt x="142740" y="97379"/>
                      <a:pt x="137986" y="96809"/>
                    </a:cubicBezTo>
                    <a:cubicBezTo>
                      <a:pt x="136749" y="96714"/>
                      <a:pt x="131519" y="96238"/>
                      <a:pt x="130188" y="96143"/>
                    </a:cubicBezTo>
                    <a:cubicBezTo>
                      <a:pt x="129427" y="96048"/>
                      <a:pt x="128666" y="96048"/>
                      <a:pt x="127905" y="96048"/>
                    </a:cubicBezTo>
                    <a:cubicBezTo>
                      <a:pt x="127525" y="96048"/>
                      <a:pt x="127145" y="95953"/>
                      <a:pt x="126764" y="95953"/>
                    </a:cubicBezTo>
                    <a:lnTo>
                      <a:pt x="126289" y="95953"/>
                    </a:lnTo>
                    <a:cubicBezTo>
                      <a:pt x="124957" y="95858"/>
                      <a:pt x="119822" y="95763"/>
                      <a:pt x="118396" y="95763"/>
                    </a:cubicBezTo>
                    <a:cubicBezTo>
                      <a:pt x="117064" y="95763"/>
                      <a:pt x="111929" y="95858"/>
                      <a:pt x="110598" y="95953"/>
                    </a:cubicBezTo>
                    <a:lnTo>
                      <a:pt x="110027" y="95953"/>
                    </a:lnTo>
                    <a:cubicBezTo>
                      <a:pt x="109742" y="95953"/>
                      <a:pt x="109361" y="96048"/>
                      <a:pt x="108981" y="96048"/>
                    </a:cubicBezTo>
                    <a:cubicBezTo>
                      <a:pt x="108315" y="96048"/>
                      <a:pt x="107459" y="96048"/>
                      <a:pt x="106699" y="96143"/>
                    </a:cubicBezTo>
                    <a:cubicBezTo>
                      <a:pt x="105367" y="96238"/>
                      <a:pt x="100232" y="96714"/>
                      <a:pt x="98901" y="96809"/>
                    </a:cubicBezTo>
                    <a:cubicBezTo>
                      <a:pt x="94051" y="97379"/>
                      <a:pt x="89201" y="98045"/>
                      <a:pt x="84351" y="98901"/>
                    </a:cubicBezTo>
                    <a:cubicBezTo>
                      <a:pt x="78930" y="99852"/>
                      <a:pt x="65617" y="103370"/>
                      <a:pt x="64381" y="103656"/>
                    </a:cubicBezTo>
                    <a:cubicBezTo>
                      <a:pt x="63144" y="104036"/>
                      <a:pt x="58104" y="105558"/>
                      <a:pt x="56963" y="105938"/>
                    </a:cubicBezTo>
                    <a:cubicBezTo>
                      <a:pt x="55632" y="106413"/>
                      <a:pt x="50782" y="108220"/>
                      <a:pt x="49641" y="108601"/>
                    </a:cubicBezTo>
                    <a:cubicBezTo>
                      <a:pt x="48404" y="109076"/>
                      <a:pt x="43554" y="111073"/>
                      <a:pt x="42413" y="111549"/>
                    </a:cubicBezTo>
                    <a:lnTo>
                      <a:pt x="35281" y="114877"/>
                    </a:lnTo>
                    <a:cubicBezTo>
                      <a:pt x="34520" y="115257"/>
                      <a:pt x="32238" y="116399"/>
                      <a:pt x="30431" y="117350"/>
                    </a:cubicBezTo>
                    <a:lnTo>
                      <a:pt x="206265" y="117350"/>
                    </a:lnTo>
                    <a:close/>
                  </a:path>
                </a:pathLst>
              </a:custGeom>
              <a:solidFill>
                <a:srgbClr val="0062AE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3" name="Frihåndsform: figur 272">
                <a:extLst>
                  <a:ext uri="{FF2B5EF4-FFF2-40B4-BE49-F238E27FC236}">
                    <a16:creationId xmlns:a16="http://schemas.microsoft.com/office/drawing/2014/main" id="{99F94BC2-CE07-4779-BE8E-DC323190CE43}"/>
                  </a:ext>
                </a:extLst>
              </p:cNvPr>
              <p:cNvSpPr/>
              <p:nvPr/>
            </p:nvSpPr>
            <p:spPr>
              <a:xfrm>
                <a:off x="10107224" y="691163"/>
                <a:ext cx="195424" cy="31477"/>
              </a:xfrm>
              <a:custGeom>
                <a:avLst/>
                <a:gdLst>
                  <a:gd name="connsiteX0" fmla="*/ 97950 w 195424"/>
                  <a:gd name="connsiteY0" fmla="*/ 8844 h 31477"/>
                  <a:gd name="connsiteX1" fmla="*/ 89581 w 195424"/>
                  <a:gd name="connsiteY1" fmla="*/ 9034 h 31477"/>
                  <a:gd name="connsiteX2" fmla="*/ 85682 w 195424"/>
                  <a:gd name="connsiteY2" fmla="*/ 9129 h 31477"/>
                  <a:gd name="connsiteX3" fmla="*/ 85397 w 195424"/>
                  <a:gd name="connsiteY3" fmla="*/ 9129 h 31477"/>
                  <a:gd name="connsiteX4" fmla="*/ 77124 w 195424"/>
                  <a:gd name="connsiteY4" fmla="*/ 9795 h 31477"/>
                  <a:gd name="connsiteX5" fmla="*/ 64951 w 195424"/>
                  <a:gd name="connsiteY5" fmla="*/ 11317 h 31477"/>
                  <a:gd name="connsiteX6" fmla="*/ 52398 w 195424"/>
                  <a:gd name="connsiteY6" fmla="*/ 13694 h 31477"/>
                  <a:gd name="connsiteX7" fmla="*/ 40321 w 195424"/>
                  <a:gd name="connsiteY7" fmla="*/ 16737 h 31477"/>
                  <a:gd name="connsiteX8" fmla="*/ 32333 w 195424"/>
                  <a:gd name="connsiteY8" fmla="*/ 19210 h 31477"/>
                  <a:gd name="connsiteX9" fmla="*/ 24535 w 195424"/>
                  <a:gd name="connsiteY9" fmla="*/ 21872 h 31477"/>
                  <a:gd name="connsiteX10" fmla="*/ 16832 w 195424"/>
                  <a:gd name="connsiteY10" fmla="*/ 24915 h 31477"/>
                  <a:gd name="connsiteX11" fmla="*/ 9224 w 195424"/>
                  <a:gd name="connsiteY11" fmla="*/ 28149 h 31477"/>
                  <a:gd name="connsiteX12" fmla="*/ 4089 w 195424"/>
                  <a:gd name="connsiteY12" fmla="*/ 30621 h 31477"/>
                  <a:gd name="connsiteX13" fmla="*/ 2377 w 195424"/>
                  <a:gd name="connsiteY13" fmla="*/ 31477 h 31477"/>
                  <a:gd name="connsiteX14" fmla="*/ 0 w 195424"/>
                  <a:gd name="connsiteY14" fmla="*/ 22823 h 31477"/>
                  <a:gd name="connsiteX15" fmla="*/ 2377 w 195424"/>
                  <a:gd name="connsiteY15" fmla="*/ 21682 h 31477"/>
                  <a:gd name="connsiteX16" fmla="*/ 3328 w 195424"/>
                  <a:gd name="connsiteY16" fmla="*/ 21207 h 31477"/>
                  <a:gd name="connsiteX17" fmla="*/ 11031 w 195424"/>
                  <a:gd name="connsiteY17" fmla="*/ 17783 h 31477"/>
                  <a:gd name="connsiteX18" fmla="*/ 18829 w 195424"/>
                  <a:gd name="connsiteY18" fmla="*/ 14550 h 31477"/>
                  <a:gd name="connsiteX19" fmla="*/ 26912 w 195424"/>
                  <a:gd name="connsiteY19" fmla="*/ 11697 h 31477"/>
                  <a:gd name="connsiteX20" fmla="*/ 34901 w 195424"/>
                  <a:gd name="connsiteY20" fmla="*/ 9129 h 31477"/>
                  <a:gd name="connsiteX21" fmla="*/ 43079 w 195424"/>
                  <a:gd name="connsiteY21" fmla="*/ 6847 h 31477"/>
                  <a:gd name="connsiteX22" fmla="*/ 76553 w 195424"/>
                  <a:gd name="connsiteY22" fmla="*/ 951 h 31477"/>
                  <a:gd name="connsiteX23" fmla="*/ 85017 w 195424"/>
                  <a:gd name="connsiteY23" fmla="*/ 285 h 31477"/>
                  <a:gd name="connsiteX24" fmla="*/ 89106 w 195424"/>
                  <a:gd name="connsiteY24" fmla="*/ 95 h 31477"/>
                  <a:gd name="connsiteX25" fmla="*/ 89391 w 195424"/>
                  <a:gd name="connsiteY25" fmla="*/ 95 h 31477"/>
                  <a:gd name="connsiteX26" fmla="*/ 93575 w 195424"/>
                  <a:gd name="connsiteY26" fmla="*/ 0 h 31477"/>
                  <a:gd name="connsiteX27" fmla="*/ 95667 w 195424"/>
                  <a:gd name="connsiteY27" fmla="*/ 0 h 31477"/>
                  <a:gd name="connsiteX28" fmla="*/ 97760 w 195424"/>
                  <a:gd name="connsiteY28" fmla="*/ 0 h 31477"/>
                  <a:gd name="connsiteX29" fmla="*/ 99852 w 195424"/>
                  <a:gd name="connsiteY29" fmla="*/ 0 h 31477"/>
                  <a:gd name="connsiteX30" fmla="*/ 101944 w 195424"/>
                  <a:gd name="connsiteY30" fmla="*/ 0 h 31477"/>
                  <a:gd name="connsiteX31" fmla="*/ 106223 w 195424"/>
                  <a:gd name="connsiteY31" fmla="*/ 95 h 31477"/>
                  <a:gd name="connsiteX32" fmla="*/ 110503 w 195424"/>
                  <a:gd name="connsiteY32" fmla="*/ 285 h 31477"/>
                  <a:gd name="connsiteX33" fmla="*/ 118966 w 195424"/>
                  <a:gd name="connsiteY33" fmla="*/ 951 h 31477"/>
                  <a:gd name="connsiteX34" fmla="*/ 152440 w 195424"/>
                  <a:gd name="connsiteY34" fmla="*/ 6847 h 31477"/>
                  <a:gd name="connsiteX35" fmla="*/ 160619 w 195424"/>
                  <a:gd name="connsiteY35" fmla="*/ 9129 h 31477"/>
                  <a:gd name="connsiteX36" fmla="*/ 168607 w 195424"/>
                  <a:gd name="connsiteY36" fmla="*/ 11697 h 31477"/>
                  <a:gd name="connsiteX37" fmla="*/ 176595 w 195424"/>
                  <a:gd name="connsiteY37" fmla="*/ 14550 h 31477"/>
                  <a:gd name="connsiteX38" fmla="*/ 183917 w 195424"/>
                  <a:gd name="connsiteY38" fmla="*/ 17498 h 31477"/>
                  <a:gd name="connsiteX39" fmla="*/ 184393 w 195424"/>
                  <a:gd name="connsiteY39" fmla="*/ 17688 h 31477"/>
                  <a:gd name="connsiteX40" fmla="*/ 192096 w 195424"/>
                  <a:gd name="connsiteY40" fmla="*/ 21112 h 31477"/>
                  <a:gd name="connsiteX41" fmla="*/ 195424 w 195424"/>
                  <a:gd name="connsiteY41" fmla="*/ 22728 h 31477"/>
                  <a:gd name="connsiteX42" fmla="*/ 192952 w 195424"/>
                  <a:gd name="connsiteY42" fmla="*/ 31382 h 31477"/>
                  <a:gd name="connsiteX43" fmla="*/ 191240 w 195424"/>
                  <a:gd name="connsiteY43" fmla="*/ 30621 h 31477"/>
                  <a:gd name="connsiteX44" fmla="*/ 186105 w 195424"/>
                  <a:gd name="connsiteY44" fmla="*/ 28054 h 31477"/>
                  <a:gd name="connsiteX45" fmla="*/ 178497 w 195424"/>
                  <a:gd name="connsiteY45" fmla="*/ 24820 h 31477"/>
                  <a:gd name="connsiteX46" fmla="*/ 170794 w 195424"/>
                  <a:gd name="connsiteY46" fmla="*/ 21777 h 31477"/>
                  <a:gd name="connsiteX47" fmla="*/ 162996 w 195424"/>
                  <a:gd name="connsiteY47" fmla="*/ 19114 h 31477"/>
                  <a:gd name="connsiteX48" fmla="*/ 155103 w 195424"/>
                  <a:gd name="connsiteY48" fmla="*/ 16642 h 31477"/>
                  <a:gd name="connsiteX49" fmla="*/ 143026 w 195424"/>
                  <a:gd name="connsiteY49" fmla="*/ 13599 h 31477"/>
                  <a:gd name="connsiteX50" fmla="*/ 130473 w 195424"/>
                  <a:gd name="connsiteY50" fmla="*/ 11221 h 31477"/>
                  <a:gd name="connsiteX51" fmla="*/ 118396 w 195424"/>
                  <a:gd name="connsiteY51" fmla="*/ 9700 h 31477"/>
                  <a:gd name="connsiteX52" fmla="*/ 110122 w 195424"/>
                  <a:gd name="connsiteY52" fmla="*/ 9034 h 31477"/>
                  <a:gd name="connsiteX53" fmla="*/ 105938 w 195424"/>
                  <a:gd name="connsiteY53" fmla="*/ 8939 h 31477"/>
                  <a:gd name="connsiteX54" fmla="*/ 97950 w 195424"/>
                  <a:gd name="connsiteY54" fmla="*/ 8844 h 3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95424" h="31477">
                    <a:moveTo>
                      <a:pt x="97950" y="8844"/>
                    </a:moveTo>
                    <a:cubicBezTo>
                      <a:pt x="96523" y="8844"/>
                      <a:pt x="91008" y="9034"/>
                      <a:pt x="89581" y="9034"/>
                    </a:cubicBezTo>
                    <a:cubicBezTo>
                      <a:pt x="88250" y="9034"/>
                      <a:pt x="87014" y="9129"/>
                      <a:pt x="85682" y="9129"/>
                    </a:cubicBezTo>
                    <a:lnTo>
                      <a:pt x="85397" y="9129"/>
                    </a:lnTo>
                    <a:cubicBezTo>
                      <a:pt x="83971" y="9224"/>
                      <a:pt x="78455" y="9700"/>
                      <a:pt x="77124" y="9795"/>
                    </a:cubicBezTo>
                    <a:cubicBezTo>
                      <a:pt x="74366" y="10080"/>
                      <a:pt x="66283" y="11126"/>
                      <a:pt x="64951" y="11317"/>
                    </a:cubicBezTo>
                    <a:cubicBezTo>
                      <a:pt x="60767" y="11982"/>
                      <a:pt x="56583" y="12838"/>
                      <a:pt x="52398" y="13694"/>
                    </a:cubicBezTo>
                    <a:cubicBezTo>
                      <a:pt x="49736" y="14265"/>
                      <a:pt x="41652" y="16357"/>
                      <a:pt x="40321" y="16737"/>
                    </a:cubicBezTo>
                    <a:cubicBezTo>
                      <a:pt x="38990" y="17117"/>
                      <a:pt x="33664" y="18734"/>
                      <a:pt x="32333" y="19210"/>
                    </a:cubicBezTo>
                    <a:cubicBezTo>
                      <a:pt x="31097" y="19590"/>
                      <a:pt x="25866" y="21492"/>
                      <a:pt x="24535" y="21872"/>
                    </a:cubicBezTo>
                    <a:cubicBezTo>
                      <a:pt x="23204" y="22348"/>
                      <a:pt x="18164" y="24440"/>
                      <a:pt x="16832" y="24915"/>
                    </a:cubicBezTo>
                    <a:cubicBezTo>
                      <a:pt x="15501" y="25486"/>
                      <a:pt x="10461" y="27673"/>
                      <a:pt x="9224" y="28149"/>
                    </a:cubicBezTo>
                    <a:cubicBezTo>
                      <a:pt x="8464" y="28529"/>
                      <a:pt x="6086" y="29765"/>
                      <a:pt x="4089" y="30621"/>
                    </a:cubicBezTo>
                    <a:cubicBezTo>
                      <a:pt x="3423" y="31002"/>
                      <a:pt x="2853" y="31287"/>
                      <a:pt x="2377" y="31477"/>
                    </a:cubicBezTo>
                    <a:lnTo>
                      <a:pt x="0" y="22823"/>
                    </a:lnTo>
                    <a:cubicBezTo>
                      <a:pt x="761" y="22443"/>
                      <a:pt x="1617" y="22062"/>
                      <a:pt x="2377" y="21682"/>
                    </a:cubicBezTo>
                    <a:cubicBezTo>
                      <a:pt x="2663" y="21492"/>
                      <a:pt x="2948" y="21397"/>
                      <a:pt x="3328" y="21207"/>
                    </a:cubicBezTo>
                    <a:cubicBezTo>
                      <a:pt x="4565" y="20636"/>
                      <a:pt x="9700" y="18259"/>
                      <a:pt x="11031" y="17783"/>
                    </a:cubicBezTo>
                    <a:cubicBezTo>
                      <a:pt x="12363" y="17213"/>
                      <a:pt x="17593" y="15025"/>
                      <a:pt x="18829" y="14550"/>
                    </a:cubicBezTo>
                    <a:cubicBezTo>
                      <a:pt x="20161" y="14074"/>
                      <a:pt x="26817" y="11697"/>
                      <a:pt x="26912" y="11697"/>
                    </a:cubicBezTo>
                    <a:cubicBezTo>
                      <a:pt x="28244" y="11221"/>
                      <a:pt x="33569" y="9510"/>
                      <a:pt x="34901" y="9129"/>
                    </a:cubicBezTo>
                    <a:cubicBezTo>
                      <a:pt x="36232" y="8749"/>
                      <a:pt x="41652" y="7227"/>
                      <a:pt x="43079" y="6847"/>
                    </a:cubicBezTo>
                    <a:cubicBezTo>
                      <a:pt x="53920" y="4089"/>
                      <a:pt x="65046" y="2092"/>
                      <a:pt x="76553" y="951"/>
                    </a:cubicBezTo>
                    <a:cubicBezTo>
                      <a:pt x="77979" y="856"/>
                      <a:pt x="83685" y="380"/>
                      <a:pt x="85017" y="285"/>
                    </a:cubicBezTo>
                    <a:cubicBezTo>
                      <a:pt x="86443" y="190"/>
                      <a:pt x="87679" y="95"/>
                      <a:pt x="89106" y="95"/>
                    </a:cubicBezTo>
                    <a:lnTo>
                      <a:pt x="89391" y="95"/>
                    </a:lnTo>
                    <a:cubicBezTo>
                      <a:pt x="90818" y="0"/>
                      <a:pt x="92244" y="0"/>
                      <a:pt x="93575" y="0"/>
                    </a:cubicBezTo>
                    <a:lnTo>
                      <a:pt x="95667" y="0"/>
                    </a:lnTo>
                    <a:cubicBezTo>
                      <a:pt x="96333" y="0"/>
                      <a:pt x="97094" y="0"/>
                      <a:pt x="97760" y="0"/>
                    </a:cubicBezTo>
                    <a:cubicBezTo>
                      <a:pt x="98425" y="0"/>
                      <a:pt x="99091" y="0"/>
                      <a:pt x="99852" y="0"/>
                    </a:cubicBezTo>
                    <a:lnTo>
                      <a:pt x="101944" y="0"/>
                    </a:lnTo>
                    <a:cubicBezTo>
                      <a:pt x="103370" y="0"/>
                      <a:pt x="104797" y="95"/>
                      <a:pt x="106223" y="95"/>
                    </a:cubicBezTo>
                    <a:cubicBezTo>
                      <a:pt x="107650" y="95"/>
                      <a:pt x="109076" y="285"/>
                      <a:pt x="110503" y="285"/>
                    </a:cubicBezTo>
                    <a:cubicBezTo>
                      <a:pt x="111929" y="380"/>
                      <a:pt x="117635" y="856"/>
                      <a:pt x="118966" y="951"/>
                    </a:cubicBezTo>
                    <a:cubicBezTo>
                      <a:pt x="130473" y="1997"/>
                      <a:pt x="141599" y="3994"/>
                      <a:pt x="152440" y="6847"/>
                    </a:cubicBezTo>
                    <a:cubicBezTo>
                      <a:pt x="153772" y="7227"/>
                      <a:pt x="159287" y="8749"/>
                      <a:pt x="160619" y="9129"/>
                    </a:cubicBezTo>
                    <a:cubicBezTo>
                      <a:pt x="161950" y="9510"/>
                      <a:pt x="167275" y="11221"/>
                      <a:pt x="168607" y="11697"/>
                    </a:cubicBezTo>
                    <a:cubicBezTo>
                      <a:pt x="169368" y="11982"/>
                      <a:pt x="175264" y="14074"/>
                      <a:pt x="176595" y="14550"/>
                    </a:cubicBezTo>
                    <a:cubicBezTo>
                      <a:pt x="177736" y="15025"/>
                      <a:pt x="182111" y="16832"/>
                      <a:pt x="183917" y="17498"/>
                    </a:cubicBezTo>
                    <a:cubicBezTo>
                      <a:pt x="184108" y="17593"/>
                      <a:pt x="184298" y="17593"/>
                      <a:pt x="184393" y="17688"/>
                    </a:cubicBezTo>
                    <a:cubicBezTo>
                      <a:pt x="185724" y="18164"/>
                      <a:pt x="190859" y="20541"/>
                      <a:pt x="192096" y="21112"/>
                    </a:cubicBezTo>
                    <a:cubicBezTo>
                      <a:pt x="193237" y="21682"/>
                      <a:pt x="194378" y="22253"/>
                      <a:pt x="195424" y="22728"/>
                    </a:cubicBezTo>
                    <a:lnTo>
                      <a:pt x="192952" y="31382"/>
                    </a:lnTo>
                    <a:cubicBezTo>
                      <a:pt x="192476" y="31192"/>
                      <a:pt x="191905" y="30906"/>
                      <a:pt x="191240" y="30621"/>
                    </a:cubicBezTo>
                    <a:cubicBezTo>
                      <a:pt x="189338" y="29670"/>
                      <a:pt x="186960" y="28529"/>
                      <a:pt x="186105" y="28054"/>
                    </a:cubicBezTo>
                    <a:cubicBezTo>
                      <a:pt x="184868" y="27483"/>
                      <a:pt x="179828" y="25296"/>
                      <a:pt x="178497" y="24820"/>
                    </a:cubicBezTo>
                    <a:cubicBezTo>
                      <a:pt x="177261" y="24250"/>
                      <a:pt x="172125" y="22253"/>
                      <a:pt x="170794" y="21777"/>
                    </a:cubicBezTo>
                    <a:cubicBezTo>
                      <a:pt x="169463" y="21302"/>
                      <a:pt x="164232" y="19495"/>
                      <a:pt x="162996" y="19114"/>
                    </a:cubicBezTo>
                    <a:cubicBezTo>
                      <a:pt x="161665" y="18639"/>
                      <a:pt x="156339" y="17117"/>
                      <a:pt x="155103" y="16642"/>
                    </a:cubicBezTo>
                    <a:cubicBezTo>
                      <a:pt x="153677" y="16262"/>
                      <a:pt x="145688" y="14265"/>
                      <a:pt x="143026" y="13599"/>
                    </a:cubicBezTo>
                    <a:cubicBezTo>
                      <a:pt x="138841" y="12743"/>
                      <a:pt x="134657" y="11887"/>
                      <a:pt x="130473" y="11221"/>
                    </a:cubicBezTo>
                    <a:cubicBezTo>
                      <a:pt x="129237" y="11031"/>
                      <a:pt x="121153" y="9985"/>
                      <a:pt x="118396" y="9700"/>
                    </a:cubicBezTo>
                    <a:cubicBezTo>
                      <a:pt x="116969" y="9605"/>
                      <a:pt x="111549" y="9129"/>
                      <a:pt x="110122" y="9034"/>
                    </a:cubicBezTo>
                    <a:cubicBezTo>
                      <a:pt x="108696" y="8939"/>
                      <a:pt x="107269" y="8939"/>
                      <a:pt x="105938" y="8939"/>
                    </a:cubicBezTo>
                    <a:cubicBezTo>
                      <a:pt x="104797" y="8939"/>
                      <a:pt x="99281" y="8844"/>
                      <a:pt x="97950" y="884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4" name="Frihåndsform: figur 273">
                <a:extLst>
                  <a:ext uri="{FF2B5EF4-FFF2-40B4-BE49-F238E27FC236}">
                    <a16:creationId xmlns:a16="http://schemas.microsoft.com/office/drawing/2014/main" id="{BD917288-7420-466E-90D9-05EAB63D134E}"/>
                  </a:ext>
                </a:extLst>
              </p:cNvPr>
              <p:cNvSpPr/>
              <p:nvPr/>
            </p:nvSpPr>
            <p:spPr>
              <a:xfrm>
                <a:off x="10112169" y="711514"/>
                <a:ext cx="184773" cy="31191"/>
              </a:xfrm>
              <a:custGeom>
                <a:avLst/>
                <a:gdLst>
                  <a:gd name="connsiteX0" fmla="*/ 92339 w 184773"/>
                  <a:gd name="connsiteY0" fmla="*/ 8654 h 31191"/>
                  <a:gd name="connsiteX1" fmla="*/ 84541 w 184773"/>
                  <a:gd name="connsiteY1" fmla="*/ 8844 h 31191"/>
                  <a:gd name="connsiteX2" fmla="*/ 82924 w 184773"/>
                  <a:gd name="connsiteY2" fmla="*/ 8939 h 31191"/>
                  <a:gd name="connsiteX3" fmla="*/ 80547 w 184773"/>
                  <a:gd name="connsiteY3" fmla="*/ 9034 h 31191"/>
                  <a:gd name="connsiteX4" fmla="*/ 72749 w 184773"/>
                  <a:gd name="connsiteY4" fmla="*/ 9700 h 31191"/>
                  <a:gd name="connsiteX5" fmla="*/ 58199 w 184773"/>
                  <a:gd name="connsiteY5" fmla="*/ 11792 h 31191"/>
                  <a:gd name="connsiteX6" fmla="*/ 38039 w 184773"/>
                  <a:gd name="connsiteY6" fmla="*/ 16642 h 31191"/>
                  <a:gd name="connsiteX7" fmla="*/ 30526 w 184773"/>
                  <a:gd name="connsiteY7" fmla="*/ 19019 h 31191"/>
                  <a:gd name="connsiteX8" fmla="*/ 23109 w 184773"/>
                  <a:gd name="connsiteY8" fmla="*/ 21682 h 31191"/>
                  <a:gd name="connsiteX9" fmla="*/ 15786 w 184773"/>
                  <a:gd name="connsiteY9" fmla="*/ 24725 h 31191"/>
                  <a:gd name="connsiteX10" fmla="*/ 8654 w 184773"/>
                  <a:gd name="connsiteY10" fmla="*/ 27958 h 31191"/>
                  <a:gd name="connsiteX11" fmla="*/ 2282 w 184773"/>
                  <a:gd name="connsiteY11" fmla="*/ 31192 h 31191"/>
                  <a:gd name="connsiteX12" fmla="*/ 0 w 184773"/>
                  <a:gd name="connsiteY12" fmla="*/ 22348 h 31191"/>
                  <a:gd name="connsiteX13" fmla="*/ 6752 w 184773"/>
                  <a:gd name="connsiteY13" fmla="*/ 19019 h 31191"/>
                  <a:gd name="connsiteX14" fmla="*/ 14074 w 184773"/>
                  <a:gd name="connsiteY14" fmla="*/ 15786 h 31191"/>
                  <a:gd name="connsiteX15" fmla="*/ 21492 w 184773"/>
                  <a:gd name="connsiteY15" fmla="*/ 12838 h 31191"/>
                  <a:gd name="connsiteX16" fmla="*/ 29100 w 184773"/>
                  <a:gd name="connsiteY16" fmla="*/ 10080 h 31191"/>
                  <a:gd name="connsiteX17" fmla="*/ 40701 w 184773"/>
                  <a:gd name="connsiteY17" fmla="*/ 6657 h 31191"/>
                  <a:gd name="connsiteX18" fmla="*/ 48499 w 184773"/>
                  <a:gd name="connsiteY18" fmla="*/ 4755 h 31191"/>
                  <a:gd name="connsiteX19" fmla="*/ 59055 w 184773"/>
                  <a:gd name="connsiteY19" fmla="*/ 2663 h 31191"/>
                  <a:gd name="connsiteX20" fmla="*/ 62859 w 184773"/>
                  <a:gd name="connsiteY20" fmla="*/ 2092 h 31191"/>
                  <a:gd name="connsiteX21" fmla="*/ 64285 w 184773"/>
                  <a:gd name="connsiteY21" fmla="*/ 1902 h 31191"/>
                  <a:gd name="connsiteX22" fmla="*/ 72274 w 184773"/>
                  <a:gd name="connsiteY22" fmla="*/ 951 h 31191"/>
                  <a:gd name="connsiteX23" fmla="*/ 84351 w 184773"/>
                  <a:gd name="connsiteY23" fmla="*/ 95 h 31191"/>
                  <a:gd name="connsiteX24" fmla="*/ 92339 w 184773"/>
                  <a:gd name="connsiteY24" fmla="*/ 0 h 31191"/>
                  <a:gd name="connsiteX25" fmla="*/ 100327 w 184773"/>
                  <a:gd name="connsiteY25" fmla="*/ 95 h 31191"/>
                  <a:gd name="connsiteX26" fmla="*/ 112405 w 184773"/>
                  <a:gd name="connsiteY26" fmla="*/ 951 h 31191"/>
                  <a:gd name="connsiteX27" fmla="*/ 120393 w 184773"/>
                  <a:gd name="connsiteY27" fmla="*/ 1902 h 31191"/>
                  <a:gd name="connsiteX28" fmla="*/ 121819 w 184773"/>
                  <a:gd name="connsiteY28" fmla="*/ 2092 h 31191"/>
                  <a:gd name="connsiteX29" fmla="*/ 125623 w 184773"/>
                  <a:gd name="connsiteY29" fmla="*/ 2663 h 31191"/>
                  <a:gd name="connsiteX30" fmla="*/ 136274 w 184773"/>
                  <a:gd name="connsiteY30" fmla="*/ 4755 h 31191"/>
                  <a:gd name="connsiteX31" fmla="*/ 144072 w 184773"/>
                  <a:gd name="connsiteY31" fmla="*/ 6657 h 31191"/>
                  <a:gd name="connsiteX32" fmla="*/ 155674 w 184773"/>
                  <a:gd name="connsiteY32" fmla="*/ 10080 h 31191"/>
                  <a:gd name="connsiteX33" fmla="*/ 163186 w 184773"/>
                  <a:gd name="connsiteY33" fmla="*/ 12838 h 31191"/>
                  <a:gd name="connsiteX34" fmla="*/ 170604 w 184773"/>
                  <a:gd name="connsiteY34" fmla="*/ 15786 h 31191"/>
                  <a:gd name="connsiteX35" fmla="*/ 177926 w 184773"/>
                  <a:gd name="connsiteY35" fmla="*/ 19019 h 31191"/>
                  <a:gd name="connsiteX36" fmla="*/ 184773 w 184773"/>
                  <a:gd name="connsiteY36" fmla="*/ 22348 h 31191"/>
                  <a:gd name="connsiteX37" fmla="*/ 182301 w 184773"/>
                  <a:gd name="connsiteY37" fmla="*/ 31097 h 31191"/>
                  <a:gd name="connsiteX38" fmla="*/ 175929 w 184773"/>
                  <a:gd name="connsiteY38" fmla="*/ 27863 h 31191"/>
                  <a:gd name="connsiteX39" fmla="*/ 168797 w 184773"/>
                  <a:gd name="connsiteY39" fmla="*/ 24630 h 31191"/>
                  <a:gd name="connsiteX40" fmla="*/ 161570 w 184773"/>
                  <a:gd name="connsiteY40" fmla="*/ 21587 h 31191"/>
                  <a:gd name="connsiteX41" fmla="*/ 154152 w 184773"/>
                  <a:gd name="connsiteY41" fmla="*/ 18924 h 31191"/>
                  <a:gd name="connsiteX42" fmla="*/ 147115 w 184773"/>
                  <a:gd name="connsiteY42" fmla="*/ 16642 h 31191"/>
                  <a:gd name="connsiteX43" fmla="*/ 146734 w 184773"/>
                  <a:gd name="connsiteY43" fmla="*/ 16547 h 31191"/>
                  <a:gd name="connsiteX44" fmla="*/ 126574 w 184773"/>
                  <a:gd name="connsiteY44" fmla="*/ 11697 h 31191"/>
                  <a:gd name="connsiteX45" fmla="*/ 111929 w 184773"/>
                  <a:gd name="connsiteY45" fmla="*/ 9605 h 31191"/>
                  <a:gd name="connsiteX46" fmla="*/ 104131 w 184773"/>
                  <a:gd name="connsiteY46" fmla="*/ 8939 h 31191"/>
                  <a:gd name="connsiteX47" fmla="*/ 101754 w 184773"/>
                  <a:gd name="connsiteY47" fmla="*/ 8844 h 31191"/>
                  <a:gd name="connsiteX48" fmla="*/ 100232 w 184773"/>
                  <a:gd name="connsiteY48" fmla="*/ 8749 h 31191"/>
                  <a:gd name="connsiteX49" fmla="*/ 92339 w 184773"/>
                  <a:gd name="connsiteY49" fmla="*/ 8654 h 31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84773" h="31191">
                    <a:moveTo>
                      <a:pt x="92339" y="8654"/>
                    </a:moveTo>
                    <a:cubicBezTo>
                      <a:pt x="91008" y="8654"/>
                      <a:pt x="85872" y="8749"/>
                      <a:pt x="84541" y="8844"/>
                    </a:cubicBezTo>
                    <a:cubicBezTo>
                      <a:pt x="83971" y="8939"/>
                      <a:pt x="83495" y="8939"/>
                      <a:pt x="82924" y="8939"/>
                    </a:cubicBezTo>
                    <a:cubicBezTo>
                      <a:pt x="82164" y="8939"/>
                      <a:pt x="81308" y="9034"/>
                      <a:pt x="80547" y="9034"/>
                    </a:cubicBezTo>
                    <a:cubicBezTo>
                      <a:pt x="79216" y="9129"/>
                      <a:pt x="74080" y="9510"/>
                      <a:pt x="72749" y="9700"/>
                    </a:cubicBezTo>
                    <a:cubicBezTo>
                      <a:pt x="67804" y="10175"/>
                      <a:pt x="62954" y="10841"/>
                      <a:pt x="58199" y="11792"/>
                    </a:cubicBezTo>
                    <a:cubicBezTo>
                      <a:pt x="52684" y="12743"/>
                      <a:pt x="39370" y="16262"/>
                      <a:pt x="38039" y="16642"/>
                    </a:cubicBezTo>
                    <a:cubicBezTo>
                      <a:pt x="36707" y="17022"/>
                      <a:pt x="31762" y="18544"/>
                      <a:pt x="30526" y="19019"/>
                    </a:cubicBezTo>
                    <a:cubicBezTo>
                      <a:pt x="29195" y="19495"/>
                      <a:pt x="24345" y="21302"/>
                      <a:pt x="23109" y="21682"/>
                    </a:cubicBezTo>
                    <a:cubicBezTo>
                      <a:pt x="21872" y="22158"/>
                      <a:pt x="17022" y="24155"/>
                      <a:pt x="15786" y="24725"/>
                    </a:cubicBezTo>
                    <a:cubicBezTo>
                      <a:pt x="14550" y="25201"/>
                      <a:pt x="9890" y="27483"/>
                      <a:pt x="8654" y="27958"/>
                    </a:cubicBezTo>
                    <a:cubicBezTo>
                      <a:pt x="7608" y="28434"/>
                      <a:pt x="3994" y="30336"/>
                      <a:pt x="2282" y="31192"/>
                    </a:cubicBezTo>
                    <a:lnTo>
                      <a:pt x="0" y="22348"/>
                    </a:lnTo>
                    <a:cubicBezTo>
                      <a:pt x="1617" y="21587"/>
                      <a:pt x="5611" y="19590"/>
                      <a:pt x="6752" y="19019"/>
                    </a:cubicBezTo>
                    <a:cubicBezTo>
                      <a:pt x="7988" y="18449"/>
                      <a:pt x="12838" y="16262"/>
                      <a:pt x="14074" y="15786"/>
                    </a:cubicBezTo>
                    <a:cubicBezTo>
                      <a:pt x="15311" y="15215"/>
                      <a:pt x="20351" y="13218"/>
                      <a:pt x="21492" y="12838"/>
                    </a:cubicBezTo>
                    <a:cubicBezTo>
                      <a:pt x="22823" y="12363"/>
                      <a:pt x="27863" y="10461"/>
                      <a:pt x="29100" y="10080"/>
                    </a:cubicBezTo>
                    <a:cubicBezTo>
                      <a:pt x="30431" y="9605"/>
                      <a:pt x="39370" y="6942"/>
                      <a:pt x="40701" y="6657"/>
                    </a:cubicBezTo>
                    <a:cubicBezTo>
                      <a:pt x="43269" y="5991"/>
                      <a:pt x="45837" y="5325"/>
                      <a:pt x="48499" y="4755"/>
                    </a:cubicBezTo>
                    <a:cubicBezTo>
                      <a:pt x="52018" y="3994"/>
                      <a:pt x="55537" y="3233"/>
                      <a:pt x="59055" y="2663"/>
                    </a:cubicBezTo>
                    <a:cubicBezTo>
                      <a:pt x="60291" y="2473"/>
                      <a:pt x="61623" y="2282"/>
                      <a:pt x="62859" y="2092"/>
                    </a:cubicBezTo>
                    <a:cubicBezTo>
                      <a:pt x="63335" y="1997"/>
                      <a:pt x="63810" y="1902"/>
                      <a:pt x="64285" y="1902"/>
                    </a:cubicBezTo>
                    <a:cubicBezTo>
                      <a:pt x="66948" y="1522"/>
                      <a:pt x="69611" y="1141"/>
                      <a:pt x="72274" y="951"/>
                    </a:cubicBezTo>
                    <a:cubicBezTo>
                      <a:pt x="73605" y="761"/>
                      <a:pt x="83020" y="95"/>
                      <a:pt x="84351" y="95"/>
                    </a:cubicBezTo>
                    <a:cubicBezTo>
                      <a:pt x="85777" y="0"/>
                      <a:pt x="91008" y="0"/>
                      <a:pt x="92339" y="0"/>
                    </a:cubicBezTo>
                    <a:cubicBezTo>
                      <a:pt x="93575" y="0"/>
                      <a:pt x="98996" y="95"/>
                      <a:pt x="100327" y="95"/>
                    </a:cubicBezTo>
                    <a:cubicBezTo>
                      <a:pt x="101659" y="190"/>
                      <a:pt x="111073" y="856"/>
                      <a:pt x="112405" y="951"/>
                    </a:cubicBezTo>
                    <a:cubicBezTo>
                      <a:pt x="115067" y="1236"/>
                      <a:pt x="117730" y="1522"/>
                      <a:pt x="120393" y="1902"/>
                    </a:cubicBezTo>
                    <a:cubicBezTo>
                      <a:pt x="120868" y="1902"/>
                      <a:pt x="121344" y="1997"/>
                      <a:pt x="121819" y="2092"/>
                    </a:cubicBezTo>
                    <a:cubicBezTo>
                      <a:pt x="123150" y="2282"/>
                      <a:pt x="124387" y="2473"/>
                      <a:pt x="125623" y="2663"/>
                    </a:cubicBezTo>
                    <a:cubicBezTo>
                      <a:pt x="129237" y="3233"/>
                      <a:pt x="132755" y="3994"/>
                      <a:pt x="136274" y="4755"/>
                    </a:cubicBezTo>
                    <a:cubicBezTo>
                      <a:pt x="138937" y="5325"/>
                      <a:pt x="141504" y="5896"/>
                      <a:pt x="144072" y="6657"/>
                    </a:cubicBezTo>
                    <a:cubicBezTo>
                      <a:pt x="145308" y="7037"/>
                      <a:pt x="154342" y="9700"/>
                      <a:pt x="155674" y="10080"/>
                    </a:cubicBezTo>
                    <a:cubicBezTo>
                      <a:pt x="156910" y="10556"/>
                      <a:pt x="161950" y="12363"/>
                      <a:pt x="163186" y="12838"/>
                    </a:cubicBezTo>
                    <a:cubicBezTo>
                      <a:pt x="164518" y="13314"/>
                      <a:pt x="169463" y="15311"/>
                      <a:pt x="170604" y="15786"/>
                    </a:cubicBezTo>
                    <a:cubicBezTo>
                      <a:pt x="171935" y="16262"/>
                      <a:pt x="176785" y="18449"/>
                      <a:pt x="177926" y="19019"/>
                    </a:cubicBezTo>
                    <a:cubicBezTo>
                      <a:pt x="179067" y="19590"/>
                      <a:pt x="183061" y="21587"/>
                      <a:pt x="184773" y="22348"/>
                    </a:cubicBezTo>
                    <a:lnTo>
                      <a:pt x="182301" y="31097"/>
                    </a:lnTo>
                    <a:cubicBezTo>
                      <a:pt x="180589" y="30146"/>
                      <a:pt x="176975" y="28339"/>
                      <a:pt x="175929" y="27863"/>
                    </a:cubicBezTo>
                    <a:cubicBezTo>
                      <a:pt x="174693" y="27293"/>
                      <a:pt x="170033" y="25106"/>
                      <a:pt x="168797" y="24630"/>
                    </a:cubicBezTo>
                    <a:cubicBezTo>
                      <a:pt x="167656" y="24060"/>
                      <a:pt x="162806" y="22062"/>
                      <a:pt x="161570" y="21587"/>
                    </a:cubicBezTo>
                    <a:cubicBezTo>
                      <a:pt x="160333" y="21112"/>
                      <a:pt x="155388" y="19400"/>
                      <a:pt x="154152" y="18924"/>
                    </a:cubicBezTo>
                    <a:cubicBezTo>
                      <a:pt x="153011" y="18544"/>
                      <a:pt x="148732" y="17213"/>
                      <a:pt x="147115" y="16642"/>
                    </a:cubicBezTo>
                    <a:cubicBezTo>
                      <a:pt x="146925" y="16642"/>
                      <a:pt x="146830" y="16547"/>
                      <a:pt x="146734" y="16547"/>
                    </a:cubicBezTo>
                    <a:cubicBezTo>
                      <a:pt x="145403" y="16166"/>
                      <a:pt x="132090" y="12743"/>
                      <a:pt x="126574" y="11697"/>
                    </a:cubicBezTo>
                    <a:cubicBezTo>
                      <a:pt x="121724" y="10841"/>
                      <a:pt x="116874" y="10080"/>
                      <a:pt x="111929" y="9605"/>
                    </a:cubicBezTo>
                    <a:cubicBezTo>
                      <a:pt x="110693" y="9510"/>
                      <a:pt x="105462" y="9034"/>
                      <a:pt x="104131" y="8939"/>
                    </a:cubicBezTo>
                    <a:cubicBezTo>
                      <a:pt x="103370" y="8844"/>
                      <a:pt x="102514" y="8844"/>
                      <a:pt x="101754" y="8844"/>
                    </a:cubicBezTo>
                    <a:cubicBezTo>
                      <a:pt x="101278" y="8844"/>
                      <a:pt x="100708" y="8844"/>
                      <a:pt x="100232" y="8749"/>
                    </a:cubicBezTo>
                    <a:cubicBezTo>
                      <a:pt x="98901" y="8749"/>
                      <a:pt x="93670" y="8654"/>
                      <a:pt x="92339" y="865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5" name="Frihåndsform: figur 274">
                <a:extLst>
                  <a:ext uri="{FF2B5EF4-FFF2-40B4-BE49-F238E27FC236}">
                    <a16:creationId xmlns:a16="http://schemas.microsoft.com/office/drawing/2014/main" id="{A519929D-F42C-45F9-BD63-2D6816B40570}"/>
                  </a:ext>
                </a:extLst>
              </p:cNvPr>
              <p:cNvSpPr/>
              <p:nvPr/>
            </p:nvSpPr>
            <p:spPr>
              <a:xfrm>
                <a:off x="10153822" y="802331"/>
                <a:ext cx="112404" cy="116113"/>
              </a:xfrm>
              <a:custGeom>
                <a:avLst/>
                <a:gdLst>
                  <a:gd name="connsiteX0" fmla="*/ 5991 w 112404"/>
                  <a:gd name="connsiteY0" fmla="*/ 116113 h 116113"/>
                  <a:gd name="connsiteX1" fmla="*/ 0 w 112404"/>
                  <a:gd name="connsiteY1" fmla="*/ 110312 h 116113"/>
                  <a:gd name="connsiteX2" fmla="*/ 108696 w 112404"/>
                  <a:gd name="connsiteY2" fmla="*/ 1522 h 116113"/>
                  <a:gd name="connsiteX3" fmla="*/ 112405 w 112404"/>
                  <a:gd name="connsiteY3" fmla="*/ 0 h 116113"/>
                  <a:gd name="connsiteX4" fmla="*/ 112405 w 112404"/>
                  <a:gd name="connsiteY4" fmla="*/ 285 h 116113"/>
                  <a:gd name="connsiteX5" fmla="*/ 110978 w 112404"/>
                  <a:gd name="connsiteY5" fmla="*/ 3804 h 116113"/>
                  <a:gd name="connsiteX6" fmla="*/ 5991 w 112404"/>
                  <a:gd name="connsiteY6" fmla="*/ 116113 h 11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04" h="116113">
                    <a:moveTo>
                      <a:pt x="5991" y="116113"/>
                    </a:moveTo>
                    <a:lnTo>
                      <a:pt x="0" y="110312"/>
                    </a:lnTo>
                    <a:lnTo>
                      <a:pt x="108696" y="1522"/>
                    </a:lnTo>
                    <a:cubicBezTo>
                      <a:pt x="110027" y="190"/>
                      <a:pt x="111454" y="0"/>
                      <a:pt x="112405" y="0"/>
                    </a:cubicBezTo>
                    <a:lnTo>
                      <a:pt x="112405" y="285"/>
                    </a:lnTo>
                    <a:cubicBezTo>
                      <a:pt x="112405" y="1141"/>
                      <a:pt x="112214" y="2473"/>
                      <a:pt x="110978" y="3804"/>
                    </a:cubicBezTo>
                    <a:lnTo>
                      <a:pt x="5991" y="11611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6" name="Frihåndsform: figur 275">
                <a:extLst>
                  <a:ext uri="{FF2B5EF4-FFF2-40B4-BE49-F238E27FC236}">
                    <a16:creationId xmlns:a16="http://schemas.microsoft.com/office/drawing/2014/main" id="{3FD99C2B-A4B7-4CFB-B13A-EF837025036B}"/>
                  </a:ext>
                </a:extLst>
              </p:cNvPr>
              <p:cNvSpPr/>
              <p:nvPr/>
            </p:nvSpPr>
            <p:spPr>
              <a:xfrm>
                <a:off x="10173917" y="762620"/>
                <a:ext cx="62924" cy="46083"/>
              </a:xfrm>
              <a:custGeom>
                <a:avLst/>
                <a:gdLst>
                  <a:gd name="connsiteX0" fmla="*/ 35061 w 62924"/>
                  <a:gd name="connsiteY0" fmla="*/ 13940 h 46083"/>
                  <a:gd name="connsiteX1" fmla="*/ 36108 w 62924"/>
                  <a:gd name="connsiteY1" fmla="*/ 12799 h 46083"/>
                  <a:gd name="connsiteX2" fmla="*/ 35347 w 62924"/>
                  <a:gd name="connsiteY2" fmla="*/ 12229 h 46083"/>
                  <a:gd name="connsiteX3" fmla="*/ 35347 w 62924"/>
                  <a:gd name="connsiteY3" fmla="*/ 12324 h 46083"/>
                  <a:gd name="connsiteX4" fmla="*/ 31258 w 62924"/>
                  <a:gd name="connsiteY4" fmla="*/ 14511 h 46083"/>
                  <a:gd name="connsiteX5" fmla="*/ 27168 w 62924"/>
                  <a:gd name="connsiteY5" fmla="*/ 12324 h 46083"/>
                  <a:gd name="connsiteX6" fmla="*/ 27168 w 62924"/>
                  <a:gd name="connsiteY6" fmla="*/ 12229 h 46083"/>
                  <a:gd name="connsiteX7" fmla="*/ 26503 w 62924"/>
                  <a:gd name="connsiteY7" fmla="*/ 12894 h 46083"/>
                  <a:gd name="connsiteX8" fmla="*/ 26598 w 62924"/>
                  <a:gd name="connsiteY8" fmla="*/ 12989 h 46083"/>
                  <a:gd name="connsiteX9" fmla="*/ 27264 w 62924"/>
                  <a:gd name="connsiteY9" fmla="*/ 13750 h 46083"/>
                  <a:gd name="connsiteX10" fmla="*/ 23174 w 62924"/>
                  <a:gd name="connsiteY10" fmla="*/ 31153 h 46083"/>
                  <a:gd name="connsiteX11" fmla="*/ 23460 w 62924"/>
                  <a:gd name="connsiteY11" fmla="*/ 35337 h 46083"/>
                  <a:gd name="connsiteX12" fmla="*/ 25171 w 62924"/>
                  <a:gd name="connsiteY12" fmla="*/ 41804 h 46083"/>
                  <a:gd name="connsiteX13" fmla="*/ 26408 w 62924"/>
                  <a:gd name="connsiteY13" fmla="*/ 46083 h 46083"/>
                  <a:gd name="connsiteX14" fmla="*/ 23174 w 62924"/>
                  <a:gd name="connsiteY14" fmla="*/ 45988 h 46083"/>
                  <a:gd name="connsiteX15" fmla="*/ 21558 w 62924"/>
                  <a:gd name="connsiteY15" fmla="*/ 45988 h 46083"/>
                  <a:gd name="connsiteX16" fmla="*/ 21177 w 62924"/>
                  <a:gd name="connsiteY16" fmla="*/ 45988 h 46083"/>
                  <a:gd name="connsiteX17" fmla="*/ 16327 w 62924"/>
                  <a:gd name="connsiteY17" fmla="*/ 34767 h 46083"/>
                  <a:gd name="connsiteX18" fmla="*/ 14996 w 62924"/>
                  <a:gd name="connsiteY18" fmla="*/ 23070 h 46083"/>
                  <a:gd name="connsiteX19" fmla="*/ 14235 w 62924"/>
                  <a:gd name="connsiteY19" fmla="*/ 15462 h 46083"/>
                  <a:gd name="connsiteX20" fmla="*/ 10431 w 62924"/>
                  <a:gd name="connsiteY20" fmla="*/ 10612 h 46083"/>
                  <a:gd name="connsiteX21" fmla="*/ 7483 w 62924"/>
                  <a:gd name="connsiteY21" fmla="*/ 15937 h 46083"/>
                  <a:gd name="connsiteX22" fmla="*/ 4440 w 62924"/>
                  <a:gd name="connsiteY22" fmla="*/ 15462 h 46083"/>
                  <a:gd name="connsiteX23" fmla="*/ 1017 w 62924"/>
                  <a:gd name="connsiteY23" fmla="*/ 12229 h 46083"/>
                  <a:gd name="connsiteX24" fmla="*/ 1492 w 62924"/>
                  <a:gd name="connsiteY24" fmla="*/ 3670 h 46083"/>
                  <a:gd name="connsiteX25" fmla="*/ 8720 w 62924"/>
                  <a:gd name="connsiteY25" fmla="*/ 151 h 46083"/>
                  <a:gd name="connsiteX26" fmla="*/ 19656 w 62924"/>
                  <a:gd name="connsiteY26" fmla="*/ 11753 h 46083"/>
                  <a:gd name="connsiteX27" fmla="*/ 23365 w 62924"/>
                  <a:gd name="connsiteY27" fmla="*/ 3575 h 46083"/>
                  <a:gd name="connsiteX28" fmla="*/ 39911 w 62924"/>
                  <a:gd name="connsiteY28" fmla="*/ 3480 h 46083"/>
                  <a:gd name="connsiteX29" fmla="*/ 43240 w 62924"/>
                  <a:gd name="connsiteY29" fmla="*/ 11658 h 46083"/>
                  <a:gd name="connsiteX30" fmla="*/ 43145 w 62924"/>
                  <a:gd name="connsiteY30" fmla="*/ 11563 h 46083"/>
                  <a:gd name="connsiteX31" fmla="*/ 49611 w 62924"/>
                  <a:gd name="connsiteY31" fmla="*/ 1388 h 46083"/>
                  <a:gd name="connsiteX32" fmla="*/ 60738 w 62924"/>
                  <a:gd name="connsiteY32" fmla="*/ 2529 h 46083"/>
                  <a:gd name="connsiteX33" fmla="*/ 62830 w 62924"/>
                  <a:gd name="connsiteY33" fmla="*/ 7189 h 46083"/>
                  <a:gd name="connsiteX34" fmla="*/ 62925 w 62924"/>
                  <a:gd name="connsiteY34" fmla="*/ 7854 h 46083"/>
                  <a:gd name="connsiteX35" fmla="*/ 60262 w 62924"/>
                  <a:gd name="connsiteY35" fmla="*/ 14321 h 46083"/>
                  <a:gd name="connsiteX36" fmla="*/ 53415 w 62924"/>
                  <a:gd name="connsiteY36" fmla="*/ 15177 h 46083"/>
                  <a:gd name="connsiteX37" fmla="*/ 52559 w 62924"/>
                  <a:gd name="connsiteY37" fmla="*/ 10612 h 46083"/>
                  <a:gd name="connsiteX38" fmla="*/ 48755 w 62924"/>
                  <a:gd name="connsiteY38" fmla="*/ 15462 h 46083"/>
                  <a:gd name="connsiteX39" fmla="*/ 47995 w 62924"/>
                  <a:gd name="connsiteY39" fmla="*/ 23070 h 46083"/>
                  <a:gd name="connsiteX40" fmla="*/ 46568 w 62924"/>
                  <a:gd name="connsiteY40" fmla="*/ 34767 h 46083"/>
                  <a:gd name="connsiteX41" fmla="*/ 41908 w 62924"/>
                  <a:gd name="connsiteY41" fmla="*/ 45988 h 46083"/>
                  <a:gd name="connsiteX42" fmla="*/ 38485 w 62924"/>
                  <a:gd name="connsiteY42" fmla="*/ 45893 h 46083"/>
                  <a:gd name="connsiteX43" fmla="*/ 36773 w 62924"/>
                  <a:gd name="connsiteY43" fmla="*/ 45893 h 46083"/>
                  <a:gd name="connsiteX44" fmla="*/ 36203 w 62924"/>
                  <a:gd name="connsiteY44" fmla="*/ 45893 h 46083"/>
                  <a:gd name="connsiteX45" fmla="*/ 37249 w 62924"/>
                  <a:gd name="connsiteY45" fmla="*/ 41994 h 46083"/>
                  <a:gd name="connsiteX46" fmla="*/ 38865 w 62924"/>
                  <a:gd name="connsiteY46" fmla="*/ 35337 h 46083"/>
                  <a:gd name="connsiteX47" fmla="*/ 39056 w 62924"/>
                  <a:gd name="connsiteY47" fmla="*/ 31248 h 46083"/>
                  <a:gd name="connsiteX48" fmla="*/ 35061 w 62924"/>
                  <a:gd name="connsiteY48" fmla="*/ 13940 h 4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2924" h="46083">
                    <a:moveTo>
                      <a:pt x="35061" y="13940"/>
                    </a:moveTo>
                    <a:cubicBezTo>
                      <a:pt x="35442" y="13560"/>
                      <a:pt x="35822" y="13180"/>
                      <a:pt x="36108" y="12799"/>
                    </a:cubicBezTo>
                    <a:cubicBezTo>
                      <a:pt x="36583" y="12134"/>
                      <a:pt x="35822" y="11658"/>
                      <a:pt x="35347" y="12229"/>
                    </a:cubicBezTo>
                    <a:cubicBezTo>
                      <a:pt x="35347" y="12229"/>
                      <a:pt x="35347" y="12229"/>
                      <a:pt x="35347" y="12324"/>
                    </a:cubicBezTo>
                    <a:cubicBezTo>
                      <a:pt x="34491" y="13655"/>
                      <a:pt x="32969" y="14511"/>
                      <a:pt x="31258" y="14511"/>
                    </a:cubicBezTo>
                    <a:cubicBezTo>
                      <a:pt x="29546" y="14511"/>
                      <a:pt x="28024" y="13655"/>
                      <a:pt x="27168" y="12324"/>
                    </a:cubicBezTo>
                    <a:lnTo>
                      <a:pt x="27168" y="12229"/>
                    </a:lnTo>
                    <a:cubicBezTo>
                      <a:pt x="26693" y="11563"/>
                      <a:pt x="25932" y="12134"/>
                      <a:pt x="26503" y="12894"/>
                    </a:cubicBezTo>
                    <a:cubicBezTo>
                      <a:pt x="26503" y="12989"/>
                      <a:pt x="26598" y="12989"/>
                      <a:pt x="26598" y="12989"/>
                    </a:cubicBezTo>
                    <a:cubicBezTo>
                      <a:pt x="26788" y="13275"/>
                      <a:pt x="26978" y="13560"/>
                      <a:pt x="27264" y="13750"/>
                    </a:cubicBezTo>
                    <a:cubicBezTo>
                      <a:pt x="24791" y="17269"/>
                      <a:pt x="23174" y="24306"/>
                      <a:pt x="23174" y="31153"/>
                    </a:cubicBezTo>
                    <a:cubicBezTo>
                      <a:pt x="23174" y="32579"/>
                      <a:pt x="23174" y="34006"/>
                      <a:pt x="23460" y="35337"/>
                    </a:cubicBezTo>
                    <a:cubicBezTo>
                      <a:pt x="23745" y="37620"/>
                      <a:pt x="24411" y="39807"/>
                      <a:pt x="25171" y="41804"/>
                    </a:cubicBezTo>
                    <a:cubicBezTo>
                      <a:pt x="25742" y="43420"/>
                      <a:pt x="26217" y="44847"/>
                      <a:pt x="26408" y="46083"/>
                    </a:cubicBezTo>
                    <a:cubicBezTo>
                      <a:pt x="25647" y="46083"/>
                      <a:pt x="24316" y="46083"/>
                      <a:pt x="23174" y="45988"/>
                    </a:cubicBezTo>
                    <a:cubicBezTo>
                      <a:pt x="22509" y="45988"/>
                      <a:pt x="22033" y="45988"/>
                      <a:pt x="21558" y="45988"/>
                    </a:cubicBezTo>
                    <a:lnTo>
                      <a:pt x="21177" y="45988"/>
                    </a:lnTo>
                    <a:cubicBezTo>
                      <a:pt x="19846" y="43991"/>
                      <a:pt x="17278" y="38951"/>
                      <a:pt x="16327" y="34767"/>
                    </a:cubicBezTo>
                    <a:cubicBezTo>
                      <a:pt x="15567" y="31153"/>
                      <a:pt x="15281" y="26969"/>
                      <a:pt x="14996" y="23070"/>
                    </a:cubicBezTo>
                    <a:cubicBezTo>
                      <a:pt x="14806" y="20217"/>
                      <a:pt x="14616" y="17554"/>
                      <a:pt x="14235" y="15462"/>
                    </a:cubicBezTo>
                    <a:cubicBezTo>
                      <a:pt x="13855" y="13370"/>
                      <a:pt x="12428" y="10612"/>
                      <a:pt x="10431" y="10612"/>
                    </a:cubicBezTo>
                    <a:cubicBezTo>
                      <a:pt x="12428" y="12514"/>
                      <a:pt x="10526" y="16033"/>
                      <a:pt x="7483" y="15937"/>
                    </a:cubicBezTo>
                    <a:cubicBezTo>
                      <a:pt x="6532" y="15937"/>
                      <a:pt x="5486" y="15747"/>
                      <a:pt x="4440" y="15462"/>
                    </a:cubicBezTo>
                    <a:cubicBezTo>
                      <a:pt x="3014" y="15082"/>
                      <a:pt x="1873" y="13845"/>
                      <a:pt x="1017" y="12229"/>
                    </a:cubicBezTo>
                    <a:cubicBezTo>
                      <a:pt x="-410" y="9471"/>
                      <a:pt x="-410" y="6142"/>
                      <a:pt x="1492" y="3670"/>
                    </a:cubicBezTo>
                    <a:cubicBezTo>
                      <a:pt x="3109" y="1483"/>
                      <a:pt x="5772" y="151"/>
                      <a:pt x="8720" y="151"/>
                    </a:cubicBezTo>
                    <a:cubicBezTo>
                      <a:pt x="14996" y="151"/>
                      <a:pt x="19466" y="5857"/>
                      <a:pt x="19656" y="11753"/>
                    </a:cubicBezTo>
                    <a:cubicBezTo>
                      <a:pt x="20321" y="8140"/>
                      <a:pt x="21463" y="5572"/>
                      <a:pt x="23365" y="3575"/>
                    </a:cubicBezTo>
                    <a:cubicBezTo>
                      <a:pt x="27739" y="-1085"/>
                      <a:pt x="35442" y="-895"/>
                      <a:pt x="39911" y="3480"/>
                    </a:cubicBezTo>
                    <a:cubicBezTo>
                      <a:pt x="41718" y="5287"/>
                      <a:pt x="43240" y="8140"/>
                      <a:pt x="43240" y="11658"/>
                    </a:cubicBezTo>
                    <a:lnTo>
                      <a:pt x="43145" y="11563"/>
                    </a:lnTo>
                    <a:cubicBezTo>
                      <a:pt x="44191" y="6333"/>
                      <a:pt x="46758" y="3004"/>
                      <a:pt x="49611" y="1388"/>
                    </a:cubicBezTo>
                    <a:cubicBezTo>
                      <a:pt x="53225" y="-704"/>
                      <a:pt x="57885" y="-514"/>
                      <a:pt x="60738" y="2529"/>
                    </a:cubicBezTo>
                    <a:cubicBezTo>
                      <a:pt x="61879" y="3765"/>
                      <a:pt x="62640" y="5382"/>
                      <a:pt x="62830" y="7189"/>
                    </a:cubicBezTo>
                    <a:cubicBezTo>
                      <a:pt x="62830" y="7379"/>
                      <a:pt x="62925" y="7664"/>
                      <a:pt x="62925" y="7854"/>
                    </a:cubicBezTo>
                    <a:cubicBezTo>
                      <a:pt x="62925" y="10422"/>
                      <a:pt x="61879" y="12894"/>
                      <a:pt x="60262" y="14321"/>
                    </a:cubicBezTo>
                    <a:cubicBezTo>
                      <a:pt x="58360" y="16033"/>
                      <a:pt x="55602" y="16698"/>
                      <a:pt x="53415" y="15177"/>
                    </a:cubicBezTo>
                    <a:cubicBezTo>
                      <a:pt x="51989" y="14226"/>
                      <a:pt x="51513" y="12229"/>
                      <a:pt x="52559" y="10612"/>
                    </a:cubicBezTo>
                    <a:cubicBezTo>
                      <a:pt x="50372" y="10422"/>
                      <a:pt x="49136" y="13275"/>
                      <a:pt x="48755" y="15462"/>
                    </a:cubicBezTo>
                    <a:cubicBezTo>
                      <a:pt x="48375" y="17554"/>
                      <a:pt x="48185" y="20217"/>
                      <a:pt x="47995" y="23070"/>
                    </a:cubicBezTo>
                    <a:cubicBezTo>
                      <a:pt x="47709" y="26969"/>
                      <a:pt x="47424" y="31248"/>
                      <a:pt x="46568" y="34767"/>
                    </a:cubicBezTo>
                    <a:cubicBezTo>
                      <a:pt x="45617" y="39141"/>
                      <a:pt x="43240" y="43706"/>
                      <a:pt x="41908" y="45988"/>
                    </a:cubicBezTo>
                    <a:cubicBezTo>
                      <a:pt x="41243" y="45988"/>
                      <a:pt x="39816" y="45988"/>
                      <a:pt x="38485" y="45893"/>
                    </a:cubicBezTo>
                    <a:cubicBezTo>
                      <a:pt x="37819" y="45893"/>
                      <a:pt x="37154" y="45893"/>
                      <a:pt x="36773" y="45893"/>
                    </a:cubicBezTo>
                    <a:lnTo>
                      <a:pt x="36203" y="45893"/>
                    </a:lnTo>
                    <a:cubicBezTo>
                      <a:pt x="36393" y="44752"/>
                      <a:pt x="36773" y="43420"/>
                      <a:pt x="37249" y="41994"/>
                    </a:cubicBezTo>
                    <a:cubicBezTo>
                      <a:pt x="37819" y="39997"/>
                      <a:pt x="38580" y="37715"/>
                      <a:pt x="38865" y="35337"/>
                    </a:cubicBezTo>
                    <a:cubicBezTo>
                      <a:pt x="39056" y="34006"/>
                      <a:pt x="39056" y="32579"/>
                      <a:pt x="39056" y="31248"/>
                    </a:cubicBezTo>
                    <a:cubicBezTo>
                      <a:pt x="38960" y="24496"/>
                      <a:pt x="37344" y="17459"/>
                      <a:pt x="35061" y="1394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65" name="Frihåndsform: figur 164">
              <a:extLst>
                <a:ext uri="{FF2B5EF4-FFF2-40B4-BE49-F238E27FC236}">
                  <a16:creationId xmlns:a16="http://schemas.microsoft.com/office/drawing/2014/main" id="{B8B278FF-78CC-4C8C-A76C-C6FDC3B18C3A}"/>
                </a:ext>
              </a:extLst>
            </p:cNvPr>
            <p:cNvSpPr/>
            <p:nvPr/>
          </p:nvSpPr>
          <p:spPr>
            <a:xfrm>
              <a:off x="10174458" y="752691"/>
              <a:ext cx="59625" cy="8463"/>
            </a:xfrm>
            <a:custGeom>
              <a:avLst/>
              <a:gdLst>
                <a:gd name="connsiteX0" fmla="*/ 0 w 59625"/>
                <a:gd name="connsiteY0" fmla="*/ 0 h 8463"/>
                <a:gd name="connsiteX1" fmla="*/ 0 w 59625"/>
                <a:gd name="connsiteY1" fmla="*/ 8464 h 8463"/>
                <a:gd name="connsiteX2" fmla="*/ 29765 w 59625"/>
                <a:gd name="connsiteY2" fmla="*/ 8464 h 8463"/>
                <a:gd name="connsiteX3" fmla="*/ 59626 w 59625"/>
                <a:gd name="connsiteY3" fmla="*/ 8464 h 8463"/>
                <a:gd name="connsiteX4" fmla="*/ 59626 w 59625"/>
                <a:gd name="connsiteY4" fmla="*/ 0 h 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25" h="8463">
                  <a:moveTo>
                    <a:pt x="0" y="0"/>
                  </a:moveTo>
                  <a:lnTo>
                    <a:pt x="0" y="8464"/>
                  </a:lnTo>
                  <a:lnTo>
                    <a:pt x="29765" y="8464"/>
                  </a:lnTo>
                  <a:lnTo>
                    <a:pt x="59626" y="8464"/>
                  </a:lnTo>
                  <a:lnTo>
                    <a:pt x="59626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66" name="dasdasda">
              <a:extLst>
                <a:ext uri="{FF2B5EF4-FFF2-40B4-BE49-F238E27FC236}">
                  <a16:creationId xmlns:a16="http://schemas.microsoft.com/office/drawing/2014/main" id="{EEEC7162-1480-4482-B41B-01A649FF2C48}"/>
                </a:ext>
              </a:extLst>
            </p:cNvPr>
            <p:cNvGrpSpPr/>
            <p:nvPr/>
          </p:nvGrpSpPr>
          <p:grpSpPr>
            <a:xfrm>
              <a:off x="10094101" y="633820"/>
              <a:ext cx="221385" cy="367739"/>
              <a:chOff x="10094101" y="633820"/>
              <a:chExt cx="221385" cy="367739"/>
            </a:xfrm>
            <a:solidFill>
              <a:srgbClr val="EBEBEB"/>
            </a:solidFill>
          </p:grpSpPr>
          <p:sp>
            <p:nvSpPr>
              <p:cNvPr id="268" name="Frihåndsform: figur 267">
                <a:extLst>
                  <a:ext uri="{FF2B5EF4-FFF2-40B4-BE49-F238E27FC236}">
                    <a16:creationId xmlns:a16="http://schemas.microsoft.com/office/drawing/2014/main" id="{BE1C45ED-AC0D-449E-9615-A63522C5F654}"/>
                  </a:ext>
                </a:extLst>
              </p:cNvPr>
              <p:cNvSpPr/>
              <p:nvPr/>
            </p:nvSpPr>
            <p:spPr>
              <a:xfrm>
                <a:off x="10094101" y="634010"/>
                <a:ext cx="55441" cy="77028"/>
              </a:xfrm>
              <a:custGeom>
                <a:avLst/>
                <a:gdLst>
                  <a:gd name="connsiteX0" fmla="*/ 40226 w 55441"/>
                  <a:gd name="connsiteY0" fmla="*/ 67424 h 77028"/>
                  <a:gd name="connsiteX1" fmla="*/ 34901 w 55441"/>
                  <a:gd name="connsiteY1" fmla="*/ 40321 h 77028"/>
                  <a:gd name="connsiteX2" fmla="*/ 33759 w 55441"/>
                  <a:gd name="connsiteY2" fmla="*/ 34140 h 77028"/>
                  <a:gd name="connsiteX3" fmla="*/ 28814 w 55441"/>
                  <a:gd name="connsiteY3" fmla="*/ 29765 h 77028"/>
                  <a:gd name="connsiteX4" fmla="*/ 27483 w 55441"/>
                  <a:gd name="connsiteY4" fmla="*/ 29956 h 77028"/>
                  <a:gd name="connsiteX5" fmla="*/ 23299 w 55441"/>
                  <a:gd name="connsiteY5" fmla="*/ 34901 h 77028"/>
                  <a:gd name="connsiteX6" fmla="*/ 23489 w 55441"/>
                  <a:gd name="connsiteY6" fmla="*/ 36327 h 77028"/>
                  <a:gd name="connsiteX7" fmla="*/ 25296 w 55441"/>
                  <a:gd name="connsiteY7" fmla="*/ 44886 h 77028"/>
                  <a:gd name="connsiteX8" fmla="*/ 31097 w 55441"/>
                  <a:gd name="connsiteY8" fmla="*/ 70657 h 77028"/>
                  <a:gd name="connsiteX9" fmla="*/ 29670 w 55441"/>
                  <a:gd name="connsiteY9" fmla="*/ 71323 h 77028"/>
                  <a:gd name="connsiteX10" fmla="*/ 26722 w 55441"/>
                  <a:gd name="connsiteY10" fmla="*/ 72654 h 77028"/>
                  <a:gd name="connsiteX11" fmla="*/ 23869 w 55441"/>
                  <a:gd name="connsiteY11" fmla="*/ 73795 h 77028"/>
                  <a:gd name="connsiteX12" fmla="*/ 19685 w 55441"/>
                  <a:gd name="connsiteY12" fmla="*/ 75697 h 77028"/>
                  <a:gd name="connsiteX13" fmla="*/ 16642 w 55441"/>
                  <a:gd name="connsiteY13" fmla="*/ 77028 h 77028"/>
                  <a:gd name="connsiteX14" fmla="*/ 0 w 55441"/>
                  <a:gd name="connsiteY14" fmla="*/ 15025 h 77028"/>
                  <a:gd name="connsiteX15" fmla="*/ 4089 w 55441"/>
                  <a:gd name="connsiteY15" fmla="*/ 13314 h 77028"/>
                  <a:gd name="connsiteX16" fmla="*/ 8083 w 55441"/>
                  <a:gd name="connsiteY16" fmla="*/ 11792 h 77028"/>
                  <a:gd name="connsiteX17" fmla="*/ 10270 w 55441"/>
                  <a:gd name="connsiteY17" fmla="*/ 20541 h 77028"/>
                  <a:gd name="connsiteX18" fmla="*/ 10461 w 55441"/>
                  <a:gd name="connsiteY18" fmla="*/ 21207 h 77028"/>
                  <a:gd name="connsiteX19" fmla="*/ 11126 w 55441"/>
                  <a:gd name="connsiteY19" fmla="*/ 20921 h 77028"/>
                  <a:gd name="connsiteX20" fmla="*/ 15596 w 55441"/>
                  <a:gd name="connsiteY20" fmla="*/ 19210 h 77028"/>
                  <a:gd name="connsiteX21" fmla="*/ 18259 w 55441"/>
                  <a:gd name="connsiteY21" fmla="*/ 18259 h 77028"/>
                  <a:gd name="connsiteX22" fmla="*/ 20161 w 55441"/>
                  <a:gd name="connsiteY22" fmla="*/ 17593 h 77028"/>
                  <a:gd name="connsiteX23" fmla="*/ 20636 w 55441"/>
                  <a:gd name="connsiteY23" fmla="*/ 17498 h 77028"/>
                  <a:gd name="connsiteX24" fmla="*/ 20446 w 55441"/>
                  <a:gd name="connsiteY24" fmla="*/ 16927 h 77028"/>
                  <a:gd name="connsiteX25" fmla="*/ 18544 w 55441"/>
                  <a:gd name="connsiteY25" fmla="*/ 7988 h 77028"/>
                  <a:gd name="connsiteX26" fmla="*/ 22728 w 55441"/>
                  <a:gd name="connsiteY26" fmla="*/ 6562 h 77028"/>
                  <a:gd name="connsiteX27" fmla="*/ 26817 w 55441"/>
                  <a:gd name="connsiteY27" fmla="*/ 5230 h 77028"/>
                  <a:gd name="connsiteX28" fmla="*/ 28529 w 55441"/>
                  <a:gd name="connsiteY28" fmla="*/ 14074 h 77028"/>
                  <a:gd name="connsiteX29" fmla="*/ 28624 w 55441"/>
                  <a:gd name="connsiteY29" fmla="*/ 14740 h 77028"/>
                  <a:gd name="connsiteX30" fmla="*/ 29290 w 55441"/>
                  <a:gd name="connsiteY30" fmla="*/ 14550 h 77028"/>
                  <a:gd name="connsiteX31" fmla="*/ 31382 w 55441"/>
                  <a:gd name="connsiteY31" fmla="*/ 13884 h 77028"/>
                  <a:gd name="connsiteX32" fmla="*/ 33950 w 55441"/>
                  <a:gd name="connsiteY32" fmla="*/ 13123 h 77028"/>
                  <a:gd name="connsiteX33" fmla="*/ 36042 w 55441"/>
                  <a:gd name="connsiteY33" fmla="*/ 12553 h 77028"/>
                  <a:gd name="connsiteX34" fmla="*/ 38514 w 55441"/>
                  <a:gd name="connsiteY34" fmla="*/ 11887 h 77028"/>
                  <a:gd name="connsiteX35" fmla="*/ 39085 w 55441"/>
                  <a:gd name="connsiteY35" fmla="*/ 11697 h 77028"/>
                  <a:gd name="connsiteX36" fmla="*/ 38990 w 55441"/>
                  <a:gd name="connsiteY36" fmla="*/ 11126 h 77028"/>
                  <a:gd name="connsiteX37" fmla="*/ 37468 w 55441"/>
                  <a:gd name="connsiteY37" fmla="*/ 2187 h 77028"/>
                  <a:gd name="connsiteX38" fmla="*/ 41748 w 55441"/>
                  <a:gd name="connsiteY38" fmla="*/ 1046 h 77028"/>
                  <a:gd name="connsiteX39" fmla="*/ 44125 w 55441"/>
                  <a:gd name="connsiteY39" fmla="*/ 475 h 77028"/>
                  <a:gd name="connsiteX40" fmla="*/ 45932 w 55441"/>
                  <a:gd name="connsiteY40" fmla="*/ 0 h 77028"/>
                  <a:gd name="connsiteX41" fmla="*/ 55441 w 55441"/>
                  <a:gd name="connsiteY41" fmla="*/ 62954 h 77028"/>
                  <a:gd name="connsiteX42" fmla="*/ 47739 w 55441"/>
                  <a:gd name="connsiteY42" fmla="*/ 65046 h 77028"/>
                  <a:gd name="connsiteX43" fmla="*/ 40226 w 55441"/>
                  <a:gd name="connsiteY43" fmla="*/ 67424 h 7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5441" h="77028">
                    <a:moveTo>
                      <a:pt x="40226" y="67424"/>
                    </a:moveTo>
                    <a:cubicBezTo>
                      <a:pt x="38990" y="61147"/>
                      <a:pt x="36327" y="47548"/>
                      <a:pt x="34901" y="40321"/>
                    </a:cubicBezTo>
                    <a:cubicBezTo>
                      <a:pt x="34330" y="37088"/>
                      <a:pt x="33854" y="34710"/>
                      <a:pt x="33759" y="34140"/>
                    </a:cubicBezTo>
                    <a:cubicBezTo>
                      <a:pt x="33284" y="31667"/>
                      <a:pt x="31477" y="29765"/>
                      <a:pt x="28814" y="29765"/>
                    </a:cubicBezTo>
                    <a:cubicBezTo>
                      <a:pt x="28434" y="29765"/>
                      <a:pt x="27958" y="29860"/>
                      <a:pt x="27483" y="29956"/>
                    </a:cubicBezTo>
                    <a:cubicBezTo>
                      <a:pt x="24725" y="30526"/>
                      <a:pt x="23299" y="32618"/>
                      <a:pt x="23299" y="34901"/>
                    </a:cubicBezTo>
                    <a:cubicBezTo>
                      <a:pt x="23299" y="35376"/>
                      <a:pt x="23394" y="35852"/>
                      <a:pt x="23489" y="36327"/>
                    </a:cubicBezTo>
                    <a:cubicBezTo>
                      <a:pt x="23679" y="37088"/>
                      <a:pt x="24345" y="40416"/>
                      <a:pt x="25296" y="44886"/>
                    </a:cubicBezTo>
                    <a:cubicBezTo>
                      <a:pt x="26912" y="52493"/>
                      <a:pt x="29860" y="65236"/>
                      <a:pt x="31097" y="70657"/>
                    </a:cubicBezTo>
                    <a:lnTo>
                      <a:pt x="29670" y="71323"/>
                    </a:lnTo>
                    <a:lnTo>
                      <a:pt x="26722" y="72654"/>
                    </a:lnTo>
                    <a:cubicBezTo>
                      <a:pt x="25581" y="73225"/>
                      <a:pt x="24440" y="73605"/>
                      <a:pt x="23869" y="73795"/>
                    </a:cubicBezTo>
                    <a:cubicBezTo>
                      <a:pt x="23204" y="74080"/>
                      <a:pt x="21397" y="74841"/>
                      <a:pt x="19685" y="75697"/>
                    </a:cubicBezTo>
                    <a:lnTo>
                      <a:pt x="16642" y="77028"/>
                    </a:lnTo>
                    <a:lnTo>
                      <a:pt x="0" y="15025"/>
                    </a:lnTo>
                    <a:cubicBezTo>
                      <a:pt x="1331" y="14455"/>
                      <a:pt x="2758" y="13884"/>
                      <a:pt x="4089" y="13314"/>
                    </a:cubicBezTo>
                    <a:cubicBezTo>
                      <a:pt x="5421" y="12743"/>
                      <a:pt x="6752" y="12268"/>
                      <a:pt x="8083" y="11792"/>
                    </a:cubicBezTo>
                    <a:lnTo>
                      <a:pt x="10270" y="20541"/>
                    </a:lnTo>
                    <a:lnTo>
                      <a:pt x="10461" y="21207"/>
                    </a:lnTo>
                    <a:lnTo>
                      <a:pt x="11126" y="20921"/>
                    </a:lnTo>
                    <a:cubicBezTo>
                      <a:pt x="12553" y="20351"/>
                      <a:pt x="14074" y="19780"/>
                      <a:pt x="15596" y="19210"/>
                    </a:cubicBezTo>
                    <a:cubicBezTo>
                      <a:pt x="16452" y="18829"/>
                      <a:pt x="17308" y="18544"/>
                      <a:pt x="18259" y="18259"/>
                    </a:cubicBezTo>
                    <a:cubicBezTo>
                      <a:pt x="18924" y="17973"/>
                      <a:pt x="19590" y="17783"/>
                      <a:pt x="20161" y="17593"/>
                    </a:cubicBezTo>
                    <a:lnTo>
                      <a:pt x="20636" y="17498"/>
                    </a:lnTo>
                    <a:lnTo>
                      <a:pt x="20446" y="16927"/>
                    </a:lnTo>
                    <a:lnTo>
                      <a:pt x="18544" y="7988"/>
                    </a:lnTo>
                    <a:cubicBezTo>
                      <a:pt x="19970" y="7513"/>
                      <a:pt x="21302" y="7037"/>
                      <a:pt x="22728" y="6562"/>
                    </a:cubicBezTo>
                    <a:cubicBezTo>
                      <a:pt x="24155" y="6086"/>
                      <a:pt x="25486" y="5611"/>
                      <a:pt x="26817" y="5230"/>
                    </a:cubicBezTo>
                    <a:lnTo>
                      <a:pt x="28529" y="14074"/>
                    </a:lnTo>
                    <a:lnTo>
                      <a:pt x="28624" y="14740"/>
                    </a:lnTo>
                    <a:lnTo>
                      <a:pt x="29290" y="14550"/>
                    </a:lnTo>
                    <a:cubicBezTo>
                      <a:pt x="29956" y="14360"/>
                      <a:pt x="30716" y="14169"/>
                      <a:pt x="31382" y="13884"/>
                    </a:cubicBezTo>
                    <a:cubicBezTo>
                      <a:pt x="32238" y="13599"/>
                      <a:pt x="33094" y="13409"/>
                      <a:pt x="33950" y="13123"/>
                    </a:cubicBezTo>
                    <a:cubicBezTo>
                      <a:pt x="34615" y="12933"/>
                      <a:pt x="35376" y="12743"/>
                      <a:pt x="36042" y="12553"/>
                    </a:cubicBezTo>
                    <a:cubicBezTo>
                      <a:pt x="36898" y="12268"/>
                      <a:pt x="37753" y="12077"/>
                      <a:pt x="38514" y="11887"/>
                    </a:cubicBezTo>
                    <a:lnTo>
                      <a:pt x="39085" y="11697"/>
                    </a:lnTo>
                    <a:lnTo>
                      <a:pt x="38990" y="11126"/>
                    </a:lnTo>
                    <a:lnTo>
                      <a:pt x="37468" y="2187"/>
                    </a:lnTo>
                    <a:cubicBezTo>
                      <a:pt x="38895" y="1807"/>
                      <a:pt x="40321" y="1426"/>
                      <a:pt x="41748" y="1046"/>
                    </a:cubicBezTo>
                    <a:cubicBezTo>
                      <a:pt x="42508" y="856"/>
                      <a:pt x="43364" y="666"/>
                      <a:pt x="44125" y="475"/>
                    </a:cubicBezTo>
                    <a:cubicBezTo>
                      <a:pt x="44696" y="380"/>
                      <a:pt x="45361" y="190"/>
                      <a:pt x="45932" y="0"/>
                    </a:cubicBezTo>
                    <a:lnTo>
                      <a:pt x="55441" y="62954"/>
                    </a:lnTo>
                    <a:cubicBezTo>
                      <a:pt x="53444" y="63430"/>
                      <a:pt x="48975" y="64666"/>
                      <a:pt x="47739" y="65046"/>
                    </a:cubicBezTo>
                    <a:cubicBezTo>
                      <a:pt x="46597" y="65427"/>
                      <a:pt x="41938" y="66853"/>
                      <a:pt x="40226" y="6742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9" name="Frihåndsform: figur 268">
                <a:extLst>
                  <a:ext uri="{FF2B5EF4-FFF2-40B4-BE49-F238E27FC236}">
                    <a16:creationId xmlns:a16="http://schemas.microsoft.com/office/drawing/2014/main" id="{186C3E19-E367-41B9-9DD8-982569926111}"/>
                  </a:ext>
                </a:extLst>
              </p:cNvPr>
              <p:cNvSpPr/>
              <p:nvPr/>
            </p:nvSpPr>
            <p:spPr>
              <a:xfrm>
                <a:off x="10259950" y="633820"/>
                <a:ext cx="55536" cy="76933"/>
              </a:xfrm>
              <a:custGeom>
                <a:avLst/>
                <a:gdLst>
                  <a:gd name="connsiteX0" fmla="*/ 24440 w 55536"/>
                  <a:gd name="connsiteY0" fmla="*/ 70752 h 76933"/>
                  <a:gd name="connsiteX1" fmla="*/ 30241 w 55536"/>
                  <a:gd name="connsiteY1" fmla="*/ 44886 h 76933"/>
                  <a:gd name="connsiteX2" fmla="*/ 32048 w 55536"/>
                  <a:gd name="connsiteY2" fmla="*/ 36327 h 76933"/>
                  <a:gd name="connsiteX3" fmla="*/ 32238 w 55536"/>
                  <a:gd name="connsiteY3" fmla="*/ 34901 h 76933"/>
                  <a:gd name="connsiteX4" fmla="*/ 28054 w 55536"/>
                  <a:gd name="connsiteY4" fmla="*/ 29956 h 76933"/>
                  <a:gd name="connsiteX5" fmla="*/ 26722 w 55536"/>
                  <a:gd name="connsiteY5" fmla="*/ 29860 h 76933"/>
                  <a:gd name="connsiteX6" fmla="*/ 21777 w 55536"/>
                  <a:gd name="connsiteY6" fmla="*/ 34235 h 76933"/>
                  <a:gd name="connsiteX7" fmla="*/ 20636 w 55536"/>
                  <a:gd name="connsiteY7" fmla="*/ 40416 h 76933"/>
                  <a:gd name="connsiteX8" fmla="*/ 15311 w 55536"/>
                  <a:gd name="connsiteY8" fmla="*/ 67424 h 76933"/>
                  <a:gd name="connsiteX9" fmla="*/ 8464 w 55536"/>
                  <a:gd name="connsiteY9" fmla="*/ 65332 h 76933"/>
                  <a:gd name="connsiteX10" fmla="*/ 190 w 55536"/>
                  <a:gd name="connsiteY10" fmla="*/ 63049 h 76933"/>
                  <a:gd name="connsiteX11" fmla="*/ 0 w 55536"/>
                  <a:gd name="connsiteY11" fmla="*/ 62954 h 76933"/>
                  <a:gd name="connsiteX12" fmla="*/ 9510 w 55536"/>
                  <a:gd name="connsiteY12" fmla="*/ 0 h 76933"/>
                  <a:gd name="connsiteX13" fmla="*/ 11317 w 55536"/>
                  <a:gd name="connsiteY13" fmla="*/ 475 h 76933"/>
                  <a:gd name="connsiteX14" fmla="*/ 13694 w 55536"/>
                  <a:gd name="connsiteY14" fmla="*/ 1046 h 76933"/>
                  <a:gd name="connsiteX15" fmla="*/ 17973 w 55536"/>
                  <a:gd name="connsiteY15" fmla="*/ 2092 h 76933"/>
                  <a:gd name="connsiteX16" fmla="*/ 16452 w 55536"/>
                  <a:gd name="connsiteY16" fmla="*/ 11031 h 76933"/>
                  <a:gd name="connsiteX17" fmla="*/ 16357 w 55536"/>
                  <a:gd name="connsiteY17" fmla="*/ 11602 h 76933"/>
                  <a:gd name="connsiteX18" fmla="*/ 16927 w 55536"/>
                  <a:gd name="connsiteY18" fmla="*/ 11792 h 76933"/>
                  <a:gd name="connsiteX19" fmla="*/ 19400 w 55536"/>
                  <a:gd name="connsiteY19" fmla="*/ 12458 h 76933"/>
                  <a:gd name="connsiteX20" fmla="*/ 21587 w 55536"/>
                  <a:gd name="connsiteY20" fmla="*/ 13028 h 76933"/>
                  <a:gd name="connsiteX21" fmla="*/ 24155 w 55536"/>
                  <a:gd name="connsiteY21" fmla="*/ 13789 h 76933"/>
                  <a:gd name="connsiteX22" fmla="*/ 26247 w 55536"/>
                  <a:gd name="connsiteY22" fmla="*/ 14455 h 76933"/>
                  <a:gd name="connsiteX23" fmla="*/ 26912 w 55536"/>
                  <a:gd name="connsiteY23" fmla="*/ 14645 h 76933"/>
                  <a:gd name="connsiteX24" fmla="*/ 27008 w 55536"/>
                  <a:gd name="connsiteY24" fmla="*/ 13979 h 76933"/>
                  <a:gd name="connsiteX25" fmla="*/ 28719 w 55536"/>
                  <a:gd name="connsiteY25" fmla="*/ 5135 h 76933"/>
                  <a:gd name="connsiteX26" fmla="*/ 32808 w 55536"/>
                  <a:gd name="connsiteY26" fmla="*/ 6467 h 76933"/>
                  <a:gd name="connsiteX27" fmla="*/ 36993 w 55536"/>
                  <a:gd name="connsiteY27" fmla="*/ 7893 h 76933"/>
                  <a:gd name="connsiteX28" fmla="*/ 35091 w 55536"/>
                  <a:gd name="connsiteY28" fmla="*/ 16927 h 76933"/>
                  <a:gd name="connsiteX29" fmla="*/ 34996 w 55536"/>
                  <a:gd name="connsiteY29" fmla="*/ 17498 h 76933"/>
                  <a:gd name="connsiteX30" fmla="*/ 35471 w 55536"/>
                  <a:gd name="connsiteY30" fmla="*/ 17688 h 76933"/>
                  <a:gd name="connsiteX31" fmla="*/ 37373 w 55536"/>
                  <a:gd name="connsiteY31" fmla="*/ 18354 h 76933"/>
                  <a:gd name="connsiteX32" fmla="*/ 40036 w 55536"/>
                  <a:gd name="connsiteY32" fmla="*/ 19305 h 76933"/>
                  <a:gd name="connsiteX33" fmla="*/ 44505 w 55536"/>
                  <a:gd name="connsiteY33" fmla="*/ 21016 h 76933"/>
                  <a:gd name="connsiteX34" fmla="*/ 45171 w 55536"/>
                  <a:gd name="connsiteY34" fmla="*/ 21302 h 76933"/>
                  <a:gd name="connsiteX35" fmla="*/ 45266 w 55536"/>
                  <a:gd name="connsiteY35" fmla="*/ 20541 h 76933"/>
                  <a:gd name="connsiteX36" fmla="*/ 47453 w 55536"/>
                  <a:gd name="connsiteY36" fmla="*/ 11792 h 76933"/>
                  <a:gd name="connsiteX37" fmla="*/ 51447 w 55536"/>
                  <a:gd name="connsiteY37" fmla="*/ 13314 h 76933"/>
                  <a:gd name="connsiteX38" fmla="*/ 55537 w 55536"/>
                  <a:gd name="connsiteY38" fmla="*/ 15025 h 76933"/>
                  <a:gd name="connsiteX39" fmla="*/ 39085 w 55536"/>
                  <a:gd name="connsiteY39" fmla="*/ 76933 h 76933"/>
                  <a:gd name="connsiteX40" fmla="*/ 32523 w 55536"/>
                  <a:gd name="connsiteY40" fmla="*/ 73985 h 76933"/>
                  <a:gd name="connsiteX41" fmla="*/ 32048 w 55536"/>
                  <a:gd name="connsiteY41" fmla="*/ 73795 h 76933"/>
                  <a:gd name="connsiteX42" fmla="*/ 24630 w 55536"/>
                  <a:gd name="connsiteY42" fmla="*/ 70752 h 76933"/>
                  <a:gd name="connsiteX43" fmla="*/ 24440 w 55536"/>
                  <a:gd name="connsiteY43" fmla="*/ 70752 h 76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5536" h="76933">
                    <a:moveTo>
                      <a:pt x="24440" y="70752"/>
                    </a:moveTo>
                    <a:cubicBezTo>
                      <a:pt x="25581" y="65427"/>
                      <a:pt x="28624" y="52589"/>
                      <a:pt x="30241" y="44886"/>
                    </a:cubicBezTo>
                    <a:cubicBezTo>
                      <a:pt x="31192" y="40511"/>
                      <a:pt x="31953" y="37088"/>
                      <a:pt x="32048" y="36327"/>
                    </a:cubicBezTo>
                    <a:cubicBezTo>
                      <a:pt x="32143" y="35852"/>
                      <a:pt x="32238" y="35376"/>
                      <a:pt x="32238" y="34901"/>
                    </a:cubicBezTo>
                    <a:cubicBezTo>
                      <a:pt x="32238" y="32523"/>
                      <a:pt x="30811" y="30526"/>
                      <a:pt x="28054" y="29956"/>
                    </a:cubicBezTo>
                    <a:cubicBezTo>
                      <a:pt x="27578" y="29860"/>
                      <a:pt x="27198" y="29860"/>
                      <a:pt x="26722" y="29860"/>
                    </a:cubicBezTo>
                    <a:cubicBezTo>
                      <a:pt x="23964" y="29860"/>
                      <a:pt x="22158" y="31762"/>
                      <a:pt x="21777" y="34235"/>
                    </a:cubicBezTo>
                    <a:cubicBezTo>
                      <a:pt x="21682" y="34805"/>
                      <a:pt x="21207" y="37183"/>
                      <a:pt x="20636" y="40416"/>
                    </a:cubicBezTo>
                    <a:cubicBezTo>
                      <a:pt x="19210" y="47644"/>
                      <a:pt x="16547" y="61242"/>
                      <a:pt x="15311" y="67424"/>
                    </a:cubicBezTo>
                    <a:cubicBezTo>
                      <a:pt x="13123" y="66663"/>
                      <a:pt x="10841" y="65902"/>
                      <a:pt x="8464" y="65332"/>
                    </a:cubicBezTo>
                    <a:cubicBezTo>
                      <a:pt x="7037" y="64951"/>
                      <a:pt x="1617" y="63430"/>
                      <a:pt x="190" y="63049"/>
                    </a:cubicBezTo>
                    <a:cubicBezTo>
                      <a:pt x="95" y="63049"/>
                      <a:pt x="95" y="62954"/>
                      <a:pt x="0" y="62954"/>
                    </a:cubicBezTo>
                    <a:lnTo>
                      <a:pt x="9510" y="0"/>
                    </a:lnTo>
                    <a:cubicBezTo>
                      <a:pt x="10080" y="95"/>
                      <a:pt x="10746" y="285"/>
                      <a:pt x="11317" y="475"/>
                    </a:cubicBezTo>
                    <a:cubicBezTo>
                      <a:pt x="12077" y="666"/>
                      <a:pt x="12933" y="856"/>
                      <a:pt x="13694" y="1046"/>
                    </a:cubicBezTo>
                    <a:cubicBezTo>
                      <a:pt x="15216" y="1426"/>
                      <a:pt x="16547" y="1712"/>
                      <a:pt x="17973" y="2092"/>
                    </a:cubicBezTo>
                    <a:lnTo>
                      <a:pt x="16452" y="11031"/>
                    </a:lnTo>
                    <a:lnTo>
                      <a:pt x="16357" y="11602"/>
                    </a:lnTo>
                    <a:lnTo>
                      <a:pt x="16927" y="11792"/>
                    </a:lnTo>
                    <a:cubicBezTo>
                      <a:pt x="17688" y="11982"/>
                      <a:pt x="18544" y="12268"/>
                      <a:pt x="19400" y="12458"/>
                    </a:cubicBezTo>
                    <a:cubicBezTo>
                      <a:pt x="20161" y="12648"/>
                      <a:pt x="20826" y="12838"/>
                      <a:pt x="21587" y="13028"/>
                    </a:cubicBezTo>
                    <a:cubicBezTo>
                      <a:pt x="22443" y="13314"/>
                      <a:pt x="23299" y="13504"/>
                      <a:pt x="24155" y="13789"/>
                    </a:cubicBezTo>
                    <a:cubicBezTo>
                      <a:pt x="24820" y="14074"/>
                      <a:pt x="25581" y="14265"/>
                      <a:pt x="26247" y="14455"/>
                    </a:cubicBezTo>
                    <a:lnTo>
                      <a:pt x="26912" y="14645"/>
                    </a:lnTo>
                    <a:lnTo>
                      <a:pt x="27008" y="13979"/>
                    </a:lnTo>
                    <a:lnTo>
                      <a:pt x="28719" y="5135"/>
                    </a:lnTo>
                    <a:cubicBezTo>
                      <a:pt x="30146" y="5516"/>
                      <a:pt x="31477" y="5991"/>
                      <a:pt x="32808" y="6467"/>
                    </a:cubicBezTo>
                    <a:cubicBezTo>
                      <a:pt x="34235" y="6942"/>
                      <a:pt x="35661" y="7322"/>
                      <a:pt x="36993" y="7893"/>
                    </a:cubicBezTo>
                    <a:lnTo>
                      <a:pt x="35091" y="16927"/>
                    </a:lnTo>
                    <a:lnTo>
                      <a:pt x="34996" y="17498"/>
                    </a:lnTo>
                    <a:lnTo>
                      <a:pt x="35471" y="17688"/>
                    </a:lnTo>
                    <a:cubicBezTo>
                      <a:pt x="36137" y="17973"/>
                      <a:pt x="36802" y="18164"/>
                      <a:pt x="37373" y="18354"/>
                    </a:cubicBezTo>
                    <a:cubicBezTo>
                      <a:pt x="38229" y="18639"/>
                      <a:pt x="39085" y="18924"/>
                      <a:pt x="40036" y="19305"/>
                    </a:cubicBezTo>
                    <a:cubicBezTo>
                      <a:pt x="41557" y="19875"/>
                      <a:pt x="43079" y="20446"/>
                      <a:pt x="44505" y="21016"/>
                    </a:cubicBezTo>
                    <a:lnTo>
                      <a:pt x="45171" y="21302"/>
                    </a:lnTo>
                    <a:lnTo>
                      <a:pt x="45266" y="20541"/>
                    </a:lnTo>
                    <a:lnTo>
                      <a:pt x="47453" y="11792"/>
                    </a:lnTo>
                    <a:cubicBezTo>
                      <a:pt x="48785" y="12268"/>
                      <a:pt x="50021" y="12743"/>
                      <a:pt x="51447" y="13314"/>
                    </a:cubicBezTo>
                    <a:cubicBezTo>
                      <a:pt x="52779" y="13884"/>
                      <a:pt x="54205" y="14455"/>
                      <a:pt x="55537" y="15025"/>
                    </a:cubicBezTo>
                    <a:lnTo>
                      <a:pt x="39085" y="76933"/>
                    </a:lnTo>
                    <a:cubicBezTo>
                      <a:pt x="37088" y="75982"/>
                      <a:pt x="33569" y="74461"/>
                      <a:pt x="32523" y="73985"/>
                    </a:cubicBezTo>
                    <a:cubicBezTo>
                      <a:pt x="32428" y="73890"/>
                      <a:pt x="32238" y="73890"/>
                      <a:pt x="32048" y="73795"/>
                    </a:cubicBezTo>
                    <a:cubicBezTo>
                      <a:pt x="30241" y="73034"/>
                      <a:pt x="25866" y="71228"/>
                      <a:pt x="24630" y="70752"/>
                    </a:cubicBezTo>
                    <a:cubicBezTo>
                      <a:pt x="24535" y="70752"/>
                      <a:pt x="24440" y="70752"/>
                      <a:pt x="24440" y="7075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70" name="Frihåndsform: figur 269">
                <a:extLst>
                  <a:ext uri="{FF2B5EF4-FFF2-40B4-BE49-F238E27FC236}">
                    <a16:creationId xmlns:a16="http://schemas.microsoft.com/office/drawing/2014/main" id="{D013DAE8-EB55-4F92-9809-695621CC7B02}"/>
                  </a:ext>
                </a:extLst>
              </p:cNvPr>
              <p:cNvSpPr/>
              <p:nvPr/>
            </p:nvSpPr>
            <p:spPr>
              <a:xfrm>
                <a:off x="10177881" y="984347"/>
                <a:ext cx="53539" cy="17212"/>
              </a:xfrm>
              <a:custGeom>
                <a:avLst/>
                <a:gdLst>
                  <a:gd name="connsiteX0" fmla="*/ 53540 w 53539"/>
                  <a:gd name="connsiteY0" fmla="*/ 12838 h 17212"/>
                  <a:gd name="connsiteX1" fmla="*/ 46883 w 53539"/>
                  <a:gd name="connsiteY1" fmla="*/ 10556 h 17212"/>
                  <a:gd name="connsiteX2" fmla="*/ 36993 w 53539"/>
                  <a:gd name="connsiteY2" fmla="*/ 17213 h 17212"/>
                  <a:gd name="connsiteX3" fmla="*/ 26532 w 53539"/>
                  <a:gd name="connsiteY3" fmla="*/ 8654 h 17212"/>
                  <a:gd name="connsiteX4" fmla="*/ 16071 w 53539"/>
                  <a:gd name="connsiteY4" fmla="*/ 17213 h 17212"/>
                  <a:gd name="connsiteX5" fmla="*/ 6181 w 53539"/>
                  <a:gd name="connsiteY5" fmla="*/ 10556 h 17212"/>
                  <a:gd name="connsiteX6" fmla="*/ 0 w 53539"/>
                  <a:gd name="connsiteY6" fmla="*/ 12553 h 17212"/>
                  <a:gd name="connsiteX7" fmla="*/ 0 w 53539"/>
                  <a:gd name="connsiteY7" fmla="*/ 0 h 17212"/>
                  <a:gd name="connsiteX8" fmla="*/ 53444 w 53539"/>
                  <a:gd name="connsiteY8" fmla="*/ 0 h 17212"/>
                  <a:gd name="connsiteX9" fmla="*/ 53444 w 53539"/>
                  <a:gd name="connsiteY9" fmla="*/ 12838 h 1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39" h="17212">
                    <a:moveTo>
                      <a:pt x="53540" y="12838"/>
                    </a:moveTo>
                    <a:cubicBezTo>
                      <a:pt x="51733" y="11412"/>
                      <a:pt x="49450" y="10556"/>
                      <a:pt x="46883" y="10556"/>
                    </a:cubicBezTo>
                    <a:cubicBezTo>
                      <a:pt x="42413" y="10556"/>
                      <a:pt x="38609" y="13314"/>
                      <a:pt x="36993" y="17213"/>
                    </a:cubicBezTo>
                    <a:cubicBezTo>
                      <a:pt x="36042" y="12363"/>
                      <a:pt x="31667" y="8654"/>
                      <a:pt x="26532" y="8654"/>
                    </a:cubicBezTo>
                    <a:cubicBezTo>
                      <a:pt x="21397" y="8654"/>
                      <a:pt x="17022" y="12363"/>
                      <a:pt x="16071" y="17213"/>
                    </a:cubicBezTo>
                    <a:cubicBezTo>
                      <a:pt x="14455" y="13314"/>
                      <a:pt x="10651" y="10556"/>
                      <a:pt x="6181" y="10556"/>
                    </a:cubicBezTo>
                    <a:cubicBezTo>
                      <a:pt x="3899" y="10556"/>
                      <a:pt x="1807" y="11317"/>
                      <a:pt x="0" y="12553"/>
                    </a:cubicBezTo>
                    <a:lnTo>
                      <a:pt x="0" y="0"/>
                    </a:lnTo>
                    <a:lnTo>
                      <a:pt x="53444" y="0"/>
                    </a:lnTo>
                    <a:lnTo>
                      <a:pt x="53444" y="1283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67" name="Frihåndsform: figur 166">
              <a:extLst>
                <a:ext uri="{FF2B5EF4-FFF2-40B4-BE49-F238E27FC236}">
                  <a16:creationId xmlns:a16="http://schemas.microsoft.com/office/drawing/2014/main" id="{E3731483-57CF-4848-A5F0-1ACE8559A800}"/>
                </a:ext>
              </a:extLst>
            </p:cNvPr>
            <p:cNvSpPr/>
            <p:nvPr/>
          </p:nvSpPr>
          <p:spPr>
            <a:xfrm>
              <a:off x="10150874" y="810225"/>
              <a:ext cx="52493" cy="54300"/>
            </a:xfrm>
            <a:custGeom>
              <a:avLst/>
              <a:gdLst>
                <a:gd name="connsiteX0" fmla="*/ 52493 w 52493"/>
                <a:gd name="connsiteY0" fmla="*/ 51352 h 54300"/>
                <a:gd name="connsiteX1" fmla="*/ 49450 w 52493"/>
                <a:gd name="connsiteY1" fmla="*/ 54300 h 54300"/>
                <a:gd name="connsiteX2" fmla="*/ 47358 w 52493"/>
                <a:gd name="connsiteY2" fmla="*/ 52208 h 54300"/>
                <a:gd name="connsiteX3" fmla="*/ 0 w 52493"/>
                <a:gd name="connsiteY3" fmla="*/ 3043 h 54300"/>
                <a:gd name="connsiteX4" fmla="*/ 3043 w 52493"/>
                <a:gd name="connsiteY4" fmla="*/ 0 h 54300"/>
                <a:gd name="connsiteX5" fmla="*/ 50401 w 52493"/>
                <a:gd name="connsiteY5" fmla="*/ 49165 h 5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93" h="54300">
                  <a:moveTo>
                    <a:pt x="52493" y="51352"/>
                  </a:moveTo>
                  <a:lnTo>
                    <a:pt x="49450" y="54300"/>
                  </a:lnTo>
                  <a:lnTo>
                    <a:pt x="47358" y="52208"/>
                  </a:lnTo>
                  <a:lnTo>
                    <a:pt x="0" y="3043"/>
                  </a:lnTo>
                  <a:lnTo>
                    <a:pt x="3043" y="0"/>
                  </a:lnTo>
                  <a:lnTo>
                    <a:pt x="50401" y="49165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68" name="dasdasda">
              <a:extLst>
                <a:ext uri="{FF2B5EF4-FFF2-40B4-BE49-F238E27FC236}">
                  <a16:creationId xmlns:a16="http://schemas.microsoft.com/office/drawing/2014/main" id="{8656D5D5-7E50-4E7E-AF92-099453442108}"/>
                </a:ext>
              </a:extLst>
            </p:cNvPr>
            <p:cNvGrpSpPr/>
            <p:nvPr/>
          </p:nvGrpSpPr>
          <p:grpSpPr>
            <a:xfrm>
              <a:off x="10178642" y="627068"/>
              <a:ext cx="52778" cy="356137"/>
              <a:chOff x="10178642" y="627068"/>
              <a:chExt cx="52778" cy="356137"/>
            </a:xfrm>
            <a:solidFill>
              <a:srgbClr val="EBEBEB"/>
            </a:solidFill>
          </p:grpSpPr>
          <p:sp>
            <p:nvSpPr>
              <p:cNvPr id="265" name="Frihåndsform: figur 264">
                <a:extLst>
                  <a:ext uri="{FF2B5EF4-FFF2-40B4-BE49-F238E27FC236}">
                    <a16:creationId xmlns:a16="http://schemas.microsoft.com/office/drawing/2014/main" id="{12D53C6E-B93E-4AC8-A19C-708A61BED827}"/>
                  </a:ext>
                </a:extLst>
              </p:cNvPr>
              <p:cNvSpPr/>
              <p:nvPr/>
            </p:nvSpPr>
            <p:spPr>
              <a:xfrm>
                <a:off x="10178642" y="977690"/>
                <a:ext cx="52778" cy="5515"/>
              </a:xfrm>
              <a:custGeom>
                <a:avLst/>
                <a:gdLst>
                  <a:gd name="connsiteX0" fmla="*/ 7608 w 52778"/>
                  <a:gd name="connsiteY0" fmla="*/ 0 h 5515"/>
                  <a:gd name="connsiteX1" fmla="*/ 8559 w 52778"/>
                  <a:gd name="connsiteY1" fmla="*/ 0 h 5515"/>
                  <a:gd name="connsiteX2" fmla="*/ 43935 w 52778"/>
                  <a:gd name="connsiteY2" fmla="*/ 0 h 5515"/>
                  <a:gd name="connsiteX3" fmla="*/ 44886 w 52778"/>
                  <a:gd name="connsiteY3" fmla="*/ 0 h 5515"/>
                  <a:gd name="connsiteX4" fmla="*/ 45837 w 52778"/>
                  <a:gd name="connsiteY4" fmla="*/ 0 h 5515"/>
                  <a:gd name="connsiteX5" fmla="*/ 52779 w 52778"/>
                  <a:gd name="connsiteY5" fmla="*/ 2758 h 5515"/>
                  <a:gd name="connsiteX6" fmla="*/ 45837 w 52778"/>
                  <a:gd name="connsiteY6" fmla="*/ 5516 h 5515"/>
                  <a:gd name="connsiteX7" fmla="*/ 26342 w 52778"/>
                  <a:gd name="connsiteY7" fmla="*/ 5516 h 5515"/>
                  <a:gd name="connsiteX8" fmla="*/ 6847 w 52778"/>
                  <a:gd name="connsiteY8" fmla="*/ 5516 h 5515"/>
                  <a:gd name="connsiteX9" fmla="*/ 0 w 52778"/>
                  <a:gd name="connsiteY9" fmla="*/ 2758 h 5515"/>
                  <a:gd name="connsiteX10" fmla="*/ 6847 w 52778"/>
                  <a:gd name="connsiteY10" fmla="*/ 0 h 5515"/>
                  <a:gd name="connsiteX11" fmla="*/ 7608 w 52778"/>
                  <a:gd name="connsiteY11" fmla="*/ 0 h 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778" h="5515">
                    <a:moveTo>
                      <a:pt x="7608" y="0"/>
                    </a:moveTo>
                    <a:lnTo>
                      <a:pt x="8559" y="0"/>
                    </a:lnTo>
                    <a:lnTo>
                      <a:pt x="43935" y="0"/>
                    </a:lnTo>
                    <a:lnTo>
                      <a:pt x="44886" y="0"/>
                    </a:lnTo>
                    <a:lnTo>
                      <a:pt x="45837" y="0"/>
                    </a:lnTo>
                    <a:cubicBezTo>
                      <a:pt x="50782" y="0"/>
                      <a:pt x="52779" y="856"/>
                      <a:pt x="52779" y="2758"/>
                    </a:cubicBezTo>
                    <a:cubicBezTo>
                      <a:pt x="52779" y="4660"/>
                      <a:pt x="50782" y="5516"/>
                      <a:pt x="45837" y="5516"/>
                    </a:cubicBezTo>
                    <a:lnTo>
                      <a:pt x="26342" y="5516"/>
                    </a:lnTo>
                    <a:lnTo>
                      <a:pt x="6847" y="5516"/>
                    </a:lnTo>
                    <a:cubicBezTo>
                      <a:pt x="1902" y="5516"/>
                      <a:pt x="0" y="4660"/>
                      <a:pt x="0" y="2758"/>
                    </a:cubicBezTo>
                    <a:cubicBezTo>
                      <a:pt x="0" y="951"/>
                      <a:pt x="1902" y="0"/>
                      <a:pt x="6847" y="0"/>
                    </a:cubicBezTo>
                    <a:lnTo>
                      <a:pt x="7608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6" name="Frihåndsform: figur 265">
                <a:extLst>
                  <a:ext uri="{FF2B5EF4-FFF2-40B4-BE49-F238E27FC236}">
                    <a16:creationId xmlns:a16="http://schemas.microsoft.com/office/drawing/2014/main" id="{D7719A6C-3731-4FA1-8621-FCD0D1C3137E}"/>
                  </a:ext>
                </a:extLst>
              </p:cNvPr>
              <p:cNvSpPr/>
              <p:nvPr/>
            </p:nvSpPr>
            <p:spPr>
              <a:xfrm>
                <a:off x="10180734" y="627068"/>
                <a:ext cx="48594" cy="63810"/>
              </a:xfrm>
              <a:custGeom>
                <a:avLst/>
                <a:gdLst>
                  <a:gd name="connsiteX0" fmla="*/ 28624 w 48594"/>
                  <a:gd name="connsiteY0" fmla="*/ 62859 h 63810"/>
                  <a:gd name="connsiteX1" fmla="*/ 29100 w 48594"/>
                  <a:gd name="connsiteY1" fmla="*/ 27578 h 63810"/>
                  <a:gd name="connsiteX2" fmla="*/ 29100 w 48594"/>
                  <a:gd name="connsiteY2" fmla="*/ 27388 h 63810"/>
                  <a:gd name="connsiteX3" fmla="*/ 23869 w 48594"/>
                  <a:gd name="connsiteY3" fmla="*/ 22062 h 63810"/>
                  <a:gd name="connsiteX4" fmla="*/ 18544 w 48594"/>
                  <a:gd name="connsiteY4" fmla="*/ 27483 h 63810"/>
                  <a:gd name="connsiteX5" fmla="*/ 18734 w 48594"/>
                  <a:gd name="connsiteY5" fmla="*/ 43079 h 63810"/>
                  <a:gd name="connsiteX6" fmla="*/ 18829 w 48594"/>
                  <a:gd name="connsiteY6" fmla="*/ 62859 h 63810"/>
                  <a:gd name="connsiteX7" fmla="*/ 11602 w 48594"/>
                  <a:gd name="connsiteY7" fmla="*/ 63239 h 63810"/>
                  <a:gd name="connsiteX8" fmla="*/ 3614 w 48594"/>
                  <a:gd name="connsiteY8" fmla="*/ 63810 h 63810"/>
                  <a:gd name="connsiteX9" fmla="*/ 0 w 48594"/>
                  <a:gd name="connsiteY9" fmla="*/ 1046 h 63810"/>
                  <a:gd name="connsiteX10" fmla="*/ 8749 w 48594"/>
                  <a:gd name="connsiteY10" fmla="*/ 475 h 63810"/>
                  <a:gd name="connsiteX11" fmla="*/ 9129 w 48594"/>
                  <a:gd name="connsiteY11" fmla="*/ 9415 h 63810"/>
                  <a:gd name="connsiteX12" fmla="*/ 9129 w 48594"/>
                  <a:gd name="connsiteY12" fmla="*/ 9985 h 63810"/>
                  <a:gd name="connsiteX13" fmla="*/ 9700 w 48594"/>
                  <a:gd name="connsiteY13" fmla="*/ 9890 h 63810"/>
                  <a:gd name="connsiteX14" fmla="*/ 12363 w 48594"/>
                  <a:gd name="connsiteY14" fmla="*/ 9795 h 63810"/>
                  <a:gd name="connsiteX15" fmla="*/ 19400 w 48594"/>
                  <a:gd name="connsiteY15" fmla="*/ 9605 h 63810"/>
                  <a:gd name="connsiteX16" fmla="*/ 19970 w 48594"/>
                  <a:gd name="connsiteY16" fmla="*/ 9605 h 63810"/>
                  <a:gd name="connsiteX17" fmla="*/ 19970 w 48594"/>
                  <a:gd name="connsiteY17" fmla="*/ 9129 h 63810"/>
                  <a:gd name="connsiteX18" fmla="*/ 19875 w 48594"/>
                  <a:gd name="connsiteY18" fmla="*/ 95 h 63810"/>
                  <a:gd name="connsiteX19" fmla="*/ 21777 w 48594"/>
                  <a:gd name="connsiteY19" fmla="*/ 0 h 63810"/>
                  <a:gd name="connsiteX20" fmla="*/ 26722 w 48594"/>
                  <a:gd name="connsiteY20" fmla="*/ 0 h 63810"/>
                  <a:gd name="connsiteX21" fmla="*/ 28624 w 48594"/>
                  <a:gd name="connsiteY21" fmla="*/ 95 h 63810"/>
                  <a:gd name="connsiteX22" fmla="*/ 28529 w 48594"/>
                  <a:gd name="connsiteY22" fmla="*/ 9129 h 63810"/>
                  <a:gd name="connsiteX23" fmla="*/ 28529 w 48594"/>
                  <a:gd name="connsiteY23" fmla="*/ 9700 h 63810"/>
                  <a:gd name="connsiteX24" fmla="*/ 29100 w 48594"/>
                  <a:gd name="connsiteY24" fmla="*/ 9700 h 63810"/>
                  <a:gd name="connsiteX25" fmla="*/ 36042 w 48594"/>
                  <a:gd name="connsiteY25" fmla="*/ 9890 h 63810"/>
                  <a:gd name="connsiteX26" fmla="*/ 38895 w 48594"/>
                  <a:gd name="connsiteY26" fmla="*/ 9985 h 63810"/>
                  <a:gd name="connsiteX27" fmla="*/ 39465 w 48594"/>
                  <a:gd name="connsiteY27" fmla="*/ 10080 h 63810"/>
                  <a:gd name="connsiteX28" fmla="*/ 39465 w 48594"/>
                  <a:gd name="connsiteY28" fmla="*/ 9415 h 63810"/>
                  <a:gd name="connsiteX29" fmla="*/ 39750 w 48594"/>
                  <a:gd name="connsiteY29" fmla="*/ 475 h 63810"/>
                  <a:gd name="connsiteX30" fmla="*/ 48595 w 48594"/>
                  <a:gd name="connsiteY30" fmla="*/ 1046 h 63810"/>
                  <a:gd name="connsiteX31" fmla="*/ 45076 w 48594"/>
                  <a:gd name="connsiteY31" fmla="*/ 63810 h 63810"/>
                  <a:gd name="connsiteX32" fmla="*/ 37278 w 48594"/>
                  <a:gd name="connsiteY32" fmla="*/ 63239 h 63810"/>
                  <a:gd name="connsiteX33" fmla="*/ 28624 w 48594"/>
                  <a:gd name="connsiteY33" fmla="*/ 62859 h 6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8594" h="63810">
                    <a:moveTo>
                      <a:pt x="28624" y="62859"/>
                    </a:moveTo>
                    <a:cubicBezTo>
                      <a:pt x="28624" y="54586"/>
                      <a:pt x="29100" y="29575"/>
                      <a:pt x="29100" y="27578"/>
                    </a:cubicBezTo>
                    <a:lnTo>
                      <a:pt x="29100" y="27388"/>
                    </a:lnTo>
                    <a:cubicBezTo>
                      <a:pt x="29100" y="24535"/>
                      <a:pt x="27198" y="22062"/>
                      <a:pt x="23869" y="22062"/>
                    </a:cubicBezTo>
                    <a:cubicBezTo>
                      <a:pt x="20446" y="22062"/>
                      <a:pt x="18544" y="24535"/>
                      <a:pt x="18544" y="27483"/>
                    </a:cubicBezTo>
                    <a:cubicBezTo>
                      <a:pt x="18544" y="28529"/>
                      <a:pt x="18639" y="35566"/>
                      <a:pt x="18734" y="43079"/>
                    </a:cubicBezTo>
                    <a:cubicBezTo>
                      <a:pt x="18829" y="49926"/>
                      <a:pt x="18829" y="58770"/>
                      <a:pt x="18829" y="62859"/>
                    </a:cubicBezTo>
                    <a:cubicBezTo>
                      <a:pt x="16357" y="62954"/>
                      <a:pt x="13979" y="63049"/>
                      <a:pt x="11602" y="63239"/>
                    </a:cubicBezTo>
                    <a:cubicBezTo>
                      <a:pt x="10270" y="63335"/>
                      <a:pt x="5516" y="63620"/>
                      <a:pt x="3614" y="63810"/>
                    </a:cubicBezTo>
                    <a:lnTo>
                      <a:pt x="0" y="1046"/>
                    </a:lnTo>
                    <a:cubicBezTo>
                      <a:pt x="1997" y="951"/>
                      <a:pt x="6752" y="571"/>
                      <a:pt x="8749" y="475"/>
                    </a:cubicBezTo>
                    <a:lnTo>
                      <a:pt x="9129" y="9415"/>
                    </a:lnTo>
                    <a:lnTo>
                      <a:pt x="9129" y="9985"/>
                    </a:lnTo>
                    <a:lnTo>
                      <a:pt x="9700" y="9890"/>
                    </a:lnTo>
                    <a:cubicBezTo>
                      <a:pt x="10175" y="9890"/>
                      <a:pt x="11221" y="9890"/>
                      <a:pt x="12363" y="9795"/>
                    </a:cubicBezTo>
                    <a:cubicBezTo>
                      <a:pt x="14930" y="9700"/>
                      <a:pt x="18259" y="9605"/>
                      <a:pt x="19400" y="9605"/>
                    </a:cubicBezTo>
                    <a:lnTo>
                      <a:pt x="19970" y="9605"/>
                    </a:lnTo>
                    <a:lnTo>
                      <a:pt x="19970" y="9129"/>
                    </a:lnTo>
                    <a:lnTo>
                      <a:pt x="19875" y="95"/>
                    </a:lnTo>
                    <a:cubicBezTo>
                      <a:pt x="20446" y="95"/>
                      <a:pt x="21111" y="95"/>
                      <a:pt x="21777" y="0"/>
                    </a:cubicBezTo>
                    <a:lnTo>
                      <a:pt x="26722" y="0"/>
                    </a:lnTo>
                    <a:cubicBezTo>
                      <a:pt x="27388" y="95"/>
                      <a:pt x="28054" y="95"/>
                      <a:pt x="28624" y="95"/>
                    </a:cubicBezTo>
                    <a:lnTo>
                      <a:pt x="28529" y="9129"/>
                    </a:lnTo>
                    <a:lnTo>
                      <a:pt x="28529" y="9700"/>
                    </a:lnTo>
                    <a:lnTo>
                      <a:pt x="29100" y="9700"/>
                    </a:lnTo>
                    <a:cubicBezTo>
                      <a:pt x="30241" y="9700"/>
                      <a:pt x="33379" y="9795"/>
                      <a:pt x="36042" y="9890"/>
                    </a:cubicBezTo>
                    <a:cubicBezTo>
                      <a:pt x="37278" y="9985"/>
                      <a:pt x="38324" y="9985"/>
                      <a:pt x="38895" y="9985"/>
                    </a:cubicBezTo>
                    <a:lnTo>
                      <a:pt x="39465" y="10080"/>
                    </a:lnTo>
                    <a:lnTo>
                      <a:pt x="39465" y="9415"/>
                    </a:lnTo>
                    <a:lnTo>
                      <a:pt x="39750" y="475"/>
                    </a:lnTo>
                    <a:cubicBezTo>
                      <a:pt x="41843" y="571"/>
                      <a:pt x="46502" y="951"/>
                      <a:pt x="48595" y="1046"/>
                    </a:cubicBezTo>
                    <a:lnTo>
                      <a:pt x="45076" y="63810"/>
                    </a:lnTo>
                    <a:cubicBezTo>
                      <a:pt x="43079" y="63620"/>
                      <a:pt x="38514" y="63335"/>
                      <a:pt x="37278" y="63239"/>
                    </a:cubicBezTo>
                    <a:cubicBezTo>
                      <a:pt x="34425" y="63049"/>
                      <a:pt x="31572" y="62954"/>
                      <a:pt x="28624" y="6285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7" name="Frihåndsform: figur 266">
                <a:extLst>
                  <a:ext uri="{FF2B5EF4-FFF2-40B4-BE49-F238E27FC236}">
                    <a16:creationId xmlns:a16="http://schemas.microsoft.com/office/drawing/2014/main" id="{0F9F83A4-F3C9-4206-8840-A2BC97D7CEA8}"/>
                  </a:ext>
                </a:extLst>
              </p:cNvPr>
              <p:cNvSpPr/>
              <p:nvPr/>
            </p:nvSpPr>
            <p:spPr>
              <a:xfrm>
                <a:off x="10181020" y="971319"/>
                <a:ext cx="47928" cy="5420"/>
              </a:xfrm>
              <a:custGeom>
                <a:avLst/>
                <a:gdLst>
                  <a:gd name="connsiteX0" fmla="*/ 41652 w 47928"/>
                  <a:gd name="connsiteY0" fmla="*/ 5421 h 5420"/>
                  <a:gd name="connsiteX1" fmla="*/ 6276 w 47928"/>
                  <a:gd name="connsiteY1" fmla="*/ 5421 h 5420"/>
                  <a:gd name="connsiteX2" fmla="*/ 0 w 47928"/>
                  <a:gd name="connsiteY2" fmla="*/ 2663 h 5420"/>
                  <a:gd name="connsiteX3" fmla="*/ 6276 w 47928"/>
                  <a:gd name="connsiteY3" fmla="*/ 0 h 5420"/>
                  <a:gd name="connsiteX4" fmla="*/ 23964 w 47928"/>
                  <a:gd name="connsiteY4" fmla="*/ 0 h 5420"/>
                  <a:gd name="connsiteX5" fmla="*/ 41652 w 47928"/>
                  <a:gd name="connsiteY5" fmla="*/ 0 h 5420"/>
                  <a:gd name="connsiteX6" fmla="*/ 47929 w 47928"/>
                  <a:gd name="connsiteY6" fmla="*/ 2663 h 5420"/>
                  <a:gd name="connsiteX7" fmla="*/ 41652 w 47928"/>
                  <a:gd name="connsiteY7" fmla="*/ 5421 h 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28" h="5420">
                    <a:moveTo>
                      <a:pt x="41652" y="5421"/>
                    </a:moveTo>
                    <a:lnTo>
                      <a:pt x="6276" y="5421"/>
                    </a:lnTo>
                    <a:cubicBezTo>
                      <a:pt x="1807" y="5421"/>
                      <a:pt x="0" y="4565"/>
                      <a:pt x="0" y="2663"/>
                    </a:cubicBezTo>
                    <a:cubicBezTo>
                      <a:pt x="0" y="856"/>
                      <a:pt x="1807" y="0"/>
                      <a:pt x="6276" y="0"/>
                    </a:cubicBezTo>
                    <a:lnTo>
                      <a:pt x="23964" y="0"/>
                    </a:lnTo>
                    <a:lnTo>
                      <a:pt x="41652" y="0"/>
                    </a:lnTo>
                    <a:cubicBezTo>
                      <a:pt x="46027" y="0"/>
                      <a:pt x="47929" y="856"/>
                      <a:pt x="47929" y="2663"/>
                    </a:cubicBezTo>
                    <a:cubicBezTo>
                      <a:pt x="47834" y="4565"/>
                      <a:pt x="46027" y="5421"/>
                      <a:pt x="41652" y="5421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69" name="Frihåndsform: figur 168">
              <a:extLst>
                <a:ext uri="{FF2B5EF4-FFF2-40B4-BE49-F238E27FC236}">
                  <a16:creationId xmlns:a16="http://schemas.microsoft.com/office/drawing/2014/main" id="{6FDCEA3D-42A4-431B-B377-485C6DA7386C}"/>
                </a:ext>
              </a:extLst>
            </p:cNvPr>
            <p:cNvSpPr/>
            <p:nvPr/>
          </p:nvSpPr>
          <p:spPr>
            <a:xfrm>
              <a:off x="10185489" y="870896"/>
              <a:ext cx="38704" cy="99281"/>
            </a:xfrm>
            <a:custGeom>
              <a:avLst/>
              <a:gdLst>
                <a:gd name="connsiteX0" fmla="*/ 2853 w 38704"/>
                <a:gd name="connsiteY0" fmla="*/ 18449 h 99281"/>
                <a:gd name="connsiteX1" fmla="*/ 19970 w 38704"/>
                <a:gd name="connsiteY1" fmla="*/ 0 h 99281"/>
                <a:gd name="connsiteX2" fmla="*/ 23109 w 38704"/>
                <a:gd name="connsiteY2" fmla="*/ 3138 h 99281"/>
                <a:gd name="connsiteX3" fmla="*/ 35471 w 38704"/>
                <a:gd name="connsiteY3" fmla="*/ 15976 h 99281"/>
                <a:gd name="connsiteX4" fmla="*/ 38704 w 38704"/>
                <a:gd name="connsiteY4" fmla="*/ 99281 h 99281"/>
                <a:gd name="connsiteX5" fmla="*/ 0 w 38704"/>
                <a:gd name="connsiteY5" fmla="*/ 99281 h 9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04" h="99281">
                  <a:moveTo>
                    <a:pt x="2853" y="18449"/>
                  </a:moveTo>
                  <a:lnTo>
                    <a:pt x="19970" y="0"/>
                  </a:lnTo>
                  <a:lnTo>
                    <a:pt x="23109" y="3138"/>
                  </a:lnTo>
                  <a:lnTo>
                    <a:pt x="35471" y="15976"/>
                  </a:lnTo>
                  <a:lnTo>
                    <a:pt x="38704" y="99281"/>
                  </a:lnTo>
                  <a:lnTo>
                    <a:pt x="0" y="99281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70" name="dasdasda">
              <a:extLst>
                <a:ext uri="{FF2B5EF4-FFF2-40B4-BE49-F238E27FC236}">
                  <a16:creationId xmlns:a16="http://schemas.microsoft.com/office/drawing/2014/main" id="{FDA9D16E-C730-4FB0-8460-1917B3622DE6}"/>
                </a:ext>
              </a:extLst>
            </p:cNvPr>
            <p:cNvGrpSpPr/>
            <p:nvPr/>
          </p:nvGrpSpPr>
          <p:grpSpPr>
            <a:xfrm>
              <a:off x="10145644" y="656072"/>
              <a:ext cx="118395" cy="249724"/>
              <a:chOff x="10145644" y="656072"/>
              <a:chExt cx="118395" cy="249724"/>
            </a:xfrm>
            <a:solidFill>
              <a:srgbClr val="EBEBEB"/>
            </a:solidFill>
          </p:grpSpPr>
          <p:sp>
            <p:nvSpPr>
              <p:cNvPr id="262" name="Frihåndsform: figur 261">
                <a:extLst>
                  <a:ext uri="{FF2B5EF4-FFF2-40B4-BE49-F238E27FC236}">
                    <a16:creationId xmlns:a16="http://schemas.microsoft.com/office/drawing/2014/main" id="{C5D5DBF3-663A-44D6-8960-58D21D5AEBA2}"/>
                  </a:ext>
                </a:extLst>
              </p:cNvPr>
              <p:cNvSpPr/>
              <p:nvPr/>
            </p:nvSpPr>
            <p:spPr>
              <a:xfrm>
                <a:off x="10145644" y="656072"/>
                <a:ext cx="37277" cy="40511"/>
              </a:xfrm>
              <a:custGeom>
                <a:avLst/>
                <a:gdLst>
                  <a:gd name="connsiteX0" fmla="*/ 0 w 37277"/>
                  <a:gd name="connsiteY0" fmla="*/ 6086 h 40511"/>
                  <a:gd name="connsiteX1" fmla="*/ 35281 w 37277"/>
                  <a:gd name="connsiteY1" fmla="*/ 0 h 40511"/>
                  <a:gd name="connsiteX2" fmla="*/ 37278 w 37277"/>
                  <a:gd name="connsiteY2" fmla="*/ 34901 h 40511"/>
                  <a:gd name="connsiteX3" fmla="*/ 5135 w 37277"/>
                  <a:gd name="connsiteY3" fmla="*/ 40511 h 40511"/>
                  <a:gd name="connsiteX4" fmla="*/ 0 w 37277"/>
                  <a:gd name="connsiteY4" fmla="*/ 6086 h 4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77" h="40511">
                    <a:moveTo>
                      <a:pt x="0" y="6086"/>
                    </a:moveTo>
                    <a:cubicBezTo>
                      <a:pt x="10936" y="3423"/>
                      <a:pt x="22823" y="1236"/>
                      <a:pt x="35281" y="0"/>
                    </a:cubicBezTo>
                    <a:lnTo>
                      <a:pt x="37278" y="34901"/>
                    </a:lnTo>
                    <a:cubicBezTo>
                      <a:pt x="26247" y="35947"/>
                      <a:pt x="15501" y="37849"/>
                      <a:pt x="5135" y="40511"/>
                    </a:cubicBezTo>
                    <a:lnTo>
                      <a:pt x="0" y="608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3" name="Frihåndsform: figur 262">
                <a:extLst>
                  <a:ext uri="{FF2B5EF4-FFF2-40B4-BE49-F238E27FC236}">
                    <a16:creationId xmlns:a16="http://schemas.microsoft.com/office/drawing/2014/main" id="{1BCB9068-15D1-4664-8FF8-0952A0342016}"/>
                  </a:ext>
                </a:extLst>
              </p:cNvPr>
              <p:cNvSpPr/>
              <p:nvPr/>
            </p:nvSpPr>
            <p:spPr>
              <a:xfrm>
                <a:off x="10206125" y="867092"/>
                <a:ext cx="37373" cy="38704"/>
              </a:xfrm>
              <a:custGeom>
                <a:avLst/>
                <a:gdLst>
                  <a:gd name="connsiteX0" fmla="*/ 0 w 37373"/>
                  <a:gd name="connsiteY0" fmla="*/ 3138 h 38704"/>
                  <a:gd name="connsiteX1" fmla="*/ 2948 w 37373"/>
                  <a:gd name="connsiteY1" fmla="*/ 0 h 38704"/>
                  <a:gd name="connsiteX2" fmla="*/ 6371 w 37373"/>
                  <a:gd name="connsiteY2" fmla="*/ 3423 h 38704"/>
                  <a:gd name="connsiteX3" fmla="*/ 37373 w 37373"/>
                  <a:gd name="connsiteY3" fmla="*/ 35661 h 38704"/>
                  <a:gd name="connsiteX4" fmla="*/ 35756 w 37373"/>
                  <a:gd name="connsiteY4" fmla="*/ 37088 h 38704"/>
                  <a:gd name="connsiteX5" fmla="*/ 34235 w 37373"/>
                  <a:gd name="connsiteY5" fmla="*/ 38704 h 38704"/>
                  <a:gd name="connsiteX6" fmla="*/ 3043 w 37373"/>
                  <a:gd name="connsiteY6" fmla="*/ 6371 h 38704"/>
                  <a:gd name="connsiteX7" fmla="*/ 0 w 37373"/>
                  <a:gd name="connsiteY7" fmla="*/ 3138 h 3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373" h="38704">
                    <a:moveTo>
                      <a:pt x="0" y="3138"/>
                    </a:moveTo>
                    <a:lnTo>
                      <a:pt x="2948" y="0"/>
                    </a:lnTo>
                    <a:lnTo>
                      <a:pt x="6371" y="3423"/>
                    </a:lnTo>
                    <a:lnTo>
                      <a:pt x="37373" y="35661"/>
                    </a:lnTo>
                    <a:cubicBezTo>
                      <a:pt x="36802" y="36042"/>
                      <a:pt x="36327" y="36517"/>
                      <a:pt x="35756" y="37088"/>
                    </a:cubicBezTo>
                    <a:cubicBezTo>
                      <a:pt x="35186" y="37658"/>
                      <a:pt x="34710" y="38134"/>
                      <a:pt x="34235" y="38704"/>
                    </a:cubicBezTo>
                    <a:lnTo>
                      <a:pt x="3043" y="6371"/>
                    </a:lnTo>
                    <a:lnTo>
                      <a:pt x="0" y="313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4" name="Frihåndsform: figur 263">
                <a:extLst>
                  <a:ext uri="{FF2B5EF4-FFF2-40B4-BE49-F238E27FC236}">
                    <a16:creationId xmlns:a16="http://schemas.microsoft.com/office/drawing/2014/main" id="{9153646C-6690-4290-8B89-C7EF17BACFDA}"/>
                  </a:ext>
                </a:extLst>
              </p:cNvPr>
              <p:cNvSpPr/>
              <p:nvPr/>
            </p:nvSpPr>
            <p:spPr>
              <a:xfrm>
                <a:off x="10227142" y="656168"/>
                <a:ext cx="36897" cy="40321"/>
              </a:xfrm>
              <a:custGeom>
                <a:avLst/>
                <a:gdLst>
                  <a:gd name="connsiteX0" fmla="*/ 1997 w 36897"/>
                  <a:gd name="connsiteY0" fmla="*/ 0 h 40321"/>
                  <a:gd name="connsiteX1" fmla="*/ 36898 w 36897"/>
                  <a:gd name="connsiteY1" fmla="*/ 5896 h 40321"/>
                  <a:gd name="connsiteX2" fmla="*/ 31762 w 36897"/>
                  <a:gd name="connsiteY2" fmla="*/ 40321 h 40321"/>
                  <a:gd name="connsiteX3" fmla="*/ 0 w 36897"/>
                  <a:gd name="connsiteY3" fmla="*/ 34805 h 40321"/>
                  <a:gd name="connsiteX4" fmla="*/ 1997 w 36897"/>
                  <a:gd name="connsiteY4" fmla="*/ 0 h 4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97" h="40321">
                    <a:moveTo>
                      <a:pt x="1997" y="0"/>
                    </a:moveTo>
                    <a:cubicBezTo>
                      <a:pt x="14265" y="1141"/>
                      <a:pt x="26057" y="3423"/>
                      <a:pt x="36898" y="5896"/>
                    </a:cubicBezTo>
                    <a:lnTo>
                      <a:pt x="31762" y="40321"/>
                    </a:lnTo>
                    <a:cubicBezTo>
                      <a:pt x="21397" y="37753"/>
                      <a:pt x="10841" y="35852"/>
                      <a:pt x="0" y="34805"/>
                    </a:cubicBez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71" name="Frihåndsform: figur 170">
              <a:extLst>
                <a:ext uri="{FF2B5EF4-FFF2-40B4-BE49-F238E27FC236}">
                  <a16:creationId xmlns:a16="http://schemas.microsoft.com/office/drawing/2014/main" id="{6F185F91-1E29-4222-A3A8-5F1FA4C1DAD1}"/>
                </a:ext>
              </a:extLst>
            </p:cNvPr>
            <p:cNvSpPr/>
            <p:nvPr/>
          </p:nvSpPr>
          <p:spPr>
            <a:xfrm>
              <a:off x="10133566" y="814979"/>
              <a:ext cx="35851" cy="36041"/>
            </a:xfrm>
            <a:custGeom>
              <a:avLst/>
              <a:gdLst>
                <a:gd name="connsiteX0" fmla="*/ 35852 w 35851"/>
                <a:gd name="connsiteY0" fmla="*/ 19114 h 36041"/>
                <a:gd name="connsiteX1" fmla="*/ 18354 w 35851"/>
                <a:gd name="connsiteY1" fmla="*/ 36042 h 36041"/>
                <a:gd name="connsiteX2" fmla="*/ 10746 w 35851"/>
                <a:gd name="connsiteY2" fmla="*/ 28054 h 36041"/>
                <a:gd name="connsiteX3" fmla="*/ 15976 w 35851"/>
                <a:gd name="connsiteY3" fmla="*/ 23013 h 36041"/>
                <a:gd name="connsiteX4" fmla="*/ 20541 w 35851"/>
                <a:gd name="connsiteY4" fmla="*/ 27768 h 36041"/>
                <a:gd name="connsiteX5" fmla="*/ 23774 w 35851"/>
                <a:gd name="connsiteY5" fmla="*/ 24630 h 36041"/>
                <a:gd name="connsiteX6" fmla="*/ 19210 w 35851"/>
                <a:gd name="connsiteY6" fmla="*/ 19875 h 36041"/>
                <a:gd name="connsiteX7" fmla="*/ 24915 w 35851"/>
                <a:gd name="connsiteY7" fmla="*/ 14360 h 36041"/>
                <a:gd name="connsiteX8" fmla="*/ 21872 w 35851"/>
                <a:gd name="connsiteY8" fmla="*/ 11126 h 36041"/>
                <a:gd name="connsiteX9" fmla="*/ 16071 w 35851"/>
                <a:gd name="connsiteY9" fmla="*/ 16737 h 36041"/>
                <a:gd name="connsiteX10" fmla="*/ 11507 w 35851"/>
                <a:gd name="connsiteY10" fmla="*/ 11982 h 36041"/>
                <a:gd name="connsiteX11" fmla="*/ 8273 w 35851"/>
                <a:gd name="connsiteY11" fmla="*/ 15120 h 36041"/>
                <a:gd name="connsiteX12" fmla="*/ 12838 w 35851"/>
                <a:gd name="connsiteY12" fmla="*/ 19875 h 36041"/>
                <a:gd name="connsiteX13" fmla="*/ 7608 w 35851"/>
                <a:gd name="connsiteY13" fmla="*/ 24915 h 36041"/>
                <a:gd name="connsiteX14" fmla="*/ 0 w 35851"/>
                <a:gd name="connsiteY14" fmla="*/ 16927 h 36041"/>
                <a:gd name="connsiteX15" fmla="*/ 17403 w 35851"/>
                <a:gd name="connsiteY15" fmla="*/ 0 h 3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51" h="36041">
                  <a:moveTo>
                    <a:pt x="35852" y="19114"/>
                  </a:moveTo>
                  <a:lnTo>
                    <a:pt x="18354" y="36042"/>
                  </a:lnTo>
                  <a:lnTo>
                    <a:pt x="10746" y="28054"/>
                  </a:lnTo>
                  <a:lnTo>
                    <a:pt x="15976" y="23013"/>
                  </a:lnTo>
                  <a:lnTo>
                    <a:pt x="20541" y="27768"/>
                  </a:lnTo>
                  <a:lnTo>
                    <a:pt x="23774" y="24630"/>
                  </a:lnTo>
                  <a:lnTo>
                    <a:pt x="19210" y="19875"/>
                  </a:lnTo>
                  <a:lnTo>
                    <a:pt x="24915" y="14360"/>
                  </a:lnTo>
                  <a:lnTo>
                    <a:pt x="21872" y="11126"/>
                  </a:lnTo>
                  <a:lnTo>
                    <a:pt x="16071" y="16737"/>
                  </a:lnTo>
                  <a:lnTo>
                    <a:pt x="11507" y="11982"/>
                  </a:lnTo>
                  <a:lnTo>
                    <a:pt x="8273" y="15120"/>
                  </a:lnTo>
                  <a:lnTo>
                    <a:pt x="12838" y="19875"/>
                  </a:lnTo>
                  <a:lnTo>
                    <a:pt x="7608" y="24915"/>
                  </a:lnTo>
                  <a:lnTo>
                    <a:pt x="0" y="16927"/>
                  </a:lnTo>
                  <a:lnTo>
                    <a:pt x="17403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2" name="Frihåndsform: figur 171">
              <a:extLst>
                <a:ext uri="{FF2B5EF4-FFF2-40B4-BE49-F238E27FC236}">
                  <a16:creationId xmlns:a16="http://schemas.microsoft.com/office/drawing/2014/main" id="{B0440B7D-313F-4ED9-B71A-4989284BBBD8}"/>
                </a:ext>
              </a:extLst>
            </p:cNvPr>
            <p:cNvSpPr/>
            <p:nvPr/>
          </p:nvSpPr>
          <p:spPr>
            <a:xfrm>
              <a:off x="10187867" y="809844"/>
              <a:ext cx="34044" cy="5420"/>
            </a:xfrm>
            <a:custGeom>
              <a:avLst/>
              <a:gdLst>
                <a:gd name="connsiteX0" fmla="*/ 28244 w 34044"/>
                <a:gd name="connsiteY0" fmla="*/ 0 h 5420"/>
                <a:gd name="connsiteX1" fmla="*/ 34045 w 34044"/>
                <a:gd name="connsiteY1" fmla="*/ 2853 h 5420"/>
                <a:gd name="connsiteX2" fmla="*/ 31097 w 34044"/>
                <a:gd name="connsiteY2" fmla="*/ 5421 h 5420"/>
                <a:gd name="connsiteX3" fmla="*/ 3043 w 34044"/>
                <a:gd name="connsiteY3" fmla="*/ 5421 h 5420"/>
                <a:gd name="connsiteX4" fmla="*/ 0 w 34044"/>
                <a:gd name="connsiteY4" fmla="*/ 2853 h 5420"/>
                <a:gd name="connsiteX5" fmla="*/ 5801 w 34044"/>
                <a:gd name="connsiteY5" fmla="*/ 0 h 5420"/>
                <a:gd name="connsiteX6" fmla="*/ 28244 w 34044"/>
                <a:gd name="connsiteY6" fmla="*/ 0 h 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44" h="5420">
                  <a:moveTo>
                    <a:pt x="28244" y="0"/>
                  </a:moveTo>
                  <a:cubicBezTo>
                    <a:pt x="32713" y="0"/>
                    <a:pt x="34045" y="1046"/>
                    <a:pt x="34045" y="2853"/>
                  </a:cubicBezTo>
                  <a:cubicBezTo>
                    <a:pt x="34045" y="4184"/>
                    <a:pt x="33284" y="5040"/>
                    <a:pt x="31097" y="5421"/>
                  </a:cubicBezTo>
                  <a:lnTo>
                    <a:pt x="3043" y="5421"/>
                  </a:lnTo>
                  <a:cubicBezTo>
                    <a:pt x="856" y="5040"/>
                    <a:pt x="0" y="4184"/>
                    <a:pt x="0" y="2853"/>
                  </a:cubicBezTo>
                  <a:cubicBezTo>
                    <a:pt x="0" y="1046"/>
                    <a:pt x="1426" y="0"/>
                    <a:pt x="5801" y="0"/>
                  </a:cubicBezTo>
                  <a:lnTo>
                    <a:pt x="28244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3" name="Frihåndsform: figur 172">
              <a:extLst>
                <a:ext uri="{FF2B5EF4-FFF2-40B4-BE49-F238E27FC236}">
                  <a16:creationId xmlns:a16="http://schemas.microsoft.com/office/drawing/2014/main" id="{6C8105D4-EEDA-4A9C-9E2B-7E68D4381706}"/>
                </a:ext>
              </a:extLst>
            </p:cNvPr>
            <p:cNvSpPr/>
            <p:nvPr/>
          </p:nvSpPr>
          <p:spPr>
            <a:xfrm>
              <a:off x="10189769" y="816121"/>
              <a:ext cx="29575" cy="44790"/>
            </a:xfrm>
            <a:custGeom>
              <a:avLst/>
              <a:gdLst>
                <a:gd name="connsiteX0" fmla="*/ 29575 w 29575"/>
                <a:gd name="connsiteY0" fmla="*/ 29480 h 44790"/>
                <a:gd name="connsiteX1" fmla="*/ 14360 w 29575"/>
                <a:gd name="connsiteY1" fmla="*/ 44791 h 44790"/>
                <a:gd name="connsiteX2" fmla="*/ 12267 w 29575"/>
                <a:gd name="connsiteY2" fmla="*/ 42603 h 44790"/>
                <a:gd name="connsiteX3" fmla="*/ 0 w 29575"/>
                <a:gd name="connsiteY3" fmla="*/ 29860 h 44790"/>
                <a:gd name="connsiteX4" fmla="*/ 1046 w 29575"/>
                <a:gd name="connsiteY4" fmla="*/ 0 h 44790"/>
                <a:gd name="connsiteX5" fmla="*/ 28434 w 29575"/>
                <a:gd name="connsiteY5" fmla="*/ 95 h 4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5" h="44790">
                  <a:moveTo>
                    <a:pt x="29575" y="29480"/>
                  </a:moveTo>
                  <a:lnTo>
                    <a:pt x="14360" y="44791"/>
                  </a:lnTo>
                  <a:lnTo>
                    <a:pt x="12267" y="42603"/>
                  </a:lnTo>
                  <a:lnTo>
                    <a:pt x="0" y="29860"/>
                  </a:lnTo>
                  <a:lnTo>
                    <a:pt x="1046" y="0"/>
                  </a:lnTo>
                  <a:lnTo>
                    <a:pt x="28434" y="95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74" name="dasdasda">
              <a:extLst>
                <a:ext uri="{FF2B5EF4-FFF2-40B4-BE49-F238E27FC236}">
                  <a16:creationId xmlns:a16="http://schemas.microsoft.com/office/drawing/2014/main" id="{69A6542E-CDF2-4493-9F98-1156A512ECDE}"/>
                </a:ext>
              </a:extLst>
            </p:cNvPr>
            <p:cNvGrpSpPr/>
            <p:nvPr/>
          </p:nvGrpSpPr>
          <p:grpSpPr>
            <a:xfrm>
              <a:off x="10121109" y="701339"/>
              <a:ext cx="167560" cy="331317"/>
              <a:chOff x="10121109" y="701339"/>
              <a:chExt cx="167560" cy="331317"/>
            </a:xfrm>
            <a:solidFill>
              <a:srgbClr val="EBEBEB"/>
            </a:solidFill>
          </p:grpSpPr>
          <p:sp>
            <p:nvSpPr>
              <p:cNvPr id="240" name="Frihåndsform: figur 239">
                <a:extLst>
                  <a:ext uri="{FF2B5EF4-FFF2-40B4-BE49-F238E27FC236}">
                    <a16:creationId xmlns:a16="http://schemas.microsoft.com/office/drawing/2014/main" id="{DAEF1A7A-90F0-470E-A678-850CEDDF4006}"/>
                  </a:ext>
                </a:extLst>
              </p:cNvPr>
              <p:cNvSpPr/>
              <p:nvPr/>
            </p:nvSpPr>
            <p:spPr>
              <a:xfrm>
                <a:off x="10193002" y="701339"/>
                <a:ext cx="23679" cy="8939"/>
              </a:xfrm>
              <a:custGeom>
                <a:avLst/>
                <a:gdLst>
                  <a:gd name="connsiteX0" fmla="*/ 23489 w 23679"/>
                  <a:gd name="connsiteY0" fmla="*/ 8939 h 8939"/>
                  <a:gd name="connsiteX1" fmla="*/ 19685 w 23679"/>
                  <a:gd name="connsiteY1" fmla="*/ 8654 h 8939"/>
                  <a:gd name="connsiteX2" fmla="*/ 11602 w 23679"/>
                  <a:gd name="connsiteY2" fmla="*/ 8464 h 8939"/>
                  <a:gd name="connsiteX3" fmla="*/ 3519 w 23679"/>
                  <a:gd name="connsiteY3" fmla="*/ 8654 h 8939"/>
                  <a:gd name="connsiteX4" fmla="*/ 285 w 23679"/>
                  <a:gd name="connsiteY4" fmla="*/ 8844 h 8939"/>
                  <a:gd name="connsiteX5" fmla="*/ 0 w 23679"/>
                  <a:gd name="connsiteY5" fmla="*/ 380 h 8939"/>
                  <a:gd name="connsiteX6" fmla="*/ 95 w 23679"/>
                  <a:gd name="connsiteY6" fmla="*/ 380 h 8939"/>
                  <a:gd name="connsiteX7" fmla="*/ 3994 w 23679"/>
                  <a:gd name="connsiteY7" fmla="*/ 190 h 8939"/>
                  <a:gd name="connsiteX8" fmla="*/ 12267 w 23679"/>
                  <a:gd name="connsiteY8" fmla="*/ 0 h 8939"/>
                  <a:gd name="connsiteX9" fmla="*/ 20446 w 23679"/>
                  <a:gd name="connsiteY9" fmla="*/ 190 h 8939"/>
                  <a:gd name="connsiteX10" fmla="*/ 23679 w 23679"/>
                  <a:gd name="connsiteY10" fmla="*/ 380 h 8939"/>
                  <a:gd name="connsiteX11" fmla="*/ 23489 w 23679"/>
                  <a:gd name="connsiteY11" fmla="*/ 8939 h 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79" h="8939">
                    <a:moveTo>
                      <a:pt x="23489" y="8939"/>
                    </a:moveTo>
                    <a:cubicBezTo>
                      <a:pt x="21682" y="8749"/>
                      <a:pt x="20161" y="8654"/>
                      <a:pt x="19685" y="8654"/>
                    </a:cubicBezTo>
                    <a:cubicBezTo>
                      <a:pt x="18354" y="8559"/>
                      <a:pt x="12933" y="8464"/>
                      <a:pt x="11602" y="8464"/>
                    </a:cubicBezTo>
                    <a:cubicBezTo>
                      <a:pt x="10270" y="8464"/>
                      <a:pt x="4945" y="8559"/>
                      <a:pt x="3519" y="8654"/>
                    </a:cubicBezTo>
                    <a:cubicBezTo>
                      <a:pt x="3043" y="8654"/>
                      <a:pt x="1807" y="8749"/>
                      <a:pt x="285" y="8844"/>
                    </a:cubicBezTo>
                    <a:lnTo>
                      <a:pt x="0" y="380"/>
                    </a:lnTo>
                    <a:lnTo>
                      <a:pt x="95" y="380"/>
                    </a:lnTo>
                    <a:cubicBezTo>
                      <a:pt x="1426" y="285"/>
                      <a:pt x="2663" y="190"/>
                      <a:pt x="3994" y="190"/>
                    </a:cubicBezTo>
                    <a:cubicBezTo>
                      <a:pt x="5421" y="95"/>
                      <a:pt x="10841" y="0"/>
                      <a:pt x="12267" y="0"/>
                    </a:cubicBezTo>
                    <a:cubicBezTo>
                      <a:pt x="13599" y="0"/>
                      <a:pt x="19114" y="95"/>
                      <a:pt x="20446" y="190"/>
                    </a:cubicBezTo>
                    <a:cubicBezTo>
                      <a:pt x="21492" y="285"/>
                      <a:pt x="22633" y="285"/>
                      <a:pt x="23679" y="380"/>
                    </a:cubicBezTo>
                    <a:lnTo>
                      <a:pt x="23489" y="893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1" name="Frihåndsform: figur 240">
                <a:extLst>
                  <a:ext uri="{FF2B5EF4-FFF2-40B4-BE49-F238E27FC236}">
                    <a16:creationId xmlns:a16="http://schemas.microsoft.com/office/drawing/2014/main" id="{9767EC9E-977F-40E8-9E99-D1A596FAEA73}"/>
                  </a:ext>
                </a:extLst>
              </p:cNvPr>
              <p:cNvSpPr/>
              <p:nvPr/>
            </p:nvSpPr>
            <p:spPr>
              <a:xfrm>
                <a:off x="10265466" y="710658"/>
                <a:ext cx="23203" cy="16546"/>
              </a:xfrm>
              <a:custGeom>
                <a:avLst/>
                <a:gdLst>
                  <a:gd name="connsiteX0" fmla="*/ 21016 w 23203"/>
                  <a:gd name="connsiteY0" fmla="*/ 16547 h 16546"/>
                  <a:gd name="connsiteX1" fmla="*/ 17973 w 23203"/>
                  <a:gd name="connsiteY1" fmla="*/ 15215 h 16546"/>
                  <a:gd name="connsiteX2" fmla="*/ 10461 w 23203"/>
                  <a:gd name="connsiteY2" fmla="*/ 12267 h 16546"/>
                  <a:gd name="connsiteX3" fmla="*/ 2853 w 23203"/>
                  <a:gd name="connsiteY3" fmla="*/ 9510 h 16546"/>
                  <a:gd name="connsiteX4" fmla="*/ 0 w 23203"/>
                  <a:gd name="connsiteY4" fmla="*/ 8654 h 16546"/>
                  <a:gd name="connsiteX5" fmla="*/ 1426 w 23203"/>
                  <a:gd name="connsiteY5" fmla="*/ 0 h 16546"/>
                  <a:gd name="connsiteX6" fmla="*/ 4850 w 23203"/>
                  <a:gd name="connsiteY6" fmla="*/ 1046 h 16546"/>
                  <a:gd name="connsiteX7" fmla="*/ 12648 w 23203"/>
                  <a:gd name="connsiteY7" fmla="*/ 3709 h 16546"/>
                  <a:gd name="connsiteX8" fmla="*/ 20351 w 23203"/>
                  <a:gd name="connsiteY8" fmla="*/ 6752 h 16546"/>
                  <a:gd name="connsiteX9" fmla="*/ 23204 w 23203"/>
                  <a:gd name="connsiteY9" fmla="*/ 7988 h 16546"/>
                  <a:gd name="connsiteX10" fmla="*/ 21016 w 23203"/>
                  <a:gd name="connsiteY10" fmla="*/ 16547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203" h="16546">
                    <a:moveTo>
                      <a:pt x="21016" y="16547"/>
                    </a:moveTo>
                    <a:cubicBezTo>
                      <a:pt x="19685" y="15976"/>
                      <a:pt x="18544" y="15501"/>
                      <a:pt x="17973" y="15215"/>
                    </a:cubicBezTo>
                    <a:cubicBezTo>
                      <a:pt x="16737" y="14740"/>
                      <a:pt x="11792" y="12648"/>
                      <a:pt x="10461" y="12267"/>
                    </a:cubicBezTo>
                    <a:cubicBezTo>
                      <a:pt x="9129" y="11792"/>
                      <a:pt x="4089" y="9985"/>
                      <a:pt x="2853" y="9510"/>
                    </a:cubicBezTo>
                    <a:cubicBezTo>
                      <a:pt x="2473" y="9319"/>
                      <a:pt x="1331" y="9034"/>
                      <a:pt x="0" y="8654"/>
                    </a:cubicBezTo>
                    <a:lnTo>
                      <a:pt x="1426" y="0"/>
                    </a:lnTo>
                    <a:cubicBezTo>
                      <a:pt x="2948" y="475"/>
                      <a:pt x="4279" y="856"/>
                      <a:pt x="4850" y="1046"/>
                    </a:cubicBezTo>
                    <a:cubicBezTo>
                      <a:pt x="6181" y="1426"/>
                      <a:pt x="11412" y="3233"/>
                      <a:pt x="12648" y="3709"/>
                    </a:cubicBezTo>
                    <a:cubicBezTo>
                      <a:pt x="13979" y="4184"/>
                      <a:pt x="19114" y="6181"/>
                      <a:pt x="20351" y="6752"/>
                    </a:cubicBezTo>
                    <a:cubicBezTo>
                      <a:pt x="20826" y="6942"/>
                      <a:pt x="21967" y="7418"/>
                      <a:pt x="23204" y="7988"/>
                    </a:cubicBezTo>
                    <a:lnTo>
                      <a:pt x="21016" y="16547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2" name="Frihåndsform: figur 241">
                <a:extLst>
                  <a:ext uri="{FF2B5EF4-FFF2-40B4-BE49-F238E27FC236}">
                    <a16:creationId xmlns:a16="http://schemas.microsoft.com/office/drawing/2014/main" id="{0E27C37F-7E96-4C17-B357-FC11FC0F2B2C}"/>
                  </a:ext>
                </a:extLst>
              </p:cNvPr>
              <p:cNvSpPr/>
              <p:nvPr/>
            </p:nvSpPr>
            <p:spPr>
              <a:xfrm>
                <a:off x="10121109" y="710848"/>
                <a:ext cx="23108" cy="16166"/>
              </a:xfrm>
              <a:custGeom>
                <a:avLst/>
                <a:gdLst>
                  <a:gd name="connsiteX0" fmla="*/ 23109 w 23108"/>
                  <a:gd name="connsiteY0" fmla="*/ 8273 h 16166"/>
                  <a:gd name="connsiteX1" fmla="*/ 19590 w 23108"/>
                  <a:gd name="connsiteY1" fmla="*/ 9415 h 16166"/>
                  <a:gd name="connsiteX2" fmla="*/ 11982 w 23108"/>
                  <a:gd name="connsiteY2" fmla="*/ 12172 h 16166"/>
                  <a:gd name="connsiteX3" fmla="*/ 4470 w 23108"/>
                  <a:gd name="connsiteY3" fmla="*/ 15120 h 16166"/>
                  <a:gd name="connsiteX4" fmla="*/ 2092 w 23108"/>
                  <a:gd name="connsiteY4" fmla="*/ 16166 h 16166"/>
                  <a:gd name="connsiteX5" fmla="*/ 0 w 23108"/>
                  <a:gd name="connsiteY5" fmla="*/ 8083 h 16166"/>
                  <a:gd name="connsiteX6" fmla="*/ 3519 w 23108"/>
                  <a:gd name="connsiteY6" fmla="*/ 6562 h 16166"/>
                  <a:gd name="connsiteX7" fmla="*/ 11126 w 23108"/>
                  <a:gd name="connsiteY7" fmla="*/ 3519 h 16166"/>
                  <a:gd name="connsiteX8" fmla="*/ 18924 w 23108"/>
                  <a:gd name="connsiteY8" fmla="*/ 856 h 16166"/>
                  <a:gd name="connsiteX9" fmla="*/ 21777 w 23108"/>
                  <a:gd name="connsiteY9" fmla="*/ 0 h 16166"/>
                  <a:gd name="connsiteX10" fmla="*/ 23109 w 23108"/>
                  <a:gd name="connsiteY10" fmla="*/ 8273 h 1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08" h="16166">
                    <a:moveTo>
                      <a:pt x="23109" y="8273"/>
                    </a:moveTo>
                    <a:cubicBezTo>
                      <a:pt x="21397" y="8749"/>
                      <a:pt x="20065" y="9224"/>
                      <a:pt x="19590" y="9415"/>
                    </a:cubicBezTo>
                    <a:cubicBezTo>
                      <a:pt x="18354" y="9795"/>
                      <a:pt x="13218" y="11697"/>
                      <a:pt x="11982" y="12172"/>
                    </a:cubicBezTo>
                    <a:cubicBezTo>
                      <a:pt x="10841" y="12648"/>
                      <a:pt x="5706" y="14645"/>
                      <a:pt x="4470" y="15120"/>
                    </a:cubicBezTo>
                    <a:cubicBezTo>
                      <a:pt x="3994" y="15311"/>
                      <a:pt x="3138" y="15691"/>
                      <a:pt x="2092" y="16166"/>
                    </a:cubicBezTo>
                    <a:lnTo>
                      <a:pt x="0" y="8083"/>
                    </a:lnTo>
                    <a:cubicBezTo>
                      <a:pt x="1522" y="7418"/>
                      <a:pt x="2853" y="6847"/>
                      <a:pt x="3519" y="6562"/>
                    </a:cubicBezTo>
                    <a:cubicBezTo>
                      <a:pt x="4755" y="5991"/>
                      <a:pt x="9890" y="3994"/>
                      <a:pt x="11126" y="3519"/>
                    </a:cubicBezTo>
                    <a:cubicBezTo>
                      <a:pt x="12458" y="3043"/>
                      <a:pt x="17593" y="1236"/>
                      <a:pt x="18924" y="856"/>
                    </a:cubicBezTo>
                    <a:cubicBezTo>
                      <a:pt x="19400" y="666"/>
                      <a:pt x="20541" y="285"/>
                      <a:pt x="21777" y="0"/>
                    </a:cubicBezTo>
                    <a:lnTo>
                      <a:pt x="23109" y="827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3" name="Frihåndsform: figur 242">
                <a:extLst>
                  <a:ext uri="{FF2B5EF4-FFF2-40B4-BE49-F238E27FC236}">
                    <a16:creationId xmlns:a16="http://schemas.microsoft.com/office/drawing/2014/main" id="{1F7F74BF-5D68-4835-8183-F2D9A50BE69D}"/>
                  </a:ext>
                </a:extLst>
              </p:cNvPr>
              <p:cNvSpPr/>
              <p:nvPr/>
            </p:nvSpPr>
            <p:spPr>
              <a:xfrm>
                <a:off x="10252342" y="898280"/>
                <a:ext cx="21967" cy="12271"/>
              </a:xfrm>
              <a:custGeom>
                <a:avLst/>
                <a:gdLst>
                  <a:gd name="connsiteX0" fmla="*/ 21967 w 21967"/>
                  <a:gd name="connsiteY0" fmla="*/ 4093 h 12271"/>
                  <a:gd name="connsiteX1" fmla="*/ 20351 w 21967"/>
                  <a:gd name="connsiteY1" fmla="*/ 5424 h 12271"/>
                  <a:gd name="connsiteX2" fmla="*/ 19685 w 21967"/>
                  <a:gd name="connsiteY2" fmla="*/ 6090 h 12271"/>
                  <a:gd name="connsiteX3" fmla="*/ 11412 w 21967"/>
                  <a:gd name="connsiteY3" fmla="*/ 2952 h 12271"/>
                  <a:gd name="connsiteX4" fmla="*/ 8178 w 21967"/>
                  <a:gd name="connsiteY4" fmla="*/ 3427 h 12271"/>
                  <a:gd name="connsiteX5" fmla="*/ 4374 w 21967"/>
                  <a:gd name="connsiteY5" fmla="*/ 5615 h 12271"/>
                  <a:gd name="connsiteX6" fmla="*/ 3709 w 21967"/>
                  <a:gd name="connsiteY6" fmla="*/ 9609 h 12271"/>
                  <a:gd name="connsiteX7" fmla="*/ 5801 w 21967"/>
                  <a:gd name="connsiteY7" fmla="*/ 7231 h 12271"/>
                  <a:gd name="connsiteX8" fmla="*/ 7513 w 21967"/>
                  <a:gd name="connsiteY8" fmla="*/ 9133 h 12271"/>
                  <a:gd name="connsiteX9" fmla="*/ 7513 w 21967"/>
                  <a:gd name="connsiteY9" fmla="*/ 9609 h 12271"/>
                  <a:gd name="connsiteX10" fmla="*/ 5325 w 21967"/>
                  <a:gd name="connsiteY10" fmla="*/ 12081 h 12271"/>
                  <a:gd name="connsiteX11" fmla="*/ 3994 w 21967"/>
                  <a:gd name="connsiteY11" fmla="*/ 12271 h 12271"/>
                  <a:gd name="connsiteX12" fmla="*/ 761 w 21967"/>
                  <a:gd name="connsiteY12" fmla="*/ 10560 h 12271"/>
                  <a:gd name="connsiteX13" fmla="*/ 0 w 21967"/>
                  <a:gd name="connsiteY13" fmla="*/ 7707 h 12271"/>
                  <a:gd name="connsiteX14" fmla="*/ 6657 w 21967"/>
                  <a:gd name="connsiteY14" fmla="*/ 670 h 12271"/>
                  <a:gd name="connsiteX15" fmla="*/ 10936 w 21967"/>
                  <a:gd name="connsiteY15" fmla="*/ 4 h 12271"/>
                  <a:gd name="connsiteX16" fmla="*/ 21967 w 21967"/>
                  <a:gd name="connsiteY16" fmla="*/ 4093 h 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967" h="12271">
                    <a:moveTo>
                      <a:pt x="21967" y="4093"/>
                    </a:moveTo>
                    <a:cubicBezTo>
                      <a:pt x="21397" y="4474"/>
                      <a:pt x="20826" y="4854"/>
                      <a:pt x="20351" y="5424"/>
                    </a:cubicBezTo>
                    <a:cubicBezTo>
                      <a:pt x="20065" y="5710"/>
                      <a:pt x="19875" y="5900"/>
                      <a:pt x="19685" y="6090"/>
                    </a:cubicBezTo>
                    <a:cubicBezTo>
                      <a:pt x="17022" y="4093"/>
                      <a:pt x="13884" y="2952"/>
                      <a:pt x="11412" y="2952"/>
                    </a:cubicBezTo>
                    <a:cubicBezTo>
                      <a:pt x="10270" y="2952"/>
                      <a:pt x="9224" y="3047"/>
                      <a:pt x="8178" y="3427"/>
                    </a:cubicBezTo>
                    <a:cubicBezTo>
                      <a:pt x="6657" y="3903"/>
                      <a:pt x="5325" y="4664"/>
                      <a:pt x="4374" y="5615"/>
                    </a:cubicBezTo>
                    <a:cubicBezTo>
                      <a:pt x="3328" y="6661"/>
                      <a:pt x="2853" y="8563"/>
                      <a:pt x="3709" y="9609"/>
                    </a:cubicBezTo>
                    <a:cubicBezTo>
                      <a:pt x="3709" y="8182"/>
                      <a:pt x="4565" y="7231"/>
                      <a:pt x="5801" y="7231"/>
                    </a:cubicBezTo>
                    <a:cubicBezTo>
                      <a:pt x="6467" y="7231"/>
                      <a:pt x="7418" y="7802"/>
                      <a:pt x="7513" y="9133"/>
                    </a:cubicBezTo>
                    <a:cubicBezTo>
                      <a:pt x="7513" y="9323"/>
                      <a:pt x="7513" y="9514"/>
                      <a:pt x="7513" y="9609"/>
                    </a:cubicBezTo>
                    <a:cubicBezTo>
                      <a:pt x="7513" y="10845"/>
                      <a:pt x="6657" y="11701"/>
                      <a:pt x="5325" y="12081"/>
                    </a:cubicBezTo>
                    <a:cubicBezTo>
                      <a:pt x="4945" y="12271"/>
                      <a:pt x="4470" y="12271"/>
                      <a:pt x="3994" y="12271"/>
                    </a:cubicBezTo>
                    <a:cubicBezTo>
                      <a:pt x="2663" y="12271"/>
                      <a:pt x="1331" y="11701"/>
                      <a:pt x="761" y="10560"/>
                    </a:cubicBezTo>
                    <a:cubicBezTo>
                      <a:pt x="190" y="9609"/>
                      <a:pt x="0" y="8563"/>
                      <a:pt x="0" y="7707"/>
                    </a:cubicBezTo>
                    <a:cubicBezTo>
                      <a:pt x="0" y="4664"/>
                      <a:pt x="2663" y="1811"/>
                      <a:pt x="6657" y="670"/>
                    </a:cubicBezTo>
                    <a:cubicBezTo>
                      <a:pt x="7988" y="194"/>
                      <a:pt x="9415" y="4"/>
                      <a:pt x="10936" y="4"/>
                    </a:cubicBezTo>
                    <a:cubicBezTo>
                      <a:pt x="14360" y="-91"/>
                      <a:pt x="18734" y="1526"/>
                      <a:pt x="21967" y="409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4" name="Frihåndsform: figur 243">
                <a:extLst>
                  <a:ext uri="{FF2B5EF4-FFF2-40B4-BE49-F238E27FC236}">
                    <a16:creationId xmlns:a16="http://schemas.microsoft.com/office/drawing/2014/main" id="{6D198249-E4CE-4ECB-9D09-66E5D92902A8}"/>
                  </a:ext>
                </a:extLst>
              </p:cNvPr>
              <p:cNvSpPr/>
              <p:nvPr/>
            </p:nvSpPr>
            <p:spPr>
              <a:xfrm>
                <a:off x="10243118" y="932899"/>
                <a:ext cx="21777" cy="12267"/>
              </a:xfrm>
              <a:custGeom>
                <a:avLst/>
                <a:gdLst>
                  <a:gd name="connsiteX0" fmla="*/ 0 w 21777"/>
                  <a:gd name="connsiteY0" fmla="*/ 8083 h 12267"/>
                  <a:gd name="connsiteX1" fmla="*/ 1617 w 21777"/>
                  <a:gd name="connsiteY1" fmla="*/ 6752 h 12267"/>
                  <a:gd name="connsiteX2" fmla="*/ 2282 w 21777"/>
                  <a:gd name="connsiteY2" fmla="*/ 6086 h 12267"/>
                  <a:gd name="connsiteX3" fmla="*/ 10461 w 21777"/>
                  <a:gd name="connsiteY3" fmla="*/ 9224 h 12267"/>
                  <a:gd name="connsiteX4" fmla="*/ 13694 w 21777"/>
                  <a:gd name="connsiteY4" fmla="*/ 8749 h 12267"/>
                  <a:gd name="connsiteX5" fmla="*/ 17498 w 21777"/>
                  <a:gd name="connsiteY5" fmla="*/ 6657 h 12267"/>
                  <a:gd name="connsiteX6" fmla="*/ 18164 w 21777"/>
                  <a:gd name="connsiteY6" fmla="*/ 2663 h 12267"/>
                  <a:gd name="connsiteX7" fmla="*/ 16071 w 21777"/>
                  <a:gd name="connsiteY7" fmla="*/ 5040 h 12267"/>
                  <a:gd name="connsiteX8" fmla="*/ 14360 w 21777"/>
                  <a:gd name="connsiteY8" fmla="*/ 3138 h 12267"/>
                  <a:gd name="connsiteX9" fmla="*/ 14360 w 21777"/>
                  <a:gd name="connsiteY9" fmla="*/ 2663 h 12267"/>
                  <a:gd name="connsiteX10" fmla="*/ 16452 w 21777"/>
                  <a:gd name="connsiteY10" fmla="*/ 190 h 12267"/>
                  <a:gd name="connsiteX11" fmla="*/ 17783 w 21777"/>
                  <a:gd name="connsiteY11" fmla="*/ 0 h 12267"/>
                  <a:gd name="connsiteX12" fmla="*/ 21016 w 21777"/>
                  <a:gd name="connsiteY12" fmla="*/ 1712 h 12267"/>
                  <a:gd name="connsiteX13" fmla="*/ 21777 w 21777"/>
                  <a:gd name="connsiteY13" fmla="*/ 4565 h 12267"/>
                  <a:gd name="connsiteX14" fmla="*/ 15120 w 21777"/>
                  <a:gd name="connsiteY14" fmla="*/ 11602 h 12267"/>
                  <a:gd name="connsiteX15" fmla="*/ 10841 w 21777"/>
                  <a:gd name="connsiteY15" fmla="*/ 12268 h 12267"/>
                  <a:gd name="connsiteX16" fmla="*/ 0 w 21777"/>
                  <a:gd name="connsiteY16" fmla="*/ 8083 h 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777" h="12267">
                    <a:moveTo>
                      <a:pt x="0" y="8083"/>
                    </a:moveTo>
                    <a:cubicBezTo>
                      <a:pt x="571" y="7703"/>
                      <a:pt x="1046" y="7322"/>
                      <a:pt x="1617" y="6752"/>
                    </a:cubicBezTo>
                    <a:cubicBezTo>
                      <a:pt x="1902" y="6467"/>
                      <a:pt x="2092" y="6276"/>
                      <a:pt x="2282" y="6086"/>
                    </a:cubicBezTo>
                    <a:cubicBezTo>
                      <a:pt x="4945" y="8083"/>
                      <a:pt x="8083" y="9224"/>
                      <a:pt x="10461" y="9224"/>
                    </a:cubicBezTo>
                    <a:cubicBezTo>
                      <a:pt x="11697" y="9224"/>
                      <a:pt x="12743" y="9034"/>
                      <a:pt x="13694" y="8749"/>
                    </a:cubicBezTo>
                    <a:cubicBezTo>
                      <a:pt x="15216" y="8273"/>
                      <a:pt x="16547" y="7513"/>
                      <a:pt x="17498" y="6657"/>
                    </a:cubicBezTo>
                    <a:cubicBezTo>
                      <a:pt x="18544" y="5611"/>
                      <a:pt x="19019" y="3709"/>
                      <a:pt x="18164" y="2663"/>
                    </a:cubicBezTo>
                    <a:cubicBezTo>
                      <a:pt x="18164" y="4089"/>
                      <a:pt x="17308" y="5040"/>
                      <a:pt x="16071" y="5040"/>
                    </a:cubicBezTo>
                    <a:cubicBezTo>
                      <a:pt x="15406" y="5040"/>
                      <a:pt x="14455" y="4470"/>
                      <a:pt x="14360" y="3138"/>
                    </a:cubicBezTo>
                    <a:cubicBezTo>
                      <a:pt x="14360" y="2948"/>
                      <a:pt x="14360" y="2758"/>
                      <a:pt x="14360" y="2663"/>
                    </a:cubicBezTo>
                    <a:cubicBezTo>
                      <a:pt x="14360" y="1426"/>
                      <a:pt x="15216" y="571"/>
                      <a:pt x="16452" y="190"/>
                    </a:cubicBezTo>
                    <a:cubicBezTo>
                      <a:pt x="16832" y="95"/>
                      <a:pt x="17308" y="0"/>
                      <a:pt x="17783" y="0"/>
                    </a:cubicBezTo>
                    <a:cubicBezTo>
                      <a:pt x="19114" y="0"/>
                      <a:pt x="20446" y="571"/>
                      <a:pt x="21016" y="1712"/>
                    </a:cubicBezTo>
                    <a:cubicBezTo>
                      <a:pt x="21587" y="2663"/>
                      <a:pt x="21777" y="3709"/>
                      <a:pt x="21777" y="4565"/>
                    </a:cubicBezTo>
                    <a:cubicBezTo>
                      <a:pt x="21777" y="7608"/>
                      <a:pt x="19114" y="10461"/>
                      <a:pt x="15120" y="11602"/>
                    </a:cubicBezTo>
                    <a:cubicBezTo>
                      <a:pt x="13789" y="12077"/>
                      <a:pt x="12363" y="12268"/>
                      <a:pt x="10841" y="12268"/>
                    </a:cubicBezTo>
                    <a:cubicBezTo>
                      <a:pt x="7608" y="12172"/>
                      <a:pt x="3233" y="10651"/>
                      <a:pt x="0" y="808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5" name="Frihåndsform: figur 244">
                <a:extLst>
                  <a:ext uri="{FF2B5EF4-FFF2-40B4-BE49-F238E27FC236}">
                    <a16:creationId xmlns:a16="http://schemas.microsoft.com/office/drawing/2014/main" id="{5E793171-94DA-4C9C-A8A5-BFB478CA2BD3}"/>
                  </a:ext>
                </a:extLst>
              </p:cNvPr>
              <p:cNvSpPr/>
              <p:nvPr/>
            </p:nvSpPr>
            <p:spPr>
              <a:xfrm>
                <a:off x="10194714" y="993952"/>
                <a:ext cx="19399" cy="18448"/>
              </a:xfrm>
              <a:custGeom>
                <a:avLst/>
                <a:gdLst>
                  <a:gd name="connsiteX0" fmla="*/ 19114 w 19399"/>
                  <a:gd name="connsiteY0" fmla="*/ 11792 h 18448"/>
                  <a:gd name="connsiteX1" fmla="*/ 9890 w 19399"/>
                  <a:gd name="connsiteY1" fmla="*/ 18449 h 18448"/>
                  <a:gd name="connsiteX2" fmla="*/ 0 w 19399"/>
                  <a:gd name="connsiteY2" fmla="*/ 9890 h 18448"/>
                  <a:gd name="connsiteX3" fmla="*/ 0 w 19399"/>
                  <a:gd name="connsiteY3" fmla="*/ 9700 h 18448"/>
                  <a:gd name="connsiteX4" fmla="*/ 9700 w 19399"/>
                  <a:gd name="connsiteY4" fmla="*/ 0 h 18448"/>
                  <a:gd name="connsiteX5" fmla="*/ 19400 w 19399"/>
                  <a:gd name="connsiteY5" fmla="*/ 9700 h 18448"/>
                  <a:gd name="connsiteX6" fmla="*/ 19114 w 19399"/>
                  <a:gd name="connsiteY6" fmla="*/ 11792 h 1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8448">
                    <a:moveTo>
                      <a:pt x="19114" y="11792"/>
                    </a:moveTo>
                    <a:cubicBezTo>
                      <a:pt x="14930" y="12077"/>
                      <a:pt x="11412" y="14740"/>
                      <a:pt x="9890" y="18449"/>
                    </a:cubicBezTo>
                    <a:cubicBezTo>
                      <a:pt x="8939" y="13789"/>
                      <a:pt x="4850" y="10080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400" y="10366"/>
                      <a:pt x="19305" y="11126"/>
                      <a:pt x="19114" y="1179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6" name="Frihåndsform: figur 245">
                <a:extLst>
                  <a:ext uri="{FF2B5EF4-FFF2-40B4-BE49-F238E27FC236}">
                    <a16:creationId xmlns:a16="http://schemas.microsoft.com/office/drawing/2014/main" id="{D8D78F60-0FE6-4D8B-B850-C790F0B74762}"/>
                  </a:ext>
                </a:extLst>
              </p:cNvPr>
              <p:cNvSpPr/>
              <p:nvPr/>
            </p:nvSpPr>
            <p:spPr>
              <a:xfrm>
                <a:off x="10215159" y="995854"/>
                <a:ext cx="19399" cy="18353"/>
              </a:xfrm>
              <a:custGeom>
                <a:avLst/>
                <a:gdLst>
                  <a:gd name="connsiteX0" fmla="*/ 19114 w 19399"/>
                  <a:gd name="connsiteY0" fmla="*/ 11697 h 18353"/>
                  <a:gd name="connsiteX1" fmla="*/ 9890 w 19399"/>
                  <a:gd name="connsiteY1" fmla="*/ 18354 h 18353"/>
                  <a:gd name="connsiteX2" fmla="*/ 0 w 19399"/>
                  <a:gd name="connsiteY2" fmla="*/ 9890 h 18353"/>
                  <a:gd name="connsiteX3" fmla="*/ 0 w 19399"/>
                  <a:gd name="connsiteY3" fmla="*/ 9700 h 18353"/>
                  <a:gd name="connsiteX4" fmla="*/ 9700 w 19399"/>
                  <a:gd name="connsiteY4" fmla="*/ 0 h 18353"/>
                  <a:gd name="connsiteX5" fmla="*/ 19400 w 19399"/>
                  <a:gd name="connsiteY5" fmla="*/ 9700 h 18353"/>
                  <a:gd name="connsiteX6" fmla="*/ 19114 w 19399"/>
                  <a:gd name="connsiteY6" fmla="*/ 11697 h 1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8353">
                    <a:moveTo>
                      <a:pt x="19114" y="11697"/>
                    </a:moveTo>
                    <a:cubicBezTo>
                      <a:pt x="14930" y="11982"/>
                      <a:pt x="11317" y="14645"/>
                      <a:pt x="9890" y="18354"/>
                    </a:cubicBezTo>
                    <a:cubicBezTo>
                      <a:pt x="8939" y="13694"/>
                      <a:pt x="4850" y="10080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305" y="10366"/>
                      <a:pt x="19210" y="11031"/>
                      <a:pt x="19114" y="1169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7" name="Frihåndsform: figur 246">
                <a:extLst>
                  <a:ext uri="{FF2B5EF4-FFF2-40B4-BE49-F238E27FC236}">
                    <a16:creationId xmlns:a16="http://schemas.microsoft.com/office/drawing/2014/main" id="{89121FCE-E821-440E-A1D7-20D2847C9F39}"/>
                  </a:ext>
                </a:extLst>
              </p:cNvPr>
              <p:cNvSpPr/>
              <p:nvPr/>
            </p:nvSpPr>
            <p:spPr>
              <a:xfrm>
                <a:off x="10235415" y="997565"/>
                <a:ext cx="19399" cy="18448"/>
              </a:xfrm>
              <a:custGeom>
                <a:avLst/>
                <a:gdLst>
                  <a:gd name="connsiteX0" fmla="*/ 19019 w 19399"/>
                  <a:gd name="connsiteY0" fmla="*/ 11792 h 18448"/>
                  <a:gd name="connsiteX1" fmla="*/ 9890 w 19399"/>
                  <a:gd name="connsiteY1" fmla="*/ 18449 h 18448"/>
                  <a:gd name="connsiteX2" fmla="*/ 0 w 19399"/>
                  <a:gd name="connsiteY2" fmla="*/ 9890 h 18448"/>
                  <a:gd name="connsiteX3" fmla="*/ 0 w 19399"/>
                  <a:gd name="connsiteY3" fmla="*/ 9700 h 18448"/>
                  <a:gd name="connsiteX4" fmla="*/ 9700 w 19399"/>
                  <a:gd name="connsiteY4" fmla="*/ 0 h 18448"/>
                  <a:gd name="connsiteX5" fmla="*/ 19400 w 19399"/>
                  <a:gd name="connsiteY5" fmla="*/ 9700 h 18448"/>
                  <a:gd name="connsiteX6" fmla="*/ 19019 w 19399"/>
                  <a:gd name="connsiteY6" fmla="*/ 11792 h 1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8448">
                    <a:moveTo>
                      <a:pt x="19019" y="11792"/>
                    </a:moveTo>
                    <a:cubicBezTo>
                      <a:pt x="14835" y="12077"/>
                      <a:pt x="11317" y="14740"/>
                      <a:pt x="9890" y="18449"/>
                    </a:cubicBezTo>
                    <a:cubicBezTo>
                      <a:pt x="8939" y="13789"/>
                      <a:pt x="4850" y="10080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305" y="10461"/>
                      <a:pt x="19210" y="11126"/>
                      <a:pt x="19019" y="1179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8" name="Frihåndsform: figur 247">
                <a:extLst>
                  <a:ext uri="{FF2B5EF4-FFF2-40B4-BE49-F238E27FC236}">
                    <a16:creationId xmlns:a16="http://schemas.microsoft.com/office/drawing/2014/main" id="{DED9AB8A-7AD3-4192-96D0-5BCED3EC2452}"/>
                  </a:ext>
                </a:extLst>
              </p:cNvPr>
              <p:cNvSpPr/>
              <p:nvPr/>
            </p:nvSpPr>
            <p:spPr>
              <a:xfrm>
                <a:off x="10164283" y="1006695"/>
                <a:ext cx="19304" cy="18258"/>
              </a:xfrm>
              <a:custGeom>
                <a:avLst/>
                <a:gdLst>
                  <a:gd name="connsiteX0" fmla="*/ 19305 w 19304"/>
                  <a:gd name="connsiteY0" fmla="*/ 9034 h 18258"/>
                  <a:gd name="connsiteX1" fmla="*/ 19305 w 19304"/>
                  <a:gd name="connsiteY1" fmla="*/ 9415 h 18258"/>
                  <a:gd name="connsiteX2" fmla="*/ 19305 w 19304"/>
                  <a:gd name="connsiteY2" fmla="*/ 9605 h 18258"/>
                  <a:gd name="connsiteX3" fmla="*/ 19305 w 19304"/>
                  <a:gd name="connsiteY3" fmla="*/ 9795 h 18258"/>
                  <a:gd name="connsiteX4" fmla="*/ 9415 w 19304"/>
                  <a:gd name="connsiteY4" fmla="*/ 18259 h 18258"/>
                  <a:gd name="connsiteX5" fmla="*/ 190 w 19304"/>
                  <a:gd name="connsiteY5" fmla="*/ 11602 h 18258"/>
                  <a:gd name="connsiteX6" fmla="*/ 0 w 19304"/>
                  <a:gd name="connsiteY6" fmla="*/ 10651 h 18258"/>
                  <a:gd name="connsiteX7" fmla="*/ 0 w 19304"/>
                  <a:gd name="connsiteY7" fmla="*/ 10556 h 18258"/>
                  <a:gd name="connsiteX8" fmla="*/ 0 w 19304"/>
                  <a:gd name="connsiteY8" fmla="*/ 9700 h 18258"/>
                  <a:gd name="connsiteX9" fmla="*/ 9700 w 19304"/>
                  <a:gd name="connsiteY9" fmla="*/ 0 h 18258"/>
                  <a:gd name="connsiteX10" fmla="*/ 19305 w 19304"/>
                  <a:gd name="connsiteY10" fmla="*/ 8464 h 18258"/>
                  <a:gd name="connsiteX11" fmla="*/ 19305 w 19304"/>
                  <a:gd name="connsiteY11" fmla="*/ 9034 h 1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04" h="18258">
                    <a:moveTo>
                      <a:pt x="19305" y="9034"/>
                    </a:moveTo>
                    <a:lnTo>
                      <a:pt x="19305" y="9415"/>
                    </a:lnTo>
                    <a:lnTo>
                      <a:pt x="19305" y="9605"/>
                    </a:lnTo>
                    <a:lnTo>
                      <a:pt x="19305" y="9795"/>
                    </a:lnTo>
                    <a:cubicBezTo>
                      <a:pt x="14455" y="10080"/>
                      <a:pt x="10366" y="13599"/>
                      <a:pt x="9415" y="18259"/>
                    </a:cubicBezTo>
                    <a:cubicBezTo>
                      <a:pt x="7893" y="14550"/>
                      <a:pt x="4279" y="11792"/>
                      <a:pt x="190" y="11602"/>
                    </a:cubicBezTo>
                    <a:cubicBezTo>
                      <a:pt x="95" y="11317"/>
                      <a:pt x="0" y="10936"/>
                      <a:pt x="0" y="10651"/>
                    </a:cubicBezTo>
                    <a:lnTo>
                      <a:pt x="0" y="10556"/>
                    </a:lnTo>
                    <a:cubicBezTo>
                      <a:pt x="0" y="10270"/>
                      <a:pt x="0" y="9985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4645" y="0"/>
                      <a:pt x="18734" y="3709"/>
                      <a:pt x="19305" y="8464"/>
                    </a:cubicBezTo>
                    <a:cubicBezTo>
                      <a:pt x="19305" y="8559"/>
                      <a:pt x="19305" y="8844"/>
                      <a:pt x="19305" y="903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49" name="Frihåndsform: figur 248">
                <a:extLst>
                  <a:ext uri="{FF2B5EF4-FFF2-40B4-BE49-F238E27FC236}">
                    <a16:creationId xmlns:a16="http://schemas.microsoft.com/office/drawing/2014/main" id="{656EBFBA-E2AA-4727-A92F-4077481BF2A0}"/>
                  </a:ext>
                </a:extLst>
              </p:cNvPr>
              <p:cNvSpPr/>
              <p:nvPr/>
            </p:nvSpPr>
            <p:spPr>
              <a:xfrm>
                <a:off x="10184443" y="1004698"/>
                <a:ext cx="19399" cy="18448"/>
              </a:xfrm>
              <a:custGeom>
                <a:avLst/>
                <a:gdLst>
                  <a:gd name="connsiteX0" fmla="*/ 19400 w 19399"/>
                  <a:gd name="connsiteY0" fmla="*/ 9129 h 18448"/>
                  <a:gd name="connsiteX1" fmla="*/ 19400 w 19399"/>
                  <a:gd name="connsiteY1" fmla="*/ 9510 h 18448"/>
                  <a:gd name="connsiteX2" fmla="*/ 19400 w 19399"/>
                  <a:gd name="connsiteY2" fmla="*/ 9700 h 18448"/>
                  <a:gd name="connsiteX3" fmla="*/ 19400 w 19399"/>
                  <a:gd name="connsiteY3" fmla="*/ 9890 h 18448"/>
                  <a:gd name="connsiteX4" fmla="*/ 9510 w 19399"/>
                  <a:gd name="connsiteY4" fmla="*/ 18449 h 18448"/>
                  <a:gd name="connsiteX5" fmla="*/ 285 w 19399"/>
                  <a:gd name="connsiteY5" fmla="*/ 11792 h 18448"/>
                  <a:gd name="connsiteX6" fmla="*/ 95 w 19399"/>
                  <a:gd name="connsiteY6" fmla="*/ 10746 h 18448"/>
                  <a:gd name="connsiteX7" fmla="*/ 95 w 19399"/>
                  <a:gd name="connsiteY7" fmla="*/ 10461 h 18448"/>
                  <a:gd name="connsiteX8" fmla="*/ 0 w 19399"/>
                  <a:gd name="connsiteY8" fmla="*/ 9700 h 18448"/>
                  <a:gd name="connsiteX9" fmla="*/ 9700 w 19399"/>
                  <a:gd name="connsiteY9" fmla="*/ 0 h 18448"/>
                  <a:gd name="connsiteX10" fmla="*/ 19305 w 19399"/>
                  <a:gd name="connsiteY10" fmla="*/ 8464 h 18448"/>
                  <a:gd name="connsiteX11" fmla="*/ 19400 w 19399"/>
                  <a:gd name="connsiteY11" fmla="*/ 9129 h 1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99" h="18448">
                    <a:moveTo>
                      <a:pt x="19400" y="9129"/>
                    </a:moveTo>
                    <a:lnTo>
                      <a:pt x="19400" y="9510"/>
                    </a:lnTo>
                    <a:lnTo>
                      <a:pt x="19400" y="9700"/>
                    </a:lnTo>
                    <a:lnTo>
                      <a:pt x="19400" y="9890"/>
                    </a:lnTo>
                    <a:cubicBezTo>
                      <a:pt x="14455" y="10175"/>
                      <a:pt x="10461" y="13789"/>
                      <a:pt x="9510" y="18449"/>
                    </a:cubicBezTo>
                    <a:cubicBezTo>
                      <a:pt x="7988" y="14740"/>
                      <a:pt x="4470" y="12077"/>
                      <a:pt x="285" y="11792"/>
                    </a:cubicBezTo>
                    <a:cubicBezTo>
                      <a:pt x="190" y="11412"/>
                      <a:pt x="95" y="11126"/>
                      <a:pt x="95" y="10746"/>
                    </a:cubicBezTo>
                    <a:lnTo>
                      <a:pt x="95" y="10461"/>
                    </a:lnTo>
                    <a:cubicBezTo>
                      <a:pt x="0" y="10175"/>
                      <a:pt x="0" y="9985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4645" y="0"/>
                      <a:pt x="18734" y="3709"/>
                      <a:pt x="19305" y="8464"/>
                    </a:cubicBezTo>
                    <a:cubicBezTo>
                      <a:pt x="19400" y="8654"/>
                      <a:pt x="19400" y="8844"/>
                      <a:pt x="19400" y="912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0" name="Frihåndsform: figur 249">
                <a:extLst>
                  <a:ext uri="{FF2B5EF4-FFF2-40B4-BE49-F238E27FC236}">
                    <a16:creationId xmlns:a16="http://schemas.microsoft.com/office/drawing/2014/main" id="{51CCDE95-D0CC-4C5D-AAEC-F92D90B7A37D}"/>
                  </a:ext>
                </a:extLst>
              </p:cNvPr>
              <p:cNvSpPr/>
              <p:nvPr/>
            </p:nvSpPr>
            <p:spPr>
              <a:xfrm>
                <a:off x="10255671" y="999467"/>
                <a:ext cx="19399" cy="17688"/>
              </a:xfrm>
              <a:custGeom>
                <a:avLst/>
                <a:gdLst>
                  <a:gd name="connsiteX0" fmla="*/ 9795 w 19399"/>
                  <a:gd name="connsiteY0" fmla="*/ 17688 h 17688"/>
                  <a:gd name="connsiteX1" fmla="*/ 0 w 19399"/>
                  <a:gd name="connsiteY1" fmla="*/ 9890 h 17688"/>
                  <a:gd name="connsiteX2" fmla="*/ 0 w 19399"/>
                  <a:gd name="connsiteY2" fmla="*/ 9700 h 17688"/>
                  <a:gd name="connsiteX3" fmla="*/ 9700 w 19399"/>
                  <a:gd name="connsiteY3" fmla="*/ 0 h 17688"/>
                  <a:gd name="connsiteX4" fmla="*/ 19400 w 19399"/>
                  <a:gd name="connsiteY4" fmla="*/ 9700 h 17688"/>
                  <a:gd name="connsiteX5" fmla="*/ 19210 w 19399"/>
                  <a:gd name="connsiteY5" fmla="*/ 11507 h 17688"/>
                  <a:gd name="connsiteX6" fmla="*/ 9795 w 19399"/>
                  <a:gd name="connsiteY6" fmla="*/ 17688 h 1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7688">
                    <a:moveTo>
                      <a:pt x="9795" y="17688"/>
                    </a:moveTo>
                    <a:cubicBezTo>
                      <a:pt x="8559" y="13409"/>
                      <a:pt x="4660" y="10080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400" y="10366"/>
                      <a:pt x="19305" y="10936"/>
                      <a:pt x="19210" y="11507"/>
                    </a:cubicBezTo>
                    <a:cubicBezTo>
                      <a:pt x="16262" y="13694"/>
                      <a:pt x="13123" y="15786"/>
                      <a:pt x="9795" y="1768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1" name="Frihåndsform: figur 250">
                <a:extLst>
                  <a:ext uri="{FF2B5EF4-FFF2-40B4-BE49-F238E27FC236}">
                    <a16:creationId xmlns:a16="http://schemas.microsoft.com/office/drawing/2014/main" id="{FFE00409-52D0-4C71-B848-DA9CBF5254C3}"/>
                  </a:ext>
                </a:extLst>
              </p:cNvPr>
              <p:cNvSpPr/>
              <p:nvPr/>
            </p:nvSpPr>
            <p:spPr>
              <a:xfrm>
                <a:off x="10194714" y="1015444"/>
                <a:ext cx="19399" cy="17212"/>
              </a:xfrm>
              <a:custGeom>
                <a:avLst/>
                <a:gdLst>
                  <a:gd name="connsiteX0" fmla="*/ 15976 w 19399"/>
                  <a:gd name="connsiteY0" fmla="*/ 17117 h 17212"/>
                  <a:gd name="connsiteX1" fmla="*/ 10366 w 19399"/>
                  <a:gd name="connsiteY1" fmla="*/ 17213 h 17212"/>
                  <a:gd name="connsiteX2" fmla="*/ 3328 w 19399"/>
                  <a:gd name="connsiteY2" fmla="*/ 17022 h 17212"/>
                  <a:gd name="connsiteX3" fmla="*/ 0 w 19399"/>
                  <a:gd name="connsiteY3" fmla="*/ 9700 h 17212"/>
                  <a:gd name="connsiteX4" fmla="*/ 9700 w 19399"/>
                  <a:gd name="connsiteY4" fmla="*/ 0 h 17212"/>
                  <a:gd name="connsiteX5" fmla="*/ 19400 w 19399"/>
                  <a:gd name="connsiteY5" fmla="*/ 9700 h 17212"/>
                  <a:gd name="connsiteX6" fmla="*/ 15976 w 19399"/>
                  <a:gd name="connsiteY6" fmla="*/ 17117 h 1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7212">
                    <a:moveTo>
                      <a:pt x="15976" y="17117"/>
                    </a:moveTo>
                    <a:cubicBezTo>
                      <a:pt x="14074" y="17213"/>
                      <a:pt x="12172" y="17213"/>
                      <a:pt x="10366" y="17213"/>
                    </a:cubicBezTo>
                    <a:cubicBezTo>
                      <a:pt x="7988" y="17213"/>
                      <a:pt x="5611" y="17117"/>
                      <a:pt x="3328" y="17022"/>
                    </a:cubicBezTo>
                    <a:cubicBezTo>
                      <a:pt x="1331" y="15216"/>
                      <a:pt x="0" y="12648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400" y="12743"/>
                      <a:pt x="18068" y="15311"/>
                      <a:pt x="15976" y="1711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2" name="Frihåndsform: figur 251">
                <a:extLst>
                  <a:ext uri="{FF2B5EF4-FFF2-40B4-BE49-F238E27FC236}">
                    <a16:creationId xmlns:a16="http://schemas.microsoft.com/office/drawing/2014/main" id="{1AA7F170-4285-410A-8622-9933337545A6}"/>
                  </a:ext>
                </a:extLst>
              </p:cNvPr>
              <p:cNvSpPr/>
              <p:nvPr/>
            </p:nvSpPr>
            <p:spPr>
              <a:xfrm>
                <a:off x="10133756" y="999467"/>
                <a:ext cx="19209" cy="16546"/>
              </a:xfrm>
              <a:custGeom>
                <a:avLst/>
                <a:gdLst>
                  <a:gd name="connsiteX0" fmla="*/ 0 w 19209"/>
                  <a:gd name="connsiteY0" fmla="*/ 10366 h 16546"/>
                  <a:gd name="connsiteX1" fmla="*/ 0 w 19209"/>
                  <a:gd name="connsiteY1" fmla="*/ 9700 h 16546"/>
                  <a:gd name="connsiteX2" fmla="*/ 9700 w 19209"/>
                  <a:gd name="connsiteY2" fmla="*/ 0 h 16546"/>
                  <a:gd name="connsiteX3" fmla="*/ 19210 w 19209"/>
                  <a:gd name="connsiteY3" fmla="*/ 7988 h 16546"/>
                  <a:gd name="connsiteX4" fmla="*/ 9319 w 19209"/>
                  <a:gd name="connsiteY4" fmla="*/ 16547 h 16546"/>
                  <a:gd name="connsiteX5" fmla="*/ 3328 w 19209"/>
                  <a:gd name="connsiteY5" fmla="*/ 12743 h 16546"/>
                  <a:gd name="connsiteX6" fmla="*/ 0 w 19209"/>
                  <a:gd name="connsiteY6" fmla="*/ 10366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09" h="16546">
                    <a:moveTo>
                      <a:pt x="0" y="10366"/>
                    </a:moveTo>
                    <a:cubicBezTo>
                      <a:pt x="0" y="10270"/>
                      <a:pt x="0" y="9700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4360" y="0"/>
                      <a:pt x="18449" y="3519"/>
                      <a:pt x="19210" y="7988"/>
                    </a:cubicBezTo>
                    <a:cubicBezTo>
                      <a:pt x="14360" y="8273"/>
                      <a:pt x="10270" y="11887"/>
                      <a:pt x="9319" y="16547"/>
                    </a:cubicBezTo>
                    <a:cubicBezTo>
                      <a:pt x="7608" y="15501"/>
                      <a:pt x="5325" y="14074"/>
                      <a:pt x="3328" y="12743"/>
                    </a:cubicBezTo>
                    <a:cubicBezTo>
                      <a:pt x="2282" y="11982"/>
                      <a:pt x="1141" y="11317"/>
                      <a:pt x="0" y="10366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3" name="Frihåndsform: figur 252">
                <a:extLst>
                  <a:ext uri="{FF2B5EF4-FFF2-40B4-BE49-F238E27FC236}">
                    <a16:creationId xmlns:a16="http://schemas.microsoft.com/office/drawing/2014/main" id="{213B49BD-E4B9-402F-BABC-2C8FD1D4C267}"/>
                  </a:ext>
                </a:extLst>
              </p:cNvPr>
              <p:cNvSpPr/>
              <p:nvPr/>
            </p:nvSpPr>
            <p:spPr>
              <a:xfrm>
                <a:off x="10174363" y="995854"/>
                <a:ext cx="19209" cy="16546"/>
              </a:xfrm>
              <a:custGeom>
                <a:avLst/>
                <a:gdLst>
                  <a:gd name="connsiteX0" fmla="*/ 19210 w 19209"/>
                  <a:gd name="connsiteY0" fmla="*/ 7988 h 16546"/>
                  <a:gd name="connsiteX1" fmla="*/ 9319 w 19209"/>
                  <a:gd name="connsiteY1" fmla="*/ 16547 h 16546"/>
                  <a:gd name="connsiteX2" fmla="*/ 0 w 19209"/>
                  <a:gd name="connsiteY2" fmla="*/ 9890 h 16546"/>
                  <a:gd name="connsiteX3" fmla="*/ 0 w 19209"/>
                  <a:gd name="connsiteY3" fmla="*/ 9700 h 16546"/>
                  <a:gd name="connsiteX4" fmla="*/ 9700 w 19209"/>
                  <a:gd name="connsiteY4" fmla="*/ 0 h 16546"/>
                  <a:gd name="connsiteX5" fmla="*/ 19210 w 19209"/>
                  <a:gd name="connsiteY5" fmla="*/ 7988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09" h="16546">
                    <a:moveTo>
                      <a:pt x="19210" y="7988"/>
                    </a:moveTo>
                    <a:cubicBezTo>
                      <a:pt x="14265" y="8273"/>
                      <a:pt x="10270" y="11887"/>
                      <a:pt x="9319" y="16547"/>
                    </a:cubicBezTo>
                    <a:cubicBezTo>
                      <a:pt x="7798" y="12838"/>
                      <a:pt x="4184" y="10175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4455" y="0"/>
                      <a:pt x="18449" y="3519"/>
                      <a:pt x="19210" y="798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4" name="Frihåndsform: figur 253">
                <a:extLst>
                  <a:ext uri="{FF2B5EF4-FFF2-40B4-BE49-F238E27FC236}">
                    <a16:creationId xmlns:a16="http://schemas.microsoft.com/office/drawing/2014/main" id="{07983A40-BB7C-4282-AB38-5E7902CCA77B}"/>
                  </a:ext>
                </a:extLst>
              </p:cNvPr>
              <p:cNvSpPr/>
              <p:nvPr/>
            </p:nvSpPr>
            <p:spPr>
              <a:xfrm>
                <a:off x="10225335" y="1008502"/>
                <a:ext cx="19209" cy="16356"/>
              </a:xfrm>
              <a:custGeom>
                <a:avLst/>
                <a:gdLst>
                  <a:gd name="connsiteX0" fmla="*/ 0 w 19209"/>
                  <a:gd name="connsiteY0" fmla="*/ 7893 h 16356"/>
                  <a:gd name="connsiteX1" fmla="*/ 9510 w 19209"/>
                  <a:gd name="connsiteY1" fmla="*/ 0 h 16356"/>
                  <a:gd name="connsiteX2" fmla="*/ 19210 w 19209"/>
                  <a:gd name="connsiteY2" fmla="*/ 9700 h 16356"/>
                  <a:gd name="connsiteX3" fmla="*/ 9795 w 19209"/>
                  <a:gd name="connsiteY3" fmla="*/ 16357 h 16356"/>
                  <a:gd name="connsiteX4" fmla="*/ 0 w 19209"/>
                  <a:gd name="connsiteY4" fmla="*/ 7893 h 1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09" h="16356">
                    <a:moveTo>
                      <a:pt x="0" y="7893"/>
                    </a:moveTo>
                    <a:cubicBezTo>
                      <a:pt x="856" y="3423"/>
                      <a:pt x="4850" y="0"/>
                      <a:pt x="9510" y="0"/>
                    </a:cubicBezTo>
                    <a:cubicBezTo>
                      <a:pt x="14835" y="0"/>
                      <a:pt x="19210" y="4374"/>
                      <a:pt x="19210" y="9700"/>
                    </a:cubicBezTo>
                    <a:cubicBezTo>
                      <a:pt x="15025" y="9890"/>
                      <a:pt x="11317" y="12553"/>
                      <a:pt x="9795" y="16357"/>
                    </a:cubicBezTo>
                    <a:cubicBezTo>
                      <a:pt x="8844" y="11792"/>
                      <a:pt x="4850" y="8273"/>
                      <a:pt x="0" y="789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5" name="Frihåndsform: figur 254">
                <a:extLst>
                  <a:ext uri="{FF2B5EF4-FFF2-40B4-BE49-F238E27FC236}">
                    <a16:creationId xmlns:a16="http://schemas.microsoft.com/office/drawing/2014/main" id="{AD3A7236-B317-415F-A01A-EFD43A70C1F6}"/>
                  </a:ext>
                </a:extLst>
              </p:cNvPr>
              <p:cNvSpPr/>
              <p:nvPr/>
            </p:nvSpPr>
            <p:spPr>
              <a:xfrm>
                <a:off x="10154107" y="997660"/>
                <a:ext cx="19304" cy="16546"/>
              </a:xfrm>
              <a:custGeom>
                <a:avLst/>
                <a:gdLst>
                  <a:gd name="connsiteX0" fmla="*/ 19305 w 19304"/>
                  <a:gd name="connsiteY0" fmla="*/ 8083 h 16546"/>
                  <a:gd name="connsiteX1" fmla="*/ 9415 w 19304"/>
                  <a:gd name="connsiteY1" fmla="*/ 16547 h 16546"/>
                  <a:gd name="connsiteX2" fmla="*/ 0 w 19304"/>
                  <a:gd name="connsiteY2" fmla="*/ 9795 h 16546"/>
                  <a:gd name="connsiteX3" fmla="*/ 0 w 19304"/>
                  <a:gd name="connsiteY3" fmla="*/ 9700 h 16546"/>
                  <a:gd name="connsiteX4" fmla="*/ 9700 w 19304"/>
                  <a:gd name="connsiteY4" fmla="*/ 0 h 16546"/>
                  <a:gd name="connsiteX5" fmla="*/ 19305 w 19304"/>
                  <a:gd name="connsiteY5" fmla="*/ 8083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" h="16546">
                    <a:moveTo>
                      <a:pt x="19305" y="8083"/>
                    </a:moveTo>
                    <a:cubicBezTo>
                      <a:pt x="14455" y="8369"/>
                      <a:pt x="10366" y="11982"/>
                      <a:pt x="9415" y="16547"/>
                    </a:cubicBezTo>
                    <a:cubicBezTo>
                      <a:pt x="7893" y="12743"/>
                      <a:pt x="4279" y="10080"/>
                      <a:pt x="0" y="9795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4455" y="0"/>
                      <a:pt x="18449" y="3519"/>
                      <a:pt x="19305" y="808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6" name="Frihåndsform: figur 255">
                <a:extLst>
                  <a:ext uri="{FF2B5EF4-FFF2-40B4-BE49-F238E27FC236}">
                    <a16:creationId xmlns:a16="http://schemas.microsoft.com/office/drawing/2014/main" id="{4A351A92-1EFD-4832-A93F-C428A415D0C4}"/>
                  </a:ext>
                </a:extLst>
              </p:cNvPr>
              <p:cNvSpPr/>
              <p:nvPr/>
            </p:nvSpPr>
            <p:spPr>
              <a:xfrm>
                <a:off x="10204984" y="1006600"/>
                <a:ext cx="19114" cy="16546"/>
              </a:xfrm>
              <a:custGeom>
                <a:avLst/>
                <a:gdLst>
                  <a:gd name="connsiteX0" fmla="*/ 380 w 19114"/>
                  <a:gd name="connsiteY0" fmla="*/ 6847 h 16546"/>
                  <a:gd name="connsiteX1" fmla="*/ 8559 w 19114"/>
                  <a:gd name="connsiteY1" fmla="*/ 95 h 16546"/>
                  <a:gd name="connsiteX2" fmla="*/ 9510 w 19114"/>
                  <a:gd name="connsiteY2" fmla="*/ 0 h 16546"/>
                  <a:gd name="connsiteX3" fmla="*/ 19114 w 19114"/>
                  <a:gd name="connsiteY3" fmla="*/ 8464 h 16546"/>
                  <a:gd name="connsiteX4" fmla="*/ 19114 w 19114"/>
                  <a:gd name="connsiteY4" fmla="*/ 9129 h 16546"/>
                  <a:gd name="connsiteX5" fmla="*/ 19114 w 19114"/>
                  <a:gd name="connsiteY5" fmla="*/ 9510 h 16546"/>
                  <a:gd name="connsiteX6" fmla="*/ 19114 w 19114"/>
                  <a:gd name="connsiteY6" fmla="*/ 9700 h 16546"/>
                  <a:gd name="connsiteX7" fmla="*/ 19114 w 19114"/>
                  <a:gd name="connsiteY7" fmla="*/ 9890 h 16546"/>
                  <a:gd name="connsiteX8" fmla="*/ 9795 w 19114"/>
                  <a:gd name="connsiteY8" fmla="*/ 16547 h 16546"/>
                  <a:gd name="connsiteX9" fmla="*/ 0 w 19114"/>
                  <a:gd name="connsiteY9" fmla="*/ 7988 h 16546"/>
                  <a:gd name="connsiteX10" fmla="*/ 190 w 19114"/>
                  <a:gd name="connsiteY10" fmla="*/ 7227 h 16546"/>
                  <a:gd name="connsiteX11" fmla="*/ 380 w 19114"/>
                  <a:gd name="connsiteY11" fmla="*/ 6847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14" h="16546">
                    <a:moveTo>
                      <a:pt x="380" y="6847"/>
                    </a:moveTo>
                    <a:cubicBezTo>
                      <a:pt x="1426" y="3233"/>
                      <a:pt x="4660" y="476"/>
                      <a:pt x="8559" y="95"/>
                    </a:cubicBezTo>
                    <a:cubicBezTo>
                      <a:pt x="8939" y="0"/>
                      <a:pt x="9224" y="0"/>
                      <a:pt x="9510" y="0"/>
                    </a:cubicBezTo>
                    <a:cubicBezTo>
                      <a:pt x="14455" y="0"/>
                      <a:pt x="18544" y="3709"/>
                      <a:pt x="19114" y="8464"/>
                    </a:cubicBezTo>
                    <a:cubicBezTo>
                      <a:pt x="19114" y="8654"/>
                      <a:pt x="19114" y="8844"/>
                      <a:pt x="19114" y="9129"/>
                    </a:cubicBezTo>
                    <a:lnTo>
                      <a:pt x="19114" y="9510"/>
                    </a:lnTo>
                    <a:lnTo>
                      <a:pt x="19114" y="9700"/>
                    </a:lnTo>
                    <a:lnTo>
                      <a:pt x="19114" y="9890"/>
                    </a:lnTo>
                    <a:cubicBezTo>
                      <a:pt x="14930" y="10175"/>
                      <a:pt x="11317" y="12838"/>
                      <a:pt x="9795" y="16547"/>
                    </a:cubicBezTo>
                    <a:cubicBezTo>
                      <a:pt x="8844" y="11887"/>
                      <a:pt x="4850" y="8273"/>
                      <a:pt x="0" y="7988"/>
                    </a:cubicBezTo>
                    <a:cubicBezTo>
                      <a:pt x="0" y="7703"/>
                      <a:pt x="95" y="7418"/>
                      <a:pt x="190" y="7227"/>
                    </a:cubicBezTo>
                    <a:cubicBezTo>
                      <a:pt x="380" y="7037"/>
                      <a:pt x="380" y="6942"/>
                      <a:pt x="380" y="684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7" name="Frihåndsform: figur 256">
                <a:extLst>
                  <a:ext uri="{FF2B5EF4-FFF2-40B4-BE49-F238E27FC236}">
                    <a16:creationId xmlns:a16="http://schemas.microsoft.com/office/drawing/2014/main" id="{66FAE8B4-45F3-412D-943A-797BAC873923}"/>
                  </a:ext>
                </a:extLst>
              </p:cNvPr>
              <p:cNvSpPr/>
              <p:nvPr/>
            </p:nvSpPr>
            <p:spPr>
              <a:xfrm>
                <a:off x="10174363" y="1017536"/>
                <a:ext cx="19399" cy="14644"/>
              </a:xfrm>
              <a:custGeom>
                <a:avLst/>
                <a:gdLst>
                  <a:gd name="connsiteX0" fmla="*/ 17973 w 19399"/>
                  <a:gd name="connsiteY0" fmla="*/ 14645 h 14644"/>
                  <a:gd name="connsiteX1" fmla="*/ 190 w 19399"/>
                  <a:gd name="connsiteY1" fmla="*/ 11697 h 14644"/>
                  <a:gd name="connsiteX2" fmla="*/ 0 w 19399"/>
                  <a:gd name="connsiteY2" fmla="*/ 9700 h 14644"/>
                  <a:gd name="connsiteX3" fmla="*/ 9700 w 19399"/>
                  <a:gd name="connsiteY3" fmla="*/ 0 h 14644"/>
                  <a:gd name="connsiteX4" fmla="*/ 19400 w 19399"/>
                  <a:gd name="connsiteY4" fmla="*/ 9700 h 14644"/>
                  <a:gd name="connsiteX5" fmla="*/ 17973 w 19399"/>
                  <a:gd name="connsiteY5" fmla="*/ 14645 h 1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99" h="14644">
                    <a:moveTo>
                      <a:pt x="17973" y="14645"/>
                    </a:moveTo>
                    <a:cubicBezTo>
                      <a:pt x="11792" y="14074"/>
                      <a:pt x="5896" y="13123"/>
                      <a:pt x="190" y="11697"/>
                    </a:cubicBezTo>
                    <a:cubicBezTo>
                      <a:pt x="95" y="11031"/>
                      <a:pt x="0" y="10366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400" y="11507"/>
                      <a:pt x="18924" y="13123"/>
                      <a:pt x="17973" y="14645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8" name="Frihåndsform: figur 257">
                <a:extLst>
                  <a:ext uri="{FF2B5EF4-FFF2-40B4-BE49-F238E27FC236}">
                    <a16:creationId xmlns:a16="http://schemas.microsoft.com/office/drawing/2014/main" id="{4B84A15D-0F3E-45C3-8441-9D07F0C22794}"/>
                  </a:ext>
                </a:extLst>
              </p:cNvPr>
              <p:cNvSpPr/>
              <p:nvPr/>
            </p:nvSpPr>
            <p:spPr>
              <a:xfrm>
                <a:off x="10215159" y="1017536"/>
                <a:ext cx="19304" cy="14740"/>
              </a:xfrm>
              <a:custGeom>
                <a:avLst/>
                <a:gdLst>
                  <a:gd name="connsiteX0" fmla="*/ 19019 w 19304"/>
                  <a:gd name="connsiteY0" fmla="*/ 12077 h 14740"/>
                  <a:gd name="connsiteX1" fmla="*/ 1426 w 19304"/>
                  <a:gd name="connsiteY1" fmla="*/ 14740 h 14740"/>
                  <a:gd name="connsiteX2" fmla="*/ 0 w 19304"/>
                  <a:gd name="connsiteY2" fmla="*/ 9700 h 14740"/>
                  <a:gd name="connsiteX3" fmla="*/ 9700 w 19304"/>
                  <a:gd name="connsiteY3" fmla="*/ 0 h 14740"/>
                  <a:gd name="connsiteX4" fmla="*/ 19305 w 19304"/>
                  <a:gd name="connsiteY4" fmla="*/ 9700 h 14740"/>
                  <a:gd name="connsiteX5" fmla="*/ 19019 w 19304"/>
                  <a:gd name="connsiteY5" fmla="*/ 12077 h 1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" h="14740">
                    <a:moveTo>
                      <a:pt x="19019" y="12077"/>
                    </a:moveTo>
                    <a:cubicBezTo>
                      <a:pt x="13504" y="13314"/>
                      <a:pt x="7608" y="14265"/>
                      <a:pt x="1426" y="14740"/>
                    </a:cubicBezTo>
                    <a:cubicBezTo>
                      <a:pt x="571" y="13218"/>
                      <a:pt x="0" y="11507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305" y="4374"/>
                      <a:pt x="19305" y="9700"/>
                    </a:cubicBezTo>
                    <a:cubicBezTo>
                      <a:pt x="19305" y="10461"/>
                      <a:pt x="19210" y="11221"/>
                      <a:pt x="19019" y="1207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59" name="Frihåndsform: figur 258">
                <a:extLst>
                  <a:ext uri="{FF2B5EF4-FFF2-40B4-BE49-F238E27FC236}">
                    <a16:creationId xmlns:a16="http://schemas.microsoft.com/office/drawing/2014/main" id="{94A15D36-B36C-403A-B265-EDEBB5C7C7BF}"/>
                  </a:ext>
                </a:extLst>
              </p:cNvPr>
              <p:cNvSpPr/>
              <p:nvPr/>
            </p:nvSpPr>
            <p:spPr>
              <a:xfrm>
                <a:off x="10144122" y="1008502"/>
                <a:ext cx="19304" cy="14264"/>
              </a:xfrm>
              <a:custGeom>
                <a:avLst/>
                <a:gdLst>
                  <a:gd name="connsiteX0" fmla="*/ 0 w 19304"/>
                  <a:gd name="connsiteY0" fmla="*/ 8369 h 14264"/>
                  <a:gd name="connsiteX1" fmla="*/ 9605 w 19304"/>
                  <a:gd name="connsiteY1" fmla="*/ 0 h 14264"/>
                  <a:gd name="connsiteX2" fmla="*/ 19210 w 19304"/>
                  <a:gd name="connsiteY2" fmla="*/ 8464 h 14264"/>
                  <a:gd name="connsiteX3" fmla="*/ 19305 w 19304"/>
                  <a:gd name="connsiteY3" fmla="*/ 9129 h 14264"/>
                  <a:gd name="connsiteX4" fmla="*/ 19305 w 19304"/>
                  <a:gd name="connsiteY4" fmla="*/ 9510 h 14264"/>
                  <a:gd name="connsiteX5" fmla="*/ 19305 w 19304"/>
                  <a:gd name="connsiteY5" fmla="*/ 9700 h 14264"/>
                  <a:gd name="connsiteX6" fmla="*/ 19305 w 19304"/>
                  <a:gd name="connsiteY6" fmla="*/ 9890 h 14264"/>
                  <a:gd name="connsiteX7" fmla="*/ 11221 w 19304"/>
                  <a:gd name="connsiteY7" fmla="*/ 14265 h 14264"/>
                  <a:gd name="connsiteX8" fmla="*/ 0 w 19304"/>
                  <a:gd name="connsiteY8" fmla="*/ 8369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04" h="14264">
                    <a:moveTo>
                      <a:pt x="0" y="8369"/>
                    </a:moveTo>
                    <a:cubicBezTo>
                      <a:pt x="666" y="3709"/>
                      <a:pt x="4660" y="0"/>
                      <a:pt x="9605" y="0"/>
                    </a:cubicBezTo>
                    <a:cubicBezTo>
                      <a:pt x="14550" y="0"/>
                      <a:pt x="18639" y="3709"/>
                      <a:pt x="19210" y="8464"/>
                    </a:cubicBezTo>
                    <a:cubicBezTo>
                      <a:pt x="19210" y="8654"/>
                      <a:pt x="19210" y="8844"/>
                      <a:pt x="19305" y="9129"/>
                    </a:cubicBezTo>
                    <a:lnTo>
                      <a:pt x="19305" y="9510"/>
                    </a:lnTo>
                    <a:lnTo>
                      <a:pt x="19305" y="9700"/>
                    </a:lnTo>
                    <a:lnTo>
                      <a:pt x="19305" y="9890"/>
                    </a:lnTo>
                    <a:cubicBezTo>
                      <a:pt x="15976" y="10080"/>
                      <a:pt x="13123" y="11697"/>
                      <a:pt x="11221" y="14265"/>
                    </a:cubicBezTo>
                    <a:cubicBezTo>
                      <a:pt x="7227" y="12458"/>
                      <a:pt x="3519" y="10556"/>
                      <a:pt x="0" y="836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0" name="Frihåndsform: figur 259">
                <a:extLst>
                  <a:ext uri="{FF2B5EF4-FFF2-40B4-BE49-F238E27FC236}">
                    <a16:creationId xmlns:a16="http://schemas.microsoft.com/office/drawing/2014/main" id="{E325836C-AC0A-4956-9B1E-23D18FC859D6}"/>
                  </a:ext>
                </a:extLst>
              </p:cNvPr>
              <p:cNvSpPr/>
              <p:nvPr/>
            </p:nvSpPr>
            <p:spPr>
              <a:xfrm>
                <a:off x="10245781" y="1010403"/>
                <a:ext cx="18829" cy="12647"/>
              </a:xfrm>
              <a:custGeom>
                <a:avLst/>
                <a:gdLst>
                  <a:gd name="connsiteX0" fmla="*/ 8273 w 18829"/>
                  <a:gd name="connsiteY0" fmla="*/ 12648 h 12647"/>
                  <a:gd name="connsiteX1" fmla="*/ 0 w 18829"/>
                  <a:gd name="connsiteY1" fmla="*/ 7893 h 12647"/>
                  <a:gd name="connsiteX2" fmla="*/ 190 w 18829"/>
                  <a:gd name="connsiteY2" fmla="*/ 7132 h 12647"/>
                  <a:gd name="connsiteX3" fmla="*/ 190 w 18829"/>
                  <a:gd name="connsiteY3" fmla="*/ 6942 h 12647"/>
                  <a:gd name="connsiteX4" fmla="*/ 8464 w 18829"/>
                  <a:gd name="connsiteY4" fmla="*/ 95 h 12647"/>
                  <a:gd name="connsiteX5" fmla="*/ 9415 w 18829"/>
                  <a:gd name="connsiteY5" fmla="*/ 0 h 12647"/>
                  <a:gd name="connsiteX6" fmla="*/ 18829 w 18829"/>
                  <a:gd name="connsiteY6" fmla="*/ 7418 h 12647"/>
                  <a:gd name="connsiteX7" fmla="*/ 8273 w 18829"/>
                  <a:gd name="connsiteY7" fmla="*/ 12648 h 1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29" h="12647">
                    <a:moveTo>
                      <a:pt x="8273" y="12648"/>
                    </a:moveTo>
                    <a:cubicBezTo>
                      <a:pt x="6467" y="9985"/>
                      <a:pt x="3423" y="8083"/>
                      <a:pt x="0" y="7893"/>
                    </a:cubicBezTo>
                    <a:cubicBezTo>
                      <a:pt x="95" y="7608"/>
                      <a:pt x="95" y="7322"/>
                      <a:pt x="190" y="7132"/>
                    </a:cubicBezTo>
                    <a:cubicBezTo>
                      <a:pt x="190" y="7037"/>
                      <a:pt x="190" y="7037"/>
                      <a:pt x="190" y="6942"/>
                    </a:cubicBezTo>
                    <a:cubicBezTo>
                      <a:pt x="1236" y="3328"/>
                      <a:pt x="4565" y="475"/>
                      <a:pt x="8464" y="95"/>
                    </a:cubicBezTo>
                    <a:cubicBezTo>
                      <a:pt x="8844" y="0"/>
                      <a:pt x="9129" y="0"/>
                      <a:pt x="9415" y="0"/>
                    </a:cubicBezTo>
                    <a:cubicBezTo>
                      <a:pt x="13884" y="0"/>
                      <a:pt x="17783" y="3138"/>
                      <a:pt x="18829" y="7418"/>
                    </a:cubicBezTo>
                    <a:cubicBezTo>
                      <a:pt x="15501" y="9319"/>
                      <a:pt x="11982" y="11126"/>
                      <a:pt x="8273" y="1264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61" name="Frihåndsform: figur 260">
                <a:extLst>
                  <a:ext uri="{FF2B5EF4-FFF2-40B4-BE49-F238E27FC236}">
                    <a16:creationId xmlns:a16="http://schemas.microsoft.com/office/drawing/2014/main" id="{E5048B0D-BB4D-4292-94D8-8A4D8B18EAA6}"/>
                  </a:ext>
                </a:extLst>
              </p:cNvPr>
              <p:cNvSpPr/>
              <p:nvPr/>
            </p:nvSpPr>
            <p:spPr>
              <a:xfrm>
                <a:off x="10137180" y="916828"/>
                <a:ext cx="18068" cy="18353"/>
              </a:xfrm>
              <a:custGeom>
                <a:avLst/>
                <a:gdLst>
                  <a:gd name="connsiteX0" fmla="*/ 18068 w 18068"/>
                  <a:gd name="connsiteY0" fmla="*/ 5896 h 18353"/>
                  <a:gd name="connsiteX1" fmla="*/ 2568 w 18068"/>
                  <a:gd name="connsiteY1" fmla="*/ 18354 h 18353"/>
                  <a:gd name="connsiteX2" fmla="*/ 0 w 18068"/>
                  <a:gd name="connsiteY2" fmla="*/ 15881 h 18353"/>
                  <a:gd name="connsiteX3" fmla="*/ 11887 w 18068"/>
                  <a:gd name="connsiteY3" fmla="*/ 0 h 18353"/>
                  <a:gd name="connsiteX4" fmla="*/ 18068 w 18068"/>
                  <a:gd name="connsiteY4" fmla="*/ 5896 h 1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8" h="18353">
                    <a:moveTo>
                      <a:pt x="18068" y="5896"/>
                    </a:moveTo>
                    <a:cubicBezTo>
                      <a:pt x="11221" y="13314"/>
                      <a:pt x="5801" y="16927"/>
                      <a:pt x="2568" y="18354"/>
                    </a:cubicBezTo>
                    <a:cubicBezTo>
                      <a:pt x="1997" y="17308"/>
                      <a:pt x="1141" y="16452"/>
                      <a:pt x="0" y="15881"/>
                    </a:cubicBezTo>
                    <a:cubicBezTo>
                      <a:pt x="1331" y="12458"/>
                      <a:pt x="4850" y="7037"/>
                      <a:pt x="11887" y="0"/>
                    </a:cubicBezTo>
                    <a:lnTo>
                      <a:pt x="18068" y="589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75" name="Frihåndsform: figur 174">
              <a:extLst>
                <a:ext uri="{FF2B5EF4-FFF2-40B4-BE49-F238E27FC236}">
                  <a16:creationId xmlns:a16="http://schemas.microsoft.com/office/drawing/2014/main" id="{7F83D697-3E55-4474-8455-D096F6E92EA0}"/>
                </a:ext>
              </a:extLst>
            </p:cNvPr>
            <p:cNvSpPr/>
            <p:nvPr/>
          </p:nvSpPr>
          <p:spPr>
            <a:xfrm>
              <a:off x="10145644" y="909125"/>
              <a:ext cx="18068" cy="17688"/>
            </a:xfrm>
            <a:custGeom>
              <a:avLst/>
              <a:gdLst>
                <a:gd name="connsiteX0" fmla="*/ 3043 w 18068"/>
                <a:gd name="connsiteY0" fmla="*/ 0 h 17688"/>
                <a:gd name="connsiteX1" fmla="*/ 6752 w 18068"/>
                <a:gd name="connsiteY1" fmla="*/ 3519 h 17688"/>
                <a:gd name="connsiteX2" fmla="*/ 18068 w 18068"/>
                <a:gd name="connsiteY2" fmla="*/ 14455 h 17688"/>
                <a:gd name="connsiteX3" fmla="*/ 14930 w 18068"/>
                <a:gd name="connsiteY3" fmla="*/ 17688 h 17688"/>
                <a:gd name="connsiteX4" fmla="*/ 0 w 18068"/>
                <a:gd name="connsiteY4" fmla="*/ 3138 h 1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8" h="17688">
                  <a:moveTo>
                    <a:pt x="3043" y="0"/>
                  </a:moveTo>
                  <a:lnTo>
                    <a:pt x="6752" y="3519"/>
                  </a:lnTo>
                  <a:lnTo>
                    <a:pt x="18068" y="14455"/>
                  </a:lnTo>
                  <a:lnTo>
                    <a:pt x="14930" y="17688"/>
                  </a:lnTo>
                  <a:lnTo>
                    <a:pt x="0" y="3138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76" name="dasdasda">
              <a:extLst>
                <a:ext uri="{FF2B5EF4-FFF2-40B4-BE49-F238E27FC236}">
                  <a16:creationId xmlns:a16="http://schemas.microsoft.com/office/drawing/2014/main" id="{40BF69E4-C174-4CB1-B698-4618E3C7FE58}"/>
                </a:ext>
              </a:extLst>
            </p:cNvPr>
            <p:cNvGrpSpPr/>
            <p:nvPr/>
          </p:nvGrpSpPr>
          <p:grpSpPr>
            <a:xfrm>
              <a:off x="10235415" y="1013335"/>
              <a:ext cx="72178" cy="16088"/>
              <a:chOff x="10235415" y="1013335"/>
              <a:chExt cx="72178" cy="16088"/>
            </a:xfrm>
            <a:solidFill>
              <a:srgbClr val="EBEBEB"/>
            </a:solidFill>
          </p:grpSpPr>
          <p:sp>
            <p:nvSpPr>
              <p:cNvPr id="238" name="Frihåndsform: figur 237">
                <a:extLst>
                  <a:ext uri="{FF2B5EF4-FFF2-40B4-BE49-F238E27FC236}">
                    <a16:creationId xmlns:a16="http://schemas.microsoft.com/office/drawing/2014/main" id="{FB38FDA0-2A1F-4A23-8C45-AF383AD95797}"/>
                  </a:ext>
                </a:extLst>
              </p:cNvPr>
              <p:cNvSpPr/>
              <p:nvPr/>
            </p:nvSpPr>
            <p:spPr>
              <a:xfrm>
                <a:off x="10289906" y="1013335"/>
                <a:ext cx="17688" cy="16088"/>
              </a:xfrm>
              <a:custGeom>
                <a:avLst/>
                <a:gdLst>
                  <a:gd name="connsiteX0" fmla="*/ 0 w 17688"/>
                  <a:gd name="connsiteY0" fmla="*/ 6008 h 16088"/>
                  <a:gd name="connsiteX1" fmla="*/ 5135 w 17688"/>
                  <a:gd name="connsiteY1" fmla="*/ 1348 h 16088"/>
                  <a:gd name="connsiteX2" fmla="*/ 10936 w 17688"/>
                  <a:gd name="connsiteY2" fmla="*/ 1253 h 16088"/>
                  <a:gd name="connsiteX3" fmla="*/ 11507 w 17688"/>
                  <a:gd name="connsiteY3" fmla="*/ 5057 h 16088"/>
                  <a:gd name="connsiteX4" fmla="*/ 15120 w 17688"/>
                  <a:gd name="connsiteY4" fmla="*/ 6388 h 16088"/>
                  <a:gd name="connsiteX5" fmla="*/ 17403 w 17688"/>
                  <a:gd name="connsiteY5" fmla="*/ 8005 h 16088"/>
                  <a:gd name="connsiteX6" fmla="*/ 17688 w 17688"/>
                  <a:gd name="connsiteY6" fmla="*/ 8290 h 16088"/>
                  <a:gd name="connsiteX7" fmla="*/ 15311 w 17688"/>
                  <a:gd name="connsiteY7" fmla="*/ 10478 h 16088"/>
                  <a:gd name="connsiteX8" fmla="*/ 13218 w 17688"/>
                  <a:gd name="connsiteY8" fmla="*/ 8671 h 16088"/>
                  <a:gd name="connsiteX9" fmla="*/ 9890 w 17688"/>
                  <a:gd name="connsiteY9" fmla="*/ 8290 h 16088"/>
                  <a:gd name="connsiteX10" fmla="*/ 7703 w 17688"/>
                  <a:gd name="connsiteY10" fmla="*/ 10287 h 16088"/>
                  <a:gd name="connsiteX11" fmla="*/ 11317 w 17688"/>
                  <a:gd name="connsiteY11" fmla="*/ 14186 h 16088"/>
                  <a:gd name="connsiteX12" fmla="*/ 9224 w 17688"/>
                  <a:gd name="connsiteY12" fmla="*/ 16088 h 16088"/>
                  <a:gd name="connsiteX13" fmla="*/ 0 w 17688"/>
                  <a:gd name="connsiteY13" fmla="*/ 6008 h 16088"/>
                  <a:gd name="connsiteX14" fmla="*/ 8464 w 17688"/>
                  <a:gd name="connsiteY14" fmla="*/ 6484 h 16088"/>
                  <a:gd name="connsiteX15" fmla="*/ 8844 w 17688"/>
                  <a:gd name="connsiteY15" fmla="*/ 3631 h 16088"/>
                  <a:gd name="connsiteX16" fmla="*/ 6181 w 17688"/>
                  <a:gd name="connsiteY16" fmla="*/ 3726 h 16088"/>
                  <a:gd name="connsiteX17" fmla="*/ 3519 w 17688"/>
                  <a:gd name="connsiteY17" fmla="*/ 6103 h 16088"/>
                  <a:gd name="connsiteX18" fmla="*/ 5991 w 17688"/>
                  <a:gd name="connsiteY18" fmla="*/ 8766 h 16088"/>
                  <a:gd name="connsiteX19" fmla="*/ 8464 w 17688"/>
                  <a:gd name="connsiteY19" fmla="*/ 6484 h 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688" h="16088">
                    <a:moveTo>
                      <a:pt x="0" y="6008"/>
                    </a:moveTo>
                    <a:lnTo>
                      <a:pt x="5135" y="1348"/>
                    </a:lnTo>
                    <a:cubicBezTo>
                      <a:pt x="7798" y="-1124"/>
                      <a:pt x="10175" y="397"/>
                      <a:pt x="10936" y="1253"/>
                    </a:cubicBezTo>
                    <a:cubicBezTo>
                      <a:pt x="11887" y="2394"/>
                      <a:pt x="12268" y="3821"/>
                      <a:pt x="11507" y="5057"/>
                    </a:cubicBezTo>
                    <a:cubicBezTo>
                      <a:pt x="12648" y="4677"/>
                      <a:pt x="13409" y="4486"/>
                      <a:pt x="15120" y="6388"/>
                    </a:cubicBezTo>
                    <a:cubicBezTo>
                      <a:pt x="16452" y="7815"/>
                      <a:pt x="16832" y="8195"/>
                      <a:pt x="17403" y="8005"/>
                    </a:cubicBezTo>
                    <a:lnTo>
                      <a:pt x="17688" y="8290"/>
                    </a:lnTo>
                    <a:lnTo>
                      <a:pt x="15311" y="10478"/>
                    </a:lnTo>
                    <a:cubicBezTo>
                      <a:pt x="14740" y="10097"/>
                      <a:pt x="14169" y="9717"/>
                      <a:pt x="13218" y="8671"/>
                    </a:cubicBezTo>
                    <a:cubicBezTo>
                      <a:pt x="11982" y="7339"/>
                      <a:pt x="11412" y="6864"/>
                      <a:pt x="9890" y="8290"/>
                    </a:cubicBezTo>
                    <a:lnTo>
                      <a:pt x="7703" y="10287"/>
                    </a:lnTo>
                    <a:lnTo>
                      <a:pt x="11317" y="14186"/>
                    </a:lnTo>
                    <a:lnTo>
                      <a:pt x="9224" y="16088"/>
                    </a:lnTo>
                    <a:lnTo>
                      <a:pt x="0" y="6008"/>
                    </a:lnTo>
                    <a:close/>
                    <a:moveTo>
                      <a:pt x="8464" y="6484"/>
                    </a:moveTo>
                    <a:cubicBezTo>
                      <a:pt x="9605" y="5533"/>
                      <a:pt x="9795" y="4582"/>
                      <a:pt x="8844" y="3631"/>
                    </a:cubicBezTo>
                    <a:cubicBezTo>
                      <a:pt x="8369" y="3060"/>
                      <a:pt x="7418" y="2585"/>
                      <a:pt x="6181" y="3726"/>
                    </a:cubicBezTo>
                    <a:lnTo>
                      <a:pt x="3519" y="6103"/>
                    </a:lnTo>
                    <a:lnTo>
                      <a:pt x="5991" y="8766"/>
                    </a:lnTo>
                    <a:lnTo>
                      <a:pt x="8464" y="6484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9" name="Frihåndsform: figur 238">
                <a:extLst>
                  <a:ext uri="{FF2B5EF4-FFF2-40B4-BE49-F238E27FC236}">
                    <a16:creationId xmlns:a16="http://schemas.microsoft.com/office/drawing/2014/main" id="{FB49EBA5-D5D5-42AA-BFC7-6941595A576C}"/>
                  </a:ext>
                </a:extLst>
              </p:cNvPr>
              <p:cNvSpPr/>
              <p:nvPr/>
            </p:nvSpPr>
            <p:spPr>
              <a:xfrm>
                <a:off x="10235415" y="1019152"/>
                <a:ext cx="17592" cy="9985"/>
              </a:xfrm>
              <a:custGeom>
                <a:avLst/>
                <a:gdLst>
                  <a:gd name="connsiteX0" fmla="*/ 17593 w 17592"/>
                  <a:gd name="connsiteY0" fmla="*/ 4184 h 9985"/>
                  <a:gd name="connsiteX1" fmla="*/ 0 w 17592"/>
                  <a:gd name="connsiteY1" fmla="*/ 9985 h 9985"/>
                  <a:gd name="connsiteX2" fmla="*/ 0 w 17592"/>
                  <a:gd name="connsiteY2" fmla="*/ 9700 h 9985"/>
                  <a:gd name="connsiteX3" fmla="*/ 9700 w 17592"/>
                  <a:gd name="connsiteY3" fmla="*/ 0 h 9985"/>
                  <a:gd name="connsiteX4" fmla="*/ 17593 w 17592"/>
                  <a:gd name="connsiteY4" fmla="*/ 4184 h 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2" h="9985">
                    <a:moveTo>
                      <a:pt x="17593" y="4184"/>
                    </a:moveTo>
                    <a:cubicBezTo>
                      <a:pt x="12077" y="6562"/>
                      <a:pt x="6276" y="8464"/>
                      <a:pt x="0" y="9985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2933" y="0"/>
                      <a:pt x="15881" y="1712"/>
                      <a:pt x="17593" y="418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77" name="Frihåndsform: figur 176">
              <a:extLst>
                <a:ext uri="{FF2B5EF4-FFF2-40B4-BE49-F238E27FC236}">
                  <a16:creationId xmlns:a16="http://schemas.microsoft.com/office/drawing/2014/main" id="{479E109D-F4BD-4823-9279-E9B4534C0FA6}"/>
                </a:ext>
              </a:extLst>
            </p:cNvPr>
            <p:cNvSpPr/>
            <p:nvPr/>
          </p:nvSpPr>
          <p:spPr>
            <a:xfrm>
              <a:off x="10092865" y="1001940"/>
              <a:ext cx="16832" cy="16832"/>
            </a:xfrm>
            <a:custGeom>
              <a:avLst/>
              <a:gdLst>
                <a:gd name="connsiteX0" fmla="*/ 15025 w 16832"/>
                <a:gd name="connsiteY0" fmla="*/ 9224 h 16832"/>
                <a:gd name="connsiteX1" fmla="*/ 10175 w 16832"/>
                <a:gd name="connsiteY1" fmla="*/ 3709 h 16832"/>
                <a:gd name="connsiteX2" fmla="*/ 8083 w 16832"/>
                <a:gd name="connsiteY2" fmla="*/ 5611 h 16832"/>
                <a:gd name="connsiteX3" fmla="*/ 12553 w 16832"/>
                <a:gd name="connsiteY3" fmla="*/ 10651 h 16832"/>
                <a:gd name="connsiteX4" fmla="*/ 10746 w 16832"/>
                <a:gd name="connsiteY4" fmla="*/ 12268 h 16832"/>
                <a:gd name="connsiteX5" fmla="*/ 6276 w 16832"/>
                <a:gd name="connsiteY5" fmla="*/ 7227 h 16832"/>
                <a:gd name="connsiteX6" fmla="*/ 3614 w 16832"/>
                <a:gd name="connsiteY6" fmla="*/ 9510 h 16832"/>
                <a:gd name="connsiteX7" fmla="*/ 8749 w 16832"/>
                <a:gd name="connsiteY7" fmla="*/ 15215 h 16832"/>
                <a:gd name="connsiteX8" fmla="*/ 6942 w 16832"/>
                <a:gd name="connsiteY8" fmla="*/ 16832 h 16832"/>
                <a:gd name="connsiteX9" fmla="*/ 0 w 16832"/>
                <a:gd name="connsiteY9" fmla="*/ 9034 h 16832"/>
                <a:gd name="connsiteX10" fmla="*/ 10080 w 16832"/>
                <a:gd name="connsiteY10" fmla="*/ 0 h 16832"/>
                <a:gd name="connsiteX11" fmla="*/ 16832 w 16832"/>
                <a:gd name="connsiteY11" fmla="*/ 7608 h 1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32" h="16832">
                  <a:moveTo>
                    <a:pt x="15025" y="9224"/>
                  </a:moveTo>
                  <a:lnTo>
                    <a:pt x="10175" y="3709"/>
                  </a:lnTo>
                  <a:lnTo>
                    <a:pt x="8083" y="5611"/>
                  </a:lnTo>
                  <a:lnTo>
                    <a:pt x="12553" y="10651"/>
                  </a:lnTo>
                  <a:lnTo>
                    <a:pt x="10746" y="12268"/>
                  </a:lnTo>
                  <a:lnTo>
                    <a:pt x="6276" y="7227"/>
                  </a:lnTo>
                  <a:lnTo>
                    <a:pt x="3614" y="9510"/>
                  </a:lnTo>
                  <a:lnTo>
                    <a:pt x="8749" y="15215"/>
                  </a:lnTo>
                  <a:lnTo>
                    <a:pt x="6942" y="16832"/>
                  </a:lnTo>
                  <a:lnTo>
                    <a:pt x="0" y="9034"/>
                  </a:lnTo>
                  <a:lnTo>
                    <a:pt x="10080" y="0"/>
                  </a:lnTo>
                  <a:lnTo>
                    <a:pt x="16832" y="7608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8" name="Frihåndsform: figur 177">
              <a:extLst>
                <a:ext uri="{FF2B5EF4-FFF2-40B4-BE49-F238E27FC236}">
                  <a16:creationId xmlns:a16="http://schemas.microsoft.com/office/drawing/2014/main" id="{DB377CEE-D715-41AF-B75C-4A8B30856FB1}"/>
                </a:ext>
              </a:extLst>
            </p:cNvPr>
            <p:cNvSpPr/>
            <p:nvPr/>
          </p:nvSpPr>
          <p:spPr>
            <a:xfrm>
              <a:off x="10156104" y="1019152"/>
              <a:ext cx="17307" cy="9699"/>
            </a:xfrm>
            <a:custGeom>
              <a:avLst/>
              <a:gdLst>
                <a:gd name="connsiteX0" fmla="*/ 17308 w 17307"/>
                <a:gd name="connsiteY0" fmla="*/ 9700 h 9699"/>
                <a:gd name="connsiteX1" fmla="*/ 0 w 17307"/>
                <a:gd name="connsiteY1" fmla="*/ 3804 h 9699"/>
                <a:gd name="connsiteX2" fmla="*/ 7608 w 17307"/>
                <a:gd name="connsiteY2" fmla="*/ 0 h 9699"/>
                <a:gd name="connsiteX3" fmla="*/ 17308 w 17307"/>
                <a:gd name="connsiteY3" fmla="*/ 9700 h 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07" h="9699">
                  <a:moveTo>
                    <a:pt x="17308" y="9700"/>
                  </a:moveTo>
                  <a:cubicBezTo>
                    <a:pt x="11126" y="8178"/>
                    <a:pt x="5421" y="6181"/>
                    <a:pt x="0" y="3804"/>
                  </a:cubicBezTo>
                  <a:cubicBezTo>
                    <a:pt x="1712" y="1522"/>
                    <a:pt x="4565" y="0"/>
                    <a:pt x="7608" y="0"/>
                  </a:cubicBezTo>
                  <a:cubicBezTo>
                    <a:pt x="12933" y="0"/>
                    <a:pt x="17308" y="4374"/>
                    <a:pt x="17308" y="9700"/>
                  </a:cubicBezTo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79" name="Frihåndsform: figur 178">
              <a:extLst>
                <a:ext uri="{FF2B5EF4-FFF2-40B4-BE49-F238E27FC236}">
                  <a16:creationId xmlns:a16="http://schemas.microsoft.com/office/drawing/2014/main" id="{57AE3CE1-35EC-45F8-91E9-FF4F331E4EFC}"/>
                </a:ext>
              </a:extLst>
            </p:cNvPr>
            <p:cNvSpPr/>
            <p:nvPr/>
          </p:nvSpPr>
          <p:spPr>
            <a:xfrm>
              <a:off x="10113881" y="1021435"/>
              <a:ext cx="16261" cy="17022"/>
            </a:xfrm>
            <a:custGeom>
              <a:avLst/>
              <a:gdLst>
                <a:gd name="connsiteX0" fmla="*/ 14740 w 16261"/>
                <a:gd name="connsiteY0" fmla="*/ 7893 h 17022"/>
                <a:gd name="connsiteX1" fmla="*/ 8939 w 16261"/>
                <a:gd name="connsiteY1" fmla="*/ 3614 h 17022"/>
                <a:gd name="connsiteX2" fmla="*/ 7132 w 16261"/>
                <a:gd name="connsiteY2" fmla="*/ 5801 h 17022"/>
                <a:gd name="connsiteX3" fmla="*/ 12648 w 16261"/>
                <a:gd name="connsiteY3" fmla="*/ 9795 h 17022"/>
                <a:gd name="connsiteX4" fmla="*/ 11221 w 16261"/>
                <a:gd name="connsiteY4" fmla="*/ 11792 h 17022"/>
                <a:gd name="connsiteX5" fmla="*/ 5801 w 16261"/>
                <a:gd name="connsiteY5" fmla="*/ 7798 h 17022"/>
                <a:gd name="connsiteX6" fmla="*/ 3709 w 16261"/>
                <a:gd name="connsiteY6" fmla="*/ 10651 h 17022"/>
                <a:gd name="connsiteX7" fmla="*/ 9890 w 16261"/>
                <a:gd name="connsiteY7" fmla="*/ 15120 h 17022"/>
                <a:gd name="connsiteX8" fmla="*/ 8464 w 16261"/>
                <a:gd name="connsiteY8" fmla="*/ 17022 h 17022"/>
                <a:gd name="connsiteX9" fmla="*/ 0 w 16261"/>
                <a:gd name="connsiteY9" fmla="*/ 10936 h 17022"/>
                <a:gd name="connsiteX10" fmla="*/ 7988 w 16261"/>
                <a:gd name="connsiteY10" fmla="*/ 0 h 17022"/>
                <a:gd name="connsiteX11" fmla="*/ 16262 w 16261"/>
                <a:gd name="connsiteY11" fmla="*/ 5896 h 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1" h="17022">
                  <a:moveTo>
                    <a:pt x="14740" y="7893"/>
                  </a:moveTo>
                  <a:lnTo>
                    <a:pt x="8939" y="3614"/>
                  </a:lnTo>
                  <a:lnTo>
                    <a:pt x="7132" y="5801"/>
                  </a:lnTo>
                  <a:lnTo>
                    <a:pt x="12648" y="9795"/>
                  </a:lnTo>
                  <a:lnTo>
                    <a:pt x="11221" y="11792"/>
                  </a:lnTo>
                  <a:lnTo>
                    <a:pt x="5801" y="7798"/>
                  </a:lnTo>
                  <a:lnTo>
                    <a:pt x="3709" y="10651"/>
                  </a:lnTo>
                  <a:lnTo>
                    <a:pt x="9890" y="15120"/>
                  </a:lnTo>
                  <a:lnTo>
                    <a:pt x="8464" y="17022"/>
                  </a:lnTo>
                  <a:lnTo>
                    <a:pt x="0" y="10936"/>
                  </a:lnTo>
                  <a:lnTo>
                    <a:pt x="7988" y="0"/>
                  </a:lnTo>
                  <a:lnTo>
                    <a:pt x="16262" y="5896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0" name="Frihåndsform: figur 179">
              <a:extLst>
                <a:ext uri="{FF2B5EF4-FFF2-40B4-BE49-F238E27FC236}">
                  <a16:creationId xmlns:a16="http://schemas.microsoft.com/office/drawing/2014/main" id="{8AA19909-FD00-46A1-900A-5B084C288CA3}"/>
                </a:ext>
              </a:extLst>
            </p:cNvPr>
            <p:cNvSpPr/>
            <p:nvPr/>
          </p:nvSpPr>
          <p:spPr>
            <a:xfrm>
              <a:off x="10063099" y="947735"/>
              <a:ext cx="16451" cy="15025"/>
            </a:xfrm>
            <a:custGeom>
              <a:avLst/>
              <a:gdLst>
                <a:gd name="connsiteX0" fmla="*/ 0 w 16451"/>
                <a:gd name="connsiteY0" fmla="*/ 4470 h 15025"/>
                <a:gd name="connsiteX1" fmla="*/ 856 w 16451"/>
                <a:gd name="connsiteY1" fmla="*/ 7132 h 15025"/>
                <a:gd name="connsiteX2" fmla="*/ 9510 w 16451"/>
                <a:gd name="connsiteY2" fmla="*/ 3994 h 15025"/>
                <a:gd name="connsiteX3" fmla="*/ 2663 w 16451"/>
                <a:gd name="connsiteY3" fmla="*/ 12363 h 15025"/>
                <a:gd name="connsiteX4" fmla="*/ 3614 w 16451"/>
                <a:gd name="connsiteY4" fmla="*/ 15025 h 15025"/>
                <a:gd name="connsiteX5" fmla="*/ 16452 w 16451"/>
                <a:gd name="connsiteY5" fmla="*/ 10556 h 15025"/>
                <a:gd name="connsiteX6" fmla="*/ 15596 w 16451"/>
                <a:gd name="connsiteY6" fmla="*/ 7988 h 15025"/>
                <a:gd name="connsiteX7" fmla="*/ 6942 w 16451"/>
                <a:gd name="connsiteY7" fmla="*/ 11031 h 15025"/>
                <a:gd name="connsiteX8" fmla="*/ 13789 w 16451"/>
                <a:gd name="connsiteY8" fmla="*/ 2568 h 15025"/>
                <a:gd name="connsiteX9" fmla="*/ 12743 w 16451"/>
                <a:gd name="connsiteY9" fmla="*/ 0 h 1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1" h="15025">
                  <a:moveTo>
                    <a:pt x="0" y="4470"/>
                  </a:moveTo>
                  <a:lnTo>
                    <a:pt x="856" y="7132"/>
                  </a:lnTo>
                  <a:lnTo>
                    <a:pt x="9510" y="3994"/>
                  </a:lnTo>
                  <a:lnTo>
                    <a:pt x="2663" y="12363"/>
                  </a:lnTo>
                  <a:lnTo>
                    <a:pt x="3614" y="15025"/>
                  </a:lnTo>
                  <a:lnTo>
                    <a:pt x="16452" y="10556"/>
                  </a:lnTo>
                  <a:lnTo>
                    <a:pt x="15596" y="7988"/>
                  </a:lnTo>
                  <a:lnTo>
                    <a:pt x="6942" y="11031"/>
                  </a:lnTo>
                  <a:lnTo>
                    <a:pt x="13789" y="2568"/>
                  </a:lnTo>
                  <a:lnTo>
                    <a:pt x="12743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1" name="Frihåndsform: figur 180">
              <a:extLst>
                <a:ext uri="{FF2B5EF4-FFF2-40B4-BE49-F238E27FC236}">
                  <a16:creationId xmlns:a16="http://schemas.microsoft.com/office/drawing/2014/main" id="{D9881ED6-6841-43B8-8E42-822BD4865790}"/>
                </a:ext>
              </a:extLst>
            </p:cNvPr>
            <p:cNvSpPr/>
            <p:nvPr/>
          </p:nvSpPr>
          <p:spPr>
            <a:xfrm>
              <a:off x="10073941" y="974362"/>
              <a:ext cx="16451" cy="11316"/>
            </a:xfrm>
            <a:custGeom>
              <a:avLst/>
              <a:gdLst>
                <a:gd name="connsiteX0" fmla="*/ 0 w 16451"/>
                <a:gd name="connsiteY0" fmla="*/ 5801 h 11316"/>
                <a:gd name="connsiteX1" fmla="*/ 12267 w 16451"/>
                <a:gd name="connsiteY1" fmla="*/ 0 h 11316"/>
                <a:gd name="connsiteX2" fmla="*/ 16452 w 16451"/>
                <a:gd name="connsiteY2" fmla="*/ 8939 h 11316"/>
                <a:gd name="connsiteX3" fmla="*/ 14455 w 16451"/>
                <a:gd name="connsiteY3" fmla="*/ 9890 h 11316"/>
                <a:gd name="connsiteX4" fmla="*/ 11412 w 16451"/>
                <a:gd name="connsiteY4" fmla="*/ 3519 h 11316"/>
                <a:gd name="connsiteX5" fmla="*/ 8464 w 16451"/>
                <a:gd name="connsiteY5" fmla="*/ 4945 h 11316"/>
                <a:gd name="connsiteX6" fmla="*/ 10936 w 16451"/>
                <a:gd name="connsiteY6" fmla="*/ 10270 h 11316"/>
                <a:gd name="connsiteX7" fmla="*/ 8939 w 16451"/>
                <a:gd name="connsiteY7" fmla="*/ 11317 h 11316"/>
                <a:gd name="connsiteX8" fmla="*/ 6371 w 16451"/>
                <a:gd name="connsiteY8" fmla="*/ 5801 h 11316"/>
                <a:gd name="connsiteX9" fmla="*/ 1046 w 16451"/>
                <a:gd name="connsiteY9" fmla="*/ 8369 h 1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1" h="11316">
                  <a:moveTo>
                    <a:pt x="0" y="5801"/>
                  </a:moveTo>
                  <a:lnTo>
                    <a:pt x="12267" y="0"/>
                  </a:lnTo>
                  <a:lnTo>
                    <a:pt x="16452" y="8939"/>
                  </a:lnTo>
                  <a:lnTo>
                    <a:pt x="14455" y="9890"/>
                  </a:lnTo>
                  <a:lnTo>
                    <a:pt x="11412" y="3519"/>
                  </a:lnTo>
                  <a:lnTo>
                    <a:pt x="8464" y="4945"/>
                  </a:lnTo>
                  <a:lnTo>
                    <a:pt x="10936" y="10270"/>
                  </a:lnTo>
                  <a:lnTo>
                    <a:pt x="8939" y="11317"/>
                  </a:lnTo>
                  <a:lnTo>
                    <a:pt x="6371" y="5801"/>
                  </a:lnTo>
                  <a:lnTo>
                    <a:pt x="1046" y="8369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82" name="dasdasda">
              <a:extLst>
                <a:ext uri="{FF2B5EF4-FFF2-40B4-BE49-F238E27FC236}">
                  <a16:creationId xmlns:a16="http://schemas.microsoft.com/office/drawing/2014/main" id="{81BC80B4-DFDD-4F2F-B772-3AB7A37D794B}"/>
                </a:ext>
              </a:extLst>
            </p:cNvPr>
            <p:cNvGrpSpPr/>
            <p:nvPr/>
          </p:nvGrpSpPr>
          <p:grpSpPr>
            <a:xfrm>
              <a:off x="10083640" y="703431"/>
              <a:ext cx="259825" cy="302469"/>
              <a:chOff x="10083640" y="703431"/>
              <a:chExt cx="259825" cy="302469"/>
            </a:xfrm>
            <a:solidFill>
              <a:srgbClr val="EBEBEB"/>
            </a:solidFill>
          </p:grpSpPr>
          <p:sp>
            <p:nvSpPr>
              <p:cNvPr id="233" name="Frihåndsform: figur 232">
                <a:extLst>
                  <a:ext uri="{FF2B5EF4-FFF2-40B4-BE49-F238E27FC236}">
                    <a16:creationId xmlns:a16="http://schemas.microsoft.com/office/drawing/2014/main" id="{773D0286-9A9D-4FD9-B9E8-7637EFD2D133}"/>
                  </a:ext>
                </a:extLst>
              </p:cNvPr>
              <p:cNvSpPr/>
              <p:nvPr/>
            </p:nvSpPr>
            <p:spPr>
              <a:xfrm>
                <a:off x="10083640" y="991004"/>
                <a:ext cx="15576" cy="14896"/>
              </a:xfrm>
              <a:custGeom>
                <a:avLst/>
                <a:gdLst>
                  <a:gd name="connsiteX0" fmla="*/ 0 w 15576"/>
                  <a:gd name="connsiteY0" fmla="*/ 7798 h 14896"/>
                  <a:gd name="connsiteX1" fmla="*/ 11221 w 15576"/>
                  <a:gd name="connsiteY1" fmla="*/ 0 h 14896"/>
                  <a:gd name="connsiteX2" fmla="*/ 14645 w 15576"/>
                  <a:gd name="connsiteY2" fmla="*/ 4850 h 14896"/>
                  <a:gd name="connsiteX3" fmla="*/ 12172 w 15576"/>
                  <a:gd name="connsiteY3" fmla="*/ 13409 h 14896"/>
                  <a:gd name="connsiteX4" fmla="*/ 3423 w 15576"/>
                  <a:gd name="connsiteY4" fmla="*/ 12648 h 14896"/>
                  <a:gd name="connsiteX5" fmla="*/ 0 w 15576"/>
                  <a:gd name="connsiteY5" fmla="*/ 7798 h 14896"/>
                  <a:gd name="connsiteX6" fmla="*/ 3614 w 15576"/>
                  <a:gd name="connsiteY6" fmla="*/ 8749 h 14896"/>
                  <a:gd name="connsiteX7" fmla="*/ 5040 w 15576"/>
                  <a:gd name="connsiteY7" fmla="*/ 10841 h 14896"/>
                  <a:gd name="connsiteX8" fmla="*/ 10461 w 15576"/>
                  <a:gd name="connsiteY8" fmla="*/ 11126 h 14896"/>
                  <a:gd name="connsiteX9" fmla="*/ 12743 w 15576"/>
                  <a:gd name="connsiteY9" fmla="*/ 8273 h 14896"/>
                  <a:gd name="connsiteX10" fmla="*/ 12077 w 15576"/>
                  <a:gd name="connsiteY10" fmla="*/ 5135 h 14896"/>
                  <a:gd name="connsiteX11" fmla="*/ 10936 w 15576"/>
                  <a:gd name="connsiteY11" fmla="*/ 3519 h 14896"/>
                  <a:gd name="connsiteX12" fmla="*/ 3614 w 15576"/>
                  <a:gd name="connsiteY12" fmla="*/ 8749 h 1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76" h="14896">
                    <a:moveTo>
                      <a:pt x="0" y="7798"/>
                    </a:moveTo>
                    <a:lnTo>
                      <a:pt x="11221" y="0"/>
                    </a:lnTo>
                    <a:lnTo>
                      <a:pt x="14645" y="4850"/>
                    </a:lnTo>
                    <a:cubicBezTo>
                      <a:pt x="16262" y="7132"/>
                      <a:pt x="15976" y="10841"/>
                      <a:pt x="12172" y="13409"/>
                    </a:cubicBezTo>
                    <a:cubicBezTo>
                      <a:pt x="8559" y="15881"/>
                      <a:pt x="5040" y="15025"/>
                      <a:pt x="3423" y="12648"/>
                    </a:cubicBezTo>
                    <a:lnTo>
                      <a:pt x="0" y="7798"/>
                    </a:lnTo>
                    <a:close/>
                    <a:moveTo>
                      <a:pt x="3614" y="8749"/>
                    </a:moveTo>
                    <a:lnTo>
                      <a:pt x="5040" y="10841"/>
                    </a:lnTo>
                    <a:cubicBezTo>
                      <a:pt x="6181" y="12363"/>
                      <a:pt x="7893" y="12838"/>
                      <a:pt x="10461" y="11126"/>
                    </a:cubicBezTo>
                    <a:cubicBezTo>
                      <a:pt x="11887" y="10175"/>
                      <a:pt x="12553" y="9129"/>
                      <a:pt x="12743" y="8273"/>
                    </a:cubicBezTo>
                    <a:cubicBezTo>
                      <a:pt x="13123" y="7322"/>
                      <a:pt x="13028" y="6372"/>
                      <a:pt x="12077" y="5135"/>
                    </a:cubicBezTo>
                    <a:lnTo>
                      <a:pt x="10936" y="3519"/>
                    </a:lnTo>
                    <a:lnTo>
                      <a:pt x="3614" y="874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4" name="Frihåndsform: figur 233">
                <a:extLst>
                  <a:ext uri="{FF2B5EF4-FFF2-40B4-BE49-F238E27FC236}">
                    <a16:creationId xmlns:a16="http://schemas.microsoft.com/office/drawing/2014/main" id="{4545D226-3F08-45F3-97D1-EF2CFF514CAE}"/>
                  </a:ext>
                </a:extLst>
              </p:cNvPr>
              <p:cNvSpPr/>
              <p:nvPr/>
            </p:nvSpPr>
            <p:spPr>
              <a:xfrm>
                <a:off x="10320907" y="970463"/>
                <a:ext cx="15836" cy="14585"/>
              </a:xfrm>
              <a:custGeom>
                <a:avLst/>
                <a:gdLst>
                  <a:gd name="connsiteX0" fmla="*/ 12933 w 15836"/>
                  <a:gd name="connsiteY0" fmla="*/ 3899 h 14585"/>
                  <a:gd name="connsiteX1" fmla="*/ 14930 w 15836"/>
                  <a:gd name="connsiteY1" fmla="*/ 11221 h 14585"/>
                  <a:gd name="connsiteX2" fmla="*/ 11507 w 15836"/>
                  <a:gd name="connsiteY2" fmla="*/ 14455 h 14585"/>
                  <a:gd name="connsiteX3" fmla="*/ 8083 w 15836"/>
                  <a:gd name="connsiteY3" fmla="*/ 13979 h 14585"/>
                  <a:gd name="connsiteX4" fmla="*/ 0 w 15836"/>
                  <a:gd name="connsiteY4" fmla="*/ 9985 h 14585"/>
                  <a:gd name="connsiteX5" fmla="*/ 1331 w 15836"/>
                  <a:gd name="connsiteY5" fmla="*/ 7322 h 14585"/>
                  <a:gd name="connsiteX6" fmla="*/ 9224 w 15836"/>
                  <a:gd name="connsiteY6" fmla="*/ 11221 h 14585"/>
                  <a:gd name="connsiteX7" fmla="*/ 12743 w 15836"/>
                  <a:gd name="connsiteY7" fmla="*/ 10270 h 14585"/>
                  <a:gd name="connsiteX8" fmla="*/ 11697 w 15836"/>
                  <a:gd name="connsiteY8" fmla="*/ 6562 h 14585"/>
                  <a:gd name="connsiteX9" fmla="*/ 3709 w 15836"/>
                  <a:gd name="connsiteY9" fmla="*/ 2663 h 14585"/>
                  <a:gd name="connsiteX10" fmla="*/ 5040 w 15836"/>
                  <a:gd name="connsiteY10" fmla="*/ 0 h 14585"/>
                  <a:gd name="connsiteX11" fmla="*/ 12933 w 15836"/>
                  <a:gd name="connsiteY11" fmla="*/ 3899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836" h="14585">
                    <a:moveTo>
                      <a:pt x="12933" y="3899"/>
                    </a:moveTo>
                    <a:cubicBezTo>
                      <a:pt x="16071" y="5516"/>
                      <a:pt x="16547" y="8178"/>
                      <a:pt x="14930" y="11221"/>
                    </a:cubicBezTo>
                    <a:cubicBezTo>
                      <a:pt x="14360" y="12363"/>
                      <a:pt x="13218" y="13884"/>
                      <a:pt x="11507" y="14455"/>
                    </a:cubicBezTo>
                    <a:cubicBezTo>
                      <a:pt x="10461" y="14740"/>
                      <a:pt x="9320" y="14550"/>
                      <a:pt x="8083" y="13979"/>
                    </a:cubicBezTo>
                    <a:lnTo>
                      <a:pt x="0" y="9985"/>
                    </a:lnTo>
                    <a:lnTo>
                      <a:pt x="1331" y="7322"/>
                    </a:lnTo>
                    <a:lnTo>
                      <a:pt x="9224" y="11221"/>
                    </a:lnTo>
                    <a:cubicBezTo>
                      <a:pt x="10936" y="12077"/>
                      <a:pt x="12172" y="11412"/>
                      <a:pt x="12743" y="10270"/>
                    </a:cubicBezTo>
                    <a:cubicBezTo>
                      <a:pt x="13599" y="8464"/>
                      <a:pt x="13123" y="7418"/>
                      <a:pt x="11697" y="6562"/>
                    </a:cubicBezTo>
                    <a:lnTo>
                      <a:pt x="3709" y="2663"/>
                    </a:lnTo>
                    <a:lnTo>
                      <a:pt x="5040" y="0"/>
                    </a:lnTo>
                    <a:lnTo>
                      <a:pt x="12933" y="389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5" name="Frihåndsform: figur 234">
                <a:extLst>
                  <a:ext uri="{FF2B5EF4-FFF2-40B4-BE49-F238E27FC236}">
                    <a16:creationId xmlns:a16="http://schemas.microsoft.com/office/drawing/2014/main" id="{0E9D9E99-0730-4425-BD2E-8838D4B92203}"/>
                  </a:ext>
                </a:extLst>
              </p:cNvPr>
              <p:cNvSpPr/>
              <p:nvPr/>
            </p:nvSpPr>
            <p:spPr>
              <a:xfrm>
                <a:off x="10233418" y="703431"/>
                <a:ext cx="15881" cy="11126"/>
              </a:xfrm>
              <a:custGeom>
                <a:avLst/>
                <a:gdLst>
                  <a:gd name="connsiteX0" fmla="*/ 14740 w 15881"/>
                  <a:gd name="connsiteY0" fmla="*/ 11126 h 11126"/>
                  <a:gd name="connsiteX1" fmla="*/ 4660 w 15881"/>
                  <a:gd name="connsiteY1" fmla="*/ 9129 h 11126"/>
                  <a:gd name="connsiteX2" fmla="*/ 761 w 15881"/>
                  <a:gd name="connsiteY2" fmla="*/ 8559 h 11126"/>
                  <a:gd name="connsiteX3" fmla="*/ 0 w 15881"/>
                  <a:gd name="connsiteY3" fmla="*/ 8464 h 11126"/>
                  <a:gd name="connsiteX4" fmla="*/ 571 w 15881"/>
                  <a:gd name="connsiteY4" fmla="*/ 0 h 11126"/>
                  <a:gd name="connsiteX5" fmla="*/ 4374 w 15881"/>
                  <a:gd name="connsiteY5" fmla="*/ 475 h 11126"/>
                  <a:gd name="connsiteX6" fmla="*/ 15881 w 15881"/>
                  <a:gd name="connsiteY6" fmla="*/ 2663 h 11126"/>
                  <a:gd name="connsiteX7" fmla="*/ 14740 w 15881"/>
                  <a:gd name="connsiteY7" fmla="*/ 11126 h 1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81" h="11126">
                    <a:moveTo>
                      <a:pt x="14740" y="11126"/>
                    </a:moveTo>
                    <a:cubicBezTo>
                      <a:pt x="11412" y="10366"/>
                      <a:pt x="7988" y="9605"/>
                      <a:pt x="4660" y="9129"/>
                    </a:cubicBezTo>
                    <a:cubicBezTo>
                      <a:pt x="3328" y="8939"/>
                      <a:pt x="2092" y="8749"/>
                      <a:pt x="761" y="8559"/>
                    </a:cubicBezTo>
                    <a:cubicBezTo>
                      <a:pt x="475" y="8559"/>
                      <a:pt x="285" y="8559"/>
                      <a:pt x="0" y="8464"/>
                    </a:cubicBezTo>
                    <a:lnTo>
                      <a:pt x="571" y="0"/>
                    </a:lnTo>
                    <a:cubicBezTo>
                      <a:pt x="2377" y="285"/>
                      <a:pt x="3804" y="475"/>
                      <a:pt x="4374" y="475"/>
                    </a:cubicBezTo>
                    <a:cubicBezTo>
                      <a:pt x="8273" y="1141"/>
                      <a:pt x="11982" y="1807"/>
                      <a:pt x="15881" y="2663"/>
                    </a:cubicBezTo>
                    <a:lnTo>
                      <a:pt x="14740" y="1112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6" name="Frihåndsform: figur 235">
                <a:extLst>
                  <a:ext uri="{FF2B5EF4-FFF2-40B4-BE49-F238E27FC236}">
                    <a16:creationId xmlns:a16="http://schemas.microsoft.com/office/drawing/2014/main" id="{A7E6C7AC-E4B9-4F1B-A5D7-41D0BD991F08}"/>
                  </a:ext>
                </a:extLst>
              </p:cNvPr>
              <p:cNvSpPr/>
              <p:nvPr/>
            </p:nvSpPr>
            <p:spPr>
              <a:xfrm>
                <a:off x="10160479" y="703431"/>
                <a:ext cx="15786" cy="11031"/>
              </a:xfrm>
              <a:custGeom>
                <a:avLst/>
                <a:gdLst>
                  <a:gd name="connsiteX0" fmla="*/ 15786 w 15786"/>
                  <a:gd name="connsiteY0" fmla="*/ 8369 h 11031"/>
                  <a:gd name="connsiteX1" fmla="*/ 14360 w 15786"/>
                  <a:gd name="connsiteY1" fmla="*/ 8559 h 11031"/>
                  <a:gd name="connsiteX2" fmla="*/ 10556 w 15786"/>
                  <a:gd name="connsiteY2" fmla="*/ 9129 h 11031"/>
                  <a:gd name="connsiteX3" fmla="*/ 951 w 15786"/>
                  <a:gd name="connsiteY3" fmla="*/ 11031 h 11031"/>
                  <a:gd name="connsiteX4" fmla="*/ 0 w 15786"/>
                  <a:gd name="connsiteY4" fmla="*/ 2758 h 11031"/>
                  <a:gd name="connsiteX5" fmla="*/ 11982 w 15786"/>
                  <a:gd name="connsiteY5" fmla="*/ 475 h 11031"/>
                  <a:gd name="connsiteX6" fmla="*/ 15120 w 15786"/>
                  <a:gd name="connsiteY6" fmla="*/ 0 h 11031"/>
                  <a:gd name="connsiteX7" fmla="*/ 15786 w 15786"/>
                  <a:gd name="connsiteY7" fmla="*/ 8369 h 1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6" h="11031">
                    <a:moveTo>
                      <a:pt x="15786" y="8369"/>
                    </a:moveTo>
                    <a:cubicBezTo>
                      <a:pt x="15311" y="8464"/>
                      <a:pt x="14835" y="8559"/>
                      <a:pt x="14360" y="8559"/>
                    </a:cubicBezTo>
                    <a:cubicBezTo>
                      <a:pt x="13028" y="8749"/>
                      <a:pt x="11792" y="8939"/>
                      <a:pt x="10556" y="9129"/>
                    </a:cubicBezTo>
                    <a:cubicBezTo>
                      <a:pt x="7322" y="9700"/>
                      <a:pt x="4089" y="10270"/>
                      <a:pt x="951" y="11031"/>
                    </a:cubicBezTo>
                    <a:lnTo>
                      <a:pt x="0" y="2758"/>
                    </a:lnTo>
                    <a:cubicBezTo>
                      <a:pt x="3994" y="1902"/>
                      <a:pt x="7988" y="1141"/>
                      <a:pt x="11982" y="475"/>
                    </a:cubicBezTo>
                    <a:cubicBezTo>
                      <a:pt x="12458" y="380"/>
                      <a:pt x="13599" y="190"/>
                      <a:pt x="15120" y="0"/>
                    </a:cubicBezTo>
                    <a:lnTo>
                      <a:pt x="15786" y="836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7" name="Frihåndsform: figur 236">
                <a:extLst>
                  <a:ext uri="{FF2B5EF4-FFF2-40B4-BE49-F238E27FC236}">
                    <a16:creationId xmlns:a16="http://schemas.microsoft.com/office/drawing/2014/main" id="{47C22757-7D3F-43F9-90A6-F7F85EB7BB66}"/>
                  </a:ext>
                </a:extLst>
              </p:cNvPr>
              <p:cNvSpPr/>
              <p:nvPr/>
            </p:nvSpPr>
            <p:spPr>
              <a:xfrm>
                <a:off x="10328325" y="956676"/>
                <a:ext cx="15141" cy="13976"/>
              </a:xfrm>
              <a:custGeom>
                <a:avLst/>
                <a:gdLst>
                  <a:gd name="connsiteX0" fmla="*/ 0 w 15141"/>
                  <a:gd name="connsiteY0" fmla="*/ 9317 h 13976"/>
                  <a:gd name="connsiteX1" fmla="*/ 2092 w 15141"/>
                  <a:gd name="connsiteY1" fmla="*/ 3611 h 13976"/>
                  <a:gd name="connsiteX2" fmla="*/ 10080 w 15141"/>
                  <a:gd name="connsiteY2" fmla="*/ 568 h 13976"/>
                  <a:gd name="connsiteX3" fmla="*/ 14740 w 15141"/>
                  <a:gd name="connsiteY3" fmla="*/ 8366 h 13976"/>
                  <a:gd name="connsiteX4" fmla="*/ 12648 w 15141"/>
                  <a:gd name="connsiteY4" fmla="*/ 13977 h 13976"/>
                  <a:gd name="connsiteX5" fmla="*/ 0 w 15141"/>
                  <a:gd name="connsiteY5" fmla="*/ 9317 h 13976"/>
                  <a:gd name="connsiteX6" fmla="*/ 11507 w 15141"/>
                  <a:gd name="connsiteY6" fmla="*/ 10743 h 13976"/>
                  <a:gd name="connsiteX7" fmla="*/ 12458 w 15141"/>
                  <a:gd name="connsiteY7" fmla="*/ 8081 h 13976"/>
                  <a:gd name="connsiteX8" fmla="*/ 9224 w 15141"/>
                  <a:gd name="connsiteY8" fmla="*/ 3611 h 13976"/>
                  <a:gd name="connsiteX9" fmla="*/ 4089 w 15141"/>
                  <a:gd name="connsiteY9" fmla="*/ 5133 h 13976"/>
                  <a:gd name="connsiteX10" fmla="*/ 3138 w 15141"/>
                  <a:gd name="connsiteY10" fmla="*/ 7700 h 13976"/>
                  <a:gd name="connsiteX11" fmla="*/ 11507 w 15141"/>
                  <a:gd name="connsiteY11" fmla="*/ 10743 h 1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41" h="13976">
                    <a:moveTo>
                      <a:pt x="0" y="9317"/>
                    </a:moveTo>
                    <a:lnTo>
                      <a:pt x="2092" y="3611"/>
                    </a:lnTo>
                    <a:cubicBezTo>
                      <a:pt x="3709" y="-763"/>
                      <a:pt x="7703" y="-288"/>
                      <a:pt x="10080" y="568"/>
                    </a:cubicBezTo>
                    <a:cubicBezTo>
                      <a:pt x="12743" y="1614"/>
                      <a:pt x="16357" y="4182"/>
                      <a:pt x="14740" y="8366"/>
                    </a:cubicBezTo>
                    <a:lnTo>
                      <a:pt x="12648" y="13977"/>
                    </a:lnTo>
                    <a:lnTo>
                      <a:pt x="0" y="9317"/>
                    </a:lnTo>
                    <a:close/>
                    <a:moveTo>
                      <a:pt x="11507" y="10743"/>
                    </a:moveTo>
                    <a:lnTo>
                      <a:pt x="12458" y="8081"/>
                    </a:lnTo>
                    <a:cubicBezTo>
                      <a:pt x="13314" y="5893"/>
                      <a:pt x="11412" y="4277"/>
                      <a:pt x="9224" y="3611"/>
                    </a:cubicBezTo>
                    <a:cubicBezTo>
                      <a:pt x="5516" y="2185"/>
                      <a:pt x="4565" y="3896"/>
                      <a:pt x="4089" y="5133"/>
                    </a:cubicBezTo>
                    <a:lnTo>
                      <a:pt x="3138" y="7700"/>
                    </a:lnTo>
                    <a:lnTo>
                      <a:pt x="11507" y="1074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83" name="Frihåndsform: figur 182">
              <a:extLst>
                <a:ext uri="{FF2B5EF4-FFF2-40B4-BE49-F238E27FC236}">
                  <a16:creationId xmlns:a16="http://schemas.microsoft.com/office/drawing/2014/main" id="{0A6CEC4D-F341-4604-954D-0616604CC100}"/>
                </a:ext>
              </a:extLst>
            </p:cNvPr>
            <p:cNvSpPr/>
            <p:nvPr/>
          </p:nvSpPr>
          <p:spPr>
            <a:xfrm>
              <a:off x="10300366" y="1000418"/>
              <a:ext cx="14835" cy="14264"/>
            </a:xfrm>
            <a:custGeom>
              <a:avLst/>
              <a:gdLst>
                <a:gd name="connsiteX0" fmla="*/ 14835 w 14835"/>
                <a:gd name="connsiteY0" fmla="*/ 12077 h 14264"/>
                <a:gd name="connsiteX1" fmla="*/ 12933 w 14835"/>
                <a:gd name="connsiteY1" fmla="*/ 14265 h 14264"/>
                <a:gd name="connsiteX2" fmla="*/ 4565 w 14835"/>
                <a:gd name="connsiteY2" fmla="*/ 6942 h 14264"/>
                <a:gd name="connsiteX3" fmla="*/ 1807 w 14835"/>
                <a:gd name="connsiteY3" fmla="*/ 10080 h 14264"/>
                <a:gd name="connsiteX4" fmla="*/ 0 w 14835"/>
                <a:gd name="connsiteY4" fmla="*/ 8464 h 14264"/>
                <a:gd name="connsiteX5" fmla="*/ 7322 w 14835"/>
                <a:gd name="connsiteY5" fmla="*/ 0 h 14264"/>
                <a:gd name="connsiteX6" fmla="*/ 9129 w 14835"/>
                <a:gd name="connsiteY6" fmla="*/ 1617 h 14264"/>
                <a:gd name="connsiteX7" fmla="*/ 6467 w 14835"/>
                <a:gd name="connsiteY7" fmla="*/ 4755 h 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35" h="14264">
                  <a:moveTo>
                    <a:pt x="14835" y="12077"/>
                  </a:moveTo>
                  <a:lnTo>
                    <a:pt x="12933" y="14265"/>
                  </a:lnTo>
                  <a:lnTo>
                    <a:pt x="4565" y="6942"/>
                  </a:lnTo>
                  <a:lnTo>
                    <a:pt x="1807" y="10080"/>
                  </a:lnTo>
                  <a:lnTo>
                    <a:pt x="0" y="8464"/>
                  </a:lnTo>
                  <a:lnTo>
                    <a:pt x="7322" y="0"/>
                  </a:lnTo>
                  <a:lnTo>
                    <a:pt x="9129" y="1617"/>
                  </a:lnTo>
                  <a:lnTo>
                    <a:pt x="6467" y="4755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4" name="Frihåndsform: figur 183">
              <a:extLst>
                <a:ext uri="{FF2B5EF4-FFF2-40B4-BE49-F238E27FC236}">
                  <a16:creationId xmlns:a16="http://schemas.microsoft.com/office/drawing/2014/main" id="{376CB344-0668-4012-AA69-C8109902B8C3}"/>
                </a:ext>
              </a:extLst>
            </p:cNvPr>
            <p:cNvSpPr/>
            <p:nvPr/>
          </p:nvSpPr>
          <p:spPr>
            <a:xfrm>
              <a:off x="10313490" y="983491"/>
              <a:ext cx="15215" cy="13218"/>
            </a:xfrm>
            <a:custGeom>
              <a:avLst/>
              <a:gdLst>
                <a:gd name="connsiteX0" fmla="*/ 15216 w 15215"/>
                <a:gd name="connsiteY0" fmla="*/ 10746 h 13218"/>
                <a:gd name="connsiteX1" fmla="*/ 13694 w 15215"/>
                <a:gd name="connsiteY1" fmla="*/ 13218 h 13218"/>
                <a:gd name="connsiteX2" fmla="*/ 4279 w 15215"/>
                <a:gd name="connsiteY2" fmla="*/ 7322 h 13218"/>
                <a:gd name="connsiteX3" fmla="*/ 2092 w 15215"/>
                <a:gd name="connsiteY3" fmla="*/ 10841 h 13218"/>
                <a:gd name="connsiteX4" fmla="*/ 0 w 15215"/>
                <a:gd name="connsiteY4" fmla="*/ 9605 h 13218"/>
                <a:gd name="connsiteX5" fmla="*/ 5991 w 15215"/>
                <a:gd name="connsiteY5" fmla="*/ 0 h 13218"/>
                <a:gd name="connsiteX6" fmla="*/ 7988 w 15215"/>
                <a:gd name="connsiteY6" fmla="*/ 1331 h 13218"/>
                <a:gd name="connsiteX7" fmla="*/ 5801 w 15215"/>
                <a:gd name="connsiteY7" fmla="*/ 4850 h 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5" h="13218">
                  <a:moveTo>
                    <a:pt x="15216" y="10746"/>
                  </a:moveTo>
                  <a:lnTo>
                    <a:pt x="13694" y="13218"/>
                  </a:lnTo>
                  <a:lnTo>
                    <a:pt x="4279" y="7322"/>
                  </a:lnTo>
                  <a:lnTo>
                    <a:pt x="2092" y="10841"/>
                  </a:lnTo>
                  <a:lnTo>
                    <a:pt x="0" y="9605"/>
                  </a:lnTo>
                  <a:lnTo>
                    <a:pt x="5991" y="0"/>
                  </a:lnTo>
                  <a:lnTo>
                    <a:pt x="7988" y="1331"/>
                  </a:lnTo>
                  <a:lnTo>
                    <a:pt x="5801" y="485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85" name="dasdasda">
              <a:extLst>
                <a:ext uri="{FF2B5EF4-FFF2-40B4-BE49-F238E27FC236}">
                  <a16:creationId xmlns:a16="http://schemas.microsoft.com/office/drawing/2014/main" id="{34E9C3B0-BF12-402F-A72D-9B7B3D8371F2}"/>
                </a:ext>
              </a:extLst>
            </p:cNvPr>
            <p:cNvGrpSpPr/>
            <p:nvPr/>
          </p:nvGrpSpPr>
          <p:grpSpPr>
            <a:xfrm>
              <a:off x="10165712" y="777131"/>
              <a:ext cx="182305" cy="281209"/>
              <a:chOff x="10165712" y="777131"/>
              <a:chExt cx="182305" cy="281209"/>
            </a:xfrm>
            <a:solidFill>
              <a:srgbClr val="EBEBEB"/>
            </a:solidFill>
          </p:grpSpPr>
          <p:sp>
            <p:nvSpPr>
              <p:cNvPr id="229" name="Frihåndsform: figur 228">
                <a:extLst>
                  <a:ext uri="{FF2B5EF4-FFF2-40B4-BE49-F238E27FC236}">
                    <a16:creationId xmlns:a16="http://schemas.microsoft.com/office/drawing/2014/main" id="{8685F169-BEFF-413A-A669-62ADF8D3AA61}"/>
                  </a:ext>
                </a:extLst>
              </p:cNvPr>
              <p:cNvSpPr/>
              <p:nvPr/>
            </p:nvSpPr>
            <p:spPr>
              <a:xfrm>
                <a:off x="10333833" y="941053"/>
                <a:ext cx="14184" cy="13549"/>
              </a:xfrm>
              <a:custGeom>
                <a:avLst/>
                <a:gdLst>
                  <a:gd name="connsiteX0" fmla="*/ 198 w 14184"/>
                  <a:gd name="connsiteY0" fmla="*/ 5065 h 13549"/>
                  <a:gd name="connsiteX1" fmla="*/ 8661 w 14184"/>
                  <a:gd name="connsiteY1" fmla="*/ 311 h 13549"/>
                  <a:gd name="connsiteX2" fmla="*/ 13987 w 14184"/>
                  <a:gd name="connsiteY2" fmla="*/ 8489 h 13549"/>
                  <a:gd name="connsiteX3" fmla="*/ 5523 w 14184"/>
                  <a:gd name="connsiteY3" fmla="*/ 13244 h 13549"/>
                  <a:gd name="connsiteX4" fmla="*/ 198 w 14184"/>
                  <a:gd name="connsiteY4" fmla="*/ 5065 h 13549"/>
                  <a:gd name="connsiteX5" fmla="*/ 11704 w 14184"/>
                  <a:gd name="connsiteY5" fmla="*/ 8108 h 13549"/>
                  <a:gd name="connsiteX6" fmla="*/ 7996 w 14184"/>
                  <a:gd name="connsiteY6" fmla="*/ 3354 h 13549"/>
                  <a:gd name="connsiteX7" fmla="*/ 2480 w 14184"/>
                  <a:gd name="connsiteY7" fmla="*/ 5826 h 13549"/>
                  <a:gd name="connsiteX8" fmla="*/ 6189 w 14184"/>
                  <a:gd name="connsiteY8" fmla="*/ 10581 h 13549"/>
                  <a:gd name="connsiteX9" fmla="*/ 11704 w 14184"/>
                  <a:gd name="connsiteY9" fmla="*/ 8108 h 1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84" h="13549">
                    <a:moveTo>
                      <a:pt x="198" y="5065"/>
                    </a:moveTo>
                    <a:cubicBezTo>
                      <a:pt x="578" y="3259"/>
                      <a:pt x="2575" y="-1211"/>
                      <a:pt x="8661" y="311"/>
                    </a:cubicBezTo>
                    <a:cubicBezTo>
                      <a:pt x="14843" y="1832"/>
                      <a:pt x="14367" y="6682"/>
                      <a:pt x="13987" y="8489"/>
                    </a:cubicBezTo>
                    <a:cubicBezTo>
                      <a:pt x="13606" y="10201"/>
                      <a:pt x="11609" y="14765"/>
                      <a:pt x="5523" y="13244"/>
                    </a:cubicBezTo>
                    <a:cubicBezTo>
                      <a:pt x="-658" y="11722"/>
                      <a:pt x="-183" y="6872"/>
                      <a:pt x="198" y="5065"/>
                    </a:cubicBezTo>
                    <a:moveTo>
                      <a:pt x="11704" y="8108"/>
                    </a:moveTo>
                    <a:cubicBezTo>
                      <a:pt x="12085" y="6587"/>
                      <a:pt x="11704" y="4305"/>
                      <a:pt x="7996" y="3354"/>
                    </a:cubicBezTo>
                    <a:cubicBezTo>
                      <a:pt x="4287" y="2403"/>
                      <a:pt x="2860" y="4305"/>
                      <a:pt x="2480" y="5826"/>
                    </a:cubicBezTo>
                    <a:cubicBezTo>
                      <a:pt x="2100" y="7348"/>
                      <a:pt x="2480" y="9725"/>
                      <a:pt x="6189" y="10581"/>
                    </a:cubicBezTo>
                    <a:cubicBezTo>
                      <a:pt x="9898" y="11532"/>
                      <a:pt x="11324" y="9630"/>
                      <a:pt x="11704" y="810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0" name="Frihåndsform: figur 229">
                <a:extLst>
                  <a:ext uri="{FF2B5EF4-FFF2-40B4-BE49-F238E27FC236}">
                    <a16:creationId xmlns:a16="http://schemas.microsoft.com/office/drawing/2014/main" id="{A294A4D3-AFD8-4F27-8C1F-3FD2E01788A5}"/>
                  </a:ext>
                </a:extLst>
              </p:cNvPr>
              <p:cNvSpPr/>
              <p:nvPr/>
            </p:nvSpPr>
            <p:spPr>
              <a:xfrm>
                <a:off x="10197947" y="777131"/>
                <a:ext cx="13884" cy="31762"/>
              </a:xfrm>
              <a:custGeom>
                <a:avLst/>
                <a:gdLst>
                  <a:gd name="connsiteX0" fmla="*/ 10841 w 13884"/>
                  <a:gd name="connsiteY0" fmla="*/ 31762 h 31762"/>
                  <a:gd name="connsiteX1" fmla="*/ 3233 w 13884"/>
                  <a:gd name="connsiteY1" fmla="*/ 31762 h 31762"/>
                  <a:gd name="connsiteX2" fmla="*/ 1902 w 13884"/>
                  <a:gd name="connsiteY2" fmla="*/ 26912 h 31762"/>
                  <a:gd name="connsiteX3" fmla="*/ 285 w 13884"/>
                  <a:gd name="connsiteY3" fmla="*/ 20731 h 31762"/>
                  <a:gd name="connsiteX4" fmla="*/ 0 w 13884"/>
                  <a:gd name="connsiteY4" fmla="*/ 16642 h 31762"/>
                  <a:gd name="connsiteX5" fmla="*/ 3899 w 13884"/>
                  <a:gd name="connsiteY5" fmla="*/ 0 h 31762"/>
                  <a:gd name="connsiteX6" fmla="*/ 4089 w 13884"/>
                  <a:gd name="connsiteY6" fmla="*/ 95 h 31762"/>
                  <a:gd name="connsiteX7" fmla="*/ 7132 w 13884"/>
                  <a:gd name="connsiteY7" fmla="*/ 951 h 31762"/>
                  <a:gd name="connsiteX8" fmla="*/ 10080 w 13884"/>
                  <a:gd name="connsiteY8" fmla="*/ 95 h 31762"/>
                  <a:gd name="connsiteX9" fmla="*/ 13884 w 13884"/>
                  <a:gd name="connsiteY9" fmla="*/ 16737 h 31762"/>
                  <a:gd name="connsiteX10" fmla="*/ 13599 w 13884"/>
                  <a:gd name="connsiteY10" fmla="*/ 20731 h 31762"/>
                  <a:gd name="connsiteX11" fmla="*/ 12077 w 13884"/>
                  <a:gd name="connsiteY11" fmla="*/ 27198 h 31762"/>
                  <a:gd name="connsiteX12" fmla="*/ 10841 w 13884"/>
                  <a:gd name="connsiteY12" fmla="*/ 31762 h 3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84" h="31762">
                    <a:moveTo>
                      <a:pt x="10841" y="31762"/>
                    </a:moveTo>
                    <a:lnTo>
                      <a:pt x="3233" y="31762"/>
                    </a:lnTo>
                    <a:cubicBezTo>
                      <a:pt x="3043" y="30241"/>
                      <a:pt x="2473" y="28624"/>
                      <a:pt x="1902" y="26912"/>
                    </a:cubicBezTo>
                    <a:cubicBezTo>
                      <a:pt x="1236" y="25010"/>
                      <a:pt x="475" y="22918"/>
                      <a:pt x="285" y="20731"/>
                    </a:cubicBezTo>
                    <a:cubicBezTo>
                      <a:pt x="95" y="19400"/>
                      <a:pt x="0" y="18068"/>
                      <a:pt x="0" y="16642"/>
                    </a:cubicBezTo>
                    <a:cubicBezTo>
                      <a:pt x="0" y="9985"/>
                      <a:pt x="1712" y="3233"/>
                      <a:pt x="3899" y="0"/>
                    </a:cubicBezTo>
                    <a:cubicBezTo>
                      <a:pt x="3994" y="95"/>
                      <a:pt x="3994" y="95"/>
                      <a:pt x="4089" y="95"/>
                    </a:cubicBezTo>
                    <a:cubicBezTo>
                      <a:pt x="4945" y="666"/>
                      <a:pt x="5991" y="951"/>
                      <a:pt x="7132" y="951"/>
                    </a:cubicBezTo>
                    <a:cubicBezTo>
                      <a:pt x="8178" y="951"/>
                      <a:pt x="9224" y="666"/>
                      <a:pt x="10080" y="95"/>
                    </a:cubicBezTo>
                    <a:cubicBezTo>
                      <a:pt x="12172" y="3423"/>
                      <a:pt x="13884" y="10175"/>
                      <a:pt x="13884" y="16737"/>
                    </a:cubicBezTo>
                    <a:cubicBezTo>
                      <a:pt x="13884" y="18068"/>
                      <a:pt x="13789" y="19400"/>
                      <a:pt x="13599" y="20731"/>
                    </a:cubicBezTo>
                    <a:cubicBezTo>
                      <a:pt x="13314" y="23013"/>
                      <a:pt x="12648" y="25106"/>
                      <a:pt x="12077" y="27198"/>
                    </a:cubicBezTo>
                    <a:cubicBezTo>
                      <a:pt x="11507" y="28814"/>
                      <a:pt x="11031" y="30336"/>
                      <a:pt x="10841" y="3176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1" name="Frihåndsform: figur 230">
                <a:extLst>
                  <a:ext uri="{FF2B5EF4-FFF2-40B4-BE49-F238E27FC236}">
                    <a16:creationId xmlns:a16="http://schemas.microsoft.com/office/drawing/2014/main" id="{7502C689-DC10-4C23-8FAE-570F311A286A}"/>
                  </a:ext>
                </a:extLst>
              </p:cNvPr>
              <p:cNvSpPr/>
              <p:nvPr/>
            </p:nvSpPr>
            <p:spPr>
              <a:xfrm>
                <a:off x="10278753" y="1023978"/>
                <a:ext cx="14064" cy="14313"/>
              </a:xfrm>
              <a:custGeom>
                <a:avLst/>
                <a:gdLst>
                  <a:gd name="connsiteX0" fmla="*/ 2974 w 14064"/>
                  <a:gd name="connsiteY0" fmla="*/ 1356 h 14313"/>
                  <a:gd name="connsiteX1" fmla="*/ 12484 w 14064"/>
                  <a:gd name="connsiteY1" fmla="*/ 3353 h 14313"/>
                  <a:gd name="connsiteX2" fmla="*/ 11152 w 14064"/>
                  <a:gd name="connsiteY2" fmla="*/ 12958 h 14313"/>
                  <a:gd name="connsiteX3" fmla="*/ 1643 w 14064"/>
                  <a:gd name="connsiteY3" fmla="*/ 10960 h 14313"/>
                  <a:gd name="connsiteX4" fmla="*/ 2974 w 14064"/>
                  <a:gd name="connsiteY4" fmla="*/ 1356 h 14313"/>
                  <a:gd name="connsiteX5" fmla="*/ 9821 w 14064"/>
                  <a:gd name="connsiteY5" fmla="*/ 10865 h 14313"/>
                  <a:gd name="connsiteX6" fmla="*/ 10201 w 14064"/>
                  <a:gd name="connsiteY6" fmla="*/ 4874 h 14313"/>
                  <a:gd name="connsiteX7" fmla="*/ 4400 w 14064"/>
                  <a:gd name="connsiteY7" fmla="*/ 3163 h 14313"/>
                  <a:gd name="connsiteX8" fmla="*/ 4020 w 14064"/>
                  <a:gd name="connsiteY8" fmla="*/ 9154 h 14313"/>
                  <a:gd name="connsiteX9" fmla="*/ 9821 w 14064"/>
                  <a:gd name="connsiteY9" fmla="*/ 10865 h 1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4" h="14313">
                    <a:moveTo>
                      <a:pt x="2974" y="1356"/>
                    </a:moveTo>
                    <a:cubicBezTo>
                      <a:pt x="4495" y="310"/>
                      <a:pt x="8870" y="-1878"/>
                      <a:pt x="12484" y="3353"/>
                    </a:cubicBezTo>
                    <a:cubicBezTo>
                      <a:pt x="16097" y="8583"/>
                      <a:pt x="12579" y="11911"/>
                      <a:pt x="11152" y="12958"/>
                    </a:cubicBezTo>
                    <a:cubicBezTo>
                      <a:pt x="9631" y="14004"/>
                      <a:pt x="5351" y="16191"/>
                      <a:pt x="1643" y="10960"/>
                    </a:cubicBezTo>
                    <a:cubicBezTo>
                      <a:pt x="-2066" y="5825"/>
                      <a:pt x="1452" y="2402"/>
                      <a:pt x="2974" y="1356"/>
                    </a:cubicBezTo>
                    <a:moveTo>
                      <a:pt x="9821" y="10865"/>
                    </a:moveTo>
                    <a:cubicBezTo>
                      <a:pt x="11057" y="9914"/>
                      <a:pt x="12389" y="7917"/>
                      <a:pt x="10201" y="4874"/>
                    </a:cubicBezTo>
                    <a:cubicBezTo>
                      <a:pt x="8014" y="1736"/>
                      <a:pt x="5637" y="2212"/>
                      <a:pt x="4400" y="3163"/>
                    </a:cubicBezTo>
                    <a:cubicBezTo>
                      <a:pt x="3164" y="4018"/>
                      <a:pt x="1833" y="6111"/>
                      <a:pt x="4020" y="9154"/>
                    </a:cubicBezTo>
                    <a:cubicBezTo>
                      <a:pt x="6207" y="12292"/>
                      <a:pt x="8585" y="11816"/>
                      <a:pt x="9821" y="10865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32" name="Frihåndsform: figur 231">
                <a:extLst>
                  <a:ext uri="{FF2B5EF4-FFF2-40B4-BE49-F238E27FC236}">
                    <a16:creationId xmlns:a16="http://schemas.microsoft.com/office/drawing/2014/main" id="{34AC094E-7F19-4502-BAB4-763C7C5C7A65}"/>
                  </a:ext>
                </a:extLst>
              </p:cNvPr>
              <p:cNvSpPr/>
              <p:nvPr/>
            </p:nvSpPr>
            <p:spPr>
              <a:xfrm>
                <a:off x="10165712" y="1043402"/>
                <a:ext cx="13025" cy="14937"/>
              </a:xfrm>
              <a:custGeom>
                <a:avLst/>
                <a:gdLst>
                  <a:gd name="connsiteX0" fmla="*/ 11028 w 13025"/>
                  <a:gd name="connsiteY0" fmla="*/ 10936 h 14937"/>
                  <a:gd name="connsiteX1" fmla="*/ 4372 w 13025"/>
                  <a:gd name="connsiteY1" fmla="*/ 14740 h 14937"/>
                  <a:gd name="connsiteX2" fmla="*/ 473 w 13025"/>
                  <a:gd name="connsiteY2" fmla="*/ 12172 h 14937"/>
                  <a:gd name="connsiteX3" fmla="*/ 187 w 13025"/>
                  <a:gd name="connsiteY3" fmla="*/ 8749 h 14937"/>
                  <a:gd name="connsiteX4" fmla="*/ 2184 w 13025"/>
                  <a:gd name="connsiteY4" fmla="*/ 0 h 14937"/>
                  <a:gd name="connsiteX5" fmla="*/ 5037 w 13025"/>
                  <a:gd name="connsiteY5" fmla="*/ 666 h 14937"/>
                  <a:gd name="connsiteX6" fmla="*/ 3135 w 13025"/>
                  <a:gd name="connsiteY6" fmla="*/ 9224 h 14937"/>
                  <a:gd name="connsiteX7" fmla="*/ 4942 w 13025"/>
                  <a:gd name="connsiteY7" fmla="*/ 12363 h 14937"/>
                  <a:gd name="connsiteX8" fmla="*/ 8271 w 13025"/>
                  <a:gd name="connsiteY8" fmla="*/ 10461 h 14937"/>
                  <a:gd name="connsiteX9" fmla="*/ 10173 w 13025"/>
                  <a:gd name="connsiteY9" fmla="*/ 1712 h 14937"/>
                  <a:gd name="connsiteX10" fmla="*/ 13025 w 13025"/>
                  <a:gd name="connsiteY10" fmla="*/ 2377 h 14937"/>
                  <a:gd name="connsiteX11" fmla="*/ 11028 w 13025"/>
                  <a:gd name="connsiteY11" fmla="*/ 10936 h 1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025" h="14937">
                    <a:moveTo>
                      <a:pt x="11028" y="10936"/>
                    </a:moveTo>
                    <a:cubicBezTo>
                      <a:pt x="10268" y="14455"/>
                      <a:pt x="7795" y="15406"/>
                      <a:pt x="4372" y="14740"/>
                    </a:cubicBezTo>
                    <a:cubicBezTo>
                      <a:pt x="3135" y="14455"/>
                      <a:pt x="1329" y="13789"/>
                      <a:pt x="473" y="12172"/>
                    </a:cubicBezTo>
                    <a:cubicBezTo>
                      <a:pt x="-98" y="11221"/>
                      <a:pt x="-98" y="10080"/>
                      <a:pt x="187" y="8749"/>
                    </a:cubicBezTo>
                    <a:lnTo>
                      <a:pt x="2184" y="0"/>
                    </a:lnTo>
                    <a:lnTo>
                      <a:pt x="5037" y="666"/>
                    </a:lnTo>
                    <a:lnTo>
                      <a:pt x="3135" y="9224"/>
                    </a:lnTo>
                    <a:cubicBezTo>
                      <a:pt x="2755" y="11031"/>
                      <a:pt x="3611" y="12077"/>
                      <a:pt x="4942" y="12363"/>
                    </a:cubicBezTo>
                    <a:cubicBezTo>
                      <a:pt x="6844" y="12743"/>
                      <a:pt x="7890" y="12077"/>
                      <a:pt x="8271" y="10461"/>
                    </a:cubicBezTo>
                    <a:lnTo>
                      <a:pt x="10173" y="1712"/>
                    </a:lnTo>
                    <a:lnTo>
                      <a:pt x="13025" y="2377"/>
                    </a:lnTo>
                    <a:lnTo>
                      <a:pt x="11028" y="1093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86" name="Frihåndsform: figur 185">
              <a:extLst>
                <a:ext uri="{FF2B5EF4-FFF2-40B4-BE49-F238E27FC236}">
                  <a16:creationId xmlns:a16="http://schemas.microsoft.com/office/drawing/2014/main" id="{8F757874-8B74-449D-872D-9B39A647C373}"/>
                </a:ext>
              </a:extLst>
            </p:cNvPr>
            <p:cNvSpPr/>
            <p:nvPr/>
          </p:nvSpPr>
          <p:spPr>
            <a:xfrm>
              <a:off x="10079076" y="984918"/>
              <a:ext cx="13313" cy="8653"/>
            </a:xfrm>
            <a:custGeom>
              <a:avLst/>
              <a:gdLst>
                <a:gd name="connsiteX0" fmla="*/ 0 w 13313"/>
                <a:gd name="connsiteY0" fmla="*/ 6181 h 8653"/>
                <a:gd name="connsiteX1" fmla="*/ 1236 w 13313"/>
                <a:gd name="connsiteY1" fmla="*/ 8654 h 8653"/>
                <a:gd name="connsiteX2" fmla="*/ 13314 w 13313"/>
                <a:gd name="connsiteY2" fmla="*/ 2473 h 8653"/>
                <a:gd name="connsiteX3" fmla="*/ 12077 w 13313"/>
                <a:gd name="connsiteY3" fmla="*/ 0 h 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3" h="8653">
                  <a:moveTo>
                    <a:pt x="0" y="6181"/>
                  </a:moveTo>
                  <a:lnTo>
                    <a:pt x="1236" y="8654"/>
                  </a:lnTo>
                  <a:lnTo>
                    <a:pt x="13314" y="2473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87" name="Frihåndsform: figur 186">
              <a:extLst>
                <a:ext uri="{FF2B5EF4-FFF2-40B4-BE49-F238E27FC236}">
                  <a16:creationId xmlns:a16="http://schemas.microsoft.com/office/drawing/2014/main" id="{A09973A0-29A3-479B-8546-1491A232B90C}"/>
                </a:ext>
              </a:extLst>
            </p:cNvPr>
            <p:cNvSpPr/>
            <p:nvPr/>
          </p:nvSpPr>
          <p:spPr>
            <a:xfrm>
              <a:off x="10060912" y="941458"/>
              <a:ext cx="13789" cy="6751"/>
            </a:xfrm>
            <a:custGeom>
              <a:avLst/>
              <a:gdLst>
                <a:gd name="connsiteX0" fmla="*/ 0 w 13789"/>
                <a:gd name="connsiteY0" fmla="*/ 4089 h 6751"/>
                <a:gd name="connsiteX1" fmla="*/ 856 w 13789"/>
                <a:gd name="connsiteY1" fmla="*/ 6752 h 6751"/>
                <a:gd name="connsiteX2" fmla="*/ 13789 w 13789"/>
                <a:gd name="connsiteY2" fmla="*/ 2758 h 6751"/>
                <a:gd name="connsiteX3" fmla="*/ 12933 w 13789"/>
                <a:gd name="connsiteY3" fmla="*/ 0 h 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9" h="6751">
                  <a:moveTo>
                    <a:pt x="0" y="4089"/>
                  </a:moveTo>
                  <a:lnTo>
                    <a:pt x="856" y="6752"/>
                  </a:lnTo>
                  <a:lnTo>
                    <a:pt x="13789" y="2758"/>
                  </a:lnTo>
                  <a:lnTo>
                    <a:pt x="12933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88" name="dasdasda">
              <a:extLst>
                <a:ext uri="{FF2B5EF4-FFF2-40B4-BE49-F238E27FC236}">
                  <a16:creationId xmlns:a16="http://schemas.microsoft.com/office/drawing/2014/main" id="{F338FC38-4724-455D-868C-1534C97E4F7E}"/>
                </a:ext>
              </a:extLst>
            </p:cNvPr>
            <p:cNvGrpSpPr/>
            <p:nvPr/>
          </p:nvGrpSpPr>
          <p:grpSpPr>
            <a:xfrm>
              <a:off x="10235320" y="907033"/>
              <a:ext cx="46692" cy="29289"/>
              <a:chOff x="10235320" y="907033"/>
              <a:chExt cx="46692" cy="29289"/>
            </a:xfrm>
            <a:solidFill>
              <a:srgbClr val="EBEBEB"/>
            </a:solidFill>
          </p:grpSpPr>
          <p:sp>
            <p:nvSpPr>
              <p:cNvPr id="227" name="Frihåndsform: figur 226">
                <a:extLst>
                  <a:ext uri="{FF2B5EF4-FFF2-40B4-BE49-F238E27FC236}">
                    <a16:creationId xmlns:a16="http://schemas.microsoft.com/office/drawing/2014/main" id="{10B82B06-4108-462C-BD55-BA6F95722666}"/>
                  </a:ext>
                </a:extLst>
              </p:cNvPr>
              <p:cNvSpPr/>
              <p:nvPr/>
            </p:nvSpPr>
            <p:spPr>
              <a:xfrm>
                <a:off x="10235320" y="914926"/>
                <a:ext cx="12457" cy="21396"/>
              </a:xfrm>
              <a:custGeom>
                <a:avLst/>
                <a:gdLst>
                  <a:gd name="connsiteX0" fmla="*/ 3519 w 12457"/>
                  <a:gd name="connsiteY0" fmla="*/ 21397 h 21396"/>
                  <a:gd name="connsiteX1" fmla="*/ 0 w 12457"/>
                  <a:gd name="connsiteY1" fmla="*/ 11221 h 21396"/>
                  <a:gd name="connsiteX2" fmla="*/ 571 w 12457"/>
                  <a:gd name="connsiteY2" fmla="*/ 6847 h 21396"/>
                  <a:gd name="connsiteX3" fmla="*/ 7798 w 12457"/>
                  <a:gd name="connsiteY3" fmla="*/ 0 h 21396"/>
                  <a:gd name="connsiteX4" fmla="*/ 10841 w 12457"/>
                  <a:gd name="connsiteY4" fmla="*/ 856 h 21396"/>
                  <a:gd name="connsiteX5" fmla="*/ 12458 w 12457"/>
                  <a:gd name="connsiteY5" fmla="*/ 3994 h 21396"/>
                  <a:gd name="connsiteX6" fmla="*/ 12268 w 12457"/>
                  <a:gd name="connsiteY6" fmla="*/ 5421 h 21396"/>
                  <a:gd name="connsiteX7" fmla="*/ 11412 w 12457"/>
                  <a:gd name="connsiteY7" fmla="*/ 6942 h 21396"/>
                  <a:gd name="connsiteX8" fmla="*/ 8178 w 12457"/>
                  <a:gd name="connsiteY8" fmla="*/ 7227 h 21396"/>
                  <a:gd name="connsiteX9" fmla="*/ 7322 w 12457"/>
                  <a:gd name="connsiteY9" fmla="*/ 5801 h 21396"/>
                  <a:gd name="connsiteX10" fmla="*/ 9795 w 12457"/>
                  <a:gd name="connsiteY10" fmla="*/ 3709 h 21396"/>
                  <a:gd name="connsiteX11" fmla="*/ 5896 w 12457"/>
                  <a:gd name="connsiteY11" fmla="*/ 4089 h 21396"/>
                  <a:gd name="connsiteX12" fmla="*/ 3423 w 12457"/>
                  <a:gd name="connsiteY12" fmla="*/ 8178 h 21396"/>
                  <a:gd name="connsiteX13" fmla="*/ 2948 w 12457"/>
                  <a:gd name="connsiteY13" fmla="*/ 11507 h 21396"/>
                  <a:gd name="connsiteX14" fmla="*/ 5706 w 12457"/>
                  <a:gd name="connsiteY14" fmla="*/ 19305 h 21396"/>
                  <a:gd name="connsiteX15" fmla="*/ 3519 w 12457"/>
                  <a:gd name="connsiteY15" fmla="*/ 21397 h 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57" h="21396">
                    <a:moveTo>
                      <a:pt x="3519" y="21397"/>
                    </a:moveTo>
                    <a:cubicBezTo>
                      <a:pt x="1141" y="18164"/>
                      <a:pt x="0" y="14360"/>
                      <a:pt x="0" y="11221"/>
                    </a:cubicBezTo>
                    <a:cubicBezTo>
                      <a:pt x="0" y="9700"/>
                      <a:pt x="190" y="8178"/>
                      <a:pt x="571" y="6847"/>
                    </a:cubicBezTo>
                    <a:cubicBezTo>
                      <a:pt x="1902" y="2758"/>
                      <a:pt x="4755" y="0"/>
                      <a:pt x="7798" y="0"/>
                    </a:cubicBezTo>
                    <a:cubicBezTo>
                      <a:pt x="8844" y="0"/>
                      <a:pt x="9795" y="285"/>
                      <a:pt x="10841" y="856"/>
                    </a:cubicBezTo>
                    <a:cubicBezTo>
                      <a:pt x="11887" y="1426"/>
                      <a:pt x="12458" y="2663"/>
                      <a:pt x="12458" y="3994"/>
                    </a:cubicBezTo>
                    <a:cubicBezTo>
                      <a:pt x="12458" y="4470"/>
                      <a:pt x="12363" y="4945"/>
                      <a:pt x="12268" y="5421"/>
                    </a:cubicBezTo>
                    <a:cubicBezTo>
                      <a:pt x="12077" y="5991"/>
                      <a:pt x="11792" y="6562"/>
                      <a:pt x="11412" y="6942"/>
                    </a:cubicBezTo>
                    <a:cubicBezTo>
                      <a:pt x="10556" y="7798"/>
                      <a:pt x="9224" y="7798"/>
                      <a:pt x="8178" y="7227"/>
                    </a:cubicBezTo>
                    <a:cubicBezTo>
                      <a:pt x="7608" y="6847"/>
                      <a:pt x="7322" y="6276"/>
                      <a:pt x="7322" y="5801"/>
                    </a:cubicBezTo>
                    <a:cubicBezTo>
                      <a:pt x="7322" y="4470"/>
                      <a:pt x="8369" y="3709"/>
                      <a:pt x="9795" y="3709"/>
                    </a:cubicBezTo>
                    <a:cubicBezTo>
                      <a:pt x="7703" y="3138"/>
                      <a:pt x="6942" y="3519"/>
                      <a:pt x="5896" y="4089"/>
                    </a:cubicBezTo>
                    <a:cubicBezTo>
                      <a:pt x="4945" y="5040"/>
                      <a:pt x="3899" y="6562"/>
                      <a:pt x="3423" y="8178"/>
                    </a:cubicBezTo>
                    <a:cubicBezTo>
                      <a:pt x="3138" y="9224"/>
                      <a:pt x="2948" y="10270"/>
                      <a:pt x="2948" y="11507"/>
                    </a:cubicBezTo>
                    <a:cubicBezTo>
                      <a:pt x="2948" y="13789"/>
                      <a:pt x="3899" y="16642"/>
                      <a:pt x="5706" y="19305"/>
                    </a:cubicBezTo>
                    <a:cubicBezTo>
                      <a:pt x="5040" y="19780"/>
                      <a:pt x="4184" y="20541"/>
                      <a:pt x="3519" y="2139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8" name="Frihåndsform: figur 227">
                <a:extLst>
                  <a:ext uri="{FF2B5EF4-FFF2-40B4-BE49-F238E27FC236}">
                    <a16:creationId xmlns:a16="http://schemas.microsoft.com/office/drawing/2014/main" id="{32DB494A-2F48-4D23-93ED-38EF076E9ABE}"/>
                  </a:ext>
                </a:extLst>
              </p:cNvPr>
              <p:cNvSpPr/>
              <p:nvPr/>
            </p:nvSpPr>
            <p:spPr>
              <a:xfrm>
                <a:off x="10269555" y="907033"/>
                <a:ext cx="12457" cy="21396"/>
              </a:xfrm>
              <a:custGeom>
                <a:avLst/>
                <a:gdLst>
                  <a:gd name="connsiteX0" fmla="*/ 9034 w 12457"/>
                  <a:gd name="connsiteY0" fmla="*/ 0 h 21396"/>
                  <a:gd name="connsiteX1" fmla="*/ 12458 w 12457"/>
                  <a:gd name="connsiteY1" fmla="*/ 10175 h 21396"/>
                  <a:gd name="connsiteX2" fmla="*/ 11887 w 12457"/>
                  <a:gd name="connsiteY2" fmla="*/ 14550 h 21396"/>
                  <a:gd name="connsiteX3" fmla="*/ 4660 w 12457"/>
                  <a:gd name="connsiteY3" fmla="*/ 21397 h 21396"/>
                  <a:gd name="connsiteX4" fmla="*/ 1617 w 12457"/>
                  <a:gd name="connsiteY4" fmla="*/ 20541 h 21396"/>
                  <a:gd name="connsiteX5" fmla="*/ 0 w 12457"/>
                  <a:gd name="connsiteY5" fmla="*/ 17403 h 21396"/>
                  <a:gd name="connsiteX6" fmla="*/ 190 w 12457"/>
                  <a:gd name="connsiteY6" fmla="*/ 15976 h 21396"/>
                  <a:gd name="connsiteX7" fmla="*/ 1046 w 12457"/>
                  <a:gd name="connsiteY7" fmla="*/ 14455 h 21396"/>
                  <a:gd name="connsiteX8" fmla="*/ 4279 w 12457"/>
                  <a:gd name="connsiteY8" fmla="*/ 14169 h 21396"/>
                  <a:gd name="connsiteX9" fmla="*/ 5135 w 12457"/>
                  <a:gd name="connsiteY9" fmla="*/ 15596 h 21396"/>
                  <a:gd name="connsiteX10" fmla="*/ 2663 w 12457"/>
                  <a:gd name="connsiteY10" fmla="*/ 17688 h 21396"/>
                  <a:gd name="connsiteX11" fmla="*/ 6562 w 12457"/>
                  <a:gd name="connsiteY11" fmla="*/ 17308 h 21396"/>
                  <a:gd name="connsiteX12" fmla="*/ 9034 w 12457"/>
                  <a:gd name="connsiteY12" fmla="*/ 13218 h 21396"/>
                  <a:gd name="connsiteX13" fmla="*/ 9510 w 12457"/>
                  <a:gd name="connsiteY13" fmla="*/ 9890 h 21396"/>
                  <a:gd name="connsiteX14" fmla="*/ 6752 w 12457"/>
                  <a:gd name="connsiteY14" fmla="*/ 2092 h 21396"/>
                  <a:gd name="connsiteX15" fmla="*/ 9034 w 12457"/>
                  <a:gd name="connsiteY15" fmla="*/ 0 h 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57" h="21396">
                    <a:moveTo>
                      <a:pt x="9034" y="0"/>
                    </a:moveTo>
                    <a:cubicBezTo>
                      <a:pt x="11412" y="3233"/>
                      <a:pt x="12458" y="7037"/>
                      <a:pt x="12458" y="10175"/>
                    </a:cubicBezTo>
                    <a:cubicBezTo>
                      <a:pt x="12458" y="11697"/>
                      <a:pt x="12268" y="13218"/>
                      <a:pt x="11887" y="14550"/>
                    </a:cubicBezTo>
                    <a:cubicBezTo>
                      <a:pt x="10651" y="18639"/>
                      <a:pt x="7703" y="21397"/>
                      <a:pt x="4660" y="21397"/>
                    </a:cubicBezTo>
                    <a:cubicBezTo>
                      <a:pt x="3709" y="21397"/>
                      <a:pt x="2663" y="21111"/>
                      <a:pt x="1617" y="20541"/>
                    </a:cubicBezTo>
                    <a:cubicBezTo>
                      <a:pt x="666" y="19970"/>
                      <a:pt x="0" y="18734"/>
                      <a:pt x="0" y="17403"/>
                    </a:cubicBezTo>
                    <a:cubicBezTo>
                      <a:pt x="0" y="16927"/>
                      <a:pt x="95" y="16452"/>
                      <a:pt x="190" y="15976"/>
                    </a:cubicBezTo>
                    <a:cubicBezTo>
                      <a:pt x="380" y="15406"/>
                      <a:pt x="666" y="14835"/>
                      <a:pt x="1046" y="14455"/>
                    </a:cubicBezTo>
                    <a:cubicBezTo>
                      <a:pt x="1902" y="13599"/>
                      <a:pt x="3233" y="13599"/>
                      <a:pt x="4279" y="14169"/>
                    </a:cubicBezTo>
                    <a:cubicBezTo>
                      <a:pt x="4850" y="14550"/>
                      <a:pt x="5135" y="15120"/>
                      <a:pt x="5135" y="15596"/>
                    </a:cubicBezTo>
                    <a:cubicBezTo>
                      <a:pt x="5135" y="16832"/>
                      <a:pt x="4089" y="17688"/>
                      <a:pt x="2663" y="17688"/>
                    </a:cubicBezTo>
                    <a:cubicBezTo>
                      <a:pt x="4755" y="18259"/>
                      <a:pt x="5516" y="17878"/>
                      <a:pt x="6562" y="17308"/>
                    </a:cubicBezTo>
                    <a:cubicBezTo>
                      <a:pt x="7608" y="16357"/>
                      <a:pt x="8559" y="14835"/>
                      <a:pt x="9034" y="13218"/>
                    </a:cubicBezTo>
                    <a:cubicBezTo>
                      <a:pt x="9319" y="12172"/>
                      <a:pt x="9510" y="11126"/>
                      <a:pt x="9510" y="9890"/>
                    </a:cubicBezTo>
                    <a:cubicBezTo>
                      <a:pt x="9510" y="7608"/>
                      <a:pt x="8559" y="4755"/>
                      <a:pt x="6752" y="2092"/>
                    </a:cubicBezTo>
                    <a:cubicBezTo>
                      <a:pt x="7513" y="1617"/>
                      <a:pt x="8273" y="856"/>
                      <a:pt x="9034" y="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89" name="Frihåndsform: figur 188">
              <a:extLst>
                <a:ext uri="{FF2B5EF4-FFF2-40B4-BE49-F238E27FC236}">
                  <a16:creationId xmlns:a16="http://schemas.microsoft.com/office/drawing/2014/main" id="{0BBF51A2-1B47-4E0B-B6AF-A48B9D8DA9EB}"/>
                </a:ext>
              </a:extLst>
            </p:cNvPr>
            <p:cNvSpPr/>
            <p:nvPr/>
          </p:nvSpPr>
          <p:spPr>
            <a:xfrm>
              <a:off x="10241596" y="1042927"/>
              <a:ext cx="12647" cy="15215"/>
            </a:xfrm>
            <a:custGeom>
              <a:avLst/>
              <a:gdLst>
                <a:gd name="connsiteX0" fmla="*/ 2948 w 12647"/>
                <a:gd name="connsiteY0" fmla="*/ 14360 h 15215"/>
                <a:gd name="connsiteX1" fmla="*/ 0 w 12647"/>
                <a:gd name="connsiteY1" fmla="*/ 15215 h 15215"/>
                <a:gd name="connsiteX2" fmla="*/ 1046 w 12647"/>
                <a:gd name="connsiteY2" fmla="*/ 856 h 15215"/>
                <a:gd name="connsiteX3" fmla="*/ 4279 w 12647"/>
                <a:gd name="connsiteY3" fmla="*/ 0 h 15215"/>
                <a:gd name="connsiteX4" fmla="*/ 12648 w 12647"/>
                <a:gd name="connsiteY4" fmla="*/ 11697 h 15215"/>
                <a:gd name="connsiteX5" fmla="*/ 9700 w 12647"/>
                <a:gd name="connsiteY5" fmla="*/ 12553 h 15215"/>
                <a:gd name="connsiteX6" fmla="*/ 8083 w 12647"/>
                <a:gd name="connsiteY6" fmla="*/ 10080 h 15215"/>
                <a:gd name="connsiteX7" fmla="*/ 3233 w 12647"/>
                <a:gd name="connsiteY7" fmla="*/ 11507 h 15215"/>
                <a:gd name="connsiteX8" fmla="*/ 2948 w 12647"/>
                <a:gd name="connsiteY8" fmla="*/ 14360 h 15215"/>
                <a:gd name="connsiteX9" fmla="*/ 3233 w 12647"/>
                <a:gd name="connsiteY9" fmla="*/ 8749 h 15215"/>
                <a:gd name="connsiteX10" fmla="*/ 6657 w 12647"/>
                <a:gd name="connsiteY10" fmla="*/ 7798 h 15215"/>
                <a:gd name="connsiteX11" fmla="*/ 3519 w 12647"/>
                <a:gd name="connsiteY11" fmla="*/ 3138 h 15215"/>
                <a:gd name="connsiteX12" fmla="*/ 3233 w 12647"/>
                <a:gd name="connsiteY12" fmla="*/ 8749 h 1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47" h="15215">
                  <a:moveTo>
                    <a:pt x="2948" y="14360"/>
                  </a:moveTo>
                  <a:lnTo>
                    <a:pt x="0" y="15215"/>
                  </a:lnTo>
                  <a:lnTo>
                    <a:pt x="1046" y="856"/>
                  </a:lnTo>
                  <a:lnTo>
                    <a:pt x="4279" y="0"/>
                  </a:lnTo>
                  <a:lnTo>
                    <a:pt x="12648" y="11697"/>
                  </a:lnTo>
                  <a:lnTo>
                    <a:pt x="9700" y="12553"/>
                  </a:lnTo>
                  <a:lnTo>
                    <a:pt x="8083" y="10080"/>
                  </a:lnTo>
                  <a:lnTo>
                    <a:pt x="3233" y="11507"/>
                  </a:lnTo>
                  <a:lnTo>
                    <a:pt x="2948" y="14360"/>
                  </a:lnTo>
                  <a:close/>
                  <a:moveTo>
                    <a:pt x="3233" y="8749"/>
                  </a:moveTo>
                  <a:lnTo>
                    <a:pt x="6657" y="7798"/>
                  </a:lnTo>
                  <a:lnTo>
                    <a:pt x="3519" y="3138"/>
                  </a:lnTo>
                  <a:lnTo>
                    <a:pt x="3233" y="8749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0" name="Frihåndsform: figur 189">
              <a:extLst>
                <a:ext uri="{FF2B5EF4-FFF2-40B4-BE49-F238E27FC236}">
                  <a16:creationId xmlns:a16="http://schemas.microsoft.com/office/drawing/2014/main" id="{5AB18445-DA02-43F1-BD94-8EA261BA7CFD}"/>
                </a:ext>
              </a:extLst>
            </p:cNvPr>
            <p:cNvSpPr/>
            <p:nvPr/>
          </p:nvSpPr>
          <p:spPr>
            <a:xfrm>
              <a:off x="10128716" y="1027996"/>
              <a:ext cx="12838" cy="15310"/>
            </a:xfrm>
            <a:custGeom>
              <a:avLst/>
              <a:gdLst>
                <a:gd name="connsiteX0" fmla="*/ 2473 w 12838"/>
                <a:gd name="connsiteY0" fmla="*/ 15311 h 15310"/>
                <a:gd name="connsiteX1" fmla="*/ 0 w 12838"/>
                <a:gd name="connsiteY1" fmla="*/ 13884 h 15310"/>
                <a:gd name="connsiteX2" fmla="*/ 5516 w 12838"/>
                <a:gd name="connsiteY2" fmla="*/ 4184 h 15310"/>
                <a:gd name="connsiteX3" fmla="*/ 1902 w 12838"/>
                <a:gd name="connsiteY3" fmla="*/ 2092 h 15310"/>
                <a:gd name="connsiteX4" fmla="*/ 3138 w 12838"/>
                <a:gd name="connsiteY4" fmla="*/ 0 h 15310"/>
                <a:gd name="connsiteX5" fmla="*/ 12838 w 12838"/>
                <a:gd name="connsiteY5" fmla="*/ 5706 h 15310"/>
                <a:gd name="connsiteX6" fmla="*/ 11602 w 12838"/>
                <a:gd name="connsiteY6" fmla="*/ 7798 h 15310"/>
                <a:gd name="connsiteX7" fmla="*/ 7988 w 12838"/>
                <a:gd name="connsiteY7" fmla="*/ 5611 h 1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38" h="15310">
                  <a:moveTo>
                    <a:pt x="2473" y="15311"/>
                  </a:moveTo>
                  <a:lnTo>
                    <a:pt x="0" y="13884"/>
                  </a:lnTo>
                  <a:lnTo>
                    <a:pt x="5516" y="4184"/>
                  </a:lnTo>
                  <a:lnTo>
                    <a:pt x="1902" y="2092"/>
                  </a:lnTo>
                  <a:lnTo>
                    <a:pt x="3138" y="0"/>
                  </a:lnTo>
                  <a:lnTo>
                    <a:pt x="12838" y="5706"/>
                  </a:lnTo>
                  <a:lnTo>
                    <a:pt x="11602" y="7798"/>
                  </a:lnTo>
                  <a:lnTo>
                    <a:pt x="7988" y="5611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1" name="Frihåndsform: figur 190">
              <a:extLst>
                <a:ext uri="{FF2B5EF4-FFF2-40B4-BE49-F238E27FC236}">
                  <a16:creationId xmlns:a16="http://schemas.microsoft.com/office/drawing/2014/main" id="{A7EFD3E2-5733-4524-963C-FBF97A0778B2}"/>
                </a:ext>
              </a:extLst>
            </p:cNvPr>
            <p:cNvSpPr/>
            <p:nvPr/>
          </p:nvSpPr>
          <p:spPr>
            <a:xfrm>
              <a:off x="10310351" y="995378"/>
              <a:ext cx="12552" cy="10365"/>
            </a:xfrm>
            <a:custGeom>
              <a:avLst/>
              <a:gdLst>
                <a:gd name="connsiteX0" fmla="*/ 12553 w 12552"/>
                <a:gd name="connsiteY0" fmla="*/ 8083 h 10365"/>
                <a:gd name="connsiteX1" fmla="*/ 10841 w 12552"/>
                <a:gd name="connsiteY1" fmla="*/ 10366 h 10365"/>
                <a:gd name="connsiteX2" fmla="*/ 0 w 12552"/>
                <a:gd name="connsiteY2" fmla="*/ 2282 h 10365"/>
                <a:gd name="connsiteX3" fmla="*/ 1712 w 12552"/>
                <a:gd name="connsiteY3" fmla="*/ 0 h 1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2" h="10365">
                  <a:moveTo>
                    <a:pt x="12553" y="8083"/>
                  </a:moveTo>
                  <a:lnTo>
                    <a:pt x="10841" y="10366"/>
                  </a:lnTo>
                  <a:lnTo>
                    <a:pt x="0" y="2282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2" name="Frihåndsform: figur 191">
              <a:extLst>
                <a:ext uri="{FF2B5EF4-FFF2-40B4-BE49-F238E27FC236}">
                  <a16:creationId xmlns:a16="http://schemas.microsoft.com/office/drawing/2014/main" id="{413C2C75-12F6-4F6C-8B40-51A47888C883}"/>
                </a:ext>
              </a:extLst>
            </p:cNvPr>
            <p:cNvSpPr/>
            <p:nvPr/>
          </p:nvSpPr>
          <p:spPr>
            <a:xfrm>
              <a:off x="10265275" y="1029993"/>
              <a:ext cx="11696" cy="16641"/>
            </a:xfrm>
            <a:custGeom>
              <a:avLst/>
              <a:gdLst>
                <a:gd name="connsiteX0" fmla="*/ 9034 w 11696"/>
                <a:gd name="connsiteY0" fmla="*/ 15215 h 16641"/>
                <a:gd name="connsiteX1" fmla="*/ 6467 w 11696"/>
                <a:gd name="connsiteY1" fmla="*/ 16642 h 16641"/>
                <a:gd name="connsiteX2" fmla="*/ 0 w 11696"/>
                <a:gd name="connsiteY2" fmla="*/ 4755 h 16641"/>
                <a:gd name="connsiteX3" fmla="*/ 8654 w 11696"/>
                <a:gd name="connsiteY3" fmla="*/ 0 h 16641"/>
                <a:gd name="connsiteX4" fmla="*/ 9890 w 11696"/>
                <a:gd name="connsiteY4" fmla="*/ 2187 h 16641"/>
                <a:gd name="connsiteX5" fmla="*/ 3709 w 11696"/>
                <a:gd name="connsiteY5" fmla="*/ 5516 h 16641"/>
                <a:gd name="connsiteX6" fmla="*/ 5230 w 11696"/>
                <a:gd name="connsiteY6" fmla="*/ 8178 h 16641"/>
                <a:gd name="connsiteX7" fmla="*/ 10556 w 11696"/>
                <a:gd name="connsiteY7" fmla="*/ 5230 h 16641"/>
                <a:gd name="connsiteX8" fmla="*/ 11697 w 11696"/>
                <a:gd name="connsiteY8" fmla="*/ 7418 h 16641"/>
                <a:gd name="connsiteX9" fmla="*/ 6276 w 11696"/>
                <a:gd name="connsiteY9" fmla="*/ 10270 h 1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96" h="16641">
                  <a:moveTo>
                    <a:pt x="9034" y="15215"/>
                  </a:moveTo>
                  <a:lnTo>
                    <a:pt x="6467" y="16642"/>
                  </a:lnTo>
                  <a:lnTo>
                    <a:pt x="0" y="4755"/>
                  </a:lnTo>
                  <a:lnTo>
                    <a:pt x="8654" y="0"/>
                  </a:lnTo>
                  <a:lnTo>
                    <a:pt x="9890" y="2187"/>
                  </a:lnTo>
                  <a:lnTo>
                    <a:pt x="3709" y="5516"/>
                  </a:lnTo>
                  <a:lnTo>
                    <a:pt x="5230" y="8178"/>
                  </a:lnTo>
                  <a:lnTo>
                    <a:pt x="10556" y="5230"/>
                  </a:lnTo>
                  <a:lnTo>
                    <a:pt x="11697" y="7418"/>
                  </a:lnTo>
                  <a:lnTo>
                    <a:pt x="6276" y="1027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3" name="Frihåndsform: figur 192">
              <a:extLst>
                <a:ext uri="{FF2B5EF4-FFF2-40B4-BE49-F238E27FC236}">
                  <a16:creationId xmlns:a16="http://schemas.microsoft.com/office/drawing/2014/main" id="{FCB1F9D7-206A-4D91-9E51-93444A64CC68}"/>
                </a:ext>
              </a:extLst>
            </p:cNvPr>
            <p:cNvSpPr/>
            <p:nvPr/>
          </p:nvSpPr>
          <p:spPr>
            <a:xfrm>
              <a:off x="10217156" y="1047111"/>
              <a:ext cx="11411" cy="14264"/>
            </a:xfrm>
            <a:custGeom>
              <a:avLst/>
              <a:gdLst>
                <a:gd name="connsiteX0" fmla="*/ 8559 w 11411"/>
                <a:gd name="connsiteY0" fmla="*/ 13979 h 14264"/>
                <a:gd name="connsiteX1" fmla="*/ 5706 w 11411"/>
                <a:gd name="connsiteY1" fmla="*/ 14265 h 14264"/>
                <a:gd name="connsiteX2" fmla="*/ 4374 w 11411"/>
                <a:gd name="connsiteY2" fmla="*/ 3233 h 14264"/>
                <a:gd name="connsiteX3" fmla="*/ 285 w 11411"/>
                <a:gd name="connsiteY3" fmla="*/ 3709 h 14264"/>
                <a:gd name="connsiteX4" fmla="*/ 0 w 11411"/>
                <a:gd name="connsiteY4" fmla="*/ 1331 h 14264"/>
                <a:gd name="connsiteX5" fmla="*/ 11126 w 11411"/>
                <a:gd name="connsiteY5" fmla="*/ 0 h 14264"/>
                <a:gd name="connsiteX6" fmla="*/ 11412 w 11411"/>
                <a:gd name="connsiteY6" fmla="*/ 2377 h 14264"/>
                <a:gd name="connsiteX7" fmla="*/ 7227 w 11411"/>
                <a:gd name="connsiteY7" fmla="*/ 2853 h 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11" h="14264">
                  <a:moveTo>
                    <a:pt x="8559" y="13979"/>
                  </a:moveTo>
                  <a:lnTo>
                    <a:pt x="5706" y="14265"/>
                  </a:lnTo>
                  <a:lnTo>
                    <a:pt x="4374" y="3233"/>
                  </a:lnTo>
                  <a:lnTo>
                    <a:pt x="285" y="3709"/>
                  </a:lnTo>
                  <a:lnTo>
                    <a:pt x="0" y="1331"/>
                  </a:lnTo>
                  <a:lnTo>
                    <a:pt x="11126" y="0"/>
                  </a:lnTo>
                  <a:lnTo>
                    <a:pt x="11412" y="2377"/>
                  </a:lnTo>
                  <a:lnTo>
                    <a:pt x="7227" y="2853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94" name="dasdasda">
              <a:extLst>
                <a:ext uri="{FF2B5EF4-FFF2-40B4-BE49-F238E27FC236}">
                  <a16:creationId xmlns:a16="http://schemas.microsoft.com/office/drawing/2014/main" id="{0DF095A0-512A-4355-8A24-8886A59CA7CA}"/>
                </a:ext>
              </a:extLst>
            </p:cNvPr>
            <p:cNvGrpSpPr/>
            <p:nvPr/>
          </p:nvGrpSpPr>
          <p:grpSpPr>
            <a:xfrm>
              <a:off x="10151839" y="1041976"/>
              <a:ext cx="40046" cy="19054"/>
              <a:chOff x="10151839" y="1041976"/>
              <a:chExt cx="40046" cy="19054"/>
            </a:xfrm>
            <a:solidFill>
              <a:srgbClr val="EBEBEB"/>
            </a:solidFill>
          </p:grpSpPr>
          <p:sp>
            <p:nvSpPr>
              <p:cNvPr id="225" name="Frihåndsform: figur 224">
                <a:extLst>
                  <a:ext uri="{FF2B5EF4-FFF2-40B4-BE49-F238E27FC236}">
                    <a16:creationId xmlns:a16="http://schemas.microsoft.com/office/drawing/2014/main" id="{5390EF55-1592-4ADB-AC78-B7F2FD24AA37}"/>
                  </a:ext>
                </a:extLst>
              </p:cNvPr>
              <p:cNvSpPr/>
              <p:nvPr/>
            </p:nvSpPr>
            <p:spPr>
              <a:xfrm>
                <a:off x="10180513" y="1046766"/>
                <a:ext cx="11371" cy="14264"/>
              </a:xfrm>
              <a:custGeom>
                <a:avLst/>
                <a:gdLst>
                  <a:gd name="connsiteX0" fmla="*/ 2693 w 11371"/>
                  <a:gd name="connsiteY0" fmla="*/ 9569 h 14264"/>
                  <a:gd name="connsiteX1" fmla="*/ 5356 w 11371"/>
                  <a:gd name="connsiteY1" fmla="*/ 12042 h 14264"/>
                  <a:gd name="connsiteX2" fmla="*/ 8399 w 11371"/>
                  <a:gd name="connsiteY2" fmla="*/ 10615 h 14264"/>
                  <a:gd name="connsiteX3" fmla="*/ 6117 w 11371"/>
                  <a:gd name="connsiteY3" fmla="*/ 8618 h 14264"/>
                  <a:gd name="connsiteX4" fmla="*/ 4690 w 11371"/>
                  <a:gd name="connsiteY4" fmla="*/ 8048 h 14264"/>
                  <a:gd name="connsiteX5" fmla="*/ 791 w 11371"/>
                  <a:gd name="connsiteY5" fmla="*/ 3578 h 14264"/>
                  <a:gd name="connsiteX6" fmla="*/ 6497 w 11371"/>
                  <a:gd name="connsiteY6" fmla="*/ 60 h 14264"/>
                  <a:gd name="connsiteX7" fmla="*/ 11347 w 11371"/>
                  <a:gd name="connsiteY7" fmla="*/ 5005 h 14264"/>
                  <a:gd name="connsiteX8" fmla="*/ 8589 w 11371"/>
                  <a:gd name="connsiteY8" fmla="*/ 4719 h 14264"/>
                  <a:gd name="connsiteX9" fmla="*/ 6022 w 11371"/>
                  <a:gd name="connsiteY9" fmla="*/ 2437 h 14264"/>
                  <a:gd name="connsiteX10" fmla="*/ 3454 w 11371"/>
                  <a:gd name="connsiteY10" fmla="*/ 3769 h 14264"/>
                  <a:gd name="connsiteX11" fmla="*/ 4785 w 11371"/>
                  <a:gd name="connsiteY11" fmla="*/ 5290 h 14264"/>
                  <a:gd name="connsiteX12" fmla="*/ 8019 w 11371"/>
                  <a:gd name="connsiteY12" fmla="*/ 6431 h 14264"/>
                  <a:gd name="connsiteX13" fmla="*/ 11252 w 11371"/>
                  <a:gd name="connsiteY13" fmla="*/ 10425 h 14264"/>
                  <a:gd name="connsiteX14" fmla="*/ 5356 w 11371"/>
                  <a:gd name="connsiteY14" fmla="*/ 14229 h 14264"/>
                  <a:gd name="connsiteX15" fmla="*/ 31 w 11371"/>
                  <a:gd name="connsiteY15" fmla="*/ 9094 h 14264"/>
                  <a:gd name="connsiteX16" fmla="*/ 2693 w 11371"/>
                  <a:gd name="connsiteY16" fmla="*/ 9569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71" h="14264">
                    <a:moveTo>
                      <a:pt x="2693" y="9569"/>
                    </a:moveTo>
                    <a:cubicBezTo>
                      <a:pt x="2598" y="10330"/>
                      <a:pt x="2788" y="11757"/>
                      <a:pt x="5356" y="12042"/>
                    </a:cubicBezTo>
                    <a:cubicBezTo>
                      <a:pt x="6687" y="12137"/>
                      <a:pt x="8304" y="12042"/>
                      <a:pt x="8399" y="10615"/>
                    </a:cubicBezTo>
                    <a:cubicBezTo>
                      <a:pt x="8494" y="9569"/>
                      <a:pt x="7543" y="9189"/>
                      <a:pt x="6117" y="8618"/>
                    </a:cubicBezTo>
                    <a:lnTo>
                      <a:pt x="4690" y="8048"/>
                    </a:lnTo>
                    <a:cubicBezTo>
                      <a:pt x="2503" y="7287"/>
                      <a:pt x="411" y="6526"/>
                      <a:pt x="791" y="3578"/>
                    </a:cubicBezTo>
                    <a:cubicBezTo>
                      <a:pt x="982" y="2057"/>
                      <a:pt x="2123" y="-416"/>
                      <a:pt x="6497" y="60"/>
                    </a:cubicBezTo>
                    <a:cubicBezTo>
                      <a:pt x="10681" y="535"/>
                      <a:pt x="11537" y="3388"/>
                      <a:pt x="11347" y="5005"/>
                    </a:cubicBezTo>
                    <a:lnTo>
                      <a:pt x="8589" y="4719"/>
                    </a:lnTo>
                    <a:cubicBezTo>
                      <a:pt x="8589" y="4149"/>
                      <a:pt x="8494" y="2722"/>
                      <a:pt x="6022" y="2437"/>
                    </a:cubicBezTo>
                    <a:cubicBezTo>
                      <a:pt x="4976" y="2247"/>
                      <a:pt x="3549" y="2532"/>
                      <a:pt x="3454" y="3769"/>
                    </a:cubicBezTo>
                    <a:cubicBezTo>
                      <a:pt x="3359" y="4815"/>
                      <a:pt x="4215" y="5195"/>
                      <a:pt x="4785" y="5290"/>
                    </a:cubicBezTo>
                    <a:lnTo>
                      <a:pt x="8019" y="6431"/>
                    </a:lnTo>
                    <a:cubicBezTo>
                      <a:pt x="9826" y="7097"/>
                      <a:pt x="11537" y="8048"/>
                      <a:pt x="11252" y="10425"/>
                    </a:cubicBezTo>
                    <a:cubicBezTo>
                      <a:pt x="10777" y="14514"/>
                      <a:pt x="6497" y="14324"/>
                      <a:pt x="5356" y="14229"/>
                    </a:cubicBezTo>
                    <a:cubicBezTo>
                      <a:pt x="411" y="13659"/>
                      <a:pt x="-160" y="10711"/>
                      <a:pt x="31" y="9094"/>
                    </a:cubicBezTo>
                    <a:lnTo>
                      <a:pt x="2693" y="956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6" name="Frihåndsform: figur 225">
                <a:extLst>
                  <a:ext uri="{FF2B5EF4-FFF2-40B4-BE49-F238E27FC236}">
                    <a16:creationId xmlns:a16="http://schemas.microsoft.com/office/drawing/2014/main" id="{2C7A994E-972A-412D-9013-8D52EF99AD7D}"/>
                  </a:ext>
                </a:extLst>
              </p:cNvPr>
              <p:cNvSpPr/>
              <p:nvPr/>
            </p:nvSpPr>
            <p:spPr>
              <a:xfrm>
                <a:off x="10151839" y="1041976"/>
                <a:ext cx="11682" cy="13021"/>
              </a:xfrm>
              <a:custGeom>
                <a:avLst/>
                <a:gdLst>
                  <a:gd name="connsiteX0" fmla="*/ 8735 w 11682"/>
                  <a:gd name="connsiteY0" fmla="*/ 9985 h 13021"/>
                  <a:gd name="connsiteX1" fmla="*/ 3314 w 11682"/>
                  <a:gd name="connsiteY1" fmla="*/ 12648 h 13021"/>
                  <a:gd name="connsiteX2" fmla="*/ 652 w 11682"/>
                  <a:gd name="connsiteY2" fmla="*/ 6086 h 13021"/>
                  <a:gd name="connsiteX3" fmla="*/ 3219 w 11682"/>
                  <a:gd name="connsiteY3" fmla="*/ 6942 h 13021"/>
                  <a:gd name="connsiteX4" fmla="*/ 3790 w 11682"/>
                  <a:gd name="connsiteY4" fmla="*/ 10461 h 13021"/>
                  <a:gd name="connsiteX5" fmla="*/ 5882 w 11682"/>
                  <a:gd name="connsiteY5" fmla="*/ 9129 h 13021"/>
                  <a:gd name="connsiteX6" fmla="*/ 8925 w 11682"/>
                  <a:gd name="connsiteY6" fmla="*/ 0 h 13021"/>
                  <a:gd name="connsiteX7" fmla="*/ 11683 w 11682"/>
                  <a:gd name="connsiteY7" fmla="*/ 856 h 13021"/>
                  <a:gd name="connsiteX8" fmla="*/ 8735 w 11682"/>
                  <a:gd name="connsiteY8" fmla="*/ 9985 h 1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82" h="13021">
                    <a:moveTo>
                      <a:pt x="8735" y="9985"/>
                    </a:moveTo>
                    <a:cubicBezTo>
                      <a:pt x="7784" y="12743"/>
                      <a:pt x="5882" y="13599"/>
                      <a:pt x="3314" y="12648"/>
                    </a:cubicBezTo>
                    <a:cubicBezTo>
                      <a:pt x="-1060" y="11221"/>
                      <a:pt x="-109" y="8464"/>
                      <a:pt x="652" y="6086"/>
                    </a:cubicBezTo>
                    <a:lnTo>
                      <a:pt x="3219" y="6942"/>
                    </a:lnTo>
                    <a:cubicBezTo>
                      <a:pt x="2554" y="8939"/>
                      <a:pt x="2363" y="9985"/>
                      <a:pt x="3790" y="10461"/>
                    </a:cubicBezTo>
                    <a:cubicBezTo>
                      <a:pt x="5216" y="10936"/>
                      <a:pt x="5597" y="10080"/>
                      <a:pt x="5882" y="9129"/>
                    </a:cubicBezTo>
                    <a:lnTo>
                      <a:pt x="8925" y="0"/>
                    </a:lnTo>
                    <a:lnTo>
                      <a:pt x="11683" y="856"/>
                    </a:lnTo>
                    <a:lnTo>
                      <a:pt x="8735" y="998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95" name="Frihåndsform: figur 194">
              <a:extLst>
                <a:ext uri="{FF2B5EF4-FFF2-40B4-BE49-F238E27FC236}">
                  <a16:creationId xmlns:a16="http://schemas.microsoft.com/office/drawing/2014/main" id="{FAA8DD95-26B7-4A25-B72E-24169E78CDD2}"/>
                </a:ext>
              </a:extLst>
            </p:cNvPr>
            <p:cNvSpPr/>
            <p:nvPr/>
          </p:nvSpPr>
          <p:spPr>
            <a:xfrm>
              <a:off x="10188627" y="854635"/>
              <a:ext cx="11031" cy="21586"/>
            </a:xfrm>
            <a:custGeom>
              <a:avLst/>
              <a:gdLst>
                <a:gd name="connsiteX0" fmla="*/ 0 w 11031"/>
                <a:gd name="connsiteY0" fmla="*/ 21587 h 21586"/>
                <a:gd name="connsiteX1" fmla="*/ 761 w 11031"/>
                <a:gd name="connsiteY1" fmla="*/ 0 h 21586"/>
                <a:gd name="connsiteX2" fmla="*/ 8844 w 11031"/>
                <a:gd name="connsiteY2" fmla="*/ 8369 h 21586"/>
                <a:gd name="connsiteX3" fmla="*/ 11031 w 11031"/>
                <a:gd name="connsiteY3" fmla="*/ 10556 h 2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1" h="21586">
                  <a:moveTo>
                    <a:pt x="0" y="21587"/>
                  </a:moveTo>
                  <a:lnTo>
                    <a:pt x="761" y="0"/>
                  </a:lnTo>
                  <a:lnTo>
                    <a:pt x="8844" y="8369"/>
                  </a:lnTo>
                  <a:lnTo>
                    <a:pt x="11031" y="10556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6" name="Frihåndsform: figur 195">
              <a:extLst>
                <a:ext uri="{FF2B5EF4-FFF2-40B4-BE49-F238E27FC236}">
                  <a16:creationId xmlns:a16="http://schemas.microsoft.com/office/drawing/2014/main" id="{585A2EFB-2DAA-45F5-A079-EF1156403575}"/>
                </a:ext>
              </a:extLst>
            </p:cNvPr>
            <p:cNvSpPr/>
            <p:nvPr/>
          </p:nvSpPr>
          <p:spPr>
            <a:xfrm>
              <a:off x="10195665" y="1048442"/>
              <a:ext cx="11221" cy="13693"/>
            </a:xfrm>
            <a:custGeom>
              <a:avLst/>
              <a:gdLst>
                <a:gd name="connsiteX0" fmla="*/ 6752 w 11221"/>
                <a:gd name="connsiteY0" fmla="*/ 13694 h 13693"/>
                <a:gd name="connsiteX1" fmla="*/ 3899 w 11221"/>
                <a:gd name="connsiteY1" fmla="*/ 13694 h 13693"/>
                <a:gd name="connsiteX2" fmla="*/ 4089 w 11221"/>
                <a:gd name="connsiteY2" fmla="*/ 2473 h 13693"/>
                <a:gd name="connsiteX3" fmla="*/ 0 w 11221"/>
                <a:gd name="connsiteY3" fmla="*/ 2473 h 13693"/>
                <a:gd name="connsiteX4" fmla="*/ 0 w 11221"/>
                <a:gd name="connsiteY4" fmla="*/ 0 h 13693"/>
                <a:gd name="connsiteX5" fmla="*/ 11221 w 11221"/>
                <a:gd name="connsiteY5" fmla="*/ 285 h 13693"/>
                <a:gd name="connsiteX6" fmla="*/ 11221 w 11221"/>
                <a:gd name="connsiteY6" fmla="*/ 2663 h 13693"/>
                <a:gd name="connsiteX7" fmla="*/ 7037 w 11221"/>
                <a:gd name="connsiteY7" fmla="*/ 2568 h 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1" h="13693">
                  <a:moveTo>
                    <a:pt x="6752" y="13694"/>
                  </a:moveTo>
                  <a:lnTo>
                    <a:pt x="3899" y="13694"/>
                  </a:lnTo>
                  <a:lnTo>
                    <a:pt x="4089" y="2473"/>
                  </a:lnTo>
                  <a:lnTo>
                    <a:pt x="0" y="2473"/>
                  </a:lnTo>
                  <a:lnTo>
                    <a:pt x="0" y="0"/>
                  </a:lnTo>
                  <a:lnTo>
                    <a:pt x="11221" y="285"/>
                  </a:lnTo>
                  <a:lnTo>
                    <a:pt x="11221" y="2663"/>
                  </a:lnTo>
                  <a:lnTo>
                    <a:pt x="7037" y="2568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197" name="Frihåndsform: figur 196">
              <a:extLst>
                <a:ext uri="{FF2B5EF4-FFF2-40B4-BE49-F238E27FC236}">
                  <a16:creationId xmlns:a16="http://schemas.microsoft.com/office/drawing/2014/main" id="{B410E86D-A628-4755-86DB-BB865C4B9419}"/>
                </a:ext>
              </a:extLst>
            </p:cNvPr>
            <p:cNvSpPr/>
            <p:nvPr/>
          </p:nvSpPr>
          <p:spPr>
            <a:xfrm>
              <a:off x="10209739" y="855681"/>
              <a:ext cx="10745" cy="21777"/>
            </a:xfrm>
            <a:custGeom>
              <a:avLst/>
              <a:gdLst>
                <a:gd name="connsiteX0" fmla="*/ 9985 w 10745"/>
                <a:gd name="connsiteY0" fmla="*/ 0 h 21777"/>
                <a:gd name="connsiteX1" fmla="*/ 10746 w 10745"/>
                <a:gd name="connsiteY1" fmla="*/ 21777 h 21777"/>
                <a:gd name="connsiteX2" fmla="*/ 3519 w 10745"/>
                <a:gd name="connsiteY2" fmla="*/ 14265 h 21777"/>
                <a:gd name="connsiteX3" fmla="*/ 0 w 10745"/>
                <a:gd name="connsiteY3" fmla="*/ 10746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5" h="21777">
                  <a:moveTo>
                    <a:pt x="9985" y="0"/>
                  </a:moveTo>
                  <a:lnTo>
                    <a:pt x="10746" y="21777"/>
                  </a:lnTo>
                  <a:lnTo>
                    <a:pt x="3519" y="14265"/>
                  </a:lnTo>
                  <a:lnTo>
                    <a:pt x="0" y="10746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198" name="dasdasda">
              <a:extLst>
                <a:ext uri="{FF2B5EF4-FFF2-40B4-BE49-F238E27FC236}">
                  <a16:creationId xmlns:a16="http://schemas.microsoft.com/office/drawing/2014/main" id="{B5F903EE-D5D2-4648-9A2F-E91858F9B1B0}"/>
                </a:ext>
              </a:extLst>
            </p:cNvPr>
            <p:cNvGrpSpPr/>
            <p:nvPr/>
          </p:nvGrpSpPr>
          <p:grpSpPr>
            <a:xfrm>
              <a:off x="10113596" y="701814"/>
              <a:ext cx="182681" cy="239453"/>
              <a:chOff x="10113596" y="701814"/>
              <a:chExt cx="182681" cy="239453"/>
            </a:xfrm>
            <a:solidFill>
              <a:srgbClr val="EBEBEB"/>
            </a:solidFill>
          </p:grpSpPr>
          <p:sp>
            <p:nvSpPr>
              <p:cNvPr id="209" name="Frihåndsform: figur 208">
                <a:extLst>
                  <a:ext uri="{FF2B5EF4-FFF2-40B4-BE49-F238E27FC236}">
                    <a16:creationId xmlns:a16="http://schemas.microsoft.com/office/drawing/2014/main" id="{FD42A825-1A5F-4332-B78F-F2B238C46FA2}"/>
                  </a:ext>
                </a:extLst>
              </p:cNvPr>
              <p:cNvSpPr/>
              <p:nvPr/>
            </p:nvSpPr>
            <p:spPr>
              <a:xfrm>
                <a:off x="10239694" y="901993"/>
                <a:ext cx="9604" cy="9344"/>
              </a:xfrm>
              <a:custGeom>
                <a:avLst/>
                <a:gdLst>
                  <a:gd name="connsiteX0" fmla="*/ 475 w 9604"/>
                  <a:gd name="connsiteY0" fmla="*/ 8939 h 9344"/>
                  <a:gd name="connsiteX1" fmla="*/ 0 w 9604"/>
                  <a:gd name="connsiteY1" fmla="*/ 7798 h 9344"/>
                  <a:gd name="connsiteX2" fmla="*/ 2948 w 9604"/>
                  <a:gd name="connsiteY2" fmla="*/ 2853 h 9344"/>
                  <a:gd name="connsiteX3" fmla="*/ 7893 w 9604"/>
                  <a:gd name="connsiteY3" fmla="*/ 0 h 9344"/>
                  <a:gd name="connsiteX4" fmla="*/ 9129 w 9604"/>
                  <a:gd name="connsiteY4" fmla="*/ 476 h 9344"/>
                  <a:gd name="connsiteX5" fmla="*/ 9605 w 9604"/>
                  <a:gd name="connsiteY5" fmla="*/ 1617 h 9344"/>
                  <a:gd name="connsiteX6" fmla="*/ 6657 w 9604"/>
                  <a:gd name="connsiteY6" fmla="*/ 6562 h 9344"/>
                  <a:gd name="connsiteX7" fmla="*/ 1807 w 9604"/>
                  <a:gd name="connsiteY7" fmla="*/ 9320 h 9344"/>
                  <a:gd name="connsiteX8" fmla="*/ 475 w 9604"/>
                  <a:gd name="connsiteY8" fmla="*/ 8939 h 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04" h="9344">
                    <a:moveTo>
                      <a:pt x="475" y="8939"/>
                    </a:moveTo>
                    <a:cubicBezTo>
                      <a:pt x="190" y="8559"/>
                      <a:pt x="0" y="8178"/>
                      <a:pt x="0" y="7798"/>
                    </a:cubicBezTo>
                    <a:cubicBezTo>
                      <a:pt x="0" y="6657"/>
                      <a:pt x="951" y="4850"/>
                      <a:pt x="2948" y="2853"/>
                    </a:cubicBezTo>
                    <a:cubicBezTo>
                      <a:pt x="4850" y="951"/>
                      <a:pt x="6657" y="0"/>
                      <a:pt x="7893" y="0"/>
                    </a:cubicBezTo>
                    <a:cubicBezTo>
                      <a:pt x="8369" y="0"/>
                      <a:pt x="8749" y="95"/>
                      <a:pt x="9129" y="476"/>
                    </a:cubicBezTo>
                    <a:cubicBezTo>
                      <a:pt x="9415" y="856"/>
                      <a:pt x="9605" y="1141"/>
                      <a:pt x="9605" y="1617"/>
                    </a:cubicBezTo>
                    <a:cubicBezTo>
                      <a:pt x="9605" y="2853"/>
                      <a:pt x="8654" y="4660"/>
                      <a:pt x="6657" y="6562"/>
                    </a:cubicBezTo>
                    <a:cubicBezTo>
                      <a:pt x="4755" y="8369"/>
                      <a:pt x="2948" y="9320"/>
                      <a:pt x="1807" y="9320"/>
                    </a:cubicBezTo>
                    <a:cubicBezTo>
                      <a:pt x="1236" y="9415"/>
                      <a:pt x="761" y="9224"/>
                      <a:pt x="475" y="893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0" name="Frihåndsform: figur 209">
                <a:extLst>
                  <a:ext uri="{FF2B5EF4-FFF2-40B4-BE49-F238E27FC236}">
                    <a16:creationId xmlns:a16="http://schemas.microsoft.com/office/drawing/2014/main" id="{DD1886A9-4670-4B38-BBC8-F6243B76EB36}"/>
                  </a:ext>
                </a:extLst>
              </p:cNvPr>
              <p:cNvSpPr/>
              <p:nvPr/>
            </p:nvSpPr>
            <p:spPr>
              <a:xfrm>
                <a:off x="10287528" y="719217"/>
                <a:ext cx="8748" cy="11696"/>
              </a:xfrm>
              <a:custGeom>
                <a:avLst/>
                <a:gdLst>
                  <a:gd name="connsiteX0" fmla="*/ 0 w 8748"/>
                  <a:gd name="connsiteY0" fmla="*/ 8559 h 11696"/>
                  <a:gd name="connsiteX1" fmla="*/ 2187 w 8748"/>
                  <a:gd name="connsiteY1" fmla="*/ 0 h 11696"/>
                  <a:gd name="connsiteX2" fmla="*/ 5611 w 8748"/>
                  <a:gd name="connsiteY2" fmla="*/ 1522 h 11696"/>
                  <a:gd name="connsiteX3" fmla="*/ 8749 w 8748"/>
                  <a:gd name="connsiteY3" fmla="*/ 3043 h 11696"/>
                  <a:gd name="connsiteX4" fmla="*/ 6657 w 8748"/>
                  <a:gd name="connsiteY4" fmla="*/ 11697 h 11696"/>
                  <a:gd name="connsiteX5" fmla="*/ 3233 w 8748"/>
                  <a:gd name="connsiteY5" fmla="*/ 9985 h 11696"/>
                  <a:gd name="connsiteX6" fmla="*/ 0 w 8748"/>
                  <a:gd name="connsiteY6" fmla="*/ 8559 h 1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8" h="11696">
                    <a:moveTo>
                      <a:pt x="0" y="8559"/>
                    </a:moveTo>
                    <a:lnTo>
                      <a:pt x="2187" y="0"/>
                    </a:lnTo>
                    <a:cubicBezTo>
                      <a:pt x="3709" y="666"/>
                      <a:pt x="5135" y="1331"/>
                      <a:pt x="5611" y="1522"/>
                    </a:cubicBezTo>
                    <a:cubicBezTo>
                      <a:pt x="6181" y="1807"/>
                      <a:pt x="7418" y="2377"/>
                      <a:pt x="8749" y="3043"/>
                    </a:cubicBezTo>
                    <a:lnTo>
                      <a:pt x="6657" y="11697"/>
                    </a:lnTo>
                    <a:cubicBezTo>
                      <a:pt x="5230" y="11031"/>
                      <a:pt x="3804" y="10270"/>
                      <a:pt x="3233" y="9985"/>
                    </a:cubicBezTo>
                    <a:cubicBezTo>
                      <a:pt x="2758" y="9795"/>
                      <a:pt x="1426" y="9129"/>
                      <a:pt x="0" y="855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1" name="Frihåndsform: figur 210">
                <a:extLst>
                  <a:ext uri="{FF2B5EF4-FFF2-40B4-BE49-F238E27FC236}">
                    <a16:creationId xmlns:a16="http://schemas.microsoft.com/office/drawing/2014/main" id="{ED478D0C-FD3C-476C-9D3C-29C155CA7613}"/>
                  </a:ext>
                </a:extLst>
              </p:cNvPr>
              <p:cNvSpPr/>
              <p:nvPr/>
            </p:nvSpPr>
            <p:spPr>
              <a:xfrm>
                <a:off x="10113596" y="719597"/>
                <a:ext cx="8653" cy="11221"/>
              </a:xfrm>
              <a:custGeom>
                <a:avLst/>
                <a:gdLst>
                  <a:gd name="connsiteX0" fmla="*/ 6562 w 8653"/>
                  <a:gd name="connsiteY0" fmla="*/ 0 h 11221"/>
                  <a:gd name="connsiteX1" fmla="*/ 8654 w 8653"/>
                  <a:gd name="connsiteY1" fmla="*/ 8083 h 11221"/>
                  <a:gd name="connsiteX2" fmla="*/ 4850 w 8653"/>
                  <a:gd name="connsiteY2" fmla="*/ 9795 h 11221"/>
                  <a:gd name="connsiteX3" fmla="*/ 1997 w 8653"/>
                  <a:gd name="connsiteY3" fmla="*/ 11221 h 11221"/>
                  <a:gd name="connsiteX4" fmla="*/ 0 w 8653"/>
                  <a:gd name="connsiteY4" fmla="*/ 3138 h 11221"/>
                  <a:gd name="connsiteX5" fmla="*/ 3614 w 8653"/>
                  <a:gd name="connsiteY5" fmla="*/ 1331 h 11221"/>
                  <a:gd name="connsiteX6" fmla="*/ 6562 w 8653"/>
                  <a:gd name="connsiteY6" fmla="*/ 0 h 1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3" h="11221">
                    <a:moveTo>
                      <a:pt x="6562" y="0"/>
                    </a:moveTo>
                    <a:lnTo>
                      <a:pt x="8654" y="8083"/>
                    </a:lnTo>
                    <a:cubicBezTo>
                      <a:pt x="7037" y="8749"/>
                      <a:pt x="5516" y="9510"/>
                      <a:pt x="4850" y="9795"/>
                    </a:cubicBezTo>
                    <a:cubicBezTo>
                      <a:pt x="4374" y="10080"/>
                      <a:pt x="3233" y="10556"/>
                      <a:pt x="1997" y="11221"/>
                    </a:cubicBezTo>
                    <a:lnTo>
                      <a:pt x="0" y="3138"/>
                    </a:lnTo>
                    <a:cubicBezTo>
                      <a:pt x="1522" y="2377"/>
                      <a:pt x="3043" y="1617"/>
                      <a:pt x="3614" y="1331"/>
                    </a:cubicBezTo>
                    <a:cubicBezTo>
                      <a:pt x="4089" y="1046"/>
                      <a:pt x="5230" y="475"/>
                      <a:pt x="6562" y="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2" name="Frihåndsform: figur 211">
                <a:extLst>
                  <a:ext uri="{FF2B5EF4-FFF2-40B4-BE49-F238E27FC236}">
                    <a16:creationId xmlns:a16="http://schemas.microsoft.com/office/drawing/2014/main" id="{BDD720A2-DD2B-4A4F-9EA5-F8073C8E5787}"/>
                  </a:ext>
                </a:extLst>
              </p:cNvPr>
              <p:cNvSpPr/>
              <p:nvPr/>
            </p:nvSpPr>
            <p:spPr>
              <a:xfrm>
                <a:off x="10257382" y="708281"/>
                <a:ext cx="8273" cy="10460"/>
              </a:xfrm>
              <a:custGeom>
                <a:avLst/>
                <a:gdLst>
                  <a:gd name="connsiteX0" fmla="*/ 0 w 8273"/>
                  <a:gd name="connsiteY0" fmla="*/ 8464 h 10460"/>
                  <a:gd name="connsiteX1" fmla="*/ 1236 w 8273"/>
                  <a:gd name="connsiteY1" fmla="*/ 0 h 10460"/>
                  <a:gd name="connsiteX2" fmla="*/ 5040 w 8273"/>
                  <a:gd name="connsiteY2" fmla="*/ 951 h 10460"/>
                  <a:gd name="connsiteX3" fmla="*/ 8273 w 8273"/>
                  <a:gd name="connsiteY3" fmla="*/ 1902 h 10460"/>
                  <a:gd name="connsiteX4" fmla="*/ 6847 w 8273"/>
                  <a:gd name="connsiteY4" fmla="*/ 10461 h 10460"/>
                  <a:gd name="connsiteX5" fmla="*/ 0 w 8273"/>
                  <a:gd name="connsiteY5" fmla="*/ 8464 h 10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3" h="10460">
                    <a:moveTo>
                      <a:pt x="0" y="8464"/>
                    </a:moveTo>
                    <a:lnTo>
                      <a:pt x="1236" y="0"/>
                    </a:lnTo>
                    <a:cubicBezTo>
                      <a:pt x="3043" y="475"/>
                      <a:pt x="4565" y="856"/>
                      <a:pt x="5040" y="951"/>
                    </a:cubicBezTo>
                    <a:cubicBezTo>
                      <a:pt x="5611" y="1141"/>
                      <a:pt x="6942" y="1522"/>
                      <a:pt x="8273" y="1902"/>
                    </a:cubicBezTo>
                    <a:lnTo>
                      <a:pt x="6847" y="10461"/>
                    </a:lnTo>
                    <a:cubicBezTo>
                      <a:pt x="4374" y="9795"/>
                      <a:pt x="1331" y="8844"/>
                      <a:pt x="0" y="846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3" name="Frihåndsform: figur 212">
                <a:extLst>
                  <a:ext uri="{FF2B5EF4-FFF2-40B4-BE49-F238E27FC236}">
                    <a16:creationId xmlns:a16="http://schemas.microsoft.com/office/drawing/2014/main" id="{F519AC74-7FBF-472D-85C3-8FE3A68B0E71}"/>
                  </a:ext>
                </a:extLst>
              </p:cNvPr>
              <p:cNvSpPr/>
              <p:nvPr/>
            </p:nvSpPr>
            <p:spPr>
              <a:xfrm>
                <a:off x="10249489" y="706474"/>
                <a:ext cx="7893" cy="10175"/>
              </a:xfrm>
              <a:custGeom>
                <a:avLst/>
                <a:gdLst>
                  <a:gd name="connsiteX0" fmla="*/ 7893 w 7893"/>
                  <a:gd name="connsiteY0" fmla="*/ 1712 h 10175"/>
                  <a:gd name="connsiteX1" fmla="*/ 6657 w 7893"/>
                  <a:gd name="connsiteY1" fmla="*/ 10175 h 10175"/>
                  <a:gd name="connsiteX2" fmla="*/ 0 w 7893"/>
                  <a:gd name="connsiteY2" fmla="*/ 8559 h 10175"/>
                  <a:gd name="connsiteX3" fmla="*/ 1046 w 7893"/>
                  <a:gd name="connsiteY3" fmla="*/ 0 h 10175"/>
                  <a:gd name="connsiteX4" fmla="*/ 7893 w 7893"/>
                  <a:gd name="connsiteY4" fmla="*/ 1712 h 1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93" h="10175">
                    <a:moveTo>
                      <a:pt x="7893" y="1712"/>
                    </a:moveTo>
                    <a:lnTo>
                      <a:pt x="6657" y="10175"/>
                    </a:lnTo>
                    <a:cubicBezTo>
                      <a:pt x="4470" y="9605"/>
                      <a:pt x="2282" y="9129"/>
                      <a:pt x="0" y="8559"/>
                    </a:cubicBezTo>
                    <a:lnTo>
                      <a:pt x="1046" y="0"/>
                    </a:lnTo>
                    <a:cubicBezTo>
                      <a:pt x="2473" y="285"/>
                      <a:pt x="5421" y="951"/>
                      <a:pt x="7893" y="171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4" name="Frihåndsform: figur 213">
                <a:extLst>
                  <a:ext uri="{FF2B5EF4-FFF2-40B4-BE49-F238E27FC236}">
                    <a16:creationId xmlns:a16="http://schemas.microsoft.com/office/drawing/2014/main" id="{031BE063-E763-43A4-8EB5-4416306F00C2}"/>
                  </a:ext>
                </a:extLst>
              </p:cNvPr>
              <p:cNvSpPr/>
              <p:nvPr/>
            </p:nvSpPr>
            <p:spPr>
              <a:xfrm>
                <a:off x="10152491" y="706569"/>
                <a:ext cx="7797" cy="9794"/>
              </a:xfrm>
              <a:custGeom>
                <a:avLst/>
                <a:gdLst>
                  <a:gd name="connsiteX0" fmla="*/ 1141 w 7797"/>
                  <a:gd name="connsiteY0" fmla="*/ 9795 h 9794"/>
                  <a:gd name="connsiteX1" fmla="*/ 0 w 7797"/>
                  <a:gd name="connsiteY1" fmla="*/ 1712 h 9794"/>
                  <a:gd name="connsiteX2" fmla="*/ 6847 w 7797"/>
                  <a:gd name="connsiteY2" fmla="*/ 0 h 9794"/>
                  <a:gd name="connsiteX3" fmla="*/ 7798 w 7797"/>
                  <a:gd name="connsiteY3" fmla="*/ 8273 h 9794"/>
                  <a:gd name="connsiteX4" fmla="*/ 1141 w 7797"/>
                  <a:gd name="connsiteY4" fmla="*/ 9795 h 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7" h="9794">
                    <a:moveTo>
                      <a:pt x="1141" y="9795"/>
                    </a:moveTo>
                    <a:lnTo>
                      <a:pt x="0" y="1712"/>
                    </a:lnTo>
                    <a:cubicBezTo>
                      <a:pt x="2377" y="1046"/>
                      <a:pt x="5135" y="380"/>
                      <a:pt x="6847" y="0"/>
                    </a:cubicBezTo>
                    <a:lnTo>
                      <a:pt x="7798" y="8273"/>
                    </a:lnTo>
                    <a:cubicBezTo>
                      <a:pt x="5611" y="8654"/>
                      <a:pt x="3328" y="9224"/>
                      <a:pt x="1141" y="9795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5" name="Frihåndsform: figur 214">
                <a:extLst>
                  <a:ext uri="{FF2B5EF4-FFF2-40B4-BE49-F238E27FC236}">
                    <a16:creationId xmlns:a16="http://schemas.microsoft.com/office/drawing/2014/main" id="{3DD3CCFB-6DA0-4156-9E8A-19D999011FAE}"/>
                  </a:ext>
                </a:extLst>
              </p:cNvPr>
              <p:cNvSpPr/>
              <p:nvPr/>
            </p:nvSpPr>
            <p:spPr>
              <a:xfrm>
                <a:off x="10144217" y="708566"/>
                <a:ext cx="8273" cy="10270"/>
              </a:xfrm>
              <a:custGeom>
                <a:avLst/>
                <a:gdLst>
                  <a:gd name="connsiteX0" fmla="*/ 7132 w 8273"/>
                  <a:gd name="connsiteY0" fmla="*/ 0 h 10270"/>
                  <a:gd name="connsiteX1" fmla="*/ 8273 w 8273"/>
                  <a:gd name="connsiteY1" fmla="*/ 8178 h 10270"/>
                  <a:gd name="connsiteX2" fmla="*/ 1331 w 8273"/>
                  <a:gd name="connsiteY2" fmla="*/ 10270 h 10270"/>
                  <a:gd name="connsiteX3" fmla="*/ 0 w 8273"/>
                  <a:gd name="connsiteY3" fmla="*/ 1997 h 10270"/>
                  <a:gd name="connsiteX4" fmla="*/ 3899 w 8273"/>
                  <a:gd name="connsiteY4" fmla="*/ 856 h 10270"/>
                  <a:gd name="connsiteX5" fmla="*/ 7132 w 8273"/>
                  <a:gd name="connsiteY5" fmla="*/ 0 h 1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3" h="10270">
                    <a:moveTo>
                      <a:pt x="7132" y="0"/>
                    </a:moveTo>
                    <a:lnTo>
                      <a:pt x="8273" y="8178"/>
                    </a:lnTo>
                    <a:cubicBezTo>
                      <a:pt x="7418" y="8464"/>
                      <a:pt x="4184" y="9415"/>
                      <a:pt x="1331" y="10270"/>
                    </a:cubicBezTo>
                    <a:lnTo>
                      <a:pt x="0" y="1997"/>
                    </a:lnTo>
                    <a:cubicBezTo>
                      <a:pt x="1617" y="1522"/>
                      <a:pt x="3233" y="1046"/>
                      <a:pt x="3899" y="856"/>
                    </a:cubicBezTo>
                    <a:cubicBezTo>
                      <a:pt x="4374" y="666"/>
                      <a:pt x="5611" y="380"/>
                      <a:pt x="7132" y="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6" name="Frihåndsform: figur 215">
                <a:extLst>
                  <a:ext uri="{FF2B5EF4-FFF2-40B4-BE49-F238E27FC236}">
                    <a16:creationId xmlns:a16="http://schemas.microsoft.com/office/drawing/2014/main" id="{44465146-D84D-4337-9059-135E1AFBF809}"/>
                  </a:ext>
                </a:extLst>
              </p:cNvPr>
              <p:cNvSpPr/>
              <p:nvPr/>
            </p:nvSpPr>
            <p:spPr>
              <a:xfrm>
                <a:off x="10271076" y="902278"/>
                <a:ext cx="7893" cy="7640"/>
              </a:xfrm>
              <a:custGeom>
                <a:avLst/>
                <a:gdLst>
                  <a:gd name="connsiteX0" fmla="*/ 475 w 7893"/>
                  <a:gd name="connsiteY0" fmla="*/ 7132 h 7640"/>
                  <a:gd name="connsiteX1" fmla="*/ 0 w 7893"/>
                  <a:gd name="connsiteY1" fmla="*/ 5991 h 7640"/>
                  <a:gd name="connsiteX2" fmla="*/ 2282 w 7893"/>
                  <a:gd name="connsiteY2" fmla="*/ 2092 h 7640"/>
                  <a:gd name="connsiteX3" fmla="*/ 6181 w 7893"/>
                  <a:gd name="connsiteY3" fmla="*/ 0 h 7640"/>
                  <a:gd name="connsiteX4" fmla="*/ 7418 w 7893"/>
                  <a:gd name="connsiteY4" fmla="*/ 475 h 7640"/>
                  <a:gd name="connsiteX5" fmla="*/ 7893 w 7893"/>
                  <a:gd name="connsiteY5" fmla="*/ 1617 h 7640"/>
                  <a:gd name="connsiteX6" fmla="*/ 5706 w 7893"/>
                  <a:gd name="connsiteY6" fmla="*/ 5421 h 7640"/>
                  <a:gd name="connsiteX7" fmla="*/ 1807 w 7893"/>
                  <a:gd name="connsiteY7" fmla="*/ 7608 h 7640"/>
                  <a:gd name="connsiteX8" fmla="*/ 475 w 7893"/>
                  <a:gd name="connsiteY8" fmla="*/ 7132 h 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93" h="7640">
                    <a:moveTo>
                      <a:pt x="475" y="7132"/>
                    </a:moveTo>
                    <a:cubicBezTo>
                      <a:pt x="190" y="6847"/>
                      <a:pt x="0" y="6467"/>
                      <a:pt x="0" y="5991"/>
                    </a:cubicBezTo>
                    <a:cubicBezTo>
                      <a:pt x="0" y="5040"/>
                      <a:pt x="761" y="3614"/>
                      <a:pt x="2282" y="2092"/>
                    </a:cubicBezTo>
                    <a:cubicBezTo>
                      <a:pt x="3804" y="571"/>
                      <a:pt x="5135" y="0"/>
                      <a:pt x="6181" y="0"/>
                    </a:cubicBezTo>
                    <a:cubicBezTo>
                      <a:pt x="6657" y="0"/>
                      <a:pt x="7037" y="190"/>
                      <a:pt x="7418" y="475"/>
                    </a:cubicBezTo>
                    <a:cubicBezTo>
                      <a:pt x="7703" y="856"/>
                      <a:pt x="7893" y="1236"/>
                      <a:pt x="7893" y="1617"/>
                    </a:cubicBezTo>
                    <a:cubicBezTo>
                      <a:pt x="7893" y="2568"/>
                      <a:pt x="7227" y="3994"/>
                      <a:pt x="5706" y="5421"/>
                    </a:cubicBezTo>
                    <a:cubicBezTo>
                      <a:pt x="4184" y="6942"/>
                      <a:pt x="2758" y="7608"/>
                      <a:pt x="1807" y="7608"/>
                    </a:cubicBezTo>
                    <a:cubicBezTo>
                      <a:pt x="1141" y="7703"/>
                      <a:pt x="761" y="7608"/>
                      <a:pt x="475" y="713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7" name="Frihåndsform: figur 216">
                <a:extLst>
                  <a:ext uri="{FF2B5EF4-FFF2-40B4-BE49-F238E27FC236}">
                    <a16:creationId xmlns:a16="http://schemas.microsoft.com/office/drawing/2014/main" id="{D78C96A3-6825-4B81-AE33-DC37A6D4B2C4}"/>
                  </a:ext>
                </a:extLst>
              </p:cNvPr>
              <p:cNvSpPr/>
              <p:nvPr/>
            </p:nvSpPr>
            <p:spPr>
              <a:xfrm>
                <a:off x="10238553" y="933446"/>
                <a:ext cx="7893" cy="7631"/>
              </a:xfrm>
              <a:custGeom>
                <a:avLst/>
                <a:gdLst>
                  <a:gd name="connsiteX0" fmla="*/ 7418 w 7893"/>
                  <a:gd name="connsiteY0" fmla="*/ 500 h 7631"/>
                  <a:gd name="connsiteX1" fmla="*/ 7893 w 7893"/>
                  <a:gd name="connsiteY1" fmla="*/ 1641 h 7631"/>
                  <a:gd name="connsiteX2" fmla="*/ 5611 w 7893"/>
                  <a:gd name="connsiteY2" fmla="*/ 5540 h 7631"/>
                  <a:gd name="connsiteX3" fmla="*/ 1712 w 7893"/>
                  <a:gd name="connsiteY3" fmla="*/ 7632 h 7631"/>
                  <a:gd name="connsiteX4" fmla="*/ 475 w 7893"/>
                  <a:gd name="connsiteY4" fmla="*/ 7156 h 7631"/>
                  <a:gd name="connsiteX5" fmla="*/ 0 w 7893"/>
                  <a:gd name="connsiteY5" fmla="*/ 6015 h 7631"/>
                  <a:gd name="connsiteX6" fmla="*/ 2187 w 7893"/>
                  <a:gd name="connsiteY6" fmla="*/ 2211 h 7631"/>
                  <a:gd name="connsiteX7" fmla="*/ 6086 w 7893"/>
                  <a:gd name="connsiteY7" fmla="*/ 24 h 7631"/>
                  <a:gd name="connsiteX8" fmla="*/ 7418 w 7893"/>
                  <a:gd name="connsiteY8" fmla="*/ 500 h 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93" h="7631">
                    <a:moveTo>
                      <a:pt x="7418" y="500"/>
                    </a:moveTo>
                    <a:cubicBezTo>
                      <a:pt x="7703" y="785"/>
                      <a:pt x="7893" y="1165"/>
                      <a:pt x="7893" y="1641"/>
                    </a:cubicBezTo>
                    <a:cubicBezTo>
                      <a:pt x="7893" y="2592"/>
                      <a:pt x="7132" y="4018"/>
                      <a:pt x="5611" y="5540"/>
                    </a:cubicBezTo>
                    <a:cubicBezTo>
                      <a:pt x="4089" y="7061"/>
                      <a:pt x="2758" y="7632"/>
                      <a:pt x="1712" y="7632"/>
                    </a:cubicBezTo>
                    <a:cubicBezTo>
                      <a:pt x="1236" y="7632"/>
                      <a:pt x="856" y="7442"/>
                      <a:pt x="475" y="7156"/>
                    </a:cubicBezTo>
                    <a:cubicBezTo>
                      <a:pt x="190" y="6776"/>
                      <a:pt x="0" y="6396"/>
                      <a:pt x="0" y="6015"/>
                    </a:cubicBezTo>
                    <a:cubicBezTo>
                      <a:pt x="0" y="5064"/>
                      <a:pt x="666" y="3638"/>
                      <a:pt x="2187" y="2211"/>
                    </a:cubicBezTo>
                    <a:cubicBezTo>
                      <a:pt x="3709" y="690"/>
                      <a:pt x="5135" y="24"/>
                      <a:pt x="6086" y="24"/>
                    </a:cubicBezTo>
                    <a:cubicBezTo>
                      <a:pt x="6657" y="-71"/>
                      <a:pt x="7037" y="119"/>
                      <a:pt x="7418" y="50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8" name="Frihåndsform: figur 217">
                <a:extLst>
                  <a:ext uri="{FF2B5EF4-FFF2-40B4-BE49-F238E27FC236}">
                    <a16:creationId xmlns:a16="http://schemas.microsoft.com/office/drawing/2014/main" id="{68BAF968-DE0E-4EE9-B56F-ECAC4315F5FE}"/>
                  </a:ext>
                </a:extLst>
              </p:cNvPr>
              <p:cNvSpPr/>
              <p:nvPr/>
            </p:nvSpPr>
            <p:spPr>
              <a:xfrm>
                <a:off x="10225525" y="702480"/>
                <a:ext cx="7417" cy="9319"/>
              </a:xfrm>
              <a:custGeom>
                <a:avLst/>
                <a:gdLst>
                  <a:gd name="connsiteX0" fmla="*/ 0 w 7417"/>
                  <a:gd name="connsiteY0" fmla="*/ 8464 h 9319"/>
                  <a:gd name="connsiteX1" fmla="*/ 380 w 7417"/>
                  <a:gd name="connsiteY1" fmla="*/ 0 h 9319"/>
                  <a:gd name="connsiteX2" fmla="*/ 7418 w 7417"/>
                  <a:gd name="connsiteY2" fmla="*/ 856 h 9319"/>
                  <a:gd name="connsiteX3" fmla="*/ 6752 w 7417"/>
                  <a:gd name="connsiteY3" fmla="*/ 9320 h 9319"/>
                  <a:gd name="connsiteX4" fmla="*/ 0 w 7417"/>
                  <a:gd name="connsiteY4" fmla="*/ 8464 h 9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7" h="9319">
                    <a:moveTo>
                      <a:pt x="0" y="8464"/>
                    </a:moveTo>
                    <a:lnTo>
                      <a:pt x="380" y="0"/>
                    </a:lnTo>
                    <a:cubicBezTo>
                      <a:pt x="1902" y="190"/>
                      <a:pt x="4755" y="475"/>
                      <a:pt x="7418" y="856"/>
                    </a:cubicBezTo>
                    <a:lnTo>
                      <a:pt x="6752" y="9320"/>
                    </a:lnTo>
                    <a:cubicBezTo>
                      <a:pt x="4470" y="9034"/>
                      <a:pt x="2282" y="8749"/>
                      <a:pt x="0" y="846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19" name="Frihåndsform: figur 218">
                <a:extLst>
                  <a:ext uri="{FF2B5EF4-FFF2-40B4-BE49-F238E27FC236}">
                    <a16:creationId xmlns:a16="http://schemas.microsoft.com/office/drawing/2014/main" id="{4B648515-383B-4B3E-92B3-0E88547C76E0}"/>
                  </a:ext>
                </a:extLst>
              </p:cNvPr>
              <p:cNvSpPr/>
              <p:nvPr/>
            </p:nvSpPr>
            <p:spPr>
              <a:xfrm>
                <a:off x="10176930" y="702575"/>
                <a:ext cx="7417" cy="9224"/>
              </a:xfrm>
              <a:custGeom>
                <a:avLst/>
                <a:gdLst>
                  <a:gd name="connsiteX0" fmla="*/ 7037 w 7417"/>
                  <a:gd name="connsiteY0" fmla="*/ 0 h 9224"/>
                  <a:gd name="connsiteX1" fmla="*/ 7418 w 7417"/>
                  <a:gd name="connsiteY1" fmla="*/ 8369 h 9224"/>
                  <a:gd name="connsiteX2" fmla="*/ 666 w 7417"/>
                  <a:gd name="connsiteY2" fmla="*/ 9224 h 9224"/>
                  <a:gd name="connsiteX3" fmla="*/ 0 w 7417"/>
                  <a:gd name="connsiteY3" fmla="*/ 856 h 9224"/>
                  <a:gd name="connsiteX4" fmla="*/ 7037 w 7417"/>
                  <a:gd name="connsiteY4" fmla="*/ 0 h 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7" h="9224">
                    <a:moveTo>
                      <a:pt x="7037" y="0"/>
                    </a:moveTo>
                    <a:lnTo>
                      <a:pt x="7418" y="8369"/>
                    </a:lnTo>
                    <a:cubicBezTo>
                      <a:pt x="5230" y="8559"/>
                      <a:pt x="2948" y="8939"/>
                      <a:pt x="666" y="9224"/>
                    </a:cubicBezTo>
                    <a:lnTo>
                      <a:pt x="0" y="856"/>
                    </a:lnTo>
                    <a:cubicBezTo>
                      <a:pt x="2377" y="475"/>
                      <a:pt x="5230" y="190"/>
                      <a:pt x="7037" y="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0" name="Frihåndsform: figur 219">
                <a:extLst>
                  <a:ext uri="{FF2B5EF4-FFF2-40B4-BE49-F238E27FC236}">
                    <a16:creationId xmlns:a16="http://schemas.microsoft.com/office/drawing/2014/main" id="{52E4AA0E-EC2B-4257-99D3-E36C5A64ABC2}"/>
                  </a:ext>
                </a:extLst>
              </p:cNvPr>
              <p:cNvSpPr/>
              <p:nvPr/>
            </p:nvSpPr>
            <p:spPr>
              <a:xfrm>
                <a:off x="10131189" y="933470"/>
                <a:ext cx="7797" cy="7797"/>
              </a:xfrm>
              <a:custGeom>
                <a:avLst/>
                <a:gdLst>
                  <a:gd name="connsiteX0" fmla="*/ 3899 w 7797"/>
                  <a:gd name="connsiteY0" fmla="*/ 7798 h 7797"/>
                  <a:gd name="connsiteX1" fmla="*/ 0 w 7797"/>
                  <a:gd name="connsiteY1" fmla="*/ 3899 h 7797"/>
                  <a:gd name="connsiteX2" fmla="*/ 3899 w 7797"/>
                  <a:gd name="connsiteY2" fmla="*/ 0 h 7797"/>
                  <a:gd name="connsiteX3" fmla="*/ 7798 w 7797"/>
                  <a:gd name="connsiteY3" fmla="*/ 3899 h 7797"/>
                  <a:gd name="connsiteX4" fmla="*/ 3899 w 7797"/>
                  <a:gd name="connsiteY4" fmla="*/ 7798 h 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7" h="7797">
                    <a:moveTo>
                      <a:pt x="3899" y="7798"/>
                    </a:moveTo>
                    <a:cubicBezTo>
                      <a:pt x="1807" y="7798"/>
                      <a:pt x="0" y="6086"/>
                      <a:pt x="0" y="3899"/>
                    </a:cubicBezTo>
                    <a:cubicBezTo>
                      <a:pt x="0" y="1712"/>
                      <a:pt x="1807" y="0"/>
                      <a:pt x="3899" y="0"/>
                    </a:cubicBezTo>
                    <a:cubicBezTo>
                      <a:pt x="6086" y="0"/>
                      <a:pt x="7798" y="1807"/>
                      <a:pt x="7798" y="3899"/>
                    </a:cubicBezTo>
                    <a:cubicBezTo>
                      <a:pt x="7798" y="5991"/>
                      <a:pt x="6086" y="7798"/>
                      <a:pt x="3899" y="779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1" name="Frihåndsform: figur 220">
                <a:extLst>
                  <a:ext uri="{FF2B5EF4-FFF2-40B4-BE49-F238E27FC236}">
                    <a16:creationId xmlns:a16="http://schemas.microsoft.com/office/drawing/2014/main" id="{97AD29E1-BD76-4E3D-85DB-6C239D4DB614}"/>
                  </a:ext>
                </a:extLst>
              </p:cNvPr>
              <p:cNvSpPr/>
              <p:nvPr/>
            </p:nvSpPr>
            <p:spPr>
              <a:xfrm>
                <a:off x="10217632" y="701814"/>
                <a:ext cx="7132" cy="9034"/>
              </a:xfrm>
              <a:custGeom>
                <a:avLst/>
                <a:gdLst>
                  <a:gd name="connsiteX0" fmla="*/ 7132 w 7132"/>
                  <a:gd name="connsiteY0" fmla="*/ 571 h 9034"/>
                  <a:gd name="connsiteX1" fmla="*/ 6657 w 7132"/>
                  <a:gd name="connsiteY1" fmla="*/ 9034 h 9034"/>
                  <a:gd name="connsiteX2" fmla="*/ 0 w 7132"/>
                  <a:gd name="connsiteY2" fmla="*/ 8559 h 9034"/>
                  <a:gd name="connsiteX3" fmla="*/ 285 w 7132"/>
                  <a:gd name="connsiteY3" fmla="*/ 0 h 9034"/>
                  <a:gd name="connsiteX4" fmla="*/ 7132 w 7132"/>
                  <a:gd name="connsiteY4" fmla="*/ 571 h 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2" h="9034">
                    <a:moveTo>
                      <a:pt x="7132" y="571"/>
                    </a:moveTo>
                    <a:lnTo>
                      <a:pt x="6657" y="9034"/>
                    </a:lnTo>
                    <a:cubicBezTo>
                      <a:pt x="5421" y="8939"/>
                      <a:pt x="2568" y="8749"/>
                      <a:pt x="0" y="8559"/>
                    </a:cubicBezTo>
                    <a:lnTo>
                      <a:pt x="285" y="0"/>
                    </a:lnTo>
                    <a:cubicBezTo>
                      <a:pt x="1617" y="95"/>
                      <a:pt x="5135" y="380"/>
                      <a:pt x="7132" y="571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2" name="Frihåndsform: figur 221">
                <a:extLst>
                  <a:ext uri="{FF2B5EF4-FFF2-40B4-BE49-F238E27FC236}">
                    <a16:creationId xmlns:a16="http://schemas.microsoft.com/office/drawing/2014/main" id="{181948A4-0954-47D6-8872-F36B007E17E8}"/>
                  </a:ext>
                </a:extLst>
              </p:cNvPr>
              <p:cNvSpPr/>
              <p:nvPr/>
            </p:nvSpPr>
            <p:spPr>
              <a:xfrm>
                <a:off x="10184919" y="701814"/>
                <a:ext cx="7132" cy="8939"/>
              </a:xfrm>
              <a:custGeom>
                <a:avLst/>
                <a:gdLst>
                  <a:gd name="connsiteX0" fmla="*/ 475 w 7132"/>
                  <a:gd name="connsiteY0" fmla="*/ 8939 h 8939"/>
                  <a:gd name="connsiteX1" fmla="*/ 0 w 7132"/>
                  <a:gd name="connsiteY1" fmla="*/ 571 h 8939"/>
                  <a:gd name="connsiteX2" fmla="*/ 6847 w 7132"/>
                  <a:gd name="connsiteY2" fmla="*/ 0 h 8939"/>
                  <a:gd name="connsiteX3" fmla="*/ 7132 w 7132"/>
                  <a:gd name="connsiteY3" fmla="*/ 8464 h 8939"/>
                  <a:gd name="connsiteX4" fmla="*/ 475 w 7132"/>
                  <a:gd name="connsiteY4" fmla="*/ 8939 h 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2" h="8939">
                    <a:moveTo>
                      <a:pt x="475" y="8939"/>
                    </a:moveTo>
                    <a:lnTo>
                      <a:pt x="0" y="571"/>
                    </a:lnTo>
                    <a:cubicBezTo>
                      <a:pt x="1522" y="475"/>
                      <a:pt x="4945" y="95"/>
                      <a:pt x="6847" y="0"/>
                    </a:cubicBezTo>
                    <a:lnTo>
                      <a:pt x="7132" y="8464"/>
                    </a:lnTo>
                    <a:cubicBezTo>
                      <a:pt x="4755" y="8654"/>
                      <a:pt x="1997" y="8844"/>
                      <a:pt x="475" y="893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3" name="Frihåndsform: figur 222">
                <a:extLst>
                  <a:ext uri="{FF2B5EF4-FFF2-40B4-BE49-F238E27FC236}">
                    <a16:creationId xmlns:a16="http://schemas.microsoft.com/office/drawing/2014/main" id="{8DA1AEB5-4C55-45ED-A5CB-220858CB057F}"/>
                  </a:ext>
                </a:extLst>
              </p:cNvPr>
              <p:cNvSpPr/>
              <p:nvPr/>
            </p:nvSpPr>
            <p:spPr>
              <a:xfrm>
                <a:off x="10264610" y="928145"/>
                <a:ext cx="6185" cy="6181"/>
              </a:xfrm>
              <a:custGeom>
                <a:avLst/>
                <a:gdLst>
                  <a:gd name="connsiteX0" fmla="*/ 3138 w 6185"/>
                  <a:gd name="connsiteY0" fmla="*/ 6181 h 6181"/>
                  <a:gd name="connsiteX1" fmla="*/ 0 w 6185"/>
                  <a:gd name="connsiteY1" fmla="*/ 3043 h 6181"/>
                  <a:gd name="connsiteX2" fmla="*/ 3138 w 6185"/>
                  <a:gd name="connsiteY2" fmla="*/ 0 h 6181"/>
                  <a:gd name="connsiteX3" fmla="*/ 6181 w 6185"/>
                  <a:gd name="connsiteY3" fmla="*/ 3043 h 6181"/>
                  <a:gd name="connsiteX4" fmla="*/ 3138 w 6185"/>
                  <a:gd name="connsiteY4" fmla="*/ 6181 h 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5" h="6181">
                    <a:moveTo>
                      <a:pt x="3138" y="6181"/>
                    </a:moveTo>
                    <a:cubicBezTo>
                      <a:pt x="1426" y="6181"/>
                      <a:pt x="0" y="4755"/>
                      <a:pt x="0" y="3043"/>
                    </a:cubicBezTo>
                    <a:cubicBezTo>
                      <a:pt x="0" y="1331"/>
                      <a:pt x="1426" y="0"/>
                      <a:pt x="3138" y="0"/>
                    </a:cubicBezTo>
                    <a:cubicBezTo>
                      <a:pt x="4850" y="0"/>
                      <a:pt x="6181" y="1331"/>
                      <a:pt x="6181" y="3043"/>
                    </a:cubicBezTo>
                    <a:cubicBezTo>
                      <a:pt x="6276" y="4850"/>
                      <a:pt x="4850" y="6181"/>
                      <a:pt x="3138" y="6181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24" name="Frihåndsform: figur 223">
                <a:extLst>
                  <a:ext uri="{FF2B5EF4-FFF2-40B4-BE49-F238E27FC236}">
                    <a16:creationId xmlns:a16="http://schemas.microsoft.com/office/drawing/2014/main" id="{887867C3-8786-43CD-A531-A55639816BB8}"/>
                  </a:ext>
                </a:extLst>
              </p:cNvPr>
              <p:cNvSpPr/>
              <p:nvPr/>
            </p:nvSpPr>
            <p:spPr>
              <a:xfrm>
                <a:off x="10246636" y="909125"/>
                <a:ext cx="6276" cy="6276"/>
              </a:xfrm>
              <a:custGeom>
                <a:avLst/>
                <a:gdLst>
                  <a:gd name="connsiteX0" fmla="*/ 95 w 6276"/>
                  <a:gd name="connsiteY0" fmla="*/ 2948 h 6276"/>
                  <a:gd name="connsiteX1" fmla="*/ 3138 w 6276"/>
                  <a:gd name="connsiteY1" fmla="*/ 0 h 6276"/>
                  <a:gd name="connsiteX2" fmla="*/ 3233 w 6276"/>
                  <a:gd name="connsiteY2" fmla="*/ 0 h 6276"/>
                  <a:gd name="connsiteX3" fmla="*/ 6276 w 6276"/>
                  <a:gd name="connsiteY3" fmla="*/ 3138 h 6276"/>
                  <a:gd name="connsiteX4" fmla="*/ 6276 w 6276"/>
                  <a:gd name="connsiteY4" fmla="*/ 3233 h 6276"/>
                  <a:gd name="connsiteX5" fmla="*/ 3138 w 6276"/>
                  <a:gd name="connsiteY5" fmla="*/ 6276 h 6276"/>
                  <a:gd name="connsiteX6" fmla="*/ 3043 w 6276"/>
                  <a:gd name="connsiteY6" fmla="*/ 6276 h 6276"/>
                  <a:gd name="connsiteX7" fmla="*/ 0 w 6276"/>
                  <a:gd name="connsiteY7" fmla="*/ 3138 h 6276"/>
                  <a:gd name="connsiteX8" fmla="*/ 0 w 6276"/>
                  <a:gd name="connsiteY8" fmla="*/ 2948 h 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76" h="6276">
                    <a:moveTo>
                      <a:pt x="95" y="2948"/>
                    </a:moveTo>
                    <a:cubicBezTo>
                      <a:pt x="190" y="1236"/>
                      <a:pt x="1522" y="0"/>
                      <a:pt x="3138" y="0"/>
                    </a:cubicBezTo>
                    <a:lnTo>
                      <a:pt x="3233" y="0"/>
                    </a:lnTo>
                    <a:cubicBezTo>
                      <a:pt x="4945" y="95"/>
                      <a:pt x="6276" y="1522"/>
                      <a:pt x="6276" y="3138"/>
                    </a:cubicBezTo>
                    <a:lnTo>
                      <a:pt x="6276" y="3233"/>
                    </a:lnTo>
                    <a:cubicBezTo>
                      <a:pt x="6276" y="4945"/>
                      <a:pt x="4850" y="6276"/>
                      <a:pt x="3138" y="6276"/>
                    </a:cubicBezTo>
                    <a:lnTo>
                      <a:pt x="3043" y="6276"/>
                    </a:lnTo>
                    <a:cubicBezTo>
                      <a:pt x="1331" y="6181"/>
                      <a:pt x="0" y="4755"/>
                      <a:pt x="0" y="3138"/>
                    </a:cubicBezTo>
                    <a:lnTo>
                      <a:pt x="0" y="294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199" name="Frihåndsform: figur 198">
              <a:extLst>
                <a:ext uri="{FF2B5EF4-FFF2-40B4-BE49-F238E27FC236}">
                  <a16:creationId xmlns:a16="http://schemas.microsoft.com/office/drawing/2014/main" id="{88418AD4-D8CF-47AE-B167-57DB3C9F37EF}"/>
                </a:ext>
              </a:extLst>
            </p:cNvPr>
            <p:cNvSpPr/>
            <p:nvPr/>
          </p:nvSpPr>
          <p:spPr>
            <a:xfrm rot="-646302">
              <a:off x="10232940" y="1046083"/>
              <a:ext cx="2852" cy="13504"/>
            </a:xfrm>
            <a:custGeom>
              <a:avLst/>
              <a:gdLst>
                <a:gd name="connsiteX0" fmla="*/ 0 w 2852"/>
                <a:gd name="connsiteY0" fmla="*/ 0 h 13504"/>
                <a:gd name="connsiteX1" fmla="*/ 2853 w 2852"/>
                <a:gd name="connsiteY1" fmla="*/ 0 h 13504"/>
                <a:gd name="connsiteX2" fmla="*/ 2853 w 2852"/>
                <a:gd name="connsiteY2" fmla="*/ 13504 h 13504"/>
                <a:gd name="connsiteX3" fmla="*/ 0 w 2852"/>
                <a:gd name="connsiteY3" fmla="*/ 13504 h 1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2" h="13504">
                  <a:moveTo>
                    <a:pt x="0" y="0"/>
                  </a:moveTo>
                  <a:lnTo>
                    <a:pt x="2853" y="0"/>
                  </a:lnTo>
                  <a:lnTo>
                    <a:pt x="2853" y="13504"/>
                  </a:lnTo>
                  <a:lnTo>
                    <a:pt x="0" y="13504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200" name="dasdasda">
              <a:extLst>
                <a:ext uri="{FF2B5EF4-FFF2-40B4-BE49-F238E27FC236}">
                  <a16:creationId xmlns:a16="http://schemas.microsoft.com/office/drawing/2014/main" id="{DE9DA08A-F560-4B5E-B012-31751B623A83}"/>
                </a:ext>
              </a:extLst>
            </p:cNvPr>
            <p:cNvGrpSpPr/>
            <p:nvPr/>
          </p:nvGrpSpPr>
          <p:grpSpPr>
            <a:xfrm>
              <a:off x="10145358" y="804519"/>
              <a:ext cx="7702" cy="7988"/>
              <a:chOff x="10145358" y="804519"/>
              <a:chExt cx="7702" cy="7988"/>
            </a:xfrm>
            <a:solidFill>
              <a:srgbClr val="EBEBEB"/>
            </a:solidFill>
          </p:grpSpPr>
          <p:sp>
            <p:nvSpPr>
              <p:cNvPr id="207" name="Frihåndsform: figur 206">
                <a:extLst>
                  <a:ext uri="{FF2B5EF4-FFF2-40B4-BE49-F238E27FC236}">
                    <a16:creationId xmlns:a16="http://schemas.microsoft.com/office/drawing/2014/main" id="{06BCED6B-7DE1-49AD-9C83-56D5089A4D4E}"/>
                  </a:ext>
                </a:extLst>
              </p:cNvPr>
              <p:cNvSpPr/>
              <p:nvPr/>
            </p:nvSpPr>
            <p:spPr>
              <a:xfrm>
                <a:off x="10145358" y="804519"/>
                <a:ext cx="4184" cy="4184"/>
              </a:xfrm>
              <a:custGeom>
                <a:avLst/>
                <a:gdLst>
                  <a:gd name="connsiteX0" fmla="*/ 2092 w 4184"/>
                  <a:gd name="connsiteY0" fmla="*/ 4184 h 4184"/>
                  <a:gd name="connsiteX1" fmla="*/ 0 w 4184"/>
                  <a:gd name="connsiteY1" fmla="*/ 2092 h 4184"/>
                  <a:gd name="connsiteX2" fmla="*/ 2092 w 4184"/>
                  <a:gd name="connsiteY2" fmla="*/ 0 h 4184"/>
                  <a:gd name="connsiteX3" fmla="*/ 4184 w 4184"/>
                  <a:gd name="connsiteY3" fmla="*/ 2092 h 4184"/>
                  <a:gd name="connsiteX4" fmla="*/ 2092 w 4184"/>
                  <a:gd name="connsiteY4" fmla="*/ 4184 h 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4" h="4184">
                    <a:moveTo>
                      <a:pt x="2092" y="4184"/>
                    </a:moveTo>
                    <a:cubicBezTo>
                      <a:pt x="951" y="4184"/>
                      <a:pt x="0" y="3233"/>
                      <a:pt x="0" y="2092"/>
                    </a:cubicBezTo>
                    <a:cubicBezTo>
                      <a:pt x="0" y="856"/>
                      <a:pt x="951" y="0"/>
                      <a:pt x="2092" y="0"/>
                    </a:cubicBezTo>
                    <a:cubicBezTo>
                      <a:pt x="3233" y="0"/>
                      <a:pt x="4184" y="951"/>
                      <a:pt x="4184" y="2092"/>
                    </a:cubicBezTo>
                    <a:cubicBezTo>
                      <a:pt x="4184" y="3233"/>
                      <a:pt x="3233" y="4184"/>
                      <a:pt x="2092" y="418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8" name="Frihåndsform: figur 207">
                <a:extLst>
                  <a:ext uri="{FF2B5EF4-FFF2-40B4-BE49-F238E27FC236}">
                    <a16:creationId xmlns:a16="http://schemas.microsoft.com/office/drawing/2014/main" id="{025C4523-D6B3-46D7-A32F-C7C0D3092CBC}"/>
                  </a:ext>
                </a:extLst>
              </p:cNvPr>
              <p:cNvSpPr/>
              <p:nvPr/>
            </p:nvSpPr>
            <p:spPr>
              <a:xfrm>
                <a:off x="10148782" y="808132"/>
                <a:ext cx="4279" cy="4374"/>
              </a:xfrm>
              <a:custGeom>
                <a:avLst/>
                <a:gdLst>
                  <a:gd name="connsiteX0" fmla="*/ 4279 w 4279"/>
                  <a:gd name="connsiteY0" fmla="*/ 1522 h 4374"/>
                  <a:gd name="connsiteX1" fmla="*/ 1426 w 4279"/>
                  <a:gd name="connsiteY1" fmla="*/ 4374 h 4374"/>
                  <a:gd name="connsiteX2" fmla="*/ 0 w 4279"/>
                  <a:gd name="connsiteY2" fmla="*/ 1331 h 4374"/>
                  <a:gd name="connsiteX3" fmla="*/ 1426 w 4279"/>
                  <a:gd name="connsiteY3" fmla="*/ 0 h 4374"/>
                  <a:gd name="connsiteX4" fmla="*/ 4279 w 4279"/>
                  <a:gd name="connsiteY4" fmla="*/ 1522 h 4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79" h="4374">
                    <a:moveTo>
                      <a:pt x="4279" y="1522"/>
                    </a:moveTo>
                    <a:lnTo>
                      <a:pt x="1426" y="4374"/>
                    </a:lnTo>
                    <a:lnTo>
                      <a:pt x="0" y="1331"/>
                    </a:lnTo>
                    <a:cubicBezTo>
                      <a:pt x="571" y="951"/>
                      <a:pt x="1046" y="571"/>
                      <a:pt x="1426" y="0"/>
                    </a:cubicBezTo>
                    <a:lnTo>
                      <a:pt x="4279" y="1522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201" name="Frihåndsform: figur 200">
              <a:extLst>
                <a:ext uri="{FF2B5EF4-FFF2-40B4-BE49-F238E27FC236}">
                  <a16:creationId xmlns:a16="http://schemas.microsoft.com/office/drawing/2014/main" id="{D8850C16-D99F-47E4-ACF2-478CB34B9159}"/>
                </a:ext>
              </a:extLst>
            </p:cNvPr>
            <p:cNvSpPr/>
            <p:nvPr/>
          </p:nvSpPr>
          <p:spPr>
            <a:xfrm>
              <a:off x="10210500" y="1048537"/>
              <a:ext cx="3423" cy="13598"/>
            </a:xfrm>
            <a:custGeom>
              <a:avLst/>
              <a:gdLst>
                <a:gd name="connsiteX0" fmla="*/ 0 w 3423"/>
                <a:gd name="connsiteY0" fmla="*/ 95 h 13598"/>
                <a:gd name="connsiteX1" fmla="*/ 571 w 3423"/>
                <a:gd name="connsiteY1" fmla="*/ 13599 h 13598"/>
                <a:gd name="connsiteX2" fmla="*/ 3423 w 3423"/>
                <a:gd name="connsiteY2" fmla="*/ 13409 h 13598"/>
                <a:gd name="connsiteX3" fmla="*/ 2853 w 3423"/>
                <a:gd name="connsiteY3" fmla="*/ 0 h 1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3" h="13598">
                  <a:moveTo>
                    <a:pt x="0" y="95"/>
                  </a:moveTo>
                  <a:lnTo>
                    <a:pt x="571" y="13599"/>
                  </a:lnTo>
                  <a:lnTo>
                    <a:pt x="3423" y="13409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202" name="dasdasda">
              <a:extLst>
                <a:ext uri="{FF2B5EF4-FFF2-40B4-BE49-F238E27FC236}">
                  <a16:creationId xmlns:a16="http://schemas.microsoft.com/office/drawing/2014/main" id="{91D0244B-A4EF-4D32-AB02-25A1C6E7ABAE}"/>
                </a:ext>
              </a:extLst>
            </p:cNvPr>
            <p:cNvGrpSpPr/>
            <p:nvPr/>
          </p:nvGrpSpPr>
          <p:grpSpPr>
            <a:xfrm>
              <a:off x="10193477" y="1008787"/>
              <a:ext cx="1023730" cy="87298"/>
              <a:chOff x="10193477" y="1008787"/>
              <a:chExt cx="1023730" cy="87298"/>
            </a:xfrm>
          </p:grpSpPr>
          <p:sp>
            <p:nvSpPr>
              <p:cNvPr id="204" name="Frihåndsform: figur 203">
                <a:extLst>
                  <a:ext uri="{FF2B5EF4-FFF2-40B4-BE49-F238E27FC236}">
                    <a16:creationId xmlns:a16="http://schemas.microsoft.com/office/drawing/2014/main" id="{8270CCC6-2BD3-4A26-B49F-C674AAF0434C}"/>
                  </a:ext>
                </a:extLst>
              </p:cNvPr>
              <p:cNvSpPr/>
              <p:nvPr/>
            </p:nvSpPr>
            <p:spPr>
              <a:xfrm>
                <a:off x="10193477" y="1029233"/>
                <a:ext cx="3043" cy="3138"/>
              </a:xfrm>
              <a:custGeom>
                <a:avLst/>
                <a:gdLst>
                  <a:gd name="connsiteX0" fmla="*/ 0 w 3043"/>
                  <a:gd name="connsiteY0" fmla="*/ 2948 h 3138"/>
                  <a:gd name="connsiteX1" fmla="*/ 1046 w 3043"/>
                  <a:gd name="connsiteY1" fmla="*/ 0 h 3138"/>
                  <a:gd name="connsiteX2" fmla="*/ 3043 w 3043"/>
                  <a:gd name="connsiteY2" fmla="*/ 3138 h 3138"/>
                  <a:gd name="connsiteX3" fmla="*/ 0 w 3043"/>
                  <a:gd name="connsiteY3" fmla="*/ 2948 h 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3" h="3138">
                    <a:moveTo>
                      <a:pt x="0" y="2948"/>
                    </a:moveTo>
                    <a:cubicBezTo>
                      <a:pt x="475" y="1997"/>
                      <a:pt x="856" y="1046"/>
                      <a:pt x="1046" y="0"/>
                    </a:cubicBezTo>
                    <a:cubicBezTo>
                      <a:pt x="1522" y="1141"/>
                      <a:pt x="2187" y="2282"/>
                      <a:pt x="3043" y="3138"/>
                    </a:cubicBezTo>
                    <a:cubicBezTo>
                      <a:pt x="2092" y="3138"/>
                      <a:pt x="1046" y="3043"/>
                      <a:pt x="0" y="294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5" name="Frihåndsform: figur 204">
                <a:extLst>
                  <a:ext uri="{FF2B5EF4-FFF2-40B4-BE49-F238E27FC236}">
                    <a16:creationId xmlns:a16="http://schemas.microsoft.com/office/drawing/2014/main" id="{1A76E974-63E3-41C5-A480-381C77EE6C09}"/>
                  </a:ext>
                </a:extLst>
              </p:cNvPr>
              <p:cNvSpPr/>
              <p:nvPr/>
            </p:nvSpPr>
            <p:spPr>
              <a:xfrm>
                <a:off x="10212306" y="1029233"/>
                <a:ext cx="3233" cy="3233"/>
              </a:xfrm>
              <a:custGeom>
                <a:avLst/>
                <a:gdLst>
                  <a:gd name="connsiteX0" fmla="*/ 0 w 3233"/>
                  <a:gd name="connsiteY0" fmla="*/ 3233 h 3233"/>
                  <a:gd name="connsiteX1" fmla="*/ 2092 w 3233"/>
                  <a:gd name="connsiteY1" fmla="*/ 0 h 3233"/>
                  <a:gd name="connsiteX2" fmla="*/ 3233 w 3233"/>
                  <a:gd name="connsiteY2" fmla="*/ 3043 h 3233"/>
                  <a:gd name="connsiteX3" fmla="*/ 0 w 3233"/>
                  <a:gd name="connsiteY3" fmla="*/ 3233 h 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3" h="3233">
                    <a:moveTo>
                      <a:pt x="0" y="3233"/>
                    </a:moveTo>
                    <a:cubicBezTo>
                      <a:pt x="856" y="2282"/>
                      <a:pt x="1617" y="1236"/>
                      <a:pt x="2092" y="0"/>
                    </a:cubicBezTo>
                    <a:cubicBezTo>
                      <a:pt x="2282" y="1046"/>
                      <a:pt x="2663" y="2092"/>
                      <a:pt x="3233" y="3043"/>
                    </a:cubicBezTo>
                    <a:cubicBezTo>
                      <a:pt x="2187" y="3138"/>
                      <a:pt x="1141" y="3233"/>
                      <a:pt x="0" y="323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06" name="Frihåndsform: figur 205">
                <a:extLst>
                  <a:ext uri="{FF2B5EF4-FFF2-40B4-BE49-F238E27FC236}">
                    <a16:creationId xmlns:a16="http://schemas.microsoft.com/office/drawing/2014/main" id="{AC3DC5E0-E16B-45BB-A3EA-208E75D182FD}"/>
                  </a:ext>
                </a:extLst>
              </p:cNvPr>
              <p:cNvSpPr/>
              <p:nvPr/>
            </p:nvSpPr>
            <p:spPr>
              <a:xfrm>
                <a:off x="10481906" y="1008787"/>
                <a:ext cx="735301" cy="87298"/>
              </a:xfrm>
              <a:custGeom>
                <a:avLst/>
                <a:gdLst>
                  <a:gd name="connsiteX0" fmla="*/ 701625 w 735301"/>
                  <a:gd name="connsiteY0" fmla="*/ 42128 h 87298"/>
                  <a:gd name="connsiteX1" fmla="*/ 714082 w 735301"/>
                  <a:gd name="connsiteY1" fmla="*/ 30241 h 87298"/>
                  <a:gd name="connsiteX2" fmla="*/ 724923 w 735301"/>
                  <a:gd name="connsiteY2" fmla="*/ 42128 h 87298"/>
                  <a:gd name="connsiteX3" fmla="*/ 701625 w 735301"/>
                  <a:gd name="connsiteY3" fmla="*/ 42128 h 87298"/>
                  <a:gd name="connsiteX4" fmla="*/ 716650 w 735301"/>
                  <a:gd name="connsiteY4" fmla="*/ 70942 h 87298"/>
                  <a:gd name="connsiteX5" fmla="*/ 733387 w 735301"/>
                  <a:gd name="connsiteY5" fmla="*/ 65807 h 87298"/>
                  <a:gd name="connsiteX6" fmla="*/ 733387 w 735301"/>
                  <a:gd name="connsiteY6" fmla="*/ 56488 h 87298"/>
                  <a:gd name="connsiteX7" fmla="*/ 717506 w 735301"/>
                  <a:gd name="connsiteY7" fmla="*/ 62384 h 87298"/>
                  <a:gd name="connsiteX8" fmla="*/ 701530 w 735301"/>
                  <a:gd name="connsiteY8" fmla="*/ 50306 h 87298"/>
                  <a:gd name="connsiteX9" fmla="*/ 735194 w 735301"/>
                  <a:gd name="connsiteY9" fmla="*/ 50306 h 87298"/>
                  <a:gd name="connsiteX10" fmla="*/ 713892 w 735301"/>
                  <a:gd name="connsiteY10" fmla="*/ 21777 h 87298"/>
                  <a:gd name="connsiteX11" fmla="*/ 691354 w 735301"/>
                  <a:gd name="connsiteY11" fmla="*/ 46502 h 87298"/>
                  <a:gd name="connsiteX12" fmla="*/ 716650 w 735301"/>
                  <a:gd name="connsiteY12" fmla="*/ 70942 h 87298"/>
                  <a:gd name="connsiteX13" fmla="*/ 659402 w 735301"/>
                  <a:gd name="connsiteY13" fmla="*/ 70086 h 87298"/>
                  <a:gd name="connsiteX14" fmla="*/ 670338 w 735301"/>
                  <a:gd name="connsiteY14" fmla="*/ 70086 h 87298"/>
                  <a:gd name="connsiteX15" fmla="*/ 688121 w 735301"/>
                  <a:gd name="connsiteY15" fmla="*/ 22348 h 87298"/>
                  <a:gd name="connsiteX16" fmla="*/ 677946 w 735301"/>
                  <a:gd name="connsiteY16" fmla="*/ 22348 h 87298"/>
                  <a:gd name="connsiteX17" fmla="*/ 665298 w 735301"/>
                  <a:gd name="connsiteY17" fmla="*/ 60196 h 87298"/>
                  <a:gd name="connsiteX18" fmla="*/ 653411 w 735301"/>
                  <a:gd name="connsiteY18" fmla="*/ 22348 h 87298"/>
                  <a:gd name="connsiteX19" fmla="*/ 642665 w 735301"/>
                  <a:gd name="connsiteY19" fmla="*/ 22348 h 87298"/>
                  <a:gd name="connsiteX20" fmla="*/ 659402 w 735301"/>
                  <a:gd name="connsiteY20" fmla="*/ 70086 h 87298"/>
                  <a:gd name="connsiteX21" fmla="*/ 604531 w 735301"/>
                  <a:gd name="connsiteY21" fmla="*/ 42128 h 87298"/>
                  <a:gd name="connsiteX22" fmla="*/ 616988 w 735301"/>
                  <a:gd name="connsiteY22" fmla="*/ 30241 h 87298"/>
                  <a:gd name="connsiteX23" fmla="*/ 627830 w 735301"/>
                  <a:gd name="connsiteY23" fmla="*/ 42128 h 87298"/>
                  <a:gd name="connsiteX24" fmla="*/ 604531 w 735301"/>
                  <a:gd name="connsiteY24" fmla="*/ 42128 h 87298"/>
                  <a:gd name="connsiteX25" fmla="*/ 619556 w 735301"/>
                  <a:gd name="connsiteY25" fmla="*/ 70942 h 87298"/>
                  <a:gd name="connsiteX26" fmla="*/ 636293 w 735301"/>
                  <a:gd name="connsiteY26" fmla="*/ 65807 h 87298"/>
                  <a:gd name="connsiteX27" fmla="*/ 636293 w 735301"/>
                  <a:gd name="connsiteY27" fmla="*/ 56488 h 87298"/>
                  <a:gd name="connsiteX28" fmla="*/ 620412 w 735301"/>
                  <a:gd name="connsiteY28" fmla="*/ 62384 h 87298"/>
                  <a:gd name="connsiteX29" fmla="*/ 604436 w 735301"/>
                  <a:gd name="connsiteY29" fmla="*/ 50306 h 87298"/>
                  <a:gd name="connsiteX30" fmla="*/ 638100 w 735301"/>
                  <a:gd name="connsiteY30" fmla="*/ 50306 h 87298"/>
                  <a:gd name="connsiteX31" fmla="*/ 616798 w 735301"/>
                  <a:gd name="connsiteY31" fmla="*/ 21777 h 87298"/>
                  <a:gd name="connsiteX32" fmla="*/ 594260 w 735301"/>
                  <a:gd name="connsiteY32" fmla="*/ 46502 h 87298"/>
                  <a:gd name="connsiteX33" fmla="*/ 619556 w 735301"/>
                  <a:gd name="connsiteY33" fmla="*/ 70942 h 87298"/>
                  <a:gd name="connsiteX34" fmla="*/ 582278 w 735301"/>
                  <a:gd name="connsiteY34" fmla="*/ 59340 h 87298"/>
                  <a:gd name="connsiteX35" fmla="*/ 582278 w 735301"/>
                  <a:gd name="connsiteY35" fmla="*/ 6657 h 87298"/>
                  <a:gd name="connsiteX36" fmla="*/ 572388 w 735301"/>
                  <a:gd name="connsiteY36" fmla="*/ 6657 h 87298"/>
                  <a:gd name="connsiteX37" fmla="*/ 572388 w 735301"/>
                  <a:gd name="connsiteY37" fmla="*/ 60101 h 87298"/>
                  <a:gd name="connsiteX38" fmla="*/ 582183 w 735301"/>
                  <a:gd name="connsiteY38" fmla="*/ 70942 h 87298"/>
                  <a:gd name="connsiteX39" fmla="*/ 587223 w 735301"/>
                  <a:gd name="connsiteY39" fmla="*/ 69706 h 87298"/>
                  <a:gd name="connsiteX40" fmla="*/ 587223 w 735301"/>
                  <a:gd name="connsiteY40" fmla="*/ 62288 h 87298"/>
                  <a:gd name="connsiteX41" fmla="*/ 585131 w 735301"/>
                  <a:gd name="connsiteY41" fmla="*/ 62669 h 87298"/>
                  <a:gd name="connsiteX42" fmla="*/ 582278 w 735301"/>
                  <a:gd name="connsiteY42" fmla="*/ 59340 h 87298"/>
                  <a:gd name="connsiteX43" fmla="*/ 520941 w 735301"/>
                  <a:gd name="connsiteY43" fmla="*/ 8464 h 87298"/>
                  <a:gd name="connsiteX44" fmla="*/ 524840 w 735301"/>
                  <a:gd name="connsiteY44" fmla="*/ 4660 h 87298"/>
                  <a:gd name="connsiteX45" fmla="*/ 528548 w 735301"/>
                  <a:gd name="connsiteY45" fmla="*/ 8464 h 87298"/>
                  <a:gd name="connsiteX46" fmla="*/ 524840 w 735301"/>
                  <a:gd name="connsiteY46" fmla="*/ 12363 h 87298"/>
                  <a:gd name="connsiteX47" fmla="*/ 520941 w 735301"/>
                  <a:gd name="connsiteY47" fmla="*/ 8464 h 87298"/>
                  <a:gd name="connsiteX48" fmla="*/ 516186 w 735301"/>
                  <a:gd name="connsiteY48" fmla="*/ 8559 h 87298"/>
                  <a:gd name="connsiteX49" fmla="*/ 524745 w 735301"/>
                  <a:gd name="connsiteY49" fmla="*/ 17117 h 87298"/>
                  <a:gd name="connsiteX50" fmla="*/ 533303 w 735301"/>
                  <a:gd name="connsiteY50" fmla="*/ 8559 h 87298"/>
                  <a:gd name="connsiteX51" fmla="*/ 524745 w 735301"/>
                  <a:gd name="connsiteY51" fmla="*/ 0 h 87298"/>
                  <a:gd name="connsiteX52" fmla="*/ 516186 w 735301"/>
                  <a:gd name="connsiteY52" fmla="*/ 8559 h 87298"/>
                  <a:gd name="connsiteX53" fmla="*/ 504964 w 735301"/>
                  <a:gd name="connsiteY53" fmla="*/ 56963 h 87298"/>
                  <a:gd name="connsiteX54" fmla="*/ 520180 w 735301"/>
                  <a:gd name="connsiteY54" fmla="*/ 70942 h 87298"/>
                  <a:gd name="connsiteX55" fmla="*/ 534825 w 735301"/>
                  <a:gd name="connsiteY55" fmla="*/ 64856 h 87298"/>
                  <a:gd name="connsiteX56" fmla="*/ 542147 w 735301"/>
                  <a:gd name="connsiteY56" fmla="*/ 70847 h 87298"/>
                  <a:gd name="connsiteX57" fmla="*/ 547187 w 735301"/>
                  <a:gd name="connsiteY57" fmla="*/ 69231 h 87298"/>
                  <a:gd name="connsiteX58" fmla="*/ 547187 w 735301"/>
                  <a:gd name="connsiteY58" fmla="*/ 62574 h 87298"/>
                  <a:gd name="connsiteX59" fmla="*/ 545951 w 735301"/>
                  <a:gd name="connsiteY59" fmla="*/ 62859 h 87298"/>
                  <a:gd name="connsiteX60" fmla="*/ 543574 w 735301"/>
                  <a:gd name="connsiteY60" fmla="*/ 60291 h 87298"/>
                  <a:gd name="connsiteX61" fmla="*/ 543574 w 735301"/>
                  <a:gd name="connsiteY61" fmla="*/ 39846 h 87298"/>
                  <a:gd name="connsiteX62" fmla="*/ 523889 w 735301"/>
                  <a:gd name="connsiteY62" fmla="*/ 21682 h 87298"/>
                  <a:gd name="connsiteX63" fmla="*/ 509054 w 735301"/>
                  <a:gd name="connsiteY63" fmla="*/ 25581 h 87298"/>
                  <a:gd name="connsiteX64" fmla="*/ 509054 w 735301"/>
                  <a:gd name="connsiteY64" fmla="*/ 34996 h 87298"/>
                  <a:gd name="connsiteX65" fmla="*/ 522652 w 735301"/>
                  <a:gd name="connsiteY65" fmla="*/ 30336 h 87298"/>
                  <a:gd name="connsiteX66" fmla="*/ 533589 w 735301"/>
                  <a:gd name="connsiteY66" fmla="*/ 39465 h 87298"/>
                  <a:gd name="connsiteX67" fmla="*/ 504964 w 735301"/>
                  <a:gd name="connsiteY67" fmla="*/ 56963 h 87298"/>
                  <a:gd name="connsiteX68" fmla="*/ 515045 w 735301"/>
                  <a:gd name="connsiteY68" fmla="*/ 56012 h 87298"/>
                  <a:gd name="connsiteX69" fmla="*/ 533779 w 735301"/>
                  <a:gd name="connsiteY69" fmla="*/ 47168 h 87298"/>
                  <a:gd name="connsiteX70" fmla="*/ 533779 w 735301"/>
                  <a:gd name="connsiteY70" fmla="*/ 57534 h 87298"/>
                  <a:gd name="connsiteX71" fmla="*/ 522462 w 735301"/>
                  <a:gd name="connsiteY71" fmla="*/ 62574 h 87298"/>
                  <a:gd name="connsiteX72" fmla="*/ 515045 w 735301"/>
                  <a:gd name="connsiteY72" fmla="*/ 56012 h 87298"/>
                  <a:gd name="connsiteX73" fmla="*/ 445814 w 735301"/>
                  <a:gd name="connsiteY73" fmla="*/ 46312 h 87298"/>
                  <a:gd name="connsiteX74" fmla="*/ 459508 w 735301"/>
                  <a:gd name="connsiteY74" fmla="*/ 30241 h 87298"/>
                  <a:gd name="connsiteX75" fmla="*/ 469683 w 735301"/>
                  <a:gd name="connsiteY75" fmla="*/ 34330 h 87298"/>
                  <a:gd name="connsiteX76" fmla="*/ 469683 w 735301"/>
                  <a:gd name="connsiteY76" fmla="*/ 58104 h 87298"/>
                  <a:gd name="connsiteX77" fmla="*/ 459223 w 735301"/>
                  <a:gd name="connsiteY77" fmla="*/ 62288 h 87298"/>
                  <a:gd name="connsiteX78" fmla="*/ 445814 w 735301"/>
                  <a:gd name="connsiteY78" fmla="*/ 46312 h 87298"/>
                  <a:gd name="connsiteX79" fmla="*/ 470730 w 735301"/>
                  <a:gd name="connsiteY79" fmla="*/ 66092 h 87298"/>
                  <a:gd name="connsiteX80" fmla="*/ 471205 w 735301"/>
                  <a:gd name="connsiteY80" fmla="*/ 70181 h 87298"/>
                  <a:gd name="connsiteX81" fmla="*/ 479574 w 735301"/>
                  <a:gd name="connsiteY81" fmla="*/ 70181 h 87298"/>
                  <a:gd name="connsiteX82" fmla="*/ 479574 w 735301"/>
                  <a:gd name="connsiteY82" fmla="*/ 6657 h 87298"/>
                  <a:gd name="connsiteX83" fmla="*/ 469683 w 735301"/>
                  <a:gd name="connsiteY83" fmla="*/ 6657 h 87298"/>
                  <a:gd name="connsiteX84" fmla="*/ 469683 w 735301"/>
                  <a:gd name="connsiteY84" fmla="*/ 25581 h 87298"/>
                  <a:gd name="connsiteX85" fmla="*/ 457796 w 735301"/>
                  <a:gd name="connsiteY85" fmla="*/ 21682 h 87298"/>
                  <a:gd name="connsiteX86" fmla="*/ 435639 w 735301"/>
                  <a:gd name="connsiteY86" fmla="*/ 46312 h 87298"/>
                  <a:gd name="connsiteX87" fmla="*/ 457796 w 735301"/>
                  <a:gd name="connsiteY87" fmla="*/ 70847 h 87298"/>
                  <a:gd name="connsiteX88" fmla="*/ 470730 w 735301"/>
                  <a:gd name="connsiteY88" fmla="*/ 66092 h 87298"/>
                  <a:gd name="connsiteX89" fmla="*/ 394937 w 735301"/>
                  <a:gd name="connsiteY89" fmla="*/ 42128 h 87298"/>
                  <a:gd name="connsiteX90" fmla="*/ 407395 w 735301"/>
                  <a:gd name="connsiteY90" fmla="*/ 30241 h 87298"/>
                  <a:gd name="connsiteX91" fmla="*/ 418236 w 735301"/>
                  <a:gd name="connsiteY91" fmla="*/ 42128 h 87298"/>
                  <a:gd name="connsiteX92" fmla="*/ 394937 w 735301"/>
                  <a:gd name="connsiteY92" fmla="*/ 42128 h 87298"/>
                  <a:gd name="connsiteX93" fmla="*/ 409868 w 735301"/>
                  <a:gd name="connsiteY93" fmla="*/ 70942 h 87298"/>
                  <a:gd name="connsiteX94" fmla="*/ 426605 w 735301"/>
                  <a:gd name="connsiteY94" fmla="*/ 65807 h 87298"/>
                  <a:gd name="connsiteX95" fmla="*/ 426605 w 735301"/>
                  <a:gd name="connsiteY95" fmla="*/ 56488 h 87298"/>
                  <a:gd name="connsiteX96" fmla="*/ 410723 w 735301"/>
                  <a:gd name="connsiteY96" fmla="*/ 62384 h 87298"/>
                  <a:gd name="connsiteX97" fmla="*/ 394747 w 735301"/>
                  <a:gd name="connsiteY97" fmla="*/ 50306 h 87298"/>
                  <a:gd name="connsiteX98" fmla="*/ 428411 w 735301"/>
                  <a:gd name="connsiteY98" fmla="*/ 50306 h 87298"/>
                  <a:gd name="connsiteX99" fmla="*/ 407110 w 735301"/>
                  <a:gd name="connsiteY99" fmla="*/ 21777 h 87298"/>
                  <a:gd name="connsiteX100" fmla="*/ 384572 w 735301"/>
                  <a:gd name="connsiteY100" fmla="*/ 46502 h 87298"/>
                  <a:gd name="connsiteX101" fmla="*/ 409868 w 735301"/>
                  <a:gd name="connsiteY101" fmla="*/ 70942 h 87298"/>
                  <a:gd name="connsiteX102" fmla="*/ 349576 w 735301"/>
                  <a:gd name="connsiteY102" fmla="*/ 26057 h 87298"/>
                  <a:gd name="connsiteX103" fmla="*/ 349576 w 735301"/>
                  <a:gd name="connsiteY103" fmla="*/ 31002 h 87298"/>
                  <a:gd name="connsiteX104" fmla="*/ 356043 w 735301"/>
                  <a:gd name="connsiteY104" fmla="*/ 31002 h 87298"/>
                  <a:gd name="connsiteX105" fmla="*/ 356043 w 735301"/>
                  <a:gd name="connsiteY105" fmla="*/ 55061 h 87298"/>
                  <a:gd name="connsiteX106" fmla="*/ 371448 w 735301"/>
                  <a:gd name="connsiteY106" fmla="*/ 70942 h 87298"/>
                  <a:gd name="connsiteX107" fmla="*/ 380387 w 735301"/>
                  <a:gd name="connsiteY107" fmla="*/ 68565 h 87298"/>
                  <a:gd name="connsiteX108" fmla="*/ 380387 w 735301"/>
                  <a:gd name="connsiteY108" fmla="*/ 60862 h 87298"/>
                  <a:gd name="connsiteX109" fmla="*/ 373731 w 735301"/>
                  <a:gd name="connsiteY109" fmla="*/ 62098 h 87298"/>
                  <a:gd name="connsiteX110" fmla="*/ 365838 w 735301"/>
                  <a:gd name="connsiteY110" fmla="*/ 54300 h 87298"/>
                  <a:gd name="connsiteX111" fmla="*/ 365838 w 735301"/>
                  <a:gd name="connsiteY111" fmla="*/ 31002 h 87298"/>
                  <a:gd name="connsiteX112" fmla="*/ 378676 w 735301"/>
                  <a:gd name="connsiteY112" fmla="*/ 31002 h 87298"/>
                  <a:gd name="connsiteX113" fmla="*/ 378676 w 735301"/>
                  <a:gd name="connsiteY113" fmla="*/ 22348 h 87298"/>
                  <a:gd name="connsiteX114" fmla="*/ 365838 w 735301"/>
                  <a:gd name="connsiteY114" fmla="*/ 22348 h 87298"/>
                  <a:gd name="connsiteX115" fmla="*/ 365838 w 735301"/>
                  <a:gd name="connsiteY115" fmla="*/ 13599 h 87298"/>
                  <a:gd name="connsiteX116" fmla="*/ 360322 w 735301"/>
                  <a:gd name="connsiteY116" fmla="*/ 13599 h 87298"/>
                  <a:gd name="connsiteX117" fmla="*/ 360132 w 735301"/>
                  <a:gd name="connsiteY117" fmla="*/ 14265 h 87298"/>
                  <a:gd name="connsiteX118" fmla="*/ 349576 w 735301"/>
                  <a:gd name="connsiteY118" fmla="*/ 26057 h 87298"/>
                  <a:gd name="connsiteX119" fmla="*/ 328084 w 735301"/>
                  <a:gd name="connsiteY119" fmla="*/ 21682 h 87298"/>
                  <a:gd name="connsiteX120" fmla="*/ 341778 w 735301"/>
                  <a:gd name="connsiteY120" fmla="*/ 24440 h 87298"/>
                  <a:gd name="connsiteX121" fmla="*/ 341683 w 735301"/>
                  <a:gd name="connsiteY121" fmla="*/ 33950 h 87298"/>
                  <a:gd name="connsiteX122" fmla="*/ 328655 w 735301"/>
                  <a:gd name="connsiteY122" fmla="*/ 30336 h 87298"/>
                  <a:gd name="connsiteX123" fmla="*/ 320572 w 735301"/>
                  <a:gd name="connsiteY123" fmla="*/ 34901 h 87298"/>
                  <a:gd name="connsiteX124" fmla="*/ 329511 w 735301"/>
                  <a:gd name="connsiteY124" fmla="*/ 41177 h 87298"/>
                  <a:gd name="connsiteX125" fmla="*/ 345107 w 735301"/>
                  <a:gd name="connsiteY125" fmla="*/ 56297 h 87298"/>
                  <a:gd name="connsiteX126" fmla="*/ 325897 w 735301"/>
                  <a:gd name="connsiteY126" fmla="*/ 70942 h 87298"/>
                  <a:gd name="connsiteX127" fmla="*/ 310111 w 735301"/>
                  <a:gd name="connsiteY127" fmla="*/ 67804 h 87298"/>
                  <a:gd name="connsiteX128" fmla="*/ 310111 w 735301"/>
                  <a:gd name="connsiteY128" fmla="*/ 57534 h 87298"/>
                  <a:gd name="connsiteX129" fmla="*/ 325517 w 735301"/>
                  <a:gd name="connsiteY129" fmla="*/ 62384 h 87298"/>
                  <a:gd name="connsiteX130" fmla="*/ 334931 w 735301"/>
                  <a:gd name="connsiteY130" fmla="*/ 57058 h 87298"/>
                  <a:gd name="connsiteX131" fmla="*/ 323995 w 735301"/>
                  <a:gd name="connsiteY131" fmla="*/ 49926 h 87298"/>
                  <a:gd name="connsiteX132" fmla="*/ 310586 w 735301"/>
                  <a:gd name="connsiteY132" fmla="*/ 35852 h 87298"/>
                  <a:gd name="connsiteX133" fmla="*/ 328084 w 735301"/>
                  <a:gd name="connsiteY133" fmla="*/ 21682 h 87298"/>
                  <a:gd name="connsiteX134" fmla="*/ 256191 w 735301"/>
                  <a:gd name="connsiteY134" fmla="*/ 26057 h 87298"/>
                  <a:gd name="connsiteX135" fmla="*/ 256191 w 735301"/>
                  <a:gd name="connsiteY135" fmla="*/ 31002 h 87298"/>
                  <a:gd name="connsiteX136" fmla="*/ 262658 w 735301"/>
                  <a:gd name="connsiteY136" fmla="*/ 31002 h 87298"/>
                  <a:gd name="connsiteX137" fmla="*/ 262658 w 735301"/>
                  <a:gd name="connsiteY137" fmla="*/ 55061 h 87298"/>
                  <a:gd name="connsiteX138" fmla="*/ 278063 w 735301"/>
                  <a:gd name="connsiteY138" fmla="*/ 70942 h 87298"/>
                  <a:gd name="connsiteX139" fmla="*/ 287002 w 735301"/>
                  <a:gd name="connsiteY139" fmla="*/ 68565 h 87298"/>
                  <a:gd name="connsiteX140" fmla="*/ 287002 w 735301"/>
                  <a:gd name="connsiteY140" fmla="*/ 60862 h 87298"/>
                  <a:gd name="connsiteX141" fmla="*/ 280346 w 735301"/>
                  <a:gd name="connsiteY141" fmla="*/ 62098 h 87298"/>
                  <a:gd name="connsiteX142" fmla="*/ 272453 w 735301"/>
                  <a:gd name="connsiteY142" fmla="*/ 54300 h 87298"/>
                  <a:gd name="connsiteX143" fmla="*/ 272453 w 735301"/>
                  <a:gd name="connsiteY143" fmla="*/ 31002 h 87298"/>
                  <a:gd name="connsiteX144" fmla="*/ 285291 w 735301"/>
                  <a:gd name="connsiteY144" fmla="*/ 31002 h 87298"/>
                  <a:gd name="connsiteX145" fmla="*/ 285291 w 735301"/>
                  <a:gd name="connsiteY145" fmla="*/ 22348 h 87298"/>
                  <a:gd name="connsiteX146" fmla="*/ 272453 w 735301"/>
                  <a:gd name="connsiteY146" fmla="*/ 22348 h 87298"/>
                  <a:gd name="connsiteX147" fmla="*/ 272453 w 735301"/>
                  <a:gd name="connsiteY147" fmla="*/ 13599 h 87298"/>
                  <a:gd name="connsiteX148" fmla="*/ 266937 w 735301"/>
                  <a:gd name="connsiteY148" fmla="*/ 13599 h 87298"/>
                  <a:gd name="connsiteX149" fmla="*/ 266747 w 735301"/>
                  <a:gd name="connsiteY149" fmla="*/ 14265 h 87298"/>
                  <a:gd name="connsiteX150" fmla="*/ 256191 w 735301"/>
                  <a:gd name="connsiteY150" fmla="*/ 26057 h 87298"/>
                  <a:gd name="connsiteX151" fmla="*/ 215109 w 735301"/>
                  <a:gd name="connsiteY151" fmla="*/ 46312 h 87298"/>
                  <a:gd name="connsiteX152" fmla="*/ 228803 w 735301"/>
                  <a:gd name="connsiteY152" fmla="*/ 30241 h 87298"/>
                  <a:gd name="connsiteX153" fmla="*/ 238978 w 735301"/>
                  <a:gd name="connsiteY153" fmla="*/ 34330 h 87298"/>
                  <a:gd name="connsiteX154" fmla="*/ 238978 w 735301"/>
                  <a:gd name="connsiteY154" fmla="*/ 58104 h 87298"/>
                  <a:gd name="connsiteX155" fmla="*/ 228518 w 735301"/>
                  <a:gd name="connsiteY155" fmla="*/ 62288 h 87298"/>
                  <a:gd name="connsiteX156" fmla="*/ 215109 w 735301"/>
                  <a:gd name="connsiteY156" fmla="*/ 46312 h 87298"/>
                  <a:gd name="connsiteX157" fmla="*/ 240024 w 735301"/>
                  <a:gd name="connsiteY157" fmla="*/ 66092 h 87298"/>
                  <a:gd name="connsiteX158" fmla="*/ 240500 w 735301"/>
                  <a:gd name="connsiteY158" fmla="*/ 70181 h 87298"/>
                  <a:gd name="connsiteX159" fmla="*/ 248868 w 735301"/>
                  <a:gd name="connsiteY159" fmla="*/ 70181 h 87298"/>
                  <a:gd name="connsiteX160" fmla="*/ 248868 w 735301"/>
                  <a:gd name="connsiteY160" fmla="*/ 6657 h 87298"/>
                  <a:gd name="connsiteX161" fmla="*/ 238978 w 735301"/>
                  <a:gd name="connsiteY161" fmla="*/ 6657 h 87298"/>
                  <a:gd name="connsiteX162" fmla="*/ 238978 w 735301"/>
                  <a:gd name="connsiteY162" fmla="*/ 25581 h 87298"/>
                  <a:gd name="connsiteX163" fmla="*/ 227091 w 735301"/>
                  <a:gd name="connsiteY163" fmla="*/ 21682 h 87298"/>
                  <a:gd name="connsiteX164" fmla="*/ 204934 w 735301"/>
                  <a:gd name="connsiteY164" fmla="*/ 46312 h 87298"/>
                  <a:gd name="connsiteX165" fmla="*/ 227091 w 735301"/>
                  <a:gd name="connsiteY165" fmla="*/ 70847 h 87298"/>
                  <a:gd name="connsiteX166" fmla="*/ 240024 w 735301"/>
                  <a:gd name="connsiteY166" fmla="*/ 66092 h 87298"/>
                  <a:gd name="connsiteX167" fmla="*/ 161950 w 735301"/>
                  <a:gd name="connsiteY167" fmla="*/ 46312 h 87298"/>
                  <a:gd name="connsiteX168" fmla="*/ 174788 w 735301"/>
                  <a:gd name="connsiteY168" fmla="*/ 30336 h 87298"/>
                  <a:gd name="connsiteX169" fmla="*/ 187816 w 735301"/>
                  <a:gd name="connsiteY169" fmla="*/ 46312 h 87298"/>
                  <a:gd name="connsiteX170" fmla="*/ 175073 w 735301"/>
                  <a:gd name="connsiteY170" fmla="*/ 62384 h 87298"/>
                  <a:gd name="connsiteX171" fmla="*/ 161950 w 735301"/>
                  <a:gd name="connsiteY171" fmla="*/ 46312 h 87298"/>
                  <a:gd name="connsiteX172" fmla="*/ 197897 w 735301"/>
                  <a:gd name="connsiteY172" fmla="*/ 46312 h 87298"/>
                  <a:gd name="connsiteX173" fmla="*/ 174883 w 735301"/>
                  <a:gd name="connsiteY173" fmla="*/ 21777 h 87298"/>
                  <a:gd name="connsiteX174" fmla="*/ 151965 w 735301"/>
                  <a:gd name="connsiteY174" fmla="*/ 46312 h 87298"/>
                  <a:gd name="connsiteX175" fmla="*/ 174978 w 735301"/>
                  <a:gd name="connsiteY175" fmla="*/ 70942 h 87298"/>
                  <a:gd name="connsiteX176" fmla="*/ 197897 w 735301"/>
                  <a:gd name="connsiteY176" fmla="*/ 46312 h 87298"/>
                  <a:gd name="connsiteX177" fmla="*/ 114592 w 735301"/>
                  <a:gd name="connsiteY177" fmla="*/ 37183 h 87298"/>
                  <a:gd name="connsiteX178" fmla="*/ 122770 w 735301"/>
                  <a:gd name="connsiteY178" fmla="*/ 29765 h 87298"/>
                  <a:gd name="connsiteX179" fmla="*/ 131234 w 735301"/>
                  <a:gd name="connsiteY179" fmla="*/ 37183 h 87298"/>
                  <a:gd name="connsiteX180" fmla="*/ 123055 w 735301"/>
                  <a:gd name="connsiteY180" fmla="*/ 44600 h 87298"/>
                  <a:gd name="connsiteX181" fmla="*/ 114592 w 735301"/>
                  <a:gd name="connsiteY181" fmla="*/ 37183 h 87298"/>
                  <a:gd name="connsiteX182" fmla="*/ 123341 w 735301"/>
                  <a:gd name="connsiteY182" fmla="*/ 87299 h 87298"/>
                  <a:gd name="connsiteX183" fmla="*/ 146639 w 735301"/>
                  <a:gd name="connsiteY183" fmla="*/ 72369 h 87298"/>
                  <a:gd name="connsiteX184" fmla="*/ 129427 w 735301"/>
                  <a:gd name="connsiteY184" fmla="*/ 59816 h 87298"/>
                  <a:gd name="connsiteX185" fmla="*/ 119822 w 735301"/>
                  <a:gd name="connsiteY185" fmla="*/ 59150 h 87298"/>
                  <a:gd name="connsiteX186" fmla="*/ 113355 w 735301"/>
                  <a:gd name="connsiteY186" fmla="*/ 55156 h 87298"/>
                  <a:gd name="connsiteX187" fmla="*/ 115923 w 735301"/>
                  <a:gd name="connsiteY187" fmla="*/ 51828 h 87298"/>
                  <a:gd name="connsiteX188" fmla="*/ 122960 w 735301"/>
                  <a:gd name="connsiteY188" fmla="*/ 52779 h 87298"/>
                  <a:gd name="connsiteX189" fmla="*/ 141124 w 735301"/>
                  <a:gd name="connsiteY189" fmla="*/ 37373 h 87298"/>
                  <a:gd name="connsiteX190" fmla="*/ 138271 w 735301"/>
                  <a:gd name="connsiteY190" fmla="*/ 29765 h 87298"/>
                  <a:gd name="connsiteX191" fmla="*/ 146354 w 735301"/>
                  <a:gd name="connsiteY191" fmla="*/ 29765 h 87298"/>
                  <a:gd name="connsiteX192" fmla="*/ 146354 w 735301"/>
                  <a:gd name="connsiteY192" fmla="*/ 21777 h 87298"/>
                  <a:gd name="connsiteX193" fmla="*/ 122960 w 735301"/>
                  <a:gd name="connsiteY193" fmla="*/ 21777 h 87298"/>
                  <a:gd name="connsiteX194" fmla="*/ 104797 w 735301"/>
                  <a:gd name="connsiteY194" fmla="*/ 37563 h 87298"/>
                  <a:gd name="connsiteX195" fmla="*/ 110978 w 735301"/>
                  <a:gd name="connsiteY195" fmla="*/ 49641 h 87298"/>
                  <a:gd name="connsiteX196" fmla="*/ 104702 w 735301"/>
                  <a:gd name="connsiteY196" fmla="*/ 57914 h 87298"/>
                  <a:gd name="connsiteX197" fmla="*/ 118776 w 735301"/>
                  <a:gd name="connsiteY197" fmla="*/ 67994 h 87298"/>
                  <a:gd name="connsiteX198" fmla="*/ 127810 w 735301"/>
                  <a:gd name="connsiteY198" fmla="*/ 68565 h 87298"/>
                  <a:gd name="connsiteX199" fmla="*/ 136654 w 735301"/>
                  <a:gd name="connsiteY199" fmla="*/ 73320 h 87298"/>
                  <a:gd name="connsiteX200" fmla="*/ 123531 w 735301"/>
                  <a:gd name="connsiteY200" fmla="*/ 79121 h 87298"/>
                  <a:gd name="connsiteX201" fmla="*/ 111454 w 735301"/>
                  <a:gd name="connsiteY201" fmla="*/ 74080 h 87298"/>
                  <a:gd name="connsiteX202" fmla="*/ 113165 w 735301"/>
                  <a:gd name="connsiteY202" fmla="*/ 70752 h 87298"/>
                  <a:gd name="connsiteX203" fmla="*/ 105367 w 735301"/>
                  <a:gd name="connsiteY203" fmla="*/ 70752 h 87298"/>
                  <a:gd name="connsiteX204" fmla="*/ 101754 w 735301"/>
                  <a:gd name="connsiteY204" fmla="*/ 76363 h 87298"/>
                  <a:gd name="connsiteX205" fmla="*/ 123341 w 735301"/>
                  <a:gd name="connsiteY205" fmla="*/ 87299 h 87298"/>
                  <a:gd name="connsiteX206" fmla="*/ 49641 w 735301"/>
                  <a:gd name="connsiteY206" fmla="*/ 26057 h 87298"/>
                  <a:gd name="connsiteX207" fmla="*/ 49641 w 735301"/>
                  <a:gd name="connsiteY207" fmla="*/ 31002 h 87298"/>
                  <a:gd name="connsiteX208" fmla="*/ 56107 w 735301"/>
                  <a:gd name="connsiteY208" fmla="*/ 31002 h 87298"/>
                  <a:gd name="connsiteX209" fmla="*/ 56107 w 735301"/>
                  <a:gd name="connsiteY209" fmla="*/ 55061 h 87298"/>
                  <a:gd name="connsiteX210" fmla="*/ 71513 w 735301"/>
                  <a:gd name="connsiteY210" fmla="*/ 70942 h 87298"/>
                  <a:gd name="connsiteX211" fmla="*/ 80452 w 735301"/>
                  <a:gd name="connsiteY211" fmla="*/ 68565 h 87298"/>
                  <a:gd name="connsiteX212" fmla="*/ 80452 w 735301"/>
                  <a:gd name="connsiteY212" fmla="*/ 60862 h 87298"/>
                  <a:gd name="connsiteX213" fmla="*/ 73795 w 735301"/>
                  <a:gd name="connsiteY213" fmla="*/ 62098 h 87298"/>
                  <a:gd name="connsiteX214" fmla="*/ 65902 w 735301"/>
                  <a:gd name="connsiteY214" fmla="*/ 54300 h 87298"/>
                  <a:gd name="connsiteX215" fmla="*/ 65902 w 735301"/>
                  <a:gd name="connsiteY215" fmla="*/ 31002 h 87298"/>
                  <a:gd name="connsiteX216" fmla="*/ 78740 w 735301"/>
                  <a:gd name="connsiteY216" fmla="*/ 31002 h 87298"/>
                  <a:gd name="connsiteX217" fmla="*/ 78740 w 735301"/>
                  <a:gd name="connsiteY217" fmla="*/ 22348 h 87298"/>
                  <a:gd name="connsiteX218" fmla="*/ 65902 w 735301"/>
                  <a:gd name="connsiteY218" fmla="*/ 22348 h 87298"/>
                  <a:gd name="connsiteX219" fmla="*/ 65902 w 735301"/>
                  <a:gd name="connsiteY219" fmla="*/ 13599 h 87298"/>
                  <a:gd name="connsiteX220" fmla="*/ 60387 w 735301"/>
                  <a:gd name="connsiteY220" fmla="*/ 13599 h 87298"/>
                  <a:gd name="connsiteX221" fmla="*/ 60196 w 735301"/>
                  <a:gd name="connsiteY221" fmla="*/ 14265 h 87298"/>
                  <a:gd name="connsiteX222" fmla="*/ 49641 w 735301"/>
                  <a:gd name="connsiteY222" fmla="*/ 26057 h 87298"/>
                  <a:gd name="connsiteX223" fmla="*/ 10270 w 735301"/>
                  <a:gd name="connsiteY223" fmla="*/ 42128 h 87298"/>
                  <a:gd name="connsiteX224" fmla="*/ 22728 w 735301"/>
                  <a:gd name="connsiteY224" fmla="*/ 30241 h 87298"/>
                  <a:gd name="connsiteX225" fmla="*/ 33569 w 735301"/>
                  <a:gd name="connsiteY225" fmla="*/ 42128 h 87298"/>
                  <a:gd name="connsiteX226" fmla="*/ 10270 w 735301"/>
                  <a:gd name="connsiteY226" fmla="*/ 42128 h 87298"/>
                  <a:gd name="connsiteX227" fmla="*/ 25201 w 735301"/>
                  <a:gd name="connsiteY227" fmla="*/ 70942 h 87298"/>
                  <a:gd name="connsiteX228" fmla="*/ 41938 w 735301"/>
                  <a:gd name="connsiteY228" fmla="*/ 65807 h 87298"/>
                  <a:gd name="connsiteX229" fmla="*/ 41938 w 735301"/>
                  <a:gd name="connsiteY229" fmla="*/ 56488 h 87298"/>
                  <a:gd name="connsiteX230" fmla="*/ 26057 w 735301"/>
                  <a:gd name="connsiteY230" fmla="*/ 62384 h 87298"/>
                  <a:gd name="connsiteX231" fmla="*/ 10080 w 735301"/>
                  <a:gd name="connsiteY231" fmla="*/ 50306 h 87298"/>
                  <a:gd name="connsiteX232" fmla="*/ 43745 w 735301"/>
                  <a:gd name="connsiteY232" fmla="*/ 50306 h 87298"/>
                  <a:gd name="connsiteX233" fmla="*/ 22443 w 735301"/>
                  <a:gd name="connsiteY233" fmla="*/ 21777 h 87298"/>
                  <a:gd name="connsiteX234" fmla="*/ 0 w 735301"/>
                  <a:gd name="connsiteY234" fmla="*/ 46502 h 87298"/>
                  <a:gd name="connsiteX235" fmla="*/ 25201 w 735301"/>
                  <a:gd name="connsiteY235" fmla="*/ 70942 h 8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735301" h="87298">
                    <a:moveTo>
                      <a:pt x="701625" y="42128"/>
                    </a:moveTo>
                    <a:cubicBezTo>
                      <a:pt x="702766" y="34710"/>
                      <a:pt x="707331" y="30241"/>
                      <a:pt x="714082" y="30241"/>
                    </a:cubicBezTo>
                    <a:cubicBezTo>
                      <a:pt x="720169" y="30241"/>
                      <a:pt x="724163" y="34901"/>
                      <a:pt x="724923" y="42128"/>
                    </a:cubicBezTo>
                    <a:lnTo>
                      <a:pt x="701625" y="42128"/>
                    </a:lnTo>
                    <a:close/>
                    <a:moveTo>
                      <a:pt x="716650" y="70942"/>
                    </a:moveTo>
                    <a:cubicBezTo>
                      <a:pt x="722926" y="70942"/>
                      <a:pt x="729869" y="68755"/>
                      <a:pt x="733387" y="65807"/>
                    </a:cubicBezTo>
                    <a:lnTo>
                      <a:pt x="733387" y="56488"/>
                    </a:lnTo>
                    <a:cubicBezTo>
                      <a:pt x="729393" y="60006"/>
                      <a:pt x="723307" y="62384"/>
                      <a:pt x="717506" y="62384"/>
                    </a:cubicBezTo>
                    <a:cubicBezTo>
                      <a:pt x="708091" y="62384"/>
                      <a:pt x="702766" y="58389"/>
                      <a:pt x="701530" y="50306"/>
                    </a:cubicBezTo>
                    <a:lnTo>
                      <a:pt x="735194" y="50306"/>
                    </a:lnTo>
                    <a:cubicBezTo>
                      <a:pt x="736335" y="32523"/>
                      <a:pt x="728347" y="21777"/>
                      <a:pt x="713892" y="21777"/>
                    </a:cubicBezTo>
                    <a:cubicBezTo>
                      <a:pt x="700103" y="21777"/>
                      <a:pt x="691354" y="31382"/>
                      <a:pt x="691354" y="46502"/>
                    </a:cubicBezTo>
                    <a:cubicBezTo>
                      <a:pt x="691354" y="62193"/>
                      <a:pt x="700484" y="70942"/>
                      <a:pt x="716650" y="70942"/>
                    </a:cubicBezTo>
                    <a:moveTo>
                      <a:pt x="659402" y="70086"/>
                    </a:moveTo>
                    <a:lnTo>
                      <a:pt x="670338" y="70086"/>
                    </a:lnTo>
                    <a:cubicBezTo>
                      <a:pt x="676900" y="55917"/>
                      <a:pt x="682796" y="40131"/>
                      <a:pt x="688121" y="22348"/>
                    </a:cubicBezTo>
                    <a:lnTo>
                      <a:pt x="677946" y="22348"/>
                    </a:lnTo>
                    <a:cubicBezTo>
                      <a:pt x="673952" y="37373"/>
                      <a:pt x="669577" y="49926"/>
                      <a:pt x="665298" y="60196"/>
                    </a:cubicBezTo>
                    <a:cubicBezTo>
                      <a:pt x="660923" y="49736"/>
                      <a:pt x="656263" y="35471"/>
                      <a:pt x="653411" y="22348"/>
                    </a:cubicBezTo>
                    <a:lnTo>
                      <a:pt x="642665" y="22348"/>
                    </a:lnTo>
                    <a:cubicBezTo>
                      <a:pt x="646564" y="37753"/>
                      <a:pt x="652650" y="55156"/>
                      <a:pt x="659402" y="70086"/>
                    </a:cubicBezTo>
                    <a:moveTo>
                      <a:pt x="604531" y="42128"/>
                    </a:moveTo>
                    <a:cubicBezTo>
                      <a:pt x="605672" y="34710"/>
                      <a:pt x="610237" y="30241"/>
                      <a:pt x="616988" y="30241"/>
                    </a:cubicBezTo>
                    <a:cubicBezTo>
                      <a:pt x="623075" y="30241"/>
                      <a:pt x="627069" y="34901"/>
                      <a:pt x="627830" y="42128"/>
                    </a:cubicBezTo>
                    <a:lnTo>
                      <a:pt x="604531" y="42128"/>
                    </a:lnTo>
                    <a:close/>
                    <a:moveTo>
                      <a:pt x="619556" y="70942"/>
                    </a:moveTo>
                    <a:cubicBezTo>
                      <a:pt x="625833" y="70942"/>
                      <a:pt x="632775" y="68755"/>
                      <a:pt x="636293" y="65807"/>
                    </a:cubicBezTo>
                    <a:lnTo>
                      <a:pt x="636293" y="56488"/>
                    </a:lnTo>
                    <a:cubicBezTo>
                      <a:pt x="632299" y="60006"/>
                      <a:pt x="626213" y="62384"/>
                      <a:pt x="620412" y="62384"/>
                    </a:cubicBezTo>
                    <a:cubicBezTo>
                      <a:pt x="610997" y="62384"/>
                      <a:pt x="605672" y="58389"/>
                      <a:pt x="604436" y="50306"/>
                    </a:cubicBezTo>
                    <a:lnTo>
                      <a:pt x="638100" y="50306"/>
                    </a:lnTo>
                    <a:cubicBezTo>
                      <a:pt x="639241" y="32523"/>
                      <a:pt x="631253" y="21777"/>
                      <a:pt x="616798" y="21777"/>
                    </a:cubicBezTo>
                    <a:cubicBezTo>
                      <a:pt x="603009" y="21777"/>
                      <a:pt x="594260" y="31382"/>
                      <a:pt x="594260" y="46502"/>
                    </a:cubicBezTo>
                    <a:cubicBezTo>
                      <a:pt x="594355" y="62193"/>
                      <a:pt x="603390" y="70942"/>
                      <a:pt x="619556" y="70942"/>
                    </a:cubicBezTo>
                    <a:moveTo>
                      <a:pt x="582278" y="59340"/>
                    </a:moveTo>
                    <a:lnTo>
                      <a:pt x="582278" y="6657"/>
                    </a:lnTo>
                    <a:lnTo>
                      <a:pt x="572388" y="6657"/>
                    </a:lnTo>
                    <a:lnTo>
                      <a:pt x="572388" y="60101"/>
                    </a:lnTo>
                    <a:cubicBezTo>
                      <a:pt x="572388" y="66948"/>
                      <a:pt x="576002" y="70942"/>
                      <a:pt x="582183" y="70942"/>
                    </a:cubicBezTo>
                    <a:cubicBezTo>
                      <a:pt x="584085" y="70942"/>
                      <a:pt x="585987" y="70372"/>
                      <a:pt x="587223" y="69706"/>
                    </a:cubicBezTo>
                    <a:lnTo>
                      <a:pt x="587223" y="62288"/>
                    </a:lnTo>
                    <a:cubicBezTo>
                      <a:pt x="586558" y="62574"/>
                      <a:pt x="585892" y="62669"/>
                      <a:pt x="585131" y="62669"/>
                    </a:cubicBezTo>
                    <a:cubicBezTo>
                      <a:pt x="583134" y="62574"/>
                      <a:pt x="582278" y="61528"/>
                      <a:pt x="582278" y="59340"/>
                    </a:cubicBezTo>
                    <a:moveTo>
                      <a:pt x="520941" y="8464"/>
                    </a:moveTo>
                    <a:cubicBezTo>
                      <a:pt x="520941" y="6371"/>
                      <a:pt x="522652" y="4660"/>
                      <a:pt x="524840" y="4660"/>
                    </a:cubicBezTo>
                    <a:cubicBezTo>
                      <a:pt x="526932" y="4660"/>
                      <a:pt x="528548" y="6371"/>
                      <a:pt x="528548" y="8464"/>
                    </a:cubicBezTo>
                    <a:cubicBezTo>
                      <a:pt x="528548" y="10746"/>
                      <a:pt x="526932" y="12363"/>
                      <a:pt x="524840" y="12363"/>
                    </a:cubicBezTo>
                    <a:cubicBezTo>
                      <a:pt x="522652" y="12363"/>
                      <a:pt x="520941" y="10651"/>
                      <a:pt x="520941" y="8464"/>
                    </a:cubicBezTo>
                    <a:moveTo>
                      <a:pt x="516186" y="8559"/>
                    </a:moveTo>
                    <a:cubicBezTo>
                      <a:pt x="516186" y="13314"/>
                      <a:pt x="519990" y="17117"/>
                      <a:pt x="524745" y="17117"/>
                    </a:cubicBezTo>
                    <a:cubicBezTo>
                      <a:pt x="529499" y="17117"/>
                      <a:pt x="533303" y="13314"/>
                      <a:pt x="533303" y="8559"/>
                    </a:cubicBezTo>
                    <a:cubicBezTo>
                      <a:pt x="533303" y="3804"/>
                      <a:pt x="529499" y="0"/>
                      <a:pt x="524745" y="0"/>
                    </a:cubicBezTo>
                    <a:cubicBezTo>
                      <a:pt x="519990" y="0"/>
                      <a:pt x="516186" y="3709"/>
                      <a:pt x="516186" y="8559"/>
                    </a:cubicBezTo>
                    <a:moveTo>
                      <a:pt x="504964" y="56963"/>
                    </a:moveTo>
                    <a:cubicBezTo>
                      <a:pt x="504964" y="65141"/>
                      <a:pt x="511241" y="70942"/>
                      <a:pt x="520180" y="70942"/>
                    </a:cubicBezTo>
                    <a:cubicBezTo>
                      <a:pt x="526171" y="70942"/>
                      <a:pt x="531496" y="68565"/>
                      <a:pt x="534825" y="64856"/>
                    </a:cubicBezTo>
                    <a:cubicBezTo>
                      <a:pt x="535776" y="68755"/>
                      <a:pt x="538248" y="70847"/>
                      <a:pt x="542147" y="70847"/>
                    </a:cubicBezTo>
                    <a:cubicBezTo>
                      <a:pt x="544239" y="70847"/>
                      <a:pt x="546236" y="70181"/>
                      <a:pt x="547187" y="69231"/>
                    </a:cubicBezTo>
                    <a:lnTo>
                      <a:pt x="547187" y="62574"/>
                    </a:lnTo>
                    <a:cubicBezTo>
                      <a:pt x="546617" y="62764"/>
                      <a:pt x="546236" y="62859"/>
                      <a:pt x="545951" y="62859"/>
                    </a:cubicBezTo>
                    <a:cubicBezTo>
                      <a:pt x="544334" y="62859"/>
                      <a:pt x="543574" y="62003"/>
                      <a:pt x="543574" y="60291"/>
                    </a:cubicBezTo>
                    <a:lnTo>
                      <a:pt x="543574" y="39846"/>
                    </a:lnTo>
                    <a:cubicBezTo>
                      <a:pt x="543574" y="28054"/>
                      <a:pt x="536727" y="21682"/>
                      <a:pt x="523889" y="21682"/>
                    </a:cubicBezTo>
                    <a:cubicBezTo>
                      <a:pt x="518468" y="21682"/>
                      <a:pt x="513048" y="23109"/>
                      <a:pt x="509054" y="25581"/>
                    </a:cubicBezTo>
                    <a:lnTo>
                      <a:pt x="509054" y="34996"/>
                    </a:lnTo>
                    <a:cubicBezTo>
                      <a:pt x="513428" y="31857"/>
                      <a:pt x="517707" y="30336"/>
                      <a:pt x="522652" y="30336"/>
                    </a:cubicBezTo>
                    <a:cubicBezTo>
                      <a:pt x="529499" y="30336"/>
                      <a:pt x="533493" y="33664"/>
                      <a:pt x="533589" y="39465"/>
                    </a:cubicBezTo>
                    <a:cubicBezTo>
                      <a:pt x="513904" y="40416"/>
                      <a:pt x="504964" y="45837"/>
                      <a:pt x="504964" y="56963"/>
                    </a:cubicBezTo>
                    <a:moveTo>
                      <a:pt x="515045" y="56012"/>
                    </a:moveTo>
                    <a:cubicBezTo>
                      <a:pt x="515045" y="50211"/>
                      <a:pt x="520275" y="47644"/>
                      <a:pt x="533779" y="47168"/>
                    </a:cubicBezTo>
                    <a:lnTo>
                      <a:pt x="533779" y="57534"/>
                    </a:lnTo>
                    <a:cubicBezTo>
                      <a:pt x="530831" y="60767"/>
                      <a:pt x="527027" y="62574"/>
                      <a:pt x="522462" y="62574"/>
                    </a:cubicBezTo>
                    <a:cubicBezTo>
                      <a:pt x="517802" y="62479"/>
                      <a:pt x="515045" y="60101"/>
                      <a:pt x="515045" y="56012"/>
                    </a:cubicBezTo>
                    <a:moveTo>
                      <a:pt x="445814" y="46312"/>
                    </a:moveTo>
                    <a:cubicBezTo>
                      <a:pt x="445814" y="36612"/>
                      <a:pt x="451520" y="30241"/>
                      <a:pt x="459508" y="30241"/>
                    </a:cubicBezTo>
                    <a:cubicBezTo>
                      <a:pt x="464263" y="30241"/>
                      <a:pt x="467591" y="32143"/>
                      <a:pt x="469683" y="34330"/>
                    </a:cubicBezTo>
                    <a:lnTo>
                      <a:pt x="469683" y="58104"/>
                    </a:lnTo>
                    <a:cubicBezTo>
                      <a:pt x="467306" y="60767"/>
                      <a:pt x="463692" y="62288"/>
                      <a:pt x="459223" y="62288"/>
                    </a:cubicBezTo>
                    <a:cubicBezTo>
                      <a:pt x="451140" y="62288"/>
                      <a:pt x="445814" y="55727"/>
                      <a:pt x="445814" y="46312"/>
                    </a:cubicBezTo>
                    <a:moveTo>
                      <a:pt x="470730" y="66092"/>
                    </a:moveTo>
                    <a:lnTo>
                      <a:pt x="471205" y="70181"/>
                    </a:lnTo>
                    <a:lnTo>
                      <a:pt x="479574" y="70181"/>
                    </a:lnTo>
                    <a:lnTo>
                      <a:pt x="479574" y="6657"/>
                    </a:lnTo>
                    <a:lnTo>
                      <a:pt x="469683" y="6657"/>
                    </a:lnTo>
                    <a:lnTo>
                      <a:pt x="469683" y="25581"/>
                    </a:lnTo>
                    <a:cubicBezTo>
                      <a:pt x="466735" y="23109"/>
                      <a:pt x="463027" y="21682"/>
                      <a:pt x="457796" y="21682"/>
                    </a:cubicBezTo>
                    <a:cubicBezTo>
                      <a:pt x="444958" y="21682"/>
                      <a:pt x="435639" y="31192"/>
                      <a:pt x="435639" y="46312"/>
                    </a:cubicBezTo>
                    <a:cubicBezTo>
                      <a:pt x="435639" y="61147"/>
                      <a:pt x="444958" y="70847"/>
                      <a:pt x="457796" y="70847"/>
                    </a:cubicBezTo>
                    <a:cubicBezTo>
                      <a:pt x="463122" y="70942"/>
                      <a:pt x="467591" y="68945"/>
                      <a:pt x="470730" y="66092"/>
                    </a:cubicBezTo>
                    <a:moveTo>
                      <a:pt x="394937" y="42128"/>
                    </a:moveTo>
                    <a:cubicBezTo>
                      <a:pt x="396078" y="34710"/>
                      <a:pt x="400643" y="30241"/>
                      <a:pt x="407395" y="30241"/>
                    </a:cubicBezTo>
                    <a:cubicBezTo>
                      <a:pt x="413481" y="30241"/>
                      <a:pt x="417475" y="34901"/>
                      <a:pt x="418236" y="42128"/>
                    </a:cubicBezTo>
                    <a:lnTo>
                      <a:pt x="394937" y="42128"/>
                    </a:lnTo>
                    <a:close/>
                    <a:moveTo>
                      <a:pt x="409868" y="70942"/>
                    </a:moveTo>
                    <a:cubicBezTo>
                      <a:pt x="416144" y="70942"/>
                      <a:pt x="423086" y="68755"/>
                      <a:pt x="426605" y="65807"/>
                    </a:cubicBezTo>
                    <a:lnTo>
                      <a:pt x="426605" y="56488"/>
                    </a:lnTo>
                    <a:cubicBezTo>
                      <a:pt x="422610" y="60006"/>
                      <a:pt x="416524" y="62384"/>
                      <a:pt x="410723" y="62384"/>
                    </a:cubicBezTo>
                    <a:cubicBezTo>
                      <a:pt x="401309" y="62384"/>
                      <a:pt x="395983" y="58389"/>
                      <a:pt x="394747" y="50306"/>
                    </a:cubicBezTo>
                    <a:lnTo>
                      <a:pt x="428411" y="50306"/>
                    </a:lnTo>
                    <a:cubicBezTo>
                      <a:pt x="429553" y="32523"/>
                      <a:pt x="421564" y="21777"/>
                      <a:pt x="407110" y="21777"/>
                    </a:cubicBezTo>
                    <a:cubicBezTo>
                      <a:pt x="393321" y="21777"/>
                      <a:pt x="384572" y="31382"/>
                      <a:pt x="384572" y="46502"/>
                    </a:cubicBezTo>
                    <a:cubicBezTo>
                      <a:pt x="384667" y="62193"/>
                      <a:pt x="393701" y="70942"/>
                      <a:pt x="409868" y="70942"/>
                    </a:cubicBezTo>
                    <a:moveTo>
                      <a:pt x="349576" y="26057"/>
                    </a:moveTo>
                    <a:lnTo>
                      <a:pt x="349576" y="31002"/>
                    </a:lnTo>
                    <a:lnTo>
                      <a:pt x="356043" y="31002"/>
                    </a:lnTo>
                    <a:lnTo>
                      <a:pt x="356043" y="55061"/>
                    </a:lnTo>
                    <a:cubicBezTo>
                      <a:pt x="356043" y="65332"/>
                      <a:pt x="361368" y="70942"/>
                      <a:pt x="371448" y="70942"/>
                    </a:cubicBezTo>
                    <a:cubicBezTo>
                      <a:pt x="375062" y="70942"/>
                      <a:pt x="378866" y="69896"/>
                      <a:pt x="380387" y="68565"/>
                    </a:cubicBezTo>
                    <a:lnTo>
                      <a:pt x="380387" y="60862"/>
                    </a:lnTo>
                    <a:cubicBezTo>
                      <a:pt x="378771" y="61623"/>
                      <a:pt x="375918" y="62098"/>
                      <a:pt x="373731" y="62098"/>
                    </a:cubicBezTo>
                    <a:cubicBezTo>
                      <a:pt x="368025" y="62098"/>
                      <a:pt x="365838" y="59911"/>
                      <a:pt x="365838" y="54300"/>
                    </a:cubicBezTo>
                    <a:lnTo>
                      <a:pt x="365838" y="31002"/>
                    </a:lnTo>
                    <a:lnTo>
                      <a:pt x="378676" y="31002"/>
                    </a:lnTo>
                    <a:lnTo>
                      <a:pt x="378676" y="22348"/>
                    </a:lnTo>
                    <a:lnTo>
                      <a:pt x="365838" y="22348"/>
                    </a:lnTo>
                    <a:lnTo>
                      <a:pt x="365838" y="13599"/>
                    </a:lnTo>
                    <a:lnTo>
                      <a:pt x="360322" y="13599"/>
                    </a:lnTo>
                    <a:lnTo>
                      <a:pt x="360132" y="14265"/>
                    </a:lnTo>
                    <a:cubicBezTo>
                      <a:pt x="358230" y="20161"/>
                      <a:pt x="355092" y="23584"/>
                      <a:pt x="349576" y="26057"/>
                    </a:cubicBezTo>
                    <a:moveTo>
                      <a:pt x="328084" y="21682"/>
                    </a:moveTo>
                    <a:cubicBezTo>
                      <a:pt x="333600" y="21682"/>
                      <a:pt x="338830" y="22633"/>
                      <a:pt x="341778" y="24440"/>
                    </a:cubicBezTo>
                    <a:lnTo>
                      <a:pt x="341683" y="33950"/>
                    </a:lnTo>
                    <a:cubicBezTo>
                      <a:pt x="338164" y="31572"/>
                      <a:pt x="333410" y="30336"/>
                      <a:pt x="328655" y="30336"/>
                    </a:cubicBezTo>
                    <a:cubicBezTo>
                      <a:pt x="323424" y="30336"/>
                      <a:pt x="320572" y="31857"/>
                      <a:pt x="320572" y="34901"/>
                    </a:cubicBezTo>
                    <a:cubicBezTo>
                      <a:pt x="320476" y="37658"/>
                      <a:pt x="322854" y="39275"/>
                      <a:pt x="329511" y="41177"/>
                    </a:cubicBezTo>
                    <a:cubicBezTo>
                      <a:pt x="341112" y="44505"/>
                      <a:pt x="345107" y="48309"/>
                      <a:pt x="345107" y="56297"/>
                    </a:cubicBezTo>
                    <a:cubicBezTo>
                      <a:pt x="345107" y="65046"/>
                      <a:pt x="337404" y="70942"/>
                      <a:pt x="325897" y="70942"/>
                    </a:cubicBezTo>
                    <a:cubicBezTo>
                      <a:pt x="319335" y="70942"/>
                      <a:pt x="314105" y="69896"/>
                      <a:pt x="310111" y="67804"/>
                    </a:cubicBezTo>
                    <a:lnTo>
                      <a:pt x="310111" y="57534"/>
                    </a:lnTo>
                    <a:cubicBezTo>
                      <a:pt x="314580" y="60482"/>
                      <a:pt x="320381" y="62384"/>
                      <a:pt x="325517" y="62384"/>
                    </a:cubicBezTo>
                    <a:cubicBezTo>
                      <a:pt x="331222" y="62384"/>
                      <a:pt x="334931" y="60291"/>
                      <a:pt x="334931" y="57058"/>
                    </a:cubicBezTo>
                    <a:cubicBezTo>
                      <a:pt x="334931" y="53349"/>
                      <a:pt x="331508" y="52208"/>
                      <a:pt x="323995" y="49926"/>
                    </a:cubicBezTo>
                    <a:cubicBezTo>
                      <a:pt x="314676" y="47073"/>
                      <a:pt x="310586" y="42889"/>
                      <a:pt x="310586" y="35852"/>
                    </a:cubicBezTo>
                    <a:cubicBezTo>
                      <a:pt x="310586" y="27008"/>
                      <a:pt x="317243" y="21682"/>
                      <a:pt x="328084" y="21682"/>
                    </a:cubicBezTo>
                    <a:moveTo>
                      <a:pt x="256191" y="26057"/>
                    </a:moveTo>
                    <a:lnTo>
                      <a:pt x="256191" y="31002"/>
                    </a:lnTo>
                    <a:lnTo>
                      <a:pt x="262658" y="31002"/>
                    </a:lnTo>
                    <a:lnTo>
                      <a:pt x="262658" y="55061"/>
                    </a:lnTo>
                    <a:cubicBezTo>
                      <a:pt x="262658" y="65332"/>
                      <a:pt x="267983" y="70942"/>
                      <a:pt x="278063" y="70942"/>
                    </a:cubicBezTo>
                    <a:cubicBezTo>
                      <a:pt x="281677" y="70942"/>
                      <a:pt x="285481" y="69896"/>
                      <a:pt x="287002" y="68565"/>
                    </a:cubicBezTo>
                    <a:lnTo>
                      <a:pt x="287002" y="60862"/>
                    </a:lnTo>
                    <a:cubicBezTo>
                      <a:pt x="285386" y="61623"/>
                      <a:pt x="282533" y="62098"/>
                      <a:pt x="280346" y="62098"/>
                    </a:cubicBezTo>
                    <a:cubicBezTo>
                      <a:pt x="274640" y="62098"/>
                      <a:pt x="272453" y="59911"/>
                      <a:pt x="272453" y="54300"/>
                    </a:cubicBezTo>
                    <a:lnTo>
                      <a:pt x="272453" y="31002"/>
                    </a:lnTo>
                    <a:lnTo>
                      <a:pt x="285291" y="31002"/>
                    </a:lnTo>
                    <a:lnTo>
                      <a:pt x="285291" y="22348"/>
                    </a:lnTo>
                    <a:lnTo>
                      <a:pt x="272453" y="22348"/>
                    </a:lnTo>
                    <a:lnTo>
                      <a:pt x="272453" y="13599"/>
                    </a:lnTo>
                    <a:lnTo>
                      <a:pt x="266937" y="13599"/>
                    </a:lnTo>
                    <a:lnTo>
                      <a:pt x="266747" y="14265"/>
                    </a:lnTo>
                    <a:cubicBezTo>
                      <a:pt x="264940" y="20161"/>
                      <a:pt x="261707" y="23584"/>
                      <a:pt x="256191" y="26057"/>
                    </a:cubicBezTo>
                    <a:moveTo>
                      <a:pt x="215109" y="46312"/>
                    </a:moveTo>
                    <a:cubicBezTo>
                      <a:pt x="215109" y="36612"/>
                      <a:pt x="220815" y="30241"/>
                      <a:pt x="228803" y="30241"/>
                    </a:cubicBezTo>
                    <a:cubicBezTo>
                      <a:pt x="233558" y="30241"/>
                      <a:pt x="236886" y="32143"/>
                      <a:pt x="238978" y="34330"/>
                    </a:cubicBezTo>
                    <a:lnTo>
                      <a:pt x="238978" y="58104"/>
                    </a:lnTo>
                    <a:cubicBezTo>
                      <a:pt x="236601" y="60767"/>
                      <a:pt x="232987" y="62288"/>
                      <a:pt x="228518" y="62288"/>
                    </a:cubicBezTo>
                    <a:cubicBezTo>
                      <a:pt x="220435" y="62288"/>
                      <a:pt x="215109" y="55727"/>
                      <a:pt x="215109" y="46312"/>
                    </a:cubicBezTo>
                    <a:moveTo>
                      <a:pt x="240024" y="66092"/>
                    </a:moveTo>
                    <a:lnTo>
                      <a:pt x="240500" y="70181"/>
                    </a:lnTo>
                    <a:lnTo>
                      <a:pt x="248868" y="70181"/>
                    </a:lnTo>
                    <a:lnTo>
                      <a:pt x="248868" y="6657"/>
                    </a:lnTo>
                    <a:lnTo>
                      <a:pt x="238978" y="6657"/>
                    </a:lnTo>
                    <a:lnTo>
                      <a:pt x="238978" y="25581"/>
                    </a:lnTo>
                    <a:cubicBezTo>
                      <a:pt x="236030" y="23109"/>
                      <a:pt x="232322" y="21682"/>
                      <a:pt x="227091" y="21682"/>
                    </a:cubicBezTo>
                    <a:cubicBezTo>
                      <a:pt x="214253" y="21682"/>
                      <a:pt x="204934" y="31192"/>
                      <a:pt x="204934" y="46312"/>
                    </a:cubicBezTo>
                    <a:cubicBezTo>
                      <a:pt x="204934" y="61147"/>
                      <a:pt x="214253" y="70847"/>
                      <a:pt x="227091" y="70847"/>
                    </a:cubicBezTo>
                    <a:cubicBezTo>
                      <a:pt x="232417" y="70942"/>
                      <a:pt x="236886" y="68945"/>
                      <a:pt x="240024" y="66092"/>
                    </a:cubicBezTo>
                    <a:moveTo>
                      <a:pt x="161950" y="46312"/>
                    </a:moveTo>
                    <a:cubicBezTo>
                      <a:pt x="161950" y="36422"/>
                      <a:pt x="166895" y="30336"/>
                      <a:pt x="174788" y="30336"/>
                    </a:cubicBezTo>
                    <a:cubicBezTo>
                      <a:pt x="182776" y="30336"/>
                      <a:pt x="187816" y="36422"/>
                      <a:pt x="187816" y="46312"/>
                    </a:cubicBezTo>
                    <a:cubicBezTo>
                      <a:pt x="187816" y="56202"/>
                      <a:pt x="182776" y="62384"/>
                      <a:pt x="175073" y="62384"/>
                    </a:cubicBezTo>
                    <a:cubicBezTo>
                      <a:pt x="166895" y="62288"/>
                      <a:pt x="161950" y="56202"/>
                      <a:pt x="161950" y="46312"/>
                    </a:cubicBezTo>
                    <a:moveTo>
                      <a:pt x="197897" y="46312"/>
                    </a:moveTo>
                    <a:cubicBezTo>
                      <a:pt x="197897" y="32048"/>
                      <a:pt x="189908" y="21777"/>
                      <a:pt x="174883" y="21777"/>
                    </a:cubicBezTo>
                    <a:cubicBezTo>
                      <a:pt x="159953" y="21777"/>
                      <a:pt x="151965" y="32238"/>
                      <a:pt x="151965" y="46312"/>
                    </a:cubicBezTo>
                    <a:cubicBezTo>
                      <a:pt x="151965" y="60577"/>
                      <a:pt x="159858" y="70942"/>
                      <a:pt x="174978" y="70942"/>
                    </a:cubicBezTo>
                    <a:cubicBezTo>
                      <a:pt x="189813" y="70942"/>
                      <a:pt x="197897" y="60387"/>
                      <a:pt x="197897" y="46312"/>
                    </a:cubicBezTo>
                    <a:moveTo>
                      <a:pt x="114592" y="37183"/>
                    </a:moveTo>
                    <a:cubicBezTo>
                      <a:pt x="114592" y="32618"/>
                      <a:pt x="117920" y="29765"/>
                      <a:pt x="122770" y="29765"/>
                    </a:cubicBezTo>
                    <a:cubicBezTo>
                      <a:pt x="127810" y="29765"/>
                      <a:pt x="131234" y="32713"/>
                      <a:pt x="131234" y="37183"/>
                    </a:cubicBezTo>
                    <a:cubicBezTo>
                      <a:pt x="131234" y="41652"/>
                      <a:pt x="128000" y="44600"/>
                      <a:pt x="123055" y="44600"/>
                    </a:cubicBezTo>
                    <a:cubicBezTo>
                      <a:pt x="117825" y="44600"/>
                      <a:pt x="114592" y="41748"/>
                      <a:pt x="114592" y="37183"/>
                    </a:cubicBezTo>
                    <a:moveTo>
                      <a:pt x="123341" y="87299"/>
                    </a:moveTo>
                    <a:cubicBezTo>
                      <a:pt x="137130" y="87299"/>
                      <a:pt x="146639" y="81213"/>
                      <a:pt x="146639" y="72369"/>
                    </a:cubicBezTo>
                    <a:cubicBezTo>
                      <a:pt x="146639" y="65141"/>
                      <a:pt x="141409" y="60577"/>
                      <a:pt x="129427" y="59816"/>
                    </a:cubicBezTo>
                    <a:lnTo>
                      <a:pt x="119822" y="59150"/>
                    </a:lnTo>
                    <a:cubicBezTo>
                      <a:pt x="115257" y="58865"/>
                      <a:pt x="113355" y="57534"/>
                      <a:pt x="113355" y="55156"/>
                    </a:cubicBezTo>
                    <a:cubicBezTo>
                      <a:pt x="113355" y="53730"/>
                      <a:pt x="114211" y="52493"/>
                      <a:pt x="115923" y="51828"/>
                    </a:cubicBezTo>
                    <a:cubicBezTo>
                      <a:pt x="118015" y="52398"/>
                      <a:pt x="120393" y="52779"/>
                      <a:pt x="122960" y="52779"/>
                    </a:cubicBezTo>
                    <a:cubicBezTo>
                      <a:pt x="133896" y="52779"/>
                      <a:pt x="141124" y="46597"/>
                      <a:pt x="141124" y="37373"/>
                    </a:cubicBezTo>
                    <a:cubicBezTo>
                      <a:pt x="141124" y="34425"/>
                      <a:pt x="140078" y="31762"/>
                      <a:pt x="138271" y="29765"/>
                    </a:cubicBezTo>
                    <a:cubicBezTo>
                      <a:pt x="141409" y="30241"/>
                      <a:pt x="143977" y="30241"/>
                      <a:pt x="146354" y="29765"/>
                    </a:cubicBezTo>
                    <a:lnTo>
                      <a:pt x="146354" y="21777"/>
                    </a:lnTo>
                    <a:cubicBezTo>
                      <a:pt x="138366" y="23109"/>
                      <a:pt x="130378" y="21777"/>
                      <a:pt x="122960" y="21777"/>
                    </a:cubicBezTo>
                    <a:cubicBezTo>
                      <a:pt x="111834" y="21777"/>
                      <a:pt x="104797" y="27958"/>
                      <a:pt x="104797" y="37563"/>
                    </a:cubicBezTo>
                    <a:cubicBezTo>
                      <a:pt x="104797" y="42794"/>
                      <a:pt x="107079" y="46883"/>
                      <a:pt x="110978" y="49641"/>
                    </a:cubicBezTo>
                    <a:cubicBezTo>
                      <a:pt x="106889" y="51352"/>
                      <a:pt x="104702" y="54300"/>
                      <a:pt x="104702" y="57914"/>
                    </a:cubicBezTo>
                    <a:cubicBezTo>
                      <a:pt x="104702" y="63905"/>
                      <a:pt x="109552" y="67424"/>
                      <a:pt x="118776" y="67994"/>
                    </a:cubicBezTo>
                    <a:lnTo>
                      <a:pt x="127810" y="68565"/>
                    </a:lnTo>
                    <a:cubicBezTo>
                      <a:pt x="134562" y="69040"/>
                      <a:pt x="136654" y="70467"/>
                      <a:pt x="136654" y="73320"/>
                    </a:cubicBezTo>
                    <a:cubicBezTo>
                      <a:pt x="136654" y="76743"/>
                      <a:pt x="131234" y="79121"/>
                      <a:pt x="123531" y="79121"/>
                    </a:cubicBezTo>
                    <a:cubicBezTo>
                      <a:pt x="115733" y="79121"/>
                      <a:pt x="111454" y="77409"/>
                      <a:pt x="111454" y="74080"/>
                    </a:cubicBezTo>
                    <a:cubicBezTo>
                      <a:pt x="111454" y="72939"/>
                      <a:pt x="112119" y="71703"/>
                      <a:pt x="113165" y="70752"/>
                    </a:cubicBezTo>
                    <a:lnTo>
                      <a:pt x="105367" y="70752"/>
                    </a:lnTo>
                    <a:cubicBezTo>
                      <a:pt x="103180" y="71798"/>
                      <a:pt x="101754" y="73985"/>
                      <a:pt x="101754" y="76363"/>
                    </a:cubicBezTo>
                    <a:cubicBezTo>
                      <a:pt x="101754" y="82734"/>
                      <a:pt x="110122" y="87299"/>
                      <a:pt x="123341" y="87299"/>
                    </a:cubicBezTo>
                    <a:moveTo>
                      <a:pt x="49641" y="26057"/>
                    </a:moveTo>
                    <a:lnTo>
                      <a:pt x="49641" y="31002"/>
                    </a:lnTo>
                    <a:lnTo>
                      <a:pt x="56107" y="31002"/>
                    </a:lnTo>
                    <a:lnTo>
                      <a:pt x="56107" y="55061"/>
                    </a:lnTo>
                    <a:cubicBezTo>
                      <a:pt x="56107" y="65332"/>
                      <a:pt x="61433" y="70942"/>
                      <a:pt x="71513" y="70942"/>
                    </a:cubicBezTo>
                    <a:cubicBezTo>
                      <a:pt x="75127" y="70942"/>
                      <a:pt x="78930" y="69896"/>
                      <a:pt x="80452" y="68565"/>
                    </a:cubicBezTo>
                    <a:lnTo>
                      <a:pt x="80452" y="60862"/>
                    </a:lnTo>
                    <a:cubicBezTo>
                      <a:pt x="78835" y="61623"/>
                      <a:pt x="75982" y="62098"/>
                      <a:pt x="73795" y="62098"/>
                    </a:cubicBezTo>
                    <a:cubicBezTo>
                      <a:pt x="68089" y="62098"/>
                      <a:pt x="65902" y="59911"/>
                      <a:pt x="65902" y="54300"/>
                    </a:cubicBezTo>
                    <a:lnTo>
                      <a:pt x="65902" y="31002"/>
                    </a:lnTo>
                    <a:lnTo>
                      <a:pt x="78740" y="31002"/>
                    </a:lnTo>
                    <a:lnTo>
                      <a:pt x="78740" y="22348"/>
                    </a:lnTo>
                    <a:lnTo>
                      <a:pt x="65902" y="22348"/>
                    </a:lnTo>
                    <a:lnTo>
                      <a:pt x="65902" y="13599"/>
                    </a:lnTo>
                    <a:lnTo>
                      <a:pt x="60387" y="13599"/>
                    </a:lnTo>
                    <a:lnTo>
                      <a:pt x="60196" y="14265"/>
                    </a:lnTo>
                    <a:cubicBezTo>
                      <a:pt x="58294" y="20161"/>
                      <a:pt x="55156" y="23584"/>
                      <a:pt x="49641" y="26057"/>
                    </a:cubicBezTo>
                    <a:moveTo>
                      <a:pt x="10270" y="42128"/>
                    </a:moveTo>
                    <a:cubicBezTo>
                      <a:pt x="11412" y="34710"/>
                      <a:pt x="15976" y="30241"/>
                      <a:pt x="22728" y="30241"/>
                    </a:cubicBezTo>
                    <a:cubicBezTo>
                      <a:pt x="28814" y="30241"/>
                      <a:pt x="32808" y="34901"/>
                      <a:pt x="33569" y="42128"/>
                    </a:cubicBezTo>
                    <a:lnTo>
                      <a:pt x="10270" y="42128"/>
                    </a:lnTo>
                    <a:close/>
                    <a:moveTo>
                      <a:pt x="25201" y="70942"/>
                    </a:moveTo>
                    <a:cubicBezTo>
                      <a:pt x="31477" y="70942"/>
                      <a:pt x="38419" y="68755"/>
                      <a:pt x="41938" y="65807"/>
                    </a:cubicBezTo>
                    <a:lnTo>
                      <a:pt x="41938" y="56488"/>
                    </a:lnTo>
                    <a:cubicBezTo>
                      <a:pt x="37944" y="60006"/>
                      <a:pt x="31857" y="62384"/>
                      <a:pt x="26057" y="62384"/>
                    </a:cubicBezTo>
                    <a:cubicBezTo>
                      <a:pt x="16642" y="62384"/>
                      <a:pt x="11317" y="58389"/>
                      <a:pt x="10080" y="50306"/>
                    </a:cubicBezTo>
                    <a:lnTo>
                      <a:pt x="43745" y="50306"/>
                    </a:lnTo>
                    <a:cubicBezTo>
                      <a:pt x="44886" y="32523"/>
                      <a:pt x="36898" y="21777"/>
                      <a:pt x="22443" y="21777"/>
                    </a:cubicBezTo>
                    <a:cubicBezTo>
                      <a:pt x="8654" y="21777"/>
                      <a:pt x="0" y="31382"/>
                      <a:pt x="0" y="46502"/>
                    </a:cubicBezTo>
                    <a:cubicBezTo>
                      <a:pt x="0" y="62193"/>
                      <a:pt x="9034" y="70942"/>
                      <a:pt x="25201" y="70942"/>
                    </a:cubicBezTo>
                  </a:path>
                </a:pathLst>
              </a:custGeom>
              <a:solidFill>
                <a:srgbClr val="000000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203" name="Frihåndsform: figur 202">
              <a:extLst>
                <a:ext uri="{FF2B5EF4-FFF2-40B4-BE49-F238E27FC236}">
                  <a16:creationId xmlns:a16="http://schemas.microsoft.com/office/drawing/2014/main" id="{7345DB2D-1515-4E25-8EF2-247CFAA3B797}"/>
                </a:ext>
              </a:extLst>
            </p:cNvPr>
            <p:cNvSpPr/>
            <p:nvPr/>
          </p:nvSpPr>
          <p:spPr>
            <a:xfrm>
              <a:off x="10422185" y="1044448"/>
              <a:ext cx="36327" cy="9414"/>
            </a:xfrm>
            <a:custGeom>
              <a:avLst/>
              <a:gdLst>
                <a:gd name="connsiteX0" fmla="*/ 0 w 36327"/>
                <a:gd name="connsiteY0" fmla="*/ 0 h 9414"/>
                <a:gd name="connsiteX1" fmla="*/ 36327 w 36327"/>
                <a:gd name="connsiteY1" fmla="*/ 0 h 9414"/>
                <a:gd name="connsiteX2" fmla="*/ 36327 w 36327"/>
                <a:gd name="connsiteY2" fmla="*/ 9415 h 9414"/>
                <a:gd name="connsiteX3" fmla="*/ 0 w 36327"/>
                <a:gd name="connsiteY3" fmla="*/ 9415 h 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27" h="9414">
                  <a:moveTo>
                    <a:pt x="0" y="0"/>
                  </a:moveTo>
                  <a:lnTo>
                    <a:pt x="36327" y="0"/>
                  </a:lnTo>
                  <a:lnTo>
                    <a:pt x="36327" y="9415"/>
                  </a:lnTo>
                  <a:lnTo>
                    <a:pt x="0" y="9415"/>
                  </a:lnTo>
                  <a:close/>
                </a:path>
              </a:pathLst>
            </a:custGeom>
            <a:solidFill>
              <a:srgbClr val="000000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289" name="logo_hvit">
            <a:extLst>
              <a:ext uri="{FF2B5EF4-FFF2-40B4-BE49-F238E27FC236}">
                <a16:creationId xmlns:a16="http://schemas.microsoft.com/office/drawing/2014/main" id="{C100367F-5938-420E-9659-35353D54379F}"/>
              </a:ext>
            </a:extLst>
          </p:cNvPr>
          <p:cNvGrpSpPr/>
          <p:nvPr userDrawn="1"/>
        </p:nvGrpSpPr>
        <p:grpSpPr>
          <a:xfrm>
            <a:off x="8991232" y="1437"/>
            <a:ext cx="3010067" cy="696569"/>
            <a:chOff x="5369779" y="394353"/>
            <a:chExt cx="3010067" cy="696569"/>
          </a:xfrm>
        </p:grpSpPr>
        <p:pic>
          <p:nvPicPr>
            <p:cNvPr id="290" name="Grafikk 289">
              <a:extLst>
                <a:ext uri="{FF2B5EF4-FFF2-40B4-BE49-F238E27FC236}">
                  <a16:creationId xmlns:a16="http://schemas.microsoft.com/office/drawing/2014/main" id="{B0401983-E2AD-4876-B59F-47782159AF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69779" y="394353"/>
              <a:ext cx="1564895" cy="696569"/>
            </a:xfrm>
            <a:prstGeom prst="rect">
              <a:avLst/>
            </a:prstGeom>
          </p:spPr>
        </p:pic>
        <p:grpSp>
          <p:nvGrpSpPr>
            <p:cNvPr id="291" name="Gruppe 290">
              <a:extLst>
                <a:ext uri="{FF2B5EF4-FFF2-40B4-BE49-F238E27FC236}">
                  <a16:creationId xmlns:a16="http://schemas.microsoft.com/office/drawing/2014/main" id="{DB4C8E1C-200B-4811-AA3B-7BC14B518567}"/>
                </a:ext>
              </a:extLst>
            </p:cNvPr>
            <p:cNvGrpSpPr/>
            <p:nvPr userDrawn="1"/>
          </p:nvGrpSpPr>
          <p:grpSpPr>
            <a:xfrm>
              <a:off x="7200301" y="538204"/>
              <a:ext cx="1179545" cy="469900"/>
              <a:chOff x="7200301" y="538204"/>
              <a:chExt cx="1179545" cy="469900"/>
            </a:xfrm>
          </p:grpSpPr>
          <p:grpSp>
            <p:nvGrpSpPr>
              <p:cNvPr id="292" name="dasdasda">
                <a:extLst>
                  <a:ext uri="{FF2B5EF4-FFF2-40B4-BE49-F238E27FC236}">
                    <a16:creationId xmlns:a16="http://schemas.microsoft.com/office/drawing/2014/main" id="{950B312B-28CC-48F6-B58F-FF8D9C8CBB3E}"/>
                  </a:ext>
                </a:extLst>
              </p:cNvPr>
              <p:cNvGrpSpPr/>
              <p:nvPr/>
            </p:nvGrpSpPr>
            <p:grpSpPr>
              <a:xfrm>
                <a:off x="7573262" y="652925"/>
                <a:ext cx="609773" cy="108263"/>
                <a:chOff x="10421710" y="740423"/>
                <a:chExt cx="601392" cy="108410"/>
              </a:xfrm>
              <a:solidFill>
                <a:schemeClr val="bg1"/>
              </a:solidFill>
            </p:grpSpPr>
            <p:sp>
              <p:nvSpPr>
                <p:cNvPr id="416" name="Frihåndsform: figur 415">
                  <a:extLst>
                    <a:ext uri="{FF2B5EF4-FFF2-40B4-BE49-F238E27FC236}">
                      <a16:creationId xmlns:a16="http://schemas.microsoft.com/office/drawing/2014/main" id="{DAC4682B-FA99-4FD8-968C-995CD2A2BE23}"/>
                    </a:ext>
                  </a:extLst>
                </p:cNvPr>
                <p:cNvSpPr/>
                <p:nvPr/>
              </p:nvSpPr>
              <p:spPr>
                <a:xfrm>
                  <a:off x="10421710" y="740423"/>
                  <a:ext cx="97189" cy="108315"/>
                </a:xfrm>
                <a:custGeom>
                  <a:avLst/>
                  <a:gdLst>
                    <a:gd name="connsiteX0" fmla="*/ 40416 w 97189"/>
                    <a:gd name="connsiteY0" fmla="*/ 88060 h 108315"/>
                    <a:gd name="connsiteX1" fmla="*/ 57439 w 97189"/>
                    <a:gd name="connsiteY1" fmla="*/ 83780 h 108315"/>
                    <a:gd name="connsiteX2" fmla="*/ 69326 w 97189"/>
                    <a:gd name="connsiteY2" fmla="*/ 71798 h 108315"/>
                    <a:gd name="connsiteX3" fmla="*/ 73700 w 97189"/>
                    <a:gd name="connsiteY3" fmla="*/ 54586 h 108315"/>
                    <a:gd name="connsiteX4" fmla="*/ 69421 w 97189"/>
                    <a:gd name="connsiteY4" fmla="*/ 36612 h 108315"/>
                    <a:gd name="connsiteX5" fmla="*/ 57629 w 97189"/>
                    <a:gd name="connsiteY5" fmla="*/ 24630 h 108315"/>
                    <a:gd name="connsiteX6" fmla="*/ 40321 w 97189"/>
                    <a:gd name="connsiteY6" fmla="*/ 20351 h 108315"/>
                    <a:gd name="connsiteX7" fmla="*/ 23109 w 97189"/>
                    <a:gd name="connsiteY7" fmla="*/ 20351 h 108315"/>
                    <a:gd name="connsiteX8" fmla="*/ 23109 w 97189"/>
                    <a:gd name="connsiteY8" fmla="*/ 88155 h 108315"/>
                    <a:gd name="connsiteX9" fmla="*/ 40416 w 97189"/>
                    <a:gd name="connsiteY9" fmla="*/ 88155 h 108315"/>
                    <a:gd name="connsiteX10" fmla="*/ 0 w 97189"/>
                    <a:gd name="connsiteY10" fmla="*/ 0 h 108315"/>
                    <a:gd name="connsiteX11" fmla="*/ 39275 w 97189"/>
                    <a:gd name="connsiteY11" fmla="*/ 0 h 108315"/>
                    <a:gd name="connsiteX12" fmla="*/ 81783 w 97189"/>
                    <a:gd name="connsiteY12" fmla="*/ 13979 h 108315"/>
                    <a:gd name="connsiteX13" fmla="*/ 97189 w 97189"/>
                    <a:gd name="connsiteY13" fmla="*/ 54205 h 108315"/>
                    <a:gd name="connsiteX14" fmla="*/ 89676 w 97189"/>
                    <a:gd name="connsiteY14" fmla="*/ 82734 h 108315"/>
                    <a:gd name="connsiteX15" fmla="*/ 68945 w 97189"/>
                    <a:gd name="connsiteY15" fmla="*/ 101659 h 108315"/>
                    <a:gd name="connsiteX16" fmla="*/ 39275 w 97189"/>
                    <a:gd name="connsiteY16" fmla="*/ 108315 h 108315"/>
                    <a:gd name="connsiteX17" fmla="*/ 0 w 97189"/>
                    <a:gd name="connsiteY17" fmla="*/ 108315 h 108315"/>
                    <a:gd name="connsiteX18" fmla="*/ 0 w 97189"/>
                    <a:gd name="connsiteY18" fmla="*/ 0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7189" h="108315">
                      <a:moveTo>
                        <a:pt x="40416" y="88060"/>
                      </a:moveTo>
                      <a:cubicBezTo>
                        <a:pt x="46693" y="88060"/>
                        <a:pt x="52398" y="86633"/>
                        <a:pt x="57439" y="83780"/>
                      </a:cubicBezTo>
                      <a:cubicBezTo>
                        <a:pt x="62479" y="80927"/>
                        <a:pt x="66473" y="76838"/>
                        <a:pt x="69326" y="71798"/>
                      </a:cubicBezTo>
                      <a:cubicBezTo>
                        <a:pt x="72179" y="66663"/>
                        <a:pt x="73700" y="60957"/>
                        <a:pt x="73700" y="54586"/>
                      </a:cubicBezTo>
                      <a:cubicBezTo>
                        <a:pt x="73700" y="47739"/>
                        <a:pt x="72274" y="41843"/>
                        <a:pt x="69421" y="36612"/>
                      </a:cubicBezTo>
                      <a:cubicBezTo>
                        <a:pt x="66568" y="31477"/>
                        <a:pt x="62669" y="27483"/>
                        <a:pt x="57629" y="24630"/>
                      </a:cubicBezTo>
                      <a:cubicBezTo>
                        <a:pt x="52589" y="21777"/>
                        <a:pt x="46883" y="20351"/>
                        <a:pt x="40321" y="20351"/>
                      </a:cubicBezTo>
                      <a:lnTo>
                        <a:pt x="23109" y="20351"/>
                      </a:lnTo>
                      <a:lnTo>
                        <a:pt x="23109" y="88155"/>
                      </a:lnTo>
                      <a:lnTo>
                        <a:pt x="40416" y="88155"/>
                      </a:lnTo>
                      <a:close/>
                      <a:moveTo>
                        <a:pt x="0" y="0"/>
                      </a:moveTo>
                      <a:lnTo>
                        <a:pt x="39275" y="0"/>
                      </a:lnTo>
                      <a:cubicBezTo>
                        <a:pt x="57343" y="0"/>
                        <a:pt x="71513" y="4660"/>
                        <a:pt x="81783" y="13979"/>
                      </a:cubicBezTo>
                      <a:cubicBezTo>
                        <a:pt x="92054" y="23299"/>
                        <a:pt x="97189" y="36707"/>
                        <a:pt x="97189" y="54205"/>
                      </a:cubicBezTo>
                      <a:cubicBezTo>
                        <a:pt x="97189" y="65046"/>
                        <a:pt x="94716" y="74556"/>
                        <a:pt x="89676" y="82734"/>
                      </a:cubicBezTo>
                      <a:cubicBezTo>
                        <a:pt x="84636" y="90913"/>
                        <a:pt x="77789" y="97284"/>
                        <a:pt x="68945" y="101659"/>
                      </a:cubicBezTo>
                      <a:cubicBezTo>
                        <a:pt x="60101" y="106128"/>
                        <a:pt x="50211" y="108315"/>
                        <a:pt x="39275" y="108315"/>
                      </a:cubicBezTo>
                      <a:lnTo>
                        <a:pt x="0" y="1083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7" name="Frihåndsform: figur 416">
                  <a:extLst>
                    <a:ext uri="{FF2B5EF4-FFF2-40B4-BE49-F238E27FC236}">
                      <a16:creationId xmlns:a16="http://schemas.microsoft.com/office/drawing/2014/main" id="{A5F93494-B418-4F11-8FEA-EDD4D0E9550E}"/>
                    </a:ext>
                  </a:extLst>
                </p:cNvPr>
                <p:cNvSpPr/>
                <p:nvPr/>
              </p:nvSpPr>
              <p:spPr>
                <a:xfrm>
                  <a:off x="10530976" y="740423"/>
                  <a:ext cx="86538" cy="108410"/>
                </a:xfrm>
                <a:custGeom>
                  <a:avLst/>
                  <a:gdLst>
                    <a:gd name="connsiteX0" fmla="*/ 44030 w 86538"/>
                    <a:gd name="connsiteY0" fmla="*/ 45647 h 108410"/>
                    <a:gd name="connsiteX1" fmla="*/ 54966 w 86538"/>
                    <a:gd name="connsiteY1" fmla="*/ 42033 h 108410"/>
                    <a:gd name="connsiteX2" fmla="*/ 59245 w 86538"/>
                    <a:gd name="connsiteY2" fmla="*/ 32523 h 108410"/>
                    <a:gd name="connsiteX3" fmla="*/ 55346 w 86538"/>
                    <a:gd name="connsiteY3" fmla="*/ 23489 h 108410"/>
                    <a:gd name="connsiteX4" fmla="*/ 44030 w 86538"/>
                    <a:gd name="connsiteY4" fmla="*/ 20351 h 108410"/>
                    <a:gd name="connsiteX5" fmla="*/ 23299 w 86538"/>
                    <a:gd name="connsiteY5" fmla="*/ 20351 h 108410"/>
                    <a:gd name="connsiteX6" fmla="*/ 23299 w 86538"/>
                    <a:gd name="connsiteY6" fmla="*/ 45742 h 108410"/>
                    <a:gd name="connsiteX7" fmla="*/ 44030 w 86538"/>
                    <a:gd name="connsiteY7" fmla="*/ 45742 h 108410"/>
                    <a:gd name="connsiteX8" fmla="*/ 0 w 86538"/>
                    <a:gd name="connsiteY8" fmla="*/ 0 h 108410"/>
                    <a:gd name="connsiteX9" fmla="*/ 42698 w 86538"/>
                    <a:gd name="connsiteY9" fmla="*/ 0 h 108410"/>
                    <a:gd name="connsiteX10" fmla="*/ 72844 w 86538"/>
                    <a:gd name="connsiteY10" fmla="*/ 8178 h 108410"/>
                    <a:gd name="connsiteX11" fmla="*/ 83020 w 86538"/>
                    <a:gd name="connsiteY11" fmla="*/ 32523 h 108410"/>
                    <a:gd name="connsiteX12" fmla="*/ 76458 w 86538"/>
                    <a:gd name="connsiteY12" fmla="*/ 51828 h 108410"/>
                    <a:gd name="connsiteX13" fmla="*/ 59055 w 86538"/>
                    <a:gd name="connsiteY13" fmla="*/ 62574 h 108410"/>
                    <a:gd name="connsiteX14" fmla="*/ 74271 w 86538"/>
                    <a:gd name="connsiteY14" fmla="*/ 85112 h 108410"/>
                    <a:gd name="connsiteX15" fmla="*/ 86538 w 86538"/>
                    <a:gd name="connsiteY15" fmla="*/ 108410 h 108410"/>
                    <a:gd name="connsiteX16" fmla="*/ 58675 w 86538"/>
                    <a:gd name="connsiteY16" fmla="*/ 108410 h 108410"/>
                    <a:gd name="connsiteX17" fmla="*/ 47073 w 86538"/>
                    <a:gd name="connsiteY17" fmla="*/ 84826 h 108410"/>
                    <a:gd name="connsiteX18" fmla="*/ 35186 w 86538"/>
                    <a:gd name="connsiteY18" fmla="*/ 66092 h 108410"/>
                    <a:gd name="connsiteX19" fmla="*/ 23299 w 86538"/>
                    <a:gd name="connsiteY19" fmla="*/ 66092 h 108410"/>
                    <a:gd name="connsiteX20" fmla="*/ 23299 w 86538"/>
                    <a:gd name="connsiteY20" fmla="*/ 108315 h 108410"/>
                    <a:gd name="connsiteX21" fmla="*/ 95 w 86538"/>
                    <a:gd name="connsiteY21" fmla="*/ 108315 h 108410"/>
                    <a:gd name="connsiteX22" fmla="*/ 95 w 86538"/>
                    <a:gd name="connsiteY22" fmla="*/ 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6538" h="108410">
                      <a:moveTo>
                        <a:pt x="44030" y="45647"/>
                      </a:moveTo>
                      <a:cubicBezTo>
                        <a:pt x="48499" y="45647"/>
                        <a:pt x="52113" y="44410"/>
                        <a:pt x="54966" y="42033"/>
                      </a:cubicBezTo>
                      <a:cubicBezTo>
                        <a:pt x="57819" y="39655"/>
                        <a:pt x="59245" y="36422"/>
                        <a:pt x="59245" y="32523"/>
                      </a:cubicBezTo>
                      <a:cubicBezTo>
                        <a:pt x="59245" y="28624"/>
                        <a:pt x="57914" y="25581"/>
                        <a:pt x="55346" y="23489"/>
                      </a:cubicBezTo>
                      <a:cubicBezTo>
                        <a:pt x="52779" y="21397"/>
                        <a:pt x="48975" y="20351"/>
                        <a:pt x="44030" y="20351"/>
                      </a:cubicBezTo>
                      <a:lnTo>
                        <a:pt x="23299" y="20351"/>
                      </a:lnTo>
                      <a:lnTo>
                        <a:pt x="23299" y="45742"/>
                      </a:lnTo>
                      <a:lnTo>
                        <a:pt x="44030" y="45742"/>
                      </a:lnTo>
                      <a:close/>
                      <a:moveTo>
                        <a:pt x="0" y="0"/>
                      </a:moveTo>
                      <a:lnTo>
                        <a:pt x="42698" y="0"/>
                      </a:lnTo>
                      <a:cubicBezTo>
                        <a:pt x="56012" y="0"/>
                        <a:pt x="66092" y="2758"/>
                        <a:pt x="72844" y="8178"/>
                      </a:cubicBezTo>
                      <a:cubicBezTo>
                        <a:pt x="79596" y="13599"/>
                        <a:pt x="83020" y="21777"/>
                        <a:pt x="83020" y="32523"/>
                      </a:cubicBezTo>
                      <a:cubicBezTo>
                        <a:pt x="83020" y="39941"/>
                        <a:pt x="80832" y="46407"/>
                        <a:pt x="76458" y="51828"/>
                      </a:cubicBezTo>
                      <a:cubicBezTo>
                        <a:pt x="72083" y="57248"/>
                        <a:pt x="66282" y="60862"/>
                        <a:pt x="59055" y="62574"/>
                      </a:cubicBezTo>
                      <a:cubicBezTo>
                        <a:pt x="63810" y="68660"/>
                        <a:pt x="68850" y="76173"/>
                        <a:pt x="74271" y="85112"/>
                      </a:cubicBezTo>
                      <a:cubicBezTo>
                        <a:pt x="79596" y="94051"/>
                        <a:pt x="83685" y="101849"/>
                        <a:pt x="86538" y="108410"/>
                      </a:cubicBezTo>
                      <a:lnTo>
                        <a:pt x="58675" y="108410"/>
                      </a:lnTo>
                      <a:cubicBezTo>
                        <a:pt x="54681" y="99471"/>
                        <a:pt x="50782" y="91578"/>
                        <a:pt x="47073" y="84826"/>
                      </a:cubicBezTo>
                      <a:cubicBezTo>
                        <a:pt x="43364" y="78170"/>
                        <a:pt x="39370" y="71893"/>
                        <a:pt x="35186" y="66092"/>
                      </a:cubicBezTo>
                      <a:lnTo>
                        <a:pt x="23299" y="66092"/>
                      </a:lnTo>
                      <a:lnTo>
                        <a:pt x="23299" y="108315"/>
                      </a:lnTo>
                      <a:lnTo>
                        <a:pt x="95" y="108315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8" name="Frihåndsform: figur 417">
                  <a:extLst>
                    <a:ext uri="{FF2B5EF4-FFF2-40B4-BE49-F238E27FC236}">
                      <a16:creationId xmlns:a16="http://schemas.microsoft.com/office/drawing/2014/main" id="{63DAFB2D-4F86-4DD3-93D6-CBD65B129574}"/>
                    </a:ext>
                  </a:extLst>
                </p:cNvPr>
                <p:cNvSpPr/>
                <p:nvPr/>
              </p:nvSpPr>
              <p:spPr>
                <a:xfrm>
                  <a:off x="10626548" y="740423"/>
                  <a:ext cx="101848" cy="108410"/>
                </a:xfrm>
                <a:custGeom>
                  <a:avLst/>
                  <a:gdLst>
                    <a:gd name="connsiteX0" fmla="*/ 63430 w 101848"/>
                    <a:gd name="connsiteY0" fmla="*/ 62384 h 108410"/>
                    <a:gd name="connsiteX1" fmla="*/ 49926 w 101848"/>
                    <a:gd name="connsiteY1" fmla="*/ 19685 h 108410"/>
                    <a:gd name="connsiteX2" fmla="*/ 35661 w 101848"/>
                    <a:gd name="connsiteY2" fmla="*/ 62384 h 108410"/>
                    <a:gd name="connsiteX3" fmla="*/ 63430 w 101848"/>
                    <a:gd name="connsiteY3" fmla="*/ 62384 h 108410"/>
                    <a:gd name="connsiteX4" fmla="*/ 0 w 101848"/>
                    <a:gd name="connsiteY4" fmla="*/ 108410 h 108410"/>
                    <a:gd name="connsiteX5" fmla="*/ 14360 w 101848"/>
                    <a:gd name="connsiteY5" fmla="*/ 56392 h 108410"/>
                    <a:gd name="connsiteX6" fmla="*/ 36232 w 101848"/>
                    <a:gd name="connsiteY6" fmla="*/ 0 h 108410"/>
                    <a:gd name="connsiteX7" fmla="*/ 64666 w 101848"/>
                    <a:gd name="connsiteY7" fmla="*/ 0 h 108410"/>
                    <a:gd name="connsiteX8" fmla="*/ 85587 w 101848"/>
                    <a:gd name="connsiteY8" fmla="*/ 54300 h 108410"/>
                    <a:gd name="connsiteX9" fmla="*/ 101849 w 101848"/>
                    <a:gd name="connsiteY9" fmla="*/ 108315 h 108410"/>
                    <a:gd name="connsiteX10" fmla="*/ 76268 w 101848"/>
                    <a:gd name="connsiteY10" fmla="*/ 108315 h 108410"/>
                    <a:gd name="connsiteX11" fmla="*/ 69326 w 101848"/>
                    <a:gd name="connsiteY11" fmla="*/ 82734 h 108410"/>
                    <a:gd name="connsiteX12" fmla="*/ 30146 w 101848"/>
                    <a:gd name="connsiteY12" fmla="*/ 82734 h 108410"/>
                    <a:gd name="connsiteX13" fmla="*/ 24535 w 101848"/>
                    <a:gd name="connsiteY13" fmla="*/ 108315 h 108410"/>
                    <a:gd name="connsiteX14" fmla="*/ 0 w 101848"/>
                    <a:gd name="connsiteY14" fmla="*/ 10831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1848" h="108410">
                      <a:moveTo>
                        <a:pt x="63430" y="62384"/>
                      </a:moveTo>
                      <a:cubicBezTo>
                        <a:pt x="58199" y="44220"/>
                        <a:pt x="53635" y="29956"/>
                        <a:pt x="49926" y="19685"/>
                      </a:cubicBezTo>
                      <a:cubicBezTo>
                        <a:pt x="44981" y="33379"/>
                        <a:pt x="40226" y="47644"/>
                        <a:pt x="35661" y="62384"/>
                      </a:cubicBezTo>
                      <a:lnTo>
                        <a:pt x="63430" y="62384"/>
                      </a:lnTo>
                      <a:close/>
                      <a:moveTo>
                        <a:pt x="0" y="108410"/>
                      </a:moveTo>
                      <a:cubicBezTo>
                        <a:pt x="2568" y="94526"/>
                        <a:pt x="7322" y="77124"/>
                        <a:pt x="14360" y="56392"/>
                      </a:cubicBezTo>
                      <a:cubicBezTo>
                        <a:pt x="21302" y="35661"/>
                        <a:pt x="28624" y="16832"/>
                        <a:pt x="36232" y="0"/>
                      </a:cubicBezTo>
                      <a:lnTo>
                        <a:pt x="64666" y="0"/>
                      </a:lnTo>
                      <a:cubicBezTo>
                        <a:pt x="71798" y="16357"/>
                        <a:pt x="78740" y="34425"/>
                        <a:pt x="85587" y="54300"/>
                      </a:cubicBezTo>
                      <a:cubicBezTo>
                        <a:pt x="92434" y="74271"/>
                        <a:pt x="97855" y="92244"/>
                        <a:pt x="101849" y="108315"/>
                      </a:cubicBezTo>
                      <a:lnTo>
                        <a:pt x="76268" y="108315"/>
                      </a:lnTo>
                      <a:cubicBezTo>
                        <a:pt x="73985" y="99471"/>
                        <a:pt x="71703" y="90913"/>
                        <a:pt x="69326" y="82734"/>
                      </a:cubicBezTo>
                      <a:lnTo>
                        <a:pt x="30146" y="82734"/>
                      </a:lnTo>
                      <a:cubicBezTo>
                        <a:pt x="27388" y="93575"/>
                        <a:pt x="25486" y="102039"/>
                        <a:pt x="24535" y="108315"/>
                      </a:cubicBezTo>
                      <a:lnTo>
                        <a:pt x="0" y="10831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9" name="Frihåndsform: figur 418">
                  <a:extLst>
                    <a:ext uri="{FF2B5EF4-FFF2-40B4-BE49-F238E27FC236}">
                      <a16:creationId xmlns:a16="http://schemas.microsoft.com/office/drawing/2014/main" id="{965F0F9B-7C9D-4AB1-8471-42EBB849E69E}"/>
                    </a:ext>
                  </a:extLst>
                </p:cNvPr>
                <p:cNvSpPr/>
                <p:nvPr/>
              </p:nvSpPr>
              <p:spPr>
                <a:xfrm>
                  <a:off x="10740094" y="740423"/>
                  <a:ext cx="134466" cy="108315"/>
                </a:xfrm>
                <a:custGeom>
                  <a:avLst/>
                  <a:gdLst>
                    <a:gd name="connsiteX0" fmla="*/ 32048 w 134466"/>
                    <a:gd name="connsiteY0" fmla="*/ 24155 h 108315"/>
                    <a:gd name="connsiteX1" fmla="*/ 25676 w 134466"/>
                    <a:gd name="connsiteY1" fmla="*/ 108315 h 108315"/>
                    <a:gd name="connsiteX2" fmla="*/ 0 w 134466"/>
                    <a:gd name="connsiteY2" fmla="*/ 108315 h 108315"/>
                    <a:gd name="connsiteX3" fmla="*/ 5706 w 134466"/>
                    <a:gd name="connsiteY3" fmla="*/ 49070 h 108315"/>
                    <a:gd name="connsiteX4" fmla="*/ 12933 w 134466"/>
                    <a:gd name="connsiteY4" fmla="*/ 0 h 108315"/>
                    <a:gd name="connsiteX5" fmla="*/ 46883 w 134466"/>
                    <a:gd name="connsiteY5" fmla="*/ 0 h 108315"/>
                    <a:gd name="connsiteX6" fmla="*/ 67329 w 134466"/>
                    <a:gd name="connsiteY6" fmla="*/ 73415 h 108315"/>
                    <a:gd name="connsiteX7" fmla="*/ 87109 w 134466"/>
                    <a:gd name="connsiteY7" fmla="*/ 0 h 108315"/>
                    <a:gd name="connsiteX8" fmla="*/ 120963 w 134466"/>
                    <a:gd name="connsiteY8" fmla="*/ 0 h 108315"/>
                    <a:gd name="connsiteX9" fmla="*/ 128191 w 134466"/>
                    <a:gd name="connsiteY9" fmla="*/ 49926 h 108315"/>
                    <a:gd name="connsiteX10" fmla="*/ 134467 w 134466"/>
                    <a:gd name="connsiteY10" fmla="*/ 108315 h 108315"/>
                    <a:gd name="connsiteX11" fmla="*/ 108410 w 134466"/>
                    <a:gd name="connsiteY11" fmla="*/ 108315 h 108315"/>
                    <a:gd name="connsiteX12" fmla="*/ 104987 w 134466"/>
                    <a:gd name="connsiteY12" fmla="*/ 64095 h 108315"/>
                    <a:gd name="connsiteX13" fmla="*/ 100517 w 134466"/>
                    <a:gd name="connsiteY13" fmla="*/ 24440 h 108315"/>
                    <a:gd name="connsiteX14" fmla="*/ 79881 w 134466"/>
                    <a:gd name="connsiteY14" fmla="*/ 98425 h 108315"/>
                    <a:gd name="connsiteX15" fmla="*/ 53920 w 134466"/>
                    <a:gd name="connsiteY15" fmla="*/ 98425 h 108315"/>
                    <a:gd name="connsiteX16" fmla="*/ 32048 w 134466"/>
                    <a:gd name="connsiteY16" fmla="*/ 24155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466" h="108315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706" y="49070"/>
                      </a:cubicBezTo>
                      <a:cubicBezTo>
                        <a:pt x="8368" y="27388"/>
                        <a:pt x="10746" y="11031"/>
                        <a:pt x="12933" y="0"/>
                      </a:cubicBezTo>
                      <a:lnTo>
                        <a:pt x="46883" y="0"/>
                      </a:lnTo>
                      <a:lnTo>
                        <a:pt x="67329" y="73415"/>
                      </a:lnTo>
                      <a:lnTo>
                        <a:pt x="87109" y="0"/>
                      </a:lnTo>
                      <a:lnTo>
                        <a:pt x="120963" y="0"/>
                      </a:lnTo>
                      <a:cubicBezTo>
                        <a:pt x="123246" y="12648"/>
                        <a:pt x="125623" y="29290"/>
                        <a:pt x="128191" y="49926"/>
                      </a:cubicBezTo>
                      <a:cubicBezTo>
                        <a:pt x="130663" y="70467"/>
                        <a:pt x="132850" y="89962"/>
                        <a:pt x="134467" y="108315"/>
                      </a:cubicBezTo>
                      <a:lnTo>
                        <a:pt x="108410" y="108315"/>
                      </a:lnTo>
                      <a:cubicBezTo>
                        <a:pt x="107269" y="91673"/>
                        <a:pt x="106128" y="76933"/>
                        <a:pt x="104987" y="64095"/>
                      </a:cubicBezTo>
                      <a:cubicBezTo>
                        <a:pt x="103846" y="51257"/>
                        <a:pt x="102324" y="38039"/>
                        <a:pt x="100517" y="24440"/>
                      </a:cubicBezTo>
                      <a:lnTo>
                        <a:pt x="79881" y="98425"/>
                      </a:lnTo>
                      <a:lnTo>
                        <a:pt x="53920" y="98425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20" name="Frihåndsform: figur 419">
                  <a:extLst>
                    <a:ext uri="{FF2B5EF4-FFF2-40B4-BE49-F238E27FC236}">
                      <a16:creationId xmlns:a16="http://schemas.microsoft.com/office/drawing/2014/main" id="{863AFDDE-E1D0-4042-B4C6-C9C2AB20539F}"/>
                    </a:ext>
                  </a:extLst>
                </p:cNvPr>
                <p:cNvSpPr/>
                <p:nvPr/>
              </p:nvSpPr>
              <p:spPr>
                <a:xfrm>
                  <a:off x="10888731" y="740423"/>
                  <a:ext cx="134371" cy="108315"/>
                </a:xfrm>
                <a:custGeom>
                  <a:avLst/>
                  <a:gdLst>
                    <a:gd name="connsiteX0" fmla="*/ 32048 w 134371"/>
                    <a:gd name="connsiteY0" fmla="*/ 24155 h 108315"/>
                    <a:gd name="connsiteX1" fmla="*/ 25676 w 134371"/>
                    <a:gd name="connsiteY1" fmla="*/ 108315 h 108315"/>
                    <a:gd name="connsiteX2" fmla="*/ 0 w 134371"/>
                    <a:gd name="connsiteY2" fmla="*/ 108315 h 108315"/>
                    <a:gd name="connsiteX3" fmla="*/ 5706 w 134371"/>
                    <a:gd name="connsiteY3" fmla="*/ 49070 h 108315"/>
                    <a:gd name="connsiteX4" fmla="*/ 12933 w 134371"/>
                    <a:gd name="connsiteY4" fmla="*/ 0 h 108315"/>
                    <a:gd name="connsiteX5" fmla="*/ 46788 w 134371"/>
                    <a:gd name="connsiteY5" fmla="*/ 0 h 108315"/>
                    <a:gd name="connsiteX6" fmla="*/ 67233 w 134371"/>
                    <a:gd name="connsiteY6" fmla="*/ 73415 h 108315"/>
                    <a:gd name="connsiteX7" fmla="*/ 87014 w 134371"/>
                    <a:gd name="connsiteY7" fmla="*/ 0 h 108315"/>
                    <a:gd name="connsiteX8" fmla="*/ 120868 w 134371"/>
                    <a:gd name="connsiteY8" fmla="*/ 0 h 108315"/>
                    <a:gd name="connsiteX9" fmla="*/ 128095 w 134371"/>
                    <a:gd name="connsiteY9" fmla="*/ 49926 h 108315"/>
                    <a:gd name="connsiteX10" fmla="*/ 134372 w 134371"/>
                    <a:gd name="connsiteY10" fmla="*/ 108315 h 108315"/>
                    <a:gd name="connsiteX11" fmla="*/ 108315 w 134371"/>
                    <a:gd name="connsiteY11" fmla="*/ 108315 h 108315"/>
                    <a:gd name="connsiteX12" fmla="*/ 104892 w 134371"/>
                    <a:gd name="connsiteY12" fmla="*/ 64095 h 108315"/>
                    <a:gd name="connsiteX13" fmla="*/ 100422 w 134371"/>
                    <a:gd name="connsiteY13" fmla="*/ 24440 h 108315"/>
                    <a:gd name="connsiteX14" fmla="*/ 79786 w 134371"/>
                    <a:gd name="connsiteY14" fmla="*/ 98425 h 108315"/>
                    <a:gd name="connsiteX15" fmla="*/ 53730 w 134371"/>
                    <a:gd name="connsiteY15" fmla="*/ 98425 h 108315"/>
                    <a:gd name="connsiteX16" fmla="*/ 32048 w 134371"/>
                    <a:gd name="connsiteY16" fmla="*/ 24155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371" h="108315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706" y="49070"/>
                      </a:cubicBezTo>
                      <a:cubicBezTo>
                        <a:pt x="8368" y="27388"/>
                        <a:pt x="10746" y="11031"/>
                        <a:pt x="12933" y="0"/>
                      </a:cubicBezTo>
                      <a:lnTo>
                        <a:pt x="46788" y="0"/>
                      </a:lnTo>
                      <a:lnTo>
                        <a:pt x="67233" y="73415"/>
                      </a:lnTo>
                      <a:lnTo>
                        <a:pt x="87014" y="0"/>
                      </a:lnTo>
                      <a:lnTo>
                        <a:pt x="120868" y="0"/>
                      </a:lnTo>
                      <a:cubicBezTo>
                        <a:pt x="123150" y="12648"/>
                        <a:pt x="125528" y="29290"/>
                        <a:pt x="128095" y="49926"/>
                      </a:cubicBezTo>
                      <a:cubicBezTo>
                        <a:pt x="130568" y="70467"/>
                        <a:pt x="132755" y="89962"/>
                        <a:pt x="134372" y="108315"/>
                      </a:cubicBezTo>
                      <a:lnTo>
                        <a:pt x="108315" y="108315"/>
                      </a:lnTo>
                      <a:cubicBezTo>
                        <a:pt x="107174" y="91673"/>
                        <a:pt x="106033" y="76933"/>
                        <a:pt x="104892" y="64095"/>
                      </a:cubicBezTo>
                      <a:cubicBezTo>
                        <a:pt x="103751" y="51257"/>
                        <a:pt x="102229" y="38039"/>
                        <a:pt x="100422" y="24440"/>
                      </a:cubicBezTo>
                      <a:lnTo>
                        <a:pt x="79786" y="98425"/>
                      </a:lnTo>
                      <a:lnTo>
                        <a:pt x="53730" y="98425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3" name="Frihåndsform: figur 292">
                <a:extLst>
                  <a:ext uri="{FF2B5EF4-FFF2-40B4-BE49-F238E27FC236}">
                    <a16:creationId xmlns:a16="http://schemas.microsoft.com/office/drawing/2014/main" id="{7831D04A-A4BA-4B27-8E7A-F83A4DA3F734}"/>
                  </a:ext>
                </a:extLst>
              </p:cNvPr>
              <p:cNvSpPr/>
              <p:nvPr/>
            </p:nvSpPr>
            <p:spPr>
              <a:xfrm>
                <a:off x="8198849" y="652925"/>
                <a:ext cx="71931" cy="108263"/>
              </a:xfrm>
              <a:custGeom>
                <a:avLst/>
                <a:gdLst>
                  <a:gd name="connsiteX0" fmla="*/ 0 w 70942"/>
                  <a:gd name="connsiteY0" fmla="*/ 0 h 108410"/>
                  <a:gd name="connsiteX1" fmla="*/ 70942 w 70942"/>
                  <a:gd name="connsiteY1" fmla="*/ 0 h 108410"/>
                  <a:gd name="connsiteX2" fmla="*/ 70942 w 70942"/>
                  <a:gd name="connsiteY2" fmla="*/ 20256 h 108410"/>
                  <a:gd name="connsiteX3" fmla="*/ 23299 w 70942"/>
                  <a:gd name="connsiteY3" fmla="*/ 20256 h 108410"/>
                  <a:gd name="connsiteX4" fmla="*/ 23299 w 70942"/>
                  <a:gd name="connsiteY4" fmla="*/ 43174 h 108410"/>
                  <a:gd name="connsiteX5" fmla="*/ 65046 w 70942"/>
                  <a:gd name="connsiteY5" fmla="*/ 43174 h 108410"/>
                  <a:gd name="connsiteX6" fmla="*/ 65046 w 70942"/>
                  <a:gd name="connsiteY6" fmla="*/ 63620 h 108410"/>
                  <a:gd name="connsiteX7" fmla="*/ 23299 w 70942"/>
                  <a:gd name="connsiteY7" fmla="*/ 63620 h 108410"/>
                  <a:gd name="connsiteX8" fmla="*/ 23299 w 70942"/>
                  <a:gd name="connsiteY8" fmla="*/ 88060 h 108410"/>
                  <a:gd name="connsiteX9" fmla="*/ 70942 w 70942"/>
                  <a:gd name="connsiteY9" fmla="*/ 88060 h 108410"/>
                  <a:gd name="connsiteX10" fmla="*/ 70942 w 70942"/>
                  <a:gd name="connsiteY10" fmla="*/ 108410 h 108410"/>
                  <a:gd name="connsiteX11" fmla="*/ 0 w 70942"/>
                  <a:gd name="connsiteY11" fmla="*/ 10841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942" h="108410">
                    <a:moveTo>
                      <a:pt x="0" y="0"/>
                    </a:moveTo>
                    <a:lnTo>
                      <a:pt x="70942" y="0"/>
                    </a:lnTo>
                    <a:lnTo>
                      <a:pt x="70942" y="20256"/>
                    </a:lnTo>
                    <a:lnTo>
                      <a:pt x="23299" y="20256"/>
                    </a:lnTo>
                    <a:lnTo>
                      <a:pt x="23299" y="43174"/>
                    </a:lnTo>
                    <a:lnTo>
                      <a:pt x="65046" y="43174"/>
                    </a:lnTo>
                    <a:lnTo>
                      <a:pt x="65046" y="63620"/>
                    </a:lnTo>
                    <a:lnTo>
                      <a:pt x="23299" y="63620"/>
                    </a:lnTo>
                    <a:lnTo>
                      <a:pt x="23299" y="88060"/>
                    </a:lnTo>
                    <a:lnTo>
                      <a:pt x="70942" y="88060"/>
                    </a:lnTo>
                    <a:lnTo>
                      <a:pt x="70942" y="108410"/>
                    </a:lnTo>
                    <a:lnTo>
                      <a:pt x="0" y="108410"/>
                    </a:lnTo>
                    <a:close/>
                  </a:path>
                </a:pathLst>
              </a:custGeom>
              <a:solidFill>
                <a:schemeClr val="bg1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294" name="dasdasda">
                <a:extLst>
                  <a:ext uri="{FF2B5EF4-FFF2-40B4-BE49-F238E27FC236}">
                    <a16:creationId xmlns:a16="http://schemas.microsoft.com/office/drawing/2014/main" id="{B76147BC-559A-4A84-B075-F24C23D8D448}"/>
                  </a:ext>
                </a:extLst>
              </p:cNvPr>
              <p:cNvGrpSpPr/>
              <p:nvPr/>
            </p:nvGrpSpPr>
            <p:grpSpPr>
              <a:xfrm>
                <a:off x="7573262" y="652925"/>
                <a:ext cx="805703" cy="252234"/>
                <a:chOff x="10421710" y="740423"/>
                <a:chExt cx="794629" cy="252577"/>
              </a:xfrm>
              <a:solidFill>
                <a:schemeClr val="bg1"/>
              </a:solidFill>
            </p:grpSpPr>
            <p:sp>
              <p:nvSpPr>
                <p:cNvPr id="409" name="Frihåndsform: figur 408">
                  <a:extLst>
                    <a:ext uri="{FF2B5EF4-FFF2-40B4-BE49-F238E27FC236}">
                      <a16:creationId xmlns:a16="http://schemas.microsoft.com/office/drawing/2014/main" id="{80929B42-6C59-46CF-AAB6-76C73372CB47}"/>
                    </a:ext>
                  </a:extLst>
                </p:cNvPr>
                <p:cNvSpPr/>
                <p:nvPr/>
              </p:nvSpPr>
              <p:spPr>
                <a:xfrm>
                  <a:off x="11123430" y="740423"/>
                  <a:ext cx="92909" cy="108410"/>
                </a:xfrm>
                <a:custGeom>
                  <a:avLst/>
                  <a:gdLst>
                    <a:gd name="connsiteX0" fmla="*/ 69801 w 92909"/>
                    <a:gd name="connsiteY0" fmla="*/ 108410 h 108410"/>
                    <a:gd name="connsiteX1" fmla="*/ 21016 w 92909"/>
                    <a:gd name="connsiteY1" fmla="*/ 34901 h 108410"/>
                    <a:gd name="connsiteX2" fmla="*/ 21016 w 92909"/>
                    <a:gd name="connsiteY2" fmla="*/ 108410 h 108410"/>
                    <a:gd name="connsiteX3" fmla="*/ 0 w 92909"/>
                    <a:gd name="connsiteY3" fmla="*/ 108410 h 108410"/>
                    <a:gd name="connsiteX4" fmla="*/ 0 w 92909"/>
                    <a:gd name="connsiteY4" fmla="*/ 0 h 108410"/>
                    <a:gd name="connsiteX5" fmla="*/ 23869 w 92909"/>
                    <a:gd name="connsiteY5" fmla="*/ 0 h 108410"/>
                    <a:gd name="connsiteX6" fmla="*/ 52208 w 92909"/>
                    <a:gd name="connsiteY6" fmla="*/ 37088 h 108410"/>
                    <a:gd name="connsiteX7" fmla="*/ 71893 w 92909"/>
                    <a:gd name="connsiteY7" fmla="*/ 67994 h 108410"/>
                    <a:gd name="connsiteX8" fmla="*/ 71893 w 92909"/>
                    <a:gd name="connsiteY8" fmla="*/ 0 h 108410"/>
                    <a:gd name="connsiteX9" fmla="*/ 92910 w 92909"/>
                    <a:gd name="connsiteY9" fmla="*/ 0 h 108410"/>
                    <a:gd name="connsiteX10" fmla="*/ 92910 w 92909"/>
                    <a:gd name="connsiteY10" fmla="*/ 108410 h 108410"/>
                    <a:gd name="connsiteX11" fmla="*/ 69801 w 92909"/>
                    <a:gd name="connsiteY11" fmla="*/ 10841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909" h="108410">
                      <a:moveTo>
                        <a:pt x="69801" y="108410"/>
                      </a:moveTo>
                      <a:cubicBezTo>
                        <a:pt x="55251" y="82069"/>
                        <a:pt x="38990" y="57629"/>
                        <a:pt x="21016" y="34901"/>
                      </a:cubicBezTo>
                      <a:lnTo>
                        <a:pt x="21016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869" y="0"/>
                      </a:lnTo>
                      <a:cubicBezTo>
                        <a:pt x="35091" y="13884"/>
                        <a:pt x="44600" y="26152"/>
                        <a:pt x="52208" y="37088"/>
                      </a:cubicBezTo>
                      <a:cubicBezTo>
                        <a:pt x="59816" y="48024"/>
                        <a:pt x="66378" y="58294"/>
                        <a:pt x="71893" y="67994"/>
                      </a:cubicBezTo>
                      <a:lnTo>
                        <a:pt x="71893" y="0"/>
                      </a:lnTo>
                      <a:lnTo>
                        <a:pt x="92910" y="0"/>
                      </a:lnTo>
                      <a:lnTo>
                        <a:pt x="92910" y="108410"/>
                      </a:lnTo>
                      <a:lnTo>
                        <a:pt x="69801" y="10841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0" name="Frihåndsform: figur 409">
                  <a:extLst>
                    <a:ext uri="{FF2B5EF4-FFF2-40B4-BE49-F238E27FC236}">
                      <a16:creationId xmlns:a16="http://schemas.microsoft.com/office/drawing/2014/main" id="{1F5AF15B-9EB1-4C28-9515-8D516ED240CF}"/>
                    </a:ext>
                  </a:extLst>
                </p:cNvPr>
                <p:cNvSpPr/>
                <p:nvPr/>
              </p:nvSpPr>
              <p:spPr>
                <a:xfrm>
                  <a:off x="10421710" y="882974"/>
                  <a:ext cx="91673" cy="108410"/>
                </a:xfrm>
                <a:custGeom>
                  <a:avLst/>
                  <a:gdLst>
                    <a:gd name="connsiteX0" fmla="*/ 61908 w 91673"/>
                    <a:gd name="connsiteY0" fmla="*/ 108410 h 108410"/>
                    <a:gd name="connsiteX1" fmla="*/ 44600 w 91673"/>
                    <a:gd name="connsiteY1" fmla="*/ 81974 h 108410"/>
                    <a:gd name="connsiteX2" fmla="*/ 23204 w 91673"/>
                    <a:gd name="connsiteY2" fmla="*/ 59626 h 108410"/>
                    <a:gd name="connsiteX3" fmla="*/ 23204 w 91673"/>
                    <a:gd name="connsiteY3" fmla="*/ 108410 h 108410"/>
                    <a:gd name="connsiteX4" fmla="*/ 0 w 91673"/>
                    <a:gd name="connsiteY4" fmla="*/ 108410 h 108410"/>
                    <a:gd name="connsiteX5" fmla="*/ 0 w 91673"/>
                    <a:gd name="connsiteY5" fmla="*/ 0 h 108410"/>
                    <a:gd name="connsiteX6" fmla="*/ 23204 w 91673"/>
                    <a:gd name="connsiteY6" fmla="*/ 0 h 108410"/>
                    <a:gd name="connsiteX7" fmla="*/ 23204 w 91673"/>
                    <a:gd name="connsiteY7" fmla="*/ 45076 h 108410"/>
                    <a:gd name="connsiteX8" fmla="*/ 43935 w 91673"/>
                    <a:gd name="connsiteY8" fmla="*/ 24630 h 108410"/>
                    <a:gd name="connsiteX9" fmla="*/ 61147 w 91673"/>
                    <a:gd name="connsiteY9" fmla="*/ 0 h 108410"/>
                    <a:gd name="connsiteX10" fmla="*/ 88725 w 91673"/>
                    <a:gd name="connsiteY10" fmla="*/ 0 h 108410"/>
                    <a:gd name="connsiteX11" fmla="*/ 45551 w 91673"/>
                    <a:gd name="connsiteY11" fmla="*/ 51543 h 108410"/>
                    <a:gd name="connsiteX12" fmla="*/ 71893 w 91673"/>
                    <a:gd name="connsiteY12" fmla="*/ 78170 h 108410"/>
                    <a:gd name="connsiteX13" fmla="*/ 91673 w 91673"/>
                    <a:gd name="connsiteY13" fmla="*/ 108315 h 108410"/>
                    <a:gd name="connsiteX14" fmla="*/ 61908 w 91673"/>
                    <a:gd name="connsiteY14" fmla="*/ 10831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673" h="108410">
                      <a:moveTo>
                        <a:pt x="61908" y="108410"/>
                      </a:moveTo>
                      <a:cubicBezTo>
                        <a:pt x="57439" y="99757"/>
                        <a:pt x="51733" y="90913"/>
                        <a:pt x="44600" y="81974"/>
                      </a:cubicBezTo>
                      <a:cubicBezTo>
                        <a:pt x="37468" y="73034"/>
                        <a:pt x="30336" y="65617"/>
                        <a:pt x="23204" y="59626"/>
                      </a:cubicBezTo>
                      <a:lnTo>
                        <a:pt x="23204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204" y="0"/>
                      </a:lnTo>
                      <a:lnTo>
                        <a:pt x="23204" y="45076"/>
                      </a:lnTo>
                      <a:cubicBezTo>
                        <a:pt x="30241" y="39465"/>
                        <a:pt x="37183" y="32713"/>
                        <a:pt x="43935" y="24630"/>
                      </a:cubicBezTo>
                      <a:cubicBezTo>
                        <a:pt x="50782" y="16547"/>
                        <a:pt x="56488" y="8369"/>
                        <a:pt x="61147" y="0"/>
                      </a:cubicBezTo>
                      <a:lnTo>
                        <a:pt x="88725" y="0"/>
                      </a:lnTo>
                      <a:cubicBezTo>
                        <a:pt x="76173" y="20161"/>
                        <a:pt x="61718" y="37278"/>
                        <a:pt x="45551" y="51543"/>
                      </a:cubicBezTo>
                      <a:cubicBezTo>
                        <a:pt x="54300" y="58485"/>
                        <a:pt x="63049" y="67329"/>
                        <a:pt x="71893" y="78170"/>
                      </a:cubicBezTo>
                      <a:cubicBezTo>
                        <a:pt x="80642" y="89011"/>
                        <a:pt x="87299" y="99091"/>
                        <a:pt x="91673" y="108315"/>
                      </a:cubicBezTo>
                      <a:lnTo>
                        <a:pt x="61908" y="10831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1" name="Frihåndsform: figur 410">
                  <a:extLst>
                    <a:ext uri="{FF2B5EF4-FFF2-40B4-BE49-F238E27FC236}">
                      <a16:creationId xmlns:a16="http://schemas.microsoft.com/office/drawing/2014/main" id="{11AEE6FB-8795-4AA2-A7D3-A6D62BD5133D}"/>
                    </a:ext>
                  </a:extLst>
                </p:cNvPr>
                <p:cNvSpPr/>
                <p:nvPr/>
              </p:nvSpPr>
              <p:spPr>
                <a:xfrm>
                  <a:off x="10511291" y="881547"/>
                  <a:ext cx="109456" cy="111453"/>
                </a:xfrm>
                <a:custGeom>
                  <a:avLst/>
                  <a:gdLst>
                    <a:gd name="connsiteX0" fmla="*/ 32143 w 109456"/>
                    <a:gd name="connsiteY0" fmla="*/ 81213 h 111453"/>
                    <a:gd name="connsiteX1" fmla="*/ 54776 w 109456"/>
                    <a:gd name="connsiteY1" fmla="*/ 90532 h 111453"/>
                    <a:gd name="connsiteX2" fmla="*/ 77409 w 109456"/>
                    <a:gd name="connsiteY2" fmla="*/ 81213 h 111453"/>
                    <a:gd name="connsiteX3" fmla="*/ 85587 w 109456"/>
                    <a:gd name="connsiteY3" fmla="*/ 55727 h 111453"/>
                    <a:gd name="connsiteX4" fmla="*/ 77409 w 109456"/>
                    <a:gd name="connsiteY4" fmla="*/ 30241 h 111453"/>
                    <a:gd name="connsiteX5" fmla="*/ 54776 w 109456"/>
                    <a:gd name="connsiteY5" fmla="*/ 20921 h 111453"/>
                    <a:gd name="connsiteX6" fmla="*/ 32143 w 109456"/>
                    <a:gd name="connsiteY6" fmla="*/ 30241 h 111453"/>
                    <a:gd name="connsiteX7" fmla="*/ 23869 w 109456"/>
                    <a:gd name="connsiteY7" fmla="*/ 55822 h 111453"/>
                    <a:gd name="connsiteX8" fmla="*/ 32143 w 109456"/>
                    <a:gd name="connsiteY8" fmla="*/ 81213 h 111453"/>
                    <a:gd name="connsiteX9" fmla="*/ 6942 w 109456"/>
                    <a:gd name="connsiteY9" fmla="*/ 26912 h 111453"/>
                    <a:gd name="connsiteX10" fmla="*/ 26247 w 109456"/>
                    <a:gd name="connsiteY10" fmla="*/ 7132 h 111453"/>
                    <a:gd name="connsiteX11" fmla="*/ 54776 w 109456"/>
                    <a:gd name="connsiteY11" fmla="*/ 0 h 111453"/>
                    <a:gd name="connsiteX12" fmla="*/ 83305 w 109456"/>
                    <a:gd name="connsiteY12" fmla="*/ 7132 h 111453"/>
                    <a:gd name="connsiteX13" fmla="*/ 102610 w 109456"/>
                    <a:gd name="connsiteY13" fmla="*/ 26912 h 111453"/>
                    <a:gd name="connsiteX14" fmla="*/ 109457 w 109456"/>
                    <a:gd name="connsiteY14" fmla="*/ 55727 h 111453"/>
                    <a:gd name="connsiteX15" fmla="*/ 102610 w 109456"/>
                    <a:gd name="connsiteY15" fmla="*/ 84541 h 111453"/>
                    <a:gd name="connsiteX16" fmla="*/ 83305 w 109456"/>
                    <a:gd name="connsiteY16" fmla="*/ 104321 h 111453"/>
                    <a:gd name="connsiteX17" fmla="*/ 54776 w 109456"/>
                    <a:gd name="connsiteY17" fmla="*/ 111454 h 111453"/>
                    <a:gd name="connsiteX18" fmla="*/ 26247 w 109456"/>
                    <a:gd name="connsiteY18" fmla="*/ 104321 h 111453"/>
                    <a:gd name="connsiteX19" fmla="*/ 6942 w 109456"/>
                    <a:gd name="connsiteY19" fmla="*/ 84541 h 111453"/>
                    <a:gd name="connsiteX20" fmla="*/ 0 w 109456"/>
                    <a:gd name="connsiteY20" fmla="*/ 55727 h 111453"/>
                    <a:gd name="connsiteX21" fmla="*/ 6942 w 109456"/>
                    <a:gd name="connsiteY21" fmla="*/ 26912 h 11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9456" h="111453">
                      <a:moveTo>
                        <a:pt x="32143" y="81213"/>
                      </a:moveTo>
                      <a:cubicBezTo>
                        <a:pt x="37658" y="87394"/>
                        <a:pt x="45266" y="90532"/>
                        <a:pt x="54776" y="90532"/>
                      </a:cubicBezTo>
                      <a:cubicBezTo>
                        <a:pt x="64286" y="90532"/>
                        <a:pt x="71893" y="87394"/>
                        <a:pt x="77409" y="81213"/>
                      </a:cubicBezTo>
                      <a:cubicBezTo>
                        <a:pt x="82924" y="74936"/>
                        <a:pt x="85587" y="66473"/>
                        <a:pt x="85587" y="55727"/>
                      </a:cubicBezTo>
                      <a:cubicBezTo>
                        <a:pt x="85587" y="44981"/>
                        <a:pt x="82829" y="36517"/>
                        <a:pt x="77409" y="30241"/>
                      </a:cubicBezTo>
                      <a:cubicBezTo>
                        <a:pt x="71893" y="23964"/>
                        <a:pt x="64381" y="20921"/>
                        <a:pt x="54776" y="20921"/>
                      </a:cubicBezTo>
                      <a:cubicBezTo>
                        <a:pt x="45171" y="20921"/>
                        <a:pt x="37658" y="24060"/>
                        <a:pt x="32143" y="30241"/>
                      </a:cubicBezTo>
                      <a:cubicBezTo>
                        <a:pt x="26627" y="36422"/>
                        <a:pt x="23869" y="44981"/>
                        <a:pt x="23869" y="55822"/>
                      </a:cubicBezTo>
                      <a:cubicBezTo>
                        <a:pt x="23869" y="66568"/>
                        <a:pt x="26627" y="75031"/>
                        <a:pt x="32143" y="81213"/>
                      </a:cubicBezTo>
                      <a:moveTo>
                        <a:pt x="6942" y="26912"/>
                      </a:moveTo>
                      <a:cubicBezTo>
                        <a:pt x="11507" y="18449"/>
                        <a:pt x="17973" y="11887"/>
                        <a:pt x="26247" y="7132"/>
                      </a:cubicBezTo>
                      <a:cubicBezTo>
                        <a:pt x="34520" y="2377"/>
                        <a:pt x="44030" y="0"/>
                        <a:pt x="54776" y="0"/>
                      </a:cubicBezTo>
                      <a:cubicBezTo>
                        <a:pt x="65522" y="0"/>
                        <a:pt x="75031" y="2377"/>
                        <a:pt x="83305" y="7132"/>
                      </a:cubicBezTo>
                      <a:cubicBezTo>
                        <a:pt x="91578" y="11887"/>
                        <a:pt x="98045" y="18449"/>
                        <a:pt x="102610" y="26912"/>
                      </a:cubicBezTo>
                      <a:cubicBezTo>
                        <a:pt x="107174" y="35376"/>
                        <a:pt x="109457" y="44981"/>
                        <a:pt x="109457" y="55727"/>
                      </a:cubicBezTo>
                      <a:cubicBezTo>
                        <a:pt x="109457" y="66473"/>
                        <a:pt x="107174" y="76078"/>
                        <a:pt x="102610" y="84541"/>
                      </a:cubicBezTo>
                      <a:cubicBezTo>
                        <a:pt x="98045" y="93005"/>
                        <a:pt x="91578" y="99566"/>
                        <a:pt x="83305" y="104321"/>
                      </a:cubicBezTo>
                      <a:cubicBezTo>
                        <a:pt x="75031" y="109076"/>
                        <a:pt x="65522" y="111454"/>
                        <a:pt x="54776" y="111454"/>
                      </a:cubicBezTo>
                      <a:cubicBezTo>
                        <a:pt x="44030" y="111454"/>
                        <a:pt x="34520" y="109076"/>
                        <a:pt x="26247" y="104321"/>
                      </a:cubicBezTo>
                      <a:cubicBezTo>
                        <a:pt x="17973" y="99566"/>
                        <a:pt x="11507" y="93005"/>
                        <a:pt x="6942" y="84541"/>
                      </a:cubicBezTo>
                      <a:cubicBezTo>
                        <a:pt x="2377" y="76078"/>
                        <a:pt x="0" y="66473"/>
                        <a:pt x="0" y="55727"/>
                      </a:cubicBezTo>
                      <a:cubicBezTo>
                        <a:pt x="0" y="44981"/>
                        <a:pt x="2377" y="35376"/>
                        <a:pt x="6942" y="26912"/>
                      </a:cubicBezTo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2" name="Frihåndsform: figur 411">
                  <a:extLst>
                    <a:ext uri="{FF2B5EF4-FFF2-40B4-BE49-F238E27FC236}">
                      <a16:creationId xmlns:a16="http://schemas.microsoft.com/office/drawing/2014/main" id="{150EA82B-0D34-4888-8BAE-8B96B8CCD30A}"/>
                    </a:ext>
                  </a:extLst>
                </p:cNvPr>
                <p:cNvSpPr/>
                <p:nvPr/>
              </p:nvSpPr>
              <p:spPr>
                <a:xfrm>
                  <a:off x="10632540" y="883069"/>
                  <a:ext cx="134276" cy="108410"/>
                </a:xfrm>
                <a:custGeom>
                  <a:avLst/>
                  <a:gdLst>
                    <a:gd name="connsiteX0" fmla="*/ 32048 w 134276"/>
                    <a:gd name="connsiteY0" fmla="*/ 24155 h 108410"/>
                    <a:gd name="connsiteX1" fmla="*/ 25676 w 134276"/>
                    <a:gd name="connsiteY1" fmla="*/ 108315 h 108410"/>
                    <a:gd name="connsiteX2" fmla="*/ 0 w 134276"/>
                    <a:gd name="connsiteY2" fmla="*/ 108315 h 108410"/>
                    <a:gd name="connsiteX3" fmla="*/ 5611 w 134276"/>
                    <a:gd name="connsiteY3" fmla="*/ 49070 h 108410"/>
                    <a:gd name="connsiteX4" fmla="*/ 12838 w 134276"/>
                    <a:gd name="connsiteY4" fmla="*/ 0 h 108410"/>
                    <a:gd name="connsiteX5" fmla="*/ 46693 w 134276"/>
                    <a:gd name="connsiteY5" fmla="*/ 0 h 108410"/>
                    <a:gd name="connsiteX6" fmla="*/ 67138 w 134276"/>
                    <a:gd name="connsiteY6" fmla="*/ 73415 h 108410"/>
                    <a:gd name="connsiteX7" fmla="*/ 86919 w 134276"/>
                    <a:gd name="connsiteY7" fmla="*/ 0 h 108410"/>
                    <a:gd name="connsiteX8" fmla="*/ 120773 w 134276"/>
                    <a:gd name="connsiteY8" fmla="*/ 0 h 108410"/>
                    <a:gd name="connsiteX9" fmla="*/ 128000 w 134276"/>
                    <a:gd name="connsiteY9" fmla="*/ 49926 h 108410"/>
                    <a:gd name="connsiteX10" fmla="*/ 134277 w 134276"/>
                    <a:gd name="connsiteY10" fmla="*/ 108410 h 108410"/>
                    <a:gd name="connsiteX11" fmla="*/ 108220 w 134276"/>
                    <a:gd name="connsiteY11" fmla="*/ 108410 h 108410"/>
                    <a:gd name="connsiteX12" fmla="*/ 104797 w 134276"/>
                    <a:gd name="connsiteY12" fmla="*/ 64190 h 108410"/>
                    <a:gd name="connsiteX13" fmla="*/ 100327 w 134276"/>
                    <a:gd name="connsiteY13" fmla="*/ 24535 h 108410"/>
                    <a:gd name="connsiteX14" fmla="*/ 79691 w 134276"/>
                    <a:gd name="connsiteY14" fmla="*/ 98520 h 108410"/>
                    <a:gd name="connsiteX15" fmla="*/ 53635 w 134276"/>
                    <a:gd name="connsiteY15" fmla="*/ 98520 h 108410"/>
                    <a:gd name="connsiteX16" fmla="*/ 32048 w 134276"/>
                    <a:gd name="connsiteY16" fmla="*/ 2415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276" h="108410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611" y="49070"/>
                      </a:cubicBezTo>
                      <a:cubicBezTo>
                        <a:pt x="8273" y="27388"/>
                        <a:pt x="10651" y="11031"/>
                        <a:pt x="12838" y="0"/>
                      </a:cubicBezTo>
                      <a:lnTo>
                        <a:pt x="46693" y="0"/>
                      </a:lnTo>
                      <a:lnTo>
                        <a:pt x="67138" y="73415"/>
                      </a:lnTo>
                      <a:lnTo>
                        <a:pt x="86919" y="0"/>
                      </a:lnTo>
                      <a:lnTo>
                        <a:pt x="120773" y="0"/>
                      </a:lnTo>
                      <a:cubicBezTo>
                        <a:pt x="123055" y="12743"/>
                        <a:pt x="125433" y="29385"/>
                        <a:pt x="128000" y="49926"/>
                      </a:cubicBezTo>
                      <a:cubicBezTo>
                        <a:pt x="130568" y="70562"/>
                        <a:pt x="132660" y="89962"/>
                        <a:pt x="134277" y="108410"/>
                      </a:cubicBezTo>
                      <a:lnTo>
                        <a:pt x="108220" y="108410"/>
                      </a:lnTo>
                      <a:cubicBezTo>
                        <a:pt x="107079" y="91769"/>
                        <a:pt x="105938" y="77028"/>
                        <a:pt x="104797" y="64190"/>
                      </a:cubicBezTo>
                      <a:cubicBezTo>
                        <a:pt x="103656" y="51352"/>
                        <a:pt x="102134" y="38134"/>
                        <a:pt x="100327" y="24535"/>
                      </a:cubicBezTo>
                      <a:lnTo>
                        <a:pt x="79691" y="98520"/>
                      </a:lnTo>
                      <a:lnTo>
                        <a:pt x="53635" y="98520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3" name="Frihåndsform: figur 412">
                  <a:extLst>
                    <a:ext uri="{FF2B5EF4-FFF2-40B4-BE49-F238E27FC236}">
                      <a16:creationId xmlns:a16="http://schemas.microsoft.com/office/drawing/2014/main" id="{E6A3BA27-D84C-4674-99A1-3DAD2E41DFED}"/>
                    </a:ext>
                  </a:extLst>
                </p:cNvPr>
                <p:cNvSpPr/>
                <p:nvPr/>
              </p:nvSpPr>
              <p:spPr>
                <a:xfrm>
                  <a:off x="10781176" y="883069"/>
                  <a:ext cx="134371" cy="108410"/>
                </a:xfrm>
                <a:custGeom>
                  <a:avLst/>
                  <a:gdLst>
                    <a:gd name="connsiteX0" fmla="*/ 32048 w 134371"/>
                    <a:gd name="connsiteY0" fmla="*/ 24155 h 108410"/>
                    <a:gd name="connsiteX1" fmla="*/ 25676 w 134371"/>
                    <a:gd name="connsiteY1" fmla="*/ 108315 h 108410"/>
                    <a:gd name="connsiteX2" fmla="*/ 0 w 134371"/>
                    <a:gd name="connsiteY2" fmla="*/ 108315 h 108410"/>
                    <a:gd name="connsiteX3" fmla="*/ 5611 w 134371"/>
                    <a:gd name="connsiteY3" fmla="*/ 49070 h 108410"/>
                    <a:gd name="connsiteX4" fmla="*/ 12838 w 134371"/>
                    <a:gd name="connsiteY4" fmla="*/ 0 h 108410"/>
                    <a:gd name="connsiteX5" fmla="*/ 46788 w 134371"/>
                    <a:gd name="connsiteY5" fmla="*/ 0 h 108410"/>
                    <a:gd name="connsiteX6" fmla="*/ 67233 w 134371"/>
                    <a:gd name="connsiteY6" fmla="*/ 73415 h 108410"/>
                    <a:gd name="connsiteX7" fmla="*/ 87014 w 134371"/>
                    <a:gd name="connsiteY7" fmla="*/ 0 h 108410"/>
                    <a:gd name="connsiteX8" fmla="*/ 120868 w 134371"/>
                    <a:gd name="connsiteY8" fmla="*/ 0 h 108410"/>
                    <a:gd name="connsiteX9" fmla="*/ 128095 w 134371"/>
                    <a:gd name="connsiteY9" fmla="*/ 49926 h 108410"/>
                    <a:gd name="connsiteX10" fmla="*/ 134372 w 134371"/>
                    <a:gd name="connsiteY10" fmla="*/ 108410 h 108410"/>
                    <a:gd name="connsiteX11" fmla="*/ 108315 w 134371"/>
                    <a:gd name="connsiteY11" fmla="*/ 108410 h 108410"/>
                    <a:gd name="connsiteX12" fmla="*/ 104892 w 134371"/>
                    <a:gd name="connsiteY12" fmla="*/ 64190 h 108410"/>
                    <a:gd name="connsiteX13" fmla="*/ 100422 w 134371"/>
                    <a:gd name="connsiteY13" fmla="*/ 24535 h 108410"/>
                    <a:gd name="connsiteX14" fmla="*/ 79786 w 134371"/>
                    <a:gd name="connsiteY14" fmla="*/ 98520 h 108410"/>
                    <a:gd name="connsiteX15" fmla="*/ 53730 w 134371"/>
                    <a:gd name="connsiteY15" fmla="*/ 98520 h 108410"/>
                    <a:gd name="connsiteX16" fmla="*/ 32048 w 134371"/>
                    <a:gd name="connsiteY16" fmla="*/ 2415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371" h="108410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611" y="49070"/>
                      </a:cubicBezTo>
                      <a:cubicBezTo>
                        <a:pt x="8273" y="27388"/>
                        <a:pt x="10651" y="11031"/>
                        <a:pt x="12838" y="0"/>
                      </a:cubicBezTo>
                      <a:lnTo>
                        <a:pt x="46788" y="0"/>
                      </a:lnTo>
                      <a:lnTo>
                        <a:pt x="67233" y="73415"/>
                      </a:lnTo>
                      <a:lnTo>
                        <a:pt x="87014" y="0"/>
                      </a:lnTo>
                      <a:lnTo>
                        <a:pt x="120868" y="0"/>
                      </a:lnTo>
                      <a:cubicBezTo>
                        <a:pt x="123150" y="12743"/>
                        <a:pt x="125528" y="29385"/>
                        <a:pt x="128095" y="49926"/>
                      </a:cubicBezTo>
                      <a:cubicBezTo>
                        <a:pt x="130663" y="70562"/>
                        <a:pt x="132755" y="89962"/>
                        <a:pt x="134372" y="108410"/>
                      </a:cubicBezTo>
                      <a:lnTo>
                        <a:pt x="108315" y="108410"/>
                      </a:lnTo>
                      <a:cubicBezTo>
                        <a:pt x="107174" y="91769"/>
                        <a:pt x="106033" y="77028"/>
                        <a:pt x="104892" y="64190"/>
                      </a:cubicBezTo>
                      <a:cubicBezTo>
                        <a:pt x="103751" y="51352"/>
                        <a:pt x="102229" y="38134"/>
                        <a:pt x="100422" y="24535"/>
                      </a:cubicBezTo>
                      <a:lnTo>
                        <a:pt x="79786" y="98520"/>
                      </a:lnTo>
                      <a:lnTo>
                        <a:pt x="53730" y="98520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4" name="Frihåndsform: figur 413">
                  <a:extLst>
                    <a:ext uri="{FF2B5EF4-FFF2-40B4-BE49-F238E27FC236}">
                      <a16:creationId xmlns:a16="http://schemas.microsoft.com/office/drawing/2014/main" id="{6EBC7594-1D6D-479E-AAA0-5D032D95AB45}"/>
                    </a:ext>
                  </a:extLst>
                </p:cNvPr>
                <p:cNvSpPr/>
                <p:nvPr/>
              </p:nvSpPr>
              <p:spPr>
                <a:xfrm>
                  <a:off x="10931144" y="883069"/>
                  <a:ext cx="89200" cy="109932"/>
                </a:xfrm>
                <a:custGeom>
                  <a:avLst/>
                  <a:gdLst>
                    <a:gd name="connsiteX0" fmla="*/ 89201 w 89200"/>
                    <a:gd name="connsiteY0" fmla="*/ 0 h 109932"/>
                    <a:gd name="connsiteX1" fmla="*/ 89201 w 89200"/>
                    <a:gd name="connsiteY1" fmla="*/ 65997 h 109932"/>
                    <a:gd name="connsiteX2" fmla="*/ 83875 w 89200"/>
                    <a:gd name="connsiteY2" fmla="*/ 89201 h 109932"/>
                    <a:gd name="connsiteX3" fmla="*/ 68470 w 89200"/>
                    <a:gd name="connsiteY3" fmla="*/ 104511 h 109932"/>
                    <a:gd name="connsiteX4" fmla="*/ 44600 w 89200"/>
                    <a:gd name="connsiteY4" fmla="*/ 109932 h 109932"/>
                    <a:gd name="connsiteX5" fmla="*/ 20731 w 89200"/>
                    <a:gd name="connsiteY5" fmla="*/ 104511 h 109932"/>
                    <a:gd name="connsiteX6" fmla="*/ 5325 w 89200"/>
                    <a:gd name="connsiteY6" fmla="*/ 89201 h 109932"/>
                    <a:gd name="connsiteX7" fmla="*/ 0 w 89200"/>
                    <a:gd name="connsiteY7" fmla="*/ 65997 h 109932"/>
                    <a:gd name="connsiteX8" fmla="*/ 0 w 89200"/>
                    <a:gd name="connsiteY8" fmla="*/ 0 h 109932"/>
                    <a:gd name="connsiteX9" fmla="*/ 23204 w 89200"/>
                    <a:gd name="connsiteY9" fmla="*/ 0 h 109932"/>
                    <a:gd name="connsiteX10" fmla="*/ 23204 w 89200"/>
                    <a:gd name="connsiteY10" fmla="*/ 62954 h 109932"/>
                    <a:gd name="connsiteX11" fmla="*/ 28814 w 89200"/>
                    <a:gd name="connsiteY11" fmla="*/ 82259 h 109932"/>
                    <a:gd name="connsiteX12" fmla="*/ 45076 w 89200"/>
                    <a:gd name="connsiteY12" fmla="*/ 89011 h 109932"/>
                    <a:gd name="connsiteX13" fmla="*/ 61337 w 89200"/>
                    <a:gd name="connsiteY13" fmla="*/ 82259 h 109932"/>
                    <a:gd name="connsiteX14" fmla="*/ 66948 w 89200"/>
                    <a:gd name="connsiteY14" fmla="*/ 62954 h 109932"/>
                    <a:gd name="connsiteX15" fmla="*/ 66948 w 89200"/>
                    <a:gd name="connsiteY15" fmla="*/ 0 h 109932"/>
                    <a:gd name="connsiteX16" fmla="*/ 89201 w 89200"/>
                    <a:gd name="connsiteY16" fmla="*/ 0 h 109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9200" h="109932">
                      <a:moveTo>
                        <a:pt x="89201" y="0"/>
                      </a:moveTo>
                      <a:lnTo>
                        <a:pt x="89201" y="65997"/>
                      </a:lnTo>
                      <a:cubicBezTo>
                        <a:pt x="89201" y="74841"/>
                        <a:pt x="87394" y="82639"/>
                        <a:pt x="83875" y="89201"/>
                      </a:cubicBezTo>
                      <a:cubicBezTo>
                        <a:pt x="80262" y="95763"/>
                        <a:pt x="75127" y="100898"/>
                        <a:pt x="68470" y="104511"/>
                      </a:cubicBezTo>
                      <a:cubicBezTo>
                        <a:pt x="61718" y="108125"/>
                        <a:pt x="53825" y="109932"/>
                        <a:pt x="44600" y="109932"/>
                      </a:cubicBezTo>
                      <a:cubicBezTo>
                        <a:pt x="35376" y="109932"/>
                        <a:pt x="27483" y="108125"/>
                        <a:pt x="20731" y="104511"/>
                      </a:cubicBezTo>
                      <a:cubicBezTo>
                        <a:pt x="14074" y="100898"/>
                        <a:pt x="8939" y="95763"/>
                        <a:pt x="5325" y="89201"/>
                      </a:cubicBezTo>
                      <a:cubicBezTo>
                        <a:pt x="1807" y="82639"/>
                        <a:pt x="0" y="74841"/>
                        <a:pt x="0" y="65997"/>
                      </a:cubicBezTo>
                      <a:lnTo>
                        <a:pt x="0" y="0"/>
                      </a:lnTo>
                      <a:lnTo>
                        <a:pt x="23204" y="0"/>
                      </a:lnTo>
                      <a:lnTo>
                        <a:pt x="23204" y="62954"/>
                      </a:lnTo>
                      <a:cubicBezTo>
                        <a:pt x="23204" y="71323"/>
                        <a:pt x="25010" y="77789"/>
                        <a:pt x="28814" y="82259"/>
                      </a:cubicBezTo>
                      <a:cubicBezTo>
                        <a:pt x="32523" y="86728"/>
                        <a:pt x="37944" y="89011"/>
                        <a:pt x="45076" y="89011"/>
                      </a:cubicBezTo>
                      <a:cubicBezTo>
                        <a:pt x="52208" y="89011"/>
                        <a:pt x="57629" y="86728"/>
                        <a:pt x="61337" y="82259"/>
                      </a:cubicBezTo>
                      <a:cubicBezTo>
                        <a:pt x="65046" y="77789"/>
                        <a:pt x="66948" y="71323"/>
                        <a:pt x="66948" y="62954"/>
                      </a:cubicBezTo>
                      <a:lnTo>
                        <a:pt x="66948" y="0"/>
                      </a:lnTo>
                      <a:lnTo>
                        <a:pt x="89201" y="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5" name="Frihåndsform: figur 414">
                  <a:extLst>
                    <a:ext uri="{FF2B5EF4-FFF2-40B4-BE49-F238E27FC236}">
                      <a16:creationId xmlns:a16="http://schemas.microsoft.com/office/drawing/2014/main" id="{F4C4805F-0E8A-40C7-A7C7-D71B15988C41}"/>
                    </a:ext>
                  </a:extLst>
                </p:cNvPr>
                <p:cNvSpPr/>
                <p:nvPr/>
              </p:nvSpPr>
              <p:spPr>
                <a:xfrm>
                  <a:off x="11037082" y="882974"/>
                  <a:ext cx="92909" cy="108410"/>
                </a:xfrm>
                <a:custGeom>
                  <a:avLst/>
                  <a:gdLst>
                    <a:gd name="connsiteX0" fmla="*/ 69801 w 92909"/>
                    <a:gd name="connsiteY0" fmla="*/ 108410 h 108410"/>
                    <a:gd name="connsiteX1" fmla="*/ 21016 w 92909"/>
                    <a:gd name="connsiteY1" fmla="*/ 34901 h 108410"/>
                    <a:gd name="connsiteX2" fmla="*/ 21016 w 92909"/>
                    <a:gd name="connsiteY2" fmla="*/ 108410 h 108410"/>
                    <a:gd name="connsiteX3" fmla="*/ 0 w 92909"/>
                    <a:gd name="connsiteY3" fmla="*/ 108410 h 108410"/>
                    <a:gd name="connsiteX4" fmla="*/ 0 w 92909"/>
                    <a:gd name="connsiteY4" fmla="*/ 0 h 108410"/>
                    <a:gd name="connsiteX5" fmla="*/ 23869 w 92909"/>
                    <a:gd name="connsiteY5" fmla="*/ 0 h 108410"/>
                    <a:gd name="connsiteX6" fmla="*/ 52208 w 92909"/>
                    <a:gd name="connsiteY6" fmla="*/ 37088 h 108410"/>
                    <a:gd name="connsiteX7" fmla="*/ 71893 w 92909"/>
                    <a:gd name="connsiteY7" fmla="*/ 67994 h 108410"/>
                    <a:gd name="connsiteX8" fmla="*/ 71893 w 92909"/>
                    <a:gd name="connsiteY8" fmla="*/ 0 h 108410"/>
                    <a:gd name="connsiteX9" fmla="*/ 92910 w 92909"/>
                    <a:gd name="connsiteY9" fmla="*/ 0 h 108410"/>
                    <a:gd name="connsiteX10" fmla="*/ 92910 w 92909"/>
                    <a:gd name="connsiteY10" fmla="*/ 108410 h 108410"/>
                    <a:gd name="connsiteX11" fmla="*/ 69801 w 92909"/>
                    <a:gd name="connsiteY11" fmla="*/ 10841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909" h="108410">
                      <a:moveTo>
                        <a:pt x="69801" y="108410"/>
                      </a:moveTo>
                      <a:cubicBezTo>
                        <a:pt x="55251" y="82069"/>
                        <a:pt x="38990" y="57534"/>
                        <a:pt x="21016" y="34901"/>
                      </a:cubicBezTo>
                      <a:lnTo>
                        <a:pt x="21016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869" y="0"/>
                      </a:lnTo>
                      <a:cubicBezTo>
                        <a:pt x="35091" y="13884"/>
                        <a:pt x="44600" y="26152"/>
                        <a:pt x="52208" y="37088"/>
                      </a:cubicBezTo>
                      <a:cubicBezTo>
                        <a:pt x="59816" y="47929"/>
                        <a:pt x="66378" y="58294"/>
                        <a:pt x="71893" y="67994"/>
                      </a:cubicBezTo>
                      <a:lnTo>
                        <a:pt x="71893" y="0"/>
                      </a:lnTo>
                      <a:lnTo>
                        <a:pt x="92910" y="0"/>
                      </a:lnTo>
                      <a:lnTo>
                        <a:pt x="92910" y="108410"/>
                      </a:lnTo>
                      <a:lnTo>
                        <a:pt x="69801" y="10841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5" name="Frihåndsform: figur 294">
                <a:extLst>
                  <a:ext uri="{FF2B5EF4-FFF2-40B4-BE49-F238E27FC236}">
                    <a16:creationId xmlns:a16="http://schemas.microsoft.com/office/drawing/2014/main" id="{8754F987-C35C-44DD-842E-DD6731C279D5}"/>
                  </a:ext>
                </a:extLst>
              </p:cNvPr>
              <p:cNvSpPr/>
              <p:nvPr/>
            </p:nvSpPr>
            <p:spPr>
              <a:xfrm>
                <a:off x="8307999" y="795377"/>
                <a:ext cx="71834" cy="108168"/>
              </a:xfrm>
              <a:custGeom>
                <a:avLst/>
                <a:gdLst>
                  <a:gd name="connsiteX0" fmla="*/ 0 w 70847"/>
                  <a:gd name="connsiteY0" fmla="*/ 0 h 108315"/>
                  <a:gd name="connsiteX1" fmla="*/ 0 w 70847"/>
                  <a:gd name="connsiteY1" fmla="*/ 108315 h 108315"/>
                  <a:gd name="connsiteX2" fmla="*/ 70847 w 70847"/>
                  <a:gd name="connsiteY2" fmla="*/ 108315 h 108315"/>
                  <a:gd name="connsiteX3" fmla="*/ 70847 w 70847"/>
                  <a:gd name="connsiteY3" fmla="*/ 88060 h 108315"/>
                  <a:gd name="connsiteX4" fmla="*/ 23204 w 70847"/>
                  <a:gd name="connsiteY4" fmla="*/ 88060 h 108315"/>
                  <a:gd name="connsiteX5" fmla="*/ 23204 w 70847"/>
                  <a:gd name="connsiteY5" fmla="*/ 63620 h 108315"/>
                  <a:gd name="connsiteX6" fmla="*/ 64951 w 70847"/>
                  <a:gd name="connsiteY6" fmla="*/ 63620 h 108315"/>
                  <a:gd name="connsiteX7" fmla="*/ 64951 w 70847"/>
                  <a:gd name="connsiteY7" fmla="*/ 43174 h 108315"/>
                  <a:gd name="connsiteX8" fmla="*/ 23204 w 70847"/>
                  <a:gd name="connsiteY8" fmla="*/ 43174 h 108315"/>
                  <a:gd name="connsiteX9" fmla="*/ 23204 w 70847"/>
                  <a:gd name="connsiteY9" fmla="*/ 20256 h 108315"/>
                  <a:gd name="connsiteX10" fmla="*/ 70847 w 70847"/>
                  <a:gd name="connsiteY10" fmla="*/ 20256 h 108315"/>
                  <a:gd name="connsiteX11" fmla="*/ 70847 w 70847"/>
                  <a:gd name="connsiteY11" fmla="*/ 0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47" h="108315">
                    <a:moveTo>
                      <a:pt x="0" y="0"/>
                    </a:moveTo>
                    <a:lnTo>
                      <a:pt x="0" y="108315"/>
                    </a:lnTo>
                    <a:lnTo>
                      <a:pt x="70847" y="108315"/>
                    </a:lnTo>
                    <a:lnTo>
                      <a:pt x="70847" y="88060"/>
                    </a:lnTo>
                    <a:lnTo>
                      <a:pt x="23204" y="88060"/>
                    </a:lnTo>
                    <a:lnTo>
                      <a:pt x="23204" y="63620"/>
                    </a:lnTo>
                    <a:lnTo>
                      <a:pt x="64951" y="63620"/>
                    </a:lnTo>
                    <a:lnTo>
                      <a:pt x="64951" y="43174"/>
                    </a:lnTo>
                    <a:lnTo>
                      <a:pt x="23204" y="43174"/>
                    </a:lnTo>
                    <a:lnTo>
                      <a:pt x="23204" y="20256"/>
                    </a:lnTo>
                    <a:lnTo>
                      <a:pt x="70847" y="20256"/>
                    </a:lnTo>
                    <a:lnTo>
                      <a:pt x="70847" y="0"/>
                    </a:lnTo>
                    <a:close/>
                  </a:path>
                </a:pathLst>
              </a:custGeom>
              <a:solidFill>
                <a:schemeClr val="bg1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296" name="dasdasda">
                <a:extLst>
                  <a:ext uri="{FF2B5EF4-FFF2-40B4-BE49-F238E27FC236}">
                    <a16:creationId xmlns:a16="http://schemas.microsoft.com/office/drawing/2014/main" id="{BB9F489D-A586-4D8D-A81D-9AF018BB6AB3}"/>
                  </a:ext>
                </a:extLst>
              </p:cNvPr>
              <p:cNvGrpSpPr/>
              <p:nvPr/>
            </p:nvGrpSpPr>
            <p:grpSpPr>
              <a:xfrm>
                <a:off x="7200301" y="538204"/>
                <a:ext cx="307104" cy="439700"/>
                <a:chOff x="10053875" y="625546"/>
                <a:chExt cx="302883" cy="440298"/>
              </a:xfrm>
            </p:grpSpPr>
            <p:sp>
              <p:nvSpPr>
                <p:cNvPr id="403" name="Frihåndsform: figur 402">
                  <a:extLst>
                    <a:ext uri="{FF2B5EF4-FFF2-40B4-BE49-F238E27FC236}">
                      <a16:creationId xmlns:a16="http://schemas.microsoft.com/office/drawing/2014/main" id="{FFED6BAD-B3FD-47CA-88B3-42FEA9F86B2C}"/>
                    </a:ext>
                  </a:extLst>
                </p:cNvPr>
                <p:cNvSpPr/>
                <p:nvPr/>
              </p:nvSpPr>
              <p:spPr>
                <a:xfrm>
                  <a:off x="10053875" y="915687"/>
                  <a:ext cx="302883" cy="150158"/>
                </a:xfrm>
                <a:custGeom>
                  <a:avLst/>
                  <a:gdLst>
                    <a:gd name="connsiteX0" fmla="*/ 151489 w 302883"/>
                    <a:gd name="connsiteY0" fmla="*/ 150158 h 150158"/>
                    <a:gd name="connsiteX1" fmla="*/ 224904 w 302883"/>
                    <a:gd name="connsiteY1" fmla="*/ 132375 h 150158"/>
                    <a:gd name="connsiteX2" fmla="*/ 268268 w 302883"/>
                    <a:gd name="connsiteY2" fmla="*/ 95858 h 150158"/>
                    <a:gd name="connsiteX3" fmla="*/ 302884 w 302883"/>
                    <a:gd name="connsiteY3" fmla="*/ 0 h 150158"/>
                    <a:gd name="connsiteX4" fmla="*/ 293944 w 302883"/>
                    <a:gd name="connsiteY4" fmla="*/ 0 h 150158"/>
                    <a:gd name="connsiteX5" fmla="*/ 293659 w 302883"/>
                    <a:gd name="connsiteY5" fmla="*/ 8844 h 150158"/>
                    <a:gd name="connsiteX6" fmla="*/ 287763 w 302883"/>
                    <a:gd name="connsiteY6" fmla="*/ 8939 h 150158"/>
                    <a:gd name="connsiteX7" fmla="*/ 288144 w 302883"/>
                    <a:gd name="connsiteY7" fmla="*/ 0 h 150158"/>
                    <a:gd name="connsiteX8" fmla="*/ 281011 w 302883"/>
                    <a:gd name="connsiteY8" fmla="*/ 0 h 150158"/>
                    <a:gd name="connsiteX9" fmla="*/ 251246 w 302883"/>
                    <a:gd name="connsiteY9" fmla="*/ 82164 h 150158"/>
                    <a:gd name="connsiteX10" fmla="*/ 151489 w 302883"/>
                    <a:gd name="connsiteY10" fmla="*/ 128286 h 150158"/>
                    <a:gd name="connsiteX11" fmla="*/ 51733 w 302883"/>
                    <a:gd name="connsiteY11" fmla="*/ 82164 h 150158"/>
                    <a:gd name="connsiteX12" fmla="*/ 21872 w 302883"/>
                    <a:gd name="connsiteY12" fmla="*/ 0 h 150158"/>
                    <a:gd name="connsiteX13" fmla="*/ 14835 w 302883"/>
                    <a:gd name="connsiteY13" fmla="*/ 0 h 150158"/>
                    <a:gd name="connsiteX14" fmla="*/ 15120 w 302883"/>
                    <a:gd name="connsiteY14" fmla="*/ 8939 h 150158"/>
                    <a:gd name="connsiteX15" fmla="*/ 9224 w 302883"/>
                    <a:gd name="connsiteY15" fmla="*/ 8844 h 150158"/>
                    <a:gd name="connsiteX16" fmla="*/ 8939 w 302883"/>
                    <a:gd name="connsiteY16" fmla="*/ 0 h 150158"/>
                    <a:gd name="connsiteX17" fmla="*/ 0 w 302883"/>
                    <a:gd name="connsiteY17" fmla="*/ 0 h 150158"/>
                    <a:gd name="connsiteX18" fmla="*/ 34615 w 302883"/>
                    <a:gd name="connsiteY18" fmla="*/ 95858 h 150158"/>
                    <a:gd name="connsiteX19" fmla="*/ 77884 w 302883"/>
                    <a:gd name="connsiteY19" fmla="*/ 132375 h 150158"/>
                    <a:gd name="connsiteX20" fmla="*/ 151489 w 302883"/>
                    <a:gd name="connsiteY20" fmla="*/ 150158 h 150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02883" h="150158">
                      <a:moveTo>
                        <a:pt x="151489" y="150158"/>
                      </a:moveTo>
                      <a:cubicBezTo>
                        <a:pt x="178497" y="150158"/>
                        <a:pt x="203222" y="144167"/>
                        <a:pt x="224904" y="132375"/>
                      </a:cubicBezTo>
                      <a:cubicBezTo>
                        <a:pt x="241546" y="123246"/>
                        <a:pt x="256096" y="111073"/>
                        <a:pt x="268268" y="95858"/>
                      </a:cubicBezTo>
                      <a:cubicBezTo>
                        <a:pt x="289950" y="68755"/>
                        <a:pt x="302884" y="32904"/>
                        <a:pt x="302884" y="0"/>
                      </a:cubicBezTo>
                      <a:lnTo>
                        <a:pt x="293944" y="0"/>
                      </a:lnTo>
                      <a:cubicBezTo>
                        <a:pt x="293944" y="2948"/>
                        <a:pt x="293849" y="5896"/>
                        <a:pt x="293659" y="8844"/>
                      </a:cubicBezTo>
                      <a:lnTo>
                        <a:pt x="287763" y="8939"/>
                      </a:lnTo>
                      <a:cubicBezTo>
                        <a:pt x="287953" y="5991"/>
                        <a:pt x="288144" y="2948"/>
                        <a:pt x="288144" y="0"/>
                      </a:cubicBezTo>
                      <a:lnTo>
                        <a:pt x="281011" y="0"/>
                      </a:lnTo>
                      <a:cubicBezTo>
                        <a:pt x="281011" y="28054"/>
                        <a:pt x="269885" y="58770"/>
                        <a:pt x="251246" y="82164"/>
                      </a:cubicBezTo>
                      <a:cubicBezTo>
                        <a:pt x="234414" y="103180"/>
                        <a:pt x="203412" y="128286"/>
                        <a:pt x="151489" y="128286"/>
                      </a:cubicBezTo>
                      <a:cubicBezTo>
                        <a:pt x="99566" y="128286"/>
                        <a:pt x="68565" y="103180"/>
                        <a:pt x="51733" y="82164"/>
                      </a:cubicBezTo>
                      <a:cubicBezTo>
                        <a:pt x="33094" y="58865"/>
                        <a:pt x="21872" y="28149"/>
                        <a:pt x="21872" y="0"/>
                      </a:cubicBezTo>
                      <a:lnTo>
                        <a:pt x="14835" y="0"/>
                      </a:lnTo>
                      <a:cubicBezTo>
                        <a:pt x="14835" y="2948"/>
                        <a:pt x="14930" y="5896"/>
                        <a:pt x="15120" y="8939"/>
                      </a:cubicBezTo>
                      <a:lnTo>
                        <a:pt x="9224" y="8844"/>
                      </a:lnTo>
                      <a:cubicBezTo>
                        <a:pt x="9034" y="5896"/>
                        <a:pt x="8939" y="2948"/>
                        <a:pt x="8939" y="0"/>
                      </a:cubicBezTo>
                      <a:lnTo>
                        <a:pt x="0" y="0"/>
                      </a:lnTo>
                      <a:cubicBezTo>
                        <a:pt x="0" y="32904"/>
                        <a:pt x="12933" y="68755"/>
                        <a:pt x="34615" y="95858"/>
                      </a:cubicBezTo>
                      <a:cubicBezTo>
                        <a:pt x="46693" y="110978"/>
                        <a:pt x="61337" y="123246"/>
                        <a:pt x="77884" y="132375"/>
                      </a:cubicBezTo>
                      <a:cubicBezTo>
                        <a:pt x="99662" y="144072"/>
                        <a:pt x="124482" y="150158"/>
                        <a:pt x="151489" y="150158"/>
                      </a:cubicBezTo>
                    </a:path>
                  </a:pathLst>
                </a:custGeom>
                <a:solidFill>
                  <a:srgbClr val="0062AE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4" name="Frihåndsform: figur 403">
                  <a:extLst>
                    <a:ext uri="{FF2B5EF4-FFF2-40B4-BE49-F238E27FC236}">
                      <a16:creationId xmlns:a16="http://schemas.microsoft.com/office/drawing/2014/main" id="{D2E7F686-17B0-4AB3-B8CA-C2BB421297BC}"/>
                    </a:ext>
                  </a:extLst>
                </p:cNvPr>
                <p:cNvSpPr/>
                <p:nvPr/>
              </p:nvSpPr>
              <p:spPr>
                <a:xfrm>
                  <a:off x="10086113" y="625546"/>
                  <a:ext cx="237932" cy="408436"/>
                </a:xfrm>
                <a:custGeom>
                  <a:avLst/>
                  <a:gdLst>
                    <a:gd name="connsiteX0" fmla="*/ 209784 w 237932"/>
                    <a:gd name="connsiteY0" fmla="*/ 117350 h 408436"/>
                    <a:gd name="connsiteX1" fmla="*/ 237932 w 237932"/>
                    <a:gd name="connsiteY1" fmla="*/ 117350 h 408436"/>
                    <a:gd name="connsiteX2" fmla="*/ 237932 w 237932"/>
                    <a:gd name="connsiteY2" fmla="*/ 290426 h 408436"/>
                    <a:gd name="connsiteX3" fmla="*/ 190574 w 237932"/>
                    <a:gd name="connsiteY3" fmla="*/ 385428 h 408436"/>
                    <a:gd name="connsiteX4" fmla="*/ 46122 w 237932"/>
                    <a:gd name="connsiteY4" fmla="*/ 384477 h 408436"/>
                    <a:gd name="connsiteX5" fmla="*/ 0 w 237932"/>
                    <a:gd name="connsiteY5" fmla="*/ 290521 h 408436"/>
                    <a:gd name="connsiteX6" fmla="*/ 0 w 237932"/>
                    <a:gd name="connsiteY6" fmla="*/ 117445 h 408436"/>
                    <a:gd name="connsiteX7" fmla="*/ 27198 w 237932"/>
                    <a:gd name="connsiteY7" fmla="*/ 117445 h 408436"/>
                    <a:gd name="connsiteX8" fmla="*/ 24725 w 237932"/>
                    <a:gd name="connsiteY8" fmla="*/ 108696 h 408436"/>
                    <a:gd name="connsiteX9" fmla="*/ 24535 w 237932"/>
                    <a:gd name="connsiteY9" fmla="*/ 107840 h 408436"/>
                    <a:gd name="connsiteX10" fmla="*/ 24440 w 237932"/>
                    <a:gd name="connsiteY10" fmla="*/ 107650 h 408436"/>
                    <a:gd name="connsiteX11" fmla="*/ 25486 w 237932"/>
                    <a:gd name="connsiteY11" fmla="*/ 107079 h 408436"/>
                    <a:gd name="connsiteX12" fmla="*/ 25866 w 237932"/>
                    <a:gd name="connsiteY12" fmla="*/ 106889 h 408436"/>
                    <a:gd name="connsiteX13" fmla="*/ 28339 w 237932"/>
                    <a:gd name="connsiteY13" fmla="*/ 105653 h 408436"/>
                    <a:gd name="connsiteX14" fmla="*/ 26342 w 237932"/>
                    <a:gd name="connsiteY14" fmla="*/ 97569 h 408436"/>
                    <a:gd name="connsiteX15" fmla="*/ 26057 w 237932"/>
                    <a:gd name="connsiteY15" fmla="*/ 97760 h 408436"/>
                    <a:gd name="connsiteX16" fmla="*/ 23679 w 237932"/>
                    <a:gd name="connsiteY16" fmla="*/ 98901 h 408436"/>
                    <a:gd name="connsiteX17" fmla="*/ 22823 w 237932"/>
                    <a:gd name="connsiteY17" fmla="*/ 99281 h 408436"/>
                    <a:gd name="connsiteX18" fmla="*/ 22538 w 237932"/>
                    <a:gd name="connsiteY18" fmla="*/ 98425 h 408436"/>
                    <a:gd name="connsiteX19" fmla="*/ 19875 w 237932"/>
                    <a:gd name="connsiteY19" fmla="*/ 88630 h 408436"/>
                    <a:gd name="connsiteX20" fmla="*/ 19685 w 237932"/>
                    <a:gd name="connsiteY20" fmla="*/ 88060 h 408436"/>
                    <a:gd name="connsiteX21" fmla="*/ 20256 w 237932"/>
                    <a:gd name="connsiteY21" fmla="*/ 87774 h 408436"/>
                    <a:gd name="connsiteX22" fmla="*/ 23299 w 237932"/>
                    <a:gd name="connsiteY22" fmla="*/ 86253 h 408436"/>
                    <a:gd name="connsiteX23" fmla="*/ 6467 w 237932"/>
                    <a:gd name="connsiteY23" fmla="*/ 23394 h 408436"/>
                    <a:gd name="connsiteX24" fmla="*/ 6276 w 237932"/>
                    <a:gd name="connsiteY24" fmla="*/ 22728 h 408436"/>
                    <a:gd name="connsiteX25" fmla="*/ 6942 w 237932"/>
                    <a:gd name="connsiteY25" fmla="*/ 22443 h 408436"/>
                    <a:gd name="connsiteX26" fmla="*/ 11507 w 237932"/>
                    <a:gd name="connsiteY26" fmla="*/ 20541 h 408436"/>
                    <a:gd name="connsiteX27" fmla="*/ 15501 w 237932"/>
                    <a:gd name="connsiteY27" fmla="*/ 18924 h 408436"/>
                    <a:gd name="connsiteX28" fmla="*/ 16071 w 237932"/>
                    <a:gd name="connsiteY28" fmla="*/ 18639 h 408436"/>
                    <a:gd name="connsiteX29" fmla="*/ 16927 w 237932"/>
                    <a:gd name="connsiteY29" fmla="*/ 18354 h 408436"/>
                    <a:gd name="connsiteX30" fmla="*/ 17117 w 237932"/>
                    <a:gd name="connsiteY30" fmla="*/ 19210 h 408436"/>
                    <a:gd name="connsiteX31" fmla="*/ 19210 w 237932"/>
                    <a:gd name="connsiteY31" fmla="*/ 27768 h 408436"/>
                    <a:gd name="connsiteX32" fmla="*/ 22918 w 237932"/>
                    <a:gd name="connsiteY32" fmla="*/ 26342 h 408436"/>
                    <a:gd name="connsiteX33" fmla="*/ 25581 w 237932"/>
                    <a:gd name="connsiteY33" fmla="*/ 25391 h 408436"/>
                    <a:gd name="connsiteX34" fmla="*/ 26912 w 237932"/>
                    <a:gd name="connsiteY34" fmla="*/ 25010 h 408436"/>
                    <a:gd name="connsiteX35" fmla="*/ 25010 w 237932"/>
                    <a:gd name="connsiteY35" fmla="*/ 16262 h 408436"/>
                    <a:gd name="connsiteX36" fmla="*/ 24820 w 237932"/>
                    <a:gd name="connsiteY36" fmla="*/ 15596 h 408436"/>
                    <a:gd name="connsiteX37" fmla="*/ 25486 w 237932"/>
                    <a:gd name="connsiteY37" fmla="*/ 15406 h 408436"/>
                    <a:gd name="connsiteX38" fmla="*/ 30241 w 237932"/>
                    <a:gd name="connsiteY38" fmla="*/ 13789 h 408436"/>
                    <a:gd name="connsiteX39" fmla="*/ 35091 w 237932"/>
                    <a:gd name="connsiteY39" fmla="*/ 12267 h 408436"/>
                    <a:gd name="connsiteX40" fmla="*/ 35852 w 237932"/>
                    <a:gd name="connsiteY40" fmla="*/ 12077 h 408436"/>
                    <a:gd name="connsiteX41" fmla="*/ 35947 w 237932"/>
                    <a:gd name="connsiteY41" fmla="*/ 12838 h 408436"/>
                    <a:gd name="connsiteX42" fmla="*/ 37658 w 237932"/>
                    <a:gd name="connsiteY42" fmla="*/ 21397 h 408436"/>
                    <a:gd name="connsiteX43" fmla="*/ 38990 w 237932"/>
                    <a:gd name="connsiteY43" fmla="*/ 21016 h 408436"/>
                    <a:gd name="connsiteX44" fmla="*/ 41557 w 237932"/>
                    <a:gd name="connsiteY44" fmla="*/ 20256 h 408436"/>
                    <a:gd name="connsiteX45" fmla="*/ 43745 w 237932"/>
                    <a:gd name="connsiteY45" fmla="*/ 19590 h 408436"/>
                    <a:gd name="connsiteX46" fmla="*/ 45551 w 237932"/>
                    <a:gd name="connsiteY46" fmla="*/ 19114 h 408436"/>
                    <a:gd name="connsiteX47" fmla="*/ 44030 w 237932"/>
                    <a:gd name="connsiteY47" fmla="*/ 10366 h 408436"/>
                    <a:gd name="connsiteX48" fmla="*/ 43840 w 237932"/>
                    <a:gd name="connsiteY48" fmla="*/ 9700 h 408436"/>
                    <a:gd name="connsiteX49" fmla="*/ 44505 w 237932"/>
                    <a:gd name="connsiteY49" fmla="*/ 9510 h 408436"/>
                    <a:gd name="connsiteX50" fmla="*/ 49355 w 237932"/>
                    <a:gd name="connsiteY50" fmla="*/ 8178 h 408436"/>
                    <a:gd name="connsiteX51" fmla="*/ 51733 w 237932"/>
                    <a:gd name="connsiteY51" fmla="*/ 7608 h 408436"/>
                    <a:gd name="connsiteX52" fmla="*/ 54205 w 237932"/>
                    <a:gd name="connsiteY52" fmla="*/ 7037 h 408436"/>
                    <a:gd name="connsiteX53" fmla="*/ 54966 w 237932"/>
                    <a:gd name="connsiteY53" fmla="*/ 6847 h 408436"/>
                    <a:gd name="connsiteX54" fmla="*/ 55156 w 237932"/>
                    <a:gd name="connsiteY54" fmla="*/ 7703 h 408436"/>
                    <a:gd name="connsiteX55" fmla="*/ 59245 w 237932"/>
                    <a:gd name="connsiteY55" fmla="*/ 35471 h 408436"/>
                    <a:gd name="connsiteX56" fmla="*/ 94716 w 237932"/>
                    <a:gd name="connsiteY56" fmla="*/ 29385 h 408436"/>
                    <a:gd name="connsiteX57" fmla="*/ 93195 w 237932"/>
                    <a:gd name="connsiteY57" fmla="*/ 1997 h 408436"/>
                    <a:gd name="connsiteX58" fmla="*/ 93100 w 237932"/>
                    <a:gd name="connsiteY58" fmla="*/ 1236 h 408436"/>
                    <a:gd name="connsiteX59" fmla="*/ 93861 w 237932"/>
                    <a:gd name="connsiteY59" fmla="*/ 1141 h 408436"/>
                    <a:gd name="connsiteX60" fmla="*/ 103846 w 237932"/>
                    <a:gd name="connsiteY60" fmla="*/ 475 h 408436"/>
                    <a:gd name="connsiteX61" fmla="*/ 104607 w 237932"/>
                    <a:gd name="connsiteY61" fmla="*/ 380 h 408436"/>
                    <a:gd name="connsiteX62" fmla="*/ 104702 w 237932"/>
                    <a:gd name="connsiteY62" fmla="*/ 1141 h 408436"/>
                    <a:gd name="connsiteX63" fmla="*/ 105082 w 237932"/>
                    <a:gd name="connsiteY63" fmla="*/ 9890 h 408436"/>
                    <a:gd name="connsiteX64" fmla="*/ 106984 w 237932"/>
                    <a:gd name="connsiteY64" fmla="*/ 9795 h 408436"/>
                    <a:gd name="connsiteX65" fmla="*/ 113260 w 237932"/>
                    <a:gd name="connsiteY65" fmla="*/ 9605 h 408436"/>
                    <a:gd name="connsiteX66" fmla="*/ 113165 w 237932"/>
                    <a:gd name="connsiteY66" fmla="*/ 761 h 408436"/>
                    <a:gd name="connsiteX67" fmla="*/ 113165 w 237932"/>
                    <a:gd name="connsiteY67" fmla="*/ 95 h 408436"/>
                    <a:gd name="connsiteX68" fmla="*/ 116399 w 237932"/>
                    <a:gd name="connsiteY68" fmla="*/ 95 h 408436"/>
                    <a:gd name="connsiteX69" fmla="*/ 118871 w 237932"/>
                    <a:gd name="connsiteY69" fmla="*/ 0 h 408436"/>
                    <a:gd name="connsiteX70" fmla="*/ 121344 w 237932"/>
                    <a:gd name="connsiteY70" fmla="*/ 95 h 408436"/>
                    <a:gd name="connsiteX71" fmla="*/ 124577 w 237932"/>
                    <a:gd name="connsiteY71" fmla="*/ 95 h 408436"/>
                    <a:gd name="connsiteX72" fmla="*/ 124577 w 237932"/>
                    <a:gd name="connsiteY72" fmla="*/ 856 h 408436"/>
                    <a:gd name="connsiteX73" fmla="*/ 124482 w 237932"/>
                    <a:gd name="connsiteY73" fmla="*/ 9700 h 408436"/>
                    <a:gd name="connsiteX74" fmla="*/ 130663 w 237932"/>
                    <a:gd name="connsiteY74" fmla="*/ 9890 h 408436"/>
                    <a:gd name="connsiteX75" fmla="*/ 132755 w 237932"/>
                    <a:gd name="connsiteY75" fmla="*/ 9985 h 408436"/>
                    <a:gd name="connsiteX76" fmla="*/ 133041 w 237932"/>
                    <a:gd name="connsiteY76" fmla="*/ 1236 h 408436"/>
                    <a:gd name="connsiteX77" fmla="*/ 133136 w 237932"/>
                    <a:gd name="connsiteY77" fmla="*/ 475 h 408436"/>
                    <a:gd name="connsiteX78" fmla="*/ 133896 w 237932"/>
                    <a:gd name="connsiteY78" fmla="*/ 571 h 408436"/>
                    <a:gd name="connsiteX79" fmla="*/ 143882 w 237932"/>
                    <a:gd name="connsiteY79" fmla="*/ 1236 h 408436"/>
                    <a:gd name="connsiteX80" fmla="*/ 144642 w 237932"/>
                    <a:gd name="connsiteY80" fmla="*/ 1331 h 408436"/>
                    <a:gd name="connsiteX81" fmla="*/ 144547 w 237932"/>
                    <a:gd name="connsiteY81" fmla="*/ 2092 h 408436"/>
                    <a:gd name="connsiteX82" fmla="*/ 143026 w 237932"/>
                    <a:gd name="connsiteY82" fmla="*/ 29385 h 408436"/>
                    <a:gd name="connsiteX83" fmla="*/ 178021 w 237932"/>
                    <a:gd name="connsiteY83" fmla="*/ 35281 h 408436"/>
                    <a:gd name="connsiteX84" fmla="*/ 182111 w 237932"/>
                    <a:gd name="connsiteY84" fmla="*/ 7418 h 408436"/>
                    <a:gd name="connsiteX85" fmla="*/ 182301 w 237932"/>
                    <a:gd name="connsiteY85" fmla="*/ 6562 h 408436"/>
                    <a:gd name="connsiteX86" fmla="*/ 183061 w 237932"/>
                    <a:gd name="connsiteY86" fmla="*/ 6752 h 408436"/>
                    <a:gd name="connsiteX87" fmla="*/ 185534 w 237932"/>
                    <a:gd name="connsiteY87" fmla="*/ 7322 h 408436"/>
                    <a:gd name="connsiteX88" fmla="*/ 188007 w 237932"/>
                    <a:gd name="connsiteY88" fmla="*/ 7893 h 408436"/>
                    <a:gd name="connsiteX89" fmla="*/ 192856 w 237932"/>
                    <a:gd name="connsiteY89" fmla="*/ 9129 h 408436"/>
                    <a:gd name="connsiteX90" fmla="*/ 193522 w 237932"/>
                    <a:gd name="connsiteY90" fmla="*/ 9319 h 408436"/>
                    <a:gd name="connsiteX91" fmla="*/ 193332 w 237932"/>
                    <a:gd name="connsiteY91" fmla="*/ 9985 h 408436"/>
                    <a:gd name="connsiteX92" fmla="*/ 191810 w 237932"/>
                    <a:gd name="connsiteY92" fmla="*/ 18734 h 408436"/>
                    <a:gd name="connsiteX93" fmla="*/ 193617 w 237932"/>
                    <a:gd name="connsiteY93" fmla="*/ 19210 h 408436"/>
                    <a:gd name="connsiteX94" fmla="*/ 195804 w 237932"/>
                    <a:gd name="connsiteY94" fmla="*/ 19875 h 408436"/>
                    <a:gd name="connsiteX95" fmla="*/ 198372 w 237932"/>
                    <a:gd name="connsiteY95" fmla="*/ 20636 h 408436"/>
                    <a:gd name="connsiteX96" fmla="*/ 199608 w 237932"/>
                    <a:gd name="connsiteY96" fmla="*/ 21016 h 408436"/>
                    <a:gd name="connsiteX97" fmla="*/ 201320 w 237932"/>
                    <a:gd name="connsiteY97" fmla="*/ 12458 h 408436"/>
                    <a:gd name="connsiteX98" fmla="*/ 201510 w 237932"/>
                    <a:gd name="connsiteY98" fmla="*/ 11697 h 408436"/>
                    <a:gd name="connsiteX99" fmla="*/ 202271 w 237932"/>
                    <a:gd name="connsiteY99" fmla="*/ 11887 h 408436"/>
                    <a:gd name="connsiteX100" fmla="*/ 207121 w 237932"/>
                    <a:gd name="connsiteY100" fmla="*/ 13409 h 408436"/>
                    <a:gd name="connsiteX101" fmla="*/ 211876 w 237932"/>
                    <a:gd name="connsiteY101" fmla="*/ 15025 h 408436"/>
                    <a:gd name="connsiteX102" fmla="*/ 212542 w 237932"/>
                    <a:gd name="connsiteY102" fmla="*/ 15216 h 408436"/>
                    <a:gd name="connsiteX103" fmla="*/ 212351 w 237932"/>
                    <a:gd name="connsiteY103" fmla="*/ 15881 h 408436"/>
                    <a:gd name="connsiteX104" fmla="*/ 210449 w 237932"/>
                    <a:gd name="connsiteY104" fmla="*/ 24630 h 408436"/>
                    <a:gd name="connsiteX105" fmla="*/ 211781 w 237932"/>
                    <a:gd name="connsiteY105" fmla="*/ 25106 h 408436"/>
                    <a:gd name="connsiteX106" fmla="*/ 214443 w 237932"/>
                    <a:gd name="connsiteY106" fmla="*/ 26057 h 408436"/>
                    <a:gd name="connsiteX107" fmla="*/ 218152 w 237932"/>
                    <a:gd name="connsiteY107" fmla="*/ 27483 h 408436"/>
                    <a:gd name="connsiteX108" fmla="*/ 220244 w 237932"/>
                    <a:gd name="connsiteY108" fmla="*/ 18924 h 408436"/>
                    <a:gd name="connsiteX109" fmla="*/ 220435 w 237932"/>
                    <a:gd name="connsiteY109" fmla="*/ 18068 h 408436"/>
                    <a:gd name="connsiteX110" fmla="*/ 221290 w 237932"/>
                    <a:gd name="connsiteY110" fmla="*/ 18354 h 408436"/>
                    <a:gd name="connsiteX111" fmla="*/ 221861 w 237932"/>
                    <a:gd name="connsiteY111" fmla="*/ 18639 h 408436"/>
                    <a:gd name="connsiteX112" fmla="*/ 225855 w 237932"/>
                    <a:gd name="connsiteY112" fmla="*/ 20256 h 408436"/>
                    <a:gd name="connsiteX113" fmla="*/ 230420 w 237932"/>
                    <a:gd name="connsiteY113" fmla="*/ 22158 h 408436"/>
                    <a:gd name="connsiteX114" fmla="*/ 231085 w 237932"/>
                    <a:gd name="connsiteY114" fmla="*/ 22443 h 408436"/>
                    <a:gd name="connsiteX115" fmla="*/ 230895 w 237932"/>
                    <a:gd name="connsiteY115" fmla="*/ 23109 h 408436"/>
                    <a:gd name="connsiteX116" fmla="*/ 214158 w 237932"/>
                    <a:gd name="connsiteY116" fmla="*/ 85682 h 408436"/>
                    <a:gd name="connsiteX117" fmla="*/ 217962 w 237932"/>
                    <a:gd name="connsiteY117" fmla="*/ 87489 h 408436"/>
                    <a:gd name="connsiteX118" fmla="*/ 218533 w 237932"/>
                    <a:gd name="connsiteY118" fmla="*/ 87774 h 408436"/>
                    <a:gd name="connsiteX119" fmla="*/ 218342 w 237932"/>
                    <a:gd name="connsiteY119" fmla="*/ 88345 h 408436"/>
                    <a:gd name="connsiteX120" fmla="*/ 215394 w 237932"/>
                    <a:gd name="connsiteY120" fmla="*/ 99091 h 408436"/>
                    <a:gd name="connsiteX121" fmla="*/ 214539 w 237932"/>
                    <a:gd name="connsiteY121" fmla="*/ 98711 h 408436"/>
                    <a:gd name="connsiteX122" fmla="*/ 212161 w 237932"/>
                    <a:gd name="connsiteY122" fmla="*/ 97569 h 408436"/>
                    <a:gd name="connsiteX123" fmla="*/ 211305 w 237932"/>
                    <a:gd name="connsiteY123" fmla="*/ 97094 h 408436"/>
                    <a:gd name="connsiteX124" fmla="*/ 209118 w 237932"/>
                    <a:gd name="connsiteY124" fmla="*/ 105748 h 408436"/>
                    <a:gd name="connsiteX125" fmla="*/ 211400 w 237932"/>
                    <a:gd name="connsiteY125" fmla="*/ 106889 h 408436"/>
                    <a:gd name="connsiteX126" fmla="*/ 212446 w 237932"/>
                    <a:gd name="connsiteY126" fmla="*/ 107364 h 408436"/>
                    <a:gd name="connsiteX127" fmla="*/ 212161 w 237932"/>
                    <a:gd name="connsiteY127" fmla="*/ 108506 h 408436"/>
                    <a:gd name="connsiteX128" fmla="*/ 209784 w 237932"/>
                    <a:gd name="connsiteY128" fmla="*/ 117350 h 408436"/>
                    <a:gd name="connsiteX129" fmla="*/ 209784 w 237932"/>
                    <a:gd name="connsiteY129" fmla="*/ 117350 h 408436"/>
                    <a:gd name="connsiteX130" fmla="*/ 114877 w 237932"/>
                    <a:gd name="connsiteY130" fmla="*/ 64190 h 408436"/>
                    <a:gd name="connsiteX131" fmla="*/ 121914 w 237932"/>
                    <a:gd name="connsiteY131" fmla="*/ 64190 h 408436"/>
                    <a:gd name="connsiteX132" fmla="*/ 122199 w 237932"/>
                    <a:gd name="connsiteY132" fmla="*/ 40701 h 408436"/>
                    <a:gd name="connsiteX133" fmla="*/ 122390 w 237932"/>
                    <a:gd name="connsiteY133" fmla="*/ 28909 h 408436"/>
                    <a:gd name="connsiteX134" fmla="*/ 118491 w 237932"/>
                    <a:gd name="connsiteY134" fmla="*/ 24915 h 408436"/>
                    <a:gd name="connsiteX135" fmla="*/ 114592 w 237932"/>
                    <a:gd name="connsiteY135" fmla="*/ 28909 h 408436"/>
                    <a:gd name="connsiteX136" fmla="*/ 114687 w 237932"/>
                    <a:gd name="connsiteY136" fmla="*/ 38324 h 408436"/>
                    <a:gd name="connsiteX137" fmla="*/ 114782 w 237932"/>
                    <a:gd name="connsiteY137" fmla="*/ 44505 h 408436"/>
                    <a:gd name="connsiteX138" fmla="*/ 114877 w 237932"/>
                    <a:gd name="connsiteY138" fmla="*/ 64190 h 408436"/>
                    <a:gd name="connsiteX139" fmla="*/ 190669 w 237932"/>
                    <a:gd name="connsiteY139" fmla="*/ 75697 h 408436"/>
                    <a:gd name="connsiteX140" fmla="*/ 197231 w 237932"/>
                    <a:gd name="connsiteY140" fmla="*/ 77884 h 408436"/>
                    <a:gd name="connsiteX141" fmla="*/ 198372 w 237932"/>
                    <a:gd name="connsiteY141" fmla="*/ 72654 h 408436"/>
                    <a:gd name="connsiteX142" fmla="*/ 202842 w 237932"/>
                    <a:gd name="connsiteY142" fmla="*/ 52779 h 408436"/>
                    <a:gd name="connsiteX143" fmla="*/ 203793 w 237932"/>
                    <a:gd name="connsiteY143" fmla="*/ 48309 h 408436"/>
                    <a:gd name="connsiteX144" fmla="*/ 204744 w 237932"/>
                    <a:gd name="connsiteY144" fmla="*/ 44220 h 408436"/>
                    <a:gd name="connsiteX145" fmla="*/ 204839 w 237932"/>
                    <a:gd name="connsiteY145" fmla="*/ 43079 h 408436"/>
                    <a:gd name="connsiteX146" fmla="*/ 201796 w 237932"/>
                    <a:gd name="connsiteY146" fmla="*/ 39465 h 408436"/>
                    <a:gd name="connsiteX147" fmla="*/ 200749 w 237932"/>
                    <a:gd name="connsiteY147" fmla="*/ 39370 h 408436"/>
                    <a:gd name="connsiteX148" fmla="*/ 197136 w 237932"/>
                    <a:gd name="connsiteY148" fmla="*/ 42603 h 408436"/>
                    <a:gd name="connsiteX149" fmla="*/ 196375 w 237932"/>
                    <a:gd name="connsiteY149" fmla="*/ 46502 h 408436"/>
                    <a:gd name="connsiteX150" fmla="*/ 195900 w 237932"/>
                    <a:gd name="connsiteY150" fmla="*/ 48785 h 408436"/>
                    <a:gd name="connsiteX151" fmla="*/ 194663 w 237932"/>
                    <a:gd name="connsiteY151" fmla="*/ 55251 h 408436"/>
                    <a:gd name="connsiteX152" fmla="*/ 190669 w 237932"/>
                    <a:gd name="connsiteY152" fmla="*/ 75697 h 408436"/>
                    <a:gd name="connsiteX153" fmla="*/ 46788 w 237932"/>
                    <a:gd name="connsiteY153" fmla="*/ 76363 h 408436"/>
                    <a:gd name="connsiteX154" fmla="*/ 44125 w 237932"/>
                    <a:gd name="connsiteY154" fmla="*/ 63049 h 408436"/>
                    <a:gd name="connsiteX155" fmla="*/ 41367 w 237932"/>
                    <a:gd name="connsiteY155" fmla="*/ 49070 h 408436"/>
                    <a:gd name="connsiteX156" fmla="*/ 40892 w 237932"/>
                    <a:gd name="connsiteY156" fmla="*/ 46788 h 408436"/>
                    <a:gd name="connsiteX157" fmla="*/ 40131 w 237932"/>
                    <a:gd name="connsiteY157" fmla="*/ 42889 h 408436"/>
                    <a:gd name="connsiteX158" fmla="*/ 36517 w 237932"/>
                    <a:gd name="connsiteY158" fmla="*/ 39655 h 408436"/>
                    <a:gd name="connsiteX159" fmla="*/ 35471 w 237932"/>
                    <a:gd name="connsiteY159" fmla="*/ 39751 h 408436"/>
                    <a:gd name="connsiteX160" fmla="*/ 32428 w 237932"/>
                    <a:gd name="connsiteY160" fmla="*/ 43364 h 408436"/>
                    <a:gd name="connsiteX161" fmla="*/ 32523 w 237932"/>
                    <a:gd name="connsiteY161" fmla="*/ 44410 h 408436"/>
                    <a:gd name="connsiteX162" fmla="*/ 33664 w 237932"/>
                    <a:gd name="connsiteY162" fmla="*/ 49736 h 408436"/>
                    <a:gd name="connsiteX163" fmla="*/ 34330 w 237932"/>
                    <a:gd name="connsiteY163" fmla="*/ 52969 h 408436"/>
                    <a:gd name="connsiteX164" fmla="*/ 38134 w 237932"/>
                    <a:gd name="connsiteY164" fmla="*/ 70182 h 408436"/>
                    <a:gd name="connsiteX165" fmla="*/ 40036 w 237932"/>
                    <a:gd name="connsiteY165" fmla="*/ 78550 h 408436"/>
                    <a:gd name="connsiteX166" fmla="*/ 46788 w 237932"/>
                    <a:gd name="connsiteY166" fmla="*/ 76363 h 408436"/>
                    <a:gd name="connsiteX167" fmla="*/ 206265 w 237932"/>
                    <a:gd name="connsiteY167" fmla="*/ 117350 h 408436"/>
                    <a:gd name="connsiteX168" fmla="*/ 201415 w 237932"/>
                    <a:gd name="connsiteY168" fmla="*/ 114877 h 408436"/>
                    <a:gd name="connsiteX169" fmla="*/ 194378 w 237932"/>
                    <a:gd name="connsiteY169" fmla="*/ 111549 h 408436"/>
                    <a:gd name="connsiteX170" fmla="*/ 187151 w 237932"/>
                    <a:gd name="connsiteY170" fmla="*/ 108601 h 408436"/>
                    <a:gd name="connsiteX171" fmla="*/ 181160 w 237932"/>
                    <a:gd name="connsiteY171" fmla="*/ 106413 h 408436"/>
                    <a:gd name="connsiteX172" fmla="*/ 179828 w 237932"/>
                    <a:gd name="connsiteY172" fmla="*/ 105938 h 408436"/>
                    <a:gd name="connsiteX173" fmla="*/ 172791 w 237932"/>
                    <a:gd name="connsiteY173" fmla="*/ 103751 h 408436"/>
                    <a:gd name="connsiteX174" fmla="*/ 172601 w 237932"/>
                    <a:gd name="connsiteY174" fmla="*/ 103751 h 408436"/>
                    <a:gd name="connsiteX175" fmla="*/ 172411 w 237932"/>
                    <a:gd name="connsiteY175" fmla="*/ 103656 h 408436"/>
                    <a:gd name="connsiteX176" fmla="*/ 152440 w 237932"/>
                    <a:gd name="connsiteY176" fmla="*/ 98901 h 408436"/>
                    <a:gd name="connsiteX177" fmla="*/ 137986 w 237932"/>
                    <a:gd name="connsiteY177" fmla="*/ 96809 h 408436"/>
                    <a:gd name="connsiteX178" fmla="*/ 130188 w 237932"/>
                    <a:gd name="connsiteY178" fmla="*/ 96143 h 408436"/>
                    <a:gd name="connsiteX179" fmla="*/ 127905 w 237932"/>
                    <a:gd name="connsiteY179" fmla="*/ 96048 h 408436"/>
                    <a:gd name="connsiteX180" fmla="*/ 126764 w 237932"/>
                    <a:gd name="connsiteY180" fmla="*/ 95953 h 408436"/>
                    <a:gd name="connsiteX181" fmla="*/ 126289 w 237932"/>
                    <a:gd name="connsiteY181" fmla="*/ 95953 h 408436"/>
                    <a:gd name="connsiteX182" fmla="*/ 118396 w 237932"/>
                    <a:gd name="connsiteY182" fmla="*/ 95763 h 408436"/>
                    <a:gd name="connsiteX183" fmla="*/ 110598 w 237932"/>
                    <a:gd name="connsiteY183" fmla="*/ 95953 h 408436"/>
                    <a:gd name="connsiteX184" fmla="*/ 110027 w 237932"/>
                    <a:gd name="connsiteY184" fmla="*/ 95953 h 408436"/>
                    <a:gd name="connsiteX185" fmla="*/ 108981 w 237932"/>
                    <a:gd name="connsiteY185" fmla="*/ 96048 h 408436"/>
                    <a:gd name="connsiteX186" fmla="*/ 106699 w 237932"/>
                    <a:gd name="connsiteY186" fmla="*/ 96143 h 408436"/>
                    <a:gd name="connsiteX187" fmla="*/ 98901 w 237932"/>
                    <a:gd name="connsiteY187" fmla="*/ 96809 h 408436"/>
                    <a:gd name="connsiteX188" fmla="*/ 84351 w 237932"/>
                    <a:gd name="connsiteY188" fmla="*/ 98901 h 408436"/>
                    <a:gd name="connsiteX189" fmla="*/ 64381 w 237932"/>
                    <a:gd name="connsiteY189" fmla="*/ 103656 h 408436"/>
                    <a:gd name="connsiteX190" fmla="*/ 56963 w 237932"/>
                    <a:gd name="connsiteY190" fmla="*/ 105938 h 408436"/>
                    <a:gd name="connsiteX191" fmla="*/ 49641 w 237932"/>
                    <a:gd name="connsiteY191" fmla="*/ 108601 h 408436"/>
                    <a:gd name="connsiteX192" fmla="*/ 42413 w 237932"/>
                    <a:gd name="connsiteY192" fmla="*/ 111549 h 408436"/>
                    <a:gd name="connsiteX193" fmla="*/ 35281 w 237932"/>
                    <a:gd name="connsiteY193" fmla="*/ 114877 h 408436"/>
                    <a:gd name="connsiteX194" fmla="*/ 30431 w 237932"/>
                    <a:gd name="connsiteY194" fmla="*/ 117350 h 408436"/>
                    <a:gd name="connsiteX195" fmla="*/ 206265 w 237932"/>
                    <a:gd name="connsiteY195" fmla="*/ 117350 h 40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</a:cxnLst>
                  <a:rect l="l" t="t" r="r" b="b"/>
                  <a:pathLst>
                    <a:path w="237932" h="408436">
                      <a:moveTo>
                        <a:pt x="209784" y="117350"/>
                      </a:moveTo>
                      <a:lnTo>
                        <a:pt x="237932" y="117350"/>
                      </a:lnTo>
                      <a:lnTo>
                        <a:pt x="237932" y="290426"/>
                      </a:lnTo>
                      <a:cubicBezTo>
                        <a:pt x="237932" y="319335"/>
                        <a:pt x="223763" y="360227"/>
                        <a:pt x="190574" y="385428"/>
                      </a:cubicBezTo>
                      <a:cubicBezTo>
                        <a:pt x="149112" y="417570"/>
                        <a:pt x="82354" y="414908"/>
                        <a:pt x="46122" y="384477"/>
                      </a:cubicBezTo>
                      <a:cubicBezTo>
                        <a:pt x="13789" y="359181"/>
                        <a:pt x="0" y="318955"/>
                        <a:pt x="0" y="290521"/>
                      </a:cubicBezTo>
                      <a:lnTo>
                        <a:pt x="0" y="117445"/>
                      </a:lnTo>
                      <a:lnTo>
                        <a:pt x="27198" y="117445"/>
                      </a:lnTo>
                      <a:lnTo>
                        <a:pt x="24725" y="108696"/>
                      </a:lnTo>
                      <a:lnTo>
                        <a:pt x="24535" y="107840"/>
                      </a:lnTo>
                      <a:lnTo>
                        <a:pt x="24440" y="107650"/>
                      </a:lnTo>
                      <a:lnTo>
                        <a:pt x="25486" y="107079"/>
                      </a:lnTo>
                      <a:cubicBezTo>
                        <a:pt x="25581" y="106984"/>
                        <a:pt x="25676" y="106984"/>
                        <a:pt x="25866" y="106889"/>
                      </a:cubicBezTo>
                      <a:cubicBezTo>
                        <a:pt x="26532" y="106509"/>
                        <a:pt x="27388" y="106128"/>
                        <a:pt x="28339" y="105653"/>
                      </a:cubicBezTo>
                      <a:lnTo>
                        <a:pt x="26342" y="97569"/>
                      </a:lnTo>
                      <a:lnTo>
                        <a:pt x="26057" y="97760"/>
                      </a:lnTo>
                      <a:cubicBezTo>
                        <a:pt x="25010" y="98235"/>
                        <a:pt x="24155" y="98711"/>
                        <a:pt x="23679" y="98901"/>
                      </a:cubicBezTo>
                      <a:lnTo>
                        <a:pt x="22823" y="99281"/>
                      </a:lnTo>
                      <a:lnTo>
                        <a:pt x="22538" y="98425"/>
                      </a:lnTo>
                      <a:lnTo>
                        <a:pt x="19875" y="88630"/>
                      </a:lnTo>
                      <a:lnTo>
                        <a:pt x="19685" y="88060"/>
                      </a:lnTo>
                      <a:lnTo>
                        <a:pt x="20256" y="87774"/>
                      </a:lnTo>
                      <a:cubicBezTo>
                        <a:pt x="20826" y="87489"/>
                        <a:pt x="22062" y="86823"/>
                        <a:pt x="23299" y="86253"/>
                      </a:cubicBezTo>
                      <a:lnTo>
                        <a:pt x="6467" y="23394"/>
                      </a:lnTo>
                      <a:lnTo>
                        <a:pt x="6276" y="22728"/>
                      </a:lnTo>
                      <a:lnTo>
                        <a:pt x="6942" y="22443"/>
                      </a:lnTo>
                      <a:cubicBezTo>
                        <a:pt x="8464" y="21777"/>
                        <a:pt x="9985" y="21112"/>
                        <a:pt x="11507" y="20541"/>
                      </a:cubicBezTo>
                      <a:cubicBezTo>
                        <a:pt x="12838" y="19970"/>
                        <a:pt x="14169" y="19495"/>
                        <a:pt x="15501" y="18924"/>
                      </a:cubicBezTo>
                      <a:cubicBezTo>
                        <a:pt x="15691" y="18829"/>
                        <a:pt x="15881" y="18829"/>
                        <a:pt x="16071" y="18639"/>
                      </a:cubicBezTo>
                      <a:lnTo>
                        <a:pt x="16927" y="18354"/>
                      </a:lnTo>
                      <a:lnTo>
                        <a:pt x="17117" y="19210"/>
                      </a:lnTo>
                      <a:lnTo>
                        <a:pt x="19210" y="27768"/>
                      </a:lnTo>
                      <a:cubicBezTo>
                        <a:pt x="20446" y="27293"/>
                        <a:pt x="21682" y="26817"/>
                        <a:pt x="22918" y="26342"/>
                      </a:cubicBezTo>
                      <a:cubicBezTo>
                        <a:pt x="23774" y="25961"/>
                        <a:pt x="24630" y="25676"/>
                        <a:pt x="25581" y="25391"/>
                      </a:cubicBezTo>
                      <a:cubicBezTo>
                        <a:pt x="26057" y="25296"/>
                        <a:pt x="26437" y="25201"/>
                        <a:pt x="26912" y="25010"/>
                      </a:cubicBezTo>
                      <a:lnTo>
                        <a:pt x="25010" y="16262"/>
                      </a:lnTo>
                      <a:lnTo>
                        <a:pt x="24820" y="15596"/>
                      </a:lnTo>
                      <a:lnTo>
                        <a:pt x="25486" y="15406"/>
                      </a:lnTo>
                      <a:cubicBezTo>
                        <a:pt x="27008" y="14835"/>
                        <a:pt x="28624" y="14360"/>
                        <a:pt x="30241" y="13789"/>
                      </a:cubicBezTo>
                      <a:cubicBezTo>
                        <a:pt x="31857" y="13218"/>
                        <a:pt x="33379" y="12648"/>
                        <a:pt x="35091" y="12267"/>
                      </a:cubicBezTo>
                      <a:lnTo>
                        <a:pt x="35852" y="12077"/>
                      </a:lnTo>
                      <a:lnTo>
                        <a:pt x="35947" y="12838"/>
                      </a:lnTo>
                      <a:lnTo>
                        <a:pt x="37658" y="21397"/>
                      </a:lnTo>
                      <a:cubicBezTo>
                        <a:pt x="38134" y="21302"/>
                        <a:pt x="38514" y="21207"/>
                        <a:pt x="38990" y="21016"/>
                      </a:cubicBezTo>
                      <a:cubicBezTo>
                        <a:pt x="39846" y="20731"/>
                        <a:pt x="40701" y="20541"/>
                        <a:pt x="41557" y="20256"/>
                      </a:cubicBezTo>
                      <a:cubicBezTo>
                        <a:pt x="42223" y="19970"/>
                        <a:pt x="42984" y="19780"/>
                        <a:pt x="43745" y="19590"/>
                      </a:cubicBezTo>
                      <a:cubicBezTo>
                        <a:pt x="44315" y="19400"/>
                        <a:pt x="44886" y="19210"/>
                        <a:pt x="45551" y="19114"/>
                      </a:cubicBezTo>
                      <a:lnTo>
                        <a:pt x="44030" y="10366"/>
                      </a:lnTo>
                      <a:lnTo>
                        <a:pt x="43840" y="9700"/>
                      </a:lnTo>
                      <a:lnTo>
                        <a:pt x="44505" y="9510"/>
                      </a:lnTo>
                      <a:cubicBezTo>
                        <a:pt x="46122" y="9034"/>
                        <a:pt x="47739" y="8654"/>
                        <a:pt x="49355" y="8178"/>
                      </a:cubicBezTo>
                      <a:cubicBezTo>
                        <a:pt x="50211" y="7988"/>
                        <a:pt x="50972" y="7798"/>
                        <a:pt x="51733" y="7608"/>
                      </a:cubicBezTo>
                      <a:cubicBezTo>
                        <a:pt x="52493" y="7418"/>
                        <a:pt x="53349" y="7227"/>
                        <a:pt x="54205" y="7037"/>
                      </a:cubicBezTo>
                      <a:lnTo>
                        <a:pt x="54966" y="6847"/>
                      </a:lnTo>
                      <a:lnTo>
                        <a:pt x="55156" y="7703"/>
                      </a:lnTo>
                      <a:lnTo>
                        <a:pt x="59245" y="35471"/>
                      </a:lnTo>
                      <a:cubicBezTo>
                        <a:pt x="70277" y="32904"/>
                        <a:pt x="82164" y="30716"/>
                        <a:pt x="94716" y="29385"/>
                      </a:cubicBezTo>
                      <a:lnTo>
                        <a:pt x="93195" y="1997"/>
                      </a:lnTo>
                      <a:lnTo>
                        <a:pt x="93100" y="1236"/>
                      </a:lnTo>
                      <a:lnTo>
                        <a:pt x="93861" y="1141"/>
                      </a:lnTo>
                      <a:cubicBezTo>
                        <a:pt x="95572" y="1046"/>
                        <a:pt x="102134" y="571"/>
                        <a:pt x="103846" y="475"/>
                      </a:cubicBezTo>
                      <a:lnTo>
                        <a:pt x="104607" y="380"/>
                      </a:lnTo>
                      <a:lnTo>
                        <a:pt x="104702" y="1141"/>
                      </a:lnTo>
                      <a:lnTo>
                        <a:pt x="105082" y="9890"/>
                      </a:lnTo>
                      <a:cubicBezTo>
                        <a:pt x="105558" y="9890"/>
                        <a:pt x="106223" y="9795"/>
                        <a:pt x="106984" y="9795"/>
                      </a:cubicBezTo>
                      <a:cubicBezTo>
                        <a:pt x="109076" y="9700"/>
                        <a:pt x="111739" y="9605"/>
                        <a:pt x="113260" y="9605"/>
                      </a:cubicBezTo>
                      <a:lnTo>
                        <a:pt x="113165" y="761"/>
                      </a:lnTo>
                      <a:lnTo>
                        <a:pt x="113165" y="95"/>
                      </a:lnTo>
                      <a:lnTo>
                        <a:pt x="116399" y="95"/>
                      </a:lnTo>
                      <a:cubicBezTo>
                        <a:pt x="117159" y="95"/>
                        <a:pt x="118015" y="0"/>
                        <a:pt x="118871" y="0"/>
                      </a:cubicBezTo>
                      <a:cubicBezTo>
                        <a:pt x="119632" y="0"/>
                        <a:pt x="120488" y="95"/>
                        <a:pt x="121344" y="95"/>
                      </a:cubicBezTo>
                      <a:lnTo>
                        <a:pt x="124577" y="95"/>
                      </a:lnTo>
                      <a:lnTo>
                        <a:pt x="124577" y="856"/>
                      </a:lnTo>
                      <a:lnTo>
                        <a:pt x="124482" y="9700"/>
                      </a:lnTo>
                      <a:cubicBezTo>
                        <a:pt x="126003" y="9700"/>
                        <a:pt x="128571" y="9795"/>
                        <a:pt x="130663" y="9890"/>
                      </a:cubicBezTo>
                      <a:cubicBezTo>
                        <a:pt x="131424" y="9890"/>
                        <a:pt x="132185" y="9985"/>
                        <a:pt x="132755" y="9985"/>
                      </a:cubicBezTo>
                      <a:lnTo>
                        <a:pt x="133041" y="1236"/>
                      </a:lnTo>
                      <a:lnTo>
                        <a:pt x="133136" y="475"/>
                      </a:lnTo>
                      <a:lnTo>
                        <a:pt x="133896" y="571"/>
                      </a:lnTo>
                      <a:cubicBezTo>
                        <a:pt x="135608" y="571"/>
                        <a:pt x="142170" y="1141"/>
                        <a:pt x="143882" y="1236"/>
                      </a:cubicBezTo>
                      <a:lnTo>
                        <a:pt x="144642" y="1331"/>
                      </a:lnTo>
                      <a:lnTo>
                        <a:pt x="144547" y="2092"/>
                      </a:lnTo>
                      <a:lnTo>
                        <a:pt x="143026" y="29385"/>
                      </a:lnTo>
                      <a:cubicBezTo>
                        <a:pt x="155388" y="30716"/>
                        <a:pt x="167180" y="32713"/>
                        <a:pt x="178021" y="35281"/>
                      </a:cubicBezTo>
                      <a:lnTo>
                        <a:pt x="182111" y="7418"/>
                      </a:lnTo>
                      <a:lnTo>
                        <a:pt x="182301" y="6562"/>
                      </a:lnTo>
                      <a:lnTo>
                        <a:pt x="183061" y="6752"/>
                      </a:lnTo>
                      <a:cubicBezTo>
                        <a:pt x="183917" y="6942"/>
                        <a:pt x="184678" y="7132"/>
                        <a:pt x="185534" y="7322"/>
                      </a:cubicBezTo>
                      <a:cubicBezTo>
                        <a:pt x="186390" y="7513"/>
                        <a:pt x="187151" y="7703"/>
                        <a:pt x="188007" y="7893"/>
                      </a:cubicBezTo>
                      <a:cubicBezTo>
                        <a:pt x="189623" y="8273"/>
                        <a:pt x="191240" y="8654"/>
                        <a:pt x="192856" y="9129"/>
                      </a:cubicBezTo>
                      <a:lnTo>
                        <a:pt x="193522" y="9319"/>
                      </a:lnTo>
                      <a:lnTo>
                        <a:pt x="193332" y="9985"/>
                      </a:lnTo>
                      <a:lnTo>
                        <a:pt x="191810" y="18734"/>
                      </a:lnTo>
                      <a:cubicBezTo>
                        <a:pt x="192381" y="18924"/>
                        <a:pt x="193047" y="19114"/>
                        <a:pt x="193617" y="19210"/>
                      </a:cubicBezTo>
                      <a:cubicBezTo>
                        <a:pt x="194378" y="19400"/>
                        <a:pt x="195139" y="19590"/>
                        <a:pt x="195804" y="19875"/>
                      </a:cubicBezTo>
                      <a:cubicBezTo>
                        <a:pt x="196660" y="20161"/>
                        <a:pt x="197516" y="20351"/>
                        <a:pt x="198372" y="20636"/>
                      </a:cubicBezTo>
                      <a:cubicBezTo>
                        <a:pt x="198752" y="20826"/>
                        <a:pt x="199228" y="20921"/>
                        <a:pt x="199608" y="21016"/>
                      </a:cubicBezTo>
                      <a:lnTo>
                        <a:pt x="201320" y="12458"/>
                      </a:lnTo>
                      <a:lnTo>
                        <a:pt x="201510" y="11697"/>
                      </a:lnTo>
                      <a:lnTo>
                        <a:pt x="202271" y="11887"/>
                      </a:lnTo>
                      <a:cubicBezTo>
                        <a:pt x="203888" y="12363"/>
                        <a:pt x="205504" y="12838"/>
                        <a:pt x="207121" y="13409"/>
                      </a:cubicBezTo>
                      <a:cubicBezTo>
                        <a:pt x="208643" y="13884"/>
                        <a:pt x="210259" y="14455"/>
                        <a:pt x="211876" y="15025"/>
                      </a:cubicBezTo>
                      <a:lnTo>
                        <a:pt x="212542" y="15216"/>
                      </a:lnTo>
                      <a:lnTo>
                        <a:pt x="212351" y="15881"/>
                      </a:lnTo>
                      <a:lnTo>
                        <a:pt x="210449" y="24630"/>
                      </a:lnTo>
                      <a:cubicBezTo>
                        <a:pt x="210925" y="24820"/>
                        <a:pt x="211305" y="24915"/>
                        <a:pt x="211781" y="25106"/>
                      </a:cubicBezTo>
                      <a:cubicBezTo>
                        <a:pt x="212637" y="25391"/>
                        <a:pt x="213492" y="25676"/>
                        <a:pt x="214443" y="26057"/>
                      </a:cubicBezTo>
                      <a:cubicBezTo>
                        <a:pt x="215680" y="26532"/>
                        <a:pt x="216916" y="27008"/>
                        <a:pt x="218152" y="27483"/>
                      </a:cubicBezTo>
                      <a:lnTo>
                        <a:pt x="220244" y="18924"/>
                      </a:lnTo>
                      <a:lnTo>
                        <a:pt x="220435" y="18068"/>
                      </a:lnTo>
                      <a:lnTo>
                        <a:pt x="221290" y="18354"/>
                      </a:lnTo>
                      <a:cubicBezTo>
                        <a:pt x="221481" y="18449"/>
                        <a:pt x="221671" y="18544"/>
                        <a:pt x="221861" y="18639"/>
                      </a:cubicBezTo>
                      <a:cubicBezTo>
                        <a:pt x="223192" y="19114"/>
                        <a:pt x="224524" y="19590"/>
                        <a:pt x="225855" y="20256"/>
                      </a:cubicBezTo>
                      <a:cubicBezTo>
                        <a:pt x="227377" y="20826"/>
                        <a:pt x="228803" y="21492"/>
                        <a:pt x="230420" y="22158"/>
                      </a:cubicBezTo>
                      <a:lnTo>
                        <a:pt x="231085" y="22443"/>
                      </a:lnTo>
                      <a:lnTo>
                        <a:pt x="230895" y="23109"/>
                      </a:lnTo>
                      <a:lnTo>
                        <a:pt x="214158" y="85682"/>
                      </a:lnTo>
                      <a:cubicBezTo>
                        <a:pt x="215490" y="86253"/>
                        <a:pt x="216726" y="86919"/>
                        <a:pt x="217962" y="87489"/>
                      </a:cubicBezTo>
                      <a:lnTo>
                        <a:pt x="218533" y="87774"/>
                      </a:lnTo>
                      <a:lnTo>
                        <a:pt x="218342" y="88345"/>
                      </a:lnTo>
                      <a:lnTo>
                        <a:pt x="215394" y="99091"/>
                      </a:lnTo>
                      <a:lnTo>
                        <a:pt x="214539" y="98711"/>
                      </a:lnTo>
                      <a:cubicBezTo>
                        <a:pt x="214063" y="98520"/>
                        <a:pt x="213207" y="98045"/>
                        <a:pt x="212161" y="97569"/>
                      </a:cubicBezTo>
                      <a:cubicBezTo>
                        <a:pt x="211876" y="97379"/>
                        <a:pt x="211591" y="97284"/>
                        <a:pt x="211305" y="97094"/>
                      </a:cubicBezTo>
                      <a:lnTo>
                        <a:pt x="209118" y="105748"/>
                      </a:lnTo>
                      <a:cubicBezTo>
                        <a:pt x="209974" y="106223"/>
                        <a:pt x="210830" y="106604"/>
                        <a:pt x="211400" y="106889"/>
                      </a:cubicBezTo>
                      <a:lnTo>
                        <a:pt x="212446" y="107364"/>
                      </a:lnTo>
                      <a:lnTo>
                        <a:pt x="212161" y="108506"/>
                      </a:lnTo>
                      <a:lnTo>
                        <a:pt x="209784" y="117350"/>
                      </a:lnTo>
                      <a:lnTo>
                        <a:pt x="209784" y="117350"/>
                      </a:lnTo>
                      <a:close/>
                      <a:moveTo>
                        <a:pt x="114877" y="64190"/>
                      </a:moveTo>
                      <a:cubicBezTo>
                        <a:pt x="117254" y="64095"/>
                        <a:pt x="119632" y="64095"/>
                        <a:pt x="121914" y="64190"/>
                      </a:cubicBezTo>
                      <a:cubicBezTo>
                        <a:pt x="122009" y="59150"/>
                        <a:pt x="122104" y="48690"/>
                        <a:pt x="122199" y="40701"/>
                      </a:cubicBezTo>
                      <a:cubicBezTo>
                        <a:pt x="122295" y="34615"/>
                        <a:pt x="122390" y="29765"/>
                        <a:pt x="122390" y="28909"/>
                      </a:cubicBezTo>
                      <a:cubicBezTo>
                        <a:pt x="122390" y="26532"/>
                        <a:pt x="120963" y="24915"/>
                        <a:pt x="118491" y="24915"/>
                      </a:cubicBezTo>
                      <a:cubicBezTo>
                        <a:pt x="115923" y="24915"/>
                        <a:pt x="114592" y="26627"/>
                        <a:pt x="114592" y="28909"/>
                      </a:cubicBezTo>
                      <a:cubicBezTo>
                        <a:pt x="114592" y="29670"/>
                        <a:pt x="114687" y="33474"/>
                        <a:pt x="114687" y="38324"/>
                      </a:cubicBezTo>
                      <a:cubicBezTo>
                        <a:pt x="114687" y="40226"/>
                        <a:pt x="114782" y="42318"/>
                        <a:pt x="114782" y="44505"/>
                      </a:cubicBezTo>
                      <a:cubicBezTo>
                        <a:pt x="114782" y="51067"/>
                        <a:pt x="114877" y="59911"/>
                        <a:pt x="114877" y="64190"/>
                      </a:cubicBezTo>
                      <a:moveTo>
                        <a:pt x="190669" y="75697"/>
                      </a:moveTo>
                      <a:cubicBezTo>
                        <a:pt x="192286" y="76268"/>
                        <a:pt x="195424" y="77314"/>
                        <a:pt x="197231" y="77884"/>
                      </a:cubicBezTo>
                      <a:cubicBezTo>
                        <a:pt x="197516" y="76458"/>
                        <a:pt x="197897" y="74746"/>
                        <a:pt x="198372" y="72654"/>
                      </a:cubicBezTo>
                      <a:cubicBezTo>
                        <a:pt x="199799" y="66473"/>
                        <a:pt x="201605" y="58294"/>
                        <a:pt x="202842" y="52779"/>
                      </a:cubicBezTo>
                      <a:cubicBezTo>
                        <a:pt x="203222" y="51067"/>
                        <a:pt x="203507" y="49641"/>
                        <a:pt x="203793" y="48309"/>
                      </a:cubicBezTo>
                      <a:lnTo>
                        <a:pt x="204744" y="44220"/>
                      </a:lnTo>
                      <a:cubicBezTo>
                        <a:pt x="204839" y="43840"/>
                        <a:pt x="204839" y="43459"/>
                        <a:pt x="204839" y="43079"/>
                      </a:cubicBezTo>
                      <a:cubicBezTo>
                        <a:pt x="204839" y="41367"/>
                        <a:pt x="203888" y="39846"/>
                        <a:pt x="201796" y="39465"/>
                      </a:cubicBezTo>
                      <a:cubicBezTo>
                        <a:pt x="201415" y="39370"/>
                        <a:pt x="201035" y="39370"/>
                        <a:pt x="200749" y="39370"/>
                      </a:cubicBezTo>
                      <a:cubicBezTo>
                        <a:pt x="198848" y="39370"/>
                        <a:pt x="197516" y="40606"/>
                        <a:pt x="197136" y="42603"/>
                      </a:cubicBezTo>
                      <a:cubicBezTo>
                        <a:pt x="197041" y="43079"/>
                        <a:pt x="196851" y="44505"/>
                        <a:pt x="196375" y="46502"/>
                      </a:cubicBezTo>
                      <a:cubicBezTo>
                        <a:pt x="196280" y="47168"/>
                        <a:pt x="196090" y="48024"/>
                        <a:pt x="195900" y="48785"/>
                      </a:cubicBezTo>
                      <a:cubicBezTo>
                        <a:pt x="195519" y="50592"/>
                        <a:pt x="195139" y="52779"/>
                        <a:pt x="194663" y="55251"/>
                      </a:cubicBezTo>
                      <a:cubicBezTo>
                        <a:pt x="193427" y="62288"/>
                        <a:pt x="191810" y="70942"/>
                        <a:pt x="190669" y="75697"/>
                      </a:cubicBezTo>
                      <a:moveTo>
                        <a:pt x="46788" y="76363"/>
                      </a:moveTo>
                      <a:cubicBezTo>
                        <a:pt x="46217" y="73225"/>
                        <a:pt x="45171" y="67994"/>
                        <a:pt x="44125" y="63049"/>
                      </a:cubicBezTo>
                      <a:cubicBezTo>
                        <a:pt x="43174" y="57914"/>
                        <a:pt x="42128" y="52684"/>
                        <a:pt x="41367" y="49070"/>
                      </a:cubicBezTo>
                      <a:cubicBezTo>
                        <a:pt x="41177" y="48309"/>
                        <a:pt x="41082" y="47453"/>
                        <a:pt x="40892" y="46788"/>
                      </a:cubicBezTo>
                      <a:cubicBezTo>
                        <a:pt x="40511" y="44696"/>
                        <a:pt x="40226" y="43269"/>
                        <a:pt x="40131" y="42889"/>
                      </a:cubicBezTo>
                      <a:cubicBezTo>
                        <a:pt x="39750" y="40987"/>
                        <a:pt x="38419" y="39655"/>
                        <a:pt x="36517" y="39655"/>
                      </a:cubicBezTo>
                      <a:cubicBezTo>
                        <a:pt x="36232" y="39655"/>
                        <a:pt x="35852" y="39655"/>
                        <a:pt x="35471" y="39751"/>
                      </a:cubicBezTo>
                      <a:cubicBezTo>
                        <a:pt x="33379" y="40131"/>
                        <a:pt x="32428" y="41652"/>
                        <a:pt x="32428" y="43364"/>
                      </a:cubicBezTo>
                      <a:cubicBezTo>
                        <a:pt x="32428" y="43745"/>
                        <a:pt x="32428" y="44125"/>
                        <a:pt x="32523" y="44410"/>
                      </a:cubicBezTo>
                      <a:cubicBezTo>
                        <a:pt x="32618" y="44981"/>
                        <a:pt x="33094" y="46978"/>
                        <a:pt x="33664" y="49736"/>
                      </a:cubicBezTo>
                      <a:cubicBezTo>
                        <a:pt x="33854" y="50687"/>
                        <a:pt x="34140" y="51828"/>
                        <a:pt x="34330" y="52969"/>
                      </a:cubicBezTo>
                      <a:cubicBezTo>
                        <a:pt x="35281" y="57724"/>
                        <a:pt x="36898" y="64381"/>
                        <a:pt x="38134" y="70182"/>
                      </a:cubicBezTo>
                      <a:cubicBezTo>
                        <a:pt x="38800" y="73130"/>
                        <a:pt x="39655" y="76458"/>
                        <a:pt x="40036" y="78550"/>
                      </a:cubicBezTo>
                      <a:lnTo>
                        <a:pt x="46788" y="76363"/>
                      </a:lnTo>
                      <a:close/>
                      <a:moveTo>
                        <a:pt x="206265" y="117350"/>
                      </a:moveTo>
                      <a:cubicBezTo>
                        <a:pt x="204458" y="116399"/>
                        <a:pt x="202271" y="115257"/>
                        <a:pt x="201415" y="114877"/>
                      </a:cubicBezTo>
                      <a:cubicBezTo>
                        <a:pt x="200179" y="114306"/>
                        <a:pt x="195519" y="112119"/>
                        <a:pt x="194378" y="111549"/>
                      </a:cubicBezTo>
                      <a:cubicBezTo>
                        <a:pt x="193237" y="111073"/>
                        <a:pt x="188387" y="108981"/>
                        <a:pt x="187151" y="108601"/>
                      </a:cubicBezTo>
                      <a:cubicBezTo>
                        <a:pt x="186200" y="108220"/>
                        <a:pt x="183157" y="107079"/>
                        <a:pt x="181160" y="106413"/>
                      </a:cubicBezTo>
                      <a:cubicBezTo>
                        <a:pt x="180589" y="106128"/>
                        <a:pt x="180113" y="106033"/>
                        <a:pt x="179828" y="105938"/>
                      </a:cubicBezTo>
                      <a:cubicBezTo>
                        <a:pt x="178782" y="105558"/>
                        <a:pt x="174408" y="104226"/>
                        <a:pt x="172791" y="103751"/>
                      </a:cubicBezTo>
                      <a:lnTo>
                        <a:pt x="172601" y="103751"/>
                      </a:lnTo>
                      <a:lnTo>
                        <a:pt x="172411" y="103656"/>
                      </a:lnTo>
                      <a:cubicBezTo>
                        <a:pt x="171174" y="103275"/>
                        <a:pt x="157956" y="99852"/>
                        <a:pt x="152440" y="98901"/>
                      </a:cubicBezTo>
                      <a:cubicBezTo>
                        <a:pt x="147590" y="98045"/>
                        <a:pt x="142740" y="97379"/>
                        <a:pt x="137986" y="96809"/>
                      </a:cubicBezTo>
                      <a:cubicBezTo>
                        <a:pt x="136749" y="96714"/>
                        <a:pt x="131519" y="96238"/>
                        <a:pt x="130188" y="96143"/>
                      </a:cubicBezTo>
                      <a:cubicBezTo>
                        <a:pt x="129427" y="96048"/>
                        <a:pt x="128666" y="96048"/>
                        <a:pt x="127905" y="96048"/>
                      </a:cubicBezTo>
                      <a:cubicBezTo>
                        <a:pt x="127525" y="96048"/>
                        <a:pt x="127145" y="95953"/>
                        <a:pt x="126764" y="95953"/>
                      </a:cubicBezTo>
                      <a:lnTo>
                        <a:pt x="126289" y="95953"/>
                      </a:lnTo>
                      <a:cubicBezTo>
                        <a:pt x="124957" y="95858"/>
                        <a:pt x="119822" y="95763"/>
                        <a:pt x="118396" y="95763"/>
                      </a:cubicBezTo>
                      <a:cubicBezTo>
                        <a:pt x="117064" y="95763"/>
                        <a:pt x="111929" y="95858"/>
                        <a:pt x="110598" y="95953"/>
                      </a:cubicBezTo>
                      <a:lnTo>
                        <a:pt x="110027" y="95953"/>
                      </a:lnTo>
                      <a:cubicBezTo>
                        <a:pt x="109742" y="95953"/>
                        <a:pt x="109361" y="96048"/>
                        <a:pt x="108981" y="96048"/>
                      </a:cubicBezTo>
                      <a:cubicBezTo>
                        <a:pt x="108315" y="96048"/>
                        <a:pt x="107459" y="96048"/>
                        <a:pt x="106699" y="96143"/>
                      </a:cubicBezTo>
                      <a:cubicBezTo>
                        <a:pt x="105367" y="96238"/>
                        <a:pt x="100232" y="96714"/>
                        <a:pt x="98901" y="96809"/>
                      </a:cubicBezTo>
                      <a:cubicBezTo>
                        <a:pt x="94051" y="97379"/>
                        <a:pt x="89201" y="98045"/>
                        <a:pt x="84351" y="98901"/>
                      </a:cubicBezTo>
                      <a:cubicBezTo>
                        <a:pt x="78930" y="99852"/>
                        <a:pt x="65617" y="103370"/>
                        <a:pt x="64381" y="103656"/>
                      </a:cubicBezTo>
                      <a:cubicBezTo>
                        <a:pt x="63144" y="104036"/>
                        <a:pt x="58104" y="105558"/>
                        <a:pt x="56963" y="105938"/>
                      </a:cubicBezTo>
                      <a:cubicBezTo>
                        <a:pt x="55632" y="106413"/>
                        <a:pt x="50782" y="108220"/>
                        <a:pt x="49641" y="108601"/>
                      </a:cubicBezTo>
                      <a:cubicBezTo>
                        <a:pt x="48404" y="109076"/>
                        <a:pt x="43554" y="111073"/>
                        <a:pt x="42413" y="111549"/>
                      </a:cubicBezTo>
                      <a:lnTo>
                        <a:pt x="35281" y="114877"/>
                      </a:lnTo>
                      <a:cubicBezTo>
                        <a:pt x="34520" y="115257"/>
                        <a:pt x="32238" y="116399"/>
                        <a:pt x="30431" y="117350"/>
                      </a:cubicBezTo>
                      <a:lnTo>
                        <a:pt x="206265" y="117350"/>
                      </a:lnTo>
                      <a:close/>
                    </a:path>
                  </a:pathLst>
                </a:custGeom>
                <a:solidFill>
                  <a:srgbClr val="0062AE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5" name="Frihåndsform: figur 404">
                  <a:extLst>
                    <a:ext uri="{FF2B5EF4-FFF2-40B4-BE49-F238E27FC236}">
                      <a16:creationId xmlns:a16="http://schemas.microsoft.com/office/drawing/2014/main" id="{CD4E43A2-C304-4008-B9C7-66FA9CE3A111}"/>
                    </a:ext>
                  </a:extLst>
                </p:cNvPr>
                <p:cNvSpPr/>
                <p:nvPr/>
              </p:nvSpPr>
              <p:spPr>
                <a:xfrm>
                  <a:off x="10107224" y="691163"/>
                  <a:ext cx="195424" cy="31477"/>
                </a:xfrm>
                <a:custGeom>
                  <a:avLst/>
                  <a:gdLst>
                    <a:gd name="connsiteX0" fmla="*/ 97950 w 195424"/>
                    <a:gd name="connsiteY0" fmla="*/ 8844 h 31477"/>
                    <a:gd name="connsiteX1" fmla="*/ 89581 w 195424"/>
                    <a:gd name="connsiteY1" fmla="*/ 9034 h 31477"/>
                    <a:gd name="connsiteX2" fmla="*/ 85682 w 195424"/>
                    <a:gd name="connsiteY2" fmla="*/ 9129 h 31477"/>
                    <a:gd name="connsiteX3" fmla="*/ 85397 w 195424"/>
                    <a:gd name="connsiteY3" fmla="*/ 9129 h 31477"/>
                    <a:gd name="connsiteX4" fmla="*/ 77124 w 195424"/>
                    <a:gd name="connsiteY4" fmla="*/ 9795 h 31477"/>
                    <a:gd name="connsiteX5" fmla="*/ 64951 w 195424"/>
                    <a:gd name="connsiteY5" fmla="*/ 11317 h 31477"/>
                    <a:gd name="connsiteX6" fmla="*/ 52398 w 195424"/>
                    <a:gd name="connsiteY6" fmla="*/ 13694 h 31477"/>
                    <a:gd name="connsiteX7" fmla="*/ 40321 w 195424"/>
                    <a:gd name="connsiteY7" fmla="*/ 16737 h 31477"/>
                    <a:gd name="connsiteX8" fmla="*/ 32333 w 195424"/>
                    <a:gd name="connsiteY8" fmla="*/ 19210 h 31477"/>
                    <a:gd name="connsiteX9" fmla="*/ 24535 w 195424"/>
                    <a:gd name="connsiteY9" fmla="*/ 21872 h 31477"/>
                    <a:gd name="connsiteX10" fmla="*/ 16832 w 195424"/>
                    <a:gd name="connsiteY10" fmla="*/ 24915 h 31477"/>
                    <a:gd name="connsiteX11" fmla="*/ 9224 w 195424"/>
                    <a:gd name="connsiteY11" fmla="*/ 28149 h 31477"/>
                    <a:gd name="connsiteX12" fmla="*/ 4089 w 195424"/>
                    <a:gd name="connsiteY12" fmla="*/ 30621 h 31477"/>
                    <a:gd name="connsiteX13" fmla="*/ 2377 w 195424"/>
                    <a:gd name="connsiteY13" fmla="*/ 31477 h 31477"/>
                    <a:gd name="connsiteX14" fmla="*/ 0 w 195424"/>
                    <a:gd name="connsiteY14" fmla="*/ 22823 h 31477"/>
                    <a:gd name="connsiteX15" fmla="*/ 2377 w 195424"/>
                    <a:gd name="connsiteY15" fmla="*/ 21682 h 31477"/>
                    <a:gd name="connsiteX16" fmla="*/ 3328 w 195424"/>
                    <a:gd name="connsiteY16" fmla="*/ 21207 h 31477"/>
                    <a:gd name="connsiteX17" fmla="*/ 11031 w 195424"/>
                    <a:gd name="connsiteY17" fmla="*/ 17783 h 31477"/>
                    <a:gd name="connsiteX18" fmla="*/ 18829 w 195424"/>
                    <a:gd name="connsiteY18" fmla="*/ 14550 h 31477"/>
                    <a:gd name="connsiteX19" fmla="*/ 26912 w 195424"/>
                    <a:gd name="connsiteY19" fmla="*/ 11697 h 31477"/>
                    <a:gd name="connsiteX20" fmla="*/ 34901 w 195424"/>
                    <a:gd name="connsiteY20" fmla="*/ 9129 h 31477"/>
                    <a:gd name="connsiteX21" fmla="*/ 43079 w 195424"/>
                    <a:gd name="connsiteY21" fmla="*/ 6847 h 31477"/>
                    <a:gd name="connsiteX22" fmla="*/ 76553 w 195424"/>
                    <a:gd name="connsiteY22" fmla="*/ 951 h 31477"/>
                    <a:gd name="connsiteX23" fmla="*/ 85017 w 195424"/>
                    <a:gd name="connsiteY23" fmla="*/ 285 h 31477"/>
                    <a:gd name="connsiteX24" fmla="*/ 89106 w 195424"/>
                    <a:gd name="connsiteY24" fmla="*/ 95 h 31477"/>
                    <a:gd name="connsiteX25" fmla="*/ 89391 w 195424"/>
                    <a:gd name="connsiteY25" fmla="*/ 95 h 31477"/>
                    <a:gd name="connsiteX26" fmla="*/ 93575 w 195424"/>
                    <a:gd name="connsiteY26" fmla="*/ 0 h 31477"/>
                    <a:gd name="connsiteX27" fmla="*/ 95667 w 195424"/>
                    <a:gd name="connsiteY27" fmla="*/ 0 h 31477"/>
                    <a:gd name="connsiteX28" fmla="*/ 97760 w 195424"/>
                    <a:gd name="connsiteY28" fmla="*/ 0 h 31477"/>
                    <a:gd name="connsiteX29" fmla="*/ 99852 w 195424"/>
                    <a:gd name="connsiteY29" fmla="*/ 0 h 31477"/>
                    <a:gd name="connsiteX30" fmla="*/ 101944 w 195424"/>
                    <a:gd name="connsiteY30" fmla="*/ 0 h 31477"/>
                    <a:gd name="connsiteX31" fmla="*/ 106223 w 195424"/>
                    <a:gd name="connsiteY31" fmla="*/ 95 h 31477"/>
                    <a:gd name="connsiteX32" fmla="*/ 110503 w 195424"/>
                    <a:gd name="connsiteY32" fmla="*/ 285 h 31477"/>
                    <a:gd name="connsiteX33" fmla="*/ 118966 w 195424"/>
                    <a:gd name="connsiteY33" fmla="*/ 951 h 31477"/>
                    <a:gd name="connsiteX34" fmla="*/ 152440 w 195424"/>
                    <a:gd name="connsiteY34" fmla="*/ 6847 h 31477"/>
                    <a:gd name="connsiteX35" fmla="*/ 160619 w 195424"/>
                    <a:gd name="connsiteY35" fmla="*/ 9129 h 31477"/>
                    <a:gd name="connsiteX36" fmla="*/ 168607 w 195424"/>
                    <a:gd name="connsiteY36" fmla="*/ 11697 h 31477"/>
                    <a:gd name="connsiteX37" fmla="*/ 176595 w 195424"/>
                    <a:gd name="connsiteY37" fmla="*/ 14550 h 31477"/>
                    <a:gd name="connsiteX38" fmla="*/ 183917 w 195424"/>
                    <a:gd name="connsiteY38" fmla="*/ 17498 h 31477"/>
                    <a:gd name="connsiteX39" fmla="*/ 184393 w 195424"/>
                    <a:gd name="connsiteY39" fmla="*/ 17688 h 31477"/>
                    <a:gd name="connsiteX40" fmla="*/ 192096 w 195424"/>
                    <a:gd name="connsiteY40" fmla="*/ 21112 h 31477"/>
                    <a:gd name="connsiteX41" fmla="*/ 195424 w 195424"/>
                    <a:gd name="connsiteY41" fmla="*/ 22728 h 31477"/>
                    <a:gd name="connsiteX42" fmla="*/ 192952 w 195424"/>
                    <a:gd name="connsiteY42" fmla="*/ 31382 h 31477"/>
                    <a:gd name="connsiteX43" fmla="*/ 191240 w 195424"/>
                    <a:gd name="connsiteY43" fmla="*/ 30621 h 31477"/>
                    <a:gd name="connsiteX44" fmla="*/ 186105 w 195424"/>
                    <a:gd name="connsiteY44" fmla="*/ 28054 h 31477"/>
                    <a:gd name="connsiteX45" fmla="*/ 178497 w 195424"/>
                    <a:gd name="connsiteY45" fmla="*/ 24820 h 31477"/>
                    <a:gd name="connsiteX46" fmla="*/ 170794 w 195424"/>
                    <a:gd name="connsiteY46" fmla="*/ 21777 h 31477"/>
                    <a:gd name="connsiteX47" fmla="*/ 162996 w 195424"/>
                    <a:gd name="connsiteY47" fmla="*/ 19114 h 31477"/>
                    <a:gd name="connsiteX48" fmla="*/ 155103 w 195424"/>
                    <a:gd name="connsiteY48" fmla="*/ 16642 h 31477"/>
                    <a:gd name="connsiteX49" fmla="*/ 143026 w 195424"/>
                    <a:gd name="connsiteY49" fmla="*/ 13599 h 31477"/>
                    <a:gd name="connsiteX50" fmla="*/ 130473 w 195424"/>
                    <a:gd name="connsiteY50" fmla="*/ 11221 h 31477"/>
                    <a:gd name="connsiteX51" fmla="*/ 118396 w 195424"/>
                    <a:gd name="connsiteY51" fmla="*/ 9700 h 31477"/>
                    <a:gd name="connsiteX52" fmla="*/ 110122 w 195424"/>
                    <a:gd name="connsiteY52" fmla="*/ 9034 h 31477"/>
                    <a:gd name="connsiteX53" fmla="*/ 105938 w 195424"/>
                    <a:gd name="connsiteY53" fmla="*/ 8939 h 31477"/>
                    <a:gd name="connsiteX54" fmla="*/ 97950 w 195424"/>
                    <a:gd name="connsiteY54" fmla="*/ 8844 h 31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5424" h="31477">
                      <a:moveTo>
                        <a:pt x="97950" y="8844"/>
                      </a:moveTo>
                      <a:cubicBezTo>
                        <a:pt x="96523" y="8844"/>
                        <a:pt x="91008" y="9034"/>
                        <a:pt x="89581" y="9034"/>
                      </a:cubicBezTo>
                      <a:cubicBezTo>
                        <a:pt x="88250" y="9034"/>
                        <a:pt x="87014" y="9129"/>
                        <a:pt x="85682" y="9129"/>
                      </a:cubicBezTo>
                      <a:lnTo>
                        <a:pt x="85397" y="9129"/>
                      </a:lnTo>
                      <a:cubicBezTo>
                        <a:pt x="83971" y="9224"/>
                        <a:pt x="78455" y="9700"/>
                        <a:pt x="77124" y="9795"/>
                      </a:cubicBezTo>
                      <a:cubicBezTo>
                        <a:pt x="74366" y="10080"/>
                        <a:pt x="66283" y="11126"/>
                        <a:pt x="64951" y="11317"/>
                      </a:cubicBezTo>
                      <a:cubicBezTo>
                        <a:pt x="60767" y="11982"/>
                        <a:pt x="56583" y="12838"/>
                        <a:pt x="52398" y="13694"/>
                      </a:cubicBezTo>
                      <a:cubicBezTo>
                        <a:pt x="49736" y="14265"/>
                        <a:pt x="41652" y="16357"/>
                        <a:pt x="40321" y="16737"/>
                      </a:cubicBezTo>
                      <a:cubicBezTo>
                        <a:pt x="38990" y="17117"/>
                        <a:pt x="33664" y="18734"/>
                        <a:pt x="32333" y="19210"/>
                      </a:cubicBezTo>
                      <a:cubicBezTo>
                        <a:pt x="31097" y="19590"/>
                        <a:pt x="25866" y="21492"/>
                        <a:pt x="24535" y="21872"/>
                      </a:cubicBezTo>
                      <a:cubicBezTo>
                        <a:pt x="23204" y="22348"/>
                        <a:pt x="18164" y="24440"/>
                        <a:pt x="16832" y="24915"/>
                      </a:cubicBezTo>
                      <a:cubicBezTo>
                        <a:pt x="15501" y="25486"/>
                        <a:pt x="10461" y="27673"/>
                        <a:pt x="9224" y="28149"/>
                      </a:cubicBezTo>
                      <a:cubicBezTo>
                        <a:pt x="8464" y="28529"/>
                        <a:pt x="6086" y="29765"/>
                        <a:pt x="4089" y="30621"/>
                      </a:cubicBezTo>
                      <a:cubicBezTo>
                        <a:pt x="3423" y="31002"/>
                        <a:pt x="2853" y="31287"/>
                        <a:pt x="2377" y="31477"/>
                      </a:cubicBezTo>
                      <a:lnTo>
                        <a:pt x="0" y="22823"/>
                      </a:lnTo>
                      <a:cubicBezTo>
                        <a:pt x="761" y="22443"/>
                        <a:pt x="1617" y="22062"/>
                        <a:pt x="2377" y="21682"/>
                      </a:cubicBezTo>
                      <a:cubicBezTo>
                        <a:pt x="2663" y="21492"/>
                        <a:pt x="2948" y="21397"/>
                        <a:pt x="3328" y="21207"/>
                      </a:cubicBezTo>
                      <a:cubicBezTo>
                        <a:pt x="4565" y="20636"/>
                        <a:pt x="9700" y="18259"/>
                        <a:pt x="11031" y="17783"/>
                      </a:cubicBezTo>
                      <a:cubicBezTo>
                        <a:pt x="12363" y="17213"/>
                        <a:pt x="17593" y="15025"/>
                        <a:pt x="18829" y="14550"/>
                      </a:cubicBezTo>
                      <a:cubicBezTo>
                        <a:pt x="20161" y="14074"/>
                        <a:pt x="26817" y="11697"/>
                        <a:pt x="26912" y="11697"/>
                      </a:cubicBezTo>
                      <a:cubicBezTo>
                        <a:pt x="28244" y="11221"/>
                        <a:pt x="33569" y="9510"/>
                        <a:pt x="34901" y="9129"/>
                      </a:cubicBezTo>
                      <a:cubicBezTo>
                        <a:pt x="36232" y="8749"/>
                        <a:pt x="41652" y="7227"/>
                        <a:pt x="43079" y="6847"/>
                      </a:cubicBezTo>
                      <a:cubicBezTo>
                        <a:pt x="53920" y="4089"/>
                        <a:pt x="65046" y="2092"/>
                        <a:pt x="76553" y="951"/>
                      </a:cubicBezTo>
                      <a:cubicBezTo>
                        <a:pt x="77979" y="856"/>
                        <a:pt x="83685" y="380"/>
                        <a:pt x="85017" y="285"/>
                      </a:cubicBezTo>
                      <a:cubicBezTo>
                        <a:pt x="86443" y="190"/>
                        <a:pt x="87679" y="95"/>
                        <a:pt x="89106" y="95"/>
                      </a:cubicBezTo>
                      <a:lnTo>
                        <a:pt x="89391" y="95"/>
                      </a:lnTo>
                      <a:cubicBezTo>
                        <a:pt x="90818" y="0"/>
                        <a:pt x="92244" y="0"/>
                        <a:pt x="93575" y="0"/>
                      </a:cubicBezTo>
                      <a:lnTo>
                        <a:pt x="95667" y="0"/>
                      </a:lnTo>
                      <a:cubicBezTo>
                        <a:pt x="96333" y="0"/>
                        <a:pt x="97094" y="0"/>
                        <a:pt x="97760" y="0"/>
                      </a:cubicBezTo>
                      <a:cubicBezTo>
                        <a:pt x="98425" y="0"/>
                        <a:pt x="99091" y="0"/>
                        <a:pt x="99852" y="0"/>
                      </a:cubicBezTo>
                      <a:lnTo>
                        <a:pt x="101944" y="0"/>
                      </a:lnTo>
                      <a:cubicBezTo>
                        <a:pt x="103370" y="0"/>
                        <a:pt x="104797" y="95"/>
                        <a:pt x="106223" y="95"/>
                      </a:cubicBezTo>
                      <a:cubicBezTo>
                        <a:pt x="107650" y="95"/>
                        <a:pt x="109076" y="285"/>
                        <a:pt x="110503" y="285"/>
                      </a:cubicBezTo>
                      <a:cubicBezTo>
                        <a:pt x="111929" y="380"/>
                        <a:pt x="117635" y="856"/>
                        <a:pt x="118966" y="951"/>
                      </a:cubicBezTo>
                      <a:cubicBezTo>
                        <a:pt x="130473" y="1997"/>
                        <a:pt x="141599" y="3994"/>
                        <a:pt x="152440" y="6847"/>
                      </a:cubicBezTo>
                      <a:cubicBezTo>
                        <a:pt x="153772" y="7227"/>
                        <a:pt x="159287" y="8749"/>
                        <a:pt x="160619" y="9129"/>
                      </a:cubicBezTo>
                      <a:cubicBezTo>
                        <a:pt x="161950" y="9510"/>
                        <a:pt x="167275" y="11221"/>
                        <a:pt x="168607" y="11697"/>
                      </a:cubicBezTo>
                      <a:cubicBezTo>
                        <a:pt x="169368" y="11982"/>
                        <a:pt x="175264" y="14074"/>
                        <a:pt x="176595" y="14550"/>
                      </a:cubicBezTo>
                      <a:cubicBezTo>
                        <a:pt x="177736" y="15025"/>
                        <a:pt x="182111" y="16832"/>
                        <a:pt x="183917" y="17498"/>
                      </a:cubicBezTo>
                      <a:cubicBezTo>
                        <a:pt x="184108" y="17593"/>
                        <a:pt x="184298" y="17593"/>
                        <a:pt x="184393" y="17688"/>
                      </a:cubicBezTo>
                      <a:cubicBezTo>
                        <a:pt x="185724" y="18164"/>
                        <a:pt x="190859" y="20541"/>
                        <a:pt x="192096" y="21112"/>
                      </a:cubicBezTo>
                      <a:cubicBezTo>
                        <a:pt x="193237" y="21682"/>
                        <a:pt x="194378" y="22253"/>
                        <a:pt x="195424" y="22728"/>
                      </a:cubicBezTo>
                      <a:lnTo>
                        <a:pt x="192952" y="31382"/>
                      </a:lnTo>
                      <a:cubicBezTo>
                        <a:pt x="192476" y="31192"/>
                        <a:pt x="191905" y="30906"/>
                        <a:pt x="191240" y="30621"/>
                      </a:cubicBezTo>
                      <a:cubicBezTo>
                        <a:pt x="189338" y="29670"/>
                        <a:pt x="186960" y="28529"/>
                        <a:pt x="186105" y="28054"/>
                      </a:cubicBezTo>
                      <a:cubicBezTo>
                        <a:pt x="184868" y="27483"/>
                        <a:pt x="179828" y="25296"/>
                        <a:pt x="178497" y="24820"/>
                      </a:cubicBezTo>
                      <a:cubicBezTo>
                        <a:pt x="177261" y="24250"/>
                        <a:pt x="172125" y="22253"/>
                        <a:pt x="170794" y="21777"/>
                      </a:cubicBezTo>
                      <a:cubicBezTo>
                        <a:pt x="169463" y="21302"/>
                        <a:pt x="164232" y="19495"/>
                        <a:pt x="162996" y="19114"/>
                      </a:cubicBezTo>
                      <a:cubicBezTo>
                        <a:pt x="161665" y="18639"/>
                        <a:pt x="156339" y="17117"/>
                        <a:pt x="155103" y="16642"/>
                      </a:cubicBezTo>
                      <a:cubicBezTo>
                        <a:pt x="153677" y="16262"/>
                        <a:pt x="145688" y="14265"/>
                        <a:pt x="143026" y="13599"/>
                      </a:cubicBezTo>
                      <a:cubicBezTo>
                        <a:pt x="138841" y="12743"/>
                        <a:pt x="134657" y="11887"/>
                        <a:pt x="130473" y="11221"/>
                      </a:cubicBezTo>
                      <a:cubicBezTo>
                        <a:pt x="129237" y="11031"/>
                        <a:pt x="121153" y="9985"/>
                        <a:pt x="118396" y="9700"/>
                      </a:cubicBezTo>
                      <a:cubicBezTo>
                        <a:pt x="116969" y="9605"/>
                        <a:pt x="111549" y="9129"/>
                        <a:pt x="110122" y="9034"/>
                      </a:cubicBezTo>
                      <a:cubicBezTo>
                        <a:pt x="108696" y="8939"/>
                        <a:pt x="107269" y="8939"/>
                        <a:pt x="105938" y="8939"/>
                      </a:cubicBezTo>
                      <a:cubicBezTo>
                        <a:pt x="104797" y="8939"/>
                        <a:pt x="99281" y="8844"/>
                        <a:pt x="97950" y="884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6" name="Frihåndsform: figur 405">
                  <a:extLst>
                    <a:ext uri="{FF2B5EF4-FFF2-40B4-BE49-F238E27FC236}">
                      <a16:creationId xmlns:a16="http://schemas.microsoft.com/office/drawing/2014/main" id="{4D4F526F-F617-424B-8AA0-F6ADC1B80ECD}"/>
                    </a:ext>
                  </a:extLst>
                </p:cNvPr>
                <p:cNvSpPr/>
                <p:nvPr/>
              </p:nvSpPr>
              <p:spPr>
                <a:xfrm>
                  <a:off x="10112169" y="711514"/>
                  <a:ext cx="184773" cy="31191"/>
                </a:xfrm>
                <a:custGeom>
                  <a:avLst/>
                  <a:gdLst>
                    <a:gd name="connsiteX0" fmla="*/ 92339 w 184773"/>
                    <a:gd name="connsiteY0" fmla="*/ 8654 h 31191"/>
                    <a:gd name="connsiteX1" fmla="*/ 84541 w 184773"/>
                    <a:gd name="connsiteY1" fmla="*/ 8844 h 31191"/>
                    <a:gd name="connsiteX2" fmla="*/ 82924 w 184773"/>
                    <a:gd name="connsiteY2" fmla="*/ 8939 h 31191"/>
                    <a:gd name="connsiteX3" fmla="*/ 80547 w 184773"/>
                    <a:gd name="connsiteY3" fmla="*/ 9034 h 31191"/>
                    <a:gd name="connsiteX4" fmla="*/ 72749 w 184773"/>
                    <a:gd name="connsiteY4" fmla="*/ 9700 h 31191"/>
                    <a:gd name="connsiteX5" fmla="*/ 58199 w 184773"/>
                    <a:gd name="connsiteY5" fmla="*/ 11792 h 31191"/>
                    <a:gd name="connsiteX6" fmla="*/ 38039 w 184773"/>
                    <a:gd name="connsiteY6" fmla="*/ 16642 h 31191"/>
                    <a:gd name="connsiteX7" fmla="*/ 30526 w 184773"/>
                    <a:gd name="connsiteY7" fmla="*/ 19019 h 31191"/>
                    <a:gd name="connsiteX8" fmla="*/ 23109 w 184773"/>
                    <a:gd name="connsiteY8" fmla="*/ 21682 h 31191"/>
                    <a:gd name="connsiteX9" fmla="*/ 15786 w 184773"/>
                    <a:gd name="connsiteY9" fmla="*/ 24725 h 31191"/>
                    <a:gd name="connsiteX10" fmla="*/ 8654 w 184773"/>
                    <a:gd name="connsiteY10" fmla="*/ 27958 h 31191"/>
                    <a:gd name="connsiteX11" fmla="*/ 2282 w 184773"/>
                    <a:gd name="connsiteY11" fmla="*/ 31192 h 31191"/>
                    <a:gd name="connsiteX12" fmla="*/ 0 w 184773"/>
                    <a:gd name="connsiteY12" fmla="*/ 22348 h 31191"/>
                    <a:gd name="connsiteX13" fmla="*/ 6752 w 184773"/>
                    <a:gd name="connsiteY13" fmla="*/ 19019 h 31191"/>
                    <a:gd name="connsiteX14" fmla="*/ 14074 w 184773"/>
                    <a:gd name="connsiteY14" fmla="*/ 15786 h 31191"/>
                    <a:gd name="connsiteX15" fmla="*/ 21492 w 184773"/>
                    <a:gd name="connsiteY15" fmla="*/ 12838 h 31191"/>
                    <a:gd name="connsiteX16" fmla="*/ 29100 w 184773"/>
                    <a:gd name="connsiteY16" fmla="*/ 10080 h 31191"/>
                    <a:gd name="connsiteX17" fmla="*/ 40701 w 184773"/>
                    <a:gd name="connsiteY17" fmla="*/ 6657 h 31191"/>
                    <a:gd name="connsiteX18" fmla="*/ 48499 w 184773"/>
                    <a:gd name="connsiteY18" fmla="*/ 4755 h 31191"/>
                    <a:gd name="connsiteX19" fmla="*/ 59055 w 184773"/>
                    <a:gd name="connsiteY19" fmla="*/ 2663 h 31191"/>
                    <a:gd name="connsiteX20" fmla="*/ 62859 w 184773"/>
                    <a:gd name="connsiteY20" fmla="*/ 2092 h 31191"/>
                    <a:gd name="connsiteX21" fmla="*/ 64285 w 184773"/>
                    <a:gd name="connsiteY21" fmla="*/ 1902 h 31191"/>
                    <a:gd name="connsiteX22" fmla="*/ 72274 w 184773"/>
                    <a:gd name="connsiteY22" fmla="*/ 951 h 31191"/>
                    <a:gd name="connsiteX23" fmla="*/ 84351 w 184773"/>
                    <a:gd name="connsiteY23" fmla="*/ 95 h 31191"/>
                    <a:gd name="connsiteX24" fmla="*/ 92339 w 184773"/>
                    <a:gd name="connsiteY24" fmla="*/ 0 h 31191"/>
                    <a:gd name="connsiteX25" fmla="*/ 100327 w 184773"/>
                    <a:gd name="connsiteY25" fmla="*/ 95 h 31191"/>
                    <a:gd name="connsiteX26" fmla="*/ 112405 w 184773"/>
                    <a:gd name="connsiteY26" fmla="*/ 951 h 31191"/>
                    <a:gd name="connsiteX27" fmla="*/ 120393 w 184773"/>
                    <a:gd name="connsiteY27" fmla="*/ 1902 h 31191"/>
                    <a:gd name="connsiteX28" fmla="*/ 121819 w 184773"/>
                    <a:gd name="connsiteY28" fmla="*/ 2092 h 31191"/>
                    <a:gd name="connsiteX29" fmla="*/ 125623 w 184773"/>
                    <a:gd name="connsiteY29" fmla="*/ 2663 h 31191"/>
                    <a:gd name="connsiteX30" fmla="*/ 136274 w 184773"/>
                    <a:gd name="connsiteY30" fmla="*/ 4755 h 31191"/>
                    <a:gd name="connsiteX31" fmla="*/ 144072 w 184773"/>
                    <a:gd name="connsiteY31" fmla="*/ 6657 h 31191"/>
                    <a:gd name="connsiteX32" fmla="*/ 155674 w 184773"/>
                    <a:gd name="connsiteY32" fmla="*/ 10080 h 31191"/>
                    <a:gd name="connsiteX33" fmla="*/ 163186 w 184773"/>
                    <a:gd name="connsiteY33" fmla="*/ 12838 h 31191"/>
                    <a:gd name="connsiteX34" fmla="*/ 170604 w 184773"/>
                    <a:gd name="connsiteY34" fmla="*/ 15786 h 31191"/>
                    <a:gd name="connsiteX35" fmla="*/ 177926 w 184773"/>
                    <a:gd name="connsiteY35" fmla="*/ 19019 h 31191"/>
                    <a:gd name="connsiteX36" fmla="*/ 184773 w 184773"/>
                    <a:gd name="connsiteY36" fmla="*/ 22348 h 31191"/>
                    <a:gd name="connsiteX37" fmla="*/ 182301 w 184773"/>
                    <a:gd name="connsiteY37" fmla="*/ 31097 h 31191"/>
                    <a:gd name="connsiteX38" fmla="*/ 175929 w 184773"/>
                    <a:gd name="connsiteY38" fmla="*/ 27863 h 31191"/>
                    <a:gd name="connsiteX39" fmla="*/ 168797 w 184773"/>
                    <a:gd name="connsiteY39" fmla="*/ 24630 h 31191"/>
                    <a:gd name="connsiteX40" fmla="*/ 161570 w 184773"/>
                    <a:gd name="connsiteY40" fmla="*/ 21587 h 31191"/>
                    <a:gd name="connsiteX41" fmla="*/ 154152 w 184773"/>
                    <a:gd name="connsiteY41" fmla="*/ 18924 h 31191"/>
                    <a:gd name="connsiteX42" fmla="*/ 147115 w 184773"/>
                    <a:gd name="connsiteY42" fmla="*/ 16642 h 31191"/>
                    <a:gd name="connsiteX43" fmla="*/ 146734 w 184773"/>
                    <a:gd name="connsiteY43" fmla="*/ 16547 h 31191"/>
                    <a:gd name="connsiteX44" fmla="*/ 126574 w 184773"/>
                    <a:gd name="connsiteY44" fmla="*/ 11697 h 31191"/>
                    <a:gd name="connsiteX45" fmla="*/ 111929 w 184773"/>
                    <a:gd name="connsiteY45" fmla="*/ 9605 h 31191"/>
                    <a:gd name="connsiteX46" fmla="*/ 104131 w 184773"/>
                    <a:gd name="connsiteY46" fmla="*/ 8939 h 31191"/>
                    <a:gd name="connsiteX47" fmla="*/ 101754 w 184773"/>
                    <a:gd name="connsiteY47" fmla="*/ 8844 h 31191"/>
                    <a:gd name="connsiteX48" fmla="*/ 100232 w 184773"/>
                    <a:gd name="connsiteY48" fmla="*/ 8749 h 31191"/>
                    <a:gd name="connsiteX49" fmla="*/ 92339 w 184773"/>
                    <a:gd name="connsiteY49" fmla="*/ 8654 h 3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84773" h="31191">
                      <a:moveTo>
                        <a:pt x="92339" y="8654"/>
                      </a:moveTo>
                      <a:cubicBezTo>
                        <a:pt x="91008" y="8654"/>
                        <a:pt x="85872" y="8749"/>
                        <a:pt x="84541" y="8844"/>
                      </a:cubicBezTo>
                      <a:cubicBezTo>
                        <a:pt x="83971" y="8939"/>
                        <a:pt x="83495" y="8939"/>
                        <a:pt x="82924" y="8939"/>
                      </a:cubicBezTo>
                      <a:cubicBezTo>
                        <a:pt x="82164" y="8939"/>
                        <a:pt x="81308" y="9034"/>
                        <a:pt x="80547" y="9034"/>
                      </a:cubicBezTo>
                      <a:cubicBezTo>
                        <a:pt x="79216" y="9129"/>
                        <a:pt x="74080" y="9510"/>
                        <a:pt x="72749" y="9700"/>
                      </a:cubicBezTo>
                      <a:cubicBezTo>
                        <a:pt x="67804" y="10175"/>
                        <a:pt x="62954" y="10841"/>
                        <a:pt x="58199" y="11792"/>
                      </a:cubicBezTo>
                      <a:cubicBezTo>
                        <a:pt x="52684" y="12743"/>
                        <a:pt x="39370" y="16262"/>
                        <a:pt x="38039" y="16642"/>
                      </a:cubicBezTo>
                      <a:cubicBezTo>
                        <a:pt x="36707" y="17022"/>
                        <a:pt x="31762" y="18544"/>
                        <a:pt x="30526" y="19019"/>
                      </a:cubicBezTo>
                      <a:cubicBezTo>
                        <a:pt x="29195" y="19495"/>
                        <a:pt x="24345" y="21302"/>
                        <a:pt x="23109" y="21682"/>
                      </a:cubicBezTo>
                      <a:cubicBezTo>
                        <a:pt x="21872" y="22158"/>
                        <a:pt x="17022" y="24155"/>
                        <a:pt x="15786" y="24725"/>
                      </a:cubicBezTo>
                      <a:cubicBezTo>
                        <a:pt x="14550" y="25201"/>
                        <a:pt x="9890" y="27483"/>
                        <a:pt x="8654" y="27958"/>
                      </a:cubicBezTo>
                      <a:cubicBezTo>
                        <a:pt x="7608" y="28434"/>
                        <a:pt x="3994" y="30336"/>
                        <a:pt x="2282" y="31192"/>
                      </a:cubicBezTo>
                      <a:lnTo>
                        <a:pt x="0" y="22348"/>
                      </a:lnTo>
                      <a:cubicBezTo>
                        <a:pt x="1617" y="21587"/>
                        <a:pt x="5611" y="19590"/>
                        <a:pt x="6752" y="19019"/>
                      </a:cubicBezTo>
                      <a:cubicBezTo>
                        <a:pt x="7988" y="18449"/>
                        <a:pt x="12838" y="16262"/>
                        <a:pt x="14074" y="15786"/>
                      </a:cubicBezTo>
                      <a:cubicBezTo>
                        <a:pt x="15311" y="15215"/>
                        <a:pt x="20351" y="13218"/>
                        <a:pt x="21492" y="12838"/>
                      </a:cubicBezTo>
                      <a:cubicBezTo>
                        <a:pt x="22823" y="12363"/>
                        <a:pt x="27863" y="10461"/>
                        <a:pt x="29100" y="10080"/>
                      </a:cubicBezTo>
                      <a:cubicBezTo>
                        <a:pt x="30431" y="9605"/>
                        <a:pt x="39370" y="6942"/>
                        <a:pt x="40701" y="6657"/>
                      </a:cubicBezTo>
                      <a:cubicBezTo>
                        <a:pt x="43269" y="5991"/>
                        <a:pt x="45837" y="5325"/>
                        <a:pt x="48499" y="4755"/>
                      </a:cubicBezTo>
                      <a:cubicBezTo>
                        <a:pt x="52018" y="3994"/>
                        <a:pt x="55537" y="3233"/>
                        <a:pt x="59055" y="2663"/>
                      </a:cubicBezTo>
                      <a:cubicBezTo>
                        <a:pt x="60291" y="2473"/>
                        <a:pt x="61623" y="2282"/>
                        <a:pt x="62859" y="2092"/>
                      </a:cubicBezTo>
                      <a:cubicBezTo>
                        <a:pt x="63335" y="1997"/>
                        <a:pt x="63810" y="1902"/>
                        <a:pt x="64285" y="1902"/>
                      </a:cubicBezTo>
                      <a:cubicBezTo>
                        <a:pt x="66948" y="1522"/>
                        <a:pt x="69611" y="1141"/>
                        <a:pt x="72274" y="951"/>
                      </a:cubicBezTo>
                      <a:cubicBezTo>
                        <a:pt x="73605" y="761"/>
                        <a:pt x="83020" y="95"/>
                        <a:pt x="84351" y="95"/>
                      </a:cubicBezTo>
                      <a:cubicBezTo>
                        <a:pt x="85777" y="0"/>
                        <a:pt x="91008" y="0"/>
                        <a:pt x="92339" y="0"/>
                      </a:cubicBezTo>
                      <a:cubicBezTo>
                        <a:pt x="93575" y="0"/>
                        <a:pt x="98996" y="95"/>
                        <a:pt x="100327" y="95"/>
                      </a:cubicBezTo>
                      <a:cubicBezTo>
                        <a:pt x="101659" y="190"/>
                        <a:pt x="111073" y="856"/>
                        <a:pt x="112405" y="951"/>
                      </a:cubicBezTo>
                      <a:cubicBezTo>
                        <a:pt x="115067" y="1236"/>
                        <a:pt x="117730" y="1522"/>
                        <a:pt x="120393" y="1902"/>
                      </a:cubicBezTo>
                      <a:cubicBezTo>
                        <a:pt x="120868" y="1902"/>
                        <a:pt x="121344" y="1997"/>
                        <a:pt x="121819" y="2092"/>
                      </a:cubicBezTo>
                      <a:cubicBezTo>
                        <a:pt x="123150" y="2282"/>
                        <a:pt x="124387" y="2473"/>
                        <a:pt x="125623" y="2663"/>
                      </a:cubicBezTo>
                      <a:cubicBezTo>
                        <a:pt x="129237" y="3233"/>
                        <a:pt x="132755" y="3994"/>
                        <a:pt x="136274" y="4755"/>
                      </a:cubicBezTo>
                      <a:cubicBezTo>
                        <a:pt x="138937" y="5325"/>
                        <a:pt x="141504" y="5896"/>
                        <a:pt x="144072" y="6657"/>
                      </a:cubicBezTo>
                      <a:cubicBezTo>
                        <a:pt x="145308" y="7037"/>
                        <a:pt x="154342" y="9700"/>
                        <a:pt x="155674" y="10080"/>
                      </a:cubicBezTo>
                      <a:cubicBezTo>
                        <a:pt x="156910" y="10556"/>
                        <a:pt x="161950" y="12363"/>
                        <a:pt x="163186" y="12838"/>
                      </a:cubicBezTo>
                      <a:cubicBezTo>
                        <a:pt x="164518" y="13314"/>
                        <a:pt x="169463" y="15311"/>
                        <a:pt x="170604" y="15786"/>
                      </a:cubicBezTo>
                      <a:cubicBezTo>
                        <a:pt x="171935" y="16262"/>
                        <a:pt x="176785" y="18449"/>
                        <a:pt x="177926" y="19019"/>
                      </a:cubicBezTo>
                      <a:cubicBezTo>
                        <a:pt x="179067" y="19590"/>
                        <a:pt x="183061" y="21587"/>
                        <a:pt x="184773" y="22348"/>
                      </a:cubicBezTo>
                      <a:lnTo>
                        <a:pt x="182301" y="31097"/>
                      </a:lnTo>
                      <a:cubicBezTo>
                        <a:pt x="180589" y="30146"/>
                        <a:pt x="176975" y="28339"/>
                        <a:pt x="175929" y="27863"/>
                      </a:cubicBezTo>
                      <a:cubicBezTo>
                        <a:pt x="174693" y="27293"/>
                        <a:pt x="170033" y="25106"/>
                        <a:pt x="168797" y="24630"/>
                      </a:cubicBezTo>
                      <a:cubicBezTo>
                        <a:pt x="167656" y="24060"/>
                        <a:pt x="162806" y="22062"/>
                        <a:pt x="161570" y="21587"/>
                      </a:cubicBezTo>
                      <a:cubicBezTo>
                        <a:pt x="160333" y="21112"/>
                        <a:pt x="155388" y="19400"/>
                        <a:pt x="154152" y="18924"/>
                      </a:cubicBezTo>
                      <a:cubicBezTo>
                        <a:pt x="153011" y="18544"/>
                        <a:pt x="148732" y="17213"/>
                        <a:pt x="147115" y="16642"/>
                      </a:cubicBezTo>
                      <a:cubicBezTo>
                        <a:pt x="146925" y="16642"/>
                        <a:pt x="146830" y="16547"/>
                        <a:pt x="146734" y="16547"/>
                      </a:cubicBezTo>
                      <a:cubicBezTo>
                        <a:pt x="145403" y="16166"/>
                        <a:pt x="132090" y="12743"/>
                        <a:pt x="126574" y="11697"/>
                      </a:cubicBezTo>
                      <a:cubicBezTo>
                        <a:pt x="121724" y="10841"/>
                        <a:pt x="116874" y="10080"/>
                        <a:pt x="111929" y="9605"/>
                      </a:cubicBezTo>
                      <a:cubicBezTo>
                        <a:pt x="110693" y="9510"/>
                        <a:pt x="105462" y="9034"/>
                        <a:pt x="104131" y="8939"/>
                      </a:cubicBezTo>
                      <a:cubicBezTo>
                        <a:pt x="103370" y="8844"/>
                        <a:pt x="102514" y="8844"/>
                        <a:pt x="101754" y="8844"/>
                      </a:cubicBezTo>
                      <a:cubicBezTo>
                        <a:pt x="101278" y="8844"/>
                        <a:pt x="100708" y="8844"/>
                        <a:pt x="100232" y="8749"/>
                      </a:cubicBezTo>
                      <a:cubicBezTo>
                        <a:pt x="98901" y="8749"/>
                        <a:pt x="93670" y="8654"/>
                        <a:pt x="92339" y="865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7" name="Frihåndsform: figur 406">
                  <a:extLst>
                    <a:ext uri="{FF2B5EF4-FFF2-40B4-BE49-F238E27FC236}">
                      <a16:creationId xmlns:a16="http://schemas.microsoft.com/office/drawing/2014/main" id="{07489869-26A2-4BD7-808D-52B492B494C4}"/>
                    </a:ext>
                  </a:extLst>
                </p:cNvPr>
                <p:cNvSpPr/>
                <p:nvPr/>
              </p:nvSpPr>
              <p:spPr>
                <a:xfrm>
                  <a:off x="10153822" y="802331"/>
                  <a:ext cx="112404" cy="116113"/>
                </a:xfrm>
                <a:custGeom>
                  <a:avLst/>
                  <a:gdLst>
                    <a:gd name="connsiteX0" fmla="*/ 5991 w 112404"/>
                    <a:gd name="connsiteY0" fmla="*/ 116113 h 116113"/>
                    <a:gd name="connsiteX1" fmla="*/ 0 w 112404"/>
                    <a:gd name="connsiteY1" fmla="*/ 110312 h 116113"/>
                    <a:gd name="connsiteX2" fmla="*/ 108696 w 112404"/>
                    <a:gd name="connsiteY2" fmla="*/ 1522 h 116113"/>
                    <a:gd name="connsiteX3" fmla="*/ 112405 w 112404"/>
                    <a:gd name="connsiteY3" fmla="*/ 0 h 116113"/>
                    <a:gd name="connsiteX4" fmla="*/ 112405 w 112404"/>
                    <a:gd name="connsiteY4" fmla="*/ 285 h 116113"/>
                    <a:gd name="connsiteX5" fmla="*/ 110978 w 112404"/>
                    <a:gd name="connsiteY5" fmla="*/ 3804 h 116113"/>
                    <a:gd name="connsiteX6" fmla="*/ 5991 w 112404"/>
                    <a:gd name="connsiteY6" fmla="*/ 116113 h 11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04" h="116113">
                      <a:moveTo>
                        <a:pt x="5991" y="116113"/>
                      </a:moveTo>
                      <a:lnTo>
                        <a:pt x="0" y="110312"/>
                      </a:lnTo>
                      <a:lnTo>
                        <a:pt x="108696" y="1522"/>
                      </a:lnTo>
                      <a:cubicBezTo>
                        <a:pt x="110027" y="190"/>
                        <a:pt x="111454" y="0"/>
                        <a:pt x="112405" y="0"/>
                      </a:cubicBezTo>
                      <a:lnTo>
                        <a:pt x="112405" y="285"/>
                      </a:lnTo>
                      <a:cubicBezTo>
                        <a:pt x="112405" y="1141"/>
                        <a:pt x="112214" y="2473"/>
                        <a:pt x="110978" y="3804"/>
                      </a:cubicBezTo>
                      <a:lnTo>
                        <a:pt x="5991" y="11611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8" name="Frihåndsform: figur 407">
                  <a:extLst>
                    <a:ext uri="{FF2B5EF4-FFF2-40B4-BE49-F238E27FC236}">
                      <a16:creationId xmlns:a16="http://schemas.microsoft.com/office/drawing/2014/main" id="{581316B0-9A2B-4A72-9257-CCB0C42BD784}"/>
                    </a:ext>
                  </a:extLst>
                </p:cNvPr>
                <p:cNvSpPr/>
                <p:nvPr/>
              </p:nvSpPr>
              <p:spPr>
                <a:xfrm>
                  <a:off x="10173917" y="762620"/>
                  <a:ext cx="62924" cy="46083"/>
                </a:xfrm>
                <a:custGeom>
                  <a:avLst/>
                  <a:gdLst>
                    <a:gd name="connsiteX0" fmla="*/ 35061 w 62924"/>
                    <a:gd name="connsiteY0" fmla="*/ 13940 h 46083"/>
                    <a:gd name="connsiteX1" fmla="*/ 36108 w 62924"/>
                    <a:gd name="connsiteY1" fmla="*/ 12799 h 46083"/>
                    <a:gd name="connsiteX2" fmla="*/ 35347 w 62924"/>
                    <a:gd name="connsiteY2" fmla="*/ 12229 h 46083"/>
                    <a:gd name="connsiteX3" fmla="*/ 35347 w 62924"/>
                    <a:gd name="connsiteY3" fmla="*/ 12324 h 46083"/>
                    <a:gd name="connsiteX4" fmla="*/ 31258 w 62924"/>
                    <a:gd name="connsiteY4" fmla="*/ 14511 h 46083"/>
                    <a:gd name="connsiteX5" fmla="*/ 27168 w 62924"/>
                    <a:gd name="connsiteY5" fmla="*/ 12324 h 46083"/>
                    <a:gd name="connsiteX6" fmla="*/ 27168 w 62924"/>
                    <a:gd name="connsiteY6" fmla="*/ 12229 h 46083"/>
                    <a:gd name="connsiteX7" fmla="*/ 26503 w 62924"/>
                    <a:gd name="connsiteY7" fmla="*/ 12894 h 46083"/>
                    <a:gd name="connsiteX8" fmla="*/ 26598 w 62924"/>
                    <a:gd name="connsiteY8" fmla="*/ 12989 h 46083"/>
                    <a:gd name="connsiteX9" fmla="*/ 27264 w 62924"/>
                    <a:gd name="connsiteY9" fmla="*/ 13750 h 46083"/>
                    <a:gd name="connsiteX10" fmla="*/ 23174 w 62924"/>
                    <a:gd name="connsiteY10" fmla="*/ 31153 h 46083"/>
                    <a:gd name="connsiteX11" fmla="*/ 23460 w 62924"/>
                    <a:gd name="connsiteY11" fmla="*/ 35337 h 46083"/>
                    <a:gd name="connsiteX12" fmla="*/ 25171 w 62924"/>
                    <a:gd name="connsiteY12" fmla="*/ 41804 h 46083"/>
                    <a:gd name="connsiteX13" fmla="*/ 26408 w 62924"/>
                    <a:gd name="connsiteY13" fmla="*/ 46083 h 46083"/>
                    <a:gd name="connsiteX14" fmla="*/ 23174 w 62924"/>
                    <a:gd name="connsiteY14" fmla="*/ 45988 h 46083"/>
                    <a:gd name="connsiteX15" fmla="*/ 21558 w 62924"/>
                    <a:gd name="connsiteY15" fmla="*/ 45988 h 46083"/>
                    <a:gd name="connsiteX16" fmla="*/ 21177 w 62924"/>
                    <a:gd name="connsiteY16" fmla="*/ 45988 h 46083"/>
                    <a:gd name="connsiteX17" fmla="*/ 16327 w 62924"/>
                    <a:gd name="connsiteY17" fmla="*/ 34767 h 46083"/>
                    <a:gd name="connsiteX18" fmla="*/ 14996 w 62924"/>
                    <a:gd name="connsiteY18" fmla="*/ 23070 h 46083"/>
                    <a:gd name="connsiteX19" fmla="*/ 14235 w 62924"/>
                    <a:gd name="connsiteY19" fmla="*/ 15462 h 46083"/>
                    <a:gd name="connsiteX20" fmla="*/ 10431 w 62924"/>
                    <a:gd name="connsiteY20" fmla="*/ 10612 h 46083"/>
                    <a:gd name="connsiteX21" fmla="*/ 7483 w 62924"/>
                    <a:gd name="connsiteY21" fmla="*/ 15937 h 46083"/>
                    <a:gd name="connsiteX22" fmla="*/ 4440 w 62924"/>
                    <a:gd name="connsiteY22" fmla="*/ 15462 h 46083"/>
                    <a:gd name="connsiteX23" fmla="*/ 1017 w 62924"/>
                    <a:gd name="connsiteY23" fmla="*/ 12229 h 46083"/>
                    <a:gd name="connsiteX24" fmla="*/ 1492 w 62924"/>
                    <a:gd name="connsiteY24" fmla="*/ 3670 h 46083"/>
                    <a:gd name="connsiteX25" fmla="*/ 8720 w 62924"/>
                    <a:gd name="connsiteY25" fmla="*/ 151 h 46083"/>
                    <a:gd name="connsiteX26" fmla="*/ 19656 w 62924"/>
                    <a:gd name="connsiteY26" fmla="*/ 11753 h 46083"/>
                    <a:gd name="connsiteX27" fmla="*/ 23365 w 62924"/>
                    <a:gd name="connsiteY27" fmla="*/ 3575 h 46083"/>
                    <a:gd name="connsiteX28" fmla="*/ 39911 w 62924"/>
                    <a:gd name="connsiteY28" fmla="*/ 3480 h 46083"/>
                    <a:gd name="connsiteX29" fmla="*/ 43240 w 62924"/>
                    <a:gd name="connsiteY29" fmla="*/ 11658 h 46083"/>
                    <a:gd name="connsiteX30" fmla="*/ 43145 w 62924"/>
                    <a:gd name="connsiteY30" fmla="*/ 11563 h 46083"/>
                    <a:gd name="connsiteX31" fmla="*/ 49611 w 62924"/>
                    <a:gd name="connsiteY31" fmla="*/ 1388 h 46083"/>
                    <a:gd name="connsiteX32" fmla="*/ 60738 w 62924"/>
                    <a:gd name="connsiteY32" fmla="*/ 2529 h 46083"/>
                    <a:gd name="connsiteX33" fmla="*/ 62830 w 62924"/>
                    <a:gd name="connsiteY33" fmla="*/ 7189 h 46083"/>
                    <a:gd name="connsiteX34" fmla="*/ 62925 w 62924"/>
                    <a:gd name="connsiteY34" fmla="*/ 7854 h 46083"/>
                    <a:gd name="connsiteX35" fmla="*/ 60262 w 62924"/>
                    <a:gd name="connsiteY35" fmla="*/ 14321 h 46083"/>
                    <a:gd name="connsiteX36" fmla="*/ 53415 w 62924"/>
                    <a:gd name="connsiteY36" fmla="*/ 15177 h 46083"/>
                    <a:gd name="connsiteX37" fmla="*/ 52559 w 62924"/>
                    <a:gd name="connsiteY37" fmla="*/ 10612 h 46083"/>
                    <a:gd name="connsiteX38" fmla="*/ 48755 w 62924"/>
                    <a:gd name="connsiteY38" fmla="*/ 15462 h 46083"/>
                    <a:gd name="connsiteX39" fmla="*/ 47995 w 62924"/>
                    <a:gd name="connsiteY39" fmla="*/ 23070 h 46083"/>
                    <a:gd name="connsiteX40" fmla="*/ 46568 w 62924"/>
                    <a:gd name="connsiteY40" fmla="*/ 34767 h 46083"/>
                    <a:gd name="connsiteX41" fmla="*/ 41908 w 62924"/>
                    <a:gd name="connsiteY41" fmla="*/ 45988 h 46083"/>
                    <a:gd name="connsiteX42" fmla="*/ 38485 w 62924"/>
                    <a:gd name="connsiteY42" fmla="*/ 45893 h 46083"/>
                    <a:gd name="connsiteX43" fmla="*/ 36773 w 62924"/>
                    <a:gd name="connsiteY43" fmla="*/ 45893 h 46083"/>
                    <a:gd name="connsiteX44" fmla="*/ 36203 w 62924"/>
                    <a:gd name="connsiteY44" fmla="*/ 45893 h 46083"/>
                    <a:gd name="connsiteX45" fmla="*/ 37249 w 62924"/>
                    <a:gd name="connsiteY45" fmla="*/ 41994 h 46083"/>
                    <a:gd name="connsiteX46" fmla="*/ 38865 w 62924"/>
                    <a:gd name="connsiteY46" fmla="*/ 35337 h 46083"/>
                    <a:gd name="connsiteX47" fmla="*/ 39056 w 62924"/>
                    <a:gd name="connsiteY47" fmla="*/ 31248 h 46083"/>
                    <a:gd name="connsiteX48" fmla="*/ 35061 w 62924"/>
                    <a:gd name="connsiteY48" fmla="*/ 13940 h 4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2924" h="46083">
                      <a:moveTo>
                        <a:pt x="35061" y="13940"/>
                      </a:moveTo>
                      <a:cubicBezTo>
                        <a:pt x="35442" y="13560"/>
                        <a:pt x="35822" y="13180"/>
                        <a:pt x="36108" y="12799"/>
                      </a:cubicBezTo>
                      <a:cubicBezTo>
                        <a:pt x="36583" y="12134"/>
                        <a:pt x="35822" y="11658"/>
                        <a:pt x="35347" y="12229"/>
                      </a:cubicBezTo>
                      <a:cubicBezTo>
                        <a:pt x="35347" y="12229"/>
                        <a:pt x="35347" y="12229"/>
                        <a:pt x="35347" y="12324"/>
                      </a:cubicBezTo>
                      <a:cubicBezTo>
                        <a:pt x="34491" y="13655"/>
                        <a:pt x="32969" y="14511"/>
                        <a:pt x="31258" y="14511"/>
                      </a:cubicBezTo>
                      <a:cubicBezTo>
                        <a:pt x="29546" y="14511"/>
                        <a:pt x="28024" y="13655"/>
                        <a:pt x="27168" y="12324"/>
                      </a:cubicBezTo>
                      <a:lnTo>
                        <a:pt x="27168" y="12229"/>
                      </a:lnTo>
                      <a:cubicBezTo>
                        <a:pt x="26693" y="11563"/>
                        <a:pt x="25932" y="12134"/>
                        <a:pt x="26503" y="12894"/>
                      </a:cubicBezTo>
                      <a:cubicBezTo>
                        <a:pt x="26503" y="12989"/>
                        <a:pt x="26598" y="12989"/>
                        <a:pt x="26598" y="12989"/>
                      </a:cubicBezTo>
                      <a:cubicBezTo>
                        <a:pt x="26788" y="13275"/>
                        <a:pt x="26978" y="13560"/>
                        <a:pt x="27264" y="13750"/>
                      </a:cubicBezTo>
                      <a:cubicBezTo>
                        <a:pt x="24791" y="17269"/>
                        <a:pt x="23174" y="24306"/>
                        <a:pt x="23174" y="31153"/>
                      </a:cubicBezTo>
                      <a:cubicBezTo>
                        <a:pt x="23174" y="32579"/>
                        <a:pt x="23174" y="34006"/>
                        <a:pt x="23460" y="35337"/>
                      </a:cubicBezTo>
                      <a:cubicBezTo>
                        <a:pt x="23745" y="37620"/>
                        <a:pt x="24411" y="39807"/>
                        <a:pt x="25171" y="41804"/>
                      </a:cubicBezTo>
                      <a:cubicBezTo>
                        <a:pt x="25742" y="43420"/>
                        <a:pt x="26217" y="44847"/>
                        <a:pt x="26408" y="46083"/>
                      </a:cubicBezTo>
                      <a:cubicBezTo>
                        <a:pt x="25647" y="46083"/>
                        <a:pt x="24316" y="46083"/>
                        <a:pt x="23174" y="45988"/>
                      </a:cubicBezTo>
                      <a:cubicBezTo>
                        <a:pt x="22509" y="45988"/>
                        <a:pt x="22033" y="45988"/>
                        <a:pt x="21558" y="45988"/>
                      </a:cubicBezTo>
                      <a:lnTo>
                        <a:pt x="21177" y="45988"/>
                      </a:lnTo>
                      <a:cubicBezTo>
                        <a:pt x="19846" y="43991"/>
                        <a:pt x="17278" y="38951"/>
                        <a:pt x="16327" y="34767"/>
                      </a:cubicBezTo>
                      <a:cubicBezTo>
                        <a:pt x="15567" y="31153"/>
                        <a:pt x="15281" y="26969"/>
                        <a:pt x="14996" y="23070"/>
                      </a:cubicBezTo>
                      <a:cubicBezTo>
                        <a:pt x="14806" y="20217"/>
                        <a:pt x="14616" y="17554"/>
                        <a:pt x="14235" y="15462"/>
                      </a:cubicBezTo>
                      <a:cubicBezTo>
                        <a:pt x="13855" y="13370"/>
                        <a:pt x="12428" y="10612"/>
                        <a:pt x="10431" y="10612"/>
                      </a:cubicBezTo>
                      <a:cubicBezTo>
                        <a:pt x="12428" y="12514"/>
                        <a:pt x="10526" y="16033"/>
                        <a:pt x="7483" y="15937"/>
                      </a:cubicBezTo>
                      <a:cubicBezTo>
                        <a:pt x="6532" y="15937"/>
                        <a:pt x="5486" y="15747"/>
                        <a:pt x="4440" y="15462"/>
                      </a:cubicBezTo>
                      <a:cubicBezTo>
                        <a:pt x="3014" y="15082"/>
                        <a:pt x="1873" y="13845"/>
                        <a:pt x="1017" y="12229"/>
                      </a:cubicBezTo>
                      <a:cubicBezTo>
                        <a:pt x="-410" y="9471"/>
                        <a:pt x="-410" y="6142"/>
                        <a:pt x="1492" y="3670"/>
                      </a:cubicBezTo>
                      <a:cubicBezTo>
                        <a:pt x="3109" y="1483"/>
                        <a:pt x="5772" y="151"/>
                        <a:pt x="8720" y="151"/>
                      </a:cubicBezTo>
                      <a:cubicBezTo>
                        <a:pt x="14996" y="151"/>
                        <a:pt x="19466" y="5857"/>
                        <a:pt x="19656" y="11753"/>
                      </a:cubicBezTo>
                      <a:cubicBezTo>
                        <a:pt x="20321" y="8140"/>
                        <a:pt x="21463" y="5572"/>
                        <a:pt x="23365" y="3575"/>
                      </a:cubicBezTo>
                      <a:cubicBezTo>
                        <a:pt x="27739" y="-1085"/>
                        <a:pt x="35442" y="-895"/>
                        <a:pt x="39911" y="3480"/>
                      </a:cubicBezTo>
                      <a:cubicBezTo>
                        <a:pt x="41718" y="5287"/>
                        <a:pt x="43240" y="8140"/>
                        <a:pt x="43240" y="11658"/>
                      </a:cubicBezTo>
                      <a:lnTo>
                        <a:pt x="43145" y="11563"/>
                      </a:lnTo>
                      <a:cubicBezTo>
                        <a:pt x="44191" y="6333"/>
                        <a:pt x="46758" y="3004"/>
                        <a:pt x="49611" y="1388"/>
                      </a:cubicBezTo>
                      <a:cubicBezTo>
                        <a:pt x="53225" y="-704"/>
                        <a:pt x="57885" y="-514"/>
                        <a:pt x="60738" y="2529"/>
                      </a:cubicBezTo>
                      <a:cubicBezTo>
                        <a:pt x="61879" y="3765"/>
                        <a:pt x="62640" y="5382"/>
                        <a:pt x="62830" y="7189"/>
                      </a:cubicBezTo>
                      <a:cubicBezTo>
                        <a:pt x="62830" y="7379"/>
                        <a:pt x="62925" y="7664"/>
                        <a:pt x="62925" y="7854"/>
                      </a:cubicBezTo>
                      <a:cubicBezTo>
                        <a:pt x="62925" y="10422"/>
                        <a:pt x="61879" y="12894"/>
                        <a:pt x="60262" y="14321"/>
                      </a:cubicBezTo>
                      <a:cubicBezTo>
                        <a:pt x="58360" y="16033"/>
                        <a:pt x="55602" y="16698"/>
                        <a:pt x="53415" y="15177"/>
                      </a:cubicBezTo>
                      <a:cubicBezTo>
                        <a:pt x="51989" y="14226"/>
                        <a:pt x="51513" y="12229"/>
                        <a:pt x="52559" y="10612"/>
                      </a:cubicBezTo>
                      <a:cubicBezTo>
                        <a:pt x="50372" y="10422"/>
                        <a:pt x="49136" y="13275"/>
                        <a:pt x="48755" y="15462"/>
                      </a:cubicBezTo>
                      <a:cubicBezTo>
                        <a:pt x="48375" y="17554"/>
                        <a:pt x="48185" y="20217"/>
                        <a:pt x="47995" y="23070"/>
                      </a:cubicBezTo>
                      <a:cubicBezTo>
                        <a:pt x="47709" y="26969"/>
                        <a:pt x="47424" y="31248"/>
                        <a:pt x="46568" y="34767"/>
                      </a:cubicBezTo>
                      <a:cubicBezTo>
                        <a:pt x="45617" y="39141"/>
                        <a:pt x="43240" y="43706"/>
                        <a:pt x="41908" y="45988"/>
                      </a:cubicBezTo>
                      <a:cubicBezTo>
                        <a:pt x="41243" y="45988"/>
                        <a:pt x="39816" y="45988"/>
                        <a:pt x="38485" y="45893"/>
                      </a:cubicBezTo>
                      <a:cubicBezTo>
                        <a:pt x="37819" y="45893"/>
                        <a:pt x="37154" y="45893"/>
                        <a:pt x="36773" y="45893"/>
                      </a:cubicBezTo>
                      <a:lnTo>
                        <a:pt x="36203" y="45893"/>
                      </a:lnTo>
                      <a:cubicBezTo>
                        <a:pt x="36393" y="44752"/>
                        <a:pt x="36773" y="43420"/>
                        <a:pt x="37249" y="41994"/>
                      </a:cubicBezTo>
                      <a:cubicBezTo>
                        <a:pt x="37819" y="39997"/>
                        <a:pt x="38580" y="37715"/>
                        <a:pt x="38865" y="35337"/>
                      </a:cubicBezTo>
                      <a:cubicBezTo>
                        <a:pt x="39056" y="34006"/>
                        <a:pt x="39056" y="32579"/>
                        <a:pt x="39056" y="31248"/>
                      </a:cubicBezTo>
                      <a:cubicBezTo>
                        <a:pt x="38960" y="24496"/>
                        <a:pt x="37344" y="17459"/>
                        <a:pt x="35061" y="1394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7" name="Frihåndsform: figur 296">
                <a:extLst>
                  <a:ext uri="{FF2B5EF4-FFF2-40B4-BE49-F238E27FC236}">
                    <a16:creationId xmlns:a16="http://schemas.microsoft.com/office/drawing/2014/main" id="{55F02C34-2113-45A1-A568-FEC533E6D2AE}"/>
                  </a:ext>
                </a:extLst>
              </p:cNvPr>
              <p:cNvSpPr/>
              <p:nvPr/>
            </p:nvSpPr>
            <p:spPr>
              <a:xfrm>
                <a:off x="7322565" y="665176"/>
                <a:ext cx="60456" cy="8452"/>
              </a:xfrm>
              <a:custGeom>
                <a:avLst/>
                <a:gdLst>
                  <a:gd name="connsiteX0" fmla="*/ 0 w 59625"/>
                  <a:gd name="connsiteY0" fmla="*/ 0 h 8463"/>
                  <a:gd name="connsiteX1" fmla="*/ 0 w 59625"/>
                  <a:gd name="connsiteY1" fmla="*/ 8464 h 8463"/>
                  <a:gd name="connsiteX2" fmla="*/ 29765 w 59625"/>
                  <a:gd name="connsiteY2" fmla="*/ 8464 h 8463"/>
                  <a:gd name="connsiteX3" fmla="*/ 59626 w 59625"/>
                  <a:gd name="connsiteY3" fmla="*/ 8464 h 8463"/>
                  <a:gd name="connsiteX4" fmla="*/ 59626 w 59625"/>
                  <a:gd name="connsiteY4" fmla="*/ 0 h 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25" h="8463">
                    <a:moveTo>
                      <a:pt x="0" y="0"/>
                    </a:moveTo>
                    <a:lnTo>
                      <a:pt x="0" y="8464"/>
                    </a:lnTo>
                    <a:lnTo>
                      <a:pt x="29765" y="8464"/>
                    </a:lnTo>
                    <a:lnTo>
                      <a:pt x="59626" y="8464"/>
                    </a:lnTo>
                    <a:lnTo>
                      <a:pt x="59626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298" name="dasdasda">
                <a:extLst>
                  <a:ext uri="{FF2B5EF4-FFF2-40B4-BE49-F238E27FC236}">
                    <a16:creationId xmlns:a16="http://schemas.microsoft.com/office/drawing/2014/main" id="{D7B8F4E1-34F8-4A06-9CCD-056CF434007E}"/>
                  </a:ext>
                </a:extLst>
              </p:cNvPr>
              <p:cNvGrpSpPr/>
              <p:nvPr/>
            </p:nvGrpSpPr>
            <p:grpSpPr>
              <a:xfrm>
                <a:off x="7241088" y="546467"/>
                <a:ext cx="224470" cy="367240"/>
                <a:chOff x="10094101" y="633820"/>
                <a:chExt cx="221385" cy="367739"/>
              </a:xfrm>
              <a:solidFill>
                <a:srgbClr val="EBEBEB"/>
              </a:solidFill>
            </p:grpSpPr>
            <p:sp>
              <p:nvSpPr>
                <p:cNvPr id="400" name="Frihåndsform: figur 399">
                  <a:extLst>
                    <a:ext uri="{FF2B5EF4-FFF2-40B4-BE49-F238E27FC236}">
                      <a16:creationId xmlns:a16="http://schemas.microsoft.com/office/drawing/2014/main" id="{E56B9F8B-8394-4DAD-8564-B2B8FB596C02}"/>
                    </a:ext>
                  </a:extLst>
                </p:cNvPr>
                <p:cNvSpPr/>
                <p:nvPr/>
              </p:nvSpPr>
              <p:spPr>
                <a:xfrm>
                  <a:off x="10094101" y="634010"/>
                  <a:ext cx="55441" cy="77028"/>
                </a:xfrm>
                <a:custGeom>
                  <a:avLst/>
                  <a:gdLst>
                    <a:gd name="connsiteX0" fmla="*/ 40226 w 55441"/>
                    <a:gd name="connsiteY0" fmla="*/ 67424 h 77028"/>
                    <a:gd name="connsiteX1" fmla="*/ 34901 w 55441"/>
                    <a:gd name="connsiteY1" fmla="*/ 40321 h 77028"/>
                    <a:gd name="connsiteX2" fmla="*/ 33759 w 55441"/>
                    <a:gd name="connsiteY2" fmla="*/ 34140 h 77028"/>
                    <a:gd name="connsiteX3" fmla="*/ 28814 w 55441"/>
                    <a:gd name="connsiteY3" fmla="*/ 29765 h 77028"/>
                    <a:gd name="connsiteX4" fmla="*/ 27483 w 55441"/>
                    <a:gd name="connsiteY4" fmla="*/ 29956 h 77028"/>
                    <a:gd name="connsiteX5" fmla="*/ 23299 w 55441"/>
                    <a:gd name="connsiteY5" fmla="*/ 34901 h 77028"/>
                    <a:gd name="connsiteX6" fmla="*/ 23489 w 55441"/>
                    <a:gd name="connsiteY6" fmla="*/ 36327 h 77028"/>
                    <a:gd name="connsiteX7" fmla="*/ 25296 w 55441"/>
                    <a:gd name="connsiteY7" fmla="*/ 44886 h 77028"/>
                    <a:gd name="connsiteX8" fmla="*/ 31097 w 55441"/>
                    <a:gd name="connsiteY8" fmla="*/ 70657 h 77028"/>
                    <a:gd name="connsiteX9" fmla="*/ 29670 w 55441"/>
                    <a:gd name="connsiteY9" fmla="*/ 71323 h 77028"/>
                    <a:gd name="connsiteX10" fmla="*/ 26722 w 55441"/>
                    <a:gd name="connsiteY10" fmla="*/ 72654 h 77028"/>
                    <a:gd name="connsiteX11" fmla="*/ 23869 w 55441"/>
                    <a:gd name="connsiteY11" fmla="*/ 73795 h 77028"/>
                    <a:gd name="connsiteX12" fmla="*/ 19685 w 55441"/>
                    <a:gd name="connsiteY12" fmla="*/ 75697 h 77028"/>
                    <a:gd name="connsiteX13" fmla="*/ 16642 w 55441"/>
                    <a:gd name="connsiteY13" fmla="*/ 77028 h 77028"/>
                    <a:gd name="connsiteX14" fmla="*/ 0 w 55441"/>
                    <a:gd name="connsiteY14" fmla="*/ 15025 h 77028"/>
                    <a:gd name="connsiteX15" fmla="*/ 4089 w 55441"/>
                    <a:gd name="connsiteY15" fmla="*/ 13314 h 77028"/>
                    <a:gd name="connsiteX16" fmla="*/ 8083 w 55441"/>
                    <a:gd name="connsiteY16" fmla="*/ 11792 h 77028"/>
                    <a:gd name="connsiteX17" fmla="*/ 10270 w 55441"/>
                    <a:gd name="connsiteY17" fmla="*/ 20541 h 77028"/>
                    <a:gd name="connsiteX18" fmla="*/ 10461 w 55441"/>
                    <a:gd name="connsiteY18" fmla="*/ 21207 h 77028"/>
                    <a:gd name="connsiteX19" fmla="*/ 11126 w 55441"/>
                    <a:gd name="connsiteY19" fmla="*/ 20921 h 77028"/>
                    <a:gd name="connsiteX20" fmla="*/ 15596 w 55441"/>
                    <a:gd name="connsiteY20" fmla="*/ 19210 h 77028"/>
                    <a:gd name="connsiteX21" fmla="*/ 18259 w 55441"/>
                    <a:gd name="connsiteY21" fmla="*/ 18259 h 77028"/>
                    <a:gd name="connsiteX22" fmla="*/ 20161 w 55441"/>
                    <a:gd name="connsiteY22" fmla="*/ 17593 h 77028"/>
                    <a:gd name="connsiteX23" fmla="*/ 20636 w 55441"/>
                    <a:gd name="connsiteY23" fmla="*/ 17498 h 77028"/>
                    <a:gd name="connsiteX24" fmla="*/ 20446 w 55441"/>
                    <a:gd name="connsiteY24" fmla="*/ 16927 h 77028"/>
                    <a:gd name="connsiteX25" fmla="*/ 18544 w 55441"/>
                    <a:gd name="connsiteY25" fmla="*/ 7988 h 77028"/>
                    <a:gd name="connsiteX26" fmla="*/ 22728 w 55441"/>
                    <a:gd name="connsiteY26" fmla="*/ 6562 h 77028"/>
                    <a:gd name="connsiteX27" fmla="*/ 26817 w 55441"/>
                    <a:gd name="connsiteY27" fmla="*/ 5230 h 77028"/>
                    <a:gd name="connsiteX28" fmla="*/ 28529 w 55441"/>
                    <a:gd name="connsiteY28" fmla="*/ 14074 h 77028"/>
                    <a:gd name="connsiteX29" fmla="*/ 28624 w 55441"/>
                    <a:gd name="connsiteY29" fmla="*/ 14740 h 77028"/>
                    <a:gd name="connsiteX30" fmla="*/ 29290 w 55441"/>
                    <a:gd name="connsiteY30" fmla="*/ 14550 h 77028"/>
                    <a:gd name="connsiteX31" fmla="*/ 31382 w 55441"/>
                    <a:gd name="connsiteY31" fmla="*/ 13884 h 77028"/>
                    <a:gd name="connsiteX32" fmla="*/ 33950 w 55441"/>
                    <a:gd name="connsiteY32" fmla="*/ 13123 h 77028"/>
                    <a:gd name="connsiteX33" fmla="*/ 36042 w 55441"/>
                    <a:gd name="connsiteY33" fmla="*/ 12553 h 77028"/>
                    <a:gd name="connsiteX34" fmla="*/ 38514 w 55441"/>
                    <a:gd name="connsiteY34" fmla="*/ 11887 h 77028"/>
                    <a:gd name="connsiteX35" fmla="*/ 39085 w 55441"/>
                    <a:gd name="connsiteY35" fmla="*/ 11697 h 77028"/>
                    <a:gd name="connsiteX36" fmla="*/ 38990 w 55441"/>
                    <a:gd name="connsiteY36" fmla="*/ 11126 h 77028"/>
                    <a:gd name="connsiteX37" fmla="*/ 37468 w 55441"/>
                    <a:gd name="connsiteY37" fmla="*/ 2187 h 77028"/>
                    <a:gd name="connsiteX38" fmla="*/ 41748 w 55441"/>
                    <a:gd name="connsiteY38" fmla="*/ 1046 h 77028"/>
                    <a:gd name="connsiteX39" fmla="*/ 44125 w 55441"/>
                    <a:gd name="connsiteY39" fmla="*/ 475 h 77028"/>
                    <a:gd name="connsiteX40" fmla="*/ 45932 w 55441"/>
                    <a:gd name="connsiteY40" fmla="*/ 0 h 77028"/>
                    <a:gd name="connsiteX41" fmla="*/ 55441 w 55441"/>
                    <a:gd name="connsiteY41" fmla="*/ 62954 h 77028"/>
                    <a:gd name="connsiteX42" fmla="*/ 47739 w 55441"/>
                    <a:gd name="connsiteY42" fmla="*/ 65046 h 77028"/>
                    <a:gd name="connsiteX43" fmla="*/ 40226 w 55441"/>
                    <a:gd name="connsiteY43" fmla="*/ 67424 h 77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441" h="77028">
                      <a:moveTo>
                        <a:pt x="40226" y="67424"/>
                      </a:moveTo>
                      <a:cubicBezTo>
                        <a:pt x="38990" y="61147"/>
                        <a:pt x="36327" y="47548"/>
                        <a:pt x="34901" y="40321"/>
                      </a:cubicBezTo>
                      <a:cubicBezTo>
                        <a:pt x="34330" y="37088"/>
                        <a:pt x="33854" y="34710"/>
                        <a:pt x="33759" y="34140"/>
                      </a:cubicBezTo>
                      <a:cubicBezTo>
                        <a:pt x="33284" y="31667"/>
                        <a:pt x="31477" y="29765"/>
                        <a:pt x="28814" y="29765"/>
                      </a:cubicBezTo>
                      <a:cubicBezTo>
                        <a:pt x="28434" y="29765"/>
                        <a:pt x="27958" y="29860"/>
                        <a:pt x="27483" y="29956"/>
                      </a:cubicBezTo>
                      <a:cubicBezTo>
                        <a:pt x="24725" y="30526"/>
                        <a:pt x="23299" y="32618"/>
                        <a:pt x="23299" y="34901"/>
                      </a:cubicBezTo>
                      <a:cubicBezTo>
                        <a:pt x="23299" y="35376"/>
                        <a:pt x="23394" y="35852"/>
                        <a:pt x="23489" y="36327"/>
                      </a:cubicBezTo>
                      <a:cubicBezTo>
                        <a:pt x="23679" y="37088"/>
                        <a:pt x="24345" y="40416"/>
                        <a:pt x="25296" y="44886"/>
                      </a:cubicBezTo>
                      <a:cubicBezTo>
                        <a:pt x="26912" y="52493"/>
                        <a:pt x="29860" y="65236"/>
                        <a:pt x="31097" y="70657"/>
                      </a:cubicBezTo>
                      <a:lnTo>
                        <a:pt x="29670" y="71323"/>
                      </a:lnTo>
                      <a:lnTo>
                        <a:pt x="26722" y="72654"/>
                      </a:lnTo>
                      <a:cubicBezTo>
                        <a:pt x="25581" y="73225"/>
                        <a:pt x="24440" y="73605"/>
                        <a:pt x="23869" y="73795"/>
                      </a:cubicBezTo>
                      <a:cubicBezTo>
                        <a:pt x="23204" y="74080"/>
                        <a:pt x="21397" y="74841"/>
                        <a:pt x="19685" y="75697"/>
                      </a:cubicBezTo>
                      <a:lnTo>
                        <a:pt x="16642" y="77028"/>
                      </a:lnTo>
                      <a:lnTo>
                        <a:pt x="0" y="15025"/>
                      </a:lnTo>
                      <a:cubicBezTo>
                        <a:pt x="1331" y="14455"/>
                        <a:pt x="2758" y="13884"/>
                        <a:pt x="4089" y="13314"/>
                      </a:cubicBezTo>
                      <a:cubicBezTo>
                        <a:pt x="5421" y="12743"/>
                        <a:pt x="6752" y="12268"/>
                        <a:pt x="8083" y="11792"/>
                      </a:cubicBezTo>
                      <a:lnTo>
                        <a:pt x="10270" y="20541"/>
                      </a:lnTo>
                      <a:lnTo>
                        <a:pt x="10461" y="21207"/>
                      </a:lnTo>
                      <a:lnTo>
                        <a:pt x="11126" y="20921"/>
                      </a:lnTo>
                      <a:cubicBezTo>
                        <a:pt x="12553" y="20351"/>
                        <a:pt x="14074" y="19780"/>
                        <a:pt x="15596" y="19210"/>
                      </a:cubicBezTo>
                      <a:cubicBezTo>
                        <a:pt x="16452" y="18829"/>
                        <a:pt x="17308" y="18544"/>
                        <a:pt x="18259" y="18259"/>
                      </a:cubicBezTo>
                      <a:cubicBezTo>
                        <a:pt x="18924" y="17973"/>
                        <a:pt x="19590" y="17783"/>
                        <a:pt x="20161" y="17593"/>
                      </a:cubicBezTo>
                      <a:lnTo>
                        <a:pt x="20636" y="17498"/>
                      </a:lnTo>
                      <a:lnTo>
                        <a:pt x="20446" y="16927"/>
                      </a:lnTo>
                      <a:lnTo>
                        <a:pt x="18544" y="7988"/>
                      </a:lnTo>
                      <a:cubicBezTo>
                        <a:pt x="19970" y="7513"/>
                        <a:pt x="21302" y="7037"/>
                        <a:pt x="22728" y="6562"/>
                      </a:cubicBezTo>
                      <a:cubicBezTo>
                        <a:pt x="24155" y="6086"/>
                        <a:pt x="25486" y="5611"/>
                        <a:pt x="26817" y="5230"/>
                      </a:cubicBezTo>
                      <a:lnTo>
                        <a:pt x="28529" y="14074"/>
                      </a:lnTo>
                      <a:lnTo>
                        <a:pt x="28624" y="14740"/>
                      </a:lnTo>
                      <a:lnTo>
                        <a:pt x="29290" y="14550"/>
                      </a:lnTo>
                      <a:cubicBezTo>
                        <a:pt x="29956" y="14360"/>
                        <a:pt x="30716" y="14169"/>
                        <a:pt x="31382" y="13884"/>
                      </a:cubicBezTo>
                      <a:cubicBezTo>
                        <a:pt x="32238" y="13599"/>
                        <a:pt x="33094" y="13409"/>
                        <a:pt x="33950" y="13123"/>
                      </a:cubicBezTo>
                      <a:cubicBezTo>
                        <a:pt x="34615" y="12933"/>
                        <a:pt x="35376" y="12743"/>
                        <a:pt x="36042" y="12553"/>
                      </a:cubicBezTo>
                      <a:cubicBezTo>
                        <a:pt x="36898" y="12268"/>
                        <a:pt x="37753" y="12077"/>
                        <a:pt x="38514" y="11887"/>
                      </a:cubicBezTo>
                      <a:lnTo>
                        <a:pt x="39085" y="11697"/>
                      </a:lnTo>
                      <a:lnTo>
                        <a:pt x="38990" y="11126"/>
                      </a:lnTo>
                      <a:lnTo>
                        <a:pt x="37468" y="2187"/>
                      </a:lnTo>
                      <a:cubicBezTo>
                        <a:pt x="38895" y="1807"/>
                        <a:pt x="40321" y="1426"/>
                        <a:pt x="41748" y="1046"/>
                      </a:cubicBezTo>
                      <a:cubicBezTo>
                        <a:pt x="42508" y="856"/>
                        <a:pt x="43364" y="666"/>
                        <a:pt x="44125" y="475"/>
                      </a:cubicBezTo>
                      <a:cubicBezTo>
                        <a:pt x="44696" y="380"/>
                        <a:pt x="45361" y="190"/>
                        <a:pt x="45932" y="0"/>
                      </a:cubicBezTo>
                      <a:lnTo>
                        <a:pt x="55441" y="62954"/>
                      </a:lnTo>
                      <a:cubicBezTo>
                        <a:pt x="53444" y="63430"/>
                        <a:pt x="48975" y="64666"/>
                        <a:pt x="47739" y="65046"/>
                      </a:cubicBezTo>
                      <a:cubicBezTo>
                        <a:pt x="46597" y="65427"/>
                        <a:pt x="41938" y="66853"/>
                        <a:pt x="40226" y="6742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1" name="Frihåndsform: figur 400">
                  <a:extLst>
                    <a:ext uri="{FF2B5EF4-FFF2-40B4-BE49-F238E27FC236}">
                      <a16:creationId xmlns:a16="http://schemas.microsoft.com/office/drawing/2014/main" id="{2CA7BDB8-2686-4A18-AF2D-48DA1133E7A1}"/>
                    </a:ext>
                  </a:extLst>
                </p:cNvPr>
                <p:cNvSpPr/>
                <p:nvPr/>
              </p:nvSpPr>
              <p:spPr>
                <a:xfrm>
                  <a:off x="10259950" y="633820"/>
                  <a:ext cx="55536" cy="76933"/>
                </a:xfrm>
                <a:custGeom>
                  <a:avLst/>
                  <a:gdLst>
                    <a:gd name="connsiteX0" fmla="*/ 24440 w 55536"/>
                    <a:gd name="connsiteY0" fmla="*/ 70752 h 76933"/>
                    <a:gd name="connsiteX1" fmla="*/ 30241 w 55536"/>
                    <a:gd name="connsiteY1" fmla="*/ 44886 h 76933"/>
                    <a:gd name="connsiteX2" fmla="*/ 32048 w 55536"/>
                    <a:gd name="connsiteY2" fmla="*/ 36327 h 76933"/>
                    <a:gd name="connsiteX3" fmla="*/ 32238 w 55536"/>
                    <a:gd name="connsiteY3" fmla="*/ 34901 h 76933"/>
                    <a:gd name="connsiteX4" fmla="*/ 28054 w 55536"/>
                    <a:gd name="connsiteY4" fmla="*/ 29956 h 76933"/>
                    <a:gd name="connsiteX5" fmla="*/ 26722 w 55536"/>
                    <a:gd name="connsiteY5" fmla="*/ 29860 h 76933"/>
                    <a:gd name="connsiteX6" fmla="*/ 21777 w 55536"/>
                    <a:gd name="connsiteY6" fmla="*/ 34235 h 76933"/>
                    <a:gd name="connsiteX7" fmla="*/ 20636 w 55536"/>
                    <a:gd name="connsiteY7" fmla="*/ 40416 h 76933"/>
                    <a:gd name="connsiteX8" fmla="*/ 15311 w 55536"/>
                    <a:gd name="connsiteY8" fmla="*/ 67424 h 76933"/>
                    <a:gd name="connsiteX9" fmla="*/ 8464 w 55536"/>
                    <a:gd name="connsiteY9" fmla="*/ 65332 h 76933"/>
                    <a:gd name="connsiteX10" fmla="*/ 190 w 55536"/>
                    <a:gd name="connsiteY10" fmla="*/ 63049 h 76933"/>
                    <a:gd name="connsiteX11" fmla="*/ 0 w 55536"/>
                    <a:gd name="connsiteY11" fmla="*/ 62954 h 76933"/>
                    <a:gd name="connsiteX12" fmla="*/ 9510 w 55536"/>
                    <a:gd name="connsiteY12" fmla="*/ 0 h 76933"/>
                    <a:gd name="connsiteX13" fmla="*/ 11317 w 55536"/>
                    <a:gd name="connsiteY13" fmla="*/ 475 h 76933"/>
                    <a:gd name="connsiteX14" fmla="*/ 13694 w 55536"/>
                    <a:gd name="connsiteY14" fmla="*/ 1046 h 76933"/>
                    <a:gd name="connsiteX15" fmla="*/ 17973 w 55536"/>
                    <a:gd name="connsiteY15" fmla="*/ 2092 h 76933"/>
                    <a:gd name="connsiteX16" fmla="*/ 16452 w 55536"/>
                    <a:gd name="connsiteY16" fmla="*/ 11031 h 76933"/>
                    <a:gd name="connsiteX17" fmla="*/ 16357 w 55536"/>
                    <a:gd name="connsiteY17" fmla="*/ 11602 h 76933"/>
                    <a:gd name="connsiteX18" fmla="*/ 16927 w 55536"/>
                    <a:gd name="connsiteY18" fmla="*/ 11792 h 76933"/>
                    <a:gd name="connsiteX19" fmla="*/ 19400 w 55536"/>
                    <a:gd name="connsiteY19" fmla="*/ 12458 h 76933"/>
                    <a:gd name="connsiteX20" fmla="*/ 21587 w 55536"/>
                    <a:gd name="connsiteY20" fmla="*/ 13028 h 76933"/>
                    <a:gd name="connsiteX21" fmla="*/ 24155 w 55536"/>
                    <a:gd name="connsiteY21" fmla="*/ 13789 h 76933"/>
                    <a:gd name="connsiteX22" fmla="*/ 26247 w 55536"/>
                    <a:gd name="connsiteY22" fmla="*/ 14455 h 76933"/>
                    <a:gd name="connsiteX23" fmla="*/ 26912 w 55536"/>
                    <a:gd name="connsiteY23" fmla="*/ 14645 h 76933"/>
                    <a:gd name="connsiteX24" fmla="*/ 27008 w 55536"/>
                    <a:gd name="connsiteY24" fmla="*/ 13979 h 76933"/>
                    <a:gd name="connsiteX25" fmla="*/ 28719 w 55536"/>
                    <a:gd name="connsiteY25" fmla="*/ 5135 h 76933"/>
                    <a:gd name="connsiteX26" fmla="*/ 32808 w 55536"/>
                    <a:gd name="connsiteY26" fmla="*/ 6467 h 76933"/>
                    <a:gd name="connsiteX27" fmla="*/ 36993 w 55536"/>
                    <a:gd name="connsiteY27" fmla="*/ 7893 h 76933"/>
                    <a:gd name="connsiteX28" fmla="*/ 35091 w 55536"/>
                    <a:gd name="connsiteY28" fmla="*/ 16927 h 76933"/>
                    <a:gd name="connsiteX29" fmla="*/ 34996 w 55536"/>
                    <a:gd name="connsiteY29" fmla="*/ 17498 h 76933"/>
                    <a:gd name="connsiteX30" fmla="*/ 35471 w 55536"/>
                    <a:gd name="connsiteY30" fmla="*/ 17688 h 76933"/>
                    <a:gd name="connsiteX31" fmla="*/ 37373 w 55536"/>
                    <a:gd name="connsiteY31" fmla="*/ 18354 h 76933"/>
                    <a:gd name="connsiteX32" fmla="*/ 40036 w 55536"/>
                    <a:gd name="connsiteY32" fmla="*/ 19305 h 76933"/>
                    <a:gd name="connsiteX33" fmla="*/ 44505 w 55536"/>
                    <a:gd name="connsiteY33" fmla="*/ 21016 h 76933"/>
                    <a:gd name="connsiteX34" fmla="*/ 45171 w 55536"/>
                    <a:gd name="connsiteY34" fmla="*/ 21302 h 76933"/>
                    <a:gd name="connsiteX35" fmla="*/ 45266 w 55536"/>
                    <a:gd name="connsiteY35" fmla="*/ 20541 h 76933"/>
                    <a:gd name="connsiteX36" fmla="*/ 47453 w 55536"/>
                    <a:gd name="connsiteY36" fmla="*/ 11792 h 76933"/>
                    <a:gd name="connsiteX37" fmla="*/ 51447 w 55536"/>
                    <a:gd name="connsiteY37" fmla="*/ 13314 h 76933"/>
                    <a:gd name="connsiteX38" fmla="*/ 55537 w 55536"/>
                    <a:gd name="connsiteY38" fmla="*/ 15025 h 76933"/>
                    <a:gd name="connsiteX39" fmla="*/ 39085 w 55536"/>
                    <a:gd name="connsiteY39" fmla="*/ 76933 h 76933"/>
                    <a:gd name="connsiteX40" fmla="*/ 32523 w 55536"/>
                    <a:gd name="connsiteY40" fmla="*/ 73985 h 76933"/>
                    <a:gd name="connsiteX41" fmla="*/ 32048 w 55536"/>
                    <a:gd name="connsiteY41" fmla="*/ 73795 h 76933"/>
                    <a:gd name="connsiteX42" fmla="*/ 24630 w 55536"/>
                    <a:gd name="connsiteY42" fmla="*/ 70752 h 76933"/>
                    <a:gd name="connsiteX43" fmla="*/ 24440 w 55536"/>
                    <a:gd name="connsiteY43" fmla="*/ 70752 h 76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536" h="76933">
                      <a:moveTo>
                        <a:pt x="24440" y="70752"/>
                      </a:moveTo>
                      <a:cubicBezTo>
                        <a:pt x="25581" y="65427"/>
                        <a:pt x="28624" y="52589"/>
                        <a:pt x="30241" y="44886"/>
                      </a:cubicBezTo>
                      <a:cubicBezTo>
                        <a:pt x="31192" y="40511"/>
                        <a:pt x="31953" y="37088"/>
                        <a:pt x="32048" y="36327"/>
                      </a:cubicBezTo>
                      <a:cubicBezTo>
                        <a:pt x="32143" y="35852"/>
                        <a:pt x="32238" y="35376"/>
                        <a:pt x="32238" y="34901"/>
                      </a:cubicBezTo>
                      <a:cubicBezTo>
                        <a:pt x="32238" y="32523"/>
                        <a:pt x="30811" y="30526"/>
                        <a:pt x="28054" y="29956"/>
                      </a:cubicBezTo>
                      <a:cubicBezTo>
                        <a:pt x="27578" y="29860"/>
                        <a:pt x="27198" y="29860"/>
                        <a:pt x="26722" y="29860"/>
                      </a:cubicBezTo>
                      <a:cubicBezTo>
                        <a:pt x="23964" y="29860"/>
                        <a:pt x="22158" y="31762"/>
                        <a:pt x="21777" y="34235"/>
                      </a:cubicBezTo>
                      <a:cubicBezTo>
                        <a:pt x="21682" y="34805"/>
                        <a:pt x="21207" y="37183"/>
                        <a:pt x="20636" y="40416"/>
                      </a:cubicBezTo>
                      <a:cubicBezTo>
                        <a:pt x="19210" y="47644"/>
                        <a:pt x="16547" y="61242"/>
                        <a:pt x="15311" y="67424"/>
                      </a:cubicBezTo>
                      <a:cubicBezTo>
                        <a:pt x="13123" y="66663"/>
                        <a:pt x="10841" y="65902"/>
                        <a:pt x="8464" y="65332"/>
                      </a:cubicBezTo>
                      <a:cubicBezTo>
                        <a:pt x="7037" y="64951"/>
                        <a:pt x="1617" y="63430"/>
                        <a:pt x="190" y="63049"/>
                      </a:cubicBezTo>
                      <a:cubicBezTo>
                        <a:pt x="95" y="63049"/>
                        <a:pt x="95" y="62954"/>
                        <a:pt x="0" y="62954"/>
                      </a:cubicBezTo>
                      <a:lnTo>
                        <a:pt x="9510" y="0"/>
                      </a:lnTo>
                      <a:cubicBezTo>
                        <a:pt x="10080" y="95"/>
                        <a:pt x="10746" y="285"/>
                        <a:pt x="11317" y="475"/>
                      </a:cubicBezTo>
                      <a:cubicBezTo>
                        <a:pt x="12077" y="666"/>
                        <a:pt x="12933" y="856"/>
                        <a:pt x="13694" y="1046"/>
                      </a:cubicBezTo>
                      <a:cubicBezTo>
                        <a:pt x="15216" y="1426"/>
                        <a:pt x="16547" y="1712"/>
                        <a:pt x="17973" y="2092"/>
                      </a:cubicBezTo>
                      <a:lnTo>
                        <a:pt x="16452" y="11031"/>
                      </a:lnTo>
                      <a:lnTo>
                        <a:pt x="16357" y="11602"/>
                      </a:lnTo>
                      <a:lnTo>
                        <a:pt x="16927" y="11792"/>
                      </a:lnTo>
                      <a:cubicBezTo>
                        <a:pt x="17688" y="11982"/>
                        <a:pt x="18544" y="12268"/>
                        <a:pt x="19400" y="12458"/>
                      </a:cubicBezTo>
                      <a:cubicBezTo>
                        <a:pt x="20161" y="12648"/>
                        <a:pt x="20826" y="12838"/>
                        <a:pt x="21587" y="13028"/>
                      </a:cubicBezTo>
                      <a:cubicBezTo>
                        <a:pt x="22443" y="13314"/>
                        <a:pt x="23299" y="13504"/>
                        <a:pt x="24155" y="13789"/>
                      </a:cubicBezTo>
                      <a:cubicBezTo>
                        <a:pt x="24820" y="14074"/>
                        <a:pt x="25581" y="14265"/>
                        <a:pt x="26247" y="14455"/>
                      </a:cubicBezTo>
                      <a:lnTo>
                        <a:pt x="26912" y="14645"/>
                      </a:lnTo>
                      <a:lnTo>
                        <a:pt x="27008" y="13979"/>
                      </a:lnTo>
                      <a:lnTo>
                        <a:pt x="28719" y="5135"/>
                      </a:lnTo>
                      <a:cubicBezTo>
                        <a:pt x="30146" y="5516"/>
                        <a:pt x="31477" y="5991"/>
                        <a:pt x="32808" y="6467"/>
                      </a:cubicBezTo>
                      <a:cubicBezTo>
                        <a:pt x="34235" y="6942"/>
                        <a:pt x="35661" y="7322"/>
                        <a:pt x="36993" y="7893"/>
                      </a:cubicBezTo>
                      <a:lnTo>
                        <a:pt x="35091" y="16927"/>
                      </a:lnTo>
                      <a:lnTo>
                        <a:pt x="34996" y="17498"/>
                      </a:lnTo>
                      <a:lnTo>
                        <a:pt x="35471" y="17688"/>
                      </a:lnTo>
                      <a:cubicBezTo>
                        <a:pt x="36137" y="17973"/>
                        <a:pt x="36802" y="18164"/>
                        <a:pt x="37373" y="18354"/>
                      </a:cubicBezTo>
                      <a:cubicBezTo>
                        <a:pt x="38229" y="18639"/>
                        <a:pt x="39085" y="18924"/>
                        <a:pt x="40036" y="19305"/>
                      </a:cubicBezTo>
                      <a:cubicBezTo>
                        <a:pt x="41557" y="19875"/>
                        <a:pt x="43079" y="20446"/>
                        <a:pt x="44505" y="21016"/>
                      </a:cubicBezTo>
                      <a:lnTo>
                        <a:pt x="45171" y="21302"/>
                      </a:lnTo>
                      <a:lnTo>
                        <a:pt x="45266" y="20541"/>
                      </a:lnTo>
                      <a:lnTo>
                        <a:pt x="47453" y="11792"/>
                      </a:lnTo>
                      <a:cubicBezTo>
                        <a:pt x="48785" y="12268"/>
                        <a:pt x="50021" y="12743"/>
                        <a:pt x="51447" y="13314"/>
                      </a:cubicBezTo>
                      <a:cubicBezTo>
                        <a:pt x="52779" y="13884"/>
                        <a:pt x="54205" y="14455"/>
                        <a:pt x="55537" y="15025"/>
                      </a:cubicBezTo>
                      <a:lnTo>
                        <a:pt x="39085" y="76933"/>
                      </a:lnTo>
                      <a:cubicBezTo>
                        <a:pt x="37088" y="75982"/>
                        <a:pt x="33569" y="74461"/>
                        <a:pt x="32523" y="73985"/>
                      </a:cubicBezTo>
                      <a:cubicBezTo>
                        <a:pt x="32428" y="73890"/>
                        <a:pt x="32238" y="73890"/>
                        <a:pt x="32048" y="73795"/>
                      </a:cubicBezTo>
                      <a:cubicBezTo>
                        <a:pt x="30241" y="73034"/>
                        <a:pt x="25866" y="71228"/>
                        <a:pt x="24630" y="70752"/>
                      </a:cubicBezTo>
                      <a:cubicBezTo>
                        <a:pt x="24535" y="70752"/>
                        <a:pt x="24440" y="70752"/>
                        <a:pt x="24440" y="7075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2" name="Frihåndsform: figur 401">
                  <a:extLst>
                    <a:ext uri="{FF2B5EF4-FFF2-40B4-BE49-F238E27FC236}">
                      <a16:creationId xmlns:a16="http://schemas.microsoft.com/office/drawing/2014/main" id="{01906655-18AC-4E97-933B-781B1BA1FDA7}"/>
                    </a:ext>
                  </a:extLst>
                </p:cNvPr>
                <p:cNvSpPr/>
                <p:nvPr/>
              </p:nvSpPr>
              <p:spPr>
                <a:xfrm>
                  <a:off x="10177881" y="984347"/>
                  <a:ext cx="53539" cy="17212"/>
                </a:xfrm>
                <a:custGeom>
                  <a:avLst/>
                  <a:gdLst>
                    <a:gd name="connsiteX0" fmla="*/ 53540 w 53539"/>
                    <a:gd name="connsiteY0" fmla="*/ 12838 h 17212"/>
                    <a:gd name="connsiteX1" fmla="*/ 46883 w 53539"/>
                    <a:gd name="connsiteY1" fmla="*/ 10556 h 17212"/>
                    <a:gd name="connsiteX2" fmla="*/ 36993 w 53539"/>
                    <a:gd name="connsiteY2" fmla="*/ 17213 h 17212"/>
                    <a:gd name="connsiteX3" fmla="*/ 26532 w 53539"/>
                    <a:gd name="connsiteY3" fmla="*/ 8654 h 17212"/>
                    <a:gd name="connsiteX4" fmla="*/ 16071 w 53539"/>
                    <a:gd name="connsiteY4" fmla="*/ 17213 h 17212"/>
                    <a:gd name="connsiteX5" fmla="*/ 6181 w 53539"/>
                    <a:gd name="connsiteY5" fmla="*/ 10556 h 17212"/>
                    <a:gd name="connsiteX6" fmla="*/ 0 w 53539"/>
                    <a:gd name="connsiteY6" fmla="*/ 12553 h 17212"/>
                    <a:gd name="connsiteX7" fmla="*/ 0 w 53539"/>
                    <a:gd name="connsiteY7" fmla="*/ 0 h 17212"/>
                    <a:gd name="connsiteX8" fmla="*/ 53444 w 53539"/>
                    <a:gd name="connsiteY8" fmla="*/ 0 h 17212"/>
                    <a:gd name="connsiteX9" fmla="*/ 53444 w 53539"/>
                    <a:gd name="connsiteY9" fmla="*/ 12838 h 1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539" h="17212">
                      <a:moveTo>
                        <a:pt x="53540" y="12838"/>
                      </a:moveTo>
                      <a:cubicBezTo>
                        <a:pt x="51733" y="11412"/>
                        <a:pt x="49450" y="10556"/>
                        <a:pt x="46883" y="10556"/>
                      </a:cubicBezTo>
                      <a:cubicBezTo>
                        <a:pt x="42413" y="10556"/>
                        <a:pt x="38609" y="13314"/>
                        <a:pt x="36993" y="17213"/>
                      </a:cubicBezTo>
                      <a:cubicBezTo>
                        <a:pt x="36042" y="12363"/>
                        <a:pt x="31667" y="8654"/>
                        <a:pt x="26532" y="8654"/>
                      </a:cubicBezTo>
                      <a:cubicBezTo>
                        <a:pt x="21397" y="8654"/>
                        <a:pt x="17022" y="12363"/>
                        <a:pt x="16071" y="17213"/>
                      </a:cubicBezTo>
                      <a:cubicBezTo>
                        <a:pt x="14455" y="13314"/>
                        <a:pt x="10651" y="10556"/>
                        <a:pt x="6181" y="10556"/>
                      </a:cubicBezTo>
                      <a:cubicBezTo>
                        <a:pt x="3899" y="10556"/>
                        <a:pt x="1807" y="11317"/>
                        <a:pt x="0" y="12553"/>
                      </a:cubicBezTo>
                      <a:lnTo>
                        <a:pt x="0" y="0"/>
                      </a:lnTo>
                      <a:lnTo>
                        <a:pt x="53444" y="0"/>
                      </a:lnTo>
                      <a:lnTo>
                        <a:pt x="53444" y="1283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9" name="Frihåndsform: figur 298">
                <a:extLst>
                  <a:ext uri="{FF2B5EF4-FFF2-40B4-BE49-F238E27FC236}">
                    <a16:creationId xmlns:a16="http://schemas.microsoft.com/office/drawing/2014/main" id="{955DE899-7B99-4A1F-9AB7-D241A5669015}"/>
                  </a:ext>
                </a:extLst>
              </p:cNvPr>
              <p:cNvSpPr/>
              <p:nvPr/>
            </p:nvSpPr>
            <p:spPr>
              <a:xfrm>
                <a:off x="7298652" y="722632"/>
                <a:ext cx="53225" cy="54226"/>
              </a:xfrm>
              <a:custGeom>
                <a:avLst/>
                <a:gdLst>
                  <a:gd name="connsiteX0" fmla="*/ 52493 w 52493"/>
                  <a:gd name="connsiteY0" fmla="*/ 51352 h 54300"/>
                  <a:gd name="connsiteX1" fmla="*/ 49450 w 52493"/>
                  <a:gd name="connsiteY1" fmla="*/ 54300 h 54300"/>
                  <a:gd name="connsiteX2" fmla="*/ 47358 w 52493"/>
                  <a:gd name="connsiteY2" fmla="*/ 52208 h 54300"/>
                  <a:gd name="connsiteX3" fmla="*/ 0 w 52493"/>
                  <a:gd name="connsiteY3" fmla="*/ 3043 h 54300"/>
                  <a:gd name="connsiteX4" fmla="*/ 3043 w 52493"/>
                  <a:gd name="connsiteY4" fmla="*/ 0 h 54300"/>
                  <a:gd name="connsiteX5" fmla="*/ 50401 w 52493"/>
                  <a:gd name="connsiteY5" fmla="*/ 49165 h 5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93" h="54300">
                    <a:moveTo>
                      <a:pt x="52493" y="51352"/>
                    </a:moveTo>
                    <a:lnTo>
                      <a:pt x="49450" y="54300"/>
                    </a:lnTo>
                    <a:lnTo>
                      <a:pt x="47358" y="52208"/>
                    </a:lnTo>
                    <a:lnTo>
                      <a:pt x="0" y="3043"/>
                    </a:lnTo>
                    <a:lnTo>
                      <a:pt x="3043" y="0"/>
                    </a:lnTo>
                    <a:lnTo>
                      <a:pt x="50401" y="4916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00" name="dasdasda">
                <a:extLst>
                  <a:ext uri="{FF2B5EF4-FFF2-40B4-BE49-F238E27FC236}">
                    <a16:creationId xmlns:a16="http://schemas.microsoft.com/office/drawing/2014/main" id="{7D8A30B8-EE99-40BE-843C-C6043E4FD929}"/>
                  </a:ext>
                </a:extLst>
              </p:cNvPr>
              <p:cNvGrpSpPr/>
              <p:nvPr/>
            </p:nvGrpSpPr>
            <p:grpSpPr>
              <a:xfrm>
                <a:off x="7326807" y="539724"/>
                <a:ext cx="53514" cy="355653"/>
                <a:chOff x="10178642" y="627068"/>
                <a:chExt cx="52778" cy="356137"/>
              </a:xfrm>
              <a:solidFill>
                <a:srgbClr val="EBEBEB"/>
              </a:solidFill>
            </p:grpSpPr>
            <p:sp>
              <p:nvSpPr>
                <p:cNvPr id="397" name="Frihåndsform: figur 396">
                  <a:extLst>
                    <a:ext uri="{FF2B5EF4-FFF2-40B4-BE49-F238E27FC236}">
                      <a16:creationId xmlns:a16="http://schemas.microsoft.com/office/drawing/2014/main" id="{4FCC9BDD-C4C4-4A3A-B3C4-6D5BC68A101C}"/>
                    </a:ext>
                  </a:extLst>
                </p:cNvPr>
                <p:cNvSpPr/>
                <p:nvPr/>
              </p:nvSpPr>
              <p:spPr>
                <a:xfrm>
                  <a:off x="10178642" y="977690"/>
                  <a:ext cx="52778" cy="5515"/>
                </a:xfrm>
                <a:custGeom>
                  <a:avLst/>
                  <a:gdLst>
                    <a:gd name="connsiteX0" fmla="*/ 7608 w 52778"/>
                    <a:gd name="connsiteY0" fmla="*/ 0 h 5515"/>
                    <a:gd name="connsiteX1" fmla="*/ 8559 w 52778"/>
                    <a:gd name="connsiteY1" fmla="*/ 0 h 5515"/>
                    <a:gd name="connsiteX2" fmla="*/ 43935 w 52778"/>
                    <a:gd name="connsiteY2" fmla="*/ 0 h 5515"/>
                    <a:gd name="connsiteX3" fmla="*/ 44886 w 52778"/>
                    <a:gd name="connsiteY3" fmla="*/ 0 h 5515"/>
                    <a:gd name="connsiteX4" fmla="*/ 45837 w 52778"/>
                    <a:gd name="connsiteY4" fmla="*/ 0 h 5515"/>
                    <a:gd name="connsiteX5" fmla="*/ 52779 w 52778"/>
                    <a:gd name="connsiteY5" fmla="*/ 2758 h 5515"/>
                    <a:gd name="connsiteX6" fmla="*/ 45837 w 52778"/>
                    <a:gd name="connsiteY6" fmla="*/ 5516 h 5515"/>
                    <a:gd name="connsiteX7" fmla="*/ 26342 w 52778"/>
                    <a:gd name="connsiteY7" fmla="*/ 5516 h 5515"/>
                    <a:gd name="connsiteX8" fmla="*/ 6847 w 52778"/>
                    <a:gd name="connsiteY8" fmla="*/ 5516 h 5515"/>
                    <a:gd name="connsiteX9" fmla="*/ 0 w 52778"/>
                    <a:gd name="connsiteY9" fmla="*/ 2758 h 5515"/>
                    <a:gd name="connsiteX10" fmla="*/ 6847 w 52778"/>
                    <a:gd name="connsiteY10" fmla="*/ 0 h 5515"/>
                    <a:gd name="connsiteX11" fmla="*/ 7608 w 52778"/>
                    <a:gd name="connsiteY11" fmla="*/ 0 h 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2778" h="5515">
                      <a:moveTo>
                        <a:pt x="7608" y="0"/>
                      </a:moveTo>
                      <a:lnTo>
                        <a:pt x="8559" y="0"/>
                      </a:lnTo>
                      <a:lnTo>
                        <a:pt x="43935" y="0"/>
                      </a:lnTo>
                      <a:lnTo>
                        <a:pt x="44886" y="0"/>
                      </a:lnTo>
                      <a:lnTo>
                        <a:pt x="45837" y="0"/>
                      </a:lnTo>
                      <a:cubicBezTo>
                        <a:pt x="50782" y="0"/>
                        <a:pt x="52779" y="856"/>
                        <a:pt x="52779" y="2758"/>
                      </a:cubicBezTo>
                      <a:cubicBezTo>
                        <a:pt x="52779" y="4660"/>
                        <a:pt x="50782" y="5516"/>
                        <a:pt x="45837" y="5516"/>
                      </a:cubicBezTo>
                      <a:lnTo>
                        <a:pt x="26342" y="5516"/>
                      </a:lnTo>
                      <a:lnTo>
                        <a:pt x="6847" y="5516"/>
                      </a:lnTo>
                      <a:cubicBezTo>
                        <a:pt x="1902" y="5516"/>
                        <a:pt x="0" y="4660"/>
                        <a:pt x="0" y="2758"/>
                      </a:cubicBezTo>
                      <a:cubicBezTo>
                        <a:pt x="0" y="951"/>
                        <a:pt x="1902" y="0"/>
                        <a:pt x="6847" y="0"/>
                      </a:cubicBezTo>
                      <a:lnTo>
                        <a:pt x="7608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8" name="Frihåndsform: figur 397">
                  <a:extLst>
                    <a:ext uri="{FF2B5EF4-FFF2-40B4-BE49-F238E27FC236}">
                      <a16:creationId xmlns:a16="http://schemas.microsoft.com/office/drawing/2014/main" id="{28963208-8A6D-4EE7-839D-12EA4B62E0F1}"/>
                    </a:ext>
                  </a:extLst>
                </p:cNvPr>
                <p:cNvSpPr/>
                <p:nvPr/>
              </p:nvSpPr>
              <p:spPr>
                <a:xfrm>
                  <a:off x="10180734" y="627068"/>
                  <a:ext cx="48594" cy="63810"/>
                </a:xfrm>
                <a:custGeom>
                  <a:avLst/>
                  <a:gdLst>
                    <a:gd name="connsiteX0" fmla="*/ 28624 w 48594"/>
                    <a:gd name="connsiteY0" fmla="*/ 62859 h 63810"/>
                    <a:gd name="connsiteX1" fmla="*/ 29100 w 48594"/>
                    <a:gd name="connsiteY1" fmla="*/ 27578 h 63810"/>
                    <a:gd name="connsiteX2" fmla="*/ 29100 w 48594"/>
                    <a:gd name="connsiteY2" fmla="*/ 27388 h 63810"/>
                    <a:gd name="connsiteX3" fmla="*/ 23869 w 48594"/>
                    <a:gd name="connsiteY3" fmla="*/ 22062 h 63810"/>
                    <a:gd name="connsiteX4" fmla="*/ 18544 w 48594"/>
                    <a:gd name="connsiteY4" fmla="*/ 27483 h 63810"/>
                    <a:gd name="connsiteX5" fmla="*/ 18734 w 48594"/>
                    <a:gd name="connsiteY5" fmla="*/ 43079 h 63810"/>
                    <a:gd name="connsiteX6" fmla="*/ 18829 w 48594"/>
                    <a:gd name="connsiteY6" fmla="*/ 62859 h 63810"/>
                    <a:gd name="connsiteX7" fmla="*/ 11602 w 48594"/>
                    <a:gd name="connsiteY7" fmla="*/ 63239 h 63810"/>
                    <a:gd name="connsiteX8" fmla="*/ 3614 w 48594"/>
                    <a:gd name="connsiteY8" fmla="*/ 63810 h 63810"/>
                    <a:gd name="connsiteX9" fmla="*/ 0 w 48594"/>
                    <a:gd name="connsiteY9" fmla="*/ 1046 h 63810"/>
                    <a:gd name="connsiteX10" fmla="*/ 8749 w 48594"/>
                    <a:gd name="connsiteY10" fmla="*/ 475 h 63810"/>
                    <a:gd name="connsiteX11" fmla="*/ 9129 w 48594"/>
                    <a:gd name="connsiteY11" fmla="*/ 9415 h 63810"/>
                    <a:gd name="connsiteX12" fmla="*/ 9129 w 48594"/>
                    <a:gd name="connsiteY12" fmla="*/ 9985 h 63810"/>
                    <a:gd name="connsiteX13" fmla="*/ 9700 w 48594"/>
                    <a:gd name="connsiteY13" fmla="*/ 9890 h 63810"/>
                    <a:gd name="connsiteX14" fmla="*/ 12363 w 48594"/>
                    <a:gd name="connsiteY14" fmla="*/ 9795 h 63810"/>
                    <a:gd name="connsiteX15" fmla="*/ 19400 w 48594"/>
                    <a:gd name="connsiteY15" fmla="*/ 9605 h 63810"/>
                    <a:gd name="connsiteX16" fmla="*/ 19970 w 48594"/>
                    <a:gd name="connsiteY16" fmla="*/ 9605 h 63810"/>
                    <a:gd name="connsiteX17" fmla="*/ 19970 w 48594"/>
                    <a:gd name="connsiteY17" fmla="*/ 9129 h 63810"/>
                    <a:gd name="connsiteX18" fmla="*/ 19875 w 48594"/>
                    <a:gd name="connsiteY18" fmla="*/ 95 h 63810"/>
                    <a:gd name="connsiteX19" fmla="*/ 21777 w 48594"/>
                    <a:gd name="connsiteY19" fmla="*/ 0 h 63810"/>
                    <a:gd name="connsiteX20" fmla="*/ 26722 w 48594"/>
                    <a:gd name="connsiteY20" fmla="*/ 0 h 63810"/>
                    <a:gd name="connsiteX21" fmla="*/ 28624 w 48594"/>
                    <a:gd name="connsiteY21" fmla="*/ 95 h 63810"/>
                    <a:gd name="connsiteX22" fmla="*/ 28529 w 48594"/>
                    <a:gd name="connsiteY22" fmla="*/ 9129 h 63810"/>
                    <a:gd name="connsiteX23" fmla="*/ 28529 w 48594"/>
                    <a:gd name="connsiteY23" fmla="*/ 9700 h 63810"/>
                    <a:gd name="connsiteX24" fmla="*/ 29100 w 48594"/>
                    <a:gd name="connsiteY24" fmla="*/ 9700 h 63810"/>
                    <a:gd name="connsiteX25" fmla="*/ 36042 w 48594"/>
                    <a:gd name="connsiteY25" fmla="*/ 9890 h 63810"/>
                    <a:gd name="connsiteX26" fmla="*/ 38895 w 48594"/>
                    <a:gd name="connsiteY26" fmla="*/ 9985 h 63810"/>
                    <a:gd name="connsiteX27" fmla="*/ 39465 w 48594"/>
                    <a:gd name="connsiteY27" fmla="*/ 10080 h 63810"/>
                    <a:gd name="connsiteX28" fmla="*/ 39465 w 48594"/>
                    <a:gd name="connsiteY28" fmla="*/ 9415 h 63810"/>
                    <a:gd name="connsiteX29" fmla="*/ 39750 w 48594"/>
                    <a:gd name="connsiteY29" fmla="*/ 475 h 63810"/>
                    <a:gd name="connsiteX30" fmla="*/ 48595 w 48594"/>
                    <a:gd name="connsiteY30" fmla="*/ 1046 h 63810"/>
                    <a:gd name="connsiteX31" fmla="*/ 45076 w 48594"/>
                    <a:gd name="connsiteY31" fmla="*/ 63810 h 63810"/>
                    <a:gd name="connsiteX32" fmla="*/ 37278 w 48594"/>
                    <a:gd name="connsiteY32" fmla="*/ 63239 h 63810"/>
                    <a:gd name="connsiteX33" fmla="*/ 28624 w 48594"/>
                    <a:gd name="connsiteY33" fmla="*/ 62859 h 63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8594" h="63810">
                      <a:moveTo>
                        <a:pt x="28624" y="62859"/>
                      </a:moveTo>
                      <a:cubicBezTo>
                        <a:pt x="28624" y="54586"/>
                        <a:pt x="29100" y="29575"/>
                        <a:pt x="29100" y="27578"/>
                      </a:cubicBezTo>
                      <a:lnTo>
                        <a:pt x="29100" y="27388"/>
                      </a:lnTo>
                      <a:cubicBezTo>
                        <a:pt x="29100" y="24535"/>
                        <a:pt x="27198" y="22062"/>
                        <a:pt x="23869" y="22062"/>
                      </a:cubicBezTo>
                      <a:cubicBezTo>
                        <a:pt x="20446" y="22062"/>
                        <a:pt x="18544" y="24535"/>
                        <a:pt x="18544" y="27483"/>
                      </a:cubicBezTo>
                      <a:cubicBezTo>
                        <a:pt x="18544" y="28529"/>
                        <a:pt x="18639" y="35566"/>
                        <a:pt x="18734" y="43079"/>
                      </a:cubicBezTo>
                      <a:cubicBezTo>
                        <a:pt x="18829" y="49926"/>
                        <a:pt x="18829" y="58770"/>
                        <a:pt x="18829" y="62859"/>
                      </a:cubicBezTo>
                      <a:cubicBezTo>
                        <a:pt x="16357" y="62954"/>
                        <a:pt x="13979" y="63049"/>
                        <a:pt x="11602" y="63239"/>
                      </a:cubicBezTo>
                      <a:cubicBezTo>
                        <a:pt x="10270" y="63335"/>
                        <a:pt x="5516" y="63620"/>
                        <a:pt x="3614" y="63810"/>
                      </a:cubicBezTo>
                      <a:lnTo>
                        <a:pt x="0" y="1046"/>
                      </a:lnTo>
                      <a:cubicBezTo>
                        <a:pt x="1997" y="951"/>
                        <a:pt x="6752" y="571"/>
                        <a:pt x="8749" y="475"/>
                      </a:cubicBezTo>
                      <a:lnTo>
                        <a:pt x="9129" y="9415"/>
                      </a:lnTo>
                      <a:lnTo>
                        <a:pt x="9129" y="9985"/>
                      </a:lnTo>
                      <a:lnTo>
                        <a:pt x="9700" y="9890"/>
                      </a:lnTo>
                      <a:cubicBezTo>
                        <a:pt x="10175" y="9890"/>
                        <a:pt x="11221" y="9890"/>
                        <a:pt x="12363" y="9795"/>
                      </a:cubicBezTo>
                      <a:cubicBezTo>
                        <a:pt x="14930" y="9700"/>
                        <a:pt x="18259" y="9605"/>
                        <a:pt x="19400" y="9605"/>
                      </a:cubicBezTo>
                      <a:lnTo>
                        <a:pt x="19970" y="9605"/>
                      </a:lnTo>
                      <a:lnTo>
                        <a:pt x="19970" y="9129"/>
                      </a:lnTo>
                      <a:lnTo>
                        <a:pt x="19875" y="95"/>
                      </a:lnTo>
                      <a:cubicBezTo>
                        <a:pt x="20446" y="95"/>
                        <a:pt x="21111" y="95"/>
                        <a:pt x="21777" y="0"/>
                      </a:cubicBezTo>
                      <a:lnTo>
                        <a:pt x="26722" y="0"/>
                      </a:lnTo>
                      <a:cubicBezTo>
                        <a:pt x="27388" y="95"/>
                        <a:pt x="28054" y="95"/>
                        <a:pt x="28624" y="95"/>
                      </a:cubicBezTo>
                      <a:lnTo>
                        <a:pt x="28529" y="9129"/>
                      </a:lnTo>
                      <a:lnTo>
                        <a:pt x="28529" y="9700"/>
                      </a:lnTo>
                      <a:lnTo>
                        <a:pt x="29100" y="9700"/>
                      </a:lnTo>
                      <a:cubicBezTo>
                        <a:pt x="30241" y="9700"/>
                        <a:pt x="33379" y="9795"/>
                        <a:pt x="36042" y="9890"/>
                      </a:cubicBezTo>
                      <a:cubicBezTo>
                        <a:pt x="37278" y="9985"/>
                        <a:pt x="38324" y="9985"/>
                        <a:pt x="38895" y="9985"/>
                      </a:cubicBezTo>
                      <a:lnTo>
                        <a:pt x="39465" y="10080"/>
                      </a:lnTo>
                      <a:lnTo>
                        <a:pt x="39465" y="9415"/>
                      </a:lnTo>
                      <a:lnTo>
                        <a:pt x="39750" y="475"/>
                      </a:lnTo>
                      <a:cubicBezTo>
                        <a:pt x="41843" y="571"/>
                        <a:pt x="46502" y="951"/>
                        <a:pt x="48595" y="1046"/>
                      </a:cubicBezTo>
                      <a:lnTo>
                        <a:pt x="45076" y="63810"/>
                      </a:lnTo>
                      <a:cubicBezTo>
                        <a:pt x="43079" y="63620"/>
                        <a:pt x="38514" y="63335"/>
                        <a:pt x="37278" y="63239"/>
                      </a:cubicBezTo>
                      <a:cubicBezTo>
                        <a:pt x="34425" y="63049"/>
                        <a:pt x="31572" y="62954"/>
                        <a:pt x="28624" y="6285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9" name="Frihåndsform: figur 398">
                  <a:extLst>
                    <a:ext uri="{FF2B5EF4-FFF2-40B4-BE49-F238E27FC236}">
                      <a16:creationId xmlns:a16="http://schemas.microsoft.com/office/drawing/2014/main" id="{A23449F2-F322-4DD6-8073-F94DD087BB10}"/>
                    </a:ext>
                  </a:extLst>
                </p:cNvPr>
                <p:cNvSpPr/>
                <p:nvPr/>
              </p:nvSpPr>
              <p:spPr>
                <a:xfrm>
                  <a:off x="10181020" y="971319"/>
                  <a:ext cx="47928" cy="5420"/>
                </a:xfrm>
                <a:custGeom>
                  <a:avLst/>
                  <a:gdLst>
                    <a:gd name="connsiteX0" fmla="*/ 41652 w 47928"/>
                    <a:gd name="connsiteY0" fmla="*/ 5421 h 5420"/>
                    <a:gd name="connsiteX1" fmla="*/ 6276 w 47928"/>
                    <a:gd name="connsiteY1" fmla="*/ 5421 h 5420"/>
                    <a:gd name="connsiteX2" fmla="*/ 0 w 47928"/>
                    <a:gd name="connsiteY2" fmla="*/ 2663 h 5420"/>
                    <a:gd name="connsiteX3" fmla="*/ 6276 w 47928"/>
                    <a:gd name="connsiteY3" fmla="*/ 0 h 5420"/>
                    <a:gd name="connsiteX4" fmla="*/ 23964 w 47928"/>
                    <a:gd name="connsiteY4" fmla="*/ 0 h 5420"/>
                    <a:gd name="connsiteX5" fmla="*/ 41652 w 47928"/>
                    <a:gd name="connsiteY5" fmla="*/ 0 h 5420"/>
                    <a:gd name="connsiteX6" fmla="*/ 47929 w 47928"/>
                    <a:gd name="connsiteY6" fmla="*/ 2663 h 5420"/>
                    <a:gd name="connsiteX7" fmla="*/ 41652 w 47928"/>
                    <a:gd name="connsiteY7" fmla="*/ 5421 h 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928" h="5420">
                      <a:moveTo>
                        <a:pt x="41652" y="5421"/>
                      </a:moveTo>
                      <a:lnTo>
                        <a:pt x="6276" y="5421"/>
                      </a:lnTo>
                      <a:cubicBezTo>
                        <a:pt x="1807" y="5421"/>
                        <a:pt x="0" y="4565"/>
                        <a:pt x="0" y="2663"/>
                      </a:cubicBezTo>
                      <a:cubicBezTo>
                        <a:pt x="0" y="856"/>
                        <a:pt x="1807" y="0"/>
                        <a:pt x="6276" y="0"/>
                      </a:cubicBezTo>
                      <a:lnTo>
                        <a:pt x="23964" y="0"/>
                      </a:lnTo>
                      <a:lnTo>
                        <a:pt x="41652" y="0"/>
                      </a:lnTo>
                      <a:cubicBezTo>
                        <a:pt x="46027" y="0"/>
                        <a:pt x="47929" y="856"/>
                        <a:pt x="47929" y="2663"/>
                      </a:cubicBezTo>
                      <a:cubicBezTo>
                        <a:pt x="47834" y="4565"/>
                        <a:pt x="46027" y="5421"/>
                        <a:pt x="41652" y="542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01" name="Frihåndsform: figur 300">
                <a:extLst>
                  <a:ext uri="{FF2B5EF4-FFF2-40B4-BE49-F238E27FC236}">
                    <a16:creationId xmlns:a16="http://schemas.microsoft.com/office/drawing/2014/main" id="{DF605CF3-CF0A-47C4-AFBC-387F75E64BDB}"/>
                  </a:ext>
                </a:extLst>
              </p:cNvPr>
              <p:cNvSpPr/>
              <p:nvPr/>
            </p:nvSpPr>
            <p:spPr>
              <a:xfrm>
                <a:off x="7333749" y="783221"/>
                <a:ext cx="39243" cy="99146"/>
              </a:xfrm>
              <a:custGeom>
                <a:avLst/>
                <a:gdLst>
                  <a:gd name="connsiteX0" fmla="*/ 2853 w 38704"/>
                  <a:gd name="connsiteY0" fmla="*/ 18449 h 99281"/>
                  <a:gd name="connsiteX1" fmla="*/ 19970 w 38704"/>
                  <a:gd name="connsiteY1" fmla="*/ 0 h 99281"/>
                  <a:gd name="connsiteX2" fmla="*/ 23109 w 38704"/>
                  <a:gd name="connsiteY2" fmla="*/ 3138 h 99281"/>
                  <a:gd name="connsiteX3" fmla="*/ 35471 w 38704"/>
                  <a:gd name="connsiteY3" fmla="*/ 15976 h 99281"/>
                  <a:gd name="connsiteX4" fmla="*/ 38704 w 38704"/>
                  <a:gd name="connsiteY4" fmla="*/ 99281 h 99281"/>
                  <a:gd name="connsiteX5" fmla="*/ 0 w 38704"/>
                  <a:gd name="connsiteY5" fmla="*/ 99281 h 9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04" h="99281">
                    <a:moveTo>
                      <a:pt x="2853" y="18449"/>
                    </a:moveTo>
                    <a:lnTo>
                      <a:pt x="19970" y="0"/>
                    </a:lnTo>
                    <a:lnTo>
                      <a:pt x="23109" y="3138"/>
                    </a:lnTo>
                    <a:lnTo>
                      <a:pt x="35471" y="15976"/>
                    </a:lnTo>
                    <a:lnTo>
                      <a:pt x="38704" y="99281"/>
                    </a:lnTo>
                    <a:lnTo>
                      <a:pt x="0" y="99281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02" name="dasdasda">
                <a:extLst>
                  <a:ext uri="{FF2B5EF4-FFF2-40B4-BE49-F238E27FC236}">
                    <a16:creationId xmlns:a16="http://schemas.microsoft.com/office/drawing/2014/main" id="{DFFD61A7-38B0-4CE5-A13B-56B41C13E209}"/>
                  </a:ext>
                </a:extLst>
              </p:cNvPr>
              <p:cNvGrpSpPr/>
              <p:nvPr/>
            </p:nvGrpSpPr>
            <p:grpSpPr>
              <a:xfrm>
                <a:off x="7293349" y="568689"/>
                <a:ext cx="120045" cy="249385"/>
                <a:chOff x="10145644" y="656072"/>
                <a:chExt cx="118395" cy="249724"/>
              </a:xfrm>
              <a:solidFill>
                <a:srgbClr val="EBEBEB"/>
              </a:solidFill>
            </p:grpSpPr>
            <p:sp>
              <p:nvSpPr>
                <p:cNvPr id="394" name="Frihåndsform: figur 393">
                  <a:extLst>
                    <a:ext uri="{FF2B5EF4-FFF2-40B4-BE49-F238E27FC236}">
                      <a16:creationId xmlns:a16="http://schemas.microsoft.com/office/drawing/2014/main" id="{B52B4C87-4F9E-413D-A345-C0A1890D2A1A}"/>
                    </a:ext>
                  </a:extLst>
                </p:cNvPr>
                <p:cNvSpPr/>
                <p:nvPr/>
              </p:nvSpPr>
              <p:spPr>
                <a:xfrm>
                  <a:off x="10145644" y="656072"/>
                  <a:ext cx="37277" cy="40511"/>
                </a:xfrm>
                <a:custGeom>
                  <a:avLst/>
                  <a:gdLst>
                    <a:gd name="connsiteX0" fmla="*/ 0 w 37277"/>
                    <a:gd name="connsiteY0" fmla="*/ 6086 h 40511"/>
                    <a:gd name="connsiteX1" fmla="*/ 35281 w 37277"/>
                    <a:gd name="connsiteY1" fmla="*/ 0 h 40511"/>
                    <a:gd name="connsiteX2" fmla="*/ 37278 w 37277"/>
                    <a:gd name="connsiteY2" fmla="*/ 34901 h 40511"/>
                    <a:gd name="connsiteX3" fmla="*/ 5135 w 37277"/>
                    <a:gd name="connsiteY3" fmla="*/ 40511 h 40511"/>
                    <a:gd name="connsiteX4" fmla="*/ 0 w 37277"/>
                    <a:gd name="connsiteY4" fmla="*/ 6086 h 40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77" h="40511">
                      <a:moveTo>
                        <a:pt x="0" y="6086"/>
                      </a:moveTo>
                      <a:cubicBezTo>
                        <a:pt x="10936" y="3423"/>
                        <a:pt x="22823" y="1236"/>
                        <a:pt x="35281" y="0"/>
                      </a:cubicBezTo>
                      <a:lnTo>
                        <a:pt x="37278" y="34901"/>
                      </a:lnTo>
                      <a:cubicBezTo>
                        <a:pt x="26247" y="35947"/>
                        <a:pt x="15501" y="37849"/>
                        <a:pt x="5135" y="40511"/>
                      </a:cubicBezTo>
                      <a:lnTo>
                        <a:pt x="0" y="608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5" name="Frihåndsform: figur 394">
                  <a:extLst>
                    <a:ext uri="{FF2B5EF4-FFF2-40B4-BE49-F238E27FC236}">
                      <a16:creationId xmlns:a16="http://schemas.microsoft.com/office/drawing/2014/main" id="{9501BF00-39CB-4B09-B8D0-E555C6983B48}"/>
                    </a:ext>
                  </a:extLst>
                </p:cNvPr>
                <p:cNvSpPr/>
                <p:nvPr/>
              </p:nvSpPr>
              <p:spPr>
                <a:xfrm>
                  <a:off x="10206125" y="867092"/>
                  <a:ext cx="37373" cy="38704"/>
                </a:xfrm>
                <a:custGeom>
                  <a:avLst/>
                  <a:gdLst>
                    <a:gd name="connsiteX0" fmla="*/ 0 w 37373"/>
                    <a:gd name="connsiteY0" fmla="*/ 3138 h 38704"/>
                    <a:gd name="connsiteX1" fmla="*/ 2948 w 37373"/>
                    <a:gd name="connsiteY1" fmla="*/ 0 h 38704"/>
                    <a:gd name="connsiteX2" fmla="*/ 6371 w 37373"/>
                    <a:gd name="connsiteY2" fmla="*/ 3423 h 38704"/>
                    <a:gd name="connsiteX3" fmla="*/ 37373 w 37373"/>
                    <a:gd name="connsiteY3" fmla="*/ 35661 h 38704"/>
                    <a:gd name="connsiteX4" fmla="*/ 35756 w 37373"/>
                    <a:gd name="connsiteY4" fmla="*/ 37088 h 38704"/>
                    <a:gd name="connsiteX5" fmla="*/ 34235 w 37373"/>
                    <a:gd name="connsiteY5" fmla="*/ 38704 h 38704"/>
                    <a:gd name="connsiteX6" fmla="*/ 3043 w 37373"/>
                    <a:gd name="connsiteY6" fmla="*/ 6371 h 38704"/>
                    <a:gd name="connsiteX7" fmla="*/ 0 w 37373"/>
                    <a:gd name="connsiteY7" fmla="*/ 3138 h 38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373" h="38704">
                      <a:moveTo>
                        <a:pt x="0" y="3138"/>
                      </a:moveTo>
                      <a:lnTo>
                        <a:pt x="2948" y="0"/>
                      </a:lnTo>
                      <a:lnTo>
                        <a:pt x="6371" y="3423"/>
                      </a:lnTo>
                      <a:lnTo>
                        <a:pt x="37373" y="35661"/>
                      </a:lnTo>
                      <a:cubicBezTo>
                        <a:pt x="36802" y="36042"/>
                        <a:pt x="36327" y="36517"/>
                        <a:pt x="35756" y="37088"/>
                      </a:cubicBezTo>
                      <a:cubicBezTo>
                        <a:pt x="35186" y="37658"/>
                        <a:pt x="34710" y="38134"/>
                        <a:pt x="34235" y="38704"/>
                      </a:cubicBezTo>
                      <a:lnTo>
                        <a:pt x="3043" y="6371"/>
                      </a:lnTo>
                      <a:lnTo>
                        <a:pt x="0" y="313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6" name="Frihåndsform: figur 395">
                  <a:extLst>
                    <a:ext uri="{FF2B5EF4-FFF2-40B4-BE49-F238E27FC236}">
                      <a16:creationId xmlns:a16="http://schemas.microsoft.com/office/drawing/2014/main" id="{EBB866A9-4575-465C-A030-844F4530FCF5}"/>
                    </a:ext>
                  </a:extLst>
                </p:cNvPr>
                <p:cNvSpPr/>
                <p:nvPr/>
              </p:nvSpPr>
              <p:spPr>
                <a:xfrm>
                  <a:off x="10227142" y="656168"/>
                  <a:ext cx="36897" cy="40321"/>
                </a:xfrm>
                <a:custGeom>
                  <a:avLst/>
                  <a:gdLst>
                    <a:gd name="connsiteX0" fmla="*/ 1997 w 36897"/>
                    <a:gd name="connsiteY0" fmla="*/ 0 h 40321"/>
                    <a:gd name="connsiteX1" fmla="*/ 36898 w 36897"/>
                    <a:gd name="connsiteY1" fmla="*/ 5896 h 40321"/>
                    <a:gd name="connsiteX2" fmla="*/ 31762 w 36897"/>
                    <a:gd name="connsiteY2" fmla="*/ 40321 h 40321"/>
                    <a:gd name="connsiteX3" fmla="*/ 0 w 36897"/>
                    <a:gd name="connsiteY3" fmla="*/ 34805 h 40321"/>
                    <a:gd name="connsiteX4" fmla="*/ 1997 w 36897"/>
                    <a:gd name="connsiteY4" fmla="*/ 0 h 40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97" h="40321">
                      <a:moveTo>
                        <a:pt x="1997" y="0"/>
                      </a:moveTo>
                      <a:cubicBezTo>
                        <a:pt x="14265" y="1141"/>
                        <a:pt x="26057" y="3423"/>
                        <a:pt x="36898" y="5896"/>
                      </a:cubicBezTo>
                      <a:lnTo>
                        <a:pt x="31762" y="40321"/>
                      </a:lnTo>
                      <a:cubicBezTo>
                        <a:pt x="21397" y="37753"/>
                        <a:pt x="10841" y="35852"/>
                        <a:pt x="0" y="34805"/>
                      </a:cubicBezTo>
                      <a:lnTo>
                        <a:pt x="1997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03" name="Frihåndsform: figur 302">
                <a:extLst>
                  <a:ext uri="{FF2B5EF4-FFF2-40B4-BE49-F238E27FC236}">
                    <a16:creationId xmlns:a16="http://schemas.microsoft.com/office/drawing/2014/main" id="{117159FC-A650-44A8-80EB-46FD1655CAD5}"/>
                  </a:ext>
                </a:extLst>
              </p:cNvPr>
              <p:cNvSpPr/>
              <p:nvPr/>
            </p:nvSpPr>
            <p:spPr>
              <a:xfrm>
                <a:off x="7281103" y="727380"/>
                <a:ext cx="36351" cy="35992"/>
              </a:xfrm>
              <a:custGeom>
                <a:avLst/>
                <a:gdLst>
                  <a:gd name="connsiteX0" fmla="*/ 35852 w 35851"/>
                  <a:gd name="connsiteY0" fmla="*/ 19114 h 36041"/>
                  <a:gd name="connsiteX1" fmla="*/ 18354 w 35851"/>
                  <a:gd name="connsiteY1" fmla="*/ 36042 h 36041"/>
                  <a:gd name="connsiteX2" fmla="*/ 10746 w 35851"/>
                  <a:gd name="connsiteY2" fmla="*/ 28054 h 36041"/>
                  <a:gd name="connsiteX3" fmla="*/ 15976 w 35851"/>
                  <a:gd name="connsiteY3" fmla="*/ 23013 h 36041"/>
                  <a:gd name="connsiteX4" fmla="*/ 20541 w 35851"/>
                  <a:gd name="connsiteY4" fmla="*/ 27768 h 36041"/>
                  <a:gd name="connsiteX5" fmla="*/ 23774 w 35851"/>
                  <a:gd name="connsiteY5" fmla="*/ 24630 h 36041"/>
                  <a:gd name="connsiteX6" fmla="*/ 19210 w 35851"/>
                  <a:gd name="connsiteY6" fmla="*/ 19875 h 36041"/>
                  <a:gd name="connsiteX7" fmla="*/ 24915 w 35851"/>
                  <a:gd name="connsiteY7" fmla="*/ 14360 h 36041"/>
                  <a:gd name="connsiteX8" fmla="*/ 21872 w 35851"/>
                  <a:gd name="connsiteY8" fmla="*/ 11126 h 36041"/>
                  <a:gd name="connsiteX9" fmla="*/ 16071 w 35851"/>
                  <a:gd name="connsiteY9" fmla="*/ 16737 h 36041"/>
                  <a:gd name="connsiteX10" fmla="*/ 11507 w 35851"/>
                  <a:gd name="connsiteY10" fmla="*/ 11982 h 36041"/>
                  <a:gd name="connsiteX11" fmla="*/ 8273 w 35851"/>
                  <a:gd name="connsiteY11" fmla="*/ 15120 h 36041"/>
                  <a:gd name="connsiteX12" fmla="*/ 12838 w 35851"/>
                  <a:gd name="connsiteY12" fmla="*/ 19875 h 36041"/>
                  <a:gd name="connsiteX13" fmla="*/ 7608 w 35851"/>
                  <a:gd name="connsiteY13" fmla="*/ 24915 h 36041"/>
                  <a:gd name="connsiteX14" fmla="*/ 0 w 35851"/>
                  <a:gd name="connsiteY14" fmla="*/ 16927 h 36041"/>
                  <a:gd name="connsiteX15" fmla="*/ 17403 w 35851"/>
                  <a:gd name="connsiteY15" fmla="*/ 0 h 3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851" h="36041">
                    <a:moveTo>
                      <a:pt x="35852" y="19114"/>
                    </a:moveTo>
                    <a:lnTo>
                      <a:pt x="18354" y="36042"/>
                    </a:lnTo>
                    <a:lnTo>
                      <a:pt x="10746" y="28054"/>
                    </a:lnTo>
                    <a:lnTo>
                      <a:pt x="15976" y="23013"/>
                    </a:lnTo>
                    <a:lnTo>
                      <a:pt x="20541" y="27768"/>
                    </a:lnTo>
                    <a:lnTo>
                      <a:pt x="23774" y="24630"/>
                    </a:lnTo>
                    <a:lnTo>
                      <a:pt x="19210" y="19875"/>
                    </a:lnTo>
                    <a:lnTo>
                      <a:pt x="24915" y="14360"/>
                    </a:lnTo>
                    <a:lnTo>
                      <a:pt x="21872" y="11126"/>
                    </a:lnTo>
                    <a:lnTo>
                      <a:pt x="16071" y="16737"/>
                    </a:lnTo>
                    <a:lnTo>
                      <a:pt x="11507" y="11982"/>
                    </a:lnTo>
                    <a:lnTo>
                      <a:pt x="8273" y="15120"/>
                    </a:lnTo>
                    <a:lnTo>
                      <a:pt x="12838" y="19875"/>
                    </a:lnTo>
                    <a:lnTo>
                      <a:pt x="7608" y="24915"/>
                    </a:lnTo>
                    <a:lnTo>
                      <a:pt x="0" y="16927"/>
                    </a:lnTo>
                    <a:lnTo>
                      <a:pt x="1740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4" name="Frihåndsform: figur 303">
                <a:extLst>
                  <a:ext uri="{FF2B5EF4-FFF2-40B4-BE49-F238E27FC236}">
                    <a16:creationId xmlns:a16="http://schemas.microsoft.com/office/drawing/2014/main" id="{DA55452B-68F9-4018-A440-FB4147DCC95E}"/>
                  </a:ext>
                </a:extLst>
              </p:cNvPr>
              <p:cNvSpPr/>
              <p:nvPr/>
            </p:nvSpPr>
            <p:spPr>
              <a:xfrm>
                <a:off x="7336160" y="722252"/>
                <a:ext cx="34518" cy="5413"/>
              </a:xfrm>
              <a:custGeom>
                <a:avLst/>
                <a:gdLst>
                  <a:gd name="connsiteX0" fmla="*/ 28244 w 34044"/>
                  <a:gd name="connsiteY0" fmla="*/ 0 h 5420"/>
                  <a:gd name="connsiteX1" fmla="*/ 34045 w 34044"/>
                  <a:gd name="connsiteY1" fmla="*/ 2853 h 5420"/>
                  <a:gd name="connsiteX2" fmla="*/ 31097 w 34044"/>
                  <a:gd name="connsiteY2" fmla="*/ 5421 h 5420"/>
                  <a:gd name="connsiteX3" fmla="*/ 3043 w 34044"/>
                  <a:gd name="connsiteY3" fmla="*/ 5421 h 5420"/>
                  <a:gd name="connsiteX4" fmla="*/ 0 w 34044"/>
                  <a:gd name="connsiteY4" fmla="*/ 2853 h 5420"/>
                  <a:gd name="connsiteX5" fmla="*/ 5801 w 34044"/>
                  <a:gd name="connsiteY5" fmla="*/ 0 h 5420"/>
                  <a:gd name="connsiteX6" fmla="*/ 28244 w 34044"/>
                  <a:gd name="connsiteY6" fmla="*/ 0 h 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44" h="5420">
                    <a:moveTo>
                      <a:pt x="28244" y="0"/>
                    </a:moveTo>
                    <a:cubicBezTo>
                      <a:pt x="32713" y="0"/>
                      <a:pt x="34045" y="1046"/>
                      <a:pt x="34045" y="2853"/>
                    </a:cubicBezTo>
                    <a:cubicBezTo>
                      <a:pt x="34045" y="4184"/>
                      <a:pt x="33284" y="5040"/>
                      <a:pt x="31097" y="5421"/>
                    </a:cubicBezTo>
                    <a:lnTo>
                      <a:pt x="3043" y="5421"/>
                    </a:lnTo>
                    <a:cubicBezTo>
                      <a:pt x="856" y="5040"/>
                      <a:pt x="0" y="4184"/>
                      <a:pt x="0" y="2853"/>
                    </a:cubicBezTo>
                    <a:cubicBezTo>
                      <a:pt x="0" y="1046"/>
                      <a:pt x="1426" y="0"/>
                      <a:pt x="5801" y="0"/>
                    </a:cubicBezTo>
                    <a:lnTo>
                      <a:pt x="28244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5" name="Frihåndsform: figur 304">
                <a:extLst>
                  <a:ext uri="{FF2B5EF4-FFF2-40B4-BE49-F238E27FC236}">
                    <a16:creationId xmlns:a16="http://schemas.microsoft.com/office/drawing/2014/main" id="{C48DBAF8-E860-472A-934B-A2B256BB92FF}"/>
                  </a:ext>
                </a:extLst>
              </p:cNvPr>
              <p:cNvSpPr/>
              <p:nvPr/>
            </p:nvSpPr>
            <p:spPr>
              <a:xfrm>
                <a:off x="7338089" y="728520"/>
                <a:ext cx="29987" cy="44729"/>
              </a:xfrm>
              <a:custGeom>
                <a:avLst/>
                <a:gdLst>
                  <a:gd name="connsiteX0" fmla="*/ 29575 w 29575"/>
                  <a:gd name="connsiteY0" fmla="*/ 29480 h 44790"/>
                  <a:gd name="connsiteX1" fmla="*/ 14360 w 29575"/>
                  <a:gd name="connsiteY1" fmla="*/ 44791 h 44790"/>
                  <a:gd name="connsiteX2" fmla="*/ 12267 w 29575"/>
                  <a:gd name="connsiteY2" fmla="*/ 42603 h 44790"/>
                  <a:gd name="connsiteX3" fmla="*/ 0 w 29575"/>
                  <a:gd name="connsiteY3" fmla="*/ 29860 h 44790"/>
                  <a:gd name="connsiteX4" fmla="*/ 1046 w 29575"/>
                  <a:gd name="connsiteY4" fmla="*/ 0 h 44790"/>
                  <a:gd name="connsiteX5" fmla="*/ 28434 w 29575"/>
                  <a:gd name="connsiteY5" fmla="*/ 95 h 4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75" h="44790">
                    <a:moveTo>
                      <a:pt x="29575" y="29480"/>
                    </a:moveTo>
                    <a:lnTo>
                      <a:pt x="14360" y="44791"/>
                    </a:lnTo>
                    <a:lnTo>
                      <a:pt x="12267" y="42603"/>
                    </a:lnTo>
                    <a:lnTo>
                      <a:pt x="0" y="29860"/>
                    </a:lnTo>
                    <a:lnTo>
                      <a:pt x="1046" y="0"/>
                    </a:lnTo>
                    <a:lnTo>
                      <a:pt x="28434" y="9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06" name="dasdasda">
                <a:extLst>
                  <a:ext uri="{FF2B5EF4-FFF2-40B4-BE49-F238E27FC236}">
                    <a16:creationId xmlns:a16="http://schemas.microsoft.com/office/drawing/2014/main" id="{0EB7A3AD-1F33-478F-8583-9F9C849A11AF}"/>
                  </a:ext>
                </a:extLst>
              </p:cNvPr>
              <p:cNvGrpSpPr/>
              <p:nvPr/>
            </p:nvGrpSpPr>
            <p:grpSpPr>
              <a:xfrm>
                <a:off x="7268472" y="613894"/>
                <a:ext cx="169895" cy="330867"/>
                <a:chOff x="10121109" y="701339"/>
                <a:chExt cx="167560" cy="331317"/>
              </a:xfrm>
              <a:solidFill>
                <a:srgbClr val="EBEBEB"/>
              </a:solidFill>
            </p:grpSpPr>
            <p:sp>
              <p:nvSpPr>
                <p:cNvPr id="372" name="Frihåndsform: figur 371">
                  <a:extLst>
                    <a:ext uri="{FF2B5EF4-FFF2-40B4-BE49-F238E27FC236}">
                      <a16:creationId xmlns:a16="http://schemas.microsoft.com/office/drawing/2014/main" id="{59C3B5F6-1A9F-4387-A642-190F206ABDAD}"/>
                    </a:ext>
                  </a:extLst>
                </p:cNvPr>
                <p:cNvSpPr/>
                <p:nvPr/>
              </p:nvSpPr>
              <p:spPr>
                <a:xfrm>
                  <a:off x="10193002" y="701339"/>
                  <a:ext cx="23679" cy="8939"/>
                </a:xfrm>
                <a:custGeom>
                  <a:avLst/>
                  <a:gdLst>
                    <a:gd name="connsiteX0" fmla="*/ 23489 w 23679"/>
                    <a:gd name="connsiteY0" fmla="*/ 8939 h 8939"/>
                    <a:gd name="connsiteX1" fmla="*/ 19685 w 23679"/>
                    <a:gd name="connsiteY1" fmla="*/ 8654 h 8939"/>
                    <a:gd name="connsiteX2" fmla="*/ 11602 w 23679"/>
                    <a:gd name="connsiteY2" fmla="*/ 8464 h 8939"/>
                    <a:gd name="connsiteX3" fmla="*/ 3519 w 23679"/>
                    <a:gd name="connsiteY3" fmla="*/ 8654 h 8939"/>
                    <a:gd name="connsiteX4" fmla="*/ 285 w 23679"/>
                    <a:gd name="connsiteY4" fmla="*/ 8844 h 8939"/>
                    <a:gd name="connsiteX5" fmla="*/ 0 w 23679"/>
                    <a:gd name="connsiteY5" fmla="*/ 380 h 8939"/>
                    <a:gd name="connsiteX6" fmla="*/ 95 w 23679"/>
                    <a:gd name="connsiteY6" fmla="*/ 380 h 8939"/>
                    <a:gd name="connsiteX7" fmla="*/ 3994 w 23679"/>
                    <a:gd name="connsiteY7" fmla="*/ 190 h 8939"/>
                    <a:gd name="connsiteX8" fmla="*/ 12267 w 23679"/>
                    <a:gd name="connsiteY8" fmla="*/ 0 h 8939"/>
                    <a:gd name="connsiteX9" fmla="*/ 20446 w 23679"/>
                    <a:gd name="connsiteY9" fmla="*/ 190 h 8939"/>
                    <a:gd name="connsiteX10" fmla="*/ 23679 w 23679"/>
                    <a:gd name="connsiteY10" fmla="*/ 380 h 8939"/>
                    <a:gd name="connsiteX11" fmla="*/ 23489 w 23679"/>
                    <a:gd name="connsiteY11" fmla="*/ 8939 h 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679" h="8939">
                      <a:moveTo>
                        <a:pt x="23489" y="8939"/>
                      </a:moveTo>
                      <a:cubicBezTo>
                        <a:pt x="21682" y="8749"/>
                        <a:pt x="20161" y="8654"/>
                        <a:pt x="19685" y="8654"/>
                      </a:cubicBezTo>
                      <a:cubicBezTo>
                        <a:pt x="18354" y="8559"/>
                        <a:pt x="12933" y="8464"/>
                        <a:pt x="11602" y="8464"/>
                      </a:cubicBezTo>
                      <a:cubicBezTo>
                        <a:pt x="10270" y="8464"/>
                        <a:pt x="4945" y="8559"/>
                        <a:pt x="3519" y="8654"/>
                      </a:cubicBezTo>
                      <a:cubicBezTo>
                        <a:pt x="3043" y="8654"/>
                        <a:pt x="1807" y="8749"/>
                        <a:pt x="285" y="8844"/>
                      </a:cubicBezTo>
                      <a:lnTo>
                        <a:pt x="0" y="380"/>
                      </a:lnTo>
                      <a:lnTo>
                        <a:pt x="95" y="380"/>
                      </a:lnTo>
                      <a:cubicBezTo>
                        <a:pt x="1426" y="285"/>
                        <a:pt x="2663" y="190"/>
                        <a:pt x="3994" y="190"/>
                      </a:cubicBezTo>
                      <a:cubicBezTo>
                        <a:pt x="5421" y="95"/>
                        <a:pt x="10841" y="0"/>
                        <a:pt x="12267" y="0"/>
                      </a:cubicBezTo>
                      <a:cubicBezTo>
                        <a:pt x="13599" y="0"/>
                        <a:pt x="19114" y="95"/>
                        <a:pt x="20446" y="190"/>
                      </a:cubicBezTo>
                      <a:cubicBezTo>
                        <a:pt x="21492" y="285"/>
                        <a:pt x="22633" y="285"/>
                        <a:pt x="23679" y="380"/>
                      </a:cubicBezTo>
                      <a:lnTo>
                        <a:pt x="23489" y="893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3" name="Frihåndsform: figur 372">
                  <a:extLst>
                    <a:ext uri="{FF2B5EF4-FFF2-40B4-BE49-F238E27FC236}">
                      <a16:creationId xmlns:a16="http://schemas.microsoft.com/office/drawing/2014/main" id="{03748782-F8D1-4F69-99C6-1B4454C07BAC}"/>
                    </a:ext>
                  </a:extLst>
                </p:cNvPr>
                <p:cNvSpPr/>
                <p:nvPr/>
              </p:nvSpPr>
              <p:spPr>
                <a:xfrm>
                  <a:off x="10265466" y="710658"/>
                  <a:ext cx="23203" cy="16546"/>
                </a:xfrm>
                <a:custGeom>
                  <a:avLst/>
                  <a:gdLst>
                    <a:gd name="connsiteX0" fmla="*/ 21016 w 23203"/>
                    <a:gd name="connsiteY0" fmla="*/ 16547 h 16546"/>
                    <a:gd name="connsiteX1" fmla="*/ 17973 w 23203"/>
                    <a:gd name="connsiteY1" fmla="*/ 15215 h 16546"/>
                    <a:gd name="connsiteX2" fmla="*/ 10461 w 23203"/>
                    <a:gd name="connsiteY2" fmla="*/ 12267 h 16546"/>
                    <a:gd name="connsiteX3" fmla="*/ 2853 w 23203"/>
                    <a:gd name="connsiteY3" fmla="*/ 9510 h 16546"/>
                    <a:gd name="connsiteX4" fmla="*/ 0 w 23203"/>
                    <a:gd name="connsiteY4" fmla="*/ 8654 h 16546"/>
                    <a:gd name="connsiteX5" fmla="*/ 1426 w 23203"/>
                    <a:gd name="connsiteY5" fmla="*/ 0 h 16546"/>
                    <a:gd name="connsiteX6" fmla="*/ 4850 w 23203"/>
                    <a:gd name="connsiteY6" fmla="*/ 1046 h 16546"/>
                    <a:gd name="connsiteX7" fmla="*/ 12648 w 23203"/>
                    <a:gd name="connsiteY7" fmla="*/ 3709 h 16546"/>
                    <a:gd name="connsiteX8" fmla="*/ 20351 w 23203"/>
                    <a:gd name="connsiteY8" fmla="*/ 6752 h 16546"/>
                    <a:gd name="connsiteX9" fmla="*/ 23204 w 23203"/>
                    <a:gd name="connsiteY9" fmla="*/ 7988 h 16546"/>
                    <a:gd name="connsiteX10" fmla="*/ 21016 w 23203"/>
                    <a:gd name="connsiteY10" fmla="*/ 16547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203" h="16546">
                      <a:moveTo>
                        <a:pt x="21016" y="16547"/>
                      </a:moveTo>
                      <a:cubicBezTo>
                        <a:pt x="19685" y="15976"/>
                        <a:pt x="18544" y="15501"/>
                        <a:pt x="17973" y="15215"/>
                      </a:cubicBezTo>
                      <a:cubicBezTo>
                        <a:pt x="16737" y="14740"/>
                        <a:pt x="11792" y="12648"/>
                        <a:pt x="10461" y="12267"/>
                      </a:cubicBezTo>
                      <a:cubicBezTo>
                        <a:pt x="9129" y="11792"/>
                        <a:pt x="4089" y="9985"/>
                        <a:pt x="2853" y="9510"/>
                      </a:cubicBezTo>
                      <a:cubicBezTo>
                        <a:pt x="2473" y="9319"/>
                        <a:pt x="1331" y="9034"/>
                        <a:pt x="0" y="8654"/>
                      </a:cubicBezTo>
                      <a:lnTo>
                        <a:pt x="1426" y="0"/>
                      </a:lnTo>
                      <a:cubicBezTo>
                        <a:pt x="2948" y="475"/>
                        <a:pt x="4279" y="856"/>
                        <a:pt x="4850" y="1046"/>
                      </a:cubicBezTo>
                      <a:cubicBezTo>
                        <a:pt x="6181" y="1426"/>
                        <a:pt x="11412" y="3233"/>
                        <a:pt x="12648" y="3709"/>
                      </a:cubicBezTo>
                      <a:cubicBezTo>
                        <a:pt x="13979" y="4184"/>
                        <a:pt x="19114" y="6181"/>
                        <a:pt x="20351" y="6752"/>
                      </a:cubicBezTo>
                      <a:cubicBezTo>
                        <a:pt x="20826" y="6942"/>
                        <a:pt x="21967" y="7418"/>
                        <a:pt x="23204" y="7988"/>
                      </a:cubicBezTo>
                      <a:lnTo>
                        <a:pt x="21016" y="16547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4" name="Frihåndsform: figur 373">
                  <a:extLst>
                    <a:ext uri="{FF2B5EF4-FFF2-40B4-BE49-F238E27FC236}">
                      <a16:creationId xmlns:a16="http://schemas.microsoft.com/office/drawing/2014/main" id="{E5EFD200-97CB-4895-BE5D-278F6A1F2A90}"/>
                    </a:ext>
                  </a:extLst>
                </p:cNvPr>
                <p:cNvSpPr/>
                <p:nvPr/>
              </p:nvSpPr>
              <p:spPr>
                <a:xfrm>
                  <a:off x="10121109" y="710848"/>
                  <a:ext cx="23108" cy="16166"/>
                </a:xfrm>
                <a:custGeom>
                  <a:avLst/>
                  <a:gdLst>
                    <a:gd name="connsiteX0" fmla="*/ 23109 w 23108"/>
                    <a:gd name="connsiteY0" fmla="*/ 8273 h 16166"/>
                    <a:gd name="connsiteX1" fmla="*/ 19590 w 23108"/>
                    <a:gd name="connsiteY1" fmla="*/ 9415 h 16166"/>
                    <a:gd name="connsiteX2" fmla="*/ 11982 w 23108"/>
                    <a:gd name="connsiteY2" fmla="*/ 12172 h 16166"/>
                    <a:gd name="connsiteX3" fmla="*/ 4470 w 23108"/>
                    <a:gd name="connsiteY3" fmla="*/ 15120 h 16166"/>
                    <a:gd name="connsiteX4" fmla="*/ 2092 w 23108"/>
                    <a:gd name="connsiteY4" fmla="*/ 16166 h 16166"/>
                    <a:gd name="connsiteX5" fmla="*/ 0 w 23108"/>
                    <a:gd name="connsiteY5" fmla="*/ 8083 h 16166"/>
                    <a:gd name="connsiteX6" fmla="*/ 3519 w 23108"/>
                    <a:gd name="connsiteY6" fmla="*/ 6562 h 16166"/>
                    <a:gd name="connsiteX7" fmla="*/ 11126 w 23108"/>
                    <a:gd name="connsiteY7" fmla="*/ 3519 h 16166"/>
                    <a:gd name="connsiteX8" fmla="*/ 18924 w 23108"/>
                    <a:gd name="connsiteY8" fmla="*/ 856 h 16166"/>
                    <a:gd name="connsiteX9" fmla="*/ 21777 w 23108"/>
                    <a:gd name="connsiteY9" fmla="*/ 0 h 16166"/>
                    <a:gd name="connsiteX10" fmla="*/ 23109 w 23108"/>
                    <a:gd name="connsiteY10" fmla="*/ 8273 h 16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108" h="16166">
                      <a:moveTo>
                        <a:pt x="23109" y="8273"/>
                      </a:moveTo>
                      <a:cubicBezTo>
                        <a:pt x="21397" y="8749"/>
                        <a:pt x="20065" y="9224"/>
                        <a:pt x="19590" y="9415"/>
                      </a:cubicBezTo>
                      <a:cubicBezTo>
                        <a:pt x="18354" y="9795"/>
                        <a:pt x="13218" y="11697"/>
                        <a:pt x="11982" y="12172"/>
                      </a:cubicBezTo>
                      <a:cubicBezTo>
                        <a:pt x="10841" y="12648"/>
                        <a:pt x="5706" y="14645"/>
                        <a:pt x="4470" y="15120"/>
                      </a:cubicBezTo>
                      <a:cubicBezTo>
                        <a:pt x="3994" y="15311"/>
                        <a:pt x="3138" y="15691"/>
                        <a:pt x="2092" y="16166"/>
                      </a:cubicBezTo>
                      <a:lnTo>
                        <a:pt x="0" y="8083"/>
                      </a:lnTo>
                      <a:cubicBezTo>
                        <a:pt x="1522" y="7418"/>
                        <a:pt x="2853" y="6847"/>
                        <a:pt x="3519" y="6562"/>
                      </a:cubicBezTo>
                      <a:cubicBezTo>
                        <a:pt x="4755" y="5991"/>
                        <a:pt x="9890" y="3994"/>
                        <a:pt x="11126" y="3519"/>
                      </a:cubicBezTo>
                      <a:cubicBezTo>
                        <a:pt x="12458" y="3043"/>
                        <a:pt x="17593" y="1236"/>
                        <a:pt x="18924" y="856"/>
                      </a:cubicBezTo>
                      <a:cubicBezTo>
                        <a:pt x="19400" y="666"/>
                        <a:pt x="20541" y="285"/>
                        <a:pt x="21777" y="0"/>
                      </a:cubicBezTo>
                      <a:lnTo>
                        <a:pt x="23109" y="827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5" name="Frihåndsform: figur 374">
                  <a:extLst>
                    <a:ext uri="{FF2B5EF4-FFF2-40B4-BE49-F238E27FC236}">
                      <a16:creationId xmlns:a16="http://schemas.microsoft.com/office/drawing/2014/main" id="{A7AA788F-7F38-4368-9E98-F4DD46E5647D}"/>
                    </a:ext>
                  </a:extLst>
                </p:cNvPr>
                <p:cNvSpPr/>
                <p:nvPr/>
              </p:nvSpPr>
              <p:spPr>
                <a:xfrm>
                  <a:off x="10252342" y="898280"/>
                  <a:ext cx="21967" cy="12271"/>
                </a:xfrm>
                <a:custGeom>
                  <a:avLst/>
                  <a:gdLst>
                    <a:gd name="connsiteX0" fmla="*/ 21967 w 21967"/>
                    <a:gd name="connsiteY0" fmla="*/ 4093 h 12271"/>
                    <a:gd name="connsiteX1" fmla="*/ 20351 w 21967"/>
                    <a:gd name="connsiteY1" fmla="*/ 5424 h 12271"/>
                    <a:gd name="connsiteX2" fmla="*/ 19685 w 21967"/>
                    <a:gd name="connsiteY2" fmla="*/ 6090 h 12271"/>
                    <a:gd name="connsiteX3" fmla="*/ 11412 w 21967"/>
                    <a:gd name="connsiteY3" fmla="*/ 2952 h 12271"/>
                    <a:gd name="connsiteX4" fmla="*/ 8178 w 21967"/>
                    <a:gd name="connsiteY4" fmla="*/ 3427 h 12271"/>
                    <a:gd name="connsiteX5" fmla="*/ 4374 w 21967"/>
                    <a:gd name="connsiteY5" fmla="*/ 5615 h 12271"/>
                    <a:gd name="connsiteX6" fmla="*/ 3709 w 21967"/>
                    <a:gd name="connsiteY6" fmla="*/ 9609 h 12271"/>
                    <a:gd name="connsiteX7" fmla="*/ 5801 w 21967"/>
                    <a:gd name="connsiteY7" fmla="*/ 7231 h 12271"/>
                    <a:gd name="connsiteX8" fmla="*/ 7513 w 21967"/>
                    <a:gd name="connsiteY8" fmla="*/ 9133 h 12271"/>
                    <a:gd name="connsiteX9" fmla="*/ 7513 w 21967"/>
                    <a:gd name="connsiteY9" fmla="*/ 9609 h 12271"/>
                    <a:gd name="connsiteX10" fmla="*/ 5325 w 21967"/>
                    <a:gd name="connsiteY10" fmla="*/ 12081 h 12271"/>
                    <a:gd name="connsiteX11" fmla="*/ 3994 w 21967"/>
                    <a:gd name="connsiteY11" fmla="*/ 12271 h 12271"/>
                    <a:gd name="connsiteX12" fmla="*/ 761 w 21967"/>
                    <a:gd name="connsiteY12" fmla="*/ 10560 h 12271"/>
                    <a:gd name="connsiteX13" fmla="*/ 0 w 21967"/>
                    <a:gd name="connsiteY13" fmla="*/ 7707 h 12271"/>
                    <a:gd name="connsiteX14" fmla="*/ 6657 w 21967"/>
                    <a:gd name="connsiteY14" fmla="*/ 670 h 12271"/>
                    <a:gd name="connsiteX15" fmla="*/ 10936 w 21967"/>
                    <a:gd name="connsiteY15" fmla="*/ 4 h 12271"/>
                    <a:gd name="connsiteX16" fmla="*/ 21967 w 21967"/>
                    <a:gd name="connsiteY16" fmla="*/ 4093 h 1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967" h="12271">
                      <a:moveTo>
                        <a:pt x="21967" y="4093"/>
                      </a:moveTo>
                      <a:cubicBezTo>
                        <a:pt x="21397" y="4474"/>
                        <a:pt x="20826" y="4854"/>
                        <a:pt x="20351" y="5424"/>
                      </a:cubicBezTo>
                      <a:cubicBezTo>
                        <a:pt x="20065" y="5710"/>
                        <a:pt x="19875" y="5900"/>
                        <a:pt x="19685" y="6090"/>
                      </a:cubicBezTo>
                      <a:cubicBezTo>
                        <a:pt x="17022" y="4093"/>
                        <a:pt x="13884" y="2952"/>
                        <a:pt x="11412" y="2952"/>
                      </a:cubicBezTo>
                      <a:cubicBezTo>
                        <a:pt x="10270" y="2952"/>
                        <a:pt x="9224" y="3047"/>
                        <a:pt x="8178" y="3427"/>
                      </a:cubicBezTo>
                      <a:cubicBezTo>
                        <a:pt x="6657" y="3903"/>
                        <a:pt x="5325" y="4664"/>
                        <a:pt x="4374" y="5615"/>
                      </a:cubicBezTo>
                      <a:cubicBezTo>
                        <a:pt x="3328" y="6661"/>
                        <a:pt x="2853" y="8563"/>
                        <a:pt x="3709" y="9609"/>
                      </a:cubicBezTo>
                      <a:cubicBezTo>
                        <a:pt x="3709" y="8182"/>
                        <a:pt x="4565" y="7231"/>
                        <a:pt x="5801" y="7231"/>
                      </a:cubicBezTo>
                      <a:cubicBezTo>
                        <a:pt x="6467" y="7231"/>
                        <a:pt x="7418" y="7802"/>
                        <a:pt x="7513" y="9133"/>
                      </a:cubicBezTo>
                      <a:cubicBezTo>
                        <a:pt x="7513" y="9323"/>
                        <a:pt x="7513" y="9514"/>
                        <a:pt x="7513" y="9609"/>
                      </a:cubicBezTo>
                      <a:cubicBezTo>
                        <a:pt x="7513" y="10845"/>
                        <a:pt x="6657" y="11701"/>
                        <a:pt x="5325" y="12081"/>
                      </a:cubicBezTo>
                      <a:cubicBezTo>
                        <a:pt x="4945" y="12271"/>
                        <a:pt x="4470" y="12271"/>
                        <a:pt x="3994" y="12271"/>
                      </a:cubicBezTo>
                      <a:cubicBezTo>
                        <a:pt x="2663" y="12271"/>
                        <a:pt x="1331" y="11701"/>
                        <a:pt x="761" y="10560"/>
                      </a:cubicBezTo>
                      <a:cubicBezTo>
                        <a:pt x="190" y="9609"/>
                        <a:pt x="0" y="8563"/>
                        <a:pt x="0" y="7707"/>
                      </a:cubicBezTo>
                      <a:cubicBezTo>
                        <a:pt x="0" y="4664"/>
                        <a:pt x="2663" y="1811"/>
                        <a:pt x="6657" y="670"/>
                      </a:cubicBezTo>
                      <a:cubicBezTo>
                        <a:pt x="7988" y="194"/>
                        <a:pt x="9415" y="4"/>
                        <a:pt x="10936" y="4"/>
                      </a:cubicBezTo>
                      <a:cubicBezTo>
                        <a:pt x="14360" y="-91"/>
                        <a:pt x="18734" y="1526"/>
                        <a:pt x="21967" y="409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6" name="Frihåndsform: figur 375">
                  <a:extLst>
                    <a:ext uri="{FF2B5EF4-FFF2-40B4-BE49-F238E27FC236}">
                      <a16:creationId xmlns:a16="http://schemas.microsoft.com/office/drawing/2014/main" id="{24AA1AA8-8DD2-4A69-AD09-DEABD5B0F2E0}"/>
                    </a:ext>
                  </a:extLst>
                </p:cNvPr>
                <p:cNvSpPr/>
                <p:nvPr/>
              </p:nvSpPr>
              <p:spPr>
                <a:xfrm>
                  <a:off x="10243118" y="932899"/>
                  <a:ext cx="21777" cy="12267"/>
                </a:xfrm>
                <a:custGeom>
                  <a:avLst/>
                  <a:gdLst>
                    <a:gd name="connsiteX0" fmla="*/ 0 w 21777"/>
                    <a:gd name="connsiteY0" fmla="*/ 8083 h 12267"/>
                    <a:gd name="connsiteX1" fmla="*/ 1617 w 21777"/>
                    <a:gd name="connsiteY1" fmla="*/ 6752 h 12267"/>
                    <a:gd name="connsiteX2" fmla="*/ 2282 w 21777"/>
                    <a:gd name="connsiteY2" fmla="*/ 6086 h 12267"/>
                    <a:gd name="connsiteX3" fmla="*/ 10461 w 21777"/>
                    <a:gd name="connsiteY3" fmla="*/ 9224 h 12267"/>
                    <a:gd name="connsiteX4" fmla="*/ 13694 w 21777"/>
                    <a:gd name="connsiteY4" fmla="*/ 8749 h 12267"/>
                    <a:gd name="connsiteX5" fmla="*/ 17498 w 21777"/>
                    <a:gd name="connsiteY5" fmla="*/ 6657 h 12267"/>
                    <a:gd name="connsiteX6" fmla="*/ 18164 w 21777"/>
                    <a:gd name="connsiteY6" fmla="*/ 2663 h 12267"/>
                    <a:gd name="connsiteX7" fmla="*/ 16071 w 21777"/>
                    <a:gd name="connsiteY7" fmla="*/ 5040 h 12267"/>
                    <a:gd name="connsiteX8" fmla="*/ 14360 w 21777"/>
                    <a:gd name="connsiteY8" fmla="*/ 3138 h 12267"/>
                    <a:gd name="connsiteX9" fmla="*/ 14360 w 21777"/>
                    <a:gd name="connsiteY9" fmla="*/ 2663 h 12267"/>
                    <a:gd name="connsiteX10" fmla="*/ 16452 w 21777"/>
                    <a:gd name="connsiteY10" fmla="*/ 190 h 12267"/>
                    <a:gd name="connsiteX11" fmla="*/ 17783 w 21777"/>
                    <a:gd name="connsiteY11" fmla="*/ 0 h 12267"/>
                    <a:gd name="connsiteX12" fmla="*/ 21016 w 21777"/>
                    <a:gd name="connsiteY12" fmla="*/ 1712 h 12267"/>
                    <a:gd name="connsiteX13" fmla="*/ 21777 w 21777"/>
                    <a:gd name="connsiteY13" fmla="*/ 4565 h 12267"/>
                    <a:gd name="connsiteX14" fmla="*/ 15120 w 21777"/>
                    <a:gd name="connsiteY14" fmla="*/ 11602 h 12267"/>
                    <a:gd name="connsiteX15" fmla="*/ 10841 w 21777"/>
                    <a:gd name="connsiteY15" fmla="*/ 12268 h 12267"/>
                    <a:gd name="connsiteX16" fmla="*/ 0 w 21777"/>
                    <a:gd name="connsiteY16" fmla="*/ 8083 h 12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777" h="12267">
                      <a:moveTo>
                        <a:pt x="0" y="8083"/>
                      </a:moveTo>
                      <a:cubicBezTo>
                        <a:pt x="571" y="7703"/>
                        <a:pt x="1046" y="7322"/>
                        <a:pt x="1617" y="6752"/>
                      </a:cubicBezTo>
                      <a:cubicBezTo>
                        <a:pt x="1902" y="6467"/>
                        <a:pt x="2092" y="6276"/>
                        <a:pt x="2282" y="6086"/>
                      </a:cubicBezTo>
                      <a:cubicBezTo>
                        <a:pt x="4945" y="8083"/>
                        <a:pt x="8083" y="9224"/>
                        <a:pt x="10461" y="9224"/>
                      </a:cubicBezTo>
                      <a:cubicBezTo>
                        <a:pt x="11697" y="9224"/>
                        <a:pt x="12743" y="9034"/>
                        <a:pt x="13694" y="8749"/>
                      </a:cubicBezTo>
                      <a:cubicBezTo>
                        <a:pt x="15216" y="8273"/>
                        <a:pt x="16547" y="7513"/>
                        <a:pt x="17498" y="6657"/>
                      </a:cubicBezTo>
                      <a:cubicBezTo>
                        <a:pt x="18544" y="5611"/>
                        <a:pt x="19019" y="3709"/>
                        <a:pt x="18164" y="2663"/>
                      </a:cubicBezTo>
                      <a:cubicBezTo>
                        <a:pt x="18164" y="4089"/>
                        <a:pt x="17308" y="5040"/>
                        <a:pt x="16071" y="5040"/>
                      </a:cubicBezTo>
                      <a:cubicBezTo>
                        <a:pt x="15406" y="5040"/>
                        <a:pt x="14455" y="4470"/>
                        <a:pt x="14360" y="3138"/>
                      </a:cubicBezTo>
                      <a:cubicBezTo>
                        <a:pt x="14360" y="2948"/>
                        <a:pt x="14360" y="2758"/>
                        <a:pt x="14360" y="2663"/>
                      </a:cubicBezTo>
                      <a:cubicBezTo>
                        <a:pt x="14360" y="1426"/>
                        <a:pt x="15216" y="571"/>
                        <a:pt x="16452" y="190"/>
                      </a:cubicBezTo>
                      <a:cubicBezTo>
                        <a:pt x="16832" y="95"/>
                        <a:pt x="17308" y="0"/>
                        <a:pt x="17783" y="0"/>
                      </a:cubicBezTo>
                      <a:cubicBezTo>
                        <a:pt x="19114" y="0"/>
                        <a:pt x="20446" y="571"/>
                        <a:pt x="21016" y="1712"/>
                      </a:cubicBezTo>
                      <a:cubicBezTo>
                        <a:pt x="21587" y="2663"/>
                        <a:pt x="21777" y="3709"/>
                        <a:pt x="21777" y="4565"/>
                      </a:cubicBezTo>
                      <a:cubicBezTo>
                        <a:pt x="21777" y="7608"/>
                        <a:pt x="19114" y="10461"/>
                        <a:pt x="15120" y="11602"/>
                      </a:cubicBezTo>
                      <a:cubicBezTo>
                        <a:pt x="13789" y="12077"/>
                        <a:pt x="12363" y="12268"/>
                        <a:pt x="10841" y="12268"/>
                      </a:cubicBezTo>
                      <a:cubicBezTo>
                        <a:pt x="7608" y="12172"/>
                        <a:pt x="3233" y="10651"/>
                        <a:pt x="0" y="808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7" name="Frihåndsform: figur 376">
                  <a:extLst>
                    <a:ext uri="{FF2B5EF4-FFF2-40B4-BE49-F238E27FC236}">
                      <a16:creationId xmlns:a16="http://schemas.microsoft.com/office/drawing/2014/main" id="{8924D117-561A-4D38-9D11-CC4E33166BCB}"/>
                    </a:ext>
                  </a:extLst>
                </p:cNvPr>
                <p:cNvSpPr/>
                <p:nvPr/>
              </p:nvSpPr>
              <p:spPr>
                <a:xfrm>
                  <a:off x="10194714" y="993952"/>
                  <a:ext cx="19399" cy="18448"/>
                </a:xfrm>
                <a:custGeom>
                  <a:avLst/>
                  <a:gdLst>
                    <a:gd name="connsiteX0" fmla="*/ 19114 w 19399"/>
                    <a:gd name="connsiteY0" fmla="*/ 11792 h 18448"/>
                    <a:gd name="connsiteX1" fmla="*/ 9890 w 19399"/>
                    <a:gd name="connsiteY1" fmla="*/ 18449 h 18448"/>
                    <a:gd name="connsiteX2" fmla="*/ 0 w 19399"/>
                    <a:gd name="connsiteY2" fmla="*/ 9890 h 18448"/>
                    <a:gd name="connsiteX3" fmla="*/ 0 w 19399"/>
                    <a:gd name="connsiteY3" fmla="*/ 9700 h 18448"/>
                    <a:gd name="connsiteX4" fmla="*/ 9700 w 19399"/>
                    <a:gd name="connsiteY4" fmla="*/ 0 h 18448"/>
                    <a:gd name="connsiteX5" fmla="*/ 19400 w 19399"/>
                    <a:gd name="connsiteY5" fmla="*/ 9700 h 18448"/>
                    <a:gd name="connsiteX6" fmla="*/ 19114 w 19399"/>
                    <a:gd name="connsiteY6" fmla="*/ 11792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448">
                      <a:moveTo>
                        <a:pt x="19114" y="11792"/>
                      </a:moveTo>
                      <a:cubicBezTo>
                        <a:pt x="14930" y="12077"/>
                        <a:pt x="11412" y="14740"/>
                        <a:pt x="9890" y="18449"/>
                      </a:cubicBezTo>
                      <a:cubicBezTo>
                        <a:pt x="8939" y="13789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0366"/>
                        <a:pt x="19305" y="11126"/>
                        <a:pt x="19114" y="1179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8" name="Frihåndsform: figur 377">
                  <a:extLst>
                    <a:ext uri="{FF2B5EF4-FFF2-40B4-BE49-F238E27FC236}">
                      <a16:creationId xmlns:a16="http://schemas.microsoft.com/office/drawing/2014/main" id="{AD45C29C-6F6A-43C2-B9FB-E088FB5EE195}"/>
                    </a:ext>
                  </a:extLst>
                </p:cNvPr>
                <p:cNvSpPr/>
                <p:nvPr/>
              </p:nvSpPr>
              <p:spPr>
                <a:xfrm>
                  <a:off x="10215159" y="995854"/>
                  <a:ext cx="19399" cy="18353"/>
                </a:xfrm>
                <a:custGeom>
                  <a:avLst/>
                  <a:gdLst>
                    <a:gd name="connsiteX0" fmla="*/ 19114 w 19399"/>
                    <a:gd name="connsiteY0" fmla="*/ 11697 h 18353"/>
                    <a:gd name="connsiteX1" fmla="*/ 9890 w 19399"/>
                    <a:gd name="connsiteY1" fmla="*/ 18354 h 18353"/>
                    <a:gd name="connsiteX2" fmla="*/ 0 w 19399"/>
                    <a:gd name="connsiteY2" fmla="*/ 9890 h 18353"/>
                    <a:gd name="connsiteX3" fmla="*/ 0 w 19399"/>
                    <a:gd name="connsiteY3" fmla="*/ 9700 h 18353"/>
                    <a:gd name="connsiteX4" fmla="*/ 9700 w 19399"/>
                    <a:gd name="connsiteY4" fmla="*/ 0 h 18353"/>
                    <a:gd name="connsiteX5" fmla="*/ 19400 w 19399"/>
                    <a:gd name="connsiteY5" fmla="*/ 9700 h 18353"/>
                    <a:gd name="connsiteX6" fmla="*/ 19114 w 19399"/>
                    <a:gd name="connsiteY6" fmla="*/ 11697 h 1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353">
                      <a:moveTo>
                        <a:pt x="19114" y="11697"/>
                      </a:moveTo>
                      <a:cubicBezTo>
                        <a:pt x="14930" y="11982"/>
                        <a:pt x="11317" y="14645"/>
                        <a:pt x="9890" y="18354"/>
                      </a:cubicBezTo>
                      <a:cubicBezTo>
                        <a:pt x="8939" y="13694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305" y="10366"/>
                        <a:pt x="19210" y="11031"/>
                        <a:pt x="19114" y="1169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9" name="Frihåndsform: figur 378">
                  <a:extLst>
                    <a:ext uri="{FF2B5EF4-FFF2-40B4-BE49-F238E27FC236}">
                      <a16:creationId xmlns:a16="http://schemas.microsoft.com/office/drawing/2014/main" id="{EE55DE0B-5D3C-4872-BA4E-0C44D855F08A}"/>
                    </a:ext>
                  </a:extLst>
                </p:cNvPr>
                <p:cNvSpPr/>
                <p:nvPr/>
              </p:nvSpPr>
              <p:spPr>
                <a:xfrm>
                  <a:off x="10235415" y="997565"/>
                  <a:ext cx="19399" cy="18448"/>
                </a:xfrm>
                <a:custGeom>
                  <a:avLst/>
                  <a:gdLst>
                    <a:gd name="connsiteX0" fmla="*/ 19019 w 19399"/>
                    <a:gd name="connsiteY0" fmla="*/ 11792 h 18448"/>
                    <a:gd name="connsiteX1" fmla="*/ 9890 w 19399"/>
                    <a:gd name="connsiteY1" fmla="*/ 18449 h 18448"/>
                    <a:gd name="connsiteX2" fmla="*/ 0 w 19399"/>
                    <a:gd name="connsiteY2" fmla="*/ 9890 h 18448"/>
                    <a:gd name="connsiteX3" fmla="*/ 0 w 19399"/>
                    <a:gd name="connsiteY3" fmla="*/ 9700 h 18448"/>
                    <a:gd name="connsiteX4" fmla="*/ 9700 w 19399"/>
                    <a:gd name="connsiteY4" fmla="*/ 0 h 18448"/>
                    <a:gd name="connsiteX5" fmla="*/ 19400 w 19399"/>
                    <a:gd name="connsiteY5" fmla="*/ 9700 h 18448"/>
                    <a:gd name="connsiteX6" fmla="*/ 19019 w 19399"/>
                    <a:gd name="connsiteY6" fmla="*/ 11792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448">
                      <a:moveTo>
                        <a:pt x="19019" y="11792"/>
                      </a:moveTo>
                      <a:cubicBezTo>
                        <a:pt x="14835" y="12077"/>
                        <a:pt x="11317" y="14740"/>
                        <a:pt x="9890" y="18449"/>
                      </a:cubicBezTo>
                      <a:cubicBezTo>
                        <a:pt x="8939" y="13789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305" y="10461"/>
                        <a:pt x="19210" y="11126"/>
                        <a:pt x="19019" y="1179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0" name="Frihåndsform: figur 379">
                  <a:extLst>
                    <a:ext uri="{FF2B5EF4-FFF2-40B4-BE49-F238E27FC236}">
                      <a16:creationId xmlns:a16="http://schemas.microsoft.com/office/drawing/2014/main" id="{9B8F1DEF-EC21-4C63-A166-8571EF83717C}"/>
                    </a:ext>
                  </a:extLst>
                </p:cNvPr>
                <p:cNvSpPr/>
                <p:nvPr/>
              </p:nvSpPr>
              <p:spPr>
                <a:xfrm>
                  <a:off x="10164283" y="1006695"/>
                  <a:ext cx="19304" cy="18258"/>
                </a:xfrm>
                <a:custGeom>
                  <a:avLst/>
                  <a:gdLst>
                    <a:gd name="connsiteX0" fmla="*/ 19305 w 19304"/>
                    <a:gd name="connsiteY0" fmla="*/ 9034 h 18258"/>
                    <a:gd name="connsiteX1" fmla="*/ 19305 w 19304"/>
                    <a:gd name="connsiteY1" fmla="*/ 9415 h 18258"/>
                    <a:gd name="connsiteX2" fmla="*/ 19305 w 19304"/>
                    <a:gd name="connsiteY2" fmla="*/ 9605 h 18258"/>
                    <a:gd name="connsiteX3" fmla="*/ 19305 w 19304"/>
                    <a:gd name="connsiteY3" fmla="*/ 9795 h 18258"/>
                    <a:gd name="connsiteX4" fmla="*/ 9415 w 19304"/>
                    <a:gd name="connsiteY4" fmla="*/ 18259 h 18258"/>
                    <a:gd name="connsiteX5" fmla="*/ 190 w 19304"/>
                    <a:gd name="connsiteY5" fmla="*/ 11602 h 18258"/>
                    <a:gd name="connsiteX6" fmla="*/ 0 w 19304"/>
                    <a:gd name="connsiteY6" fmla="*/ 10651 h 18258"/>
                    <a:gd name="connsiteX7" fmla="*/ 0 w 19304"/>
                    <a:gd name="connsiteY7" fmla="*/ 10556 h 18258"/>
                    <a:gd name="connsiteX8" fmla="*/ 0 w 19304"/>
                    <a:gd name="connsiteY8" fmla="*/ 9700 h 18258"/>
                    <a:gd name="connsiteX9" fmla="*/ 9700 w 19304"/>
                    <a:gd name="connsiteY9" fmla="*/ 0 h 18258"/>
                    <a:gd name="connsiteX10" fmla="*/ 19305 w 19304"/>
                    <a:gd name="connsiteY10" fmla="*/ 8464 h 18258"/>
                    <a:gd name="connsiteX11" fmla="*/ 19305 w 19304"/>
                    <a:gd name="connsiteY11" fmla="*/ 9034 h 1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04" h="18258">
                      <a:moveTo>
                        <a:pt x="19305" y="9034"/>
                      </a:moveTo>
                      <a:lnTo>
                        <a:pt x="19305" y="9415"/>
                      </a:lnTo>
                      <a:lnTo>
                        <a:pt x="19305" y="9605"/>
                      </a:lnTo>
                      <a:lnTo>
                        <a:pt x="19305" y="9795"/>
                      </a:lnTo>
                      <a:cubicBezTo>
                        <a:pt x="14455" y="10080"/>
                        <a:pt x="10366" y="13599"/>
                        <a:pt x="9415" y="18259"/>
                      </a:cubicBezTo>
                      <a:cubicBezTo>
                        <a:pt x="7893" y="14550"/>
                        <a:pt x="4279" y="11792"/>
                        <a:pt x="190" y="11602"/>
                      </a:cubicBezTo>
                      <a:cubicBezTo>
                        <a:pt x="95" y="11317"/>
                        <a:pt x="0" y="10936"/>
                        <a:pt x="0" y="10651"/>
                      </a:cubicBezTo>
                      <a:lnTo>
                        <a:pt x="0" y="10556"/>
                      </a:lnTo>
                      <a:cubicBezTo>
                        <a:pt x="0" y="10270"/>
                        <a:pt x="0" y="9985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645" y="0"/>
                        <a:pt x="18734" y="3709"/>
                        <a:pt x="19305" y="8464"/>
                      </a:cubicBezTo>
                      <a:cubicBezTo>
                        <a:pt x="19305" y="8559"/>
                        <a:pt x="19305" y="8844"/>
                        <a:pt x="19305" y="903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1" name="Frihåndsform: figur 380">
                  <a:extLst>
                    <a:ext uri="{FF2B5EF4-FFF2-40B4-BE49-F238E27FC236}">
                      <a16:creationId xmlns:a16="http://schemas.microsoft.com/office/drawing/2014/main" id="{C7A1FECD-FB17-4A59-B04E-CC0D1EEE084D}"/>
                    </a:ext>
                  </a:extLst>
                </p:cNvPr>
                <p:cNvSpPr/>
                <p:nvPr/>
              </p:nvSpPr>
              <p:spPr>
                <a:xfrm>
                  <a:off x="10184443" y="1004698"/>
                  <a:ext cx="19399" cy="18448"/>
                </a:xfrm>
                <a:custGeom>
                  <a:avLst/>
                  <a:gdLst>
                    <a:gd name="connsiteX0" fmla="*/ 19400 w 19399"/>
                    <a:gd name="connsiteY0" fmla="*/ 9129 h 18448"/>
                    <a:gd name="connsiteX1" fmla="*/ 19400 w 19399"/>
                    <a:gd name="connsiteY1" fmla="*/ 9510 h 18448"/>
                    <a:gd name="connsiteX2" fmla="*/ 19400 w 19399"/>
                    <a:gd name="connsiteY2" fmla="*/ 9700 h 18448"/>
                    <a:gd name="connsiteX3" fmla="*/ 19400 w 19399"/>
                    <a:gd name="connsiteY3" fmla="*/ 9890 h 18448"/>
                    <a:gd name="connsiteX4" fmla="*/ 9510 w 19399"/>
                    <a:gd name="connsiteY4" fmla="*/ 18449 h 18448"/>
                    <a:gd name="connsiteX5" fmla="*/ 285 w 19399"/>
                    <a:gd name="connsiteY5" fmla="*/ 11792 h 18448"/>
                    <a:gd name="connsiteX6" fmla="*/ 95 w 19399"/>
                    <a:gd name="connsiteY6" fmla="*/ 10746 h 18448"/>
                    <a:gd name="connsiteX7" fmla="*/ 95 w 19399"/>
                    <a:gd name="connsiteY7" fmla="*/ 10461 h 18448"/>
                    <a:gd name="connsiteX8" fmla="*/ 0 w 19399"/>
                    <a:gd name="connsiteY8" fmla="*/ 9700 h 18448"/>
                    <a:gd name="connsiteX9" fmla="*/ 9700 w 19399"/>
                    <a:gd name="connsiteY9" fmla="*/ 0 h 18448"/>
                    <a:gd name="connsiteX10" fmla="*/ 19305 w 19399"/>
                    <a:gd name="connsiteY10" fmla="*/ 8464 h 18448"/>
                    <a:gd name="connsiteX11" fmla="*/ 19400 w 19399"/>
                    <a:gd name="connsiteY11" fmla="*/ 9129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99" h="18448">
                      <a:moveTo>
                        <a:pt x="19400" y="9129"/>
                      </a:moveTo>
                      <a:lnTo>
                        <a:pt x="19400" y="9510"/>
                      </a:lnTo>
                      <a:lnTo>
                        <a:pt x="19400" y="9700"/>
                      </a:lnTo>
                      <a:lnTo>
                        <a:pt x="19400" y="9890"/>
                      </a:lnTo>
                      <a:cubicBezTo>
                        <a:pt x="14455" y="10175"/>
                        <a:pt x="10461" y="13789"/>
                        <a:pt x="9510" y="18449"/>
                      </a:cubicBezTo>
                      <a:cubicBezTo>
                        <a:pt x="7988" y="14740"/>
                        <a:pt x="4470" y="12077"/>
                        <a:pt x="285" y="11792"/>
                      </a:cubicBezTo>
                      <a:cubicBezTo>
                        <a:pt x="190" y="11412"/>
                        <a:pt x="95" y="11126"/>
                        <a:pt x="95" y="10746"/>
                      </a:cubicBezTo>
                      <a:lnTo>
                        <a:pt x="95" y="10461"/>
                      </a:lnTo>
                      <a:cubicBezTo>
                        <a:pt x="0" y="10175"/>
                        <a:pt x="0" y="9985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645" y="0"/>
                        <a:pt x="18734" y="3709"/>
                        <a:pt x="19305" y="8464"/>
                      </a:cubicBezTo>
                      <a:cubicBezTo>
                        <a:pt x="19400" y="8654"/>
                        <a:pt x="19400" y="8844"/>
                        <a:pt x="19400" y="912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2" name="Frihåndsform: figur 381">
                  <a:extLst>
                    <a:ext uri="{FF2B5EF4-FFF2-40B4-BE49-F238E27FC236}">
                      <a16:creationId xmlns:a16="http://schemas.microsoft.com/office/drawing/2014/main" id="{D6AEE96C-0AC6-410C-8E94-B0746F837F45}"/>
                    </a:ext>
                  </a:extLst>
                </p:cNvPr>
                <p:cNvSpPr/>
                <p:nvPr/>
              </p:nvSpPr>
              <p:spPr>
                <a:xfrm>
                  <a:off x="10255671" y="999467"/>
                  <a:ext cx="19399" cy="17688"/>
                </a:xfrm>
                <a:custGeom>
                  <a:avLst/>
                  <a:gdLst>
                    <a:gd name="connsiteX0" fmla="*/ 9795 w 19399"/>
                    <a:gd name="connsiteY0" fmla="*/ 17688 h 17688"/>
                    <a:gd name="connsiteX1" fmla="*/ 0 w 19399"/>
                    <a:gd name="connsiteY1" fmla="*/ 9890 h 17688"/>
                    <a:gd name="connsiteX2" fmla="*/ 0 w 19399"/>
                    <a:gd name="connsiteY2" fmla="*/ 9700 h 17688"/>
                    <a:gd name="connsiteX3" fmla="*/ 9700 w 19399"/>
                    <a:gd name="connsiteY3" fmla="*/ 0 h 17688"/>
                    <a:gd name="connsiteX4" fmla="*/ 19400 w 19399"/>
                    <a:gd name="connsiteY4" fmla="*/ 9700 h 17688"/>
                    <a:gd name="connsiteX5" fmla="*/ 19210 w 19399"/>
                    <a:gd name="connsiteY5" fmla="*/ 11507 h 17688"/>
                    <a:gd name="connsiteX6" fmla="*/ 9795 w 19399"/>
                    <a:gd name="connsiteY6" fmla="*/ 17688 h 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7688">
                      <a:moveTo>
                        <a:pt x="9795" y="17688"/>
                      </a:moveTo>
                      <a:cubicBezTo>
                        <a:pt x="8559" y="13409"/>
                        <a:pt x="466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0366"/>
                        <a:pt x="19305" y="10936"/>
                        <a:pt x="19210" y="11507"/>
                      </a:cubicBezTo>
                      <a:cubicBezTo>
                        <a:pt x="16262" y="13694"/>
                        <a:pt x="13123" y="15786"/>
                        <a:pt x="9795" y="1768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3" name="Frihåndsform: figur 382">
                  <a:extLst>
                    <a:ext uri="{FF2B5EF4-FFF2-40B4-BE49-F238E27FC236}">
                      <a16:creationId xmlns:a16="http://schemas.microsoft.com/office/drawing/2014/main" id="{B38321FF-F2D0-4B32-BE3A-3198755ABABA}"/>
                    </a:ext>
                  </a:extLst>
                </p:cNvPr>
                <p:cNvSpPr/>
                <p:nvPr/>
              </p:nvSpPr>
              <p:spPr>
                <a:xfrm>
                  <a:off x="10194714" y="1015444"/>
                  <a:ext cx="19399" cy="17212"/>
                </a:xfrm>
                <a:custGeom>
                  <a:avLst/>
                  <a:gdLst>
                    <a:gd name="connsiteX0" fmla="*/ 15976 w 19399"/>
                    <a:gd name="connsiteY0" fmla="*/ 17117 h 17212"/>
                    <a:gd name="connsiteX1" fmla="*/ 10366 w 19399"/>
                    <a:gd name="connsiteY1" fmla="*/ 17213 h 17212"/>
                    <a:gd name="connsiteX2" fmla="*/ 3328 w 19399"/>
                    <a:gd name="connsiteY2" fmla="*/ 17022 h 17212"/>
                    <a:gd name="connsiteX3" fmla="*/ 0 w 19399"/>
                    <a:gd name="connsiteY3" fmla="*/ 9700 h 17212"/>
                    <a:gd name="connsiteX4" fmla="*/ 9700 w 19399"/>
                    <a:gd name="connsiteY4" fmla="*/ 0 h 17212"/>
                    <a:gd name="connsiteX5" fmla="*/ 19400 w 19399"/>
                    <a:gd name="connsiteY5" fmla="*/ 9700 h 17212"/>
                    <a:gd name="connsiteX6" fmla="*/ 15976 w 19399"/>
                    <a:gd name="connsiteY6" fmla="*/ 17117 h 1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7212">
                      <a:moveTo>
                        <a:pt x="15976" y="17117"/>
                      </a:moveTo>
                      <a:cubicBezTo>
                        <a:pt x="14074" y="17213"/>
                        <a:pt x="12172" y="17213"/>
                        <a:pt x="10366" y="17213"/>
                      </a:cubicBezTo>
                      <a:cubicBezTo>
                        <a:pt x="7988" y="17213"/>
                        <a:pt x="5611" y="17117"/>
                        <a:pt x="3328" y="17022"/>
                      </a:cubicBezTo>
                      <a:cubicBezTo>
                        <a:pt x="1331" y="15216"/>
                        <a:pt x="0" y="12648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2743"/>
                        <a:pt x="18068" y="15311"/>
                        <a:pt x="15976" y="1711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4" name="Frihåndsform: figur 383">
                  <a:extLst>
                    <a:ext uri="{FF2B5EF4-FFF2-40B4-BE49-F238E27FC236}">
                      <a16:creationId xmlns:a16="http://schemas.microsoft.com/office/drawing/2014/main" id="{37081D04-191B-4271-92AC-8CE6A9B78723}"/>
                    </a:ext>
                  </a:extLst>
                </p:cNvPr>
                <p:cNvSpPr/>
                <p:nvPr/>
              </p:nvSpPr>
              <p:spPr>
                <a:xfrm>
                  <a:off x="10133756" y="999467"/>
                  <a:ext cx="19209" cy="16546"/>
                </a:xfrm>
                <a:custGeom>
                  <a:avLst/>
                  <a:gdLst>
                    <a:gd name="connsiteX0" fmla="*/ 0 w 19209"/>
                    <a:gd name="connsiteY0" fmla="*/ 10366 h 16546"/>
                    <a:gd name="connsiteX1" fmla="*/ 0 w 19209"/>
                    <a:gd name="connsiteY1" fmla="*/ 9700 h 16546"/>
                    <a:gd name="connsiteX2" fmla="*/ 9700 w 19209"/>
                    <a:gd name="connsiteY2" fmla="*/ 0 h 16546"/>
                    <a:gd name="connsiteX3" fmla="*/ 19210 w 19209"/>
                    <a:gd name="connsiteY3" fmla="*/ 7988 h 16546"/>
                    <a:gd name="connsiteX4" fmla="*/ 9319 w 19209"/>
                    <a:gd name="connsiteY4" fmla="*/ 16547 h 16546"/>
                    <a:gd name="connsiteX5" fmla="*/ 3328 w 19209"/>
                    <a:gd name="connsiteY5" fmla="*/ 12743 h 16546"/>
                    <a:gd name="connsiteX6" fmla="*/ 0 w 19209"/>
                    <a:gd name="connsiteY6" fmla="*/ 10366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9" h="16546">
                      <a:moveTo>
                        <a:pt x="0" y="10366"/>
                      </a:moveTo>
                      <a:cubicBezTo>
                        <a:pt x="0" y="10270"/>
                        <a:pt x="0" y="9700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360" y="0"/>
                        <a:pt x="18449" y="3519"/>
                        <a:pt x="19210" y="7988"/>
                      </a:cubicBezTo>
                      <a:cubicBezTo>
                        <a:pt x="14360" y="8273"/>
                        <a:pt x="10270" y="11887"/>
                        <a:pt x="9319" y="16547"/>
                      </a:cubicBezTo>
                      <a:cubicBezTo>
                        <a:pt x="7608" y="15501"/>
                        <a:pt x="5325" y="14074"/>
                        <a:pt x="3328" y="12743"/>
                      </a:cubicBezTo>
                      <a:cubicBezTo>
                        <a:pt x="2282" y="11982"/>
                        <a:pt x="1141" y="11317"/>
                        <a:pt x="0" y="10366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5" name="Frihåndsform: figur 384">
                  <a:extLst>
                    <a:ext uri="{FF2B5EF4-FFF2-40B4-BE49-F238E27FC236}">
                      <a16:creationId xmlns:a16="http://schemas.microsoft.com/office/drawing/2014/main" id="{5765D2C9-EA2C-4780-B210-1C6C170DBA39}"/>
                    </a:ext>
                  </a:extLst>
                </p:cNvPr>
                <p:cNvSpPr/>
                <p:nvPr/>
              </p:nvSpPr>
              <p:spPr>
                <a:xfrm>
                  <a:off x="10174363" y="995854"/>
                  <a:ext cx="19209" cy="16546"/>
                </a:xfrm>
                <a:custGeom>
                  <a:avLst/>
                  <a:gdLst>
                    <a:gd name="connsiteX0" fmla="*/ 19210 w 19209"/>
                    <a:gd name="connsiteY0" fmla="*/ 7988 h 16546"/>
                    <a:gd name="connsiteX1" fmla="*/ 9319 w 19209"/>
                    <a:gd name="connsiteY1" fmla="*/ 16547 h 16546"/>
                    <a:gd name="connsiteX2" fmla="*/ 0 w 19209"/>
                    <a:gd name="connsiteY2" fmla="*/ 9890 h 16546"/>
                    <a:gd name="connsiteX3" fmla="*/ 0 w 19209"/>
                    <a:gd name="connsiteY3" fmla="*/ 9700 h 16546"/>
                    <a:gd name="connsiteX4" fmla="*/ 9700 w 19209"/>
                    <a:gd name="connsiteY4" fmla="*/ 0 h 16546"/>
                    <a:gd name="connsiteX5" fmla="*/ 19210 w 19209"/>
                    <a:gd name="connsiteY5" fmla="*/ 7988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09" h="16546">
                      <a:moveTo>
                        <a:pt x="19210" y="7988"/>
                      </a:moveTo>
                      <a:cubicBezTo>
                        <a:pt x="14265" y="8273"/>
                        <a:pt x="10270" y="11887"/>
                        <a:pt x="9319" y="16547"/>
                      </a:cubicBezTo>
                      <a:cubicBezTo>
                        <a:pt x="7798" y="12838"/>
                        <a:pt x="4184" y="10175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455" y="0"/>
                        <a:pt x="18449" y="3519"/>
                        <a:pt x="19210" y="798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6" name="Frihåndsform: figur 385">
                  <a:extLst>
                    <a:ext uri="{FF2B5EF4-FFF2-40B4-BE49-F238E27FC236}">
                      <a16:creationId xmlns:a16="http://schemas.microsoft.com/office/drawing/2014/main" id="{974AA6A8-9BC4-4676-90E8-9D383363C385}"/>
                    </a:ext>
                  </a:extLst>
                </p:cNvPr>
                <p:cNvSpPr/>
                <p:nvPr/>
              </p:nvSpPr>
              <p:spPr>
                <a:xfrm>
                  <a:off x="10225335" y="1008502"/>
                  <a:ext cx="19209" cy="16356"/>
                </a:xfrm>
                <a:custGeom>
                  <a:avLst/>
                  <a:gdLst>
                    <a:gd name="connsiteX0" fmla="*/ 0 w 19209"/>
                    <a:gd name="connsiteY0" fmla="*/ 7893 h 16356"/>
                    <a:gd name="connsiteX1" fmla="*/ 9510 w 19209"/>
                    <a:gd name="connsiteY1" fmla="*/ 0 h 16356"/>
                    <a:gd name="connsiteX2" fmla="*/ 19210 w 19209"/>
                    <a:gd name="connsiteY2" fmla="*/ 9700 h 16356"/>
                    <a:gd name="connsiteX3" fmla="*/ 9795 w 19209"/>
                    <a:gd name="connsiteY3" fmla="*/ 16357 h 16356"/>
                    <a:gd name="connsiteX4" fmla="*/ 0 w 19209"/>
                    <a:gd name="connsiteY4" fmla="*/ 7893 h 16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09" h="16356">
                      <a:moveTo>
                        <a:pt x="0" y="7893"/>
                      </a:moveTo>
                      <a:cubicBezTo>
                        <a:pt x="856" y="3423"/>
                        <a:pt x="4850" y="0"/>
                        <a:pt x="9510" y="0"/>
                      </a:cubicBezTo>
                      <a:cubicBezTo>
                        <a:pt x="14835" y="0"/>
                        <a:pt x="19210" y="4374"/>
                        <a:pt x="19210" y="9700"/>
                      </a:cubicBezTo>
                      <a:cubicBezTo>
                        <a:pt x="15025" y="9890"/>
                        <a:pt x="11317" y="12553"/>
                        <a:pt x="9795" y="16357"/>
                      </a:cubicBezTo>
                      <a:cubicBezTo>
                        <a:pt x="8844" y="11792"/>
                        <a:pt x="4850" y="8273"/>
                        <a:pt x="0" y="789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7" name="Frihåndsform: figur 386">
                  <a:extLst>
                    <a:ext uri="{FF2B5EF4-FFF2-40B4-BE49-F238E27FC236}">
                      <a16:creationId xmlns:a16="http://schemas.microsoft.com/office/drawing/2014/main" id="{AC73FBCB-B04F-4008-9D83-B365AB5857E9}"/>
                    </a:ext>
                  </a:extLst>
                </p:cNvPr>
                <p:cNvSpPr/>
                <p:nvPr/>
              </p:nvSpPr>
              <p:spPr>
                <a:xfrm>
                  <a:off x="10154107" y="997660"/>
                  <a:ext cx="19304" cy="16546"/>
                </a:xfrm>
                <a:custGeom>
                  <a:avLst/>
                  <a:gdLst>
                    <a:gd name="connsiteX0" fmla="*/ 19305 w 19304"/>
                    <a:gd name="connsiteY0" fmla="*/ 8083 h 16546"/>
                    <a:gd name="connsiteX1" fmla="*/ 9415 w 19304"/>
                    <a:gd name="connsiteY1" fmla="*/ 16547 h 16546"/>
                    <a:gd name="connsiteX2" fmla="*/ 0 w 19304"/>
                    <a:gd name="connsiteY2" fmla="*/ 9795 h 16546"/>
                    <a:gd name="connsiteX3" fmla="*/ 0 w 19304"/>
                    <a:gd name="connsiteY3" fmla="*/ 9700 h 16546"/>
                    <a:gd name="connsiteX4" fmla="*/ 9700 w 19304"/>
                    <a:gd name="connsiteY4" fmla="*/ 0 h 16546"/>
                    <a:gd name="connsiteX5" fmla="*/ 19305 w 19304"/>
                    <a:gd name="connsiteY5" fmla="*/ 8083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4" h="16546">
                      <a:moveTo>
                        <a:pt x="19305" y="8083"/>
                      </a:moveTo>
                      <a:cubicBezTo>
                        <a:pt x="14455" y="8369"/>
                        <a:pt x="10366" y="11982"/>
                        <a:pt x="9415" y="16547"/>
                      </a:cubicBezTo>
                      <a:cubicBezTo>
                        <a:pt x="7893" y="12743"/>
                        <a:pt x="4279" y="10080"/>
                        <a:pt x="0" y="9795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455" y="0"/>
                        <a:pt x="18449" y="3519"/>
                        <a:pt x="19305" y="808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8" name="Frihåndsform: figur 387">
                  <a:extLst>
                    <a:ext uri="{FF2B5EF4-FFF2-40B4-BE49-F238E27FC236}">
                      <a16:creationId xmlns:a16="http://schemas.microsoft.com/office/drawing/2014/main" id="{E0733A14-9D4A-4C4B-8A21-CDC823DFFAD1}"/>
                    </a:ext>
                  </a:extLst>
                </p:cNvPr>
                <p:cNvSpPr/>
                <p:nvPr/>
              </p:nvSpPr>
              <p:spPr>
                <a:xfrm>
                  <a:off x="10204984" y="1006600"/>
                  <a:ext cx="19114" cy="16546"/>
                </a:xfrm>
                <a:custGeom>
                  <a:avLst/>
                  <a:gdLst>
                    <a:gd name="connsiteX0" fmla="*/ 380 w 19114"/>
                    <a:gd name="connsiteY0" fmla="*/ 6847 h 16546"/>
                    <a:gd name="connsiteX1" fmla="*/ 8559 w 19114"/>
                    <a:gd name="connsiteY1" fmla="*/ 95 h 16546"/>
                    <a:gd name="connsiteX2" fmla="*/ 9510 w 19114"/>
                    <a:gd name="connsiteY2" fmla="*/ 0 h 16546"/>
                    <a:gd name="connsiteX3" fmla="*/ 19114 w 19114"/>
                    <a:gd name="connsiteY3" fmla="*/ 8464 h 16546"/>
                    <a:gd name="connsiteX4" fmla="*/ 19114 w 19114"/>
                    <a:gd name="connsiteY4" fmla="*/ 9129 h 16546"/>
                    <a:gd name="connsiteX5" fmla="*/ 19114 w 19114"/>
                    <a:gd name="connsiteY5" fmla="*/ 9510 h 16546"/>
                    <a:gd name="connsiteX6" fmla="*/ 19114 w 19114"/>
                    <a:gd name="connsiteY6" fmla="*/ 9700 h 16546"/>
                    <a:gd name="connsiteX7" fmla="*/ 19114 w 19114"/>
                    <a:gd name="connsiteY7" fmla="*/ 9890 h 16546"/>
                    <a:gd name="connsiteX8" fmla="*/ 9795 w 19114"/>
                    <a:gd name="connsiteY8" fmla="*/ 16547 h 16546"/>
                    <a:gd name="connsiteX9" fmla="*/ 0 w 19114"/>
                    <a:gd name="connsiteY9" fmla="*/ 7988 h 16546"/>
                    <a:gd name="connsiteX10" fmla="*/ 190 w 19114"/>
                    <a:gd name="connsiteY10" fmla="*/ 7227 h 16546"/>
                    <a:gd name="connsiteX11" fmla="*/ 380 w 19114"/>
                    <a:gd name="connsiteY11" fmla="*/ 6847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114" h="16546">
                      <a:moveTo>
                        <a:pt x="380" y="6847"/>
                      </a:moveTo>
                      <a:cubicBezTo>
                        <a:pt x="1426" y="3233"/>
                        <a:pt x="4660" y="476"/>
                        <a:pt x="8559" y="95"/>
                      </a:cubicBezTo>
                      <a:cubicBezTo>
                        <a:pt x="8939" y="0"/>
                        <a:pt x="9224" y="0"/>
                        <a:pt x="9510" y="0"/>
                      </a:cubicBezTo>
                      <a:cubicBezTo>
                        <a:pt x="14455" y="0"/>
                        <a:pt x="18544" y="3709"/>
                        <a:pt x="19114" y="8464"/>
                      </a:cubicBezTo>
                      <a:cubicBezTo>
                        <a:pt x="19114" y="8654"/>
                        <a:pt x="19114" y="8844"/>
                        <a:pt x="19114" y="9129"/>
                      </a:cubicBezTo>
                      <a:lnTo>
                        <a:pt x="19114" y="9510"/>
                      </a:lnTo>
                      <a:lnTo>
                        <a:pt x="19114" y="9700"/>
                      </a:lnTo>
                      <a:lnTo>
                        <a:pt x="19114" y="9890"/>
                      </a:lnTo>
                      <a:cubicBezTo>
                        <a:pt x="14930" y="10175"/>
                        <a:pt x="11317" y="12838"/>
                        <a:pt x="9795" y="16547"/>
                      </a:cubicBezTo>
                      <a:cubicBezTo>
                        <a:pt x="8844" y="11887"/>
                        <a:pt x="4850" y="8273"/>
                        <a:pt x="0" y="7988"/>
                      </a:cubicBezTo>
                      <a:cubicBezTo>
                        <a:pt x="0" y="7703"/>
                        <a:pt x="95" y="7418"/>
                        <a:pt x="190" y="7227"/>
                      </a:cubicBezTo>
                      <a:cubicBezTo>
                        <a:pt x="380" y="7037"/>
                        <a:pt x="380" y="6942"/>
                        <a:pt x="380" y="684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9" name="Frihåndsform: figur 388">
                  <a:extLst>
                    <a:ext uri="{FF2B5EF4-FFF2-40B4-BE49-F238E27FC236}">
                      <a16:creationId xmlns:a16="http://schemas.microsoft.com/office/drawing/2014/main" id="{62B3331D-B9FB-41D7-B328-79CD13979B54}"/>
                    </a:ext>
                  </a:extLst>
                </p:cNvPr>
                <p:cNvSpPr/>
                <p:nvPr/>
              </p:nvSpPr>
              <p:spPr>
                <a:xfrm>
                  <a:off x="10174363" y="1017536"/>
                  <a:ext cx="19399" cy="14644"/>
                </a:xfrm>
                <a:custGeom>
                  <a:avLst/>
                  <a:gdLst>
                    <a:gd name="connsiteX0" fmla="*/ 17973 w 19399"/>
                    <a:gd name="connsiteY0" fmla="*/ 14645 h 14644"/>
                    <a:gd name="connsiteX1" fmla="*/ 190 w 19399"/>
                    <a:gd name="connsiteY1" fmla="*/ 11697 h 14644"/>
                    <a:gd name="connsiteX2" fmla="*/ 0 w 19399"/>
                    <a:gd name="connsiteY2" fmla="*/ 9700 h 14644"/>
                    <a:gd name="connsiteX3" fmla="*/ 9700 w 19399"/>
                    <a:gd name="connsiteY3" fmla="*/ 0 h 14644"/>
                    <a:gd name="connsiteX4" fmla="*/ 19400 w 19399"/>
                    <a:gd name="connsiteY4" fmla="*/ 9700 h 14644"/>
                    <a:gd name="connsiteX5" fmla="*/ 17973 w 19399"/>
                    <a:gd name="connsiteY5" fmla="*/ 14645 h 14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99" h="14644">
                      <a:moveTo>
                        <a:pt x="17973" y="14645"/>
                      </a:moveTo>
                      <a:cubicBezTo>
                        <a:pt x="11792" y="14074"/>
                        <a:pt x="5896" y="13123"/>
                        <a:pt x="190" y="11697"/>
                      </a:cubicBezTo>
                      <a:cubicBezTo>
                        <a:pt x="95" y="11031"/>
                        <a:pt x="0" y="10366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1507"/>
                        <a:pt x="18924" y="13123"/>
                        <a:pt x="17973" y="1464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0" name="Frihåndsform: figur 389">
                  <a:extLst>
                    <a:ext uri="{FF2B5EF4-FFF2-40B4-BE49-F238E27FC236}">
                      <a16:creationId xmlns:a16="http://schemas.microsoft.com/office/drawing/2014/main" id="{EA6FC184-3263-45E7-85CE-CD04BC36BF96}"/>
                    </a:ext>
                  </a:extLst>
                </p:cNvPr>
                <p:cNvSpPr/>
                <p:nvPr/>
              </p:nvSpPr>
              <p:spPr>
                <a:xfrm>
                  <a:off x="10215159" y="1017536"/>
                  <a:ext cx="19304" cy="14740"/>
                </a:xfrm>
                <a:custGeom>
                  <a:avLst/>
                  <a:gdLst>
                    <a:gd name="connsiteX0" fmla="*/ 19019 w 19304"/>
                    <a:gd name="connsiteY0" fmla="*/ 12077 h 14740"/>
                    <a:gd name="connsiteX1" fmla="*/ 1426 w 19304"/>
                    <a:gd name="connsiteY1" fmla="*/ 14740 h 14740"/>
                    <a:gd name="connsiteX2" fmla="*/ 0 w 19304"/>
                    <a:gd name="connsiteY2" fmla="*/ 9700 h 14740"/>
                    <a:gd name="connsiteX3" fmla="*/ 9700 w 19304"/>
                    <a:gd name="connsiteY3" fmla="*/ 0 h 14740"/>
                    <a:gd name="connsiteX4" fmla="*/ 19305 w 19304"/>
                    <a:gd name="connsiteY4" fmla="*/ 9700 h 14740"/>
                    <a:gd name="connsiteX5" fmla="*/ 19019 w 19304"/>
                    <a:gd name="connsiteY5" fmla="*/ 12077 h 14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4" h="14740">
                      <a:moveTo>
                        <a:pt x="19019" y="12077"/>
                      </a:moveTo>
                      <a:cubicBezTo>
                        <a:pt x="13504" y="13314"/>
                        <a:pt x="7608" y="14265"/>
                        <a:pt x="1426" y="14740"/>
                      </a:cubicBezTo>
                      <a:cubicBezTo>
                        <a:pt x="571" y="13218"/>
                        <a:pt x="0" y="11507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305" y="4374"/>
                        <a:pt x="19305" y="9700"/>
                      </a:cubicBezTo>
                      <a:cubicBezTo>
                        <a:pt x="19305" y="10461"/>
                        <a:pt x="19210" y="11221"/>
                        <a:pt x="19019" y="1207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1" name="Frihåndsform: figur 390">
                  <a:extLst>
                    <a:ext uri="{FF2B5EF4-FFF2-40B4-BE49-F238E27FC236}">
                      <a16:creationId xmlns:a16="http://schemas.microsoft.com/office/drawing/2014/main" id="{21A92E6B-DF1C-46C3-AE27-C9013A9E12D9}"/>
                    </a:ext>
                  </a:extLst>
                </p:cNvPr>
                <p:cNvSpPr/>
                <p:nvPr/>
              </p:nvSpPr>
              <p:spPr>
                <a:xfrm>
                  <a:off x="10144122" y="1008502"/>
                  <a:ext cx="19304" cy="14264"/>
                </a:xfrm>
                <a:custGeom>
                  <a:avLst/>
                  <a:gdLst>
                    <a:gd name="connsiteX0" fmla="*/ 0 w 19304"/>
                    <a:gd name="connsiteY0" fmla="*/ 8369 h 14264"/>
                    <a:gd name="connsiteX1" fmla="*/ 9605 w 19304"/>
                    <a:gd name="connsiteY1" fmla="*/ 0 h 14264"/>
                    <a:gd name="connsiteX2" fmla="*/ 19210 w 19304"/>
                    <a:gd name="connsiteY2" fmla="*/ 8464 h 14264"/>
                    <a:gd name="connsiteX3" fmla="*/ 19305 w 19304"/>
                    <a:gd name="connsiteY3" fmla="*/ 9129 h 14264"/>
                    <a:gd name="connsiteX4" fmla="*/ 19305 w 19304"/>
                    <a:gd name="connsiteY4" fmla="*/ 9510 h 14264"/>
                    <a:gd name="connsiteX5" fmla="*/ 19305 w 19304"/>
                    <a:gd name="connsiteY5" fmla="*/ 9700 h 14264"/>
                    <a:gd name="connsiteX6" fmla="*/ 19305 w 19304"/>
                    <a:gd name="connsiteY6" fmla="*/ 9890 h 14264"/>
                    <a:gd name="connsiteX7" fmla="*/ 11221 w 19304"/>
                    <a:gd name="connsiteY7" fmla="*/ 14265 h 14264"/>
                    <a:gd name="connsiteX8" fmla="*/ 0 w 19304"/>
                    <a:gd name="connsiteY8" fmla="*/ 8369 h 1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04" h="14264">
                      <a:moveTo>
                        <a:pt x="0" y="8369"/>
                      </a:moveTo>
                      <a:cubicBezTo>
                        <a:pt x="666" y="3709"/>
                        <a:pt x="4660" y="0"/>
                        <a:pt x="9605" y="0"/>
                      </a:cubicBezTo>
                      <a:cubicBezTo>
                        <a:pt x="14550" y="0"/>
                        <a:pt x="18639" y="3709"/>
                        <a:pt x="19210" y="8464"/>
                      </a:cubicBezTo>
                      <a:cubicBezTo>
                        <a:pt x="19210" y="8654"/>
                        <a:pt x="19210" y="8844"/>
                        <a:pt x="19305" y="9129"/>
                      </a:cubicBezTo>
                      <a:lnTo>
                        <a:pt x="19305" y="9510"/>
                      </a:lnTo>
                      <a:lnTo>
                        <a:pt x="19305" y="9700"/>
                      </a:lnTo>
                      <a:lnTo>
                        <a:pt x="19305" y="9890"/>
                      </a:lnTo>
                      <a:cubicBezTo>
                        <a:pt x="15976" y="10080"/>
                        <a:pt x="13123" y="11697"/>
                        <a:pt x="11221" y="14265"/>
                      </a:cubicBezTo>
                      <a:cubicBezTo>
                        <a:pt x="7227" y="12458"/>
                        <a:pt x="3519" y="10556"/>
                        <a:pt x="0" y="836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2" name="Frihåndsform: figur 391">
                  <a:extLst>
                    <a:ext uri="{FF2B5EF4-FFF2-40B4-BE49-F238E27FC236}">
                      <a16:creationId xmlns:a16="http://schemas.microsoft.com/office/drawing/2014/main" id="{B253495B-E61A-49B8-B784-7F94EEC7698B}"/>
                    </a:ext>
                  </a:extLst>
                </p:cNvPr>
                <p:cNvSpPr/>
                <p:nvPr/>
              </p:nvSpPr>
              <p:spPr>
                <a:xfrm>
                  <a:off x="10245781" y="1010403"/>
                  <a:ext cx="18829" cy="12647"/>
                </a:xfrm>
                <a:custGeom>
                  <a:avLst/>
                  <a:gdLst>
                    <a:gd name="connsiteX0" fmla="*/ 8273 w 18829"/>
                    <a:gd name="connsiteY0" fmla="*/ 12648 h 12647"/>
                    <a:gd name="connsiteX1" fmla="*/ 0 w 18829"/>
                    <a:gd name="connsiteY1" fmla="*/ 7893 h 12647"/>
                    <a:gd name="connsiteX2" fmla="*/ 190 w 18829"/>
                    <a:gd name="connsiteY2" fmla="*/ 7132 h 12647"/>
                    <a:gd name="connsiteX3" fmla="*/ 190 w 18829"/>
                    <a:gd name="connsiteY3" fmla="*/ 6942 h 12647"/>
                    <a:gd name="connsiteX4" fmla="*/ 8464 w 18829"/>
                    <a:gd name="connsiteY4" fmla="*/ 95 h 12647"/>
                    <a:gd name="connsiteX5" fmla="*/ 9415 w 18829"/>
                    <a:gd name="connsiteY5" fmla="*/ 0 h 12647"/>
                    <a:gd name="connsiteX6" fmla="*/ 18829 w 18829"/>
                    <a:gd name="connsiteY6" fmla="*/ 7418 h 12647"/>
                    <a:gd name="connsiteX7" fmla="*/ 8273 w 18829"/>
                    <a:gd name="connsiteY7" fmla="*/ 12648 h 12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29" h="12647">
                      <a:moveTo>
                        <a:pt x="8273" y="12648"/>
                      </a:moveTo>
                      <a:cubicBezTo>
                        <a:pt x="6467" y="9985"/>
                        <a:pt x="3423" y="8083"/>
                        <a:pt x="0" y="7893"/>
                      </a:cubicBezTo>
                      <a:cubicBezTo>
                        <a:pt x="95" y="7608"/>
                        <a:pt x="95" y="7322"/>
                        <a:pt x="190" y="7132"/>
                      </a:cubicBezTo>
                      <a:cubicBezTo>
                        <a:pt x="190" y="7037"/>
                        <a:pt x="190" y="7037"/>
                        <a:pt x="190" y="6942"/>
                      </a:cubicBezTo>
                      <a:cubicBezTo>
                        <a:pt x="1236" y="3328"/>
                        <a:pt x="4565" y="475"/>
                        <a:pt x="8464" y="95"/>
                      </a:cubicBezTo>
                      <a:cubicBezTo>
                        <a:pt x="8844" y="0"/>
                        <a:pt x="9129" y="0"/>
                        <a:pt x="9415" y="0"/>
                      </a:cubicBezTo>
                      <a:cubicBezTo>
                        <a:pt x="13884" y="0"/>
                        <a:pt x="17783" y="3138"/>
                        <a:pt x="18829" y="7418"/>
                      </a:cubicBezTo>
                      <a:cubicBezTo>
                        <a:pt x="15501" y="9319"/>
                        <a:pt x="11982" y="11126"/>
                        <a:pt x="8273" y="1264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3" name="Frihåndsform: figur 392">
                  <a:extLst>
                    <a:ext uri="{FF2B5EF4-FFF2-40B4-BE49-F238E27FC236}">
                      <a16:creationId xmlns:a16="http://schemas.microsoft.com/office/drawing/2014/main" id="{ADCE90F8-8E7C-463D-AF1E-389F27BB8CF4}"/>
                    </a:ext>
                  </a:extLst>
                </p:cNvPr>
                <p:cNvSpPr/>
                <p:nvPr/>
              </p:nvSpPr>
              <p:spPr>
                <a:xfrm>
                  <a:off x="10137180" y="916828"/>
                  <a:ext cx="18068" cy="18353"/>
                </a:xfrm>
                <a:custGeom>
                  <a:avLst/>
                  <a:gdLst>
                    <a:gd name="connsiteX0" fmla="*/ 18068 w 18068"/>
                    <a:gd name="connsiteY0" fmla="*/ 5896 h 18353"/>
                    <a:gd name="connsiteX1" fmla="*/ 2568 w 18068"/>
                    <a:gd name="connsiteY1" fmla="*/ 18354 h 18353"/>
                    <a:gd name="connsiteX2" fmla="*/ 0 w 18068"/>
                    <a:gd name="connsiteY2" fmla="*/ 15881 h 18353"/>
                    <a:gd name="connsiteX3" fmla="*/ 11887 w 18068"/>
                    <a:gd name="connsiteY3" fmla="*/ 0 h 18353"/>
                    <a:gd name="connsiteX4" fmla="*/ 18068 w 18068"/>
                    <a:gd name="connsiteY4" fmla="*/ 5896 h 1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8" h="18353">
                      <a:moveTo>
                        <a:pt x="18068" y="5896"/>
                      </a:moveTo>
                      <a:cubicBezTo>
                        <a:pt x="11221" y="13314"/>
                        <a:pt x="5801" y="16927"/>
                        <a:pt x="2568" y="18354"/>
                      </a:cubicBezTo>
                      <a:cubicBezTo>
                        <a:pt x="1997" y="17308"/>
                        <a:pt x="1141" y="16452"/>
                        <a:pt x="0" y="15881"/>
                      </a:cubicBezTo>
                      <a:cubicBezTo>
                        <a:pt x="1331" y="12458"/>
                        <a:pt x="4850" y="7037"/>
                        <a:pt x="11887" y="0"/>
                      </a:cubicBezTo>
                      <a:lnTo>
                        <a:pt x="18068" y="589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07" name="Frihåndsform: figur 306">
                <a:extLst>
                  <a:ext uri="{FF2B5EF4-FFF2-40B4-BE49-F238E27FC236}">
                    <a16:creationId xmlns:a16="http://schemas.microsoft.com/office/drawing/2014/main" id="{1E90A8AF-EE47-470E-8DC4-F0B1CF5513C8}"/>
                  </a:ext>
                </a:extLst>
              </p:cNvPr>
              <p:cNvSpPr/>
              <p:nvPr/>
            </p:nvSpPr>
            <p:spPr>
              <a:xfrm>
                <a:off x="7293349" y="821398"/>
                <a:ext cx="18320" cy="17664"/>
              </a:xfrm>
              <a:custGeom>
                <a:avLst/>
                <a:gdLst>
                  <a:gd name="connsiteX0" fmla="*/ 3043 w 18068"/>
                  <a:gd name="connsiteY0" fmla="*/ 0 h 17688"/>
                  <a:gd name="connsiteX1" fmla="*/ 6752 w 18068"/>
                  <a:gd name="connsiteY1" fmla="*/ 3519 h 17688"/>
                  <a:gd name="connsiteX2" fmla="*/ 18068 w 18068"/>
                  <a:gd name="connsiteY2" fmla="*/ 14455 h 17688"/>
                  <a:gd name="connsiteX3" fmla="*/ 14930 w 18068"/>
                  <a:gd name="connsiteY3" fmla="*/ 17688 h 17688"/>
                  <a:gd name="connsiteX4" fmla="*/ 0 w 18068"/>
                  <a:gd name="connsiteY4" fmla="*/ 3138 h 1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8" h="17688">
                    <a:moveTo>
                      <a:pt x="3043" y="0"/>
                    </a:moveTo>
                    <a:lnTo>
                      <a:pt x="6752" y="3519"/>
                    </a:lnTo>
                    <a:lnTo>
                      <a:pt x="18068" y="14455"/>
                    </a:lnTo>
                    <a:lnTo>
                      <a:pt x="14930" y="17688"/>
                    </a:lnTo>
                    <a:lnTo>
                      <a:pt x="0" y="313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08" name="dasdasda">
                <a:extLst>
                  <a:ext uri="{FF2B5EF4-FFF2-40B4-BE49-F238E27FC236}">
                    <a16:creationId xmlns:a16="http://schemas.microsoft.com/office/drawing/2014/main" id="{8D7A7E84-A6BB-4E41-92F4-9F2FFF771563}"/>
                  </a:ext>
                </a:extLst>
              </p:cNvPr>
              <p:cNvGrpSpPr/>
              <p:nvPr/>
            </p:nvGrpSpPr>
            <p:grpSpPr>
              <a:xfrm>
                <a:off x="7384371" y="925466"/>
                <a:ext cx="73184" cy="16066"/>
                <a:chOff x="10235415" y="1013335"/>
                <a:chExt cx="72178" cy="16088"/>
              </a:xfrm>
              <a:solidFill>
                <a:srgbClr val="EBEBEB"/>
              </a:solidFill>
            </p:grpSpPr>
            <p:sp>
              <p:nvSpPr>
                <p:cNvPr id="370" name="Frihåndsform: figur 369">
                  <a:extLst>
                    <a:ext uri="{FF2B5EF4-FFF2-40B4-BE49-F238E27FC236}">
                      <a16:creationId xmlns:a16="http://schemas.microsoft.com/office/drawing/2014/main" id="{F906008C-934B-4322-BAE8-3B219C164345}"/>
                    </a:ext>
                  </a:extLst>
                </p:cNvPr>
                <p:cNvSpPr/>
                <p:nvPr/>
              </p:nvSpPr>
              <p:spPr>
                <a:xfrm>
                  <a:off x="10289906" y="1013335"/>
                  <a:ext cx="17688" cy="16088"/>
                </a:xfrm>
                <a:custGeom>
                  <a:avLst/>
                  <a:gdLst>
                    <a:gd name="connsiteX0" fmla="*/ 0 w 17688"/>
                    <a:gd name="connsiteY0" fmla="*/ 6008 h 16088"/>
                    <a:gd name="connsiteX1" fmla="*/ 5135 w 17688"/>
                    <a:gd name="connsiteY1" fmla="*/ 1348 h 16088"/>
                    <a:gd name="connsiteX2" fmla="*/ 10936 w 17688"/>
                    <a:gd name="connsiteY2" fmla="*/ 1253 h 16088"/>
                    <a:gd name="connsiteX3" fmla="*/ 11507 w 17688"/>
                    <a:gd name="connsiteY3" fmla="*/ 5057 h 16088"/>
                    <a:gd name="connsiteX4" fmla="*/ 15120 w 17688"/>
                    <a:gd name="connsiteY4" fmla="*/ 6388 h 16088"/>
                    <a:gd name="connsiteX5" fmla="*/ 17403 w 17688"/>
                    <a:gd name="connsiteY5" fmla="*/ 8005 h 16088"/>
                    <a:gd name="connsiteX6" fmla="*/ 17688 w 17688"/>
                    <a:gd name="connsiteY6" fmla="*/ 8290 h 16088"/>
                    <a:gd name="connsiteX7" fmla="*/ 15311 w 17688"/>
                    <a:gd name="connsiteY7" fmla="*/ 10478 h 16088"/>
                    <a:gd name="connsiteX8" fmla="*/ 13218 w 17688"/>
                    <a:gd name="connsiteY8" fmla="*/ 8671 h 16088"/>
                    <a:gd name="connsiteX9" fmla="*/ 9890 w 17688"/>
                    <a:gd name="connsiteY9" fmla="*/ 8290 h 16088"/>
                    <a:gd name="connsiteX10" fmla="*/ 7703 w 17688"/>
                    <a:gd name="connsiteY10" fmla="*/ 10287 h 16088"/>
                    <a:gd name="connsiteX11" fmla="*/ 11317 w 17688"/>
                    <a:gd name="connsiteY11" fmla="*/ 14186 h 16088"/>
                    <a:gd name="connsiteX12" fmla="*/ 9224 w 17688"/>
                    <a:gd name="connsiteY12" fmla="*/ 16088 h 16088"/>
                    <a:gd name="connsiteX13" fmla="*/ 0 w 17688"/>
                    <a:gd name="connsiteY13" fmla="*/ 6008 h 16088"/>
                    <a:gd name="connsiteX14" fmla="*/ 8464 w 17688"/>
                    <a:gd name="connsiteY14" fmla="*/ 6484 h 16088"/>
                    <a:gd name="connsiteX15" fmla="*/ 8844 w 17688"/>
                    <a:gd name="connsiteY15" fmla="*/ 3631 h 16088"/>
                    <a:gd name="connsiteX16" fmla="*/ 6181 w 17688"/>
                    <a:gd name="connsiteY16" fmla="*/ 3726 h 16088"/>
                    <a:gd name="connsiteX17" fmla="*/ 3519 w 17688"/>
                    <a:gd name="connsiteY17" fmla="*/ 6103 h 16088"/>
                    <a:gd name="connsiteX18" fmla="*/ 5991 w 17688"/>
                    <a:gd name="connsiteY18" fmla="*/ 8766 h 16088"/>
                    <a:gd name="connsiteX19" fmla="*/ 8464 w 17688"/>
                    <a:gd name="connsiteY19" fmla="*/ 6484 h 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7688" h="16088">
                      <a:moveTo>
                        <a:pt x="0" y="6008"/>
                      </a:moveTo>
                      <a:lnTo>
                        <a:pt x="5135" y="1348"/>
                      </a:lnTo>
                      <a:cubicBezTo>
                        <a:pt x="7798" y="-1124"/>
                        <a:pt x="10175" y="397"/>
                        <a:pt x="10936" y="1253"/>
                      </a:cubicBezTo>
                      <a:cubicBezTo>
                        <a:pt x="11887" y="2394"/>
                        <a:pt x="12268" y="3821"/>
                        <a:pt x="11507" y="5057"/>
                      </a:cubicBezTo>
                      <a:cubicBezTo>
                        <a:pt x="12648" y="4677"/>
                        <a:pt x="13409" y="4486"/>
                        <a:pt x="15120" y="6388"/>
                      </a:cubicBezTo>
                      <a:cubicBezTo>
                        <a:pt x="16452" y="7815"/>
                        <a:pt x="16832" y="8195"/>
                        <a:pt x="17403" y="8005"/>
                      </a:cubicBezTo>
                      <a:lnTo>
                        <a:pt x="17688" y="8290"/>
                      </a:lnTo>
                      <a:lnTo>
                        <a:pt x="15311" y="10478"/>
                      </a:lnTo>
                      <a:cubicBezTo>
                        <a:pt x="14740" y="10097"/>
                        <a:pt x="14169" y="9717"/>
                        <a:pt x="13218" y="8671"/>
                      </a:cubicBezTo>
                      <a:cubicBezTo>
                        <a:pt x="11982" y="7339"/>
                        <a:pt x="11412" y="6864"/>
                        <a:pt x="9890" y="8290"/>
                      </a:cubicBezTo>
                      <a:lnTo>
                        <a:pt x="7703" y="10287"/>
                      </a:lnTo>
                      <a:lnTo>
                        <a:pt x="11317" y="14186"/>
                      </a:lnTo>
                      <a:lnTo>
                        <a:pt x="9224" y="16088"/>
                      </a:lnTo>
                      <a:lnTo>
                        <a:pt x="0" y="6008"/>
                      </a:lnTo>
                      <a:close/>
                      <a:moveTo>
                        <a:pt x="8464" y="6484"/>
                      </a:moveTo>
                      <a:cubicBezTo>
                        <a:pt x="9605" y="5533"/>
                        <a:pt x="9795" y="4582"/>
                        <a:pt x="8844" y="3631"/>
                      </a:cubicBezTo>
                      <a:cubicBezTo>
                        <a:pt x="8369" y="3060"/>
                        <a:pt x="7418" y="2585"/>
                        <a:pt x="6181" y="3726"/>
                      </a:cubicBezTo>
                      <a:lnTo>
                        <a:pt x="3519" y="6103"/>
                      </a:lnTo>
                      <a:lnTo>
                        <a:pt x="5991" y="8766"/>
                      </a:lnTo>
                      <a:lnTo>
                        <a:pt x="8464" y="6484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1" name="Frihåndsform: figur 370">
                  <a:extLst>
                    <a:ext uri="{FF2B5EF4-FFF2-40B4-BE49-F238E27FC236}">
                      <a16:creationId xmlns:a16="http://schemas.microsoft.com/office/drawing/2014/main" id="{4031B63B-49BB-432A-B13D-9AEF567DAE84}"/>
                    </a:ext>
                  </a:extLst>
                </p:cNvPr>
                <p:cNvSpPr/>
                <p:nvPr/>
              </p:nvSpPr>
              <p:spPr>
                <a:xfrm>
                  <a:off x="10235415" y="1019152"/>
                  <a:ext cx="17592" cy="9985"/>
                </a:xfrm>
                <a:custGeom>
                  <a:avLst/>
                  <a:gdLst>
                    <a:gd name="connsiteX0" fmla="*/ 17593 w 17592"/>
                    <a:gd name="connsiteY0" fmla="*/ 4184 h 9985"/>
                    <a:gd name="connsiteX1" fmla="*/ 0 w 17592"/>
                    <a:gd name="connsiteY1" fmla="*/ 9985 h 9985"/>
                    <a:gd name="connsiteX2" fmla="*/ 0 w 17592"/>
                    <a:gd name="connsiteY2" fmla="*/ 9700 h 9985"/>
                    <a:gd name="connsiteX3" fmla="*/ 9700 w 17592"/>
                    <a:gd name="connsiteY3" fmla="*/ 0 h 9985"/>
                    <a:gd name="connsiteX4" fmla="*/ 17593 w 17592"/>
                    <a:gd name="connsiteY4" fmla="*/ 4184 h 9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2" h="9985">
                      <a:moveTo>
                        <a:pt x="17593" y="4184"/>
                      </a:moveTo>
                      <a:cubicBezTo>
                        <a:pt x="12077" y="6562"/>
                        <a:pt x="6276" y="8464"/>
                        <a:pt x="0" y="9985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2933" y="0"/>
                        <a:pt x="15881" y="1712"/>
                        <a:pt x="17593" y="418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09" name="Frihåndsform: figur 308">
                <a:extLst>
                  <a:ext uri="{FF2B5EF4-FFF2-40B4-BE49-F238E27FC236}">
                    <a16:creationId xmlns:a16="http://schemas.microsoft.com/office/drawing/2014/main" id="{B9094C05-0640-48C6-9CB0-F8BA5AE3218C}"/>
                  </a:ext>
                </a:extLst>
              </p:cNvPr>
              <p:cNvSpPr/>
              <p:nvPr/>
            </p:nvSpPr>
            <p:spPr>
              <a:xfrm>
                <a:off x="7239834" y="914087"/>
                <a:ext cx="17067" cy="16809"/>
              </a:xfrm>
              <a:custGeom>
                <a:avLst/>
                <a:gdLst>
                  <a:gd name="connsiteX0" fmla="*/ 15025 w 16832"/>
                  <a:gd name="connsiteY0" fmla="*/ 9224 h 16832"/>
                  <a:gd name="connsiteX1" fmla="*/ 10175 w 16832"/>
                  <a:gd name="connsiteY1" fmla="*/ 3709 h 16832"/>
                  <a:gd name="connsiteX2" fmla="*/ 8083 w 16832"/>
                  <a:gd name="connsiteY2" fmla="*/ 5611 h 16832"/>
                  <a:gd name="connsiteX3" fmla="*/ 12553 w 16832"/>
                  <a:gd name="connsiteY3" fmla="*/ 10651 h 16832"/>
                  <a:gd name="connsiteX4" fmla="*/ 10746 w 16832"/>
                  <a:gd name="connsiteY4" fmla="*/ 12268 h 16832"/>
                  <a:gd name="connsiteX5" fmla="*/ 6276 w 16832"/>
                  <a:gd name="connsiteY5" fmla="*/ 7227 h 16832"/>
                  <a:gd name="connsiteX6" fmla="*/ 3614 w 16832"/>
                  <a:gd name="connsiteY6" fmla="*/ 9510 h 16832"/>
                  <a:gd name="connsiteX7" fmla="*/ 8749 w 16832"/>
                  <a:gd name="connsiteY7" fmla="*/ 15215 h 16832"/>
                  <a:gd name="connsiteX8" fmla="*/ 6942 w 16832"/>
                  <a:gd name="connsiteY8" fmla="*/ 16832 h 16832"/>
                  <a:gd name="connsiteX9" fmla="*/ 0 w 16832"/>
                  <a:gd name="connsiteY9" fmla="*/ 9034 h 16832"/>
                  <a:gd name="connsiteX10" fmla="*/ 10080 w 16832"/>
                  <a:gd name="connsiteY10" fmla="*/ 0 h 16832"/>
                  <a:gd name="connsiteX11" fmla="*/ 16832 w 16832"/>
                  <a:gd name="connsiteY11" fmla="*/ 7608 h 1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2" h="16832">
                    <a:moveTo>
                      <a:pt x="15025" y="9224"/>
                    </a:moveTo>
                    <a:lnTo>
                      <a:pt x="10175" y="3709"/>
                    </a:lnTo>
                    <a:lnTo>
                      <a:pt x="8083" y="5611"/>
                    </a:lnTo>
                    <a:lnTo>
                      <a:pt x="12553" y="10651"/>
                    </a:lnTo>
                    <a:lnTo>
                      <a:pt x="10746" y="12268"/>
                    </a:lnTo>
                    <a:lnTo>
                      <a:pt x="6276" y="7227"/>
                    </a:lnTo>
                    <a:lnTo>
                      <a:pt x="3614" y="9510"/>
                    </a:lnTo>
                    <a:lnTo>
                      <a:pt x="8749" y="15215"/>
                    </a:lnTo>
                    <a:lnTo>
                      <a:pt x="6942" y="16832"/>
                    </a:lnTo>
                    <a:lnTo>
                      <a:pt x="0" y="9034"/>
                    </a:lnTo>
                    <a:lnTo>
                      <a:pt x="10080" y="0"/>
                    </a:lnTo>
                    <a:lnTo>
                      <a:pt x="16832" y="760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0" name="Frihåndsform: figur 309">
                <a:extLst>
                  <a:ext uri="{FF2B5EF4-FFF2-40B4-BE49-F238E27FC236}">
                    <a16:creationId xmlns:a16="http://schemas.microsoft.com/office/drawing/2014/main" id="{47E7382F-E694-4BE0-9E61-2728B75C7D48}"/>
                  </a:ext>
                </a:extLst>
              </p:cNvPr>
              <p:cNvSpPr/>
              <p:nvPr/>
            </p:nvSpPr>
            <p:spPr>
              <a:xfrm>
                <a:off x="7303955" y="931275"/>
                <a:ext cx="17548" cy="9686"/>
              </a:xfrm>
              <a:custGeom>
                <a:avLst/>
                <a:gdLst>
                  <a:gd name="connsiteX0" fmla="*/ 17308 w 17307"/>
                  <a:gd name="connsiteY0" fmla="*/ 9700 h 9699"/>
                  <a:gd name="connsiteX1" fmla="*/ 0 w 17307"/>
                  <a:gd name="connsiteY1" fmla="*/ 3804 h 9699"/>
                  <a:gd name="connsiteX2" fmla="*/ 7608 w 17307"/>
                  <a:gd name="connsiteY2" fmla="*/ 0 h 9699"/>
                  <a:gd name="connsiteX3" fmla="*/ 17308 w 17307"/>
                  <a:gd name="connsiteY3" fmla="*/ 9700 h 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07" h="9699">
                    <a:moveTo>
                      <a:pt x="17308" y="9700"/>
                    </a:moveTo>
                    <a:cubicBezTo>
                      <a:pt x="11126" y="8178"/>
                      <a:pt x="5421" y="6181"/>
                      <a:pt x="0" y="3804"/>
                    </a:cubicBezTo>
                    <a:cubicBezTo>
                      <a:pt x="1712" y="1522"/>
                      <a:pt x="4565" y="0"/>
                      <a:pt x="7608" y="0"/>
                    </a:cubicBezTo>
                    <a:cubicBezTo>
                      <a:pt x="12933" y="0"/>
                      <a:pt x="17308" y="4374"/>
                      <a:pt x="17308" y="970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1" name="Frihåndsform: figur 310">
                <a:extLst>
                  <a:ext uri="{FF2B5EF4-FFF2-40B4-BE49-F238E27FC236}">
                    <a16:creationId xmlns:a16="http://schemas.microsoft.com/office/drawing/2014/main" id="{91717573-CD0B-44C9-97D9-7C5644111BA2}"/>
                  </a:ext>
                </a:extLst>
              </p:cNvPr>
              <p:cNvSpPr/>
              <p:nvPr/>
            </p:nvSpPr>
            <p:spPr>
              <a:xfrm>
                <a:off x="7261143" y="933555"/>
                <a:ext cx="16488" cy="16999"/>
              </a:xfrm>
              <a:custGeom>
                <a:avLst/>
                <a:gdLst>
                  <a:gd name="connsiteX0" fmla="*/ 14740 w 16261"/>
                  <a:gd name="connsiteY0" fmla="*/ 7893 h 17022"/>
                  <a:gd name="connsiteX1" fmla="*/ 8939 w 16261"/>
                  <a:gd name="connsiteY1" fmla="*/ 3614 h 17022"/>
                  <a:gd name="connsiteX2" fmla="*/ 7132 w 16261"/>
                  <a:gd name="connsiteY2" fmla="*/ 5801 h 17022"/>
                  <a:gd name="connsiteX3" fmla="*/ 12648 w 16261"/>
                  <a:gd name="connsiteY3" fmla="*/ 9795 h 17022"/>
                  <a:gd name="connsiteX4" fmla="*/ 11221 w 16261"/>
                  <a:gd name="connsiteY4" fmla="*/ 11792 h 17022"/>
                  <a:gd name="connsiteX5" fmla="*/ 5801 w 16261"/>
                  <a:gd name="connsiteY5" fmla="*/ 7798 h 17022"/>
                  <a:gd name="connsiteX6" fmla="*/ 3709 w 16261"/>
                  <a:gd name="connsiteY6" fmla="*/ 10651 h 17022"/>
                  <a:gd name="connsiteX7" fmla="*/ 9890 w 16261"/>
                  <a:gd name="connsiteY7" fmla="*/ 15120 h 17022"/>
                  <a:gd name="connsiteX8" fmla="*/ 8464 w 16261"/>
                  <a:gd name="connsiteY8" fmla="*/ 17022 h 17022"/>
                  <a:gd name="connsiteX9" fmla="*/ 0 w 16261"/>
                  <a:gd name="connsiteY9" fmla="*/ 10936 h 17022"/>
                  <a:gd name="connsiteX10" fmla="*/ 7988 w 16261"/>
                  <a:gd name="connsiteY10" fmla="*/ 0 h 17022"/>
                  <a:gd name="connsiteX11" fmla="*/ 16262 w 16261"/>
                  <a:gd name="connsiteY11" fmla="*/ 5896 h 1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61" h="17022">
                    <a:moveTo>
                      <a:pt x="14740" y="7893"/>
                    </a:moveTo>
                    <a:lnTo>
                      <a:pt x="8939" y="3614"/>
                    </a:lnTo>
                    <a:lnTo>
                      <a:pt x="7132" y="5801"/>
                    </a:lnTo>
                    <a:lnTo>
                      <a:pt x="12648" y="9795"/>
                    </a:lnTo>
                    <a:lnTo>
                      <a:pt x="11221" y="11792"/>
                    </a:lnTo>
                    <a:lnTo>
                      <a:pt x="5801" y="7798"/>
                    </a:lnTo>
                    <a:lnTo>
                      <a:pt x="3709" y="10651"/>
                    </a:lnTo>
                    <a:lnTo>
                      <a:pt x="9890" y="15120"/>
                    </a:lnTo>
                    <a:lnTo>
                      <a:pt x="8464" y="17022"/>
                    </a:lnTo>
                    <a:lnTo>
                      <a:pt x="0" y="10936"/>
                    </a:lnTo>
                    <a:lnTo>
                      <a:pt x="7988" y="0"/>
                    </a:lnTo>
                    <a:lnTo>
                      <a:pt x="16262" y="589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2" name="Frihåndsform: figur 311">
                <a:extLst>
                  <a:ext uri="{FF2B5EF4-FFF2-40B4-BE49-F238E27FC236}">
                    <a16:creationId xmlns:a16="http://schemas.microsoft.com/office/drawing/2014/main" id="{CA3BFDF8-B9EE-4B1C-BEA6-7FFF6A299A7A}"/>
                  </a:ext>
                </a:extLst>
              </p:cNvPr>
              <p:cNvSpPr/>
              <p:nvPr/>
            </p:nvSpPr>
            <p:spPr>
              <a:xfrm>
                <a:off x="7209654" y="859955"/>
                <a:ext cx="16680" cy="15005"/>
              </a:xfrm>
              <a:custGeom>
                <a:avLst/>
                <a:gdLst>
                  <a:gd name="connsiteX0" fmla="*/ 0 w 16451"/>
                  <a:gd name="connsiteY0" fmla="*/ 4470 h 15025"/>
                  <a:gd name="connsiteX1" fmla="*/ 856 w 16451"/>
                  <a:gd name="connsiteY1" fmla="*/ 7132 h 15025"/>
                  <a:gd name="connsiteX2" fmla="*/ 9510 w 16451"/>
                  <a:gd name="connsiteY2" fmla="*/ 3994 h 15025"/>
                  <a:gd name="connsiteX3" fmla="*/ 2663 w 16451"/>
                  <a:gd name="connsiteY3" fmla="*/ 12363 h 15025"/>
                  <a:gd name="connsiteX4" fmla="*/ 3614 w 16451"/>
                  <a:gd name="connsiteY4" fmla="*/ 15025 h 15025"/>
                  <a:gd name="connsiteX5" fmla="*/ 16452 w 16451"/>
                  <a:gd name="connsiteY5" fmla="*/ 10556 h 15025"/>
                  <a:gd name="connsiteX6" fmla="*/ 15596 w 16451"/>
                  <a:gd name="connsiteY6" fmla="*/ 7988 h 15025"/>
                  <a:gd name="connsiteX7" fmla="*/ 6942 w 16451"/>
                  <a:gd name="connsiteY7" fmla="*/ 11031 h 15025"/>
                  <a:gd name="connsiteX8" fmla="*/ 13789 w 16451"/>
                  <a:gd name="connsiteY8" fmla="*/ 2568 h 15025"/>
                  <a:gd name="connsiteX9" fmla="*/ 12743 w 16451"/>
                  <a:gd name="connsiteY9" fmla="*/ 0 h 1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1" h="15025">
                    <a:moveTo>
                      <a:pt x="0" y="4470"/>
                    </a:moveTo>
                    <a:lnTo>
                      <a:pt x="856" y="7132"/>
                    </a:lnTo>
                    <a:lnTo>
                      <a:pt x="9510" y="3994"/>
                    </a:lnTo>
                    <a:lnTo>
                      <a:pt x="2663" y="12363"/>
                    </a:lnTo>
                    <a:lnTo>
                      <a:pt x="3614" y="15025"/>
                    </a:lnTo>
                    <a:lnTo>
                      <a:pt x="16452" y="10556"/>
                    </a:lnTo>
                    <a:lnTo>
                      <a:pt x="15596" y="7988"/>
                    </a:lnTo>
                    <a:lnTo>
                      <a:pt x="6942" y="11031"/>
                    </a:lnTo>
                    <a:lnTo>
                      <a:pt x="13789" y="2568"/>
                    </a:lnTo>
                    <a:lnTo>
                      <a:pt x="1274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3" name="Frihåndsform: figur 312">
                <a:extLst>
                  <a:ext uri="{FF2B5EF4-FFF2-40B4-BE49-F238E27FC236}">
                    <a16:creationId xmlns:a16="http://schemas.microsoft.com/office/drawing/2014/main" id="{7749C6C2-EF46-4735-8E07-50A3EE4BF4AC}"/>
                  </a:ext>
                </a:extLst>
              </p:cNvPr>
              <p:cNvSpPr/>
              <p:nvPr/>
            </p:nvSpPr>
            <p:spPr>
              <a:xfrm>
                <a:off x="7220647" y="886546"/>
                <a:ext cx="16680" cy="11301"/>
              </a:xfrm>
              <a:custGeom>
                <a:avLst/>
                <a:gdLst>
                  <a:gd name="connsiteX0" fmla="*/ 0 w 16451"/>
                  <a:gd name="connsiteY0" fmla="*/ 5801 h 11316"/>
                  <a:gd name="connsiteX1" fmla="*/ 12267 w 16451"/>
                  <a:gd name="connsiteY1" fmla="*/ 0 h 11316"/>
                  <a:gd name="connsiteX2" fmla="*/ 16452 w 16451"/>
                  <a:gd name="connsiteY2" fmla="*/ 8939 h 11316"/>
                  <a:gd name="connsiteX3" fmla="*/ 14455 w 16451"/>
                  <a:gd name="connsiteY3" fmla="*/ 9890 h 11316"/>
                  <a:gd name="connsiteX4" fmla="*/ 11412 w 16451"/>
                  <a:gd name="connsiteY4" fmla="*/ 3519 h 11316"/>
                  <a:gd name="connsiteX5" fmla="*/ 8464 w 16451"/>
                  <a:gd name="connsiteY5" fmla="*/ 4945 h 11316"/>
                  <a:gd name="connsiteX6" fmla="*/ 10936 w 16451"/>
                  <a:gd name="connsiteY6" fmla="*/ 10270 h 11316"/>
                  <a:gd name="connsiteX7" fmla="*/ 8939 w 16451"/>
                  <a:gd name="connsiteY7" fmla="*/ 11317 h 11316"/>
                  <a:gd name="connsiteX8" fmla="*/ 6371 w 16451"/>
                  <a:gd name="connsiteY8" fmla="*/ 5801 h 11316"/>
                  <a:gd name="connsiteX9" fmla="*/ 1046 w 16451"/>
                  <a:gd name="connsiteY9" fmla="*/ 8369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1" h="11316">
                    <a:moveTo>
                      <a:pt x="0" y="5801"/>
                    </a:moveTo>
                    <a:lnTo>
                      <a:pt x="12267" y="0"/>
                    </a:lnTo>
                    <a:lnTo>
                      <a:pt x="16452" y="8939"/>
                    </a:lnTo>
                    <a:lnTo>
                      <a:pt x="14455" y="9890"/>
                    </a:lnTo>
                    <a:lnTo>
                      <a:pt x="11412" y="3519"/>
                    </a:lnTo>
                    <a:lnTo>
                      <a:pt x="8464" y="4945"/>
                    </a:lnTo>
                    <a:lnTo>
                      <a:pt x="10936" y="10270"/>
                    </a:lnTo>
                    <a:lnTo>
                      <a:pt x="8939" y="11317"/>
                    </a:lnTo>
                    <a:lnTo>
                      <a:pt x="6371" y="5801"/>
                    </a:lnTo>
                    <a:lnTo>
                      <a:pt x="1046" y="836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14" name="dasdasda">
                <a:extLst>
                  <a:ext uri="{FF2B5EF4-FFF2-40B4-BE49-F238E27FC236}">
                    <a16:creationId xmlns:a16="http://schemas.microsoft.com/office/drawing/2014/main" id="{F50956D7-517A-4E1F-B4D0-9E67D16CCDE8}"/>
                  </a:ext>
                </a:extLst>
              </p:cNvPr>
              <p:cNvGrpSpPr/>
              <p:nvPr/>
            </p:nvGrpSpPr>
            <p:grpSpPr>
              <a:xfrm>
                <a:off x="7230481" y="615983"/>
                <a:ext cx="263446" cy="302058"/>
                <a:chOff x="10083640" y="703431"/>
                <a:chExt cx="259825" cy="302469"/>
              </a:xfrm>
              <a:solidFill>
                <a:srgbClr val="EBEBEB"/>
              </a:solidFill>
            </p:grpSpPr>
            <p:sp>
              <p:nvSpPr>
                <p:cNvPr id="365" name="Frihåndsform: figur 364">
                  <a:extLst>
                    <a:ext uri="{FF2B5EF4-FFF2-40B4-BE49-F238E27FC236}">
                      <a16:creationId xmlns:a16="http://schemas.microsoft.com/office/drawing/2014/main" id="{C0279F49-A7A7-4C38-9608-BF5ABF9C2C61}"/>
                    </a:ext>
                  </a:extLst>
                </p:cNvPr>
                <p:cNvSpPr/>
                <p:nvPr/>
              </p:nvSpPr>
              <p:spPr>
                <a:xfrm>
                  <a:off x="10083640" y="991004"/>
                  <a:ext cx="15576" cy="14896"/>
                </a:xfrm>
                <a:custGeom>
                  <a:avLst/>
                  <a:gdLst>
                    <a:gd name="connsiteX0" fmla="*/ 0 w 15576"/>
                    <a:gd name="connsiteY0" fmla="*/ 7798 h 14896"/>
                    <a:gd name="connsiteX1" fmla="*/ 11221 w 15576"/>
                    <a:gd name="connsiteY1" fmla="*/ 0 h 14896"/>
                    <a:gd name="connsiteX2" fmla="*/ 14645 w 15576"/>
                    <a:gd name="connsiteY2" fmla="*/ 4850 h 14896"/>
                    <a:gd name="connsiteX3" fmla="*/ 12172 w 15576"/>
                    <a:gd name="connsiteY3" fmla="*/ 13409 h 14896"/>
                    <a:gd name="connsiteX4" fmla="*/ 3423 w 15576"/>
                    <a:gd name="connsiteY4" fmla="*/ 12648 h 14896"/>
                    <a:gd name="connsiteX5" fmla="*/ 0 w 15576"/>
                    <a:gd name="connsiteY5" fmla="*/ 7798 h 14896"/>
                    <a:gd name="connsiteX6" fmla="*/ 3614 w 15576"/>
                    <a:gd name="connsiteY6" fmla="*/ 8749 h 14896"/>
                    <a:gd name="connsiteX7" fmla="*/ 5040 w 15576"/>
                    <a:gd name="connsiteY7" fmla="*/ 10841 h 14896"/>
                    <a:gd name="connsiteX8" fmla="*/ 10461 w 15576"/>
                    <a:gd name="connsiteY8" fmla="*/ 11126 h 14896"/>
                    <a:gd name="connsiteX9" fmla="*/ 12743 w 15576"/>
                    <a:gd name="connsiteY9" fmla="*/ 8273 h 14896"/>
                    <a:gd name="connsiteX10" fmla="*/ 12077 w 15576"/>
                    <a:gd name="connsiteY10" fmla="*/ 5135 h 14896"/>
                    <a:gd name="connsiteX11" fmla="*/ 10936 w 15576"/>
                    <a:gd name="connsiteY11" fmla="*/ 3519 h 14896"/>
                    <a:gd name="connsiteX12" fmla="*/ 3614 w 15576"/>
                    <a:gd name="connsiteY12" fmla="*/ 8749 h 14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576" h="14896">
                      <a:moveTo>
                        <a:pt x="0" y="7798"/>
                      </a:moveTo>
                      <a:lnTo>
                        <a:pt x="11221" y="0"/>
                      </a:lnTo>
                      <a:lnTo>
                        <a:pt x="14645" y="4850"/>
                      </a:lnTo>
                      <a:cubicBezTo>
                        <a:pt x="16262" y="7132"/>
                        <a:pt x="15976" y="10841"/>
                        <a:pt x="12172" y="13409"/>
                      </a:cubicBezTo>
                      <a:cubicBezTo>
                        <a:pt x="8559" y="15881"/>
                        <a:pt x="5040" y="15025"/>
                        <a:pt x="3423" y="12648"/>
                      </a:cubicBezTo>
                      <a:lnTo>
                        <a:pt x="0" y="7798"/>
                      </a:lnTo>
                      <a:close/>
                      <a:moveTo>
                        <a:pt x="3614" y="8749"/>
                      </a:moveTo>
                      <a:lnTo>
                        <a:pt x="5040" y="10841"/>
                      </a:lnTo>
                      <a:cubicBezTo>
                        <a:pt x="6181" y="12363"/>
                        <a:pt x="7893" y="12838"/>
                        <a:pt x="10461" y="11126"/>
                      </a:cubicBezTo>
                      <a:cubicBezTo>
                        <a:pt x="11887" y="10175"/>
                        <a:pt x="12553" y="9129"/>
                        <a:pt x="12743" y="8273"/>
                      </a:cubicBezTo>
                      <a:cubicBezTo>
                        <a:pt x="13123" y="7322"/>
                        <a:pt x="13028" y="6372"/>
                        <a:pt x="12077" y="5135"/>
                      </a:cubicBezTo>
                      <a:lnTo>
                        <a:pt x="10936" y="3519"/>
                      </a:lnTo>
                      <a:lnTo>
                        <a:pt x="3614" y="874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6" name="Frihåndsform: figur 365">
                  <a:extLst>
                    <a:ext uri="{FF2B5EF4-FFF2-40B4-BE49-F238E27FC236}">
                      <a16:creationId xmlns:a16="http://schemas.microsoft.com/office/drawing/2014/main" id="{D2B9DCE5-5540-48C0-B1FF-285E185CA9B9}"/>
                    </a:ext>
                  </a:extLst>
                </p:cNvPr>
                <p:cNvSpPr/>
                <p:nvPr/>
              </p:nvSpPr>
              <p:spPr>
                <a:xfrm>
                  <a:off x="10320907" y="970463"/>
                  <a:ext cx="15836" cy="14585"/>
                </a:xfrm>
                <a:custGeom>
                  <a:avLst/>
                  <a:gdLst>
                    <a:gd name="connsiteX0" fmla="*/ 12933 w 15836"/>
                    <a:gd name="connsiteY0" fmla="*/ 3899 h 14585"/>
                    <a:gd name="connsiteX1" fmla="*/ 14930 w 15836"/>
                    <a:gd name="connsiteY1" fmla="*/ 11221 h 14585"/>
                    <a:gd name="connsiteX2" fmla="*/ 11507 w 15836"/>
                    <a:gd name="connsiteY2" fmla="*/ 14455 h 14585"/>
                    <a:gd name="connsiteX3" fmla="*/ 8083 w 15836"/>
                    <a:gd name="connsiteY3" fmla="*/ 13979 h 14585"/>
                    <a:gd name="connsiteX4" fmla="*/ 0 w 15836"/>
                    <a:gd name="connsiteY4" fmla="*/ 9985 h 14585"/>
                    <a:gd name="connsiteX5" fmla="*/ 1331 w 15836"/>
                    <a:gd name="connsiteY5" fmla="*/ 7322 h 14585"/>
                    <a:gd name="connsiteX6" fmla="*/ 9224 w 15836"/>
                    <a:gd name="connsiteY6" fmla="*/ 11221 h 14585"/>
                    <a:gd name="connsiteX7" fmla="*/ 12743 w 15836"/>
                    <a:gd name="connsiteY7" fmla="*/ 10270 h 14585"/>
                    <a:gd name="connsiteX8" fmla="*/ 11697 w 15836"/>
                    <a:gd name="connsiteY8" fmla="*/ 6562 h 14585"/>
                    <a:gd name="connsiteX9" fmla="*/ 3709 w 15836"/>
                    <a:gd name="connsiteY9" fmla="*/ 2663 h 14585"/>
                    <a:gd name="connsiteX10" fmla="*/ 5040 w 15836"/>
                    <a:gd name="connsiteY10" fmla="*/ 0 h 14585"/>
                    <a:gd name="connsiteX11" fmla="*/ 12933 w 15836"/>
                    <a:gd name="connsiteY11" fmla="*/ 3899 h 14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836" h="14585">
                      <a:moveTo>
                        <a:pt x="12933" y="3899"/>
                      </a:moveTo>
                      <a:cubicBezTo>
                        <a:pt x="16071" y="5516"/>
                        <a:pt x="16547" y="8178"/>
                        <a:pt x="14930" y="11221"/>
                      </a:cubicBezTo>
                      <a:cubicBezTo>
                        <a:pt x="14360" y="12363"/>
                        <a:pt x="13218" y="13884"/>
                        <a:pt x="11507" y="14455"/>
                      </a:cubicBezTo>
                      <a:cubicBezTo>
                        <a:pt x="10461" y="14740"/>
                        <a:pt x="9320" y="14550"/>
                        <a:pt x="8083" y="13979"/>
                      </a:cubicBezTo>
                      <a:lnTo>
                        <a:pt x="0" y="9985"/>
                      </a:lnTo>
                      <a:lnTo>
                        <a:pt x="1331" y="7322"/>
                      </a:lnTo>
                      <a:lnTo>
                        <a:pt x="9224" y="11221"/>
                      </a:lnTo>
                      <a:cubicBezTo>
                        <a:pt x="10936" y="12077"/>
                        <a:pt x="12172" y="11412"/>
                        <a:pt x="12743" y="10270"/>
                      </a:cubicBezTo>
                      <a:cubicBezTo>
                        <a:pt x="13599" y="8464"/>
                        <a:pt x="13123" y="7418"/>
                        <a:pt x="11697" y="6562"/>
                      </a:cubicBezTo>
                      <a:lnTo>
                        <a:pt x="3709" y="2663"/>
                      </a:lnTo>
                      <a:lnTo>
                        <a:pt x="5040" y="0"/>
                      </a:lnTo>
                      <a:lnTo>
                        <a:pt x="12933" y="389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7" name="Frihåndsform: figur 366">
                  <a:extLst>
                    <a:ext uri="{FF2B5EF4-FFF2-40B4-BE49-F238E27FC236}">
                      <a16:creationId xmlns:a16="http://schemas.microsoft.com/office/drawing/2014/main" id="{40247872-F7BC-4F33-B3E1-7975F8EC7033}"/>
                    </a:ext>
                  </a:extLst>
                </p:cNvPr>
                <p:cNvSpPr/>
                <p:nvPr/>
              </p:nvSpPr>
              <p:spPr>
                <a:xfrm>
                  <a:off x="10233418" y="703431"/>
                  <a:ext cx="15881" cy="11126"/>
                </a:xfrm>
                <a:custGeom>
                  <a:avLst/>
                  <a:gdLst>
                    <a:gd name="connsiteX0" fmla="*/ 14740 w 15881"/>
                    <a:gd name="connsiteY0" fmla="*/ 11126 h 11126"/>
                    <a:gd name="connsiteX1" fmla="*/ 4660 w 15881"/>
                    <a:gd name="connsiteY1" fmla="*/ 9129 h 11126"/>
                    <a:gd name="connsiteX2" fmla="*/ 761 w 15881"/>
                    <a:gd name="connsiteY2" fmla="*/ 8559 h 11126"/>
                    <a:gd name="connsiteX3" fmla="*/ 0 w 15881"/>
                    <a:gd name="connsiteY3" fmla="*/ 8464 h 11126"/>
                    <a:gd name="connsiteX4" fmla="*/ 571 w 15881"/>
                    <a:gd name="connsiteY4" fmla="*/ 0 h 11126"/>
                    <a:gd name="connsiteX5" fmla="*/ 4374 w 15881"/>
                    <a:gd name="connsiteY5" fmla="*/ 475 h 11126"/>
                    <a:gd name="connsiteX6" fmla="*/ 15881 w 15881"/>
                    <a:gd name="connsiteY6" fmla="*/ 2663 h 11126"/>
                    <a:gd name="connsiteX7" fmla="*/ 14740 w 15881"/>
                    <a:gd name="connsiteY7" fmla="*/ 11126 h 11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881" h="11126">
                      <a:moveTo>
                        <a:pt x="14740" y="11126"/>
                      </a:moveTo>
                      <a:cubicBezTo>
                        <a:pt x="11412" y="10366"/>
                        <a:pt x="7988" y="9605"/>
                        <a:pt x="4660" y="9129"/>
                      </a:cubicBezTo>
                      <a:cubicBezTo>
                        <a:pt x="3328" y="8939"/>
                        <a:pt x="2092" y="8749"/>
                        <a:pt x="761" y="8559"/>
                      </a:cubicBezTo>
                      <a:cubicBezTo>
                        <a:pt x="475" y="8559"/>
                        <a:pt x="285" y="8559"/>
                        <a:pt x="0" y="8464"/>
                      </a:cubicBezTo>
                      <a:lnTo>
                        <a:pt x="571" y="0"/>
                      </a:lnTo>
                      <a:cubicBezTo>
                        <a:pt x="2377" y="285"/>
                        <a:pt x="3804" y="475"/>
                        <a:pt x="4374" y="475"/>
                      </a:cubicBezTo>
                      <a:cubicBezTo>
                        <a:pt x="8273" y="1141"/>
                        <a:pt x="11982" y="1807"/>
                        <a:pt x="15881" y="2663"/>
                      </a:cubicBezTo>
                      <a:lnTo>
                        <a:pt x="14740" y="1112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8" name="Frihåndsform: figur 367">
                  <a:extLst>
                    <a:ext uri="{FF2B5EF4-FFF2-40B4-BE49-F238E27FC236}">
                      <a16:creationId xmlns:a16="http://schemas.microsoft.com/office/drawing/2014/main" id="{BC539D2A-EA41-407C-8CCD-59586FC4D5A6}"/>
                    </a:ext>
                  </a:extLst>
                </p:cNvPr>
                <p:cNvSpPr/>
                <p:nvPr/>
              </p:nvSpPr>
              <p:spPr>
                <a:xfrm>
                  <a:off x="10160479" y="703431"/>
                  <a:ext cx="15786" cy="11031"/>
                </a:xfrm>
                <a:custGeom>
                  <a:avLst/>
                  <a:gdLst>
                    <a:gd name="connsiteX0" fmla="*/ 15786 w 15786"/>
                    <a:gd name="connsiteY0" fmla="*/ 8369 h 11031"/>
                    <a:gd name="connsiteX1" fmla="*/ 14360 w 15786"/>
                    <a:gd name="connsiteY1" fmla="*/ 8559 h 11031"/>
                    <a:gd name="connsiteX2" fmla="*/ 10556 w 15786"/>
                    <a:gd name="connsiteY2" fmla="*/ 9129 h 11031"/>
                    <a:gd name="connsiteX3" fmla="*/ 951 w 15786"/>
                    <a:gd name="connsiteY3" fmla="*/ 11031 h 11031"/>
                    <a:gd name="connsiteX4" fmla="*/ 0 w 15786"/>
                    <a:gd name="connsiteY4" fmla="*/ 2758 h 11031"/>
                    <a:gd name="connsiteX5" fmla="*/ 11982 w 15786"/>
                    <a:gd name="connsiteY5" fmla="*/ 475 h 11031"/>
                    <a:gd name="connsiteX6" fmla="*/ 15120 w 15786"/>
                    <a:gd name="connsiteY6" fmla="*/ 0 h 11031"/>
                    <a:gd name="connsiteX7" fmla="*/ 15786 w 15786"/>
                    <a:gd name="connsiteY7" fmla="*/ 8369 h 1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86" h="11031">
                      <a:moveTo>
                        <a:pt x="15786" y="8369"/>
                      </a:moveTo>
                      <a:cubicBezTo>
                        <a:pt x="15311" y="8464"/>
                        <a:pt x="14835" y="8559"/>
                        <a:pt x="14360" y="8559"/>
                      </a:cubicBezTo>
                      <a:cubicBezTo>
                        <a:pt x="13028" y="8749"/>
                        <a:pt x="11792" y="8939"/>
                        <a:pt x="10556" y="9129"/>
                      </a:cubicBezTo>
                      <a:cubicBezTo>
                        <a:pt x="7322" y="9700"/>
                        <a:pt x="4089" y="10270"/>
                        <a:pt x="951" y="11031"/>
                      </a:cubicBezTo>
                      <a:lnTo>
                        <a:pt x="0" y="2758"/>
                      </a:lnTo>
                      <a:cubicBezTo>
                        <a:pt x="3994" y="1902"/>
                        <a:pt x="7988" y="1141"/>
                        <a:pt x="11982" y="475"/>
                      </a:cubicBezTo>
                      <a:cubicBezTo>
                        <a:pt x="12458" y="380"/>
                        <a:pt x="13599" y="190"/>
                        <a:pt x="15120" y="0"/>
                      </a:cubicBezTo>
                      <a:lnTo>
                        <a:pt x="15786" y="83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9" name="Frihåndsform: figur 368">
                  <a:extLst>
                    <a:ext uri="{FF2B5EF4-FFF2-40B4-BE49-F238E27FC236}">
                      <a16:creationId xmlns:a16="http://schemas.microsoft.com/office/drawing/2014/main" id="{FCB2C70E-A2A1-4134-A672-992FA4384C2E}"/>
                    </a:ext>
                  </a:extLst>
                </p:cNvPr>
                <p:cNvSpPr/>
                <p:nvPr/>
              </p:nvSpPr>
              <p:spPr>
                <a:xfrm>
                  <a:off x="10328325" y="956676"/>
                  <a:ext cx="15141" cy="13976"/>
                </a:xfrm>
                <a:custGeom>
                  <a:avLst/>
                  <a:gdLst>
                    <a:gd name="connsiteX0" fmla="*/ 0 w 15141"/>
                    <a:gd name="connsiteY0" fmla="*/ 9317 h 13976"/>
                    <a:gd name="connsiteX1" fmla="*/ 2092 w 15141"/>
                    <a:gd name="connsiteY1" fmla="*/ 3611 h 13976"/>
                    <a:gd name="connsiteX2" fmla="*/ 10080 w 15141"/>
                    <a:gd name="connsiteY2" fmla="*/ 568 h 13976"/>
                    <a:gd name="connsiteX3" fmla="*/ 14740 w 15141"/>
                    <a:gd name="connsiteY3" fmla="*/ 8366 h 13976"/>
                    <a:gd name="connsiteX4" fmla="*/ 12648 w 15141"/>
                    <a:gd name="connsiteY4" fmla="*/ 13977 h 13976"/>
                    <a:gd name="connsiteX5" fmla="*/ 0 w 15141"/>
                    <a:gd name="connsiteY5" fmla="*/ 9317 h 13976"/>
                    <a:gd name="connsiteX6" fmla="*/ 11507 w 15141"/>
                    <a:gd name="connsiteY6" fmla="*/ 10743 h 13976"/>
                    <a:gd name="connsiteX7" fmla="*/ 12458 w 15141"/>
                    <a:gd name="connsiteY7" fmla="*/ 8081 h 13976"/>
                    <a:gd name="connsiteX8" fmla="*/ 9224 w 15141"/>
                    <a:gd name="connsiteY8" fmla="*/ 3611 h 13976"/>
                    <a:gd name="connsiteX9" fmla="*/ 4089 w 15141"/>
                    <a:gd name="connsiteY9" fmla="*/ 5133 h 13976"/>
                    <a:gd name="connsiteX10" fmla="*/ 3138 w 15141"/>
                    <a:gd name="connsiteY10" fmla="*/ 7700 h 13976"/>
                    <a:gd name="connsiteX11" fmla="*/ 11507 w 15141"/>
                    <a:gd name="connsiteY11" fmla="*/ 10743 h 13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41" h="13976">
                      <a:moveTo>
                        <a:pt x="0" y="9317"/>
                      </a:moveTo>
                      <a:lnTo>
                        <a:pt x="2092" y="3611"/>
                      </a:lnTo>
                      <a:cubicBezTo>
                        <a:pt x="3709" y="-763"/>
                        <a:pt x="7703" y="-288"/>
                        <a:pt x="10080" y="568"/>
                      </a:cubicBezTo>
                      <a:cubicBezTo>
                        <a:pt x="12743" y="1614"/>
                        <a:pt x="16357" y="4182"/>
                        <a:pt x="14740" y="8366"/>
                      </a:cubicBezTo>
                      <a:lnTo>
                        <a:pt x="12648" y="13977"/>
                      </a:lnTo>
                      <a:lnTo>
                        <a:pt x="0" y="9317"/>
                      </a:lnTo>
                      <a:close/>
                      <a:moveTo>
                        <a:pt x="11507" y="10743"/>
                      </a:moveTo>
                      <a:lnTo>
                        <a:pt x="12458" y="8081"/>
                      </a:lnTo>
                      <a:cubicBezTo>
                        <a:pt x="13314" y="5893"/>
                        <a:pt x="11412" y="4277"/>
                        <a:pt x="9224" y="3611"/>
                      </a:cubicBezTo>
                      <a:cubicBezTo>
                        <a:pt x="5516" y="2185"/>
                        <a:pt x="4565" y="3896"/>
                        <a:pt x="4089" y="5133"/>
                      </a:cubicBezTo>
                      <a:lnTo>
                        <a:pt x="3138" y="7700"/>
                      </a:lnTo>
                      <a:lnTo>
                        <a:pt x="11507" y="1074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15" name="Frihåndsform: figur 314">
                <a:extLst>
                  <a:ext uri="{FF2B5EF4-FFF2-40B4-BE49-F238E27FC236}">
                    <a16:creationId xmlns:a16="http://schemas.microsoft.com/office/drawing/2014/main" id="{2DAB6F24-0215-455D-A58C-AA424FB7AD08}"/>
                  </a:ext>
                </a:extLst>
              </p:cNvPr>
              <p:cNvSpPr/>
              <p:nvPr/>
            </p:nvSpPr>
            <p:spPr>
              <a:xfrm>
                <a:off x="7450227" y="912567"/>
                <a:ext cx="15042" cy="14245"/>
              </a:xfrm>
              <a:custGeom>
                <a:avLst/>
                <a:gdLst>
                  <a:gd name="connsiteX0" fmla="*/ 14835 w 14835"/>
                  <a:gd name="connsiteY0" fmla="*/ 12077 h 14264"/>
                  <a:gd name="connsiteX1" fmla="*/ 12933 w 14835"/>
                  <a:gd name="connsiteY1" fmla="*/ 14265 h 14264"/>
                  <a:gd name="connsiteX2" fmla="*/ 4565 w 14835"/>
                  <a:gd name="connsiteY2" fmla="*/ 6942 h 14264"/>
                  <a:gd name="connsiteX3" fmla="*/ 1807 w 14835"/>
                  <a:gd name="connsiteY3" fmla="*/ 10080 h 14264"/>
                  <a:gd name="connsiteX4" fmla="*/ 0 w 14835"/>
                  <a:gd name="connsiteY4" fmla="*/ 8464 h 14264"/>
                  <a:gd name="connsiteX5" fmla="*/ 7322 w 14835"/>
                  <a:gd name="connsiteY5" fmla="*/ 0 h 14264"/>
                  <a:gd name="connsiteX6" fmla="*/ 9129 w 14835"/>
                  <a:gd name="connsiteY6" fmla="*/ 1617 h 14264"/>
                  <a:gd name="connsiteX7" fmla="*/ 6467 w 14835"/>
                  <a:gd name="connsiteY7" fmla="*/ 4755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5" h="14264">
                    <a:moveTo>
                      <a:pt x="14835" y="12077"/>
                    </a:moveTo>
                    <a:lnTo>
                      <a:pt x="12933" y="14265"/>
                    </a:lnTo>
                    <a:lnTo>
                      <a:pt x="4565" y="6942"/>
                    </a:lnTo>
                    <a:lnTo>
                      <a:pt x="1807" y="10080"/>
                    </a:lnTo>
                    <a:lnTo>
                      <a:pt x="0" y="8464"/>
                    </a:lnTo>
                    <a:lnTo>
                      <a:pt x="7322" y="0"/>
                    </a:lnTo>
                    <a:lnTo>
                      <a:pt x="9129" y="1617"/>
                    </a:lnTo>
                    <a:lnTo>
                      <a:pt x="6467" y="475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6" name="Frihåndsform: figur 315">
                <a:extLst>
                  <a:ext uri="{FF2B5EF4-FFF2-40B4-BE49-F238E27FC236}">
                    <a16:creationId xmlns:a16="http://schemas.microsoft.com/office/drawing/2014/main" id="{3E1AD45B-CFE7-4E63-8FF6-DEC83DEE03FB}"/>
                  </a:ext>
                </a:extLst>
              </p:cNvPr>
              <p:cNvSpPr/>
              <p:nvPr/>
            </p:nvSpPr>
            <p:spPr>
              <a:xfrm>
                <a:off x="7463534" y="895663"/>
                <a:ext cx="15427" cy="13200"/>
              </a:xfrm>
              <a:custGeom>
                <a:avLst/>
                <a:gdLst>
                  <a:gd name="connsiteX0" fmla="*/ 15216 w 15215"/>
                  <a:gd name="connsiteY0" fmla="*/ 10746 h 13218"/>
                  <a:gd name="connsiteX1" fmla="*/ 13694 w 15215"/>
                  <a:gd name="connsiteY1" fmla="*/ 13218 h 13218"/>
                  <a:gd name="connsiteX2" fmla="*/ 4279 w 15215"/>
                  <a:gd name="connsiteY2" fmla="*/ 7322 h 13218"/>
                  <a:gd name="connsiteX3" fmla="*/ 2092 w 15215"/>
                  <a:gd name="connsiteY3" fmla="*/ 10841 h 13218"/>
                  <a:gd name="connsiteX4" fmla="*/ 0 w 15215"/>
                  <a:gd name="connsiteY4" fmla="*/ 9605 h 13218"/>
                  <a:gd name="connsiteX5" fmla="*/ 5991 w 15215"/>
                  <a:gd name="connsiteY5" fmla="*/ 0 h 13218"/>
                  <a:gd name="connsiteX6" fmla="*/ 7988 w 15215"/>
                  <a:gd name="connsiteY6" fmla="*/ 1331 h 13218"/>
                  <a:gd name="connsiteX7" fmla="*/ 5801 w 15215"/>
                  <a:gd name="connsiteY7" fmla="*/ 4850 h 1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" h="13218">
                    <a:moveTo>
                      <a:pt x="15216" y="10746"/>
                    </a:moveTo>
                    <a:lnTo>
                      <a:pt x="13694" y="13218"/>
                    </a:lnTo>
                    <a:lnTo>
                      <a:pt x="4279" y="7322"/>
                    </a:lnTo>
                    <a:lnTo>
                      <a:pt x="2092" y="10841"/>
                    </a:lnTo>
                    <a:lnTo>
                      <a:pt x="0" y="9605"/>
                    </a:lnTo>
                    <a:lnTo>
                      <a:pt x="5991" y="0"/>
                    </a:lnTo>
                    <a:lnTo>
                      <a:pt x="7988" y="1331"/>
                    </a:lnTo>
                    <a:lnTo>
                      <a:pt x="5801" y="485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17" name="dasdasda">
                <a:extLst>
                  <a:ext uri="{FF2B5EF4-FFF2-40B4-BE49-F238E27FC236}">
                    <a16:creationId xmlns:a16="http://schemas.microsoft.com/office/drawing/2014/main" id="{BE93A84F-4A60-466D-8BAE-FDB1EEFC43C4}"/>
                  </a:ext>
                </a:extLst>
              </p:cNvPr>
              <p:cNvGrpSpPr/>
              <p:nvPr/>
            </p:nvGrpSpPr>
            <p:grpSpPr>
              <a:xfrm>
                <a:off x="7313697" y="689583"/>
                <a:ext cx="184846" cy="280827"/>
                <a:chOff x="10165712" y="777131"/>
                <a:chExt cx="182305" cy="281209"/>
              </a:xfrm>
              <a:solidFill>
                <a:srgbClr val="EBEBEB"/>
              </a:solidFill>
            </p:grpSpPr>
            <p:sp>
              <p:nvSpPr>
                <p:cNvPr id="361" name="Frihåndsform: figur 360">
                  <a:extLst>
                    <a:ext uri="{FF2B5EF4-FFF2-40B4-BE49-F238E27FC236}">
                      <a16:creationId xmlns:a16="http://schemas.microsoft.com/office/drawing/2014/main" id="{F6527EBC-A1CC-4376-BB57-7A3F85F81277}"/>
                    </a:ext>
                  </a:extLst>
                </p:cNvPr>
                <p:cNvSpPr/>
                <p:nvPr/>
              </p:nvSpPr>
              <p:spPr>
                <a:xfrm>
                  <a:off x="10333833" y="941053"/>
                  <a:ext cx="14184" cy="13549"/>
                </a:xfrm>
                <a:custGeom>
                  <a:avLst/>
                  <a:gdLst>
                    <a:gd name="connsiteX0" fmla="*/ 198 w 14184"/>
                    <a:gd name="connsiteY0" fmla="*/ 5065 h 13549"/>
                    <a:gd name="connsiteX1" fmla="*/ 8661 w 14184"/>
                    <a:gd name="connsiteY1" fmla="*/ 311 h 13549"/>
                    <a:gd name="connsiteX2" fmla="*/ 13987 w 14184"/>
                    <a:gd name="connsiteY2" fmla="*/ 8489 h 13549"/>
                    <a:gd name="connsiteX3" fmla="*/ 5523 w 14184"/>
                    <a:gd name="connsiteY3" fmla="*/ 13244 h 13549"/>
                    <a:gd name="connsiteX4" fmla="*/ 198 w 14184"/>
                    <a:gd name="connsiteY4" fmla="*/ 5065 h 13549"/>
                    <a:gd name="connsiteX5" fmla="*/ 11704 w 14184"/>
                    <a:gd name="connsiteY5" fmla="*/ 8108 h 13549"/>
                    <a:gd name="connsiteX6" fmla="*/ 7996 w 14184"/>
                    <a:gd name="connsiteY6" fmla="*/ 3354 h 13549"/>
                    <a:gd name="connsiteX7" fmla="*/ 2480 w 14184"/>
                    <a:gd name="connsiteY7" fmla="*/ 5826 h 13549"/>
                    <a:gd name="connsiteX8" fmla="*/ 6189 w 14184"/>
                    <a:gd name="connsiteY8" fmla="*/ 10581 h 13549"/>
                    <a:gd name="connsiteX9" fmla="*/ 11704 w 14184"/>
                    <a:gd name="connsiteY9" fmla="*/ 8108 h 1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184" h="13549">
                      <a:moveTo>
                        <a:pt x="198" y="5065"/>
                      </a:moveTo>
                      <a:cubicBezTo>
                        <a:pt x="578" y="3259"/>
                        <a:pt x="2575" y="-1211"/>
                        <a:pt x="8661" y="311"/>
                      </a:cubicBezTo>
                      <a:cubicBezTo>
                        <a:pt x="14843" y="1832"/>
                        <a:pt x="14367" y="6682"/>
                        <a:pt x="13987" y="8489"/>
                      </a:cubicBezTo>
                      <a:cubicBezTo>
                        <a:pt x="13606" y="10201"/>
                        <a:pt x="11609" y="14765"/>
                        <a:pt x="5523" y="13244"/>
                      </a:cubicBezTo>
                      <a:cubicBezTo>
                        <a:pt x="-658" y="11722"/>
                        <a:pt x="-183" y="6872"/>
                        <a:pt x="198" y="5065"/>
                      </a:cubicBezTo>
                      <a:moveTo>
                        <a:pt x="11704" y="8108"/>
                      </a:moveTo>
                      <a:cubicBezTo>
                        <a:pt x="12085" y="6587"/>
                        <a:pt x="11704" y="4305"/>
                        <a:pt x="7996" y="3354"/>
                      </a:cubicBezTo>
                      <a:cubicBezTo>
                        <a:pt x="4287" y="2403"/>
                        <a:pt x="2860" y="4305"/>
                        <a:pt x="2480" y="5826"/>
                      </a:cubicBezTo>
                      <a:cubicBezTo>
                        <a:pt x="2100" y="7348"/>
                        <a:pt x="2480" y="9725"/>
                        <a:pt x="6189" y="10581"/>
                      </a:cubicBezTo>
                      <a:cubicBezTo>
                        <a:pt x="9898" y="11532"/>
                        <a:pt x="11324" y="9630"/>
                        <a:pt x="11704" y="810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2" name="Frihåndsform: figur 361">
                  <a:extLst>
                    <a:ext uri="{FF2B5EF4-FFF2-40B4-BE49-F238E27FC236}">
                      <a16:creationId xmlns:a16="http://schemas.microsoft.com/office/drawing/2014/main" id="{DEBC7444-1E3B-4F8A-8981-FCA12EDD6A7D}"/>
                    </a:ext>
                  </a:extLst>
                </p:cNvPr>
                <p:cNvSpPr/>
                <p:nvPr/>
              </p:nvSpPr>
              <p:spPr>
                <a:xfrm>
                  <a:off x="10197947" y="777131"/>
                  <a:ext cx="13884" cy="31762"/>
                </a:xfrm>
                <a:custGeom>
                  <a:avLst/>
                  <a:gdLst>
                    <a:gd name="connsiteX0" fmla="*/ 10841 w 13884"/>
                    <a:gd name="connsiteY0" fmla="*/ 31762 h 31762"/>
                    <a:gd name="connsiteX1" fmla="*/ 3233 w 13884"/>
                    <a:gd name="connsiteY1" fmla="*/ 31762 h 31762"/>
                    <a:gd name="connsiteX2" fmla="*/ 1902 w 13884"/>
                    <a:gd name="connsiteY2" fmla="*/ 26912 h 31762"/>
                    <a:gd name="connsiteX3" fmla="*/ 285 w 13884"/>
                    <a:gd name="connsiteY3" fmla="*/ 20731 h 31762"/>
                    <a:gd name="connsiteX4" fmla="*/ 0 w 13884"/>
                    <a:gd name="connsiteY4" fmla="*/ 16642 h 31762"/>
                    <a:gd name="connsiteX5" fmla="*/ 3899 w 13884"/>
                    <a:gd name="connsiteY5" fmla="*/ 0 h 31762"/>
                    <a:gd name="connsiteX6" fmla="*/ 4089 w 13884"/>
                    <a:gd name="connsiteY6" fmla="*/ 95 h 31762"/>
                    <a:gd name="connsiteX7" fmla="*/ 7132 w 13884"/>
                    <a:gd name="connsiteY7" fmla="*/ 951 h 31762"/>
                    <a:gd name="connsiteX8" fmla="*/ 10080 w 13884"/>
                    <a:gd name="connsiteY8" fmla="*/ 95 h 31762"/>
                    <a:gd name="connsiteX9" fmla="*/ 13884 w 13884"/>
                    <a:gd name="connsiteY9" fmla="*/ 16737 h 31762"/>
                    <a:gd name="connsiteX10" fmla="*/ 13599 w 13884"/>
                    <a:gd name="connsiteY10" fmla="*/ 20731 h 31762"/>
                    <a:gd name="connsiteX11" fmla="*/ 12077 w 13884"/>
                    <a:gd name="connsiteY11" fmla="*/ 27198 h 31762"/>
                    <a:gd name="connsiteX12" fmla="*/ 10841 w 13884"/>
                    <a:gd name="connsiteY12" fmla="*/ 31762 h 31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84" h="31762">
                      <a:moveTo>
                        <a:pt x="10841" y="31762"/>
                      </a:moveTo>
                      <a:lnTo>
                        <a:pt x="3233" y="31762"/>
                      </a:lnTo>
                      <a:cubicBezTo>
                        <a:pt x="3043" y="30241"/>
                        <a:pt x="2473" y="28624"/>
                        <a:pt x="1902" y="26912"/>
                      </a:cubicBezTo>
                      <a:cubicBezTo>
                        <a:pt x="1236" y="25010"/>
                        <a:pt x="475" y="22918"/>
                        <a:pt x="285" y="20731"/>
                      </a:cubicBezTo>
                      <a:cubicBezTo>
                        <a:pt x="95" y="19400"/>
                        <a:pt x="0" y="18068"/>
                        <a:pt x="0" y="16642"/>
                      </a:cubicBezTo>
                      <a:cubicBezTo>
                        <a:pt x="0" y="9985"/>
                        <a:pt x="1712" y="3233"/>
                        <a:pt x="3899" y="0"/>
                      </a:cubicBezTo>
                      <a:cubicBezTo>
                        <a:pt x="3994" y="95"/>
                        <a:pt x="3994" y="95"/>
                        <a:pt x="4089" y="95"/>
                      </a:cubicBezTo>
                      <a:cubicBezTo>
                        <a:pt x="4945" y="666"/>
                        <a:pt x="5991" y="951"/>
                        <a:pt x="7132" y="951"/>
                      </a:cubicBezTo>
                      <a:cubicBezTo>
                        <a:pt x="8178" y="951"/>
                        <a:pt x="9224" y="666"/>
                        <a:pt x="10080" y="95"/>
                      </a:cubicBezTo>
                      <a:cubicBezTo>
                        <a:pt x="12172" y="3423"/>
                        <a:pt x="13884" y="10175"/>
                        <a:pt x="13884" y="16737"/>
                      </a:cubicBezTo>
                      <a:cubicBezTo>
                        <a:pt x="13884" y="18068"/>
                        <a:pt x="13789" y="19400"/>
                        <a:pt x="13599" y="20731"/>
                      </a:cubicBezTo>
                      <a:cubicBezTo>
                        <a:pt x="13314" y="23013"/>
                        <a:pt x="12648" y="25106"/>
                        <a:pt x="12077" y="27198"/>
                      </a:cubicBezTo>
                      <a:cubicBezTo>
                        <a:pt x="11507" y="28814"/>
                        <a:pt x="11031" y="30336"/>
                        <a:pt x="10841" y="3176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3" name="Frihåndsform: figur 362">
                  <a:extLst>
                    <a:ext uri="{FF2B5EF4-FFF2-40B4-BE49-F238E27FC236}">
                      <a16:creationId xmlns:a16="http://schemas.microsoft.com/office/drawing/2014/main" id="{E57280A0-48F4-48EA-B882-891D0A711903}"/>
                    </a:ext>
                  </a:extLst>
                </p:cNvPr>
                <p:cNvSpPr/>
                <p:nvPr/>
              </p:nvSpPr>
              <p:spPr>
                <a:xfrm>
                  <a:off x="10278753" y="1023978"/>
                  <a:ext cx="14064" cy="14313"/>
                </a:xfrm>
                <a:custGeom>
                  <a:avLst/>
                  <a:gdLst>
                    <a:gd name="connsiteX0" fmla="*/ 2974 w 14064"/>
                    <a:gd name="connsiteY0" fmla="*/ 1356 h 14313"/>
                    <a:gd name="connsiteX1" fmla="*/ 12484 w 14064"/>
                    <a:gd name="connsiteY1" fmla="*/ 3353 h 14313"/>
                    <a:gd name="connsiteX2" fmla="*/ 11152 w 14064"/>
                    <a:gd name="connsiteY2" fmla="*/ 12958 h 14313"/>
                    <a:gd name="connsiteX3" fmla="*/ 1643 w 14064"/>
                    <a:gd name="connsiteY3" fmla="*/ 10960 h 14313"/>
                    <a:gd name="connsiteX4" fmla="*/ 2974 w 14064"/>
                    <a:gd name="connsiteY4" fmla="*/ 1356 h 14313"/>
                    <a:gd name="connsiteX5" fmla="*/ 9821 w 14064"/>
                    <a:gd name="connsiteY5" fmla="*/ 10865 h 14313"/>
                    <a:gd name="connsiteX6" fmla="*/ 10201 w 14064"/>
                    <a:gd name="connsiteY6" fmla="*/ 4874 h 14313"/>
                    <a:gd name="connsiteX7" fmla="*/ 4400 w 14064"/>
                    <a:gd name="connsiteY7" fmla="*/ 3163 h 14313"/>
                    <a:gd name="connsiteX8" fmla="*/ 4020 w 14064"/>
                    <a:gd name="connsiteY8" fmla="*/ 9154 h 14313"/>
                    <a:gd name="connsiteX9" fmla="*/ 9821 w 14064"/>
                    <a:gd name="connsiteY9" fmla="*/ 10865 h 14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64" h="14313">
                      <a:moveTo>
                        <a:pt x="2974" y="1356"/>
                      </a:moveTo>
                      <a:cubicBezTo>
                        <a:pt x="4495" y="310"/>
                        <a:pt x="8870" y="-1878"/>
                        <a:pt x="12484" y="3353"/>
                      </a:cubicBezTo>
                      <a:cubicBezTo>
                        <a:pt x="16097" y="8583"/>
                        <a:pt x="12579" y="11911"/>
                        <a:pt x="11152" y="12958"/>
                      </a:cubicBezTo>
                      <a:cubicBezTo>
                        <a:pt x="9631" y="14004"/>
                        <a:pt x="5351" y="16191"/>
                        <a:pt x="1643" y="10960"/>
                      </a:cubicBezTo>
                      <a:cubicBezTo>
                        <a:pt x="-2066" y="5825"/>
                        <a:pt x="1452" y="2402"/>
                        <a:pt x="2974" y="1356"/>
                      </a:cubicBezTo>
                      <a:moveTo>
                        <a:pt x="9821" y="10865"/>
                      </a:moveTo>
                      <a:cubicBezTo>
                        <a:pt x="11057" y="9914"/>
                        <a:pt x="12389" y="7917"/>
                        <a:pt x="10201" y="4874"/>
                      </a:cubicBezTo>
                      <a:cubicBezTo>
                        <a:pt x="8014" y="1736"/>
                        <a:pt x="5637" y="2212"/>
                        <a:pt x="4400" y="3163"/>
                      </a:cubicBezTo>
                      <a:cubicBezTo>
                        <a:pt x="3164" y="4018"/>
                        <a:pt x="1833" y="6111"/>
                        <a:pt x="4020" y="9154"/>
                      </a:cubicBezTo>
                      <a:cubicBezTo>
                        <a:pt x="6207" y="12292"/>
                        <a:pt x="8585" y="11816"/>
                        <a:pt x="9821" y="1086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4" name="Frihåndsform: figur 363">
                  <a:extLst>
                    <a:ext uri="{FF2B5EF4-FFF2-40B4-BE49-F238E27FC236}">
                      <a16:creationId xmlns:a16="http://schemas.microsoft.com/office/drawing/2014/main" id="{B832F867-12C9-4E6D-802B-5842453E10F3}"/>
                    </a:ext>
                  </a:extLst>
                </p:cNvPr>
                <p:cNvSpPr/>
                <p:nvPr/>
              </p:nvSpPr>
              <p:spPr>
                <a:xfrm>
                  <a:off x="10165712" y="1043402"/>
                  <a:ext cx="13025" cy="14937"/>
                </a:xfrm>
                <a:custGeom>
                  <a:avLst/>
                  <a:gdLst>
                    <a:gd name="connsiteX0" fmla="*/ 11028 w 13025"/>
                    <a:gd name="connsiteY0" fmla="*/ 10936 h 14937"/>
                    <a:gd name="connsiteX1" fmla="*/ 4372 w 13025"/>
                    <a:gd name="connsiteY1" fmla="*/ 14740 h 14937"/>
                    <a:gd name="connsiteX2" fmla="*/ 473 w 13025"/>
                    <a:gd name="connsiteY2" fmla="*/ 12172 h 14937"/>
                    <a:gd name="connsiteX3" fmla="*/ 187 w 13025"/>
                    <a:gd name="connsiteY3" fmla="*/ 8749 h 14937"/>
                    <a:gd name="connsiteX4" fmla="*/ 2184 w 13025"/>
                    <a:gd name="connsiteY4" fmla="*/ 0 h 14937"/>
                    <a:gd name="connsiteX5" fmla="*/ 5037 w 13025"/>
                    <a:gd name="connsiteY5" fmla="*/ 666 h 14937"/>
                    <a:gd name="connsiteX6" fmla="*/ 3135 w 13025"/>
                    <a:gd name="connsiteY6" fmla="*/ 9224 h 14937"/>
                    <a:gd name="connsiteX7" fmla="*/ 4942 w 13025"/>
                    <a:gd name="connsiteY7" fmla="*/ 12363 h 14937"/>
                    <a:gd name="connsiteX8" fmla="*/ 8271 w 13025"/>
                    <a:gd name="connsiteY8" fmla="*/ 10461 h 14937"/>
                    <a:gd name="connsiteX9" fmla="*/ 10173 w 13025"/>
                    <a:gd name="connsiteY9" fmla="*/ 1712 h 14937"/>
                    <a:gd name="connsiteX10" fmla="*/ 13025 w 13025"/>
                    <a:gd name="connsiteY10" fmla="*/ 2377 h 14937"/>
                    <a:gd name="connsiteX11" fmla="*/ 11028 w 13025"/>
                    <a:gd name="connsiteY11" fmla="*/ 10936 h 14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25" h="14937">
                      <a:moveTo>
                        <a:pt x="11028" y="10936"/>
                      </a:moveTo>
                      <a:cubicBezTo>
                        <a:pt x="10268" y="14455"/>
                        <a:pt x="7795" y="15406"/>
                        <a:pt x="4372" y="14740"/>
                      </a:cubicBezTo>
                      <a:cubicBezTo>
                        <a:pt x="3135" y="14455"/>
                        <a:pt x="1329" y="13789"/>
                        <a:pt x="473" y="12172"/>
                      </a:cubicBezTo>
                      <a:cubicBezTo>
                        <a:pt x="-98" y="11221"/>
                        <a:pt x="-98" y="10080"/>
                        <a:pt x="187" y="8749"/>
                      </a:cubicBezTo>
                      <a:lnTo>
                        <a:pt x="2184" y="0"/>
                      </a:lnTo>
                      <a:lnTo>
                        <a:pt x="5037" y="666"/>
                      </a:lnTo>
                      <a:lnTo>
                        <a:pt x="3135" y="9224"/>
                      </a:lnTo>
                      <a:cubicBezTo>
                        <a:pt x="2755" y="11031"/>
                        <a:pt x="3611" y="12077"/>
                        <a:pt x="4942" y="12363"/>
                      </a:cubicBezTo>
                      <a:cubicBezTo>
                        <a:pt x="6844" y="12743"/>
                        <a:pt x="7890" y="12077"/>
                        <a:pt x="8271" y="10461"/>
                      </a:cubicBezTo>
                      <a:lnTo>
                        <a:pt x="10173" y="1712"/>
                      </a:lnTo>
                      <a:lnTo>
                        <a:pt x="13025" y="2377"/>
                      </a:lnTo>
                      <a:lnTo>
                        <a:pt x="11028" y="1093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18" name="Frihåndsform: figur 317">
                <a:extLst>
                  <a:ext uri="{FF2B5EF4-FFF2-40B4-BE49-F238E27FC236}">
                    <a16:creationId xmlns:a16="http://schemas.microsoft.com/office/drawing/2014/main" id="{83212566-AA68-4BD1-8C22-DE8D98D37F8A}"/>
                  </a:ext>
                </a:extLst>
              </p:cNvPr>
              <p:cNvSpPr/>
              <p:nvPr/>
            </p:nvSpPr>
            <p:spPr>
              <a:xfrm>
                <a:off x="7225853" y="897088"/>
                <a:ext cx="13499" cy="8641"/>
              </a:xfrm>
              <a:custGeom>
                <a:avLst/>
                <a:gdLst>
                  <a:gd name="connsiteX0" fmla="*/ 0 w 13313"/>
                  <a:gd name="connsiteY0" fmla="*/ 6181 h 8653"/>
                  <a:gd name="connsiteX1" fmla="*/ 1236 w 13313"/>
                  <a:gd name="connsiteY1" fmla="*/ 8654 h 8653"/>
                  <a:gd name="connsiteX2" fmla="*/ 13314 w 13313"/>
                  <a:gd name="connsiteY2" fmla="*/ 2473 h 8653"/>
                  <a:gd name="connsiteX3" fmla="*/ 12077 w 13313"/>
                  <a:gd name="connsiteY3" fmla="*/ 0 h 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13" h="8653">
                    <a:moveTo>
                      <a:pt x="0" y="6181"/>
                    </a:moveTo>
                    <a:lnTo>
                      <a:pt x="1236" y="8654"/>
                    </a:lnTo>
                    <a:lnTo>
                      <a:pt x="13314" y="2473"/>
                    </a:lnTo>
                    <a:lnTo>
                      <a:pt x="1207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9" name="Frihåndsform: figur 318">
                <a:extLst>
                  <a:ext uri="{FF2B5EF4-FFF2-40B4-BE49-F238E27FC236}">
                    <a16:creationId xmlns:a16="http://schemas.microsoft.com/office/drawing/2014/main" id="{7373FEC8-4E54-444B-B768-495448550FB3}"/>
                  </a:ext>
                </a:extLst>
              </p:cNvPr>
              <p:cNvSpPr/>
              <p:nvPr/>
            </p:nvSpPr>
            <p:spPr>
              <a:xfrm>
                <a:off x="7207436" y="853687"/>
                <a:ext cx="13981" cy="6742"/>
              </a:xfrm>
              <a:custGeom>
                <a:avLst/>
                <a:gdLst>
                  <a:gd name="connsiteX0" fmla="*/ 0 w 13789"/>
                  <a:gd name="connsiteY0" fmla="*/ 4089 h 6751"/>
                  <a:gd name="connsiteX1" fmla="*/ 856 w 13789"/>
                  <a:gd name="connsiteY1" fmla="*/ 6752 h 6751"/>
                  <a:gd name="connsiteX2" fmla="*/ 13789 w 13789"/>
                  <a:gd name="connsiteY2" fmla="*/ 2758 h 6751"/>
                  <a:gd name="connsiteX3" fmla="*/ 12933 w 13789"/>
                  <a:gd name="connsiteY3" fmla="*/ 0 h 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9" h="6751">
                    <a:moveTo>
                      <a:pt x="0" y="4089"/>
                    </a:moveTo>
                    <a:lnTo>
                      <a:pt x="856" y="6752"/>
                    </a:lnTo>
                    <a:lnTo>
                      <a:pt x="13789" y="2758"/>
                    </a:lnTo>
                    <a:lnTo>
                      <a:pt x="1293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20" name="dasdasda">
                <a:extLst>
                  <a:ext uri="{FF2B5EF4-FFF2-40B4-BE49-F238E27FC236}">
                    <a16:creationId xmlns:a16="http://schemas.microsoft.com/office/drawing/2014/main" id="{83FA1EBB-DC01-4A9D-9444-54B1D8114FCD}"/>
                  </a:ext>
                </a:extLst>
              </p:cNvPr>
              <p:cNvGrpSpPr/>
              <p:nvPr/>
            </p:nvGrpSpPr>
            <p:grpSpPr>
              <a:xfrm>
                <a:off x="7384275" y="819309"/>
                <a:ext cx="47343" cy="29249"/>
                <a:chOff x="10235320" y="907033"/>
                <a:chExt cx="46692" cy="29289"/>
              </a:xfrm>
              <a:solidFill>
                <a:srgbClr val="EBEBEB"/>
              </a:solidFill>
            </p:grpSpPr>
            <p:sp>
              <p:nvSpPr>
                <p:cNvPr id="359" name="Frihåndsform: figur 358">
                  <a:extLst>
                    <a:ext uri="{FF2B5EF4-FFF2-40B4-BE49-F238E27FC236}">
                      <a16:creationId xmlns:a16="http://schemas.microsoft.com/office/drawing/2014/main" id="{9ED65572-40EC-4460-B0E9-402274A8C300}"/>
                    </a:ext>
                  </a:extLst>
                </p:cNvPr>
                <p:cNvSpPr/>
                <p:nvPr/>
              </p:nvSpPr>
              <p:spPr>
                <a:xfrm>
                  <a:off x="10235320" y="914926"/>
                  <a:ext cx="12457" cy="21396"/>
                </a:xfrm>
                <a:custGeom>
                  <a:avLst/>
                  <a:gdLst>
                    <a:gd name="connsiteX0" fmla="*/ 3519 w 12457"/>
                    <a:gd name="connsiteY0" fmla="*/ 21397 h 21396"/>
                    <a:gd name="connsiteX1" fmla="*/ 0 w 12457"/>
                    <a:gd name="connsiteY1" fmla="*/ 11221 h 21396"/>
                    <a:gd name="connsiteX2" fmla="*/ 571 w 12457"/>
                    <a:gd name="connsiteY2" fmla="*/ 6847 h 21396"/>
                    <a:gd name="connsiteX3" fmla="*/ 7798 w 12457"/>
                    <a:gd name="connsiteY3" fmla="*/ 0 h 21396"/>
                    <a:gd name="connsiteX4" fmla="*/ 10841 w 12457"/>
                    <a:gd name="connsiteY4" fmla="*/ 856 h 21396"/>
                    <a:gd name="connsiteX5" fmla="*/ 12458 w 12457"/>
                    <a:gd name="connsiteY5" fmla="*/ 3994 h 21396"/>
                    <a:gd name="connsiteX6" fmla="*/ 12268 w 12457"/>
                    <a:gd name="connsiteY6" fmla="*/ 5421 h 21396"/>
                    <a:gd name="connsiteX7" fmla="*/ 11412 w 12457"/>
                    <a:gd name="connsiteY7" fmla="*/ 6942 h 21396"/>
                    <a:gd name="connsiteX8" fmla="*/ 8178 w 12457"/>
                    <a:gd name="connsiteY8" fmla="*/ 7227 h 21396"/>
                    <a:gd name="connsiteX9" fmla="*/ 7322 w 12457"/>
                    <a:gd name="connsiteY9" fmla="*/ 5801 h 21396"/>
                    <a:gd name="connsiteX10" fmla="*/ 9795 w 12457"/>
                    <a:gd name="connsiteY10" fmla="*/ 3709 h 21396"/>
                    <a:gd name="connsiteX11" fmla="*/ 5896 w 12457"/>
                    <a:gd name="connsiteY11" fmla="*/ 4089 h 21396"/>
                    <a:gd name="connsiteX12" fmla="*/ 3423 w 12457"/>
                    <a:gd name="connsiteY12" fmla="*/ 8178 h 21396"/>
                    <a:gd name="connsiteX13" fmla="*/ 2948 w 12457"/>
                    <a:gd name="connsiteY13" fmla="*/ 11507 h 21396"/>
                    <a:gd name="connsiteX14" fmla="*/ 5706 w 12457"/>
                    <a:gd name="connsiteY14" fmla="*/ 19305 h 21396"/>
                    <a:gd name="connsiteX15" fmla="*/ 3519 w 12457"/>
                    <a:gd name="connsiteY15" fmla="*/ 21397 h 2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57" h="21396">
                      <a:moveTo>
                        <a:pt x="3519" y="21397"/>
                      </a:moveTo>
                      <a:cubicBezTo>
                        <a:pt x="1141" y="18164"/>
                        <a:pt x="0" y="14360"/>
                        <a:pt x="0" y="11221"/>
                      </a:cubicBezTo>
                      <a:cubicBezTo>
                        <a:pt x="0" y="9700"/>
                        <a:pt x="190" y="8178"/>
                        <a:pt x="571" y="6847"/>
                      </a:cubicBezTo>
                      <a:cubicBezTo>
                        <a:pt x="1902" y="2758"/>
                        <a:pt x="4755" y="0"/>
                        <a:pt x="7798" y="0"/>
                      </a:cubicBezTo>
                      <a:cubicBezTo>
                        <a:pt x="8844" y="0"/>
                        <a:pt x="9795" y="285"/>
                        <a:pt x="10841" y="856"/>
                      </a:cubicBezTo>
                      <a:cubicBezTo>
                        <a:pt x="11887" y="1426"/>
                        <a:pt x="12458" y="2663"/>
                        <a:pt x="12458" y="3994"/>
                      </a:cubicBezTo>
                      <a:cubicBezTo>
                        <a:pt x="12458" y="4470"/>
                        <a:pt x="12363" y="4945"/>
                        <a:pt x="12268" y="5421"/>
                      </a:cubicBezTo>
                      <a:cubicBezTo>
                        <a:pt x="12077" y="5991"/>
                        <a:pt x="11792" y="6562"/>
                        <a:pt x="11412" y="6942"/>
                      </a:cubicBezTo>
                      <a:cubicBezTo>
                        <a:pt x="10556" y="7798"/>
                        <a:pt x="9224" y="7798"/>
                        <a:pt x="8178" y="7227"/>
                      </a:cubicBezTo>
                      <a:cubicBezTo>
                        <a:pt x="7608" y="6847"/>
                        <a:pt x="7322" y="6276"/>
                        <a:pt x="7322" y="5801"/>
                      </a:cubicBezTo>
                      <a:cubicBezTo>
                        <a:pt x="7322" y="4470"/>
                        <a:pt x="8369" y="3709"/>
                        <a:pt x="9795" y="3709"/>
                      </a:cubicBezTo>
                      <a:cubicBezTo>
                        <a:pt x="7703" y="3138"/>
                        <a:pt x="6942" y="3519"/>
                        <a:pt x="5896" y="4089"/>
                      </a:cubicBezTo>
                      <a:cubicBezTo>
                        <a:pt x="4945" y="5040"/>
                        <a:pt x="3899" y="6562"/>
                        <a:pt x="3423" y="8178"/>
                      </a:cubicBezTo>
                      <a:cubicBezTo>
                        <a:pt x="3138" y="9224"/>
                        <a:pt x="2948" y="10270"/>
                        <a:pt x="2948" y="11507"/>
                      </a:cubicBezTo>
                      <a:cubicBezTo>
                        <a:pt x="2948" y="13789"/>
                        <a:pt x="3899" y="16642"/>
                        <a:pt x="5706" y="19305"/>
                      </a:cubicBezTo>
                      <a:cubicBezTo>
                        <a:pt x="5040" y="19780"/>
                        <a:pt x="4184" y="20541"/>
                        <a:pt x="3519" y="2139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0" name="Frihåndsform: figur 359">
                  <a:extLst>
                    <a:ext uri="{FF2B5EF4-FFF2-40B4-BE49-F238E27FC236}">
                      <a16:creationId xmlns:a16="http://schemas.microsoft.com/office/drawing/2014/main" id="{93395FC1-0A45-4F42-84DE-C36BEBF63829}"/>
                    </a:ext>
                  </a:extLst>
                </p:cNvPr>
                <p:cNvSpPr/>
                <p:nvPr/>
              </p:nvSpPr>
              <p:spPr>
                <a:xfrm>
                  <a:off x="10269555" y="907033"/>
                  <a:ext cx="12457" cy="21396"/>
                </a:xfrm>
                <a:custGeom>
                  <a:avLst/>
                  <a:gdLst>
                    <a:gd name="connsiteX0" fmla="*/ 9034 w 12457"/>
                    <a:gd name="connsiteY0" fmla="*/ 0 h 21396"/>
                    <a:gd name="connsiteX1" fmla="*/ 12458 w 12457"/>
                    <a:gd name="connsiteY1" fmla="*/ 10175 h 21396"/>
                    <a:gd name="connsiteX2" fmla="*/ 11887 w 12457"/>
                    <a:gd name="connsiteY2" fmla="*/ 14550 h 21396"/>
                    <a:gd name="connsiteX3" fmla="*/ 4660 w 12457"/>
                    <a:gd name="connsiteY3" fmla="*/ 21397 h 21396"/>
                    <a:gd name="connsiteX4" fmla="*/ 1617 w 12457"/>
                    <a:gd name="connsiteY4" fmla="*/ 20541 h 21396"/>
                    <a:gd name="connsiteX5" fmla="*/ 0 w 12457"/>
                    <a:gd name="connsiteY5" fmla="*/ 17403 h 21396"/>
                    <a:gd name="connsiteX6" fmla="*/ 190 w 12457"/>
                    <a:gd name="connsiteY6" fmla="*/ 15976 h 21396"/>
                    <a:gd name="connsiteX7" fmla="*/ 1046 w 12457"/>
                    <a:gd name="connsiteY7" fmla="*/ 14455 h 21396"/>
                    <a:gd name="connsiteX8" fmla="*/ 4279 w 12457"/>
                    <a:gd name="connsiteY8" fmla="*/ 14169 h 21396"/>
                    <a:gd name="connsiteX9" fmla="*/ 5135 w 12457"/>
                    <a:gd name="connsiteY9" fmla="*/ 15596 h 21396"/>
                    <a:gd name="connsiteX10" fmla="*/ 2663 w 12457"/>
                    <a:gd name="connsiteY10" fmla="*/ 17688 h 21396"/>
                    <a:gd name="connsiteX11" fmla="*/ 6562 w 12457"/>
                    <a:gd name="connsiteY11" fmla="*/ 17308 h 21396"/>
                    <a:gd name="connsiteX12" fmla="*/ 9034 w 12457"/>
                    <a:gd name="connsiteY12" fmla="*/ 13218 h 21396"/>
                    <a:gd name="connsiteX13" fmla="*/ 9510 w 12457"/>
                    <a:gd name="connsiteY13" fmla="*/ 9890 h 21396"/>
                    <a:gd name="connsiteX14" fmla="*/ 6752 w 12457"/>
                    <a:gd name="connsiteY14" fmla="*/ 2092 h 21396"/>
                    <a:gd name="connsiteX15" fmla="*/ 9034 w 12457"/>
                    <a:gd name="connsiteY15" fmla="*/ 0 h 2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57" h="21396">
                      <a:moveTo>
                        <a:pt x="9034" y="0"/>
                      </a:moveTo>
                      <a:cubicBezTo>
                        <a:pt x="11412" y="3233"/>
                        <a:pt x="12458" y="7037"/>
                        <a:pt x="12458" y="10175"/>
                      </a:cubicBezTo>
                      <a:cubicBezTo>
                        <a:pt x="12458" y="11697"/>
                        <a:pt x="12268" y="13218"/>
                        <a:pt x="11887" y="14550"/>
                      </a:cubicBezTo>
                      <a:cubicBezTo>
                        <a:pt x="10651" y="18639"/>
                        <a:pt x="7703" y="21397"/>
                        <a:pt x="4660" y="21397"/>
                      </a:cubicBezTo>
                      <a:cubicBezTo>
                        <a:pt x="3709" y="21397"/>
                        <a:pt x="2663" y="21111"/>
                        <a:pt x="1617" y="20541"/>
                      </a:cubicBezTo>
                      <a:cubicBezTo>
                        <a:pt x="666" y="19970"/>
                        <a:pt x="0" y="18734"/>
                        <a:pt x="0" y="17403"/>
                      </a:cubicBezTo>
                      <a:cubicBezTo>
                        <a:pt x="0" y="16927"/>
                        <a:pt x="95" y="16452"/>
                        <a:pt x="190" y="15976"/>
                      </a:cubicBezTo>
                      <a:cubicBezTo>
                        <a:pt x="380" y="15406"/>
                        <a:pt x="666" y="14835"/>
                        <a:pt x="1046" y="14455"/>
                      </a:cubicBezTo>
                      <a:cubicBezTo>
                        <a:pt x="1902" y="13599"/>
                        <a:pt x="3233" y="13599"/>
                        <a:pt x="4279" y="14169"/>
                      </a:cubicBezTo>
                      <a:cubicBezTo>
                        <a:pt x="4850" y="14550"/>
                        <a:pt x="5135" y="15120"/>
                        <a:pt x="5135" y="15596"/>
                      </a:cubicBezTo>
                      <a:cubicBezTo>
                        <a:pt x="5135" y="16832"/>
                        <a:pt x="4089" y="17688"/>
                        <a:pt x="2663" y="17688"/>
                      </a:cubicBezTo>
                      <a:cubicBezTo>
                        <a:pt x="4755" y="18259"/>
                        <a:pt x="5516" y="17878"/>
                        <a:pt x="6562" y="17308"/>
                      </a:cubicBezTo>
                      <a:cubicBezTo>
                        <a:pt x="7608" y="16357"/>
                        <a:pt x="8559" y="14835"/>
                        <a:pt x="9034" y="13218"/>
                      </a:cubicBezTo>
                      <a:cubicBezTo>
                        <a:pt x="9319" y="12172"/>
                        <a:pt x="9510" y="11126"/>
                        <a:pt x="9510" y="9890"/>
                      </a:cubicBezTo>
                      <a:cubicBezTo>
                        <a:pt x="9510" y="7608"/>
                        <a:pt x="8559" y="4755"/>
                        <a:pt x="6752" y="2092"/>
                      </a:cubicBezTo>
                      <a:cubicBezTo>
                        <a:pt x="7513" y="1617"/>
                        <a:pt x="8273" y="856"/>
                        <a:pt x="9034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21" name="Frihåndsform: figur 320">
                <a:extLst>
                  <a:ext uri="{FF2B5EF4-FFF2-40B4-BE49-F238E27FC236}">
                    <a16:creationId xmlns:a16="http://schemas.microsoft.com/office/drawing/2014/main" id="{85766556-E005-4A2D-BEF1-4B518423CD97}"/>
                  </a:ext>
                </a:extLst>
              </p:cNvPr>
              <p:cNvSpPr/>
              <p:nvPr/>
            </p:nvSpPr>
            <p:spPr>
              <a:xfrm>
                <a:off x="7390638" y="955018"/>
                <a:ext cx="12823" cy="15194"/>
              </a:xfrm>
              <a:custGeom>
                <a:avLst/>
                <a:gdLst>
                  <a:gd name="connsiteX0" fmla="*/ 2948 w 12647"/>
                  <a:gd name="connsiteY0" fmla="*/ 14360 h 15215"/>
                  <a:gd name="connsiteX1" fmla="*/ 0 w 12647"/>
                  <a:gd name="connsiteY1" fmla="*/ 15215 h 15215"/>
                  <a:gd name="connsiteX2" fmla="*/ 1046 w 12647"/>
                  <a:gd name="connsiteY2" fmla="*/ 856 h 15215"/>
                  <a:gd name="connsiteX3" fmla="*/ 4279 w 12647"/>
                  <a:gd name="connsiteY3" fmla="*/ 0 h 15215"/>
                  <a:gd name="connsiteX4" fmla="*/ 12648 w 12647"/>
                  <a:gd name="connsiteY4" fmla="*/ 11697 h 15215"/>
                  <a:gd name="connsiteX5" fmla="*/ 9700 w 12647"/>
                  <a:gd name="connsiteY5" fmla="*/ 12553 h 15215"/>
                  <a:gd name="connsiteX6" fmla="*/ 8083 w 12647"/>
                  <a:gd name="connsiteY6" fmla="*/ 10080 h 15215"/>
                  <a:gd name="connsiteX7" fmla="*/ 3233 w 12647"/>
                  <a:gd name="connsiteY7" fmla="*/ 11507 h 15215"/>
                  <a:gd name="connsiteX8" fmla="*/ 2948 w 12647"/>
                  <a:gd name="connsiteY8" fmla="*/ 14360 h 15215"/>
                  <a:gd name="connsiteX9" fmla="*/ 3233 w 12647"/>
                  <a:gd name="connsiteY9" fmla="*/ 8749 h 15215"/>
                  <a:gd name="connsiteX10" fmla="*/ 6657 w 12647"/>
                  <a:gd name="connsiteY10" fmla="*/ 7798 h 15215"/>
                  <a:gd name="connsiteX11" fmla="*/ 3519 w 12647"/>
                  <a:gd name="connsiteY11" fmla="*/ 3138 h 15215"/>
                  <a:gd name="connsiteX12" fmla="*/ 3233 w 12647"/>
                  <a:gd name="connsiteY12" fmla="*/ 8749 h 1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47" h="15215">
                    <a:moveTo>
                      <a:pt x="2948" y="14360"/>
                    </a:moveTo>
                    <a:lnTo>
                      <a:pt x="0" y="15215"/>
                    </a:lnTo>
                    <a:lnTo>
                      <a:pt x="1046" y="856"/>
                    </a:lnTo>
                    <a:lnTo>
                      <a:pt x="4279" y="0"/>
                    </a:lnTo>
                    <a:lnTo>
                      <a:pt x="12648" y="11697"/>
                    </a:lnTo>
                    <a:lnTo>
                      <a:pt x="9700" y="12553"/>
                    </a:lnTo>
                    <a:lnTo>
                      <a:pt x="8083" y="10080"/>
                    </a:lnTo>
                    <a:lnTo>
                      <a:pt x="3233" y="11507"/>
                    </a:lnTo>
                    <a:lnTo>
                      <a:pt x="2948" y="14360"/>
                    </a:lnTo>
                    <a:close/>
                    <a:moveTo>
                      <a:pt x="3233" y="8749"/>
                    </a:moveTo>
                    <a:lnTo>
                      <a:pt x="6657" y="7798"/>
                    </a:lnTo>
                    <a:lnTo>
                      <a:pt x="3519" y="3138"/>
                    </a:lnTo>
                    <a:lnTo>
                      <a:pt x="3233" y="874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2" name="Frihåndsform: figur 321">
                <a:extLst>
                  <a:ext uri="{FF2B5EF4-FFF2-40B4-BE49-F238E27FC236}">
                    <a16:creationId xmlns:a16="http://schemas.microsoft.com/office/drawing/2014/main" id="{7F56B131-D39D-4D0B-8770-FA742249DDD4}"/>
                  </a:ext>
                </a:extLst>
              </p:cNvPr>
              <p:cNvSpPr/>
              <p:nvPr/>
            </p:nvSpPr>
            <p:spPr>
              <a:xfrm>
                <a:off x="7276185" y="940107"/>
                <a:ext cx="13017" cy="15289"/>
              </a:xfrm>
              <a:custGeom>
                <a:avLst/>
                <a:gdLst>
                  <a:gd name="connsiteX0" fmla="*/ 2473 w 12838"/>
                  <a:gd name="connsiteY0" fmla="*/ 15311 h 15310"/>
                  <a:gd name="connsiteX1" fmla="*/ 0 w 12838"/>
                  <a:gd name="connsiteY1" fmla="*/ 13884 h 15310"/>
                  <a:gd name="connsiteX2" fmla="*/ 5516 w 12838"/>
                  <a:gd name="connsiteY2" fmla="*/ 4184 h 15310"/>
                  <a:gd name="connsiteX3" fmla="*/ 1902 w 12838"/>
                  <a:gd name="connsiteY3" fmla="*/ 2092 h 15310"/>
                  <a:gd name="connsiteX4" fmla="*/ 3138 w 12838"/>
                  <a:gd name="connsiteY4" fmla="*/ 0 h 15310"/>
                  <a:gd name="connsiteX5" fmla="*/ 12838 w 12838"/>
                  <a:gd name="connsiteY5" fmla="*/ 5706 h 15310"/>
                  <a:gd name="connsiteX6" fmla="*/ 11602 w 12838"/>
                  <a:gd name="connsiteY6" fmla="*/ 7798 h 15310"/>
                  <a:gd name="connsiteX7" fmla="*/ 7988 w 12838"/>
                  <a:gd name="connsiteY7" fmla="*/ 5611 h 1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38" h="15310">
                    <a:moveTo>
                      <a:pt x="2473" y="15311"/>
                    </a:moveTo>
                    <a:lnTo>
                      <a:pt x="0" y="13884"/>
                    </a:lnTo>
                    <a:lnTo>
                      <a:pt x="5516" y="4184"/>
                    </a:lnTo>
                    <a:lnTo>
                      <a:pt x="1902" y="2092"/>
                    </a:lnTo>
                    <a:lnTo>
                      <a:pt x="3138" y="0"/>
                    </a:lnTo>
                    <a:lnTo>
                      <a:pt x="12838" y="5706"/>
                    </a:lnTo>
                    <a:lnTo>
                      <a:pt x="11602" y="7798"/>
                    </a:lnTo>
                    <a:lnTo>
                      <a:pt x="7988" y="5611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3" name="Frihåndsform: figur 322">
                <a:extLst>
                  <a:ext uri="{FF2B5EF4-FFF2-40B4-BE49-F238E27FC236}">
                    <a16:creationId xmlns:a16="http://schemas.microsoft.com/office/drawing/2014/main" id="{1EAC6545-F4F4-4DD7-B274-3CCE1EC35120}"/>
                  </a:ext>
                </a:extLst>
              </p:cNvPr>
              <p:cNvSpPr/>
              <p:nvPr/>
            </p:nvSpPr>
            <p:spPr>
              <a:xfrm>
                <a:off x="7460351" y="907534"/>
                <a:ext cx="12727" cy="10351"/>
              </a:xfrm>
              <a:custGeom>
                <a:avLst/>
                <a:gdLst>
                  <a:gd name="connsiteX0" fmla="*/ 12553 w 12552"/>
                  <a:gd name="connsiteY0" fmla="*/ 8083 h 10365"/>
                  <a:gd name="connsiteX1" fmla="*/ 10841 w 12552"/>
                  <a:gd name="connsiteY1" fmla="*/ 10366 h 10365"/>
                  <a:gd name="connsiteX2" fmla="*/ 0 w 12552"/>
                  <a:gd name="connsiteY2" fmla="*/ 2282 h 10365"/>
                  <a:gd name="connsiteX3" fmla="*/ 1712 w 12552"/>
                  <a:gd name="connsiteY3" fmla="*/ 0 h 1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2" h="10365">
                    <a:moveTo>
                      <a:pt x="12553" y="8083"/>
                    </a:moveTo>
                    <a:lnTo>
                      <a:pt x="10841" y="10366"/>
                    </a:lnTo>
                    <a:lnTo>
                      <a:pt x="0" y="2282"/>
                    </a:lnTo>
                    <a:lnTo>
                      <a:pt x="1712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4" name="Frihåndsform: figur 323">
                <a:extLst>
                  <a:ext uri="{FF2B5EF4-FFF2-40B4-BE49-F238E27FC236}">
                    <a16:creationId xmlns:a16="http://schemas.microsoft.com/office/drawing/2014/main" id="{E1162C7E-CBBE-4477-ABAF-3A9A570B9D42}"/>
                  </a:ext>
                </a:extLst>
              </p:cNvPr>
              <p:cNvSpPr/>
              <p:nvPr/>
            </p:nvSpPr>
            <p:spPr>
              <a:xfrm>
                <a:off x="7414647" y="942102"/>
                <a:ext cx="11859" cy="16618"/>
              </a:xfrm>
              <a:custGeom>
                <a:avLst/>
                <a:gdLst>
                  <a:gd name="connsiteX0" fmla="*/ 9034 w 11696"/>
                  <a:gd name="connsiteY0" fmla="*/ 15215 h 16641"/>
                  <a:gd name="connsiteX1" fmla="*/ 6467 w 11696"/>
                  <a:gd name="connsiteY1" fmla="*/ 16642 h 16641"/>
                  <a:gd name="connsiteX2" fmla="*/ 0 w 11696"/>
                  <a:gd name="connsiteY2" fmla="*/ 4755 h 16641"/>
                  <a:gd name="connsiteX3" fmla="*/ 8654 w 11696"/>
                  <a:gd name="connsiteY3" fmla="*/ 0 h 16641"/>
                  <a:gd name="connsiteX4" fmla="*/ 9890 w 11696"/>
                  <a:gd name="connsiteY4" fmla="*/ 2187 h 16641"/>
                  <a:gd name="connsiteX5" fmla="*/ 3709 w 11696"/>
                  <a:gd name="connsiteY5" fmla="*/ 5516 h 16641"/>
                  <a:gd name="connsiteX6" fmla="*/ 5230 w 11696"/>
                  <a:gd name="connsiteY6" fmla="*/ 8178 h 16641"/>
                  <a:gd name="connsiteX7" fmla="*/ 10556 w 11696"/>
                  <a:gd name="connsiteY7" fmla="*/ 5230 h 16641"/>
                  <a:gd name="connsiteX8" fmla="*/ 11697 w 11696"/>
                  <a:gd name="connsiteY8" fmla="*/ 7418 h 16641"/>
                  <a:gd name="connsiteX9" fmla="*/ 6276 w 11696"/>
                  <a:gd name="connsiteY9" fmla="*/ 10270 h 1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96" h="16641">
                    <a:moveTo>
                      <a:pt x="9034" y="15215"/>
                    </a:moveTo>
                    <a:lnTo>
                      <a:pt x="6467" y="16642"/>
                    </a:lnTo>
                    <a:lnTo>
                      <a:pt x="0" y="4755"/>
                    </a:lnTo>
                    <a:lnTo>
                      <a:pt x="8654" y="0"/>
                    </a:lnTo>
                    <a:lnTo>
                      <a:pt x="9890" y="2187"/>
                    </a:lnTo>
                    <a:lnTo>
                      <a:pt x="3709" y="5516"/>
                    </a:lnTo>
                    <a:lnTo>
                      <a:pt x="5230" y="8178"/>
                    </a:lnTo>
                    <a:lnTo>
                      <a:pt x="10556" y="5230"/>
                    </a:lnTo>
                    <a:lnTo>
                      <a:pt x="11697" y="7418"/>
                    </a:lnTo>
                    <a:lnTo>
                      <a:pt x="6276" y="1027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5" name="Frihåndsform: figur 324">
                <a:extLst>
                  <a:ext uri="{FF2B5EF4-FFF2-40B4-BE49-F238E27FC236}">
                    <a16:creationId xmlns:a16="http://schemas.microsoft.com/office/drawing/2014/main" id="{9680A975-817F-4D62-BFCD-245690EA495A}"/>
                  </a:ext>
                </a:extLst>
              </p:cNvPr>
              <p:cNvSpPr/>
              <p:nvPr/>
            </p:nvSpPr>
            <p:spPr>
              <a:xfrm>
                <a:off x="7365858" y="959197"/>
                <a:ext cx="11570" cy="14245"/>
              </a:xfrm>
              <a:custGeom>
                <a:avLst/>
                <a:gdLst>
                  <a:gd name="connsiteX0" fmla="*/ 8559 w 11411"/>
                  <a:gd name="connsiteY0" fmla="*/ 13979 h 14264"/>
                  <a:gd name="connsiteX1" fmla="*/ 5706 w 11411"/>
                  <a:gd name="connsiteY1" fmla="*/ 14265 h 14264"/>
                  <a:gd name="connsiteX2" fmla="*/ 4374 w 11411"/>
                  <a:gd name="connsiteY2" fmla="*/ 3233 h 14264"/>
                  <a:gd name="connsiteX3" fmla="*/ 285 w 11411"/>
                  <a:gd name="connsiteY3" fmla="*/ 3709 h 14264"/>
                  <a:gd name="connsiteX4" fmla="*/ 0 w 11411"/>
                  <a:gd name="connsiteY4" fmla="*/ 1331 h 14264"/>
                  <a:gd name="connsiteX5" fmla="*/ 11126 w 11411"/>
                  <a:gd name="connsiteY5" fmla="*/ 0 h 14264"/>
                  <a:gd name="connsiteX6" fmla="*/ 11412 w 11411"/>
                  <a:gd name="connsiteY6" fmla="*/ 2377 h 14264"/>
                  <a:gd name="connsiteX7" fmla="*/ 7227 w 11411"/>
                  <a:gd name="connsiteY7" fmla="*/ 2853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1" h="14264">
                    <a:moveTo>
                      <a:pt x="8559" y="13979"/>
                    </a:moveTo>
                    <a:lnTo>
                      <a:pt x="5706" y="14265"/>
                    </a:lnTo>
                    <a:lnTo>
                      <a:pt x="4374" y="3233"/>
                    </a:lnTo>
                    <a:lnTo>
                      <a:pt x="285" y="3709"/>
                    </a:lnTo>
                    <a:lnTo>
                      <a:pt x="0" y="1331"/>
                    </a:lnTo>
                    <a:lnTo>
                      <a:pt x="11126" y="0"/>
                    </a:lnTo>
                    <a:lnTo>
                      <a:pt x="11412" y="2377"/>
                    </a:lnTo>
                    <a:lnTo>
                      <a:pt x="7227" y="285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26" name="dasdasda">
                <a:extLst>
                  <a:ext uri="{FF2B5EF4-FFF2-40B4-BE49-F238E27FC236}">
                    <a16:creationId xmlns:a16="http://schemas.microsoft.com/office/drawing/2014/main" id="{CA3A0E25-354D-459D-B652-D9F8235C3590}"/>
                  </a:ext>
                </a:extLst>
              </p:cNvPr>
              <p:cNvGrpSpPr/>
              <p:nvPr/>
            </p:nvGrpSpPr>
            <p:grpSpPr>
              <a:xfrm>
                <a:off x="7299630" y="954068"/>
                <a:ext cx="40604" cy="19028"/>
                <a:chOff x="10151839" y="1041976"/>
                <a:chExt cx="40046" cy="19054"/>
              </a:xfrm>
              <a:solidFill>
                <a:srgbClr val="EBEBEB"/>
              </a:solidFill>
            </p:grpSpPr>
            <p:sp>
              <p:nvSpPr>
                <p:cNvPr id="357" name="Frihåndsform: figur 356">
                  <a:extLst>
                    <a:ext uri="{FF2B5EF4-FFF2-40B4-BE49-F238E27FC236}">
                      <a16:creationId xmlns:a16="http://schemas.microsoft.com/office/drawing/2014/main" id="{E95D4CB4-94AB-4A97-A23E-0697F620B68C}"/>
                    </a:ext>
                  </a:extLst>
                </p:cNvPr>
                <p:cNvSpPr/>
                <p:nvPr/>
              </p:nvSpPr>
              <p:spPr>
                <a:xfrm>
                  <a:off x="10180513" y="1046766"/>
                  <a:ext cx="11371" cy="14264"/>
                </a:xfrm>
                <a:custGeom>
                  <a:avLst/>
                  <a:gdLst>
                    <a:gd name="connsiteX0" fmla="*/ 2693 w 11371"/>
                    <a:gd name="connsiteY0" fmla="*/ 9569 h 14264"/>
                    <a:gd name="connsiteX1" fmla="*/ 5356 w 11371"/>
                    <a:gd name="connsiteY1" fmla="*/ 12042 h 14264"/>
                    <a:gd name="connsiteX2" fmla="*/ 8399 w 11371"/>
                    <a:gd name="connsiteY2" fmla="*/ 10615 h 14264"/>
                    <a:gd name="connsiteX3" fmla="*/ 6117 w 11371"/>
                    <a:gd name="connsiteY3" fmla="*/ 8618 h 14264"/>
                    <a:gd name="connsiteX4" fmla="*/ 4690 w 11371"/>
                    <a:gd name="connsiteY4" fmla="*/ 8048 h 14264"/>
                    <a:gd name="connsiteX5" fmla="*/ 791 w 11371"/>
                    <a:gd name="connsiteY5" fmla="*/ 3578 h 14264"/>
                    <a:gd name="connsiteX6" fmla="*/ 6497 w 11371"/>
                    <a:gd name="connsiteY6" fmla="*/ 60 h 14264"/>
                    <a:gd name="connsiteX7" fmla="*/ 11347 w 11371"/>
                    <a:gd name="connsiteY7" fmla="*/ 5005 h 14264"/>
                    <a:gd name="connsiteX8" fmla="*/ 8589 w 11371"/>
                    <a:gd name="connsiteY8" fmla="*/ 4719 h 14264"/>
                    <a:gd name="connsiteX9" fmla="*/ 6022 w 11371"/>
                    <a:gd name="connsiteY9" fmla="*/ 2437 h 14264"/>
                    <a:gd name="connsiteX10" fmla="*/ 3454 w 11371"/>
                    <a:gd name="connsiteY10" fmla="*/ 3769 h 14264"/>
                    <a:gd name="connsiteX11" fmla="*/ 4785 w 11371"/>
                    <a:gd name="connsiteY11" fmla="*/ 5290 h 14264"/>
                    <a:gd name="connsiteX12" fmla="*/ 8019 w 11371"/>
                    <a:gd name="connsiteY12" fmla="*/ 6431 h 14264"/>
                    <a:gd name="connsiteX13" fmla="*/ 11252 w 11371"/>
                    <a:gd name="connsiteY13" fmla="*/ 10425 h 14264"/>
                    <a:gd name="connsiteX14" fmla="*/ 5356 w 11371"/>
                    <a:gd name="connsiteY14" fmla="*/ 14229 h 14264"/>
                    <a:gd name="connsiteX15" fmla="*/ 31 w 11371"/>
                    <a:gd name="connsiteY15" fmla="*/ 9094 h 14264"/>
                    <a:gd name="connsiteX16" fmla="*/ 2693 w 11371"/>
                    <a:gd name="connsiteY16" fmla="*/ 9569 h 1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371" h="14264">
                      <a:moveTo>
                        <a:pt x="2693" y="9569"/>
                      </a:moveTo>
                      <a:cubicBezTo>
                        <a:pt x="2598" y="10330"/>
                        <a:pt x="2788" y="11757"/>
                        <a:pt x="5356" y="12042"/>
                      </a:cubicBezTo>
                      <a:cubicBezTo>
                        <a:pt x="6687" y="12137"/>
                        <a:pt x="8304" y="12042"/>
                        <a:pt x="8399" y="10615"/>
                      </a:cubicBezTo>
                      <a:cubicBezTo>
                        <a:pt x="8494" y="9569"/>
                        <a:pt x="7543" y="9189"/>
                        <a:pt x="6117" y="8618"/>
                      </a:cubicBezTo>
                      <a:lnTo>
                        <a:pt x="4690" y="8048"/>
                      </a:lnTo>
                      <a:cubicBezTo>
                        <a:pt x="2503" y="7287"/>
                        <a:pt x="411" y="6526"/>
                        <a:pt x="791" y="3578"/>
                      </a:cubicBezTo>
                      <a:cubicBezTo>
                        <a:pt x="982" y="2057"/>
                        <a:pt x="2123" y="-416"/>
                        <a:pt x="6497" y="60"/>
                      </a:cubicBezTo>
                      <a:cubicBezTo>
                        <a:pt x="10681" y="535"/>
                        <a:pt x="11537" y="3388"/>
                        <a:pt x="11347" y="5005"/>
                      </a:cubicBezTo>
                      <a:lnTo>
                        <a:pt x="8589" y="4719"/>
                      </a:lnTo>
                      <a:cubicBezTo>
                        <a:pt x="8589" y="4149"/>
                        <a:pt x="8494" y="2722"/>
                        <a:pt x="6022" y="2437"/>
                      </a:cubicBezTo>
                      <a:cubicBezTo>
                        <a:pt x="4976" y="2247"/>
                        <a:pt x="3549" y="2532"/>
                        <a:pt x="3454" y="3769"/>
                      </a:cubicBezTo>
                      <a:cubicBezTo>
                        <a:pt x="3359" y="4815"/>
                        <a:pt x="4215" y="5195"/>
                        <a:pt x="4785" y="5290"/>
                      </a:cubicBezTo>
                      <a:lnTo>
                        <a:pt x="8019" y="6431"/>
                      </a:lnTo>
                      <a:cubicBezTo>
                        <a:pt x="9826" y="7097"/>
                        <a:pt x="11537" y="8048"/>
                        <a:pt x="11252" y="10425"/>
                      </a:cubicBezTo>
                      <a:cubicBezTo>
                        <a:pt x="10777" y="14514"/>
                        <a:pt x="6497" y="14324"/>
                        <a:pt x="5356" y="14229"/>
                      </a:cubicBezTo>
                      <a:cubicBezTo>
                        <a:pt x="411" y="13659"/>
                        <a:pt x="-160" y="10711"/>
                        <a:pt x="31" y="9094"/>
                      </a:cubicBezTo>
                      <a:lnTo>
                        <a:pt x="2693" y="95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8" name="Frihåndsform: figur 357">
                  <a:extLst>
                    <a:ext uri="{FF2B5EF4-FFF2-40B4-BE49-F238E27FC236}">
                      <a16:creationId xmlns:a16="http://schemas.microsoft.com/office/drawing/2014/main" id="{8F8E8EA5-DA80-4027-A586-B27ECFCD9A1C}"/>
                    </a:ext>
                  </a:extLst>
                </p:cNvPr>
                <p:cNvSpPr/>
                <p:nvPr/>
              </p:nvSpPr>
              <p:spPr>
                <a:xfrm>
                  <a:off x="10151839" y="1041976"/>
                  <a:ext cx="11682" cy="13021"/>
                </a:xfrm>
                <a:custGeom>
                  <a:avLst/>
                  <a:gdLst>
                    <a:gd name="connsiteX0" fmla="*/ 8735 w 11682"/>
                    <a:gd name="connsiteY0" fmla="*/ 9985 h 13021"/>
                    <a:gd name="connsiteX1" fmla="*/ 3314 w 11682"/>
                    <a:gd name="connsiteY1" fmla="*/ 12648 h 13021"/>
                    <a:gd name="connsiteX2" fmla="*/ 652 w 11682"/>
                    <a:gd name="connsiteY2" fmla="*/ 6086 h 13021"/>
                    <a:gd name="connsiteX3" fmla="*/ 3219 w 11682"/>
                    <a:gd name="connsiteY3" fmla="*/ 6942 h 13021"/>
                    <a:gd name="connsiteX4" fmla="*/ 3790 w 11682"/>
                    <a:gd name="connsiteY4" fmla="*/ 10461 h 13021"/>
                    <a:gd name="connsiteX5" fmla="*/ 5882 w 11682"/>
                    <a:gd name="connsiteY5" fmla="*/ 9129 h 13021"/>
                    <a:gd name="connsiteX6" fmla="*/ 8925 w 11682"/>
                    <a:gd name="connsiteY6" fmla="*/ 0 h 13021"/>
                    <a:gd name="connsiteX7" fmla="*/ 11683 w 11682"/>
                    <a:gd name="connsiteY7" fmla="*/ 856 h 13021"/>
                    <a:gd name="connsiteX8" fmla="*/ 8735 w 11682"/>
                    <a:gd name="connsiteY8" fmla="*/ 9985 h 13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82" h="13021">
                      <a:moveTo>
                        <a:pt x="8735" y="9985"/>
                      </a:moveTo>
                      <a:cubicBezTo>
                        <a:pt x="7784" y="12743"/>
                        <a:pt x="5882" y="13599"/>
                        <a:pt x="3314" y="12648"/>
                      </a:cubicBezTo>
                      <a:cubicBezTo>
                        <a:pt x="-1060" y="11221"/>
                        <a:pt x="-109" y="8464"/>
                        <a:pt x="652" y="6086"/>
                      </a:cubicBezTo>
                      <a:lnTo>
                        <a:pt x="3219" y="6942"/>
                      </a:lnTo>
                      <a:cubicBezTo>
                        <a:pt x="2554" y="8939"/>
                        <a:pt x="2363" y="9985"/>
                        <a:pt x="3790" y="10461"/>
                      </a:cubicBezTo>
                      <a:cubicBezTo>
                        <a:pt x="5216" y="10936"/>
                        <a:pt x="5597" y="10080"/>
                        <a:pt x="5882" y="9129"/>
                      </a:cubicBezTo>
                      <a:lnTo>
                        <a:pt x="8925" y="0"/>
                      </a:lnTo>
                      <a:lnTo>
                        <a:pt x="11683" y="856"/>
                      </a:lnTo>
                      <a:lnTo>
                        <a:pt x="8735" y="9985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27" name="Frihåndsform: figur 326">
                <a:extLst>
                  <a:ext uri="{FF2B5EF4-FFF2-40B4-BE49-F238E27FC236}">
                    <a16:creationId xmlns:a16="http://schemas.microsoft.com/office/drawing/2014/main" id="{B0F0D0E3-9F59-492F-B05E-9D93E20A390D}"/>
                  </a:ext>
                </a:extLst>
              </p:cNvPr>
              <p:cNvSpPr/>
              <p:nvPr/>
            </p:nvSpPr>
            <p:spPr>
              <a:xfrm>
                <a:off x="7336931" y="766982"/>
                <a:ext cx="11185" cy="21557"/>
              </a:xfrm>
              <a:custGeom>
                <a:avLst/>
                <a:gdLst>
                  <a:gd name="connsiteX0" fmla="*/ 0 w 11031"/>
                  <a:gd name="connsiteY0" fmla="*/ 21587 h 21586"/>
                  <a:gd name="connsiteX1" fmla="*/ 761 w 11031"/>
                  <a:gd name="connsiteY1" fmla="*/ 0 h 21586"/>
                  <a:gd name="connsiteX2" fmla="*/ 8844 w 11031"/>
                  <a:gd name="connsiteY2" fmla="*/ 8369 h 21586"/>
                  <a:gd name="connsiteX3" fmla="*/ 11031 w 11031"/>
                  <a:gd name="connsiteY3" fmla="*/ 10556 h 2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31" h="21586">
                    <a:moveTo>
                      <a:pt x="0" y="21587"/>
                    </a:moveTo>
                    <a:lnTo>
                      <a:pt x="761" y="0"/>
                    </a:lnTo>
                    <a:lnTo>
                      <a:pt x="8844" y="8369"/>
                    </a:lnTo>
                    <a:lnTo>
                      <a:pt x="11031" y="1055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8" name="Frihåndsform: figur 327">
                <a:extLst>
                  <a:ext uri="{FF2B5EF4-FFF2-40B4-BE49-F238E27FC236}">
                    <a16:creationId xmlns:a16="http://schemas.microsoft.com/office/drawing/2014/main" id="{63CFD028-7069-446C-9417-D34B684D415F}"/>
                  </a:ext>
                </a:extLst>
              </p:cNvPr>
              <p:cNvSpPr/>
              <p:nvPr/>
            </p:nvSpPr>
            <p:spPr>
              <a:xfrm>
                <a:off x="7344067" y="960526"/>
                <a:ext cx="11377" cy="13674"/>
              </a:xfrm>
              <a:custGeom>
                <a:avLst/>
                <a:gdLst>
                  <a:gd name="connsiteX0" fmla="*/ 6752 w 11221"/>
                  <a:gd name="connsiteY0" fmla="*/ 13694 h 13693"/>
                  <a:gd name="connsiteX1" fmla="*/ 3899 w 11221"/>
                  <a:gd name="connsiteY1" fmla="*/ 13694 h 13693"/>
                  <a:gd name="connsiteX2" fmla="*/ 4089 w 11221"/>
                  <a:gd name="connsiteY2" fmla="*/ 2473 h 13693"/>
                  <a:gd name="connsiteX3" fmla="*/ 0 w 11221"/>
                  <a:gd name="connsiteY3" fmla="*/ 2473 h 13693"/>
                  <a:gd name="connsiteX4" fmla="*/ 0 w 11221"/>
                  <a:gd name="connsiteY4" fmla="*/ 0 h 13693"/>
                  <a:gd name="connsiteX5" fmla="*/ 11221 w 11221"/>
                  <a:gd name="connsiteY5" fmla="*/ 285 h 13693"/>
                  <a:gd name="connsiteX6" fmla="*/ 11221 w 11221"/>
                  <a:gd name="connsiteY6" fmla="*/ 2663 h 13693"/>
                  <a:gd name="connsiteX7" fmla="*/ 7037 w 11221"/>
                  <a:gd name="connsiteY7" fmla="*/ 2568 h 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21" h="13693">
                    <a:moveTo>
                      <a:pt x="6752" y="13694"/>
                    </a:moveTo>
                    <a:lnTo>
                      <a:pt x="3899" y="13694"/>
                    </a:lnTo>
                    <a:lnTo>
                      <a:pt x="4089" y="2473"/>
                    </a:lnTo>
                    <a:lnTo>
                      <a:pt x="0" y="2473"/>
                    </a:lnTo>
                    <a:lnTo>
                      <a:pt x="0" y="0"/>
                    </a:lnTo>
                    <a:lnTo>
                      <a:pt x="11221" y="285"/>
                    </a:lnTo>
                    <a:lnTo>
                      <a:pt x="11221" y="2663"/>
                    </a:lnTo>
                    <a:lnTo>
                      <a:pt x="7037" y="256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9" name="Frihåndsform: figur 328">
                <a:extLst>
                  <a:ext uri="{FF2B5EF4-FFF2-40B4-BE49-F238E27FC236}">
                    <a16:creationId xmlns:a16="http://schemas.microsoft.com/office/drawing/2014/main" id="{7BEE8236-44E9-4B78-8E31-C0271BB18C02}"/>
                  </a:ext>
                </a:extLst>
              </p:cNvPr>
              <p:cNvSpPr/>
              <p:nvPr/>
            </p:nvSpPr>
            <p:spPr>
              <a:xfrm>
                <a:off x="7358337" y="768026"/>
                <a:ext cx="10895" cy="21747"/>
              </a:xfrm>
              <a:custGeom>
                <a:avLst/>
                <a:gdLst>
                  <a:gd name="connsiteX0" fmla="*/ 9985 w 10745"/>
                  <a:gd name="connsiteY0" fmla="*/ 0 h 21777"/>
                  <a:gd name="connsiteX1" fmla="*/ 10746 w 10745"/>
                  <a:gd name="connsiteY1" fmla="*/ 21777 h 21777"/>
                  <a:gd name="connsiteX2" fmla="*/ 3519 w 10745"/>
                  <a:gd name="connsiteY2" fmla="*/ 14265 h 21777"/>
                  <a:gd name="connsiteX3" fmla="*/ 0 w 10745"/>
                  <a:gd name="connsiteY3" fmla="*/ 10746 h 2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5" h="21777">
                    <a:moveTo>
                      <a:pt x="9985" y="0"/>
                    </a:moveTo>
                    <a:lnTo>
                      <a:pt x="10746" y="21777"/>
                    </a:lnTo>
                    <a:lnTo>
                      <a:pt x="3519" y="14265"/>
                    </a:lnTo>
                    <a:lnTo>
                      <a:pt x="0" y="1074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30" name="dasdasda">
                <a:extLst>
                  <a:ext uri="{FF2B5EF4-FFF2-40B4-BE49-F238E27FC236}">
                    <a16:creationId xmlns:a16="http://schemas.microsoft.com/office/drawing/2014/main" id="{91B64994-09C1-44CE-93A4-1C0263FC3ACE}"/>
                  </a:ext>
                </a:extLst>
              </p:cNvPr>
              <p:cNvGrpSpPr/>
              <p:nvPr/>
            </p:nvGrpSpPr>
            <p:grpSpPr>
              <a:xfrm>
                <a:off x="7260854" y="614368"/>
                <a:ext cx="185227" cy="239128"/>
                <a:chOff x="10113596" y="701814"/>
                <a:chExt cx="182681" cy="239453"/>
              </a:xfrm>
              <a:solidFill>
                <a:srgbClr val="EBEBEB"/>
              </a:solidFill>
            </p:grpSpPr>
            <p:sp>
              <p:nvSpPr>
                <p:cNvPr id="341" name="Frihåndsform: figur 340">
                  <a:extLst>
                    <a:ext uri="{FF2B5EF4-FFF2-40B4-BE49-F238E27FC236}">
                      <a16:creationId xmlns:a16="http://schemas.microsoft.com/office/drawing/2014/main" id="{53DA917F-36C5-47CB-A13D-5C4BBDAA7942}"/>
                    </a:ext>
                  </a:extLst>
                </p:cNvPr>
                <p:cNvSpPr/>
                <p:nvPr/>
              </p:nvSpPr>
              <p:spPr>
                <a:xfrm>
                  <a:off x="10239694" y="901993"/>
                  <a:ext cx="9604" cy="9344"/>
                </a:xfrm>
                <a:custGeom>
                  <a:avLst/>
                  <a:gdLst>
                    <a:gd name="connsiteX0" fmla="*/ 475 w 9604"/>
                    <a:gd name="connsiteY0" fmla="*/ 8939 h 9344"/>
                    <a:gd name="connsiteX1" fmla="*/ 0 w 9604"/>
                    <a:gd name="connsiteY1" fmla="*/ 7798 h 9344"/>
                    <a:gd name="connsiteX2" fmla="*/ 2948 w 9604"/>
                    <a:gd name="connsiteY2" fmla="*/ 2853 h 9344"/>
                    <a:gd name="connsiteX3" fmla="*/ 7893 w 9604"/>
                    <a:gd name="connsiteY3" fmla="*/ 0 h 9344"/>
                    <a:gd name="connsiteX4" fmla="*/ 9129 w 9604"/>
                    <a:gd name="connsiteY4" fmla="*/ 476 h 9344"/>
                    <a:gd name="connsiteX5" fmla="*/ 9605 w 9604"/>
                    <a:gd name="connsiteY5" fmla="*/ 1617 h 9344"/>
                    <a:gd name="connsiteX6" fmla="*/ 6657 w 9604"/>
                    <a:gd name="connsiteY6" fmla="*/ 6562 h 9344"/>
                    <a:gd name="connsiteX7" fmla="*/ 1807 w 9604"/>
                    <a:gd name="connsiteY7" fmla="*/ 9320 h 9344"/>
                    <a:gd name="connsiteX8" fmla="*/ 475 w 9604"/>
                    <a:gd name="connsiteY8" fmla="*/ 8939 h 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04" h="9344">
                      <a:moveTo>
                        <a:pt x="475" y="8939"/>
                      </a:moveTo>
                      <a:cubicBezTo>
                        <a:pt x="190" y="8559"/>
                        <a:pt x="0" y="8178"/>
                        <a:pt x="0" y="7798"/>
                      </a:cubicBezTo>
                      <a:cubicBezTo>
                        <a:pt x="0" y="6657"/>
                        <a:pt x="951" y="4850"/>
                        <a:pt x="2948" y="2853"/>
                      </a:cubicBezTo>
                      <a:cubicBezTo>
                        <a:pt x="4850" y="951"/>
                        <a:pt x="6657" y="0"/>
                        <a:pt x="7893" y="0"/>
                      </a:cubicBezTo>
                      <a:cubicBezTo>
                        <a:pt x="8369" y="0"/>
                        <a:pt x="8749" y="95"/>
                        <a:pt x="9129" y="476"/>
                      </a:cubicBezTo>
                      <a:cubicBezTo>
                        <a:pt x="9415" y="856"/>
                        <a:pt x="9605" y="1141"/>
                        <a:pt x="9605" y="1617"/>
                      </a:cubicBezTo>
                      <a:cubicBezTo>
                        <a:pt x="9605" y="2853"/>
                        <a:pt x="8654" y="4660"/>
                        <a:pt x="6657" y="6562"/>
                      </a:cubicBezTo>
                      <a:cubicBezTo>
                        <a:pt x="4755" y="8369"/>
                        <a:pt x="2948" y="9320"/>
                        <a:pt x="1807" y="9320"/>
                      </a:cubicBezTo>
                      <a:cubicBezTo>
                        <a:pt x="1236" y="9415"/>
                        <a:pt x="761" y="9224"/>
                        <a:pt x="475" y="893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2" name="Frihåndsform: figur 341">
                  <a:extLst>
                    <a:ext uri="{FF2B5EF4-FFF2-40B4-BE49-F238E27FC236}">
                      <a16:creationId xmlns:a16="http://schemas.microsoft.com/office/drawing/2014/main" id="{A5450DC2-4B94-46AB-9166-5164B0E1F323}"/>
                    </a:ext>
                  </a:extLst>
                </p:cNvPr>
                <p:cNvSpPr/>
                <p:nvPr/>
              </p:nvSpPr>
              <p:spPr>
                <a:xfrm>
                  <a:off x="10287528" y="719217"/>
                  <a:ext cx="8748" cy="11696"/>
                </a:xfrm>
                <a:custGeom>
                  <a:avLst/>
                  <a:gdLst>
                    <a:gd name="connsiteX0" fmla="*/ 0 w 8748"/>
                    <a:gd name="connsiteY0" fmla="*/ 8559 h 11696"/>
                    <a:gd name="connsiteX1" fmla="*/ 2187 w 8748"/>
                    <a:gd name="connsiteY1" fmla="*/ 0 h 11696"/>
                    <a:gd name="connsiteX2" fmla="*/ 5611 w 8748"/>
                    <a:gd name="connsiteY2" fmla="*/ 1522 h 11696"/>
                    <a:gd name="connsiteX3" fmla="*/ 8749 w 8748"/>
                    <a:gd name="connsiteY3" fmla="*/ 3043 h 11696"/>
                    <a:gd name="connsiteX4" fmla="*/ 6657 w 8748"/>
                    <a:gd name="connsiteY4" fmla="*/ 11697 h 11696"/>
                    <a:gd name="connsiteX5" fmla="*/ 3233 w 8748"/>
                    <a:gd name="connsiteY5" fmla="*/ 9985 h 11696"/>
                    <a:gd name="connsiteX6" fmla="*/ 0 w 8748"/>
                    <a:gd name="connsiteY6" fmla="*/ 8559 h 1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8" h="11696">
                      <a:moveTo>
                        <a:pt x="0" y="8559"/>
                      </a:moveTo>
                      <a:lnTo>
                        <a:pt x="2187" y="0"/>
                      </a:lnTo>
                      <a:cubicBezTo>
                        <a:pt x="3709" y="666"/>
                        <a:pt x="5135" y="1331"/>
                        <a:pt x="5611" y="1522"/>
                      </a:cubicBezTo>
                      <a:cubicBezTo>
                        <a:pt x="6181" y="1807"/>
                        <a:pt x="7418" y="2377"/>
                        <a:pt x="8749" y="3043"/>
                      </a:cubicBezTo>
                      <a:lnTo>
                        <a:pt x="6657" y="11697"/>
                      </a:lnTo>
                      <a:cubicBezTo>
                        <a:pt x="5230" y="11031"/>
                        <a:pt x="3804" y="10270"/>
                        <a:pt x="3233" y="9985"/>
                      </a:cubicBezTo>
                      <a:cubicBezTo>
                        <a:pt x="2758" y="9795"/>
                        <a:pt x="1426" y="9129"/>
                        <a:pt x="0" y="855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3" name="Frihåndsform: figur 342">
                  <a:extLst>
                    <a:ext uri="{FF2B5EF4-FFF2-40B4-BE49-F238E27FC236}">
                      <a16:creationId xmlns:a16="http://schemas.microsoft.com/office/drawing/2014/main" id="{1E367A42-9241-4D3A-ADF6-FFE583DF880F}"/>
                    </a:ext>
                  </a:extLst>
                </p:cNvPr>
                <p:cNvSpPr/>
                <p:nvPr/>
              </p:nvSpPr>
              <p:spPr>
                <a:xfrm>
                  <a:off x="10113596" y="719597"/>
                  <a:ext cx="8653" cy="11221"/>
                </a:xfrm>
                <a:custGeom>
                  <a:avLst/>
                  <a:gdLst>
                    <a:gd name="connsiteX0" fmla="*/ 6562 w 8653"/>
                    <a:gd name="connsiteY0" fmla="*/ 0 h 11221"/>
                    <a:gd name="connsiteX1" fmla="*/ 8654 w 8653"/>
                    <a:gd name="connsiteY1" fmla="*/ 8083 h 11221"/>
                    <a:gd name="connsiteX2" fmla="*/ 4850 w 8653"/>
                    <a:gd name="connsiteY2" fmla="*/ 9795 h 11221"/>
                    <a:gd name="connsiteX3" fmla="*/ 1997 w 8653"/>
                    <a:gd name="connsiteY3" fmla="*/ 11221 h 11221"/>
                    <a:gd name="connsiteX4" fmla="*/ 0 w 8653"/>
                    <a:gd name="connsiteY4" fmla="*/ 3138 h 11221"/>
                    <a:gd name="connsiteX5" fmla="*/ 3614 w 8653"/>
                    <a:gd name="connsiteY5" fmla="*/ 1331 h 11221"/>
                    <a:gd name="connsiteX6" fmla="*/ 6562 w 8653"/>
                    <a:gd name="connsiteY6" fmla="*/ 0 h 11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53" h="11221">
                      <a:moveTo>
                        <a:pt x="6562" y="0"/>
                      </a:moveTo>
                      <a:lnTo>
                        <a:pt x="8654" y="8083"/>
                      </a:lnTo>
                      <a:cubicBezTo>
                        <a:pt x="7037" y="8749"/>
                        <a:pt x="5516" y="9510"/>
                        <a:pt x="4850" y="9795"/>
                      </a:cubicBezTo>
                      <a:cubicBezTo>
                        <a:pt x="4374" y="10080"/>
                        <a:pt x="3233" y="10556"/>
                        <a:pt x="1997" y="11221"/>
                      </a:cubicBezTo>
                      <a:lnTo>
                        <a:pt x="0" y="3138"/>
                      </a:lnTo>
                      <a:cubicBezTo>
                        <a:pt x="1522" y="2377"/>
                        <a:pt x="3043" y="1617"/>
                        <a:pt x="3614" y="1331"/>
                      </a:cubicBezTo>
                      <a:cubicBezTo>
                        <a:pt x="4089" y="1046"/>
                        <a:pt x="5230" y="475"/>
                        <a:pt x="6562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4" name="Frihåndsform: figur 343">
                  <a:extLst>
                    <a:ext uri="{FF2B5EF4-FFF2-40B4-BE49-F238E27FC236}">
                      <a16:creationId xmlns:a16="http://schemas.microsoft.com/office/drawing/2014/main" id="{954557FB-BC16-4DAD-ADD8-4A0ABE99A50C}"/>
                    </a:ext>
                  </a:extLst>
                </p:cNvPr>
                <p:cNvSpPr/>
                <p:nvPr/>
              </p:nvSpPr>
              <p:spPr>
                <a:xfrm>
                  <a:off x="10257382" y="708281"/>
                  <a:ext cx="8273" cy="10460"/>
                </a:xfrm>
                <a:custGeom>
                  <a:avLst/>
                  <a:gdLst>
                    <a:gd name="connsiteX0" fmla="*/ 0 w 8273"/>
                    <a:gd name="connsiteY0" fmla="*/ 8464 h 10460"/>
                    <a:gd name="connsiteX1" fmla="*/ 1236 w 8273"/>
                    <a:gd name="connsiteY1" fmla="*/ 0 h 10460"/>
                    <a:gd name="connsiteX2" fmla="*/ 5040 w 8273"/>
                    <a:gd name="connsiteY2" fmla="*/ 951 h 10460"/>
                    <a:gd name="connsiteX3" fmla="*/ 8273 w 8273"/>
                    <a:gd name="connsiteY3" fmla="*/ 1902 h 10460"/>
                    <a:gd name="connsiteX4" fmla="*/ 6847 w 8273"/>
                    <a:gd name="connsiteY4" fmla="*/ 10461 h 10460"/>
                    <a:gd name="connsiteX5" fmla="*/ 0 w 8273"/>
                    <a:gd name="connsiteY5" fmla="*/ 8464 h 10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73" h="10460">
                      <a:moveTo>
                        <a:pt x="0" y="8464"/>
                      </a:moveTo>
                      <a:lnTo>
                        <a:pt x="1236" y="0"/>
                      </a:lnTo>
                      <a:cubicBezTo>
                        <a:pt x="3043" y="475"/>
                        <a:pt x="4565" y="856"/>
                        <a:pt x="5040" y="951"/>
                      </a:cubicBezTo>
                      <a:cubicBezTo>
                        <a:pt x="5611" y="1141"/>
                        <a:pt x="6942" y="1522"/>
                        <a:pt x="8273" y="1902"/>
                      </a:cubicBezTo>
                      <a:lnTo>
                        <a:pt x="6847" y="10461"/>
                      </a:lnTo>
                      <a:cubicBezTo>
                        <a:pt x="4374" y="9795"/>
                        <a:pt x="1331" y="8844"/>
                        <a:pt x="0" y="846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5" name="Frihåndsform: figur 344">
                  <a:extLst>
                    <a:ext uri="{FF2B5EF4-FFF2-40B4-BE49-F238E27FC236}">
                      <a16:creationId xmlns:a16="http://schemas.microsoft.com/office/drawing/2014/main" id="{B7CC0399-54F6-4571-A28E-D4619B8747DC}"/>
                    </a:ext>
                  </a:extLst>
                </p:cNvPr>
                <p:cNvSpPr/>
                <p:nvPr/>
              </p:nvSpPr>
              <p:spPr>
                <a:xfrm>
                  <a:off x="10249489" y="706474"/>
                  <a:ext cx="7893" cy="10175"/>
                </a:xfrm>
                <a:custGeom>
                  <a:avLst/>
                  <a:gdLst>
                    <a:gd name="connsiteX0" fmla="*/ 7893 w 7893"/>
                    <a:gd name="connsiteY0" fmla="*/ 1712 h 10175"/>
                    <a:gd name="connsiteX1" fmla="*/ 6657 w 7893"/>
                    <a:gd name="connsiteY1" fmla="*/ 10175 h 10175"/>
                    <a:gd name="connsiteX2" fmla="*/ 0 w 7893"/>
                    <a:gd name="connsiteY2" fmla="*/ 8559 h 10175"/>
                    <a:gd name="connsiteX3" fmla="*/ 1046 w 7893"/>
                    <a:gd name="connsiteY3" fmla="*/ 0 h 10175"/>
                    <a:gd name="connsiteX4" fmla="*/ 7893 w 7893"/>
                    <a:gd name="connsiteY4" fmla="*/ 1712 h 1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93" h="10175">
                      <a:moveTo>
                        <a:pt x="7893" y="1712"/>
                      </a:moveTo>
                      <a:lnTo>
                        <a:pt x="6657" y="10175"/>
                      </a:lnTo>
                      <a:cubicBezTo>
                        <a:pt x="4470" y="9605"/>
                        <a:pt x="2282" y="9129"/>
                        <a:pt x="0" y="8559"/>
                      </a:cubicBezTo>
                      <a:lnTo>
                        <a:pt x="1046" y="0"/>
                      </a:lnTo>
                      <a:cubicBezTo>
                        <a:pt x="2473" y="285"/>
                        <a:pt x="5421" y="951"/>
                        <a:pt x="7893" y="171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6" name="Frihåndsform: figur 345">
                  <a:extLst>
                    <a:ext uri="{FF2B5EF4-FFF2-40B4-BE49-F238E27FC236}">
                      <a16:creationId xmlns:a16="http://schemas.microsoft.com/office/drawing/2014/main" id="{F1F812BA-1900-45C1-B787-449D04C7D5EC}"/>
                    </a:ext>
                  </a:extLst>
                </p:cNvPr>
                <p:cNvSpPr/>
                <p:nvPr/>
              </p:nvSpPr>
              <p:spPr>
                <a:xfrm>
                  <a:off x="10152491" y="706569"/>
                  <a:ext cx="7797" cy="9794"/>
                </a:xfrm>
                <a:custGeom>
                  <a:avLst/>
                  <a:gdLst>
                    <a:gd name="connsiteX0" fmla="*/ 1141 w 7797"/>
                    <a:gd name="connsiteY0" fmla="*/ 9795 h 9794"/>
                    <a:gd name="connsiteX1" fmla="*/ 0 w 7797"/>
                    <a:gd name="connsiteY1" fmla="*/ 1712 h 9794"/>
                    <a:gd name="connsiteX2" fmla="*/ 6847 w 7797"/>
                    <a:gd name="connsiteY2" fmla="*/ 0 h 9794"/>
                    <a:gd name="connsiteX3" fmla="*/ 7798 w 7797"/>
                    <a:gd name="connsiteY3" fmla="*/ 8273 h 9794"/>
                    <a:gd name="connsiteX4" fmla="*/ 1141 w 7797"/>
                    <a:gd name="connsiteY4" fmla="*/ 9795 h 9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" h="9794">
                      <a:moveTo>
                        <a:pt x="1141" y="9795"/>
                      </a:moveTo>
                      <a:lnTo>
                        <a:pt x="0" y="1712"/>
                      </a:lnTo>
                      <a:cubicBezTo>
                        <a:pt x="2377" y="1046"/>
                        <a:pt x="5135" y="380"/>
                        <a:pt x="6847" y="0"/>
                      </a:cubicBezTo>
                      <a:lnTo>
                        <a:pt x="7798" y="8273"/>
                      </a:lnTo>
                      <a:cubicBezTo>
                        <a:pt x="5611" y="8654"/>
                        <a:pt x="3328" y="9224"/>
                        <a:pt x="1141" y="979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7" name="Frihåndsform: figur 346">
                  <a:extLst>
                    <a:ext uri="{FF2B5EF4-FFF2-40B4-BE49-F238E27FC236}">
                      <a16:creationId xmlns:a16="http://schemas.microsoft.com/office/drawing/2014/main" id="{8FC8C4AC-5E2A-487E-A5ED-C1DDC07DB438}"/>
                    </a:ext>
                  </a:extLst>
                </p:cNvPr>
                <p:cNvSpPr/>
                <p:nvPr/>
              </p:nvSpPr>
              <p:spPr>
                <a:xfrm>
                  <a:off x="10144217" y="708566"/>
                  <a:ext cx="8273" cy="10270"/>
                </a:xfrm>
                <a:custGeom>
                  <a:avLst/>
                  <a:gdLst>
                    <a:gd name="connsiteX0" fmla="*/ 7132 w 8273"/>
                    <a:gd name="connsiteY0" fmla="*/ 0 h 10270"/>
                    <a:gd name="connsiteX1" fmla="*/ 8273 w 8273"/>
                    <a:gd name="connsiteY1" fmla="*/ 8178 h 10270"/>
                    <a:gd name="connsiteX2" fmla="*/ 1331 w 8273"/>
                    <a:gd name="connsiteY2" fmla="*/ 10270 h 10270"/>
                    <a:gd name="connsiteX3" fmla="*/ 0 w 8273"/>
                    <a:gd name="connsiteY3" fmla="*/ 1997 h 10270"/>
                    <a:gd name="connsiteX4" fmla="*/ 3899 w 8273"/>
                    <a:gd name="connsiteY4" fmla="*/ 856 h 10270"/>
                    <a:gd name="connsiteX5" fmla="*/ 7132 w 8273"/>
                    <a:gd name="connsiteY5" fmla="*/ 0 h 10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73" h="10270">
                      <a:moveTo>
                        <a:pt x="7132" y="0"/>
                      </a:moveTo>
                      <a:lnTo>
                        <a:pt x="8273" y="8178"/>
                      </a:lnTo>
                      <a:cubicBezTo>
                        <a:pt x="7418" y="8464"/>
                        <a:pt x="4184" y="9415"/>
                        <a:pt x="1331" y="10270"/>
                      </a:cubicBezTo>
                      <a:lnTo>
                        <a:pt x="0" y="1997"/>
                      </a:lnTo>
                      <a:cubicBezTo>
                        <a:pt x="1617" y="1522"/>
                        <a:pt x="3233" y="1046"/>
                        <a:pt x="3899" y="856"/>
                      </a:cubicBezTo>
                      <a:cubicBezTo>
                        <a:pt x="4374" y="666"/>
                        <a:pt x="5611" y="380"/>
                        <a:pt x="7132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8" name="Frihåndsform: figur 347">
                  <a:extLst>
                    <a:ext uri="{FF2B5EF4-FFF2-40B4-BE49-F238E27FC236}">
                      <a16:creationId xmlns:a16="http://schemas.microsoft.com/office/drawing/2014/main" id="{54BC5031-06C0-41E8-BBC2-43FC16FA50FD}"/>
                    </a:ext>
                  </a:extLst>
                </p:cNvPr>
                <p:cNvSpPr/>
                <p:nvPr/>
              </p:nvSpPr>
              <p:spPr>
                <a:xfrm>
                  <a:off x="10271076" y="902278"/>
                  <a:ext cx="7893" cy="7640"/>
                </a:xfrm>
                <a:custGeom>
                  <a:avLst/>
                  <a:gdLst>
                    <a:gd name="connsiteX0" fmla="*/ 475 w 7893"/>
                    <a:gd name="connsiteY0" fmla="*/ 7132 h 7640"/>
                    <a:gd name="connsiteX1" fmla="*/ 0 w 7893"/>
                    <a:gd name="connsiteY1" fmla="*/ 5991 h 7640"/>
                    <a:gd name="connsiteX2" fmla="*/ 2282 w 7893"/>
                    <a:gd name="connsiteY2" fmla="*/ 2092 h 7640"/>
                    <a:gd name="connsiteX3" fmla="*/ 6181 w 7893"/>
                    <a:gd name="connsiteY3" fmla="*/ 0 h 7640"/>
                    <a:gd name="connsiteX4" fmla="*/ 7418 w 7893"/>
                    <a:gd name="connsiteY4" fmla="*/ 475 h 7640"/>
                    <a:gd name="connsiteX5" fmla="*/ 7893 w 7893"/>
                    <a:gd name="connsiteY5" fmla="*/ 1617 h 7640"/>
                    <a:gd name="connsiteX6" fmla="*/ 5706 w 7893"/>
                    <a:gd name="connsiteY6" fmla="*/ 5421 h 7640"/>
                    <a:gd name="connsiteX7" fmla="*/ 1807 w 7893"/>
                    <a:gd name="connsiteY7" fmla="*/ 7608 h 7640"/>
                    <a:gd name="connsiteX8" fmla="*/ 475 w 7893"/>
                    <a:gd name="connsiteY8" fmla="*/ 7132 h 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3" h="7640">
                      <a:moveTo>
                        <a:pt x="475" y="7132"/>
                      </a:moveTo>
                      <a:cubicBezTo>
                        <a:pt x="190" y="6847"/>
                        <a:pt x="0" y="6467"/>
                        <a:pt x="0" y="5991"/>
                      </a:cubicBezTo>
                      <a:cubicBezTo>
                        <a:pt x="0" y="5040"/>
                        <a:pt x="761" y="3614"/>
                        <a:pt x="2282" y="2092"/>
                      </a:cubicBezTo>
                      <a:cubicBezTo>
                        <a:pt x="3804" y="571"/>
                        <a:pt x="5135" y="0"/>
                        <a:pt x="6181" y="0"/>
                      </a:cubicBezTo>
                      <a:cubicBezTo>
                        <a:pt x="6657" y="0"/>
                        <a:pt x="7037" y="190"/>
                        <a:pt x="7418" y="475"/>
                      </a:cubicBezTo>
                      <a:cubicBezTo>
                        <a:pt x="7703" y="856"/>
                        <a:pt x="7893" y="1236"/>
                        <a:pt x="7893" y="1617"/>
                      </a:cubicBezTo>
                      <a:cubicBezTo>
                        <a:pt x="7893" y="2568"/>
                        <a:pt x="7227" y="3994"/>
                        <a:pt x="5706" y="5421"/>
                      </a:cubicBezTo>
                      <a:cubicBezTo>
                        <a:pt x="4184" y="6942"/>
                        <a:pt x="2758" y="7608"/>
                        <a:pt x="1807" y="7608"/>
                      </a:cubicBezTo>
                      <a:cubicBezTo>
                        <a:pt x="1141" y="7703"/>
                        <a:pt x="761" y="7608"/>
                        <a:pt x="475" y="713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9" name="Frihåndsform: figur 348">
                  <a:extLst>
                    <a:ext uri="{FF2B5EF4-FFF2-40B4-BE49-F238E27FC236}">
                      <a16:creationId xmlns:a16="http://schemas.microsoft.com/office/drawing/2014/main" id="{1D841714-B9C2-4BFB-A61F-8A5C411FC663}"/>
                    </a:ext>
                  </a:extLst>
                </p:cNvPr>
                <p:cNvSpPr/>
                <p:nvPr/>
              </p:nvSpPr>
              <p:spPr>
                <a:xfrm>
                  <a:off x="10238553" y="933446"/>
                  <a:ext cx="7893" cy="7631"/>
                </a:xfrm>
                <a:custGeom>
                  <a:avLst/>
                  <a:gdLst>
                    <a:gd name="connsiteX0" fmla="*/ 7418 w 7893"/>
                    <a:gd name="connsiteY0" fmla="*/ 500 h 7631"/>
                    <a:gd name="connsiteX1" fmla="*/ 7893 w 7893"/>
                    <a:gd name="connsiteY1" fmla="*/ 1641 h 7631"/>
                    <a:gd name="connsiteX2" fmla="*/ 5611 w 7893"/>
                    <a:gd name="connsiteY2" fmla="*/ 5540 h 7631"/>
                    <a:gd name="connsiteX3" fmla="*/ 1712 w 7893"/>
                    <a:gd name="connsiteY3" fmla="*/ 7632 h 7631"/>
                    <a:gd name="connsiteX4" fmla="*/ 475 w 7893"/>
                    <a:gd name="connsiteY4" fmla="*/ 7156 h 7631"/>
                    <a:gd name="connsiteX5" fmla="*/ 0 w 7893"/>
                    <a:gd name="connsiteY5" fmla="*/ 6015 h 7631"/>
                    <a:gd name="connsiteX6" fmla="*/ 2187 w 7893"/>
                    <a:gd name="connsiteY6" fmla="*/ 2211 h 7631"/>
                    <a:gd name="connsiteX7" fmla="*/ 6086 w 7893"/>
                    <a:gd name="connsiteY7" fmla="*/ 24 h 7631"/>
                    <a:gd name="connsiteX8" fmla="*/ 7418 w 7893"/>
                    <a:gd name="connsiteY8" fmla="*/ 500 h 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3" h="7631">
                      <a:moveTo>
                        <a:pt x="7418" y="500"/>
                      </a:moveTo>
                      <a:cubicBezTo>
                        <a:pt x="7703" y="785"/>
                        <a:pt x="7893" y="1165"/>
                        <a:pt x="7893" y="1641"/>
                      </a:cubicBezTo>
                      <a:cubicBezTo>
                        <a:pt x="7893" y="2592"/>
                        <a:pt x="7132" y="4018"/>
                        <a:pt x="5611" y="5540"/>
                      </a:cubicBezTo>
                      <a:cubicBezTo>
                        <a:pt x="4089" y="7061"/>
                        <a:pt x="2758" y="7632"/>
                        <a:pt x="1712" y="7632"/>
                      </a:cubicBezTo>
                      <a:cubicBezTo>
                        <a:pt x="1236" y="7632"/>
                        <a:pt x="856" y="7442"/>
                        <a:pt x="475" y="7156"/>
                      </a:cubicBezTo>
                      <a:cubicBezTo>
                        <a:pt x="190" y="6776"/>
                        <a:pt x="0" y="6396"/>
                        <a:pt x="0" y="6015"/>
                      </a:cubicBezTo>
                      <a:cubicBezTo>
                        <a:pt x="0" y="5064"/>
                        <a:pt x="666" y="3638"/>
                        <a:pt x="2187" y="2211"/>
                      </a:cubicBezTo>
                      <a:cubicBezTo>
                        <a:pt x="3709" y="690"/>
                        <a:pt x="5135" y="24"/>
                        <a:pt x="6086" y="24"/>
                      </a:cubicBezTo>
                      <a:cubicBezTo>
                        <a:pt x="6657" y="-71"/>
                        <a:pt x="7037" y="119"/>
                        <a:pt x="7418" y="50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0" name="Frihåndsform: figur 349">
                  <a:extLst>
                    <a:ext uri="{FF2B5EF4-FFF2-40B4-BE49-F238E27FC236}">
                      <a16:creationId xmlns:a16="http://schemas.microsoft.com/office/drawing/2014/main" id="{5129D4CF-BED9-4FA2-A4AC-4A18A4B8BFE6}"/>
                    </a:ext>
                  </a:extLst>
                </p:cNvPr>
                <p:cNvSpPr/>
                <p:nvPr/>
              </p:nvSpPr>
              <p:spPr>
                <a:xfrm>
                  <a:off x="10225525" y="702480"/>
                  <a:ext cx="7417" cy="9319"/>
                </a:xfrm>
                <a:custGeom>
                  <a:avLst/>
                  <a:gdLst>
                    <a:gd name="connsiteX0" fmla="*/ 0 w 7417"/>
                    <a:gd name="connsiteY0" fmla="*/ 8464 h 9319"/>
                    <a:gd name="connsiteX1" fmla="*/ 380 w 7417"/>
                    <a:gd name="connsiteY1" fmla="*/ 0 h 9319"/>
                    <a:gd name="connsiteX2" fmla="*/ 7418 w 7417"/>
                    <a:gd name="connsiteY2" fmla="*/ 856 h 9319"/>
                    <a:gd name="connsiteX3" fmla="*/ 6752 w 7417"/>
                    <a:gd name="connsiteY3" fmla="*/ 9320 h 9319"/>
                    <a:gd name="connsiteX4" fmla="*/ 0 w 7417"/>
                    <a:gd name="connsiteY4" fmla="*/ 8464 h 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7" h="9319">
                      <a:moveTo>
                        <a:pt x="0" y="8464"/>
                      </a:moveTo>
                      <a:lnTo>
                        <a:pt x="380" y="0"/>
                      </a:lnTo>
                      <a:cubicBezTo>
                        <a:pt x="1902" y="190"/>
                        <a:pt x="4755" y="475"/>
                        <a:pt x="7418" y="856"/>
                      </a:cubicBezTo>
                      <a:lnTo>
                        <a:pt x="6752" y="9320"/>
                      </a:lnTo>
                      <a:cubicBezTo>
                        <a:pt x="4470" y="9034"/>
                        <a:pt x="2282" y="8749"/>
                        <a:pt x="0" y="846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1" name="Frihåndsform: figur 350">
                  <a:extLst>
                    <a:ext uri="{FF2B5EF4-FFF2-40B4-BE49-F238E27FC236}">
                      <a16:creationId xmlns:a16="http://schemas.microsoft.com/office/drawing/2014/main" id="{A3D900C4-D72D-469A-BAE7-D5D9C1E34072}"/>
                    </a:ext>
                  </a:extLst>
                </p:cNvPr>
                <p:cNvSpPr/>
                <p:nvPr/>
              </p:nvSpPr>
              <p:spPr>
                <a:xfrm>
                  <a:off x="10176930" y="702575"/>
                  <a:ext cx="7417" cy="9224"/>
                </a:xfrm>
                <a:custGeom>
                  <a:avLst/>
                  <a:gdLst>
                    <a:gd name="connsiteX0" fmla="*/ 7037 w 7417"/>
                    <a:gd name="connsiteY0" fmla="*/ 0 h 9224"/>
                    <a:gd name="connsiteX1" fmla="*/ 7418 w 7417"/>
                    <a:gd name="connsiteY1" fmla="*/ 8369 h 9224"/>
                    <a:gd name="connsiteX2" fmla="*/ 666 w 7417"/>
                    <a:gd name="connsiteY2" fmla="*/ 9224 h 9224"/>
                    <a:gd name="connsiteX3" fmla="*/ 0 w 7417"/>
                    <a:gd name="connsiteY3" fmla="*/ 856 h 9224"/>
                    <a:gd name="connsiteX4" fmla="*/ 7037 w 7417"/>
                    <a:gd name="connsiteY4" fmla="*/ 0 h 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7" h="9224">
                      <a:moveTo>
                        <a:pt x="7037" y="0"/>
                      </a:moveTo>
                      <a:lnTo>
                        <a:pt x="7418" y="8369"/>
                      </a:lnTo>
                      <a:cubicBezTo>
                        <a:pt x="5230" y="8559"/>
                        <a:pt x="2948" y="8939"/>
                        <a:pt x="666" y="9224"/>
                      </a:cubicBezTo>
                      <a:lnTo>
                        <a:pt x="0" y="856"/>
                      </a:lnTo>
                      <a:cubicBezTo>
                        <a:pt x="2377" y="475"/>
                        <a:pt x="5230" y="190"/>
                        <a:pt x="7037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2" name="Frihåndsform: figur 351">
                  <a:extLst>
                    <a:ext uri="{FF2B5EF4-FFF2-40B4-BE49-F238E27FC236}">
                      <a16:creationId xmlns:a16="http://schemas.microsoft.com/office/drawing/2014/main" id="{55E5C57A-2EFB-4CC9-8803-2115FE4DEC72}"/>
                    </a:ext>
                  </a:extLst>
                </p:cNvPr>
                <p:cNvSpPr/>
                <p:nvPr/>
              </p:nvSpPr>
              <p:spPr>
                <a:xfrm>
                  <a:off x="10131189" y="933470"/>
                  <a:ext cx="7797" cy="7797"/>
                </a:xfrm>
                <a:custGeom>
                  <a:avLst/>
                  <a:gdLst>
                    <a:gd name="connsiteX0" fmla="*/ 3899 w 7797"/>
                    <a:gd name="connsiteY0" fmla="*/ 7798 h 7797"/>
                    <a:gd name="connsiteX1" fmla="*/ 0 w 7797"/>
                    <a:gd name="connsiteY1" fmla="*/ 3899 h 7797"/>
                    <a:gd name="connsiteX2" fmla="*/ 3899 w 7797"/>
                    <a:gd name="connsiteY2" fmla="*/ 0 h 7797"/>
                    <a:gd name="connsiteX3" fmla="*/ 7798 w 7797"/>
                    <a:gd name="connsiteY3" fmla="*/ 3899 h 7797"/>
                    <a:gd name="connsiteX4" fmla="*/ 3899 w 7797"/>
                    <a:gd name="connsiteY4" fmla="*/ 7798 h 7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" h="7797">
                      <a:moveTo>
                        <a:pt x="3899" y="7798"/>
                      </a:moveTo>
                      <a:cubicBezTo>
                        <a:pt x="1807" y="7798"/>
                        <a:pt x="0" y="6086"/>
                        <a:pt x="0" y="3899"/>
                      </a:cubicBezTo>
                      <a:cubicBezTo>
                        <a:pt x="0" y="1712"/>
                        <a:pt x="1807" y="0"/>
                        <a:pt x="3899" y="0"/>
                      </a:cubicBezTo>
                      <a:cubicBezTo>
                        <a:pt x="6086" y="0"/>
                        <a:pt x="7798" y="1807"/>
                        <a:pt x="7798" y="3899"/>
                      </a:cubicBezTo>
                      <a:cubicBezTo>
                        <a:pt x="7798" y="5991"/>
                        <a:pt x="6086" y="7798"/>
                        <a:pt x="3899" y="779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3" name="Frihåndsform: figur 352">
                  <a:extLst>
                    <a:ext uri="{FF2B5EF4-FFF2-40B4-BE49-F238E27FC236}">
                      <a16:creationId xmlns:a16="http://schemas.microsoft.com/office/drawing/2014/main" id="{FF7E6DFB-4BCB-4264-97B4-593711CA0A53}"/>
                    </a:ext>
                  </a:extLst>
                </p:cNvPr>
                <p:cNvSpPr/>
                <p:nvPr/>
              </p:nvSpPr>
              <p:spPr>
                <a:xfrm>
                  <a:off x="10217632" y="701814"/>
                  <a:ext cx="7132" cy="9034"/>
                </a:xfrm>
                <a:custGeom>
                  <a:avLst/>
                  <a:gdLst>
                    <a:gd name="connsiteX0" fmla="*/ 7132 w 7132"/>
                    <a:gd name="connsiteY0" fmla="*/ 571 h 9034"/>
                    <a:gd name="connsiteX1" fmla="*/ 6657 w 7132"/>
                    <a:gd name="connsiteY1" fmla="*/ 9034 h 9034"/>
                    <a:gd name="connsiteX2" fmla="*/ 0 w 7132"/>
                    <a:gd name="connsiteY2" fmla="*/ 8559 h 9034"/>
                    <a:gd name="connsiteX3" fmla="*/ 285 w 7132"/>
                    <a:gd name="connsiteY3" fmla="*/ 0 h 9034"/>
                    <a:gd name="connsiteX4" fmla="*/ 7132 w 7132"/>
                    <a:gd name="connsiteY4" fmla="*/ 571 h 9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" h="9034">
                      <a:moveTo>
                        <a:pt x="7132" y="571"/>
                      </a:moveTo>
                      <a:lnTo>
                        <a:pt x="6657" y="9034"/>
                      </a:lnTo>
                      <a:cubicBezTo>
                        <a:pt x="5421" y="8939"/>
                        <a:pt x="2568" y="8749"/>
                        <a:pt x="0" y="8559"/>
                      </a:cubicBezTo>
                      <a:lnTo>
                        <a:pt x="285" y="0"/>
                      </a:lnTo>
                      <a:cubicBezTo>
                        <a:pt x="1617" y="95"/>
                        <a:pt x="5135" y="380"/>
                        <a:pt x="7132" y="57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4" name="Frihåndsform: figur 353">
                  <a:extLst>
                    <a:ext uri="{FF2B5EF4-FFF2-40B4-BE49-F238E27FC236}">
                      <a16:creationId xmlns:a16="http://schemas.microsoft.com/office/drawing/2014/main" id="{58D8E602-7D35-4FB5-BE34-A59117A6DE1A}"/>
                    </a:ext>
                  </a:extLst>
                </p:cNvPr>
                <p:cNvSpPr/>
                <p:nvPr/>
              </p:nvSpPr>
              <p:spPr>
                <a:xfrm>
                  <a:off x="10184919" y="701814"/>
                  <a:ext cx="7132" cy="8939"/>
                </a:xfrm>
                <a:custGeom>
                  <a:avLst/>
                  <a:gdLst>
                    <a:gd name="connsiteX0" fmla="*/ 475 w 7132"/>
                    <a:gd name="connsiteY0" fmla="*/ 8939 h 8939"/>
                    <a:gd name="connsiteX1" fmla="*/ 0 w 7132"/>
                    <a:gd name="connsiteY1" fmla="*/ 571 h 8939"/>
                    <a:gd name="connsiteX2" fmla="*/ 6847 w 7132"/>
                    <a:gd name="connsiteY2" fmla="*/ 0 h 8939"/>
                    <a:gd name="connsiteX3" fmla="*/ 7132 w 7132"/>
                    <a:gd name="connsiteY3" fmla="*/ 8464 h 8939"/>
                    <a:gd name="connsiteX4" fmla="*/ 475 w 7132"/>
                    <a:gd name="connsiteY4" fmla="*/ 8939 h 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" h="8939">
                      <a:moveTo>
                        <a:pt x="475" y="8939"/>
                      </a:moveTo>
                      <a:lnTo>
                        <a:pt x="0" y="571"/>
                      </a:lnTo>
                      <a:cubicBezTo>
                        <a:pt x="1522" y="475"/>
                        <a:pt x="4945" y="95"/>
                        <a:pt x="6847" y="0"/>
                      </a:cubicBezTo>
                      <a:lnTo>
                        <a:pt x="7132" y="8464"/>
                      </a:lnTo>
                      <a:cubicBezTo>
                        <a:pt x="4755" y="8654"/>
                        <a:pt x="1997" y="8844"/>
                        <a:pt x="475" y="893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5" name="Frihåndsform: figur 354">
                  <a:extLst>
                    <a:ext uri="{FF2B5EF4-FFF2-40B4-BE49-F238E27FC236}">
                      <a16:creationId xmlns:a16="http://schemas.microsoft.com/office/drawing/2014/main" id="{258A1434-BFBF-4E91-9EA6-2828C01770CA}"/>
                    </a:ext>
                  </a:extLst>
                </p:cNvPr>
                <p:cNvSpPr/>
                <p:nvPr/>
              </p:nvSpPr>
              <p:spPr>
                <a:xfrm>
                  <a:off x="10264610" y="928145"/>
                  <a:ext cx="6185" cy="6181"/>
                </a:xfrm>
                <a:custGeom>
                  <a:avLst/>
                  <a:gdLst>
                    <a:gd name="connsiteX0" fmla="*/ 3138 w 6185"/>
                    <a:gd name="connsiteY0" fmla="*/ 6181 h 6181"/>
                    <a:gd name="connsiteX1" fmla="*/ 0 w 6185"/>
                    <a:gd name="connsiteY1" fmla="*/ 3043 h 6181"/>
                    <a:gd name="connsiteX2" fmla="*/ 3138 w 6185"/>
                    <a:gd name="connsiteY2" fmla="*/ 0 h 6181"/>
                    <a:gd name="connsiteX3" fmla="*/ 6181 w 6185"/>
                    <a:gd name="connsiteY3" fmla="*/ 3043 h 6181"/>
                    <a:gd name="connsiteX4" fmla="*/ 3138 w 6185"/>
                    <a:gd name="connsiteY4" fmla="*/ 6181 h 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85" h="6181">
                      <a:moveTo>
                        <a:pt x="3138" y="6181"/>
                      </a:moveTo>
                      <a:cubicBezTo>
                        <a:pt x="1426" y="6181"/>
                        <a:pt x="0" y="4755"/>
                        <a:pt x="0" y="3043"/>
                      </a:cubicBezTo>
                      <a:cubicBezTo>
                        <a:pt x="0" y="1331"/>
                        <a:pt x="1426" y="0"/>
                        <a:pt x="3138" y="0"/>
                      </a:cubicBezTo>
                      <a:cubicBezTo>
                        <a:pt x="4850" y="0"/>
                        <a:pt x="6181" y="1331"/>
                        <a:pt x="6181" y="3043"/>
                      </a:cubicBezTo>
                      <a:cubicBezTo>
                        <a:pt x="6276" y="4850"/>
                        <a:pt x="4850" y="6181"/>
                        <a:pt x="3138" y="618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6" name="Frihåndsform: figur 355">
                  <a:extLst>
                    <a:ext uri="{FF2B5EF4-FFF2-40B4-BE49-F238E27FC236}">
                      <a16:creationId xmlns:a16="http://schemas.microsoft.com/office/drawing/2014/main" id="{053A82B4-C1D7-474A-982C-DDF1ACC474AA}"/>
                    </a:ext>
                  </a:extLst>
                </p:cNvPr>
                <p:cNvSpPr/>
                <p:nvPr/>
              </p:nvSpPr>
              <p:spPr>
                <a:xfrm>
                  <a:off x="10246636" y="909125"/>
                  <a:ext cx="6276" cy="6276"/>
                </a:xfrm>
                <a:custGeom>
                  <a:avLst/>
                  <a:gdLst>
                    <a:gd name="connsiteX0" fmla="*/ 95 w 6276"/>
                    <a:gd name="connsiteY0" fmla="*/ 2948 h 6276"/>
                    <a:gd name="connsiteX1" fmla="*/ 3138 w 6276"/>
                    <a:gd name="connsiteY1" fmla="*/ 0 h 6276"/>
                    <a:gd name="connsiteX2" fmla="*/ 3233 w 6276"/>
                    <a:gd name="connsiteY2" fmla="*/ 0 h 6276"/>
                    <a:gd name="connsiteX3" fmla="*/ 6276 w 6276"/>
                    <a:gd name="connsiteY3" fmla="*/ 3138 h 6276"/>
                    <a:gd name="connsiteX4" fmla="*/ 6276 w 6276"/>
                    <a:gd name="connsiteY4" fmla="*/ 3233 h 6276"/>
                    <a:gd name="connsiteX5" fmla="*/ 3138 w 6276"/>
                    <a:gd name="connsiteY5" fmla="*/ 6276 h 6276"/>
                    <a:gd name="connsiteX6" fmla="*/ 3043 w 6276"/>
                    <a:gd name="connsiteY6" fmla="*/ 6276 h 6276"/>
                    <a:gd name="connsiteX7" fmla="*/ 0 w 6276"/>
                    <a:gd name="connsiteY7" fmla="*/ 3138 h 6276"/>
                    <a:gd name="connsiteX8" fmla="*/ 0 w 6276"/>
                    <a:gd name="connsiteY8" fmla="*/ 2948 h 6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76" h="6276">
                      <a:moveTo>
                        <a:pt x="95" y="2948"/>
                      </a:moveTo>
                      <a:cubicBezTo>
                        <a:pt x="190" y="1236"/>
                        <a:pt x="1522" y="0"/>
                        <a:pt x="3138" y="0"/>
                      </a:cubicBezTo>
                      <a:lnTo>
                        <a:pt x="3233" y="0"/>
                      </a:lnTo>
                      <a:cubicBezTo>
                        <a:pt x="4945" y="95"/>
                        <a:pt x="6276" y="1522"/>
                        <a:pt x="6276" y="3138"/>
                      </a:cubicBezTo>
                      <a:lnTo>
                        <a:pt x="6276" y="3233"/>
                      </a:lnTo>
                      <a:cubicBezTo>
                        <a:pt x="6276" y="4945"/>
                        <a:pt x="4850" y="6276"/>
                        <a:pt x="3138" y="6276"/>
                      </a:cubicBezTo>
                      <a:lnTo>
                        <a:pt x="3043" y="6276"/>
                      </a:lnTo>
                      <a:cubicBezTo>
                        <a:pt x="1331" y="6181"/>
                        <a:pt x="0" y="4755"/>
                        <a:pt x="0" y="3138"/>
                      </a:cubicBezTo>
                      <a:lnTo>
                        <a:pt x="0" y="294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31" name="Frihåndsform: figur 330">
                <a:extLst>
                  <a:ext uri="{FF2B5EF4-FFF2-40B4-BE49-F238E27FC236}">
                    <a16:creationId xmlns:a16="http://schemas.microsoft.com/office/drawing/2014/main" id="{8DFF6E40-E672-488E-B1B9-236DC2ACA015}"/>
                  </a:ext>
                </a:extLst>
              </p:cNvPr>
              <p:cNvSpPr/>
              <p:nvPr/>
            </p:nvSpPr>
            <p:spPr>
              <a:xfrm rot="20953698">
                <a:off x="7381862" y="958170"/>
                <a:ext cx="2892" cy="13486"/>
              </a:xfrm>
              <a:custGeom>
                <a:avLst/>
                <a:gdLst>
                  <a:gd name="connsiteX0" fmla="*/ 0 w 2852"/>
                  <a:gd name="connsiteY0" fmla="*/ 0 h 13504"/>
                  <a:gd name="connsiteX1" fmla="*/ 2853 w 2852"/>
                  <a:gd name="connsiteY1" fmla="*/ 0 h 13504"/>
                  <a:gd name="connsiteX2" fmla="*/ 2853 w 2852"/>
                  <a:gd name="connsiteY2" fmla="*/ 13504 h 13504"/>
                  <a:gd name="connsiteX3" fmla="*/ 0 w 2852"/>
                  <a:gd name="connsiteY3" fmla="*/ 13504 h 1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2" h="13504">
                    <a:moveTo>
                      <a:pt x="0" y="0"/>
                    </a:moveTo>
                    <a:lnTo>
                      <a:pt x="2853" y="0"/>
                    </a:lnTo>
                    <a:lnTo>
                      <a:pt x="2853" y="13504"/>
                    </a:lnTo>
                    <a:lnTo>
                      <a:pt x="0" y="13504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32" name="dasdasda">
                <a:extLst>
                  <a:ext uri="{FF2B5EF4-FFF2-40B4-BE49-F238E27FC236}">
                    <a16:creationId xmlns:a16="http://schemas.microsoft.com/office/drawing/2014/main" id="{6DA88D2B-33F5-48B9-92BC-FA3304E72BE9}"/>
                  </a:ext>
                </a:extLst>
              </p:cNvPr>
              <p:cNvGrpSpPr/>
              <p:nvPr/>
            </p:nvGrpSpPr>
            <p:grpSpPr>
              <a:xfrm>
                <a:off x="7293059" y="716934"/>
                <a:ext cx="7809" cy="7977"/>
                <a:chOff x="10145358" y="804519"/>
                <a:chExt cx="7702" cy="7988"/>
              </a:xfrm>
              <a:solidFill>
                <a:srgbClr val="EBEBEB"/>
              </a:solidFill>
            </p:grpSpPr>
            <p:sp>
              <p:nvSpPr>
                <p:cNvPr id="339" name="Frihåndsform: figur 338">
                  <a:extLst>
                    <a:ext uri="{FF2B5EF4-FFF2-40B4-BE49-F238E27FC236}">
                      <a16:creationId xmlns:a16="http://schemas.microsoft.com/office/drawing/2014/main" id="{4F88CB5F-EFEE-4758-A799-410434F1E34A}"/>
                    </a:ext>
                  </a:extLst>
                </p:cNvPr>
                <p:cNvSpPr/>
                <p:nvPr/>
              </p:nvSpPr>
              <p:spPr>
                <a:xfrm>
                  <a:off x="10145358" y="804519"/>
                  <a:ext cx="4184" cy="4184"/>
                </a:xfrm>
                <a:custGeom>
                  <a:avLst/>
                  <a:gdLst>
                    <a:gd name="connsiteX0" fmla="*/ 2092 w 4184"/>
                    <a:gd name="connsiteY0" fmla="*/ 4184 h 4184"/>
                    <a:gd name="connsiteX1" fmla="*/ 0 w 4184"/>
                    <a:gd name="connsiteY1" fmla="*/ 2092 h 4184"/>
                    <a:gd name="connsiteX2" fmla="*/ 2092 w 4184"/>
                    <a:gd name="connsiteY2" fmla="*/ 0 h 4184"/>
                    <a:gd name="connsiteX3" fmla="*/ 4184 w 4184"/>
                    <a:gd name="connsiteY3" fmla="*/ 2092 h 4184"/>
                    <a:gd name="connsiteX4" fmla="*/ 2092 w 4184"/>
                    <a:gd name="connsiteY4" fmla="*/ 4184 h 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4" h="4184">
                      <a:moveTo>
                        <a:pt x="2092" y="4184"/>
                      </a:moveTo>
                      <a:cubicBezTo>
                        <a:pt x="951" y="4184"/>
                        <a:pt x="0" y="3233"/>
                        <a:pt x="0" y="2092"/>
                      </a:cubicBezTo>
                      <a:cubicBezTo>
                        <a:pt x="0" y="856"/>
                        <a:pt x="951" y="0"/>
                        <a:pt x="2092" y="0"/>
                      </a:cubicBezTo>
                      <a:cubicBezTo>
                        <a:pt x="3233" y="0"/>
                        <a:pt x="4184" y="951"/>
                        <a:pt x="4184" y="2092"/>
                      </a:cubicBezTo>
                      <a:cubicBezTo>
                        <a:pt x="4184" y="3233"/>
                        <a:pt x="3233" y="4184"/>
                        <a:pt x="2092" y="418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0" name="Frihåndsform: figur 339">
                  <a:extLst>
                    <a:ext uri="{FF2B5EF4-FFF2-40B4-BE49-F238E27FC236}">
                      <a16:creationId xmlns:a16="http://schemas.microsoft.com/office/drawing/2014/main" id="{72BD2FEB-EC03-485F-8FF7-CEFD862BEDD4}"/>
                    </a:ext>
                  </a:extLst>
                </p:cNvPr>
                <p:cNvSpPr/>
                <p:nvPr/>
              </p:nvSpPr>
              <p:spPr>
                <a:xfrm>
                  <a:off x="10148782" y="808132"/>
                  <a:ext cx="4279" cy="4374"/>
                </a:xfrm>
                <a:custGeom>
                  <a:avLst/>
                  <a:gdLst>
                    <a:gd name="connsiteX0" fmla="*/ 4279 w 4279"/>
                    <a:gd name="connsiteY0" fmla="*/ 1522 h 4374"/>
                    <a:gd name="connsiteX1" fmla="*/ 1426 w 4279"/>
                    <a:gd name="connsiteY1" fmla="*/ 4374 h 4374"/>
                    <a:gd name="connsiteX2" fmla="*/ 0 w 4279"/>
                    <a:gd name="connsiteY2" fmla="*/ 1331 h 4374"/>
                    <a:gd name="connsiteX3" fmla="*/ 1426 w 4279"/>
                    <a:gd name="connsiteY3" fmla="*/ 0 h 4374"/>
                    <a:gd name="connsiteX4" fmla="*/ 4279 w 4279"/>
                    <a:gd name="connsiteY4" fmla="*/ 1522 h 4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9" h="4374">
                      <a:moveTo>
                        <a:pt x="4279" y="1522"/>
                      </a:moveTo>
                      <a:lnTo>
                        <a:pt x="1426" y="4374"/>
                      </a:lnTo>
                      <a:lnTo>
                        <a:pt x="0" y="1331"/>
                      </a:lnTo>
                      <a:cubicBezTo>
                        <a:pt x="571" y="951"/>
                        <a:pt x="1046" y="571"/>
                        <a:pt x="1426" y="0"/>
                      </a:cubicBezTo>
                      <a:lnTo>
                        <a:pt x="4279" y="1522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33" name="Frihåndsform: figur 332">
                <a:extLst>
                  <a:ext uri="{FF2B5EF4-FFF2-40B4-BE49-F238E27FC236}">
                    <a16:creationId xmlns:a16="http://schemas.microsoft.com/office/drawing/2014/main" id="{9FC7EF1E-EBEA-456F-8C5E-3306FE29FD04}"/>
                  </a:ext>
                </a:extLst>
              </p:cNvPr>
              <p:cNvSpPr/>
              <p:nvPr/>
            </p:nvSpPr>
            <p:spPr>
              <a:xfrm>
                <a:off x="7359109" y="960621"/>
                <a:ext cx="3471" cy="13580"/>
              </a:xfrm>
              <a:custGeom>
                <a:avLst/>
                <a:gdLst>
                  <a:gd name="connsiteX0" fmla="*/ 0 w 3423"/>
                  <a:gd name="connsiteY0" fmla="*/ 95 h 13598"/>
                  <a:gd name="connsiteX1" fmla="*/ 571 w 3423"/>
                  <a:gd name="connsiteY1" fmla="*/ 13599 h 13598"/>
                  <a:gd name="connsiteX2" fmla="*/ 3423 w 3423"/>
                  <a:gd name="connsiteY2" fmla="*/ 13409 h 13598"/>
                  <a:gd name="connsiteX3" fmla="*/ 2853 w 3423"/>
                  <a:gd name="connsiteY3" fmla="*/ 0 h 1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3" h="13598">
                    <a:moveTo>
                      <a:pt x="0" y="95"/>
                    </a:moveTo>
                    <a:lnTo>
                      <a:pt x="571" y="13599"/>
                    </a:lnTo>
                    <a:lnTo>
                      <a:pt x="3423" y="13409"/>
                    </a:lnTo>
                    <a:lnTo>
                      <a:pt x="285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34" name="dasdasda">
                <a:extLst>
                  <a:ext uri="{FF2B5EF4-FFF2-40B4-BE49-F238E27FC236}">
                    <a16:creationId xmlns:a16="http://schemas.microsoft.com/office/drawing/2014/main" id="{685A21C9-CF8C-4BF5-937E-CA7751187261}"/>
                  </a:ext>
                </a:extLst>
              </p:cNvPr>
              <p:cNvGrpSpPr/>
              <p:nvPr/>
            </p:nvGrpSpPr>
            <p:grpSpPr>
              <a:xfrm>
                <a:off x="7341849" y="920925"/>
                <a:ext cx="1037997" cy="87179"/>
                <a:chOff x="10193477" y="1008787"/>
                <a:chExt cx="1023730" cy="87298"/>
              </a:xfrm>
              <a:solidFill>
                <a:schemeClr val="bg1"/>
              </a:solidFill>
            </p:grpSpPr>
            <p:sp>
              <p:nvSpPr>
                <p:cNvPr id="336" name="Frihåndsform: figur 335">
                  <a:extLst>
                    <a:ext uri="{FF2B5EF4-FFF2-40B4-BE49-F238E27FC236}">
                      <a16:creationId xmlns:a16="http://schemas.microsoft.com/office/drawing/2014/main" id="{8DA2361E-2755-4C79-8C37-061EC2C0606B}"/>
                    </a:ext>
                  </a:extLst>
                </p:cNvPr>
                <p:cNvSpPr/>
                <p:nvPr/>
              </p:nvSpPr>
              <p:spPr>
                <a:xfrm>
                  <a:off x="10193477" y="1029233"/>
                  <a:ext cx="3043" cy="3138"/>
                </a:xfrm>
                <a:custGeom>
                  <a:avLst/>
                  <a:gdLst>
                    <a:gd name="connsiteX0" fmla="*/ 0 w 3043"/>
                    <a:gd name="connsiteY0" fmla="*/ 2948 h 3138"/>
                    <a:gd name="connsiteX1" fmla="*/ 1046 w 3043"/>
                    <a:gd name="connsiteY1" fmla="*/ 0 h 3138"/>
                    <a:gd name="connsiteX2" fmla="*/ 3043 w 3043"/>
                    <a:gd name="connsiteY2" fmla="*/ 3138 h 3138"/>
                    <a:gd name="connsiteX3" fmla="*/ 0 w 3043"/>
                    <a:gd name="connsiteY3" fmla="*/ 2948 h 3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3" h="3138">
                      <a:moveTo>
                        <a:pt x="0" y="2948"/>
                      </a:moveTo>
                      <a:cubicBezTo>
                        <a:pt x="475" y="1997"/>
                        <a:pt x="856" y="1046"/>
                        <a:pt x="1046" y="0"/>
                      </a:cubicBezTo>
                      <a:cubicBezTo>
                        <a:pt x="1522" y="1141"/>
                        <a:pt x="2187" y="2282"/>
                        <a:pt x="3043" y="3138"/>
                      </a:cubicBezTo>
                      <a:cubicBezTo>
                        <a:pt x="2092" y="3138"/>
                        <a:pt x="1046" y="3043"/>
                        <a:pt x="0" y="2948"/>
                      </a:cubicBezTo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37" name="Frihåndsform: figur 336">
                  <a:extLst>
                    <a:ext uri="{FF2B5EF4-FFF2-40B4-BE49-F238E27FC236}">
                      <a16:creationId xmlns:a16="http://schemas.microsoft.com/office/drawing/2014/main" id="{8415B420-4DA0-4239-8B04-0381B37BB420}"/>
                    </a:ext>
                  </a:extLst>
                </p:cNvPr>
                <p:cNvSpPr/>
                <p:nvPr/>
              </p:nvSpPr>
              <p:spPr>
                <a:xfrm>
                  <a:off x="10212306" y="1029233"/>
                  <a:ext cx="3233" cy="3233"/>
                </a:xfrm>
                <a:custGeom>
                  <a:avLst/>
                  <a:gdLst>
                    <a:gd name="connsiteX0" fmla="*/ 0 w 3233"/>
                    <a:gd name="connsiteY0" fmla="*/ 3233 h 3233"/>
                    <a:gd name="connsiteX1" fmla="*/ 2092 w 3233"/>
                    <a:gd name="connsiteY1" fmla="*/ 0 h 3233"/>
                    <a:gd name="connsiteX2" fmla="*/ 3233 w 3233"/>
                    <a:gd name="connsiteY2" fmla="*/ 3043 h 3233"/>
                    <a:gd name="connsiteX3" fmla="*/ 0 w 3233"/>
                    <a:gd name="connsiteY3" fmla="*/ 3233 h 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3" h="3233">
                      <a:moveTo>
                        <a:pt x="0" y="3233"/>
                      </a:moveTo>
                      <a:cubicBezTo>
                        <a:pt x="856" y="2282"/>
                        <a:pt x="1617" y="1236"/>
                        <a:pt x="2092" y="0"/>
                      </a:cubicBezTo>
                      <a:cubicBezTo>
                        <a:pt x="2282" y="1046"/>
                        <a:pt x="2663" y="2092"/>
                        <a:pt x="3233" y="3043"/>
                      </a:cubicBezTo>
                      <a:cubicBezTo>
                        <a:pt x="2187" y="3138"/>
                        <a:pt x="1141" y="3233"/>
                        <a:pt x="0" y="3233"/>
                      </a:cubicBezTo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38" name="Frihåndsform: figur 337">
                  <a:extLst>
                    <a:ext uri="{FF2B5EF4-FFF2-40B4-BE49-F238E27FC236}">
                      <a16:creationId xmlns:a16="http://schemas.microsoft.com/office/drawing/2014/main" id="{AC7BF262-56D5-48DE-BBCF-BAD2D719C146}"/>
                    </a:ext>
                  </a:extLst>
                </p:cNvPr>
                <p:cNvSpPr/>
                <p:nvPr/>
              </p:nvSpPr>
              <p:spPr>
                <a:xfrm>
                  <a:off x="10481906" y="1008787"/>
                  <a:ext cx="735301" cy="87298"/>
                </a:xfrm>
                <a:custGeom>
                  <a:avLst/>
                  <a:gdLst>
                    <a:gd name="connsiteX0" fmla="*/ 701625 w 735301"/>
                    <a:gd name="connsiteY0" fmla="*/ 42128 h 87298"/>
                    <a:gd name="connsiteX1" fmla="*/ 714082 w 735301"/>
                    <a:gd name="connsiteY1" fmla="*/ 30241 h 87298"/>
                    <a:gd name="connsiteX2" fmla="*/ 724923 w 735301"/>
                    <a:gd name="connsiteY2" fmla="*/ 42128 h 87298"/>
                    <a:gd name="connsiteX3" fmla="*/ 701625 w 735301"/>
                    <a:gd name="connsiteY3" fmla="*/ 42128 h 87298"/>
                    <a:gd name="connsiteX4" fmla="*/ 716650 w 735301"/>
                    <a:gd name="connsiteY4" fmla="*/ 70942 h 87298"/>
                    <a:gd name="connsiteX5" fmla="*/ 733387 w 735301"/>
                    <a:gd name="connsiteY5" fmla="*/ 65807 h 87298"/>
                    <a:gd name="connsiteX6" fmla="*/ 733387 w 735301"/>
                    <a:gd name="connsiteY6" fmla="*/ 56488 h 87298"/>
                    <a:gd name="connsiteX7" fmla="*/ 717506 w 735301"/>
                    <a:gd name="connsiteY7" fmla="*/ 62384 h 87298"/>
                    <a:gd name="connsiteX8" fmla="*/ 701530 w 735301"/>
                    <a:gd name="connsiteY8" fmla="*/ 50306 h 87298"/>
                    <a:gd name="connsiteX9" fmla="*/ 735194 w 735301"/>
                    <a:gd name="connsiteY9" fmla="*/ 50306 h 87298"/>
                    <a:gd name="connsiteX10" fmla="*/ 713892 w 735301"/>
                    <a:gd name="connsiteY10" fmla="*/ 21777 h 87298"/>
                    <a:gd name="connsiteX11" fmla="*/ 691354 w 735301"/>
                    <a:gd name="connsiteY11" fmla="*/ 46502 h 87298"/>
                    <a:gd name="connsiteX12" fmla="*/ 716650 w 735301"/>
                    <a:gd name="connsiteY12" fmla="*/ 70942 h 87298"/>
                    <a:gd name="connsiteX13" fmla="*/ 659402 w 735301"/>
                    <a:gd name="connsiteY13" fmla="*/ 70086 h 87298"/>
                    <a:gd name="connsiteX14" fmla="*/ 670338 w 735301"/>
                    <a:gd name="connsiteY14" fmla="*/ 70086 h 87298"/>
                    <a:gd name="connsiteX15" fmla="*/ 688121 w 735301"/>
                    <a:gd name="connsiteY15" fmla="*/ 22348 h 87298"/>
                    <a:gd name="connsiteX16" fmla="*/ 677946 w 735301"/>
                    <a:gd name="connsiteY16" fmla="*/ 22348 h 87298"/>
                    <a:gd name="connsiteX17" fmla="*/ 665298 w 735301"/>
                    <a:gd name="connsiteY17" fmla="*/ 60196 h 87298"/>
                    <a:gd name="connsiteX18" fmla="*/ 653411 w 735301"/>
                    <a:gd name="connsiteY18" fmla="*/ 22348 h 87298"/>
                    <a:gd name="connsiteX19" fmla="*/ 642665 w 735301"/>
                    <a:gd name="connsiteY19" fmla="*/ 22348 h 87298"/>
                    <a:gd name="connsiteX20" fmla="*/ 659402 w 735301"/>
                    <a:gd name="connsiteY20" fmla="*/ 70086 h 87298"/>
                    <a:gd name="connsiteX21" fmla="*/ 604531 w 735301"/>
                    <a:gd name="connsiteY21" fmla="*/ 42128 h 87298"/>
                    <a:gd name="connsiteX22" fmla="*/ 616988 w 735301"/>
                    <a:gd name="connsiteY22" fmla="*/ 30241 h 87298"/>
                    <a:gd name="connsiteX23" fmla="*/ 627830 w 735301"/>
                    <a:gd name="connsiteY23" fmla="*/ 42128 h 87298"/>
                    <a:gd name="connsiteX24" fmla="*/ 604531 w 735301"/>
                    <a:gd name="connsiteY24" fmla="*/ 42128 h 87298"/>
                    <a:gd name="connsiteX25" fmla="*/ 619556 w 735301"/>
                    <a:gd name="connsiteY25" fmla="*/ 70942 h 87298"/>
                    <a:gd name="connsiteX26" fmla="*/ 636293 w 735301"/>
                    <a:gd name="connsiteY26" fmla="*/ 65807 h 87298"/>
                    <a:gd name="connsiteX27" fmla="*/ 636293 w 735301"/>
                    <a:gd name="connsiteY27" fmla="*/ 56488 h 87298"/>
                    <a:gd name="connsiteX28" fmla="*/ 620412 w 735301"/>
                    <a:gd name="connsiteY28" fmla="*/ 62384 h 87298"/>
                    <a:gd name="connsiteX29" fmla="*/ 604436 w 735301"/>
                    <a:gd name="connsiteY29" fmla="*/ 50306 h 87298"/>
                    <a:gd name="connsiteX30" fmla="*/ 638100 w 735301"/>
                    <a:gd name="connsiteY30" fmla="*/ 50306 h 87298"/>
                    <a:gd name="connsiteX31" fmla="*/ 616798 w 735301"/>
                    <a:gd name="connsiteY31" fmla="*/ 21777 h 87298"/>
                    <a:gd name="connsiteX32" fmla="*/ 594260 w 735301"/>
                    <a:gd name="connsiteY32" fmla="*/ 46502 h 87298"/>
                    <a:gd name="connsiteX33" fmla="*/ 619556 w 735301"/>
                    <a:gd name="connsiteY33" fmla="*/ 70942 h 87298"/>
                    <a:gd name="connsiteX34" fmla="*/ 582278 w 735301"/>
                    <a:gd name="connsiteY34" fmla="*/ 59340 h 87298"/>
                    <a:gd name="connsiteX35" fmla="*/ 582278 w 735301"/>
                    <a:gd name="connsiteY35" fmla="*/ 6657 h 87298"/>
                    <a:gd name="connsiteX36" fmla="*/ 572388 w 735301"/>
                    <a:gd name="connsiteY36" fmla="*/ 6657 h 87298"/>
                    <a:gd name="connsiteX37" fmla="*/ 572388 w 735301"/>
                    <a:gd name="connsiteY37" fmla="*/ 60101 h 87298"/>
                    <a:gd name="connsiteX38" fmla="*/ 582183 w 735301"/>
                    <a:gd name="connsiteY38" fmla="*/ 70942 h 87298"/>
                    <a:gd name="connsiteX39" fmla="*/ 587223 w 735301"/>
                    <a:gd name="connsiteY39" fmla="*/ 69706 h 87298"/>
                    <a:gd name="connsiteX40" fmla="*/ 587223 w 735301"/>
                    <a:gd name="connsiteY40" fmla="*/ 62288 h 87298"/>
                    <a:gd name="connsiteX41" fmla="*/ 585131 w 735301"/>
                    <a:gd name="connsiteY41" fmla="*/ 62669 h 87298"/>
                    <a:gd name="connsiteX42" fmla="*/ 582278 w 735301"/>
                    <a:gd name="connsiteY42" fmla="*/ 59340 h 87298"/>
                    <a:gd name="connsiteX43" fmla="*/ 520941 w 735301"/>
                    <a:gd name="connsiteY43" fmla="*/ 8464 h 87298"/>
                    <a:gd name="connsiteX44" fmla="*/ 524840 w 735301"/>
                    <a:gd name="connsiteY44" fmla="*/ 4660 h 87298"/>
                    <a:gd name="connsiteX45" fmla="*/ 528548 w 735301"/>
                    <a:gd name="connsiteY45" fmla="*/ 8464 h 87298"/>
                    <a:gd name="connsiteX46" fmla="*/ 524840 w 735301"/>
                    <a:gd name="connsiteY46" fmla="*/ 12363 h 87298"/>
                    <a:gd name="connsiteX47" fmla="*/ 520941 w 735301"/>
                    <a:gd name="connsiteY47" fmla="*/ 8464 h 87298"/>
                    <a:gd name="connsiteX48" fmla="*/ 516186 w 735301"/>
                    <a:gd name="connsiteY48" fmla="*/ 8559 h 87298"/>
                    <a:gd name="connsiteX49" fmla="*/ 524745 w 735301"/>
                    <a:gd name="connsiteY49" fmla="*/ 17117 h 87298"/>
                    <a:gd name="connsiteX50" fmla="*/ 533303 w 735301"/>
                    <a:gd name="connsiteY50" fmla="*/ 8559 h 87298"/>
                    <a:gd name="connsiteX51" fmla="*/ 524745 w 735301"/>
                    <a:gd name="connsiteY51" fmla="*/ 0 h 87298"/>
                    <a:gd name="connsiteX52" fmla="*/ 516186 w 735301"/>
                    <a:gd name="connsiteY52" fmla="*/ 8559 h 87298"/>
                    <a:gd name="connsiteX53" fmla="*/ 504964 w 735301"/>
                    <a:gd name="connsiteY53" fmla="*/ 56963 h 87298"/>
                    <a:gd name="connsiteX54" fmla="*/ 520180 w 735301"/>
                    <a:gd name="connsiteY54" fmla="*/ 70942 h 87298"/>
                    <a:gd name="connsiteX55" fmla="*/ 534825 w 735301"/>
                    <a:gd name="connsiteY55" fmla="*/ 64856 h 87298"/>
                    <a:gd name="connsiteX56" fmla="*/ 542147 w 735301"/>
                    <a:gd name="connsiteY56" fmla="*/ 70847 h 87298"/>
                    <a:gd name="connsiteX57" fmla="*/ 547187 w 735301"/>
                    <a:gd name="connsiteY57" fmla="*/ 69231 h 87298"/>
                    <a:gd name="connsiteX58" fmla="*/ 547187 w 735301"/>
                    <a:gd name="connsiteY58" fmla="*/ 62574 h 87298"/>
                    <a:gd name="connsiteX59" fmla="*/ 545951 w 735301"/>
                    <a:gd name="connsiteY59" fmla="*/ 62859 h 87298"/>
                    <a:gd name="connsiteX60" fmla="*/ 543574 w 735301"/>
                    <a:gd name="connsiteY60" fmla="*/ 60291 h 87298"/>
                    <a:gd name="connsiteX61" fmla="*/ 543574 w 735301"/>
                    <a:gd name="connsiteY61" fmla="*/ 39846 h 87298"/>
                    <a:gd name="connsiteX62" fmla="*/ 523889 w 735301"/>
                    <a:gd name="connsiteY62" fmla="*/ 21682 h 87298"/>
                    <a:gd name="connsiteX63" fmla="*/ 509054 w 735301"/>
                    <a:gd name="connsiteY63" fmla="*/ 25581 h 87298"/>
                    <a:gd name="connsiteX64" fmla="*/ 509054 w 735301"/>
                    <a:gd name="connsiteY64" fmla="*/ 34996 h 87298"/>
                    <a:gd name="connsiteX65" fmla="*/ 522652 w 735301"/>
                    <a:gd name="connsiteY65" fmla="*/ 30336 h 87298"/>
                    <a:gd name="connsiteX66" fmla="*/ 533589 w 735301"/>
                    <a:gd name="connsiteY66" fmla="*/ 39465 h 87298"/>
                    <a:gd name="connsiteX67" fmla="*/ 504964 w 735301"/>
                    <a:gd name="connsiteY67" fmla="*/ 56963 h 87298"/>
                    <a:gd name="connsiteX68" fmla="*/ 515045 w 735301"/>
                    <a:gd name="connsiteY68" fmla="*/ 56012 h 87298"/>
                    <a:gd name="connsiteX69" fmla="*/ 533779 w 735301"/>
                    <a:gd name="connsiteY69" fmla="*/ 47168 h 87298"/>
                    <a:gd name="connsiteX70" fmla="*/ 533779 w 735301"/>
                    <a:gd name="connsiteY70" fmla="*/ 57534 h 87298"/>
                    <a:gd name="connsiteX71" fmla="*/ 522462 w 735301"/>
                    <a:gd name="connsiteY71" fmla="*/ 62574 h 87298"/>
                    <a:gd name="connsiteX72" fmla="*/ 515045 w 735301"/>
                    <a:gd name="connsiteY72" fmla="*/ 56012 h 87298"/>
                    <a:gd name="connsiteX73" fmla="*/ 445814 w 735301"/>
                    <a:gd name="connsiteY73" fmla="*/ 46312 h 87298"/>
                    <a:gd name="connsiteX74" fmla="*/ 459508 w 735301"/>
                    <a:gd name="connsiteY74" fmla="*/ 30241 h 87298"/>
                    <a:gd name="connsiteX75" fmla="*/ 469683 w 735301"/>
                    <a:gd name="connsiteY75" fmla="*/ 34330 h 87298"/>
                    <a:gd name="connsiteX76" fmla="*/ 469683 w 735301"/>
                    <a:gd name="connsiteY76" fmla="*/ 58104 h 87298"/>
                    <a:gd name="connsiteX77" fmla="*/ 459223 w 735301"/>
                    <a:gd name="connsiteY77" fmla="*/ 62288 h 87298"/>
                    <a:gd name="connsiteX78" fmla="*/ 445814 w 735301"/>
                    <a:gd name="connsiteY78" fmla="*/ 46312 h 87298"/>
                    <a:gd name="connsiteX79" fmla="*/ 470730 w 735301"/>
                    <a:gd name="connsiteY79" fmla="*/ 66092 h 87298"/>
                    <a:gd name="connsiteX80" fmla="*/ 471205 w 735301"/>
                    <a:gd name="connsiteY80" fmla="*/ 70181 h 87298"/>
                    <a:gd name="connsiteX81" fmla="*/ 479574 w 735301"/>
                    <a:gd name="connsiteY81" fmla="*/ 70181 h 87298"/>
                    <a:gd name="connsiteX82" fmla="*/ 479574 w 735301"/>
                    <a:gd name="connsiteY82" fmla="*/ 6657 h 87298"/>
                    <a:gd name="connsiteX83" fmla="*/ 469683 w 735301"/>
                    <a:gd name="connsiteY83" fmla="*/ 6657 h 87298"/>
                    <a:gd name="connsiteX84" fmla="*/ 469683 w 735301"/>
                    <a:gd name="connsiteY84" fmla="*/ 25581 h 87298"/>
                    <a:gd name="connsiteX85" fmla="*/ 457796 w 735301"/>
                    <a:gd name="connsiteY85" fmla="*/ 21682 h 87298"/>
                    <a:gd name="connsiteX86" fmla="*/ 435639 w 735301"/>
                    <a:gd name="connsiteY86" fmla="*/ 46312 h 87298"/>
                    <a:gd name="connsiteX87" fmla="*/ 457796 w 735301"/>
                    <a:gd name="connsiteY87" fmla="*/ 70847 h 87298"/>
                    <a:gd name="connsiteX88" fmla="*/ 470730 w 735301"/>
                    <a:gd name="connsiteY88" fmla="*/ 66092 h 87298"/>
                    <a:gd name="connsiteX89" fmla="*/ 394937 w 735301"/>
                    <a:gd name="connsiteY89" fmla="*/ 42128 h 87298"/>
                    <a:gd name="connsiteX90" fmla="*/ 407395 w 735301"/>
                    <a:gd name="connsiteY90" fmla="*/ 30241 h 87298"/>
                    <a:gd name="connsiteX91" fmla="*/ 418236 w 735301"/>
                    <a:gd name="connsiteY91" fmla="*/ 42128 h 87298"/>
                    <a:gd name="connsiteX92" fmla="*/ 394937 w 735301"/>
                    <a:gd name="connsiteY92" fmla="*/ 42128 h 87298"/>
                    <a:gd name="connsiteX93" fmla="*/ 409868 w 735301"/>
                    <a:gd name="connsiteY93" fmla="*/ 70942 h 87298"/>
                    <a:gd name="connsiteX94" fmla="*/ 426605 w 735301"/>
                    <a:gd name="connsiteY94" fmla="*/ 65807 h 87298"/>
                    <a:gd name="connsiteX95" fmla="*/ 426605 w 735301"/>
                    <a:gd name="connsiteY95" fmla="*/ 56488 h 87298"/>
                    <a:gd name="connsiteX96" fmla="*/ 410723 w 735301"/>
                    <a:gd name="connsiteY96" fmla="*/ 62384 h 87298"/>
                    <a:gd name="connsiteX97" fmla="*/ 394747 w 735301"/>
                    <a:gd name="connsiteY97" fmla="*/ 50306 h 87298"/>
                    <a:gd name="connsiteX98" fmla="*/ 428411 w 735301"/>
                    <a:gd name="connsiteY98" fmla="*/ 50306 h 87298"/>
                    <a:gd name="connsiteX99" fmla="*/ 407110 w 735301"/>
                    <a:gd name="connsiteY99" fmla="*/ 21777 h 87298"/>
                    <a:gd name="connsiteX100" fmla="*/ 384572 w 735301"/>
                    <a:gd name="connsiteY100" fmla="*/ 46502 h 87298"/>
                    <a:gd name="connsiteX101" fmla="*/ 409868 w 735301"/>
                    <a:gd name="connsiteY101" fmla="*/ 70942 h 87298"/>
                    <a:gd name="connsiteX102" fmla="*/ 349576 w 735301"/>
                    <a:gd name="connsiteY102" fmla="*/ 26057 h 87298"/>
                    <a:gd name="connsiteX103" fmla="*/ 349576 w 735301"/>
                    <a:gd name="connsiteY103" fmla="*/ 31002 h 87298"/>
                    <a:gd name="connsiteX104" fmla="*/ 356043 w 735301"/>
                    <a:gd name="connsiteY104" fmla="*/ 31002 h 87298"/>
                    <a:gd name="connsiteX105" fmla="*/ 356043 w 735301"/>
                    <a:gd name="connsiteY105" fmla="*/ 55061 h 87298"/>
                    <a:gd name="connsiteX106" fmla="*/ 371448 w 735301"/>
                    <a:gd name="connsiteY106" fmla="*/ 70942 h 87298"/>
                    <a:gd name="connsiteX107" fmla="*/ 380387 w 735301"/>
                    <a:gd name="connsiteY107" fmla="*/ 68565 h 87298"/>
                    <a:gd name="connsiteX108" fmla="*/ 380387 w 735301"/>
                    <a:gd name="connsiteY108" fmla="*/ 60862 h 87298"/>
                    <a:gd name="connsiteX109" fmla="*/ 373731 w 735301"/>
                    <a:gd name="connsiteY109" fmla="*/ 62098 h 87298"/>
                    <a:gd name="connsiteX110" fmla="*/ 365838 w 735301"/>
                    <a:gd name="connsiteY110" fmla="*/ 54300 h 87298"/>
                    <a:gd name="connsiteX111" fmla="*/ 365838 w 735301"/>
                    <a:gd name="connsiteY111" fmla="*/ 31002 h 87298"/>
                    <a:gd name="connsiteX112" fmla="*/ 378676 w 735301"/>
                    <a:gd name="connsiteY112" fmla="*/ 31002 h 87298"/>
                    <a:gd name="connsiteX113" fmla="*/ 378676 w 735301"/>
                    <a:gd name="connsiteY113" fmla="*/ 22348 h 87298"/>
                    <a:gd name="connsiteX114" fmla="*/ 365838 w 735301"/>
                    <a:gd name="connsiteY114" fmla="*/ 22348 h 87298"/>
                    <a:gd name="connsiteX115" fmla="*/ 365838 w 735301"/>
                    <a:gd name="connsiteY115" fmla="*/ 13599 h 87298"/>
                    <a:gd name="connsiteX116" fmla="*/ 360322 w 735301"/>
                    <a:gd name="connsiteY116" fmla="*/ 13599 h 87298"/>
                    <a:gd name="connsiteX117" fmla="*/ 360132 w 735301"/>
                    <a:gd name="connsiteY117" fmla="*/ 14265 h 87298"/>
                    <a:gd name="connsiteX118" fmla="*/ 349576 w 735301"/>
                    <a:gd name="connsiteY118" fmla="*/ 26057 h 87298"/>
                    <a:gd name="connsiteX119" fmla="*/ 328084 w 735301"/>
                    <a:gd name="connsiteY119" fmla="*/ 21682 h 87298"/>
                    <a:gd name="connsiteX120" fmla="*/ 341778 w 735301"/>
                    <a:gd name="connsiteY120" fmla="*/ 24440 h 87298"/>
                    <a:gd name="connsiteX121" fmla="*/ 341683 w 735301"/>
                    <a:gd name="connsiteY121" fmla="*/ 33950 h 87298"/>
                    <a:gd name="connsiteX122" fmla="*/ 328655 w 735301"/>
                    <a:gd name="connsiteY122" fmla="*/ 30336 h 87298"/>
                    <a:gd name="connsiteX123" fmla="*/ 320572 w 735301"/>
                    <a:gd name="connsiteY123" fmla="*/ 34901 h 87298"/>
                    <a:gd name="connsiteX124" fmla="*/ 329511 w 735301"/>
                    <a:gd name="connsiteY124" fmla="*/ 41177 h 87298"/>
                    <a:gd name="connsiteX125" fmla="*/ 345107 w 735301"/>
                    <a:gd name="connsiteY125" fmla="*/ 56297 h 87298"/>
                    <a:gd name="connsiteX126" fmla="*/ 325897 w 735301"/>
                    <a:gd name="connsiteY126" fmla="*/ 70942 h 87298"/>
                    <a:gd name="connsiteX127" fmla="*/ 310111 w 735301"/>
                    <a:gd name="connsiteY127" fmla="*/ 67804 h 87298"/>
                    <a:gd name="connsiteX128" fmla="*/ 310111 w 735301"/>
                    <a:gd name="connsiteY128" fmla="*/ 57534 h 87298"/>
                    <a:gd name="connsiteX129" fmla="*/ 325517 w 735301"/>
                    <a:gd name="connsiteY129" fmla="*/ 62384 h 87298"/>
                    <a:gd name="connsiteX130" fmla="*/ 334931 w 735301"/>
                    <a:gd name="connsiteY130" fmla="*/ 57058 h 87298"/>
                    <a:gd name="connsiteX131" fmla="*/ 323995 w 735301"/>
                    <a:gd name="connsiteY131" fmla="*/ 49926 h 87298"/>
                    <a:gd name="connsiteX132" fmla="*/ 310586 w 735301"/>
                    <a:gd name="connsiteY132" fmla="*/ 35852 h 87298"/>
                    <a:gd name="connsiteX133" fmla="*/ 328084 w 735301"/>
                    <a:gd name="connsiteY133" fmla="*/ 21682 h 87298"/>
                    <a:gd name="connsiteX134" fmla="*/ 256191 w 735301"/>
                    <a:gd name="connsiteY134" fmla="*/ 26057 h 87298"/>
                    <a:gd name="connsiteX135" fmla="*/ 256191 w 735301"/>
                    <a:gd name="connsiteY135" fmla="*/ 31002 h 87298"/>
                    <a:gd name="connsiteX136" fmla="*/ 262658 w 735301"/>
                    <a:gd name="connsiteY136" fmla="*/ 31002 h 87298"/>
                    <a:gd name="connsiteX137" fmla="*/ 262658 w 735301"/>
                    <a:gd name="connsiteY137" fmla="*/ 55061 h 87298"/>
                    <a:gd name="connsiteX138" fmla="*/ 278063 w 735301"/>
                    <a:gd name="connsiteY138" fmla="*/ 70942 h 87298"/>
                    <a:gd name="connsiteX139" fmla="*/ 287002 w 735301"/>
                    <a:gd name="connsiteY139" fmla="*/ 68565 h 87298"/>
                    <a:gd name="connsiteX140" fmla="*/ 287002 w 735301"/>
                    <a:gd name="connsiteY140" fmla="*/ 60862 h 87298"/>
                    <a:gd name="connsiteX141" fmla="*/ 280346 w 735301"/>
                    <a:gd name="connsiteY141" fmla="*/ 62098 h 87298"/>
                    <a:gd name="connsiteX142" fmla="*/ 272453 w 735301"/>
                    <a:gd name="connsiteY142" fmla="*/ 54300 h 87298"/>
                    <a:gd name="connsiteX143" fmla="*/ 272453 w 735301"/>
                    <a:gd name="connsiteY143" fmla="*/ 31002 h 87298"/>
                    <a:gd name="connsiteX144" fmla="*/ 285291 w 735301"/>
                    <a:gd name="connsiteY144" fmla="*/ 31002 h 87298"/>
                    <a:gd name="connsiteX145" fmla="*/ 285291 w 735301"/>
                    <a:gd name="connsiteY145" fmla="*/ 22348 h 87298"/>
                    <a:gd name="connsiteX146" fmla="*/ 272453 w 735301"/>
                    <a:gd name="connsiteY146" fmla="*/ 22348 h 87298"/>
                    <a:gd name="connsiteX147" fmla="*/ 272453 w 735301"/>
                    <a:gd name="connsiteY147" fmla="*/ 13599 h 87298"/>
                    <a:gd name="connsiteX148" fmla="*/ 266937 w 735301"/>
                    <a:gd name="connsiteY148" fmla="*/ 13599 h 87298"/>
                    <a:gd name="connsiteX149" fmla="*/ 266747 w 735301"/>
                    <a:gd name="connsiteY149" fmla="*/ 14265 h 87298"/>
                    <a:gd name="connsiteX150" fmla="*/ 256191 w 735301"/>
                    <a:gd name="connsiteY150" fmla="*/ 26057 h 87298"/>
                    <a:gd name="connsiteX151" fmla="*/ 215109 w 735301"/>
                    <a:gd name="connsiteY151" fmla="*/ 46312 h 87298"/>
                    <a:gd name="connsiteX152" fmla="*/ 228803 w 735301"/>
                    <a:gd name="connsiteY152" fmla="*/ 30241 h 87298"/>
                    <a:gd name="connsiteX153" fmla="*/ 238978 w 735301"/>
                    <a:gd name="connsiteY153" fmla="*/ 34330 h 87298"/>
                    <a:gd name="connsiteX154" fmla="*/ 238978 w 735301"/>
                    <a:gd name="connsiteY154" fmla="*/ 58104 h 87298"/>
                    <a:gd name="connsiteX155" fmla="*/ 228518 w 735301"/>
                    <a:gd name="connsiteY155" fmla="*/ 62288 h 87298"/>
                    <a:gd name="connsiteX156" fmla="*/ 215109 w 735301"/>
                    <a:gd name="connsiteY156" fmla="*/ 46312 h 87298"/>
                    <a:gd name="connsiteX157" fmla="*/ 240024 w 735301"/>
                    <a:gd name="connsiteY157" fmla="*/ 66092 h 87298"/>
                    <a:gd name="connsiteX158" fmla="*/ 240500 w 735301"/>
                    <a:gd name="connsiteY158" fmla="*/ 70181 h 87298"/>
                    <a:gd name="connsiteX159" fmla="*/ 248868 w 735301"/>
                    <a:gd name="connsiteY159" fmla="*/ 70181 h 87298"/>
                    <a:gd name="connsiteX160" fmla="*/ 248868 w 735301"/>
                    <a:gd name="connsiteY160" fmla="*/ 6657 h 87298"/>
                    <a:gd name="connsiteX161" fmla="*/ 238978 w 735301"/>
                    <a:gd name="connsiteY161" fmla="*/ 6657 h 87298"/>
                    <a:gd name="connsiteX162" fmla="*/ 238978 w 735301"/>
                    <a:gd name="connsiteY162" fmla="*/ 25581 h 87298"/>
                    <a:gd name="connsiteX163" fmla="*/ 227091 w 735301"/>
                    <a:gd name="connsiteY163" fmla="*/ 21682 h 87298"/>
                    <a:gd name="connsiteX164" fmla="*/ 204934 w 735301"/>
                    <a:gd name="connsiteY164" fmla="*/ 46312 h 87298"/>
                    <a:gd name="connsiteX165" fmla="*/ 227091 w 735301"/>
                    <a:gd name="connsiteY165" fmla="*/ 70847 h 87298"/>
                    <a:gd name="connsiteX166" fmla="*/ 240024 w 735301"/>
                    <a:gd name="connsiteY166" fmla="*/ 66092 h 87298"/>
                    <a:gd name="connsiteX167" fmla="*/ 161950 w 735301"/>
                    <a:gd name="connsiteY167" fmla="*/ 46312 h 87298"/>
                    <a:gd name="connsiteX168" fmla="*/ 174788 w 735301"/>
                    <a:gd name="connsiteY168" fmla="*/ 30336 h 87298"/>
                    <a:gd name="connsiteX169" fmla="*/ 187816 w 735301"/>
                    <a:gd name="connsiteY169" fmla="*/ 46312 h 87298"/>
                    <a:gd name="connsiteX170" fmla="*/ 175073 w 735301"/>
                    <a:gd name="connsiteY170" fmla="*/ 62384 h 87298"/>
                    <a:gd name="connsiteX171" fmla="*/ 161950 w 735301"/>
                    <a:gd name="connsiteY171" fmla="*/ 46312 h 87298"/>
                    <a:gd name="connsiteX172" fmla="*/ 197897 w 735301"/>
                    <a:gd name="connsiteY172" fmla="*/ 46312 h 87298"/>
                    <a:gd name="connsiteX173" fmla="*/ 174883 w 735301"/>
                    <a:gd name="connsiteY173" fmla="*/ 21777 h 87298"/>
                    <a:gd name="connsiteX174" fmla="*/ 151965 w 735301"/>
                    <a:gd name="connsiteY174" fmla="*/ 46312 h 87298"/>
                    <a:gd name="connsiteX175" fmla="*/ 174978 w 735301"/>
                    <a:gd name="connsiteY175" fmla="*/ 70942 h 87298"/>
                    <a:gd name="connsiteX176" fmla="*/ 197897 w 735301"/>
                    <a:gd name="connsiteY176" fmla="*/ 46312 h 87298"/>
                    <a:gd name="connsiteX177" fmla="*/ 114592 w 735301"/>
                    <a:gd name="connsiteY177" fmla="*/ 37183 h 87298"/>
                    <a:gd name="connsiteX178" fmla="*/ 122770 w 735301"/>
                    <a:gd name="connsiteY178" fmla="*/ 29765 h 87298"/>
                    <a:gd name="connsiteX179" fmla="*/ 131234 w 735301"/>
                    <a:gd name="connsiteY179" fmla="*/ 37183 h 87298"/>
                    <a:gd name="connsiteX180" fmla="*/ 123055 w 735301"/>
                    <a:gd name="connsiteY180" fmla="*/ 44600 h 87298"/>
                    <a:gd name="connsiteX181" fmla="*/ 114592 w 735301"/>
                    <a:gd name="connsiteY181" fmla="*/ 37183 h 87298"/>
                    <a:gd name="connsiteX182" fmla="*/ 123341 w 735301"/>
                    <a:gd name="connsiteY182" fmla="*/ 87299 h 87298"/>
                    <a:gd name="connsiteX183" fmla="*/ 146639 w 735301"/>
                    <a:gd name="connsiteY183" fmla="*/ 72369 h 87298"/>
                    <a:gd name="connsiteX184" fmla="*/ 129427 w 735301"/>
                    <a:gd name="connsiteY184" fmla="*/ 59816 h 87298"/>
                    <a:gd name="connsiteX185" fmla="*/ 119822 w 735301"/>
                    <a:gd name="connsiteY185" fmla="*/ 59150 h 87298"/>
                    <a:gd name="connsiteX186" fmla="*/ 113355 w 735301"/>
                    <a:gd name="connsiteY186" fmla="*/ 55156 h 87298"/>
                    <a:gd name="connsiteX187" fmla="*/ 115923 w 735301"/>
                    <a:gd name="connsiteY187" fmla="*/ 51828 h 87298"/>
                    <a:gd name="connsiteX188" fmla="*/ 122960 w 735301"/>
                    <a:gd name="connsiteY188" fmla="*/ 52779 h 87298"/>
                    <a:gd name="connsiteX189" fmla="*/ 141124 w 735301"/>
                    <a:gd name="connsiteY189" fmla="*/ 37373 h 87298"/>
                    <a:gd name="connsiteX190" fmla="*/ 138271 w 735301"/>
                    <a:gd name="connsiteY190" fmla="*/ 29765 h 87298"/>
                    <a:gd name="connsiteX191" fmla="*/ 146354 w 735301"/>
                    <a:gd name="connsiteY191" fmla="*/ 29765 h 87298"/>
                    <a:gd name="connsiteX192" fmla="*/ 146354 w 735301"/>
                    <a:gd name="connsiteY192" fmla="*/ 21777 h 87298"/>
                    <a:gd name="connsiteX193" fmla="*/ 122960 w 735301"/>
                    <a:gd name="connsiteY193" fmla="*/ 21777 h 87298"/>
                    <a:gd name="connsiteX194" fmla="*/ 104797 w 735301"/>
                    <a:gd name="connsiteY194" fmla="*/ 37563 h 87298"/>
                    <a:gd name="connsiteX195" fmla="*/ 110978 w 735301"/>
                    <a:gd name="connsiteY195" fmla="*/ 49641 h 87298"/>
                    <a:gd name="connsiteX196" fmla="*/ 104702 w 735301"/>
                    <a:gd name="connsiteY196" fmla="*/ 57914 h 87298"/>
                    <a:gd name="connsiteX197" fmla="*/ 118776 w 735301"/>
                    <a:gd name="connsiteY197" fmla="*/ 67994 h 87298"/>
                    <a:gd name="connsiteX198" fmla="*/ 127810 w 735301"/>
                    <a:gd name="connsiteY198" fmla="*/ 68565 h 87298"/>
                    <a:gd name="connsiteX199" fmla="*/ 136654 w 735301"/>
                    <a:gd name="connsiteY199" fmla="*/ 73320 h 87298"/>
                    <a:gd name="connsiteX200" fmla="*/ 123531 w 735301"/>
                    <a:gd name="connsiteY200" fmla="*/ 79121 h 87298"/>
                    <a:gd name="connsiteX201" fmla="*/ 111454 w 735301"/>
                    <a:gd name="connsiteY201" fmla="*/ 74080 h 87298"/>
                    <a:gd name="connsiteX202" fmla="*/ 113165 w 735301"/>
                    <a:gd name="connsiteY202" fmla="*/ 70752 h 87298"/>
                    <a:gd name="connsiteX203" fmla="*/ 105367 w 735301"/>
                    <a:gd name="connsiteY203" fmla="*/ 70752 h 87298"/>
                    <a:gd name="connsiteX204" fmla="*/ 101754 w 735301"/>
                    <a:gd name="connsiteY204" fmla="*/ 76363 h 87298"/>
                    <a:gd name="connsiteX205" fmla="*/ 123341 w 735301"/>
                    <a:gd name="connsiteY205" fmla="*/ 87299 h 87298"/>
                    <a:gd name="connsiteX206" fmla="*/ 49641 w 735301"/>
                    <a:gd name="connsiteY206" fmla="*/ 26057 h 87298"/>
                    <a:gd name="connsiteX207" fmla="*/ 49641 w 735301"/>
                    <a:gd name="connsiteY207" fmla="*/ 31002 h 87298"/>
                    <a:gd name="connsiteX208" fmla="*/ 56107 w 735301"/>
                    <a:gd name="connsiteY208" fmla="*/ 31002 h 87298"/>
                    <a:gd name="connsiteX209" fmla="*/ 56107 w 735301"/>
                    <a:gd name="connsiteY209" fmla="*/ 55061 h 87298"/>
                    <a:gd name="connsiteX210" fmla="*/ 71513 w 735301"/>
                    <a:gd name="connsiteY210" fmla="*/ 70942 h 87298"/>
                    <a:gd name="connsiteX211" fmla="*/ 80452 w 735301"/>
                    <a:gd name="connsiteY211" fmla="*/ 68565 h 87298"/>
                    <a:gd name="connsiteX212" fmla="*/ 80452 w 735301"/>
                    <a:gd name="connsiteY212" fmla="*/ 60862 h 87298"/>
                    <a:gd name="connsiteX213" fmla="*/ 73795 w 735301"/>
                    <a:gd name="connsiteY213" fmla="*/ 62098 h 87298"/>
                    <a:gd name="connsiteX214" fmla="*/ 65902 w 735301"/>
                    <a:gd name="connsiteY214" fmla="*/ 54300 h 87298"/>
                    <a:gd name="connsiteX215" fmla="*/ 65902 w 735301"/>
                    <a:gd name="connsiteY215" fmla="*/ 31002 h 87298"/>
                    <a:gd name="connsiteX216" fmla="*/ 78740 w 735301"/>
                    <a:gd name="connsiteY216" fmla="*/ 31002 h 87298"/>
                    <a:gd name="connsiteX217" fmla="*/ 78740 w 735301"/>
                    <a:gd name="connsiteY217" fmla="*/ 22348 h 87298"/>
                    <a:gd name="connsiteX218" fmla="*/ 65902 w 735301"/>
                    <a:gd name="connsiteY218" fmla="*/ 22348 h 87298"/>
                    <a:gd name="connsiteX219" fmla="*/ 65902 w 735301"/>
                    <a:gd name="connsiteY219" fmla="*/ 13599 h 87298"/>
                    <a:gd name="connsiteX220" fmla="*/ 60387 w 735301"/>
                    <a:gd name="connsiteY220" fmla="*/ 13599 h 87298"/>
                    <a:gd name="connsiteX221" fmla="*/ 60196 w 735301"/>
                    <a:gd name="connsiteY221" fmla="*/ 14265 h 87298"/>
                    <a:gd name="connsiteX222" fmla="*/ 49641 w 735301"/>
                    <a:gd name="connsiteY222" fmla="*/ 26057 h 87298"/>
                    <a:gd name="connsiteX223" fmla="*/ 10270 w 735301"/>
                    <a:gd name="connsiteY223" fmla="*/ 42128 h 87298"/>
                    <a:gd name="connsiteX224" fmla="*/ 22728 w 735301"/>
                    <a:gd name="connsiteY224" fmla="*/ 30241 h 87298"/>
                    <a:gd name="connsiteX225" fmla="*/ 33569 w 735301"/>
                    <a:gd name="connsiteY225" fmla="*/ 42128 h 87298"/>
                    <a:gd name="connsiteX226" fmla="*/ 10270 w 735301"/>
                    <a:gd name="connsiteY226" fmla="*/ 42128 h 87298"/>
                    <a:gd name="connsiteX227" fmla="*/ 25201 w 735301"/>
                    <a:gd name="connsiteY227" fmla="*/ 70942 h 87298"/>
                    <a:gd name="connsiteX228" fmla="*/ 41938 w 735301"/>
                    <a:gd name="connsiteY228" fmla="*/ 65807 h 87298"/>
                    <a:gd name="connsiteX229" fmla="*/ 41938 w 735301"/>
                    <a:gd name="connsiteY229" fmla="*/ 56488 h 87298"/>
                    <a:gd name="connsiteX230" fmla="*/ 26057 w 735301"/>
                    <a:gd name="connsiteY230" fmla="*/ 62384 h 87298"/>
                    <a:gd name="connsiteX231" fmla="*/ 10080 w 735301"/>
                    <a:gd name="connsiteY231" fmla="*/ 50306 h 87298"/>
                    <a:gd name="connsiteX232" fmla="*/ 43745 w 735301"/>
                    <a:gd name="connsiteY232" fmla="*/ 50306 h 87298"/>
                    <a:gd name="connsiteX233" fmla="*/ 22443 w 735301"/>
                    <a:gd name="connsiteY233" fmla="*/ 21777 h 87298"/>
                    <a:gd name="connsiteX234" fmla="*/ 0 w 735301"/>
                    <a:gd name="connsiteY234" fmla="*/ 46502 h 87298"/>
                    <a:gd name="connsiteX235" fmla="*/ 25201 w 735301"/>
                    <a:gd name="connsiteY235" fmla="*/ 70942 h 8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735301" h="87298">
                      <a:moveTo>
                        <a:pt x="701625" y="42128"/>
                      </a:moveTo>
                      <a:cubicBezTo>
                        <a:pt x="702766" y="34710"/>
                        <a:pt x="707331" y="30241"/>
                        <a:pt x="714082" y="30241"/>
                      </a:cubicBezTo>
                      <a:cubicBezTo>
                        <a:pt x="720169" y="30241"/>
                        <a:pt x="724163" y="34901"/>
                        <a:pt x="724923" y="42128"/>
                      </a:cubicBezTo>
                      <a:lnTo>
                        <a:pt x="701625" y="42128"/>
                      </a:lnTo>
                      <a:close/>
                      <a:moveTo>
                        <a:pt x="716650" y="70942"/>
                      </a:moveTo>
                      <a:cubicBezTo>
                        <a:pt x="722926" y="70942"/>
                        <a:pt x="729869" y="68755"/>
                        <a:pt x="733387" y="65807"/>
                      </a:cubicBezTo>
                      <a:lnTo>
                        <a:pt x="733387" y="56488"/>
                      </a:lnTo>
                      <a:cubicBezTo>
                        <a:pt x="729393" y="60006"/>
                        <a:pt x="723307" y="62384"/>
                        <a:pt x="717506" y="62384"/>
                      </a:cubicBezTo>
                      <a:cubicBezTo>
                        <a:pt x="708091" y="62384"/>
                        <a:pt x="702766" y="58389"/>
                        <a:pt x="701530" y="50306"/>
                      </a:cubicBezTo>
                      <a:lnTo>
                        <a:pt x="735194" y="50306"/>
                      </a:lnTo>
                      <a:cubicBezTo>
                        <a:pt x="736335" y="32523"/>
                        <a:pt x="728347" y="21777"/>
                        <a:pt x="713892" y="21777"/>
                      </a:cubicBezTo>
                      <a:cubicBezTo>
                        <a:pt x="700103" y="21777"/>
                        <a:pt x="691354" y="31382"/>
                        <a:pt x="691354" y="46502"/>
                      </a:cubicBezTo>
                      <a:cubicBezTo>
                        <a:pt x="691354" y="62193"/>
                        <a:pt x="700484" y="70942"/>
                        <a:pt x="716650" y="70942"/>
                      </a:cubicBezTo>
                      <a:moveTo>
                        <a:pt x="659402" y="70086"/>
                      </a:moveTo>
                      <a:lnTo>
                        <a:pt x="670338" y="70086"/>
                      </a:lnTo>
                      <a:cubicBezTo>
                        <a:pt x="676900" y="55917"/>
                        <a:pt x="682796" y="40131"/>
                        <a:pt x="688121" y="22348"/>
                      </a:cubicBezTo>
                      <a:lnTo>
                        <a:pt x="677946" y="22348"/>
                      </a:lnTo>
                      <a:cubicBezTo>
                        <a:pt x="673952" y="37373"/>
                        <a:pt x="669577" y="49926"/>
                        <a:pt x="665298" y="60196"/>
                      </a:cubicBezTo>
                      <a:cubicBezTo>
                        <a:pt x="660923" y="49736"/>
                        <a:pt x="656263" y="35471"/>
                        <a:pt x="653411" y="22348"/>
                      </a:cubicBezTo>
                      <a:lnTo>
                        <a:pt x="642665" y="22348"/>
                      </a:lnTo>
                      <a:cubicBezTo>
                        <a:pt x="646564" y="37753"/>
                        <a:pt x="652650" y="55156"/>
                        <a:pt x="659402" y="70086"/>
                      </a:cubicBezTo>
                      <a:moveTo>
                        <a:pt x="604531" y="42128"/>
                      </a:moveTo>
                      <a:cubicBezTo>
                        <a:pt x="605672" y="34710"/>
                        <a:pt x="610237" y="30241"/>
                        <a:pt x="616988" y="30241"/>
                      </a:cubicBezTo>
                      <a:cubicBezTo>
                        <a:pt x="623075" y="30241"/>
                        <a:pt x="627069" y="34901"/>
                        <a:pt x="627830" y="42128"/>
                      </a:cubicBezTo>
                      <a:lnTo>
                        <a:pt x="604531" y="42128"/>
                      </a:lnTo>
                      <a:close/>
                      <a:moveTo>
                        <a:pt x="619556" y="70942"/>
                      </a:moveTo>
                      <a:cubicBezTo>
                        <a:pt x="625833" y="70942"/>
                        <a:pt x="632775" y="68755"/>
                        <a:pt x="636293" y="65807"/>
                      </a:cubicBezTo>
                      <a:lnTo>
                        <a:pt x="636293" y="56488"/>
                      </a:lnTo>
                      <a:cubicBezTo>
                        <a:pt x="632299" y="60006"/>
                        <a:pt x="626213" y="62384"/>
                        <a:pt x="620412" y="62384"/>
                      </a:cubicBezTo>
                      <a:cubicBezTo>
                        <a:pt x="610997" y="62384"/>
                        <a:pt x="605672" y="58389"/>
                        <a:pt x="604436" y="50306"/>
                      </a:cubicBezTo>
                      <a:lnTo>
                        <a:pt x="638100" y="50306"/>
                      </a:lnTo>
                      <a:cubicBezTo>
                        <a:pt x="639241" y="32523"/>
                        <a:pt x="631253" y="21777"/>
                        <a:pt x="616798" y="21777"/>
                      </a:cubicBezTo>
                      <a:cubicBezTo>
                        <a:pt x="603009" y="21777"/>
                        <a:pt x="594260" y="31382"/>
                        <a:pt x="594260" y="46502"/>
                      </a:cubicBezTo>
                      <a:cubicBezTo>
                        <a:pt x="594355" y="62193"/>
                        <a:pt x="603390" y="70942"/>
                        <a:pt x="619556" y="70942"/>
                      </a:cubicBezTo>
                      <a:moveTo>
                        <a:pt x="582278" y="59340"/>
                      </a:moveTo>
                      <a:lnTo>
                        <a:pt x="582278" y="6657"/>
                      </a:lnTo>
                      <a:lnTo>
                        <a:pt x="572388" y="6657"/>
                      </a:lnTo>
                      <a:lnTo>
                        <a:pt x="572388" y="60101"/>
                      </a:lnTo>
                      <a:cubicBezTo>
                        <a:pt x="572388" y="66948"/>
                        <a:pt x="576002" y="70942"/>
                        <a:pt x="582183" y="70942"/>
                      </a:cubicBezTo>
                      <a:cubicBezTo>
                        <a:pt x="584085" y="70942"/>
                        <a:pt x="585987" y="70372"/>
                        <a:pt x="587223" y="69706"/>
                      </a:cubicBezTo>
                      <a:lnTo>
                        <a:pt x="587223" y="62288"/>
                      </a:lnTo>
                      <a:cubicBezTo>
                        <a:pt x="586558" y="62574"/>
                        <a:pt x="585892" y="62669"/>
                        <a:pt x="585131" y="62669"/>
                      </a:cubicBezTo>
                      <a:cubicBezTo>
                        <a:pt x="583134" y="62574"/>
                        <a:pt x="582278" y="61528"/>
                        <a:pt x="582278" y="59340"/>
                      </a:cubicBezTo>
                      <a:moveTo>
                        <a:pt x="520941" y="8464"/>
                      </a:moveTo>
                      <a:cubicBezTo>
                        <a:pt x="520941" y="6371"/>
                        <a:pt x="522652" y="4660"/>
                        <a:pt x="524840" y="4660"/>
                      </a:cubicBezTo>
                      <a:cubicBezTo>
                        <a:pt x="526932" y="4660"/>
                        <a:pt x="528548" y="6371"/>
                        <a:pt x="528548" y="8464"/>
                      </a:cubicBezTo>
                      <a:cubicBezTo>
                        <a:pt x="528548" y="10746"/>
                        <a:pt x="526932" y="12363"/>
                        <a:pt x="524840" y="12363"/>
                      </a:cubicBezTo>
                      <a:cubicBezTo>
                        <a:pt x="522652" y="12363"/>
                        <a:pt x="520941" y="10651"/>
                        <a:pt x="520941" y="8464"/>
                      </a:cubicBezTo>
                      <a:moveTo>
                        <a:pt x="516186" y="8559"/>
                      </a:moveTo>
                      <a:cubicBezTo>
                        <a:pt x="516186" y="13314"/>
                        <a:pt x="519990" y="17117"/>
                        <a:pt x="524745" y="17117"/>
                      </a:cubicBezTo>
                      <a:cubicBezTo>
                        <a:pt x="529499" y="17117"/>
                        <a:pt x="533303" y="13314"/>
                        <a:pt x="533303" y="8559"/>
                      </a:cubicBezTo>
                      <a:cubicBezTo>
                        <a:pt x="533303" y="3804"/>
                        <a:pt x="529499" y="0"/>
                        <a:pt x="524745" y="0"/>
                      </a:cubicBezTo>
                      <a:cubicBezTo>
                        <a:pt x="519990" y="0"/>
                        <a:pt x="516186" y="3709"/>
                        <a:pt x="516186" y="8559"/>
                      </a:cubicBezTo>
                      <a:moveTo>
                        <a:pt x="504964" y="56963"/>
                      </a:moveTo>
                      <a:cubicBezTo>
                        <a:pt x="504964" y="65141"/>
                        <a:pt x="511241" y="70942"/>
                        <a:pt x="520180" y="70942"/>
                      </a:cubicBezTo>
                      <a:cubicBezTo>
                        <a:pt x="526171" y="70942"/>
                        <a:pt x="531496" y="68565"/>
                        <a:pt x="534825" y="64856"/>
                      </a:cubicBezTo>
                      <a:cubicBezTo>
                        <a:pt x="535776" y="68755"/>
                        <a:pt x="538248" y="70847"/>
                        <a:pt x="542147" y="70847"/>
                      </a:cubicBezTo>
                      <a:cubicBezTo>
                        <a:pt x="544239" y="70847"/>
                        <a:pt x="546236" y="70181"/>
                        <a:pt x="547187" y="69231"/>
                      </a:cubicBezTo>
                      <a:lnTo>
                        <a:pt x="547187" y="62574"/>
                      </a:lnTo>
                      <a:cubicBezTo>
                        <a:pt x="546617" y="62764"/>
                        <a:pt x="546236" y="62859"/>
                        <a:pt x="545951" y="62859"/>
                      </a:cubicBezTo>
                      <a:cubicBezTo>
                        <a:pt x="544334" y="62859"/>
                        <a:pt x="543574" y="62003"/>
                        <a:pt x="543574" y="60291"/>
                      </a:cubicBezTo>
                      <a:lnTo>
                        <a:pt x="543574" y="39846"/>
                      </a:lnTo>
                      <a:cubicBezTo>
                        <a:pt x="543574" y="28054"/>
                        <a:pt x="536727" y="21682"/>
                        <a:pt x="523889" y="21682"/>
                      </a:cubicBezTo>
                      <a:cubicBezTo>
                        <a:pt x="518468" y="21682"/>
                        <a:pt x="513048" y="23109"/>
                        <a:pt x="509054" y="25581"/>
                      </a:cubicBezTo>
                      <a:lnTo>
                        <a:pt x="509054" y="34996"/>
                      </a:lnTo>
                      <a:cubicBezTo>
                        <a:pt x="513428" y="31857"/>
                        <a:pt x="517707" y="30336"/>
                        <a:pt x="522652" y="30336"/>
                      </a:cubicBezTo>
                      <a:cubicBezTo>
                        <a:pt x="529499" y="30336"/>
                        <a:pt x="533493" y="33664"/>
                        <a:pt x="533589" y="39465"/>
                      </a:cubicBezTo>
                      <a:cubicBezTo>
                        <a:pt x="513904" y="40416"/>
                        <a:pt x="504964" y="45837"/>
                        <a:pt x="504964" y="56963"/>
                      </a:cubicBezTo>
                      <a:moveTo>
                        <a:pt x="515045" y="56012"/>
                      </a:moveTo>
                      <a:cubicBezTo>
                        <a:pt x="515045" y="50211"/>
                        <a:pt x="520275" y="47644"/>
                        <a:pt x="533779" y="47168"/>
                      </a:cubicBezTo>
                      <a:lnTo>
                        <a:pt x="533779" y="57534"/>
                      </a:lnTo>
                      <a:cubicBezTo>
                        <a:pt x="530831" y="60767"/>
                        <a:pt x="527027" y="62574"/>
                        <a:pt x="522462" y="62574"/>
                      </a:cubicBezTo>
                      <a:cubicBezTo>
                        <a:pt x="517802" y="62479"/>
                        <a:pt x="515045" y="60101"/>
                        <a:pt x="515045" y="56012"/>
                      </a:cubicBezTo>
                      <a:moveTo>
                        <a:pt x="445814" y="46312"/>
                      </a:moveTo>
                      <a:cubicBezTo>
                        <a:pt x="445814" y="36612"/>
                        <a:pt x="451520" y="30241"/>
                        <a:pt x="459508" y="30241"/>
                      </a:cubicBezTo>
                      <a:cubicBezTo>
                        <a:pt x="464263" y="30241"/>
                        <a:pt x="467591" y="32143"/>
                        <a:pt x="469683" y="34330"/>
                      </a:cubicBezTo>
                      <a:lnTo>
                        <a:pt x="469683" y="58104"/>
                      </a:lnTo>
                      <a:cubicBezTo>
                        <a:pt x="467306" y="60767"/>
                        <a:pt x="463692" y="62288"/>
                        <a:pt x="459223" y="62288"/>
                      </a:cubicBezTo>
                      <a:cubicBezTo>
                        <a:pt x="451140" y="62288"/>
                        <a:pt x="445814" y="55727"/>
                        <a:pt x="445814" y="46312"/>
                      </a:cubicBezTo>
                      <a:moveTo>
                        <a:pt x="470730" y="66092"/>
                      </a:moveTo>
                      <a:lnTo>
                        <a:pt x="471205" y="70181"/>
                      </a:lnTo>
                      <a:lnTo>
                        <a:pt x="479574" y="70181"/>
                      </a:lnTo>
                      <a:lnTo>
                        <a:pt x="479574" y="6657"/>
                      </a:lnTo>
                      <a:lnTo>
                        <a:pt x="469683" y="6657"/>
                      </a:lnTo>
                      <a:lnTo>
                        <a:pt x="469683" y="25581"/>
                      </a:lnTo>
                      <a:cubicBezTo>
                        <a:pt x="466735" y="23109"/>
                        <a:pt x="463027" y="21682"/>
                        <a:pt x="457796" y="21682"/>
                      </a:cubicBezTo>
                      <a:cubicBezTo>
                        <a:pt x="444958" y="21682"/>
                        <a:pt x="435639" y="31192"/>
                        <a:pt x="435639" y="46312"/>
                      </a:cubicBezTo>
                      <a:cubicBezTo>
                        <a:pt x="435639" y="61147"/>
                        <a:pt x="444958" y="70847"/>
                        <a:pt x="457796" y="70847"/>
                      </a:cubicBezTo>
                      <a:cubicBezTo>
                        <a:pt x="463122" y="70942"/>
                        <a:pt x="467591" y="68945"/>
                        <a:pt x="470730" y="66092"/>
                      </a:cubicBezTo>
                      <a:moveTo>
                        <a:pt x="394937" y="42128"/>
                      </a:moveTo>
                      <a:cubicBezTo>
                        <a:pt x="396078" y="34710"/>
                        <a:pt x="400643" y="30241"/>
                        <a:pt x="407395" y="30241"/>
                      </a:cubicBezTo>
                      <a:cubicBezTo>
                        <a:pt x="413481" y="30241"/>
                        <a:pt x="417475" y="34901"/>
                        <a:pt x="418236" y="42128"/>
                      </a:cubicBezTo>
                      <a:lnTo>
                        <a:pt x="394937" y="42128"/>
                      </a:lnTo>
                      <a:close/>
                      <a:moveTo>
                        <a:pt x="409868" y="70942"/>
                      </a:moveTo>
                      <a:cubicBezTo>
                        <a:pt x="416144" y="70942"/>
                        <a:pt x="423086" y="68755"/>
                        <a:pt x="426605" y="65807"/>
                      </a:cubicBezTo>
                      <a:lnTo>
                        <a:pt x="426605" y="56488"/>
                      </a:lnTo>
                      <a:cubicBezTo>
                        <a:pt x="422610" y="60006"/>
                        <a:pt x="416524" y="62384"/>
                        <a:pt x="410723" y="62384"/>
                      </a:cubicBezTo>
                      <a:cubicBezTo>
                        <a:pt x="401309" y="62384"/>
                        <a:pt x="395983" y="58389"/>
                        <a:pt x="394747" y="50306"/>
                      </a:cubicBezTo>
                      <a:lnTo>
                        <a:pt x="428411" y="50306"/>
                      </a:lnTo>
                      <a:cubicBezTo>
                        <a:pt x="429553" y="32523"/>
                        <a:pt x="421564" y="21777"/>
                        <a:pt x="407110" y="21777"/>
                      </a:cubicBezTo>
                      <a:cubicBezTo>
                        <a:pt x="393321" y="21777"/>
                        <a:pt x="384572" y="31382"/>
                        <a:pt x="384572" y="46502"/>
                      </a:cubicBezTo>
                      <a:cubicBezTo>
                        <a:pt x="384667" y="62193"/>
                        <a:pt x="393701" y="70942"/>
                        <a:pt x="409868" y="70942"/>
                      </a:cubicBezTo>
                      <a:moveTo>
                        <a:pt x="349576" y="26057"/>
                      </a:moveTo>
                      <a:lnTo>
                        <a:pt x="349576" y="31002"/>
                      </a:lnTo>
                      <a:lnTo>
                        <a:pt x="356043" y="31002"/>
                      </a:lnTo>
                      <a:lnTo>
                        <a:pt x="356043" y="55061"/>
                      </a:lnTo>
                      <a:cubicBezTo>
                        <a:pt x="356043" y="65332"/>
                        <a:pt x="361368" y="70942"/>
                        <a:pt x="371448" y="70942"/>
                      </a:cubicBezTo>
                      <a:cubicBezTo>
                        <a:pt x="375062" y="70942"/>
                        <a:pt x="378866" y="69896"/>
                        <a:pt x="380387" y="68565"/>
                      </a:cubicBezTo>
                      <a:lnTo>
                        <a:pt x="380387" y="60862"/>
                      </a:lnTo>
                      <a:cubicBezTo>
                        <a:pt x="378771" y="61623"/>
                        <a:pt x="375918" y="62098"/>
                        <a:pt x="373731" y="62098"/>
                      </a:cubicBezTo>
                      <a:cubicBezTo>
                        <a:pt x="368025" y="62098"/>
                        <a:pt x="365838" y="59911"/>
                        <a:pt x="365838" y="54300"/>
                      </a:cubicBezTo>
                      <a:lnTo>
                        <a:pt x="365838" y="31002"/>
                      </a:lnTo>
                      <a:lnTo>
                        <a:pt x="378676" y="31002"/>
                      </a:lnTo>
                      <a:lnTo>
                        <a:pt x="378676" y="22348"/>
                      </a:lnTo>
                      <a:lnTo>
                        <a:pt x="365838" y="22348"/>
                      </a:lnTo>
                      <a:lnTo>
                        <a:pt x="365838" y="13599"/>
                      </a:lnTo>
                      <a:lnTo>
                        <a:pt x="360322" y="13599"/>
                      </a:lnTo>
                      <a:lnTo>
                        <a:pt x="360132" y="14265"/>
                      </a:lnTo>
                      <a:cubicBezTo>
                        <a:pt x="358230" y="20161"/>
                        <a:pt x="355092" y="23584"/>
                        <a:pt x="349576" y="26057"/>
                      </a:cubicBezTo>
                      <a:moveTo>
                        <a:pt x="328084" y="21682"/>
                      </a:moveTo>
                      <a:cubicBezTo>
                        <a:pt x="333600" y="21682"/>
                        <a:pt x="338830" y="22633"/>
                        <a:pt x="341778" y="24440"/>
                      </a:cubicBezTo>
                      <a:lnTo>
                        <a:pt x="341683" y="33950"/>
                      </a:lnTo>
                      <a:cubicBezTo>
                        <a:pt x="338164" y="31572"/>
                        <a:pt x="333410" y="30336"/>
                        <a:pt x="328655" y="30336"/>
                      </a:cubicBezTo>
                      <a:cubicBezTo>
                        <a:pt x="323424" y="30336"/>
                        <a:pt x="320572" y="31857"/>
                        <a:pt x="320572" y="34901"/>
                      </a:cubicBezTo>
                      <a:cubicBezTo>
                        <a:pt x="320476" y="37658"/>
                        <a:pt x="322854" y="39275"/>
                        <a:pt x="329511" y="41177"/>
                      </a:cubicBezTo>
                      <a:cubicBezTo>
                        <a:pt x="341112" y="44505"/>
                        <a:pt x="345107" y="48309"/>
                        <a:pt x="345107" y="56297"/>
                      </a:cubicBezTo>
                      <a:cubicBezTo>
                        <a:pt x="345107" y="65046"/>
                        <a:pt x="337404" y="70942"/>
                        <a:pt x="325897" y="70942"/>
                      </a:cubicBezTo>
                      <a:cubicBezTo>
                        <a:pt x="319335" y="70942"/>
                        <a:pt x="314105" y="69896"/>
                        <a:pt x="310111" y="67804"/>
                      </a:cubicBezTo>
                      <a:lnTo>
                        <a:pt x="310111" y="57534"/>
                      </a:lnTo>
                      <a:cubicBezTo>
                        <a:pt x="314580" y="60482"/>
                        <a:pt x="320381" y="62384"/>
                        <a:pt x="325517" y="62384"/>
                      </a:cubicBezTo>
                      <a:cubicBezTo>
                        <a:pt x="331222" y="62384"/>
                        <a:pt x="334931" y="60291"/>
                        <a:pt x="334931" y="57058"/>
                      </a:cubicBezTo>
                      <a:cubicBezTo>
                        <a:pt x="334931" y="53349"/>
                        <a:pt x="331508" y="52208"/>
                        <a:pt x="323995" y="49926"/>
                      </a:cubicBezTo>
                      <a:cubicBezTo>
                        <a:pt x="314676" y="47073"/>
                        <a:pt x="310586" y="42889"/>
                        <a:pt x="310586" y="35852"/>
                      </a:cubicBezTo>
                      <a:cubicBezTo>
                        <a:pt x="310586" y="27008"/>
                        <a:pt x="317243" y="21682"/>
                        <a:pt x="328084" y="21682"/>
                      </a:cubicBezTo>
                      <a:moveTo>
                        <a:pt x="256191" y="26057"/>
                      </a:moveTo>
                      <a:lnTo>
                        <a:pt x="256191" y="31002"/>
                      </a:lnTo>
                      <a:lnTo>
                        <a:pt x="262658" y="31002"/>
                      </a:lnTo>
                      <a:lnTo>
                        <a:pt x="262658" y="55061"/>
                      </a:lnTo>
                      <a:cubicBezTo>
                        <a:pt x="262658" y="65332"/>
                        <a:pt x="267983" y="70942"/>
                        <a:pt x="278063" y="70942"/>
                      </a:cubicBezTo>
                      <a:cubicBezTo>
                        <a:pt x="281677" y="70942"/>
                        <a:pt x="285481" y="69896"/>
                        <a:pt x="287002" y="68565"/>
                      </a:cubicBezTo>
                      <a:lnTo>
                        <a:pt x="287002" y="60862"/>
                      </a:lnTo>
                      <a:cubicBezTo>
                        <a:pt x="285386" y="61623"/>
                        <a:pt x="282533" y="62098"/>
                        <a:pt x="280346" y="62098"/>
                      </a:cubicBezTo>
                      <a:cubicBezTo>
                        <a:pt x="274640" y="62098"/>
                        <a:pt x="272453" y="59911"/>
                        <a:pt x="272453" y="54300"/>
                      </a:cubicBezTo>
                      <a:lnTo>
                        <a:pt x="272453" y="31002"/>
                      </a:lnTo>
                      <a:lnTo>
                        <a:pt x="285291" y="31002"/>
                      </a:lnTo>
                      <a:lnTo>
                        <a:pt x="285291" y="22348"/>
                      </a:lnTo>
                      <a:lnTo>
                        <a:pt x="272453" y="22348"/>
                      </a:lnTo>
                      <a:lnTo>
                        <a:pt x="272453" y="13599"/>
                      </a:lnTo>
                      <a:lnTo>
                        <a:pt x="266937" y="13599"/>
                      </a:lnTo>
                      <a:lnTo>
                        <a:pt x="266747" y="14265"/>
                      </a:lnTo>
                      <a:cubicBezTo>
                        <a:pt x="264940" y="20161"/>
                        <a:pt x="261707" y="23584"/>
                        <a:pt x="256191" y="26057"/>
                      </a:cubicBezTo>
                      <a:moveTo>
                        <a:pt x="215109" y="46312"/>
                      </a:moveTo>
                      <a:cubicBezTo>
                        <a:pt x="215109" y="36612"/>
                        <a:pt x="220815" y="30241"/>
                        <a:pt x="228803" y="30241"/>
                      </a:cubicBezTo>
                      <a:cubicBezTo>
                        <a:pt x="233558" y="30241"/>
                        <a:pt x="236886" y="32143"/>
                        <a:pt x="238978" y="34330"/>
                      </a:cubicBezTo>
                      <a:lnTo>
                        <a:pt x="238978" y="58104"/>
                      </a:lnTo>
                      <a:cubicBezTo>
                        <a:pt x="236601" y="60767"/>
                        <a:pt x="232987" y="62288"/>
                        <a:pt x="228518" y="62288"/>
                      </a:cubicBezTo>
                      <a:cubicBezTo>
                        <a:pt x="220435" y="62288"/>
                        <a:pt x="215109" y="55727"/>
                        <a:pt x="215109" y="46312"/>
                      </a:cubicBezTo>
                      <a:moveTo>
                        <a:pt x="240024" y="66092"/>
                      </a:moveTo>
                      <a:lnTo>
                        <a:pt x="240500" y="70181"/>
                      </a:lnTo>
                      <a:lnTo>
                        <a:pt x="248868" y="70181"/>
                      </a:lnTo>
                      <a:lnTo>
                        <a:pt x="248868" y="6657"/>
                      </a:lnTo>
                      <a:lnTo>
                        <a:pt x="238978" y="6657"/>
                      </a:lnTo>
                      <a:lnTo>
                        <a:pt x="238978" y="25581"/>
                      </a:lnTo>
                      <a:cubicBezTo>
                        <a:pt x="236030" y="23109"/>
                        <a:pt x="232322" y="21682"/>
                        <a:pt x="227091" y="21682"/>
                      </a:cubicBezTo>
                      <a:cubicBezTo>
                        <a:pt x="214253" y="21682"/>
                        <a:pt x="204934" y="31192"/>
                        <a:pt x="204934" y="46312"/>
                      </a:cubicBezTo>
                      <a:cubicBezTo>
                        <a:pt x="204934" y="61147"/>
                        <a:pt x="214253" y="70847"/>
                        <a:pt x="227091" y="70847"/>
                      </a:cubicBezTo>
                      <a:cubicBezTo>
                        <a:pt x="232417" y="70942"/>
                        <a:pt x="236886" y="68945"/>
                        <a:pt x="240024" y="66092"/>
                      </a:cubicBezTo>
                      <a:moveTo>
                        <a:pt x="161950" y="46312"/>
                      </a:moveTo>
                      <a:cubicBezTo>
                        <a:pt x="161950" y="36422"/>
                        <a:pt x="166895" y="30336"/>
                        <a:pt x="174788" y="30336"/>
                      </a:cubicBezTo>
                      <a:cubicBezTo>
                        <a:pt x="182776" y="30336"/>
                        <a:pt x="187816" y="36422"/>
                        <a:pt x="187816" y="46312"/>
                      </a:cubicBezTo>
                      <a:cubicBezTo>
                        <a:pt x="187816" y="56202"/>
                        <a:pt x="182776" y="62384"/>
                        <a:pt x="175073" y="62384"/>
                      </a:cubicBezTo>
                      <a:cubicBezTo>
                        <a:pt x="166895" y="62288"/>
                        <a:pt x="161950" y="56202"/>
                        <a:pt x="161950" y="46312"/>
                      </a:cubicBezTo>
                      <a:moveTo>
                        <a:pt x="197897" y="46312"/>
                      </a:moveTo>
                      <a:cubicBezTo>
                        <a:pt x="197897" y="32048"/>
                        <a:pt x="189908" y="21777"/>
                        <a:pt x="174883" y="21777"/>
                      </a:cubicBezTo>
                      <a:cubicBezTo>
                        <a:pt x="159953" y="21777"/>
                        <a:pt x="151965" y="32238"/>
                        <a:pt x="151965" y="46312"/>
                      </a:cubicBezTo>
                      <a:cubicBezTo>
                        <a:pt x="151965" y="60577"/>
                        <a:pt x="159858" y="70942"/>
                        <a:pt x="174978" y="70942"/>
                      </a:cubicBezTo>
                      <a:cubicBezTo>
                        <a:pt x="189813" y="70942"/>
                        <a:pt x="197897" y="60387"/>
                        <a:pt x="197897" y="46312"/>
                      </a:cubicBezTo>
                      <a:moveTo>
                        <a:pt x="114592" y="37183"/>
                      </a:moveTo>
                      <a:cubicBezTo>
                        <a:pt x="114592" y="32618"/>
                        <a:pt x="117920" y="29765"/>
                        <a:pt x="122770" y="29765"/>
                      </a:cubicBezTo>
                      <a:cubicBezTo>
                        <a:pt x="127810" y="29765"/>
                        <a:pt x="131234" y="32713"/>
                        <a:pt x="131234" y="37183"/>
                      </a:cubicBezTo>
                      <a:cubicBezTo>
                        <a:pt x="131234" y="41652"/>
                        <a:pt x="128000" y="44600"/>
                        <a:pt x="123055" y="44600"/>
                      </a:cubicBezTo>
                      <a:cubicBezTo>
                        <a:pt x="117825" y="44600"/>
                        <a:pt x="114592" y="41748"/>
                        <a:pt x="114592" y="37183"/>
                      </a:cubicBezTo>
                      <a:moveTo>
                        <a:pt x="123341" y="87299"/>
                      </a:moveTo>
                      <a:cubicBezTo>
                        <a:pt x="137130" y="87299"/>
                        <a:pt x="146639" y="81213"/>
                        <a:pt x="146639" y="72369"/>
                      </a:cubicBezTo>
                      <a:cubicBezTo>
                        <a:pt x="146639" y="65141"/>
                        <a:pt x="141409" y="60577"/>
                        <a:pt x="129427" y="59816"/>
                      </a:cubicBezTo>
                      <a:lnTo>
                        <a:pt x="119822" y="59150"/>
                      </a:lnTo>
                      <a:cubicBezTo>
                        <a:pt x="115257" y="58865"/>
                        <a:pt x="113355" y="57534"/>
                        <a:pt x="113355" y="55156"/>
                      </a:cubicBezTo>
                      <a:cubicBezTo>
                        <a:pt x="113355" y="53730"/>
                        <a:pt x="114211" y="52493"/>
                        <a:pt x="115923" y="51828"/>
                      </a:cubicBezTo>
                      <a:cubicBezTo>
                        <a:pt x="118015" y="52398"/>
                        <a:pt x="120393" y="52779"/>
                        <a:pt x="122960" y="52779"/>
                      </a:cubicBezTo>
                      <a:cubicBezTo>
                        <a:pt x="133896" y="52779"/>
                        <a:pt x="141124" y="46597"/>
                        <a:pt x="141124" y="37373"/>
                      </a:cubicBezTo>
                      <a:cubicBezTo>
                        <a:pt x="141124" y="34425"/>
                        <a:pt x="140078" y="31762"/>
                        <a:pt x="138271" y="29765"/>
                      </a:cubicBezTo>
                      <a:cubicBezTo>
                        <a:pt x="141409" y="30241"/>
                        <a:pt x="143977" y="30241"/>
                        <a:pt x="146354" y="29765"/>
                      </a:cubicBezTo>
                      <a:lnTo>
                        <a:pt x="146354" y="21777"/>
                      </a:lnTo>
                      <a:cubicBezTo>
                        <a:pt x="138366" y="23109"/>
                        <a:pt x="130378" y="21777"/>
                        <a:pt x="122960" y="21777"/>
                      </a:cubicBezTo>
                      <a:cubicBezTo>
                        <a:pt x="111834" y="21777"/>
                        <a:pt x="104797" y="27958"/>
                        <a:pt x="104797" y="37563"/>
                      </a:cubicBezTo>
                      <a:cubicBezTo>
                        <a:pt x="104797" y="42794"/>
                        <a:pt x="107079" y="46883"/>
                        <a:pt x="110978" y="49641"/>
                      </a:cubicBezTo>
                      <a:cubicBezTo>
                        <a:pt x="106889" y="51352"/>
                        <a:pt x="104702" y="54300"/>
                        <a:pt x="104702" y="57914"/>
                      </a:cubicBezTo>
                      <a:cubicBezTo>
                        <a:pt x="104702" y="63905"/>
                        <a:pt x="109552" y="67424"/>
                        <a:pt x="118776" y="67994"/>
                      </a:cubicBezTo>
                      <a:lnTo>
                        <a:pt x="127810" y="68565"/>
                      </a:lnTo>
                      <a:cubicBezTo>
                        <a:pt x="134562" y="69040"/>
                        <a:pt x="136654" y="70467"/>
                        <a:pt x="136654" y="73320"/>
                      </a:cubicBezTo>
                      <a:cubicBezTo>
                        <a:pt x="136654" y="76743"/>
                        <a:pt x="131234" y="79121"/>
                        <a:pt x="123531" y="79121"/>
                      </a:cubicBezTo>
                      <a:cubicBezTo>
                        <a:pt x="115733" y="79121"/>
                        <a:pt x="111454" y="77409"/>
                        <a:pt x="111454" y="74080"/>
                      </a:cubicBezTo>
                      <a:cubicBezTo>
                        <a:pt x="111454" y="72939"/>
                        <a:pt x="112119" y="71703"/>
                        <a:pt x="113165" y="70752"/>
                      </a:cubicBezTo>
                      <a:lnTo>
                        <a:pt x="105367" y="70752"/>
                      </a:lnTo>
                      <a:cubicBezTo>
                        <a:pt x="103180" y="71798"/>
                        <a:pt x="101754" y="73985"/>
                        <a:pt x="101754" y="76363"/>
                      </a:cubicBezTo>
                      <a:cubicBezTo>
                        <a:pt x="101754" y="82734"/>
                        <a:pt x="110122" y="87299"/>
                        <a:pt x="123341" y="87299"/>
                      </a:cubicBezTo>
                      <a:moveTo>
                        <a:pt x="49641" y="26057"/>
                      </a:moveTo>
                      <a:lnTo>
                        <a:pt x="49641" y="31002"/>
                      </a:lnTo>
                      <a:lnTo>
                        <a:pt x="56107" y="31002"/>
                      </a:lnTo>
                      <a:lnTo>
                        <a:pt x="56107" y="55061"/>
                      </a:lnTo>
                      <a:cubicBezTo>
                        <a:pt x="56107" y="65332"/>
                        <a:pt x="61433" y="70942"/>
                        <a:pt x="71513" y="70942"/>
                      </a:cubicBezTo>
                      <a:cubicBezTo>
                        <a:pt x="75127" y="70942"/>
                        <a:pt x="78930" y="69896"/>
                        <a:pt x="80452" y="68565"/>
                      </a:cubicBezTo>
                      <a:lnTo>
                        <a:pt x="80452" y="60862"/>
                      </a:lnTo>
                      <a:cubicBezTo>
                        <a:pt x="78835" y="61623"/>
                        <a:pt x="75982" y="62098"/>
                        <a:pt x="73795" y="62098"/>
                      </a:cubicBezTo>
                      <a:cubicBezTo>
                        <a:pt x="68089" y="62098"/>
                        <a:pt x="65902" y="59911"/>
                        <a:pt x="65902" y="54300"/>
                      </a:cubicBezTo>
                      <a:lnTo>
                        <a:pt x="65902" y="31002"/>
                      </a:lnTo>
                      <a:lnTo>
                        <a:pt x="78740" y="31002"/>
                      </a:lnTo>
                      <a:lnTo>
                        <a:pt x="78740" y="22348"/>
                      </a:lnTo>
                      <a:lnTo>
                        <a:pt x="65902" y="22348"/>
                      </a:lnTo>
                      <a:lnTo>
                        <a:pt x="65902" y="13599"/>
                      </a:lnTo>
                      <a:lnTo>
                        <a:pt x="60387" y="13599"/>
                      </a:lnTo>
                      <a:lnTo>
                        <a:pt x="60196" y="14265"/>
                      </a:lnTo>
                      <a:cubicBezTo>
                        <a:pt x="58294" y="20161"/>
                        <a:pt x="55156" y="23584"/>
                        <a:pt x="49641" y="26057"/>
                      </a:cubicBezTo>
                      <a:moveTo>
                        <a:pt x="10270" y="42128"/>
                      </a:moveTo>
                      <a:cubicBezTo>
                        <a:pt x="11412" y="34710"/>
                        <a:pt x="15976" y="30241"/>
                        <a:pt x="22728" y="30241"/>
                      </a:cubicBezTo>
                      <a:cubicBezTo>
                        <a:pt x="28814" y="30241"/>
                        <a:pt x="32808" y="34901"/>
                        <a:pt x="33569" y="42128"/>
                      </a:cubicBezTo>
                      <a:lnTo>
                        <a:pt x="10270" y="42128"/>
                      </a:lnTo>
                      <a:close/>
                      <a:moveTo>
                        <a:pt x="25201" y="70942"/>
                      </a:moveTo>
                      <a:cubicBezTo>
                        <a:pt x="31477" y="70942"/>
                        <a:pt x="38419" y="68755"/>
                        <a:pt x="41938" y="65807"/>
                      </a:cubicBezTo>
                      <a:lnTo>
                        <a:pt x="41938" y="56488"/>
                      </a:lnTo>
                      <a:cubicBezTo>
                        <a:pt x="37944" y="60006"/>
                        <a:pt x="31857" y="62384"/>
                        <a:pt x="26057" y="62384"/>
                      </a:cubicBezTo>
                      <a:cubicBezTo>
                        <a:pt x="16642" y="62384"/>
                        <a:pt x="11317" y="58389"/>
                        <a:pt x="10080" y="50306"/>
                      </a:cubicBezTo>
                      <a:lnTo>
                        <a:pt x="43745" y="50306"/>
                      </a:lnTo>
                      <a:cubicBezTo>
                        <a:pt x="44886" y="32523"/>
                        <a:pt x="36898" y="21777"/>
                        <a:pt x="22443" y="21777"/>
                      </a:cubicBezTo>
                      <a:cubicBezTo>
                        <a:pt x="8654" y="21777"/>
                        <a:pt x="0" y="31382"/>
                        <a:pt x="0" y="46502"/>
                      </a:cubicBezTo>
                      <a:cubicBezTo>
                        <a:pt x="0" y="62193"/>
                        <a:pt x="9034" y="70942"/>
                        <a:pt x="25201" y="70942"/>
                      </a:cubicBezTo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35" name="Frihåndsform: figur 334">
                <a:extLst>
                  <a:ext uri="{FF2B5EF4-FFF2-40B4-BE49-F238E27FC236}">
                    <a16:creationId xmlns:a16="http://schemas.microsoft.com/office/drawing/2014/main" id="{F443D93F-4B49-46ED-97FD-36A9E51CFBE7}"/>
                  </a:ext>
                </a:extLst>
              </p:cNvPr>
              <p:cNvSpPr/>
              <p:nvPr/>
            </p:nvSpPr>
            <p:spPr>
              <a:xfrm>
                <a:off x="7573744" y="956537"/>
                <a:ext cx="36833" cy="9401"/>
              </a:xfrm>
              <a:custGeom>
                <a:avLst/>
                <a:gdLst>
                  <a:gd name="connsiteX0" fmla="*/ 0 w 36327"/>
                  <a:gd name="connsiteY0" fmla="*/ 0 h 9414"/>
                  <a:gd name="connsiteX1" fmla="*/ 36327 w 36327"/>
                  <a:gd name="connsiteY1" fmla="*/ 0 h 9414"/>
                  <a:gd name="connsiteX2" fmla="*/ 36327 w 36327"/>
                  <a:gd name="connsiteY2" fmla="*/ 9415 h 9414"/>
                  <a:gd name="connsiteX3" fmla="*/ 0 w 36327"/>
                  <a:gd name="connsiteY3" fmla="*/ 9415 h 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27" h="9414">
                    <a:moveTo>
                      <a:pt x="0" y="0"/>
                    </a:moveTo>
                    <a:lnTo>
                      <a:pt x="36327" y="0"/>
                    </a:lnTo>
                    <a:lnTo>
                      <a:pt x="36327" y="9415"/>
                    </a:lnTo>
                    <a:lnTo>
                      <a:pt x="0" y="9415"/>
                    </a:lnTo>
                    <a:close/>
                  </a:path>
                </a:pathLst>
              </a:custGeom>
              <a:solidFill>
                <a:schemeClr val="bg1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421" name="Plassholder for tekst 6">
            <a:extLst>
              <a:ext uri="{FF2B5EF4-FFF2-40B4-BE49-F238E27FC236}">
                <a16:creationId xmlns:a16="http://schemas.microsoft.com/office/drawing/2014/main" id="{476FF06C-A475-47DA-B11B-2303EE0C547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8689" y="144014"/>
            <a:ext cx="1179545" cy="469900"/>
          </a:xfrm>
          <a:prstGeom prst="rect">
            <a:avLst/>
          </a:prstGeom>
          <a:blipFill dpi="0" rotWithShape="1"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  <a:latin typeface="+mn-lt"/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95753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plakat (Fjo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k 2">
            <a:extLst>
              <a:ext uri="{FF2B5EF4-FFF2-40B4-BE49-F238E27FC236}">
                <a16:creationId xmlns:a16="http://schemas.microsoft.com/office/drawing/2014/main" id="{7150DB2E-E880-4830-89B2-C7BF0D1306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449" b="11617"/>
          <a:stretch/>
        </p:blipFill>
        <p:spPr>
          <a:xfrm>
            <a:off x="0" y="2575365"/>
            <a:ext cx="3687096" cy="4282636"/>
          </a:xfrm>
          <a:prstGeom prst="rect">
            <a:avLst/>
          </a:prstGeom>
        </p:spPr>
      </p:pic>
      <p:pic>
        <p:nvPicPr>
          <p:cNvPr id="136" name="Grafikk 135">
            <a:extLst>
              <a:ext uri="{FF2B5EF4-FFF2-40B4-BE49-F238E27FC236}">
                <a16:creationId xmlns:a16="http://schemas.microsoft.com/office/drawing/2014/main" id="{66253F06-9100-6F46-92EA-72741F29E98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28211" y="2388649"/>
            <a:ext cx="4645312" cy="203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42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4426504F-A352-CAE2-C00A-A8DFF41E69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881" y="1000283"/>
            <a:ext cx="11230449" cy="54965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AA3A74D5-C780-FC3B-30BC-0D634D2B4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D8B20691-192C-931C-6EF3-89FD989C3B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53797" y="6510039"/>
            <a:ext cx="325153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4197628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ulepunktliste med to ligg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332E4C0F-B6C6-9584-D8A0-4D44DFE3E2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2886" y="1087540"/>
            <a:ext cx="5249623" cy="27748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7A03C975-09D3-4A1D-137E-99FCBF7173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52886" y="3923175"/>
            <a:ext cx="5249623" cy="27748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006373EB-2DA8-FB2E-8EA6-4BDC71F6FC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491" y="1087540"/>
            <a:ext cx="5821068" cy="1147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F394EEF-7193-CFED-4D3E-E15CBED161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491" y="2234597"/>
            <a:ext cx="5821068" cy="446793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000" b="0"/>
            </a:lvl2pPr>
            <a:lvl3pPr>
              <a:defRPr sz="2000" i="1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1A385F28-8640-6AC1-CD20-9415F206E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0C588955-0114-7A9E-5E4B-05E2B86F57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2886" y="6405171"/>
            <a:ext cx="413686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BF987E7-CE26-AEF8-E706-47CAEC83F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52886" y="3566621"/>
            <a:ext cx="413686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995055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kule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88E212E2-374D-942C-2EAD-DEBE86921F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744" y="1087540"/>
            <a:ext cx="10160679" cy="1147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9120E37E-9791-F152-70F2-626377B1B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744" y="2234597"/>
            <a:ext cx="10160679" cy="446793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000" b="0"/>
            </a:lvl2pPr>
            <a:lvl3pPr>
              <a:defRPr sz="2000" i="1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A8DFDA07-1E45-85B4-2919-33237F1377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1289642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liste med stå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82DF1E7E-8404-5601-164C-5A95BE54E02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75394" y="1087540"/>
            <a:ext cx="4122738" cy="53752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365F1AB-3451-0576-71A8-CEC7A8068F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744" y="1087540"/>
            <a:ext cx="6730416" cy="1147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4C6D6F5C-7C60-C564-6659-39512C5D4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744" y="2234597"/>
            <a:ext cx="6730416" cy="446793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000" b="0"/>
            </a:lvl2pPr>
            <a:lvl3pPr>
              <a:defRPr sz="2000" i="1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8AD77F59-730C-CEAA-7942-B435A9268D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B10685CF-306B-C843-6213-282A958A50F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75394" y="6482021"/>
            <a:ext cx="3934991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580480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liste med kvadratisk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939B8C56-E3F8-9A45-07E9-FAE6C3A344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60963" y="1098929"/>
            <a:ext cx="5729810" cy="53752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685830E5-3A80-F597-23EB-406EAEE948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2" name="Plassholder for tekst 8">
            <a:extLst>
              <a:ext uri="{FF2B5EF4-FFF2-40B4-BE49-F238E27FC236}">
                <a16:creationId xmlns:a16="http://schemas.microsoft.com/office/drawing/2014/main" id="{1D39DBA6-0825-33A8-41B9-14E0574B386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744" y="1087540"/>
            <a:ext cx="5372416" cy="1147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C5ED2CC4-CEE7-334A-ED3D-105C429E51C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744" y="2234597"/>
            <a:ext cx="5372416" cy="446793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000" b="0"/>
            </a:lvl2pPr>
            <a:lvl3pPr>
              <a:defRPr sz="2000" i="1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515DF024-3E0F-B98B-1944-5666CDDF98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60962" y="6474204"/>
            <a:ext cx="5729809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1896404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liste med to ligg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332E4C0F-B6C6-9584-D8A0-4D44DFE3E2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2886" y="1087540"/>
            <a:ext cx="5249623" cy="27748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7A03C975-09D3-4A1D-137E-99FCBF7173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52886" y="3923175"/>
            <a:ext cx="5249623" cy="27748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006373EB-2DA8-FB2E-8EA6-4BDC71F6FC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491" y="1087540"/>
            <a:ext cx="5821068" cy="1147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F394EEF-7193-CFED-4D3E-E15CBED161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491" y="2234597"/>
            <a:ext cx="5821068" cy="446793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000" b="0"/>
            </a:lvl2pPr>
            <a:lvl3pPr>
              <a:defRPr sz="2000" i="1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1A385F28-8640-6AC1-CD20-9415F206E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0C588955-0114-7A9E-5E4B-05E2B86F57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2886" y="6405171"/>
            <a:ext cx="413686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9BF987E7-CE26-AEF8-E706-47CAEC83F23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52886" y="3566621"/>
            <a:ext cx="413686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15704804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unkt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6A04833-2C79-69CF-514A-C1CE4CCF67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794" y="3284915"/>
            <a:ext cx="3680940" cy="2281229"/>
          </a:xfrm>
          <a:prstGeom prst="rect">
            <a:avLst/>
          </a:prstGeom>
        </p:spPr>
        <p:txBody>
          <a:bodyPr/>
          <a:lstStyle>
            <a:lvl2pPr marL="0" indent="0" algn="l">
              <a:buNone/>
              <a:defRPr sz="2000" b="0" i="0" baseline="0">
                <a:solidFill>
                  <a:schemeClr val="tx1"/>
                </a:solidFill>
                <a:latin typeface="Aller Light" panose="020B0403040302020204" pitchFamily="34" charset="0"/>
              </a:defRPr>
            </a:lvl2pPr>
          </a:lstStyle>
          <a:p>
            <a:pPr lvl="1"/>
            <a:r>
              <a:rPr lang="nb-NO"/>
              <a:t>Oppsiktsvekkende tekst om det å ha et så stort tall i presentasjonen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97B2AF8-6372-A12A-B051-B1F84A6B22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793" y="2539546"/>
            <a:ext cx="3680940" cy="592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5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87%</a:t>
            </a:r>
          </a:p>
        </p:txBody>
      </p:sp>
      <p:sp>
        <p:nvSpPr>
          <p:cNvPr id="4" name="Plassholder for tekst 4">
            <a:extLst>
              <a:ext uri="{FF2B5EF4-FFF2-40B4-BE49-F238E27FC236}">
                <a16:creationId xmlns:a16="http://schemas.microsoft.com/office/drawing/2014/main" id="{6BBDAF3C-7BAA-2703-96E1-3F36F120D1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1535" y="3284915"/>
            <a:ext cx="3680940" cy="2281229"/>
          </a:xfrm>
          <a:prstGeom prst="rect">
            <a:avLst/>
          </a:prstGeom>
        </p:spPr>
        <p:txBody>
          <a:bodyPr/>
          <a:lstStyle>
            <a:lvl2pPr marL="0" indent="0" algn="l">
              <a:buNone/>
              <a:defRPr sz="2000" b="0" baseline="0">
                <a:solidFill>
                  <a:schemeClr val="tx1"/>
                </a:solidFill>
                <a:latin typeface="Aller Light" panose="020B0403040302020204" pitchFamily="34" charset="0"/>
              </a:defRPr>
            </a:lvl2pPr>
          </a:lstStyle>
          <a:p>
            <a:pPr lvl="1"/>
            <a:r>
              <a:rPr lang="nb-NO"/>
              <a:t>Oppsiktsvekkende tekst om det å ha et så stort tall i presentasjonen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83E53014-0841-836B-C6EE-3CE0E5F0F3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1534" y="2539546"/>
            <a:ext cx="3680940" cy="592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5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86%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340C5ED6-AAAF-0F7F-9C08-8C08E202EA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9275" y="3284915"/>
            <a:ext cx="3680940" cy="2281229"/>
          </a:xfrm>
          <a:prstGeom prst="rect">
            <a:avLst/>
          </a:prstGeom>
        </p:spPr>
        <p:txBody>
          <a:bodyPr/>
          <a:lstStyle>
            <a:lvl2pPr marL="0" indent="0" algn="l">
              <a:buNone/>
              <a:defRPr sz="2000" b="0" baseline="0">
                <a:solidFill>
                  <a:schemeClr val="tx1"/>
                </a:solidFill>
                <a:latin typeface="Aller Light" panose="020B0403040302020204" pitchFamily="34" charset="0"/>
              </a:defRPr>
            </a:lvl2pPr>
          </a:lstStyle>
          <a:p>
            <a:pPr lvl="1"/>
            <a:r>
              <a:rPr lang="nb-NO"/>
              <a:t>Oppsiktsvekkende tekst om det å ha et så lavt tall i presentasjonen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1E60F47E-2228-BECE-07F2-897C8DE06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9275" y="2539546"/>
            <a:ext cx="3680940" cy="592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5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4%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4B3DAFED-5E45-27C8-CF70-60F3FC5283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3677310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venstrestilte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97B2AF8-6372-A12A-B051-B1F84A6B22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792" y="1580606"/>
            <a:ext cx="10107933" cy="10898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8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87%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4B3DAFED-5E45-27C8-CF70-60F3FC5283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ADA7B9B6-08DB-E37E-7199-DAB35111C3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792" y="3254829"/>
            <a:ext cx="10107933" cy="10898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8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87%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8FFAEFAF-25C5-6466-2092-746EB2ABC6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792" y="4929052"/>
            <a:ext cx="10107933" cy="10898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8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3693539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17FA15A5-7F3B-E36B-2139-EA5454DE7C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2380644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je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05F274A-B702-32A5-7FF0-060E97A1AF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1034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42848"/>
            <a:ext cx="1219103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bg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Sett inn en overskrift</a:t>
            </a:r>
            <a:br>
              <a:rPr lang="nb-NO"/>
            </a:br>
            <a:r>
              <a:rPr lang="nb-NO"/>
              <a:t>til presentasjonen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161F29-A038-4BCF-3088-C2F29623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Aller Light" panose="020B0403040302020204" pitchFamily="34" charset="0"/>
              </a:defRPr>
            </a:lvl1pPr>
          </a:lstStyle>
          <a:p>
            <a:fld id="{EB658C6B-C22D-45E7-91EF-2894E383F47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60182"/>
            <a:ext cx="12191034" cy="1003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CEB3DA53-3FCC-97EB-09F1-5FFE6D0A95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32782" y="5263075"/>
            <a:ext cx="2325470" cy="69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49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kel sisteside + bilde og 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32" y="2265362"/>
            <a:ext cx="11672603" cy="75497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Takk for oppmerksomheten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432" y="3196771"/>
            <a:ext cx="11672602" cy="566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EEFE4FA0-C0E5-7E32-1ECA-21BD13559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8744" y="5666686"/>
            <a:ext cx="4627563" cy="25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Foredragsholders Navn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1E351703-F7D3-F238-B8AC-492BD69C98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8743" y="5938024"/>
            <a:ext cx="4627563" cy="25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Aller Light" panose="020B0403040302020204" pitchFamily="34" charset="0"/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6" name="Plassholder for tekst 13">
            <a:extLst>
              <a:ext uri="{FF2B5EF4-FFF2-40B4-BE49-F238E27FC236}">
                <a16:creationId xmlns:a16="http://schemas.microsoft.com/office/drawing/2014/main" id="{B48815F2-3661-5C11-8601-1AF25A9D01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8743" y="6200484"/>
            <a:ext cx="4627563" cy="34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Aller Light" panose="020B0403040302020204" pitchFamily="34" charset="0"/>
              </a:defRPr>
            </a:lvl1pPr>
          </a:lstStyle>
          <a:p>
            <a:pPr lvl="0"/>
            <a:r>
              <a:rPr lang="nb-NO"/>
              <a:t>epost@kdu.no</a:t>
            </a:r>
          </a:p>
        </p:txBody>
      </p:sp>
      <p:sp>
        <p:nvSpPr>
          <p:cNvPr id="30" name="Plassholder for bilde 29">
            <a:extLst>
              <a:ext uri="{FF2B5EF4-FFF2-40B4-BE49-F238E27FC236}">
                <a16:creationId xmlns:a16="http://schemas.microsoft.com/office/drawing/2014/main" id="{8B025725-9CA8-6F64-1D30-A19D8A517F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9441" y="5492704"/>
            <a:ext cx="1165562" cy="1165562"/>
          </a:xfrm>
          <a:custGeom>
            <a:avLst/>
            <a:gdLst>
              <a:gd name="connsiteX0" fmla="*/ 582781 w 1165562"/>
              <a:gd name="connsiteY0" fmla="*/ 0 h 1165562"/>
              <a:gd name="connsiteX1" fmla="*/ 1165562 w 1165562"/>
              <a:gd name="connsiteY1" fmla="*/ 582781 h 1165562"/>
              <a:gd name="connsiteX2" fmla="*/ 582781 w 1165562"/>
              <a:gd name="connsiteY2" fmla="*/ 1165562 h 1165562"/>
              <a:gd name="connsiteX3" fmla="*/ 0 w 1165562"/>
              <a:gd name="connsiteY3" fmla="*/ 582781 h 1165562"/>
              <a:gd name="connsiteX4" fmla="*/ 582781 w 1165562"/>
              <a:gd name="connsiteY4" fmla="*/ 0 h 11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562" h="1165562">
                <a:moveTo>
                  <a:pt x="582781" y="0"/>
                </a:moveTo>
                <a:cubicBezTo>
                  <a:pt x="904642" y="0"/>
                  <a:pt x="1165562" y="260920"/>
                  <a:pt x="1165562" y="582781"/>
                </a:cubicBezTo>
                <a:cubicBezTo>
                  <a:pt x="1165562" y="904642"/>
                  <a:pt x="904642" y="1165562"/>
                  <a:pt x="582781" y="1165562"/>
                </a:cubicBezTo>
                <a:cubicBezTo>
                  <a:pt x="260920" y="1165562"/>
                  <a:pt x="0" y="904642"/>
                  <a:pt x="0" y="582781"/>
                </a:cubicBezTo>
                <a:cubicBezTo>
                  <a:pt x="0" y="260920"/>
                  <a:pt x="260920" y="0"/>
                  <a:pt x="582781" y="0"/>
                </a:cubicBezTo>
                <a:close/>
              </a:path>
            </a:pathLst>
          </a:custGeom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Bruk </a:t>
            </a:r>
            <a:r>
              <a:rPr lang="nb-NO" err="1"/>
              <a:t>innfoga</a:t>
            </a:r>
            <a:r>
              <a:rPr lang="nb-NO"/>
              <a:t> bild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92885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17FA15A5-7F3B-E36B-2139-EA5454DE7C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341408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je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9B7B60-677A-470A-41C3-1D59B5B116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1034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2B16FD1-85C3-8B16-8A13-2C819132C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742" y="164453"/>
            <a:ext cx="1977172" cy="587626"/>
          </a:xfrm>
          <a:prstGeom prst="rect">
            <a:avLst/>
          </a:prstGeom>
        </p:spPr>
      </p:pic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81014834-906F-81B6-9970-2C79257489FE}"/>
              </a:ext>
            </a:extLst>
          </p:cNvPr>
          <p:cNvCxnSpPr/>
          <p:nvPr userDrawn="1"/>
        </p:nvCxnSpPr>
        <p:spPr>
          <a:xfrm>
            <a:off x="479744" y="752080"/>
            <a:ext cx="112325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tel 4">
            <a:extLst>
              <a:ext uri="{FF2B5EF4-FFF2-40B4-BE49-F238E27FC236}">
                <a16:creationId xmlns:a16="http://schemas.microsoft.com/office/drawing/2014/main" id="{27A6342D-03B2-5675-6CD0-CAEB51EF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7" y="2145631"/>
            <a:ext cx="10515600" cy="1868677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u="none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6" name="Plassholder for tekst 17">
            <a:extLst>
              <a:ext uri="{FF2B5EF4-FFF2-40B4-BE49-F238E27FC236}">
                <a16:creationId xmlns:a16="http://schemas.microsoft.com/office/drawing/2014/main" id="{B173D443-CB89-4B8D-230A-42823CDE6C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4981" y="4071189"/>
            <a:ext cx="8902038" cy="1381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her for å sette inn tekst.</a:t>
            </a:r>
          </a:p>
        </p:txBody>
      </p:sp>
    </p:spTree>
    <p:extLst>
      <p:ext uri="{BB962C8B-B14F-4D97-AF65-F5344CB8AC3E}">
        <p14:creationId xmlns:p14="http://schemas.microsoft.com/office/powerpoint/2010/main" val="2519819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17">
            <a:extLst>
              <a:ext uri="{FF2B5EF4-FFF2-40B4-BE49-F238E27FC236}">
                <a16:creationId xmlns:a16="http://schemas.microsoft.com/office/drawing/2014/main" id="{BD3F3C78-F2BA-778C-E478-0E78B7808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981" y="4071189"/>
            <a:ext cx="8902038" cy="1381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her for å sette inn tekst.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953B3EF-B6A5-1FA3-A3D6-C7967C37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5633"/>
            <a:ext cx="10515600" cy="1868677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u="none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17FA15A5-7F3B-E36B-2139-EA5454DE7C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2896599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97B2AF8-6372-A12A-B051-B1F84A6B22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7596" y="2466536"/>
            <a:ext cx="9360876" cy="29666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chemeClr val="tx1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Dette er en tekst som skal fremheve noe viktig. Bruk gjerne oransje skrift for å fremheve viktige ord.</a:t>
            </a:r>
          </a:p>
        </p:txBody>
      </p:sp>
      <p:pic>
        <p:nvPicPr>
          <p:cNvPr id="5" name="Bilde 2" descr="Lukket anførselstegn med heldekkende fyll">
            <a:extLst>
              <a:ext uri="{FF2B5EF4-FFF2-40B4-BE49-F238E27FC236}">
                <a16:creationId xmlns:a16="http://schemas.microsoft.com/office/drawing/2014/main" id="{1220663A-C50A-7EA0-14CF-D546C5AF9E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-19898" y="6223626"/>
            <a:ext cx="562824" cy="562824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13B6AE9C-2B6D-7DA4-8919-8B916FCB1B45}"/>
              </a:ext>
            </a:extLst>
          </p:cNvPr>
          <p:cNvCxnSpPr/>
          <p:nvPr userDrawn="1"/>
        </p:nvCxnSpPr>
        <p:spPr>
          <a:xfrm>
            <a:off x="479744" y="6107545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EB4EA883-6C68-E2D7-CF53-DE6B4A062E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34037796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tå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CADB96D7-C94C-FDCC-7C4C-0479740D2DE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75394" y="1087540"/>
            <a:ext cx="4122738" cy="53752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7" name="Plassholder for tekst 17">
            <a:extLst>
              <a:ext uri="{FF2B5EF4-FFF2-40B4-BE49-F238E27FC236}">
                <a16:creationId xmlns:a16="http://schemas.microsoft.com/office/drawing/2014/main" id="{76A2EF82-7178-FBCD-A749-120CB9D1B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90" y="2234597"/>
            <a:ext cx="6861073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8" name="Tittel 4">
            <a:extLst>
              <a:ext uri="{FF2B5EF4-FFF2-40B4-BE49-F238E27FC236}">
                <a16:creationId xmlns:a16="http://schemas.microsoft.com/office/drawing/2014/main" id="{AFC2FCBB-3A2E-7C59-3B1F-DC683F90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89" y="1087540"/>
            <a:ext cx="6861072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 i="0" u="none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73D31628-1F9C-8C42-CBCD-09CBDC5D1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2D15C805-DE13-8F33-B678-C298B535A6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5394" y="6474204"/>
            <a:ext cx="413686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85546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kvadratisk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36450DD8-689B-B950-93C8-2B7DD11C1D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87540"/>
            <a:ext cx="5619434" cy="53752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14" name="Plassholder for tekst 17">
            <a:extLst>
              <a:ext uri="{FF2B5EF4-FFF2-40B4-BE49-F238E27FC236}">
                <a16:creationId xmlns:a16="http://schemas.microsoft.com/office/drawing/2014/main" id="{3B1E1879-12B8-E67E-FC14-14A8B996A1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91" y="2234597"/>
            <a:ext cx="5512206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15" name="Tittel 4">
            <a:extLst>
              <a:ext uri="{FF2B5EF4-FFF2-40B4-BE49-F238E27FC236}">
                <a16:creationId xmlns:a16="http://schemas.microsoft.com/office/drawing/2014/main" id="{7FD65E75-2456-D4D7-C6AF-12B0D85B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89" y="1087540"/>
            <a:ext cx="5512205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AD86B785-F364-EB3F-7F6C-5ECBBC803E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38A463FA-CFC3-BB84-DD5A-59E099DF3C2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6000" y="6474204"/>
            <a:ext cx="413686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7921934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øyre - kvadratisk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829FE83F-780F-E577-51E5-220FB007AC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024" y="1087540"/>
            <a:ext cx="7262897" cy="53752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7" name="Plassholder for tekst 17">
            <a:extLst>
              <a:ext uri="{FF2B5EF4-FFF2-40B4-BE49-F238E27FC236}">
                <a16:creationId xmlns:a16="http://schemas.microsoft.com/office/drawing/2014/main" id="{64E53510-89DD-892B-454E-95D3021CC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99324" y="2234597"/>
            <a:ext cx="4048500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8" name="Tittel 4">
            <a:extLst>
              <a:ext uri="{FF2B5EF4-FFF2-40B4-BE49-F238E27FC236}">
                <a16:creationId xmlns:a16="http://schemas.microsoft.com/office/drawing/2014/main" id="{8E554ED8-FB71-9BBF-677D-181E0C8BC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9322" y="1087540"/>
            <a:ext cx="4048499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BC2C5A83-7A69-3CF5-51B2-D628CD458B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53A93832-86E1-E3E9-41D5-EA4306E820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0024" y="6474204"/>
            <a:ext cx="413686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419768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to ligg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828455E3-65F8-578F-2E11-9628E40F1D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87597" y="1087540"/>
            <a:ext cx="5014912" cy="27748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D05F5A90-1101-383F-A0D3-93D965E83A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87597" y="3923175"/>
            <a:ext cx="5014912" cy="27748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8" name="Plassholder for tekst 17">
            <a:extLst>
              <a:ext uri="{FF2B5EF4-FFF2-40B4-BE49-F238E27FC236}">
                <a16:creationId xmlns:a16="http://schemas.microsoft.com/office/drawing/2014/main" id="{CBA2C694-4075-B91D-8AB3-E60A810A0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91" y="2234597"/>
            <a:ext cx="5846330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9" name="Tittel 4">
            <a:extLst>
              <a:ext uri="{FF2B5EF4-FFF2-40B4-BE49-F238E27FC236}">
                <a16:creationId xmlns:a16="http://schemas.microsoft.com/office/drawing/2014/main" id="{E0F95E7D-053B-6A57-9DE4-51DF5195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89" y="1087540"/>
            <a:ext cx="5846329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CA5A1BEC-FC43-B19F-6B78-0B46BF2B92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AFBE3E7E-4F29-BEE2-27AD-F4E489A0B1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87597" y="6412113"/>
            <a:ext cx="513334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4E6695E-06AD-B48A-5E84-D160B446D2B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687597" y="3589213"/>
            <a:ext cx="513334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40841235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B2C44993-5003-CB88-61CF-6E5BC59BFB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3044" y="1087540"/>
            <a:ext cx="5374654" cy="35521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066D85F3-E877-3559-28C9-3B146123B2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23044" y="4771401"/>
            <a:ext cx="2577686" cy="18652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Plassholder for tekst 17">
            <a:extLst>
              <a:ext uri="{FF2B5EF4-FFF2-40B4-BE49-F238E27FC236}">
                <a16:creationId xmlns:a16="http://schemas.microsoft.com/office/drawing/2014/main" id="{5549CBDB-40A4-5911-4D04-3EB8A0FAA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91" y="2234597"/>
            <a:ext cx="5699128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3" name="Tittel 4">
            <a:extLst>
              <a:ext uri="{FF2B5EF4-FFF2-40B4-BE49-F238E27FC236}">
                <a16:creationId xmlns:a16="http://schemas.microsoft.com/office/drawing/2014/main" id="{D9768B85-6CAE-0872-7ACD-288735D8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89" y="1087540"/>
            <a:ext cx="5699127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939778F-DCF0-9FB1-AD0B-7B984DF825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id="{347A9EEE-DE93-9DC6-7EE0-B3F2AA6027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20012" y="4771401"/>
            <a:ext cx="2577686" cy="18652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DC8D39ED-A578-11EB-F830-591782C842D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23044" y="6412113"/>
            <a:ext cx="25776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BCE1A952-48CB-3C75-A382-7D0767EE3B5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20012" y="6412113"/>
            <a:ext cx="25776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FA378A71-6C29-C5A5-D002-449674312E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23043" y="4359498"/>
            <a:ext cx="537465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161839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 -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05F274A-B702-32A5-7FF0-060E97A1AF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0618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61" y="1621865"/>
            <a:ext cx="739622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Sett inn en overskrift</a:t>
            </a:r>
            <a:br>
              <a:rPr lang="nb-NO"/>
            </a:br>
            <a:r>
              <a:rPr lang="nb-NO"/>
              <a:t>til presentasjonen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161F29-A038-4BCF-3088-C2F29623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Aller Light" panose="020B0403040302020204" pitchFamily="34" charset="0"/>
              </a:defRPr>
            </a:lvl1pPr>
          </a:lstStyle>
          <a:p>
            <a:fld id="{EB658C6B-C22D-45E7-91EF-2894E383F47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960" y="4239199"/>
            <a:ext cx="7395740" cy="1003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2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60DAED0-B09D-27E1-1FA2-0A1447982D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7505700" y="0"/>
            <a:ext cx="46863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2B379AE-4626-DF79-2141-6FDB6C07BE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8" y="5263075"/>
            <a:ext cx="2325470" cy="691142"/>
          </a:xfrm>
          <a:prstGeom prst="rect">
            <a:avLst/>
          </a:prstGeom>
        </p:spPr>
      </p:pic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1B6046C9-4AFD-9509-8C70-F9A5050A04E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5394" y="6474204"/>
            <a:ext cx="413686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503835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A85CC7CB-4E4B-6A49-EC74-96C6A73B61D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3923175"/>
            <a:ext cx="2740723" cy="27134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7BCCC8D8-9970-95C7-674F-2BBD08E2607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47571" y="3923175"/>
            <a:ext cx="2740723" cy="27134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8BD276B7-B0A3-8D12-2E18-B94281E46C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1087540"/>
            <a:ext cx="2740723" cy="27134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9552C1EC-ED44-6709-0DFD-C75583A8375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47571" y="1087540"/>
            <a:ext cx="2740723" cy="27134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Plassholder for tekst 17">
            <a:extLst>
              <a:ext uri="{FF2B5EF4-FFF2-40B4-BE49-F238E27FC236}">
                <a16:creationId xmlns:a16="http://schemas.microsoft.com/office/drawing/2014/main" id="{66162236-D073-726C-6907-556C3633A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91" y="2234597"/>
            <a:ext cx="5446531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3" name="Tittel 4">
            <a:extLst>
              <a:ext uri="{FF2B5EF4-FFF2-40B4-BE49-F238E27FC236}">
                <a16:creationId xmlns:a16="http://schemas.microsoft.com/office/drawing/2014/main" id="{81AB0989-FFAE-60B9-6AAB-9D4E3D19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90" y="1087540"/>
            <a:ext cx="5446530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09B37A88-45B0-4404-90FB-BABCD6A008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FE7386DF-F4C9-5C1A-EE5E-A2F9CF0C98D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6412113"/>
            <a:ext cx="274072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6A282ECE-112B-5902-1FE5-F1FE2225C83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7570" y="6412113"/>
            <a:ext cx="274072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8E738EEF-32BB-F676-AB03-9DF4AD364F5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3527853"/>
            <a:ext cx="274072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BF208E60-E03C-2CEA-150B-AE14DC99729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47570" y="3527853"/>
            <a:ext cx="274072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1535252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17">
            <a:extLst>
              <a:ext uri="{FF2B5EF4-FFF2-40B4-BE49-F238E27FC236}">
                <a16:creationId xmlns:a16="http://schemas.microsoft.com/office/drawing/2014/main" id="{17F2F868-759A-2A6E-3140-B6B9FBC27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641" y="1909632"/>
            <a:ext cx="3568400" cy="4565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AB9145C-FBF5-3A38-AAF4-74C8139338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641" y="1419593"/>
            <a:ext cx="3588113" cy="433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" name="Plassholder for tekst 17">
            <a:extLst>
              <a:ext uri="{FF2B5EF4-FFF2-40B4-BE49-F238E27FC236}">
                <a16:creationId xmlns:a16="http://schemas.microsoft.com/office/drawing/2014/main" id="{6D63D5ED-7E7F-7A73-9804-4959C9E0DC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23215" y="1909632"/>
            <a:ext cx="3568400" cy="4565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1907F74D-3E4A-C613-5789-A9B767A504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3215" y="1419593"/>
            <a:ext cx="3588113" cy="433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2" name="Plassholder for tekst 17">
            <a:extLst>
              <a:ext uri="{FF2B5EF4-FFF2-40B4-BE49-F238E27FC236}">
                <a16:creationId xmlns:a16="http://schemas.microsoft.com/office/drawing/2014/main" id="{2522DDDF-D929-C1E0-DD23-FF6C963486B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72788" y="1909632"/>
            <a:ext cx="3568400" cy="4565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91B662D-92FA-322A-4523-DCE9CAE6F4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72788" y="1419593"/>
            <a:ext cx="3588113" cy="433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44B851E9-7AB1-9F4D-5610-13452330B8B6}"/>
              </a:ext>
            </a:extLst>
          </p:cNvPr>
          <p:cNvCxnSpPr/>
          <p:nvPr userDrawn="1"/>
        </p:nvCxnSpPr>
        <p:spPr>
          <a:xfrm>
            <a:off x="4183001" y="1909632"/>
            <a:ext cx="0" cy="3834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92315FF-38BB-3B98-FCF6-1395F5AA3D13}"/>
              </a:ext>
            </a:extLst>
          </p:cNvPr>
          <p:cNvCxnSpPr/>
          <p:nvPr userDrawn="1"/>
        </p:nvCxnSpPr>
        <p:spPr>
          <a:xfrm>
            <a:off x="8022471" y="1909632"/>
            <a:ext cx="0" cy="3834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199A9894-7B01-4FDE-598F-4D23E51959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30473385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lker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8BD276B7-B0A3-8D12-2E18-B94281E46C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3642" y="1303398"/>
            <a:ext cx="3588113" cy="24122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5" name="Plassholder for tekst 17">
            <a:extLst>
              <a:ext uri="{FF2B5EF4-FFF2-40B4-BE49-F238E27FC236}">
                <a16:creationId xmlns:a16="http://schemas.microsoft.com/office/drawing/2014/main" id="{17F2F868-759A-2A6E-3140-B6B9FBC27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641" y="4213122"/>
            <a:ext cx="3568400" cy="226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AB9145C-FBF5-3A38-AAF4-74C8139338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641" y="3763690"/>
            <a:ext cx="3588113" cy="433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E65F2C82-7252-2A6F-598E-8332FEB423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23216" y="1303398"/>
            <a:ext cx="3588113" cy="24122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3" name="Plassholder for tekst 17">
            <a:extLst>
              <a:ext uri="{FF2B5EF4-FFF2-40B4-BE49-F238E27FC236}">
                <a16:creationId xmlns:a16="http://schemas.microsoft.com/office/drawing/2014/main" id="{6D63D5ED-7E7F-7A73-9804-4959C9E0DC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23215" y="4213122"/>
            <a:ext cx="3568400" cy="226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1907F74D-3E4A-C613-5789-A9B767A504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3215" y="3763690"/>
            <a:ext cx="3588113" cy="433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876B9473-86B3-5B28-1912-3D62B982DA4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72789" y="1303398"/>
            <a:ext cx="3588113" cy="24122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12" name="Plassholder for tekst 17">
            <a:extLst>
              <a:ext uri="{FF2B5EF4-FFF2-40B4-BE49-F238E27FC236}">
                <a16:creationId xmlns:a16="http://schemas.microsoft.com/office/drawing/2014/main" id="{2522DDDF-D929-C1E0-DD23-FF6C963486B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72788" y="4213122"/>
            <a:ext cx="3568400" cy="226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91B662D-92FA-322A-4523-DCE9CAE6F4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72788" y="3763690"/>
            <a:ext cx="3588113" cy="433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B2B93D3-112E-F59F-1AC6-D8519F360F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E8834228-8C9E-41E4-54F0-E0B36D2AB2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3641" y="6547523"/>
            <a:ext cx="3568400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08823D91-8F27-1E0F-36C3-66B4F271B7E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11800" y="6547523"/>
            <a:ext cx="3568400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B3EEC438-2568-0DBA-8C3B-4E19BB9640B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72788" y="6547523"/>
            <a:ext cx="3568400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3881600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97B2AF8-6372-A12A-B051-B1F84A6B22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958" y="1945675"/>
            <a:ext cx="9360876" cy="29666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Dette er et vakkert sitat fra noen som sier noe viktig, men som ikke klarer å fatte seg i korthet</a:t>
            </a:r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EDF46CD5-957B-18FC-7DD0-FB5BC60F2E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9250" y="5138738"/>
            <a:ext cx="9361488" cy="814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-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30A9B8DF-22EC-0BE2-8C9D-D6D7004E4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454" y="339047"/>
            <a:ext cx="8756551" cy="4971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Tittel for sitat</a:t>
            </a:r>
          </a:p>
        </p:txBody>
      </p:sp>
      <p:pic>
        <p:nvPicPr>
          <p:cNvPr id="3" name="Grafikk 2" descr="Åpent anførselstegn kontur">
            <a:extLst>
              <a:ext uri="{FF2B5EF4-FFF2-40B4-BE49-F238E27FC236}">
                <a16:creationId xmlns:a16="http://schemas.microsoft.com/office/drawing/2014/main" id="{CFDAAE97-2DD3-6FA9-EFCC-713A9656D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55431" y="-67614"/>
            <a:ext cx="914400" cy="914400"/>
          </a:xfrm>
          <a:prstGeom prst="rect">
            <a:avLst/>
          </a:prstGeom>
        </p:spPr>
      </p:pic>
      <p:pic>
        <p:nvPicPr>
          <p:cNvPr id="4" name="Grafikk 3" descr="Åpent anførselstegn kontur">
            <a:extLst>
              <a:ext uri="{FF2B5EF4-FFF2-40B4-BE49-F238E27FC236}">
                <a16:creationId xmlns:a16="http://schemas.microsoft.com/office/drawing/2014/main" id="{EC590691-616C-777D-F9CA-81ACCF594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629364" y="6046631"/>
            <a:ext cx="914400" cy="914400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13B6AE9C-2B6D-7DA4-8919-8B916FCB1B45}"/>
              </a:ext>
            </a:extLst>
          </p:cNvPr>
          <p:cNvCxnSpPr/>
          <p:nvPr userDrawn="1"/>
        </p:nvCxnSpPr>
        <p:spPr>
          <a:xfrm>
            <a:off x="479744" y="6107545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43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97B2AF8-6372-A12A-B051-B1F84A6B22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744" y="1945675"/>
            <a:ext cx="6985927" cy="29666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Sett inn sitatet her, </a:t>
            </a:r>
            <a:br>
              <a:rPr lang="nb-NO"/>
            </a:br>
            <a:r>
              <a:rPr lang="nb-NO"/>
              <a:t>og legg til et bilde på</a:t>
            </a:r>
          </a:p>
          <a:p>
            <a:pPr lvl="0"/>
            <a:r>
              <a:rPr lang="nb-NO"/>
              <a:t>høyre side.</a:t>
            </a:r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EDF46CD5-957B-18FC-7DD0-FB5BC60F2E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036" y="4912322"/>
            <a:ext cx="6851635" cy="8143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-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30A9B8DF-22EC-0BE2-8C9D-D6D7004E4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454" y="339047"/>
            <a:ext cx="8756551" cy="4971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Tittel for sitat</a:t>
            </a:r>
          </a:p>
        </p:txBody>
      </p:sp>
      <p:pic>
        <p:nvPicPr>
          <p:cNvPr id="3" name="Grafikk 2" descr="Åpent anførselstegn kontur">
            <a:extLst>
              <a:ext uri="{FF2B5EF4-FFF2-40B4-BE49-F238E27FC236}">
                <a16:creationId xmlns:a16="http://schemas.microsoft.com/office/drawing/2014/main" id="{CFDAAE97-2DD3-6FA9-EFCC-713A9656D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55431" y="-67614"/>
            <a:ext cx="914400" cy="914400"/>
          </a:xfrm>
          <a:prstGeom prst="rect">
            <a:avLst/>
          </a:prstGeom>
        </p:spPr>
      </p:pic>
      <p:pic>
        <p:nvPicPr>
          <p:cNvPr id="4" name="Grafikk 3" descr="Åpent anførselstegn kontur">
            <a:extLst>
              <a:ext uri="{FF2B5EF4-FFF2-40B4-BE49-F238E27FC236}">
                <a16:creationId xmlns:a16="http://schemas.microsoft.com/office/drawing/2014/main" id="{EC590691-616C-777D-F9CA-81ACCF594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629364" y="6046631"/>
            <a:ext cx="914400" cy="914400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13B6AE9C-2B6D-7DA4-8919-8B916FCB1B45}"/>
              </a:ext>
            </a:extLst>
          </p:cNvPr>
          <p:cNvCxnSpPr/>
          <p:nvPr userDrawn="1"/>
        </p:nvCxnSpPr>
        <p:spPr>
          <a:xfrm>
            <a:off x="479744" y="6107545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D87CFE27-FF96-68BC-C109-0B79C4DA707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75394" y="1087540"/>
            <a:ext cx="4122738" cy="49039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88F556C9-3829-3916-6F8F-D30B5793A3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5393" y="6228314"/>
            <a:ext cx="3117153" cy="558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2733580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4426504F-A352-CAE2-C00A-A8DFF41E69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358A029C-5010-F4EC-D5DB-77BD7C1A559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28431" y="6438618"/>
            <a:ext cx="325153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67995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4426504F-A352-CAE2-C00A-A8DFF41E69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881" y="1000283"/>
            <a:ext cx="11230449" cy="54965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AA3A74D5-C780-FC3B-30BC-0D634D2B4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D8B20691-192C-931C-6EF3-89FD989C3B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53797" y="6510039"/>
            <a:ext cx="325153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12649599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6348291-D9CA-71BB-665E-ACAC00A757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797" y="5788754"/>
            <a:ext cx="8098978" cy="9617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r>
              <a:rPr lang="nb-NO" sz="2800"/>
              <a:t>Overskrift</a:t>
            </a:r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4426504F-A352-CAE2-C00A-A8DFF41E69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46612"/>
            <a:ext cx="12192000" cy="501024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7B3A32F3-CCFC-A528-E5B6-073D1FBFD8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889A0912-E77B-6EA4-A16B-F069477BB7E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65832" y="5846542"/>
            <a:ext cx="3251533" cy="46811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4702070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vadratiske bild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6348291-D9CA-71BB-665E-ACAC00A757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398" y="854874"/>
            <a:ext cx="11245338" cy="1147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52F64A41-044C-F2C9-4F4D-3513CA0E5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9398" y="2192539"/>
            <a:ext cx="5527886" cy="416533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9DB140D6-FED0-6E8C-189F-CA63CF388D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6850" y="2192539"/>
            <a:ext cx="5527886" cy="416533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88F8FC1F-86EF-95C8-B538-9FA3630A67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165B3DE4-7D40-EA7F-E440-8E0F97ED635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06850" y="6411911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AAD6DF91-4207-2EDE-10D9-32056A3E527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398" y="6411911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610227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o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52F64A41-044C-F2C9-4F4D-3513CA0E5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9398" y="1106373"/>
            <a:ext cx="5527886" cy="531211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9DB140D6-FED0-6E8C-189F-CA63CF388D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6850" y="1106373"/>
            <a:ext cx="5527886" cy="531211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C48FF9F4-3C55-14BE-F2FD-F29C6F7D1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CC275EB-692D-2C9D-2333-AB1E291470D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398" y="6411911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7193CE7F-699D-54AF-0D0F-B60ECA5F99A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06850" y="6411911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929098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høyre -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2947EC1-A960-06C1-B3FC-FDF2FA125581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750618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650949E2-CA99-3392-E239-DA5A083CD6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61" y="1621865"/>
            <a:ext cx="739622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Sett inn en overskrift</a:t>
            </a:r>
            <a:br>
              <a:rPr lang="nb-NO"/>
            </a:br>
            <a:r>
              <a:rPr lang="nb-NO"/>
              <a:t>til presentasjonen</a:t>
            </a:r>
          </a:p>
        </p:txBody>
      </p:sp>
      <p:sp>
        <p:nvSpPr>
          <p:cNvPr id="8" name="Plassholder for dato 3">
            <a:extLst>
              <a:ext uri="{FF2B5EF4-FFF2-40B4-BE49-F238E27FC236}">
                <a16:creationId xmlns:a16="http://schemas.microsoft.com/office/drawing/2014/main" id="{EBE78C2F-F4D4-7E32-CE0B-06057F2682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ller Light" panose="020B0403040302020204" pitchFamily="34" charset="0"/>
              </a:defRPr>
            </a:lvl1pPr>
          </a:lstStyle>
          <a:p>
            <a:fld id="{EB658C6B-C22D-45E7-91EF-2894E383F47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8A8ADC3A-A6D3-CEE9-6625-E93FC75E26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960" y="4239199"/>
            <a:ext cx="7395740" cy="1003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sp>
        <p:nvSpPr>
          <p:cNvPr id="10" name="Plassholder for bilde 6">
            <a:extLst>
              <a:ext uri="{FF2B5EF4-FFF2-40B4-BE49-F238E27FC236}">
                <a16:creationId xmlns:a16="http://schemas.microsoft.com/office/drawing/2014/main" id="{478D9F17-1254-DDCA-6B43-DF50B4198F6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05700" y="0"/>
            <a:ext cx="46863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3F740597-CCAA-9607-CE53-15BECB1532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686" y="5258880"/>
            <a:ext cx="2363043" cy="702310"/>
          </a:xfrm>
          <a:prstGeom prst="rect">
            <a:avLst/>
          </a:prstGeom>
        </p:spPr>
      </p:pic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CC38A372-98DA-5870-DE5D-79AFD4934AD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5394" y="6474204"/>
            <a:ext cx="413686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14682559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å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52F64A41-044C-F2C9-4F4D-3513CA0E5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5297" y="1045750"/>
            <a:ext cx="3660535" cy="547378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58FAD1CF-2A28-88FD-FAE4-FBA41CDF47B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70784" y="1045749"/>
            <a:ext cx="3660535" cy="547378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26E837D2-CCF0-4A5C-1E3E-97205228AE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4795" y="1045750"/>
            <a:ext cx="3660535" cy="547378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8BBAC70D-DC59-8D97-79EE-F9290075E9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41EF00F7-DA75-DABE-4633-B380A2A3D4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297" y="6519530"/>
            <a:ext cx="3660535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C582B15A-DA2B-75F7-8F11-104DACC11EB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5732" y="6519530"/>
            <a:ext cx="3660535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5F85FB03-1929-3087-80D7-E28E6D6C40C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9847" y="6519530"/>
            <a:ext cx="3660535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28899512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6BDA1916-33A8-29E6-3909-A3297588F76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5924" y="901089"/>
            <a:ext cx="11225265" cy="569289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8840303E-D51E-A375-7E4C-ECDD41D9C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811" y="365125"/>
            <a:ext cx="9400608" cy="39589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Tittel for diagram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80410245-6B7F-040C-B78B-C934E57E7A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398" y="6610740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Hvor er diagrammet hentet fra?</a:t>
            </a:r>
          </a:p>
        </p:txBody>
      </p:sp>
    </p:spTree>
    <p:extLst>
      <p:ext uri="{BB962C8B-B14F-4D97-AF65-F5344CB8AC3E}">
        <p14:creationId xmlns:p14="http://schemas.microsoft.com/office/powerpoint/2010/main" val="2665356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6BDA1916-33A8-29E6-3909-A3297588F76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5924" y="901089"/>
            <a:ext cx="5527345" cy="569289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8840303E-D51E-A375-7E4C-ECDD41D9C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811" y="365125"/>
            <a:ext cx="9400608" cy="39589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Tittel for diagram</a:t>
            </a:r>
          </a:p>
        </p:txBody>
      </p:sp>
      <p:sp>
        <p:nvSpPr>
          <p:cNvPr id="5" name="Plassholder for diagram 3">
            <a:extLst>
              <a:ext uri="{FF2B5EF4-FFF2-40B4-BE49-F238E27FC236}">
                <a16:creationId xmlns:a16="http://schemas.microsoft.com/office/drawing/2014/main" id="{99E1BBF0-B078-D710-868F-8333E05A8BF3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178733" y="901089"/>
            <a:ext cx="5527345" cy="569289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E8DBC453-CB90-3730-D95E-61A0B099BC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398" y="6610740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Hvor er diagrammet hentet fra?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F245B987-FF2A-0291-C06B-87CD1E72A51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74716" y="6610740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Hvor er diagrammet hentet fra?</a:t>
            </a:r>
          </a:p>
        </p:txBody>
      </p:sp>
    </p:spTree>
    <p:extLst>
      <p:ext uri="{BB962C8B-B14F-4D97-AF65-F5344CB8AC3E}">
        <p14:creationId xmlns:p14="http://schemas.microsoft.com/office/powerpoint/2010/main" val="1230920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tort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B8001700-09A9-7F07-266B-C5071018CF6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434952" y="1073150"/>
            <a:ext cx="6272212" cy="53625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17">
            <a:extLst>
              <a:ext uri="{FF2B5EF4-FFF2-40B4-BE49-F238E27FC236}">
                <a16:creationId xmlns:a16="http://schemas.microsoft.com/office/drawing/2014/main" id="{39C729AB-08B6-1854-102A-8808D44DE5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91" y="2234597"/>
            <a:ext cx="4861225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33D83248-B751-8CCD-4E31-457BF226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90" y="1087540"/>
            <a:ext cx="4861226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F82A2BDE-DC7B-E388-B659-E34AF368DD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9A5F172-B001-808B-70CC-86ACA409820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34952" y="6476067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Hvor er diagrammet hentet fra?</a:t>
            </a:r>
          </a:p>
        </p:txBody>
      </p:sp>
    </p:spTree>
    <p:extLst>
      <p:ext uri="{BB962C8B-B14F-4D97-AF65-F5344CB8AC3E}">
        <p14:creationId xmlns:p14="http://schemas.microsoft.com/office/powerpoint/2010/main" val="30079113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med stort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B8001700-09A9-7F07-266B-C5071018CF6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4836" y="1073150"/>
            <a:ext cx="4304397" cy="53625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2" name="Plassholder for tekst 17">
            <a:extLst>
              <a:ext uri="{FF2B5EF4-FFF2-40B4-BE49-F238E27FC236}">
                <a16:creationId xmlns:a16="http://schemas.microsoft.com/office/drawing/2014/main" id="{DB77C676-0B1D-2401-6ADD-68297E5E2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8396" y="2234597"/>
            <a:ext cx="6698767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4" name="Tittel 4">
            <a:extLst>
              <a:ext uri="{FF2B5EF4-FFF2-40B4-BE49-F238E27FC236}">
                <a16:creationId xmlns:a16="http://schemas.microsoft.com/office/drawing/2014/main" id="{F22E4FFD-9789-E6D2-5536-12CFD7AF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395" y="1087540"/>
            <a:ext cx="6698766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98D3D261-28D9-5D97-5581-5D0733F3CE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0ADE3B1-3CE6-BD1F-6A30-F3201C4765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398" y="6474204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Hvor er diagrammet hentet fra?</a:t>
            </a:r>
          </a:p>
        </p:txBody>
      </p:sp>
    </p:spTree>
    <p:extLst>
      <p:ext uri="{BB962C8B-B14F-4D97-AF65-F5344CB8AC3E}">
        <p14:creationId xmlns:p14="http://schemas.microsoft.com/office/powerpoint/2010/main" val="15127678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sisteside + bilde og 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32" y="2265362"/>
            <a:ext cx="11672603" cy="75497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Takk for oppmerksomheten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432" y="3196771"/>
            <a:ext cx="11672602" cy="566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EEFE4FA0-C0E5-7E32-1ECA-21BD13559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8744" y="5666686"/>
            <a:ext cx="4627563" cy="25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Foredragsholders Navn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1E351703-F7D3-F238-B8AC-492BD69C98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8743" y="5938024"/>
            <a:ext cx="4627563" cy="25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Aller Light" panose="020B0403040302020204" pitchFamily="34" charset="0"/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6" name="Plassholder for tekst 13">
            <a:extLst>
              <a:ext uri="{FF2B5EF4-FFF2-40B4-BE49-F238E27FC236}">
                <a16:creationId xmlns:a16="http://schemas.microsoft.com/office/drawing/2014/main" id="{B48815F2-3661-5C11-8601-1AF25A9D01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8743" y="6200484"/>
            <a:ext cx="4627563" cy="34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Aller Light" panose="020B0403040302020204" pitchFamily="34" charset="0"/>
              </a:defRPr>
            </a:lvl1pPr>
          </a:lstStyle>
          <a:p>
            <a:pPr lvl="0"/>
            <a:r>
              <a:rPr lang="nb-NO"/>
              <a:t>epost@kdu.no</a:t>
            </a:r>
          </a:p>
        </p:txBody>
      </p:sp>
      <p:sp>
        <p:nvSpPr>
          <p:cNvPr id="30" name="Plassholder for bilde 29">
            <a:extLst>
              <a:ext uri="{FF2B5EF4-FFF2-40B4-BE49-F238E27FC236}">
                <a16:creationId xmlns:a16="http://schemas.microsoft.com/office/drawing/2014/main" id="{8B025725-9CA8-6F64-1D30-A19D8A517F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9441" y="5492704"/>
            <a:ext cx="1165562" cy="1165562"/>
          </a:xfrm>
          <a:custGeom>
            <a:avLst/>
            <a:gdLst>
              <a:gd name="connsiteX0" fmla="*/ 582781 w 1165562"/>
              <a:gd name="connsiteY0" fmla="*/ 0 h 1165562"/>
              <a:gd name="connsiteX1" fmla="*/ 1165562 w 1165562"/>
              <a:gd name="connsiteY1" fmla="*/ 582781 h 1165562"/>
              <a:gd name="connsiteX2" fmla="*/ 582781 w 1165562"/>
              <a:gd name="connsiteY2" fmla="*/ 1165562 h 1165562"/>
              <a:gd name="connsiteX3" fmla="*/ 0 w 1165562"/>
              <a:gd name="connsiteY3" fmla="*/ 582781 h 1165562"/>
              <a:gd name="connsiteX4" fmla="*/ 582781 w 1165562"/>
              <a:gd name="connsiteY4" fmla="*/ 0 h 11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562" h="1165562">
                <a:moveTo>
                  <a:pt x="582781" y="0"/>
                </a:moveTo>
                <a:cubicBezTo>
                  <a:pt x="904642" y="0"/>
                  <a:pt x="1165562" y="260920"/>
                  <a:pt x="1165562" y="582781"/>
                </a:cubicBezTo>
                <a:cubicBezTo>
                  <a:pt x="1165562" y="904642"/>
                  <a:pt x="904642" y="1165562"/>
                  <a:pt x="582781" y="1165562"/>
                </a:cubicBezTo>
                <a:cubicBezTo>
                  <a:pt x="260920" y="1165562"/>
                  <a:pt x="0" y="904642"/>
                  <a:pt x="0" y="582781"/>
                </a:cubicBezTo>
                <a:cubicBezTo>
                  <a:pt x="0" y="260920"/>
                  <a:pt x="260920" y="0"/>
                  <a:pt x="582781" y="0"/>
                </a:cubicBezTo>
                <a:close/>
              </a:path>
            </a:pathLst>
          </a:custGeom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Bruk </a:t>
            </a:r>
            <a:r>
              <a:rPr lang="nb-NO" err="1"/>
              <a:t>innfoga</a:t>
            </a:r>
            <a:r>
              <a:rPr lang="nb-NO"/>
              <a:t> bild</a:t>
            </a:r>
          </a:p>
        </p:txBody>
      </p:sp>
    </p:spTree>
    <p:extLst>
      <p:ext uri="{BB962C8B-B14F-4D97-AF65-F5344CB8AC3E}">
        <p14:creationId xmlns:p14="http://schemas.microsoft.com/office/powerpoint/2010/main" val="27089010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sisteside + 2x 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32" y="2265362"/>
            <a:ext cx="11672603" cy="75497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Takk for oppmerksomheten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432" y="3196771"/>
            <a:ext cx="11672602" cy="566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EEFE4FA0-C0E5-7E32-1ECA-21BD13559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563" y="5746585"/>
            <a:ext cx="4627563" cy="25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 og Fornavn Etternavn</a:t>
            </a:r>
          </a:p>
        </p:txBody>
      </p:sp>
      <p:sp>
        <p:nvSpPr>
          <p:cNvPr id="16" name="Plassholder for tekst 13">
            <a:extLst>
              <a:ext uri="{FF2B5EF4-FFF2-40B4-BE49-F238E27FC236}">
                <a16:creationId xmlns:a16="http://schemas.microsoft.com/office/drawing/2014/main" id="{B48815F2-3661-5C11-8601-1AF25A9D01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0562" y="6000123"/>
            <a:ext cx="4627563" cy="34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Aller Light" panose="020B0403040302020204" pitchFamily="34" charset="0"/>
              </a:defRPr>
            </a:lvl1pPr>
          </a:lstStyle>
          <a:p>
            <a:pPr lvl="0"/>
            <a:r>
              <a:rPr lang="nb-NO"/>
              <a:t>Distriktssenteret</a:t>
            </a:r>
          </a:p>
        </p:txBody>
      </p:sp>
      <p:sp>
        <p:nvSpPr>
          <p:cNvPr id="30" name="Plassholder for bilde 29">
            <a:extLst>
              <a:ext uri="{FF2B5EF4-FFF2-40B4-BE49-F238E27FC236}">
                <a16:creationId xmlns:a16="http://schemas.microsoft.com/office/drawing/2014/main" id="{8B025725-9CA8-6F64-1D30-A19D8A517F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9441" y="5492704"/>
            <a:ext cx="1165562" cy="1165562"/>
          </a:xfrm>
          <a:custGeom>
            <a:avLst/>
            <a:gdLst>
              <a:gd name="connsiteX0" fmla="*/ 582781 w 1165562"/>
              <a:gd name="connsiteY0" fmla="*/ 0 h 1165562"/>
              <a:gd name="connsiteX1" fmla="*/ 1165562 w 1165562"/>
              <a:gd name="connsiteY1" fmla="*/ 582781 h 1165562"/>
              <a:gd name="connsiteX2" fmla="*/ 582781 w 1165562"/>
              <a:gd name="connsiteY2" fmla="*/ 1165562 h 1165562"/>
              <a:gd name="connsiteX3" fmla="*/ 0 w 1165562"/>
              <a:gd name="connsiteY3" fmla="*/ 582781 h 1165562"/>
              <a:gd name="connsiteX4" fmla="*/ 582781 w 1165562"/>
              <a:gd name="connsiteY4" fmla="*/ 0 h 11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562" h="1165562">
                <a:moveTo>
                  <a:pt x="582781" y="0"/>
                </a:moveTo>
                <a:cubicBezTo>
                  <a:pt x="904642" y="0"/>
                  <a:pt x="1165562" y="260920"/>
                  <a:pt x="1165562" y="582781"/>
                </a:cubicBezTo>
                <a:cubicBezTo>
                  <a:pt x="1165562" y="904642"/>
                  <a:pt x="904642" y="1165562"/>
                  <a:pt x="582781" y="1165562"/>
                </a:cubicBezTo>
                <a:cubicBezTo>
                  <a:pt x="260920" y="1165562"/>
                  <a:pt x="0" y="904642"/>
                  <a:pt x="0" y="582781"/>
                </a:cubicBezTo>
                <a:cubicBezTo>
                  <a:pt x="0" y="260920"/>
                  <a:pt x="260920" y="0"/>
                  <a:pt x="582781" y="0"/>
                </a:cubicBezTo>
                <a:close/>
              </a:path>
            </a:pathLst>
          </a:custGeom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Bruk </a:t>
            </a:r>
            <a:r>
              <a:rPr lang="nb-NO" err="1"/>
              <a:t>innfoga</a:t>
            </a:r>
            <a:r>
              <a:rPr lang="nb-NO"/>
              <a:t> bild</a:t>
            </a:r>
          </a:p>
          <a:p>
            <a:endParaRPr lang="nb-NO"/>
          </a:p>
        </p:txBody>
      </p:sp>
      <p:sp>
        <p:nvSpPr>
          <p:cNvPr id="3" name="Plassholder for bilde 29">
            <a:extLst>
              <a:ext uri="{FF2B5EF4-FFF2-40B4-BE49-F238E27FC236}">
                <a16:creationId xmlns:a16="http://schemas.microsoft.com/office/drawing/2014/main" id="{880DBEFF-E4AA-8285-9752-FFB7AEA285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9810" y="5482012"/>
            <a:ext cx="1165562" cy="1165562"/>
          </a:xfrm>
          <a:custGeom>
            <a:avLst/>
            <a:gdLst>
              <a:gd name="connsiteX0" fmla="*/ 582781 w 1165562"/>
              <a:gd name="connsiteY0" fmla="*/ 0 h 1165562"/>
              <a:gd name="connsiteX1" fmla="*/ 1165562 w 1165562"/>
              <a:gd name="connsiteY1" fmla="*/ 582781 h 1165562"/>
              <a:gd name="connsiteX2" fmla="*/ 582781 w 1165562"/>
              <a:gd name="connsiteY2" fmla="*/ 1165562 h 1165562"/>
              <a:gd name="connsiteX3" fmla="*/ 0 w 1165562"/>
              <a:gd name="connsiteY3" fmla="*/ 582781 h 1165562"/>
              <a:gd name="connsiteX4" fmla="*/ 582781 w 1165562"/>
              <a:gd name="connsiteY4" fmla="*/ 0 h 11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562" h="1165562">
                <a:moveTo>
                  <a:pt x="582781" y="0"/>
                </a:moveTo>
                <a:cubicBezTo>
                  <a:pt x="904642" y="0"/>
                  <a:pt x="1165562" y="260920"/>
                  <a:pt x="1165562" y="582781"/>
                </a:cubicBezTo>
                <a:cubicBezTo>
                  <a:pt x="1165562" y="904642"/>
                  <a:pt x="904642" y="1165562"/>
                  <a:pt x="582781" y="1165562"/>
                </a:cubicBezTo>
                <a:cubicBezTo>
                  <a:pt x="260920" y="1165562"/>
                  <a:pt x="0" y="904642"/>
                  <a:pt x="0" y="582781"/>
                </a:cubicBezTo>
                <a:cubicBezTo>
                  <a:pt x="0" y="260920"/>
                  <a:pt x="260920" y="0"/>
                  <a:pt x="582781" y="0"/>
                </a:cubicBezTo>
                <a:close/>
              </a:path>
            </a:pathLst>
          </a:custGeom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Bruk </a:t>
            </a:r>
            <a:r>
              <a:rPr lang="nb-NO" err="1"/>
              <a:t>innfoga</a:t>
            </a:r>
            <a:r>
              <a:rPr lang="nb-NO"/>
              <a:t> bild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4247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je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05F274A-B702-32A5-7FF0-060E97A1AF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1034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742848"/>
            <a:ext cx="12191035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bg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Sett inn en overskrift</a:t>
            </a:r>
            <a:br>
              <a:rPr lang="nb-NO"/>
            </a:br>
            <a:r>
              <a:rPr lang="nb-NO"/>
              <a:t>til presentasjonen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161F29-A038-4BCF-3088-C2F29623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Aller Light" panose="020B0403040302020204" pitchFamily="34" charset="0"/>
              </a:defRPr>
            </a:lvl1pPr>
          </a:lstStyle>
          <a:p>
            <a:fld id="{EB658C6B-C22D-45E7-91EF-2894E383F47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60182"/>
            <a:ext cx="12191034" cy="1003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bg2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0572396-1A60-3E39-5FDB-852592005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4328" y="5152162"/>
            <a:ext cx="2325470" cy="691142"/>
          </a:xfrm>
          <a:prstGeom prst="rect">
            <a:avLst/>
          </a:prstGeom>
        </p:spPr>
      </p:pic>
      <p:pic>
        <p:nvPicPr>
          <p:cNvPr id="9" name="Bilde 8" descr="Et bilde som inneholder tekst, Font, Grafikk, plakat&#10;&#10;Automatisk generert beskrivelse">
            <a:extLst>
              <a:ext uri="{FF2B5EF4-FFF2-40B4-BE49-F238E27FC236}">
                <a16:creationId xmlns:a16="http://schemas.microsoft.com/office/drawing/2014/main" id="{C5B61281-475B-817C-096E-14308156A8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591" y="5331290"/>
            <a:ext cx="1286929" cy="36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186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 -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505F274A-B702-32A5-7FF0-060E97A1AF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06182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61" y="1621865"/>
            <a:ext cx="739622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bg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Sett inn en overskrift</a:t>
            </a:r>
            <a:br>
              <a:rPr lang="nb-NO"/>
            </a:br>
            <a:r>
              <a:rPr lang="nb-NO"/>
              <a:t>til presentasjonen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161F29-A038-4BCF-3088-C2F29623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96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2"/>
                </a:solidFill>
                <a:latin typeface="Aller Light" panose="020B0403040302020204" pitchFamily="34" charset="0"/>
              </a:defRPr>
            </a:lvl1pPr>
          </a:lstStyle>
          <a:p>
            <a:fld id="{EB658C6B-C22D-45E7-91EF-2894E383F471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960" y="4239199"/>
            <a:ext cx="7395740" cy="1003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bg2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60DAED0-B09D-27E1-1FA2-0A1447982D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7505700" y="0"/>
            <a:ext cx="46863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2C5AEFF-70F5-6D57-D220-B9C93360B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63075"/>
            <a:ext cx="2325470" cy="691142"/>
          </a:xfrm>
          <a:prstGeom prst="rect">
            <a:avLst/>
          </a:prstGeom>
        </p:spPr>
      </p:pic>
      <p:pic>
        <p:nvPicPr>
          <p:cNvPr id="8" name="Bilde 7" descr="Et bilde som inneholder tekst, Font, Grafikk, plakat&#10;&#10;Automatisk generert beskrivelse">
            <a:extLst>
              <a:ext uri="{FF2B5EF4-FFF2-40B4-BE49-F238E27FC236}">
                <a16:creationId xmlns:a16="http://schemas.microsoft.com/office/drawing/2014/main" id="{965988C5-F089-0D6E-B9DA-3F3CDA0BA2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263" y="5442203"/>
            <a:ext cx="1286929" cy="366109"/>
          </a:xfrm>
          <a:prstGeom prst="rect">
            <a:avLst/>
          </a:prstGeom>
        </p:spPr>
      </p:pic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1B5B58D2-A10E-AEDF-2C89-2BD741A77EC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1277" y="6465122"/>
            <a:ext cx="274072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1084484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 høyre - tekst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61" y="1621865"/>
            <a:ext cx="7396222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54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Sett inn en overskrift</a:t>
            </a:r>
            <a:br>
              <a:rPr lang="nb-NO"/>
            </a:br>
            <a:r>
              <a:rPr lang="nb-NO"/>
              <a:t>til presentasjonen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960" y="4239199"/>
            <a:ext cx="7395740" cy="10033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D60DAED0-B09D-27E1-1FA2-0A1447982D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7505700" y="0"/>
            <a:ext cx="46863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967109B-F2A5-948A-FD27-893AAA80FF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5" y="5309234"/>
            <a:ext cx="3893027" cy="563851"/>
          </a:xfrm>
          <a:prstGeom prst="rect">
            <a:avLst/>
          </a:prstGeom>
        </p:spPr>
      </p:pic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13A06638-783A-1C98-B10C-94980AC6D07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51277" y="6465122"/>
            <a:ext cx="274072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204851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 med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C28DF2A-3E05-4685-C3D2-C3CC2547A8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0" y="0"/>
            <a:ext cx="1219041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630" y="1742848"/>
            <a:ext cx="10765773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Sett inn en overskrift</a:t>
            </a:r>
            <a:br>
              <a:rPr lang="nb-NO"/>
            </a:br>
            <a:r>
              <a:rPr lang="nb-NO"/>
              <a:t>til presentasjonen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60182"/>
            <a:ext cx="12191034" cy="1003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E73FEDEB-2059-E744-D55D-15FDD329D75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5394" y="6474204"/>
            <a:ext cx="413686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19811381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630" y="1742848"/>
            <a:ext cx="10765773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Sett inn en overskrift</a:t>
            </a:r>
            <a:br>
              <a:rPr lang="nb-NO"/>
            </a:br>
            <a:r>
              <a:rPr lang="nb-NO"/>
              <a:t>til presentasjonen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60182"/>
            <a:ext cx="12191034" cy="1003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5D5211B-D1B0-4B2C-E9CF-6030D0CC2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58" y="5216194"/>
            <a:ext cx="4444484" cy="643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165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 med stor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9C28DF2A-3E05-4685-C3D2-C3CC2547A8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2"/>
          </p:nvPr>
        </p:nvSpPr>
        <p:spPr>
          <a:xfrm>
            <a:off x="0" y="0"/>
            <a:ext cx="12190413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2630" y="1742848"/>
            <a:ext cx="10765773" cy="23876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60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Sett inn en overskrift</a:t>
            </a:r>
            <a:br>
              <a:rPr lang="nb-NO"/>
            </a:br>
            <a:r>
              <a:rPr lang="nb-NO"/>
              <a:t>til presentasjonen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360182"/>
            <a:ext cx="12191034" cy="1003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FC2972A2-A932-9AA7-DE68-AFEDFE8C9D1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7570" y="6412113"/>
            <a:ext cx="274072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10410355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hvi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D9AABC5-BC7B-707D-A903-3017C257D8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0413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2971" y="4193176"/>
            <a:ext cx="6234372" cy="1517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bg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Kort tittel som beskriver hva du skal snakke om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2971" y="5782877"/>
            <a:ext cx="6234372" cy="454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r">
              <a:buNone/>
              <a:defRPr sz="1800" b="0">
                <a:solidFill>
                  <a:schemeClr val="bg2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Undertekst til foredraget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09466AEC-5FD8-8867-59C3-454C9F7F633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7570" y="6412113"/>
            <a:ext cx="274072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7634032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oransj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D9AABC5-BC7B-707D-A903-3017C257D8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0413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2971" y="4193176"/>
            <a:ext cx="6234372" cy="1517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Kort tittel som beskriver hva du skal snakke om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2971" y="5782877"/>
            <a:ext cx="6234372" cy="454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r">
              <a:buNone/>
              <a:defRPr sz="1800" b="0">
                <a:solidFill>
                  <a:schemeClr val="accent2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Undertekst til foredraget</a:t>
            </a:r>
          </a:p>
        </p:txBody>
      </p:sp>
    </p:spTree>
    <p:extLst>
      <p:ext uri="{BB962C8B-B14F-4D97-AF65-F5344CB8AC3E}">
        <p14:creationId xmlns:p14="http://schemas.microsoft.com/office/powerpoint/2010/main" val="18187558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kulepunkt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88E212E2-374D-942C-2EAD-DEBE86921F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744" y="1087540"/>
            <a:ext cx="10160679" cy="1147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9120E37E-9791-F152-70F2-626377B1BC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744" y="2234597"/>
            <a:ext cx="10160679" cy="446793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000" b="0"/>
            </a:lvl2pPr>
            <a:lvl3pPr>
              <a:defRPr sz="2000" i="1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A8DFDA07-1E45-85B4-2919-33237F1377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11180001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liste med stå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82DF1E7E-8404-5601-164C-5A95BE54E02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75394" y="1087540"/>
            <a:ext cx="4122738" cy="53752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6" name="Plassholder for tekst 8">
            <a:extLst>
              <a:ext uri="{FF2B5EF4-FFF2-40B4-BE49-F238E27FC236}">
                <a16:creationId xmlns:a16="http://schemas.microsoft.com/office/drawing/2014/main" id="{5365F1AB-3451-0576-71A8-CEC7A8068F9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744" y="1087540"/>
            <a:ext cx="6730416" cy="1147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" name="Plassholder for tekst 2">
            <a:extLst>
              <a:ext uri="{FF2B5EF4-FFF2-40B4-BE49-F238E27FC236}">
                <a16:creationId xmlns:a16="http://schemas.microsoft.com/office/drawing/2014/main" id="{4C6D6F5C-7C60-C564-6659-39512C5D4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744" y="2234597"/>
            <a:ext cx="6730416" cy="446793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000" b="0"/>
            </a:lvl2pPr>
            <a:lvl3pPr>
              <a:defRPr sz="2000" i="1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8AD77F59-730C-CEAA-7942-B435A9268D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8987739-C42A-F436-92DA-DE8E727515E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5394" y="6474204"/>
            <a:ext cx="4136862" cy="2731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42307707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liste med kvadratisk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939B8C56-E3F8-9A45-07E9-FAE6C3A3447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960963" y="1098929"/>
            <a:ext cx="5729810" cy="53752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5" name="Plassholder for tekst 8">
            <a:extLst>
              <a:ext uri="{FF2B5EF4-FFF2-40B4-BE49-F238E27FC236}">
                <a16:creationId xmlns:a16="http://schemas.microsoft.com/office/drawing/2014/main" id="{78502B67-E589-0909-5909-5C4E04A9651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1228" y="1087541"/>
            <a:ext cx="5260304" cy="108551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5BAC8103-D93F-44D4-6DB9-46D771AD9B0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1228" y="2234597"/>
            <a:ext cx="5260304" cy="4228218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000" b="0"/>
            </a:lvl2pPr>
            <a:lvl3pPr>
              <a:defRPr sz="2000" i="1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685830E5-3A80-F597-23EB-406EAEE948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7DE3C55-E768-2105-94AB-45235F9242F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60963" y="6496787"/>
            <a:ext cx="5527886" cy="250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9918279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lepunktliste med to ligg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332E4C0F-B6C6-9584-D8A0-4D44DFE3E20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52886" y="1087540"/>
            <a:ext cx="5249623" cy="27748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7A03C975-09D3-4A1D-137E-99FCBF7173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52886" y="3923175"/>
            <a:ext cx="5249623" cy="27748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7" name="Plassholder for tekst 8">
            <a:extLst>
              <a:ext uri="{FF2B5EF4-FFF2-40B4-BE49-F238E27FC236}">
                <a16:creationId xmlns:a16="http://schemas.microsoft.com/office/drawing/2014/main" id="{006373EB-2DA8-FB2E-8EA6-4BDC71F6FC5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491" y="1087540"/>
            <a:ext cx="5821068" cy="1147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8" name="Plassholder for tekst 2">
            <a:extLst>
              <a:ext uri="{FF2B5EF4-FFF2-40B4-BE49-F238E27FC236}">
                <a16:creationId xmlns:a16="http://schemas.microsoft.com/office/drawing/2014/main" id="{3F394EEF-7193-CFED-4D3E-E15CBED161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9491" y="2234597"/>
            <a:ext cx="5821068" cy="4467936"/>
          </a:xfrm>
          <a:prstGeom prst="rect">
            <a:avLst/>
          </a:prstGeom>
        </p:spPr>
        <p:txBody>
          <a:bodyPr/>
          <a:lstStyle>
            <a:lvl1pPr>
              <a:defRPr sz="2800" b="0"/>
            </a:lvl1pPr>
            <a:lvl2pPr>
              <a:defRPr sz="2000" b="0"/>
            </a:lvl2pPr>
            <a:lvl3pPr>
              <a:defRPr sz="2000" i="1"/>
            </a:lvl3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1A385F28-8640-6AC1-CD20-9415F206E7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D72079E6-4256-1864-C750-4FF2DC5E6C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52886" y="6433693"/>
            <a:ext cx="5330142" cy="2237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 (evt. Endre til lys skriftfarge)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146A942A-E756-766B-5DCE-12767CDC33B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2886" y="3589990"/>
            <a:ext cx="5330142" cy="22377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 (evt. Endre til lys skriftfarge)</a:t>
            </a:r>
          </a:p>
        </p:txBody>
      </p:sp>
    </p:spTree>
    <p:extLst>
      <p:ext uri="{BB962C8B-B14F-4D97-AF65-F5344CB8AC3E}">
        <p14:creationId xmlns:p14="http://schemas.microsoft.com/office/powerpoint/2010/main" val="1933369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unkt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6A04833-2C79-69CF-514A-C1CE4CCF67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794" y="3284915"/>
            <a:ext cx="3680940" cy="2281229"/>
          </a:xfrm>
          <a:prstGeom prst="rect">
            <a:avLst/>
          </a:prstGeom>
        </p:spPr>
        <p:txBody>
          <a:bodyPr/>
          <a:lstStyle>
            <a:lvl2pPr marL="0" indent="0" algn="l">
              <a:buNone/>
              <a:defRPr sz="2000" b="0" i="0" baseline="0">
                <a:solidFill>
                  <a:schemeClr val="tx1"/>
                </a:solidFill>
                <a:latin typeface="Aller Light" panose="020B0403040302020204" pitchFamily="34" charset="0"/>
              </a:defRPr>
            </a:lvl2pPr>
          </a:lstStyle>
          <a:p>
            <a:pPr lvl="1"/>
            <a:r>
              <a:rPr lang="nb-NO"/>
              <a:t>Oppsiktsvekkende tekst om det å ha et så stort tall i presentasjonen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97B2AF8-6372-A12A-B051-B1F84A6B22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793" y="2539546"/>
            <a:ext cx="3680940" cy="592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5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87%</a:t>
            </a:r>
          </a:p>
        </p:txBody>
      </p:sp>
      <p:sp>
        <p:nvSpPr>
          <p:cNvPr id="4" name="Plassholder for tekst 4">
            <a:extLst>
              <a:ext uri="{FF2B5EF4-FFF2-40B4-BE49-F238E27FC236}">
                <a16:creationId xmlns:a16="http://schemas.microsoft.com/office/drawing/2014/main" id="{6BBDAF3C-7BAA-2703-96E1-3F36F120D1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1535" y="3284915"/>
            <a:ext cx="3680940" cy="2281229"/>
          </a:xfrm>
          <a:prstGeom prst="rect">
            <a:avLst/>
          </a:prstGeom>
        </p:spPr>
        <p:txBody>
          <a:bodyPr/>
          <a:lstStyle>
            <a:lvl2pPr marL="0" indent="0" algn="l">
              <a:buNone/>
              <a:defRPr sz="2000" b="0" baseline="0">
                <a:solidFill>
                  <a:schemeClr val="tx1"/>
                </a:solidFill>
                <a:latin typeface="Aller Light" panose="020B0403040302020204" pitchFamily="34" charset="0"/>
              </a:defRPr>
            </a:lvl2pPr>
          </a:lstStyle>
          <a:p>
            <a:pPr lvl="1"/>
            <a:r>
              <a:rPr lang="nb-NO"/>
              <a:t>Oppsiktsvekkende tekst om det å ha et så stort tall i presentasjonen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83E53014-0841-836B-C6EE-3CE0E5F0F3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1534" y="2539546"/>
            <a:ext cx="3680940" cy="592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5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86%</a:t>
            </a:r>
          </a:p>
        </p:txBody>
      </p:sp>
      <p:sp>
        <p:nvSpPr>
          <p:cNvPr id="2" name="Plassholder for tekst 4">
            <a:extLst>
              <a:ext uri="{FF2B5EF4-FFF2-40B4-BE49-F238E27FC236}">
                <a16:creationId xmlns:a16="http://schemas.microsoft.com/office/drawing/2014/main" id="{340C5ED6-AAAF-0F7F-9C08-8C08E202EA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129275" y="3284915"/>
            <a:ext cx="3680940" cy="2281229"/>
          </a:xfrm>
          <a:prstGeom prst="rect">
            <a:avLst/>
          </a:prstGeom>
        </p:spPr>
        <p:txBody>
          <a:bodyPr/>
          <a:lstStyle>
            <a:lvl2pPr marL="0" indent="0" algn="l">
              <a:buNone/>
              <a:defRPr sz="2000" b="0" baseline="0">
                <a:solidFill>
                  <a:schemeClr val="tx1"/>
                </a:solidFill>
                <a:latin typeface="Aller Light" panose="020B0403040302020204" pitchFamily="34" charset="0"/>
              </a:defRPr>
            </a:lvl2pPr>
          </a:lstStyle>
          <a:p>
            <a:pPr lvl="1"/>
            <a:r>
              <a:rPr lang="nb-NO"/>
              <a:t>Oppsiktsvekkende tekst om det å ha et så lavt tall i presentasjonen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1E60F47E-2228-BECE-07F2-897C8DE0650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9275" y="2539546"/>
            <a:ext cx="3680940" cy="5921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55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4%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4B3DAFED-5E45-27C8-CF70-60F3FC5283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15519327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venstrestilte overskrif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97B2AF8-6372-A12A-B051-B1F84A6B22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3792" y="1580606"/>
            <a:ext cx="10107933" cy="10898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8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87%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4B3DAFED-5E45-27C8-CF70-60F3FC52831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ADA7B9B6-08DB-E37E-7199-DAB35111C3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3792" y="3254829"/>
            <a:ext cx="10107933" cy="10898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8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87%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8FFAEFAF-25C5-6466-2092-746EB2ABC6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792" y="4929052"/>
            <a:ext cx="10107933" cy="108982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8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87%</a:t>
            </a:r>
          </a:p>
        </p:txBody>
      </p:sp>
    </p:spTree>
    <p:extLst>
      <p:ext uri="{BB962C8B-B14F-4D97-AF65-F5344CB8AC3E}">
        <p14:creationId xmlns:p14="http://schemas.microsoft.com/office/powerpoint/2010/main" val="115468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hvi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D9AABC5-BC7B-707D-A903-3017C257D8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0413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2971" y="4193176"/>
            <a:ext cx="6234372" cy="1517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bg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Kort tittel som beskriver hva du skal snakke om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2971" y="5782877"/>
            <a:ext cx="6234372" cy="454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r">
              <a:buNone/>
              <a:defRPr sz="1800" b="0">
                <a:solidFill>
                  <a:schemeClr val="bg2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Undertekst til foredraget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419E860E-A214-5B38-1357-5F64A88E8C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5394" y="6474204"/>
            <a:ext cx="413686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20371711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17FA15A5-7F3B-E36B-2139-EA5454DE7C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1254235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sje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C79B7B60-677A-470A-41C3-1D59B5B116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1034" cy="685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2B16FD1-85C3-8B16-8A13-2C819132C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742" y="164453"/>
            <a:ext cx="1977172" cy="587626"/>
          </a:xfrm>
          <a:prstGeom prst="rect">
            <a:avLst/>
          </a:prstGeom>
        </p:spPr>
      </p:pic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81014834-906F-81B6-9970-2C79257489FE}"/>
              </a:ext>
            </a:extLst>
          </p:cNvPr>
          <p:cNvCxnSpPr/>
          <p:nvPr userDrawn="1"/>
        </p:nvCxnSpPr>
        <p:spPr>
          <a:xfrm>
            <a:off x="479744" y="752080"/>
            <a:ext cx="1123251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tel 4">
            <a:extLst>
              <a:ext uri="{FF2B5EF4-FFF2-40B4-BE49-F238E27FC236}">
                <a16:creationId xmlns:a16="http://schemas.microsoft.com/office/drawing/2014/main" id="{27A6342D-03B2-5675-6CD0-CAEB51EFF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717" y="2145631"/>
            <a:ext cx="10515600" cy="1868677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u="none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6" name="Plassholder for tekst 17">
            <a:extLst>
              <a:ext uri="{FF2B5EF4-FFF2-40B4-BE49-F238E27FC236}">
                <a16:creationId xmlns:a16="http://schemas.microsoft.com/office/drawing/2014/main" id="{B173D443-CB89-4B8D-230A-42823CDE6C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44981" y="4071189"/>
            <a:ext cx="8902038" cy="1381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nb-NO"/>
              <a:t>Klikk her for å sette inn tekst.</a:t>
            </a:r>
          </a:p>
        </p:txBody>
      </p:sp>
      <p:pic>
        <p:nvPicPr>
          <p:cNvPr id="8" name="Bilde 7" descr="Et bilde som inneholder tekst, Font, Grafikk, plakat&#10;&#10;Automatisk generert beskrivelse">
            <a:extLst>
              <a:ext uri="{FF2B5EF4-FFF2-40B4-BE49-F238E27FC236}">
                <a16:creationId xmlns:a16="http://schemas.microsoft.com/office/drawing/2014/main" id="{FA7AD429-308B-FAF7-DE74-BD380EF71A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365" y="309389"/>
            <a:ext cx="1094179" cy="31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6308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17">
            <a:extLst>
              <a:ext uri="{FF2B5EF4-FFF2-40B4-BE49-F238E27FC236}">
                <a16:creationId xmlns:a16="http://schemas.microsoft.com/office/drawing/2014/main" id="{BD3F3C78-F2BA-778C-E478-0E78B7808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981" y="4071189"/>
            <a:ext cx="8902038" cy="1381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her for å sette inn tekst.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953B3EF-B6A5-1FA3-A3D6-C7967C37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5633"/>
            <a:ext cx="10515600" cy="1868677"/>
          </a:xfrm>
          <a:prstGeom prst="rect">
            <a:avLst/>
          </a:prstGeom>
        </p:spPr>
        <p:txBody>
          <a:bodyPr anchor="b"/>
          <a:lstStyle>
            <a:lvl1pPr algn="ctr">
              <a:defRPr sz="6000" b="1" i="0" u="none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17FA15A5-7F3B-E36B-2139-EA5454DE7C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405536144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97B2AF8-6372-A12A-B051-B1F84A6B22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67596" y="2466536"/>
            <a:ext cx="9360876" cy="29666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chemeClr val="tx1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Dette er en tekst som skal fremheve noe viktig. Bruk gjerne oransje skrift for å fremheve viktige ord.</a:t>
            </a: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13B6AE9C-2B6D-7DA4-8919-8B916FCB1B45}"/>
              </a:ext>
            </a:extLst>
          </p:cNvPr>
          <p:cNvCxnSpPr/>
          <p:nvPr userDrawn="1"/>
        </p:nvCxnSpPr>
        <p:spPr>
          <a:xfrm>
            <a:off x="479744" y="6107545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EB4EA883-6C68-E2D7-CF53-DE6B4A062E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27560349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tå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CADB96D7-C94C-FDCC-7C4C-0479740D2DE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75394" y="1087540"/>
            <a:ext cx="4122738" cy="53752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7" name="Plassholder for tekst 17">
            <a:extLst>
              <a:ext uri="{FF2B5EF4-FFF2-40B4-BE49-F238E27FC236}">
                <a16:creationId xmlns:a16="http://schemas.microsoft.com/office/drawing/2014/main" id="{76A2EF82-7178-FBCD-A749-120CB9D1B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90" y="2234597"/>
            <a:ext cx="6861073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8" name="Tittel 4">
            <a:extLst>
              <a:ext uri="{FF2B5EF4-FFF2-40B4-BE49-F238E27FC236}">
                <a16:creationId xmlns:a16="http://schemas.microsoft.com/office/drawing/2014/main" id="{AFC2FCBB-3A2E-7C59-3B1F-DC683F90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89" y="1087540"/>
            <a:ext cx="6861072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 i="0" u="none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73D31628-1F9C-8C42-CBCD-09CBDC5D1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456224DF-EF8D-2A19-974C-8F0B578C3D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75394" y="6474205"/>
            <a:ext cx="4122738" cy="2809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12515259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kvadratisk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36450DD8-689B-B950-93C8-2B7DD11C1D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87540"/>
            <a:ext cx="5619434" cy="53752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14" name="Plassholder for tekst 17">
            <a:extLst>
              <a:ext uri="{FF2B5EF4-FFF2-40B4-BE49-F238E27FC236}">
                <a16:creationId xmlns:a16="http://schemas.microsoft.com/office/drawing/2014/main" id="{3B1E1879-12B8-E67E-FC14-14A8B996A1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91" y="2234597"/>
            <a:ext cx="5512206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15" name="Tittel 4">
            <a:extLst>
              <a:ext uri="{FF2B5EF4-FFF2-40B4-BE49-F238E27FC236}">
                <a16:creationId xmlns:a16="http://schemas.microsoft.com/office/drawing/2014/main" id="{7FD65E75-2456-D4D7-C6AF-12B0D85B3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89" y="1087540"/>
            <a:ext cx="5512205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AD86B785-F364-EB3F-7F6C-5ECBBC803E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5D344D5F-B65E-8126-E81D-39011E51F5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096000" y="6501971"/>
            <a:ext cx="5014912" cy="253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0251857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øyre - kvadratisk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829FE83F-780F-E577-51E5-220FB007ACB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0024" y="1087540"/>
            <a:ext cx="7262897" cy="537527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7" name="Plassholder for tekst 17">
            <a:extLst>
              <a:ext uri="{FF2B5EF4-FFF2-40B4-BE49-F238E27FC236}">
                <a16:creationId xmlns:a16="http://schemas.microsoft.com/office/drawing/2014/main" id="{64E53510-89DD-892B-454E-95D3021CC43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899324" y="2234597"/>
            <a:ext cx="4048500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8" name="Tittel 4">
            <a:extLst>
              <a:ext uri="{FF2B5EF4-FFF2-40B4-BE49-F238E27FC236}">
                <a16:creationId xmlns:a16="http://schemas.microsoft.com/office/drawing/2014/main" id="{8E554ED8-FB71-9BBF-677D-181E0C8BC1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99322" y="1087540"/>
            <a:ext cx="4048499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</a:t>
            </a:r>
            <a:br>
              <a:rPr lang="nb-NO"/>
            </a:br>
            <a:r>
              <a:rPr lang="nb-NO"/>
              <a:t>redigere tittel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BC2C5A83-7A69-3CF5-51B2-D628CD458B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49C11D17-2ECB-E3F0-2B62-78DEEE4AE60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744" y="6474204"/>
            <a:ext cx="5014912" cy="253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2892014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to ligg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828455E3-65F8-578F-2E11-9628E40F1D1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687597" y="1087540"/>
            <a:ext cx="5014912" cy="27748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D05F5A90-1101-383F-A0D3-93D965E83A7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687597" y="3923175"/>
            <a:ext cx="5014912" cy="27748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8" name="Plassholder for tekst 17">
            <a:extLst>
              <a:ext uri="{FF2B5EF4-FFF2-40B4-BE49-F238E27FC236}">
                <a16:creationId xmlns:a16="http://schemas.microsoft.com/office/drawing/2014/main" id="{CBA2C694-4075-B91D-8AB3-E60A810A09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91" y="2234597"/>
            <a:ext cx="5846330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9" name="Tittel 4">
            <a:extLst>
              <a:ext uri="{FF2B5EF4-FFF2-40B4-BE49-F238E27FC236}">
                <a16:creationId xmlns:a16="http://schemas.microsoft.com/office/drawing/2014/main" id="{E0F95E7D-053B-6A57-9DE4-51DF51954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89" y="1087540"/>
            <a:ext cx="5846329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CA5A1BEC-FC43-B19F-6B78-0B46BF2B92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0CA8BAFD-32F7-789C-E610-409456AE8E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87597" y="6383438"/>
            <a:ext cx="5014912" cy="253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A782AD7C-74BC-E637-55F3-63208D62798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87597" y="3568125"/>
            <a:ext cx="5014912" cy="25318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2422326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3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B2C44993-5003-CB88-61CF-6E5BC59BFBA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23044" y="1087540"/>
            <a:ext cx="5374654" cy="3552193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066D85F3-E877-3559-28C9-3B146123B2C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23044" y="4771401"/>
            <a:ext cx="2577686" cy="18652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Plassholder for tekst 17">
            <a:extLst>
              <a:ext uri="{FF2B5EF4-FFF2-40B4-BE49-F238E27FC236}">
                <a16:creationId xmlns:a16="http://schemas.microsoft.com/office/drawing/2014/main" id="{5549CBDB-40A4-5911-4D04-3EB8A0FAA5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91" y="2234597"/>
            <a:ext cx="5699128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3" name="Tittel 4">
            <a:extLst>
              <a:ext uri="{FF2B5EF4-FFF2-40B4-BE49-F238E27FC236}">
                <a16:creationId xmlns:a16="http://schemas.microsoft.com/office/drawing/2014/main" id="{D9768B85-6CAE-0872-7ACD-288735D80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89" y="1087540"/>
            <a:ext cx="5699127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939778F-DCF0-9FB1-AD0B-7B984DF825E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87F491F-99D5-6E4B-3EFB-15C9CB62141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23044" y="4311570"/>
            <a:ext cx="5374654" cy="2668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941EC6BD-5402-3304-B3D9-9A7DF1F6BB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23044" y="6348713"/>
            <a:ext cx="2514227" cy="247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3" name="Plassholder for bilde 4">
            <a:extLst>
              <a:ext uri="{FF2B5EF4-FFF2-40B4-BE49-F238E27FC236}">
                <a16:creationId xmlns:a16="http://schemas.microsoft.com/office/drawing/2014/main" id="{347A9EEE-DE93-9DC6-7EE0-B3F2AA60276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120012" y="4771401"/>
            <a:ext cx="2577686" cy="186521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643889A8-5549-C3A8-3418-0101CC145F3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120012" y="6348713"/>
            <a:ext cx="2514227" cy="2475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26936054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4">
            <a:extLst>
              <a:ext uri="{FF2B5EF4-FFF2-40B4-BE49-F238E27FC236}">
                <a16:creationId xmlns:a16="http://schemas.microsoft.com/office/drawing/2014/main" id="{A85CC7CB-4E4B-6A49-EC74-96C6A73B61D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6000" y="3923175"/>
            <a:ext cx="2740723" cy="27134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7" name="Plassholder for bilde 4">
            <a:extLst>
              <a:ext uri="{FF2B5EF4-FFF2-40B4-BE49-F238E27FC236}">
                <a16:creationId xmlns:a16="http://schemas.microsoft.com/office/drawing/2014/main" id="{7BCCC8D8-9970-95C7-674F-2BBD08E2607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947571" y="3923175"/>
            <a:ext cx="2740723" cy="27134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8BD276B7-B0A3-8D12-2E18-B94281E46C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096000" y="1087540"/>
            <a:ext cx="2740723" cy="27134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10" name="Plassholder for bilde 4">
            <a:extLst>
              <a:ext uri="{FF2B5EF4-FFF2-40B4-BE49-F238E27FC236}">
                <a16:creationId xmlns:a16="http://schemas.microsoft.com/office/drawing/2014/main" id="{9552C1EC-ED44-6709-0DFD-C75583A8375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947571" y="1087540"/>
            <a:ext cx="2740723" cy="271344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Plassholder for tekst 17">
            <a:extLst>
              <a:ext uri="{FF2B5EF4-FFF2-40B4-BE49-F238E27FC236}">
                <a16:creationId xmlns:a16="http://schemas.microsoft.com/office/drawing/2014/main" id="{66162236-D073-726C-6907-556C3633AC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91" y="2234597"/>
            <a:ext cx="5446531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3" name="Tittel 4">
            <a:extLst>
              <a:ext uri="{FF2B5EF4-FFF2-40B4-BE49-F238E27FC236}">
                <a16:creationId xmlns:a16="http://schemas.microsoft.com/office/drawing/2014/main" id="{81AB0989-FFAE-60B9-6AAB-9D4E3D190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90" y="1087540"/>
            <a:ext cx="5446530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09B37A88-45B0-4404-90FB-BABCD6A008B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E7645211-819E-89DB-2964-4724CB1768C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096000" y="6412113"/>
            <a:ext cx="274072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6B5176DD-E236-87EF-1B04-028F9C52FF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947570" y="6412113"/>
            <a:ext cx="274072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2A730712-07F6-AFE5-9C49-4279ABB21D5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3527853"/>
            <a:ext cx="274072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6" name="Plassholder for tekst 6">
            <a:extLst>
              <a:ext uri="{FF2B5EF4-FFF2-40B4-BE49-F238E27FC236}">
                <a16:creationId xmlns:a16="http://schemas.microsoft.com/office/drawing/2014/main" id="{2528DBC2-43CD-B0F8-7C04-DA84C33C72D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947570" y="3527853"/>
            <a:ext cx="274072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427967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med oransj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AD9AABC5-BC7B-707D-A903-3017C257D8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0413" cy="6858000"/>
          </a:xfrm>
          <a:prstGeom prst="rect">
            <a:avLst/>
          </a:prstGeom>
          <a:noFill/>
          <a:effectLst/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  <a:p>
            <a:endParaRPr lang="nb-NO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12971" y="4193176"/>
            <a:ext cx="6234372" cy="1517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Autofit/>
          </a:bodyPr>
          <a:lstStyle>
            <a:lvl1pPr algn="r">
              <a:defRPr sz="40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Kort tittel som beskriver hva du skal snakke om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2971" y="5782877"/>
            <a:ext cx="6234372" cy="454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 algn="r">
              <a:buNone/>
              <a:defRPr sz="1800" b="0">
                <a:solidFill>
                  <a:schemeClr val="accent2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Undertekst til foredraget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B53CCE8D-ABCB-52C3-BFF2-AEB1C6B49C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75394" y="6474204"/>
            <a:ext cx="413686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4274348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l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tekst 17">
            <a:extLst>
              <a:ext uri="{FF2B5EF4-FFF2-40B4-BE49-F238E27FC236}">
                <a16:creationId xmlns:a16="http://schemas.microsoft.com/office/drawing/2014/main" id="{17F2F868-759A-2A6E-3140-B6B9FBC27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641" y="1909632"/>
            <a:ext cx="3568400" cy="4565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AB9145C-FBF5-3A38-AAF4-74C8139338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641" y="1419593"/>
            <a:ext cx="3588113" cy="433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" name="Plassholder for tekst 17">
            <a:extLst>
              <a:ext uri="{FF2B5EF4-FFF2-40B4-BE49-F238E27FC236}">
                <a16:creationId xmlns:a16="http://schemas.microsoft.com/office/drawing/2014/main" id="{6D63D5ED-7E7F-7A73-9804-4959C9E0DC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23215" y="1909632"/>
            <a:ext cx="3568400" cy="4565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1907F74D-3E4A-C613-5789-A9B767A504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3215" y="1419593"/>
            <a:ext cx="3588113" cy="433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12" name="Plassholder for tekst 17">
            <a:extLst>
              <a:ext uri="{FF2B5EF4-FFF2-40B4-BE49-F238E27FC236}">
                <a16:creationId xmlns:a16="http://schemas.microsoft.com/office/drawing/2014/main" id="{2522DDDF-D929-C1E0-DD23-FF6C963486B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72788" y="1909632"/>
            <a:ext cx="3568400" cy="45656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91B662D-92FA-322A-4523-DCE9CAE6F4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72788" y="1419593"/>
            <a:ext cx="3588113" cy="433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44B851E9-7AB1-9F4D-5610-13452330B8B6}"/>
              </a:ext>
            </a:extLst>
          </p:cNvPr>
          <p:cNvCxnSpPr/>
          <p:nvPr userDrawn="1"/>
        </p:nvCxnSpPr>
        <p:spPr>
          <a:xfrm>
            <a:off x="4183001" y="1909632"/>
            <a:ext cx="0" cy="3834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692315FF-38BB-3B98-FCF6-1395F5AA3D13}"/>
              </a:ext>
            </a:extLst>
          </p:cNvPr>
          <p:cNvCxnSpPr/>
          <p:nvPr userDrawn="1"/>
        </p:nvCxnSpPr>
        <p:spPr>
          <a:xfrm>
            <a:off x="8022471" y="1909632"/>
            <a:ext cx="0" cy="383441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199A9894-7B01-4FDE-598F-4D23E51959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</p:spTree>
    <p:extLst>
      <p:ext uri="{BB962C8B-B14F-4D97-AF65-F5344CB8AC3E}">
        <p14:creationId xmlns:p14="http://schemas.microsoft.com/office/powerpoint/2010/main" val="2220416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lker med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4">
            <a:extLst>
              <a:ext uri="{FF2B5EF4-FFF2-40B4-BE49-F238E27FC236}">
                <a16:creationId xmlns:a16="http://schemas.microsoft.com/office/drawing/2014/main" id="{8BD276B7-B0A3-8D12-2E18-B94281E46C6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73642" y="1303398"/>
            <a:ext cx="3588113" cy="24122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5" name="Plassholder for tekst 17">
            <a:extLst>
              <a:ext uri="{FF2B5EF4-FFF2-40B4-BE49-F238E27FC236}">
                <a16:creationId xmlns:a16="http://schemas.microsoft.com/office/drawing/2014/main" id="{17F2F868-759A-2A6E-3140-B6B9FBC277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641" y="4213122"/>
            <a:ext cx="3568400" cy="226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8">
            <a:extLst>
              <a:ext uri="{FF2B5EF4-FFF2-40B4-BE49-F238E27FC236}">
                <a16:creationId xmlns:a16="http://schemas.microsoft.com/office/drawing/2014/main" id="{7AB9145C-FBF5-3A38-AAF4-74C8139338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73641" y="3763690"/>
            <a:ext cx="3588113" cy="433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E65F2C82-7252-2A6F-598E-8332FEB4232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23216" y="1303398"/>
            <a:ext cx="3588113" cy="24122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3" name="Plassholder for tekst 17">
            <a:extLst>
              <a:ext uri="{FF2B5EF4-FFF2-40B4-BE49-F238E27FC236}">
                <a16:creationId xmlns:a16="http://schemas.microsoft.com/office/drawing/2014/main" id="{6D63D5ED-7E7F-7A73-9804-4959C9E0DC6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323215" y="4213122"/>
            <a:ext cx="3568400" cy="226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tekst 8">
            <a:extLst>
              <a:ext uri="{FF2B5EF4-FFF2-40B4-BE49-F238E27FC236}">
                <a16:creationId xmlns:a16="http://schemas.microsoft.com/office/drawing/2014/main" id="{1907F74D-3E4A-C613-5789-A9B767A504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23215" y="3763690"/>
            <a:ext cx="3588113" cy="433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876B9473-86B3-5B28-1912-3D62B982DA43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172789" y="1303398"/>
            <a:ext cx="3588113" cy="24122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12" name="Plassholder for tekst 17">
            <a:extLst>
              <a:ext uri="{FF2B5EF4-FFF2-40B4-BE49-F238E27FC236}">
                <a16:creationId xmlns:a16="http://schemas.microsoft.com/office/drawing/2014/main" id="{2522DDDF-D929-C1E0-DD23-FF6C963486B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172788" y="4213122"/>
            <a:ext cx="3568400" cy="226214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8">
            <a:extLst>
              <a:ext uri="{FF2B5EF4-FFF2-40B4-BE49-F238E27FC236}">
                <a16:creationId xmlns:a16="http://schemas.microsoft.com/office/drawing/2014/main" id="{C91B662D-92FA-322A-4523-DCE9CAE6F40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72788" y="3763690"/>
            <a:ext cx="3588113" cy="43347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5B2B93D3-112E-F59F-1AC6-D8519F360F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6" name="Plassholder for tekst 6">
            <a:extLst>
              <a:ext uri="{FF2B5EF4-FFF2-40B4-BE49-F238E27FC236}">
                <a16:creationId xmlns:a16="http://schemas.microsoft.com/office/drawing/2014/main" id="{98AFF4F1-5A32-0796-44FD-CA960D42AB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3642" y="6519530"/>
            <a:ext cx="3568400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4" name="Plassholder for tekst 6">
            <a:extLst>
              <a:ext uri="{FF2B5EF4-FFF2-40B4-BE49-F238E27FC236}">
                <a16:creationId xmlns:a16="http://schemas.microsoft.com/office/drawing/2014/main" id="{AEFBAB85-F4F0-742B-419F-289A1871B0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333071" y="6519530"/>
            <a:ext cx="3568400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5" name="Plassholder for tekst 6">
            <a:extLst>
              <a:ext uri="{FF2B5EF4-FFF2-40B4-BE49-F238E27FC236}">
                <a16:creationId xmlns:a16="http://schemas.microsoft.com/office/drawing/2014/main" id="{FB6BF602-DDE3-E5C2-9F29-7E27D54F942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172788" y="6519530"/>
            <a:ext cx="3568400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62238882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97B2AF8-6372-A12A-B051-B1F84A6B22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958" y="1945675"/>
            <a:ext cx="9360876" cy="296664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5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Dette er et vakkert sitat fra noen som sier noe viktig, men som ikke klarer å fatte seg i korthet</a:t>
            </a:r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EDF46CD5-957B-18FC-7DD0-FB5BC60F2E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9250" y="5138738"/>
            <a:ext cx="9361488" cy="814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-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30A9B8DF-22EC-0BE2-8C9D-D6D7004E4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454" y="339047"/>
            <a:ext cx="8756551" cy="4971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Tittel for sitat</a:t>
            </a:r>
          </a:p>
        </p:txBody>
      </p:sp>
      <p:pic>
        <p:nvPicPr>
          <p:cNvPr id="3" name="Grafikk 2" descr="Åpent anførselstegn kontur">
            <a:extLst>
              <a:ext uri="{FF2B5EF4-FFF2-40B4-BE49-F238E27FC236}">
                <a16:creationId xmlns:a16="http://schemas.microsoft.com/office/drawing/2014/main" id="{CFDAAE97-2DD3-6FA9-EFCC-713A9656D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55431" y="-67614"/>
            <a:ext cx="914400" cy="914400"/>
          </a:xfrm>
          <a:prstGeom prst="rect">
            <a:avLst/>
          </a:prstGeom>
        </p:spPr>
      </p:pic>
      <p:pic>
        <p:nvPicPr>
          <p:cNvPr id="4" name="Grafikk 3" descr="Åpent anførselstegn kontur">
            <a:extLst>
              <a:ext uri="{FF2B5EF4-FFF2-40B4-BE49-F238E27FC236}">
                <a16:creationId xmlns:a16="http://schemas.microsoft.com/office/drawing/2014/main" id="{EC590691-616C-777D-F9CA-81ACCF594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629364" y="6046631"/>
            <a:ext cx="914400" cy="914400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13B6AE9C-2B6D-7DA4-8919-8B916FCB1B45}"/>
              </a:ext>
            </a:extLst>
          </p:cNvPr>
          <p:cNvCxnSpPr/>
          <p:nvPr userDrawn="1"/>
        </p:nvCxnSpPr>
        <p:spPr>
          <a:xfrm>
            <a:off x="479744" y="6107545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337697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C97B2AF8-6372-A12A-B051-B1F84A6B22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9744" y="1945675"/>
            <a:ext cx="6985927" cy="296664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5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Sett inn sitatet her, </a:t>
            </a:r>
            <a:br>
              <a:rPr lang="nb-NO"/>
            </a:br>
            <a:r>
              <a:rPr lang="nb-NO"/>
              <a:t>og legg til et bilde på</a:t>
            </a:r>
          </a:p>
          <a:p>
            <a:pPr lvl="0"/>
            <a:r>
              <a:rPr lang="nb-NO"/>
              <a:t>høyre side.</a:t>
            </a:r>
          </a:p>
        </p:txBody>
      </p:sp>
      <p:sp>
        <p:nvSpPr>
          <p:cNvPr id="6" name="Plassholder for tekst 4">
            <a:extLst>
              <a:ext uri="{FF2B5EF4-FFF2-40B4-BE49-F238E27FC236}">
                <a16:creationId xmlns:a16="http://schemas.microsoft.com/office/drawing/2014/main" id="{EDF46CD5-957B-18FC-7DD0-FB5BC60F2E0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4036" y="4912322"/>
            <a:ext cx="6851635" cy="8143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0" i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/>
              <a:t>- Navn </a:t>
            </a:r>
            <a:r>
              <a:rPr lang="nb-NO" err="1"/>
              <a:t>Navnesen</a:t>
            </a:r>
            <a:endParaRPr lang="nb-NO"/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30A9B8DF-22EC-0BE2-8C9D-D6D7004E4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454" y="339047"/>
            <a:ext cx="8756551" cy="4971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Tittel for sitat</a:t>
            </a:r>
          </a:p>
        </p:txBody>
      </p:sp>
      <p:pic>
        <p:nvPicPr>
          <p:cNvPr id="3" name="Grafikk 2" descr="Åpent anførselstegn kontur">
            <a:extLst>
              <a:ext uri="{FF2B5EF4-FFF2-40B4-BE49-F238E27FC236}">
                <a16:creationId xmlns:a16="http://schemas.microsoft.com/office/drawing/2014/main" id="{CFDAAE97-2DD3-6FA9-EFCC-713A9656D0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255431" y="-67614"/>
            <a:ext cx="914400" cy="914400"/>
          </a:xfrm>
          <a:prstGeom prst="rect">
            <a:avLst/>
          </a:prstGeom>
        </p:spPr>
      </p:pic>
      <p:pic>
        <p:nvPicPr>
          <p:cNvPr id="4" name="Grafikk 3" descr="Åpent anførselstegn kontur">
            <a:extLst>
              <a:ext uri="{FF2B5EF4-FFF2-40B4-BE49-F238E27FC236}">
                <a16:creationId xmlns:a16="http://schemas.microsoft.com/office/drawing/2014/main" id="{EC590691-616C-777D-F9CA-81ACCF594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0629364" y="6046631"/>
            <a:ext cx="914400" cy="914400"/>
          </a:xfrm>
          <a:prstGeom prst="rect">
            <a:avLst/>
          </a:prstGeom>
        </p:spPr>
      </p:pic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13B6AE9C-2B6D-7DA4-8919-8B916FCB1B45}"/>
              </a:ext>
            </a:extLst>
          </p:cNvPr>
          <p:cNvCxnSpPr/>
          <p:nvPr userDrawn="1"/>
        </p:nvCxnSpPr>
        <p:spPr>
          <a:xfrm>
            <a:off x="479744" y="6107545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Plassholder for bilde 4">
            <a:extLst>
              <a:ext uri="{FF2B5EF4-FFF2-40B4-BE49-F238E27FC236}">
                <a16:creationId xmlns:a16="http://schemas.microsoft.com/office/drawing/2014/main" id="{D87CFE27-FF96-68BC-C109-0B79C4DA707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75394" y="1087540"/>
            <a:ext cx="4122738" cy="490392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0111031D-A652-23B5-A0BE-E825F7AF7E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75394" y="6203208"/>
            <a:ext cx="3053970" cy="4626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24837775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dekk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4426504F-A352-CAE2-C00A-A8DFF41E69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endParaRPr lang="nb-NO"/>
          </a:p>
          <a:p>
            <a:endParaRPr lang="nb-NO"/>
          </a:p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3" name="Plassholder for tekst 6">
            <a:extLst>
              <a:ext uri="{FF2B5EF4-FFF2-40B4-BE49-F238E27FC236}">
                <a16:creationId xmlns:a16="http://schemas.microsoft.com/office/drawing/2014/main" id="{FEEFF2A8-863C-8E9C-B361-97DFCD7373D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0542" y="6519936"/>
            <a:ext cx="5527886" cy="250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 (endre til lys farge hvis dette området er mørkt)</a:t>
            </a:r>
          </a:p>
        </p:txBody>
      </p:sp>
    </p:spTree>
    <p:extLst>
      <p:ext uri="{BB962C8B-B14F-4D97-AF65-F5344CB8AC3E}">
        <p14:creationId xmlns:p14="http://schemas.microsoft.com/office/powerpoint/2010/main" val="21457045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tor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4426504F-A352-CAE2-C00A-A8DFF41E69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4881" y="1000283"/>
            <a:ext cx="11230449" cy="549650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AA3A74D5-C780-FC3B-30BC-0D634D2B4C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8D64DCB2-1F13-8B65-F996-EAA3AE804B9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9398" y="6496787"/>
            <a:ext cx="5527886" cy="2505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9332908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6348291-D9CA-71BB-665E-ACAC00A757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6797" y="5788754"/>
            <a:ext cx="8098978" cy="96177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r>
              <a:rPr lang="nb-NO" sz="2800"/>
              <a:t>Overskrift</a:t>
            </a:r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4426504F-A352-CAE2-C00A-A8DFF41E699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746612"/>
            <a:ext cx="12192000" cy="5010245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endParaRPr lang="nb-NO"/>
          </a:p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7B3A32F3-CCFC-A528-E5B6-073D1FBFD8E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E0FBA78D-4993-BA2F-144A-B6C14CAC98D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605776" y="5756856"/>
            <a:ext cx="3586223" cy="59185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828364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kvadratiske bilder med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B6348291-D9CA-71BB-665E-ACAC00A757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9398" y="854874"/>
            <a:ext cx="11245338" cy="114705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>
                <a:solidFill>
                  <a:schemeClr val="accent2"/>
                </a:solidFill>
                <a:latin typeface="+mj-lt"/>
              </a:defRPr>
            </a:lvl1pPr>
            <a:lvl2pPr>
              <a:defRPr b="0"/>
            </a:lvl2pPr>
          </a:lstStyle>
          <a:p>
            <a:pPr lvl="0"/>
            <a:r>
              <a:rPr lang="nb-NO"/>
              <a:t>Overskrift</a:t>
            </a:r>
          </a:p>
        </p:txBody>
      </p:sp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52F64A41-044C-F2C9-4F4D-3513CA0E5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9398" y="2192539"/>
            <a:ext cx="5527886" cy="416533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9DB140D6-FED0-6E8C-189F-CA63CF388D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6850" y="2192539"/>
            <a:ext cx="5527886" cy="416533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88F8FC1F-86EF-95C8-B538-9FA3630A67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B483A71A-5017-219D-7AE5-BEF4B8EB005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744" y="6411911"/>
            <a:ext cx="5537540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205A59B3-C670-0342-34E9-DDADA28E87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850" y="6411911"/>
            <a:ext cx="5537540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42271266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to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52F64A41-044C-F2C9-4F4D-3513CA0E5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9398" y="1106373"/>
            <a:ext cx="5527886" cy="531211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9DB140D6-FED0-6E8C-189F-CA63CF388D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6850" y="1106373"/>
            <a:ext cx="5527886" cy="531211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C48FF9F4-3C55-14BE-F2FD-F29C6F7D1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7C252706-2592-56D0-D887-62804D524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297" y="6519530"/>
            <a:ext cx="5501987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A486465D-0137-D566-F1BE-1A8E04F244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851" y="6519530"/>
            <a:ext cx="550353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5020776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åend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52F64A41-044C-F2C9-4F4D-3513CA0E5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15297" y="1045750"/>
            <a:ext cx="3660535" cy="547378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Plassholder for bilde 4">
            <a:extLst>
              <a:ext uri="{FF2B5EF4-FFF2-40B4-BE49-F238E27FC236}">
                <a16:creationId xmlns:a16="http://schemas.microsoft.com/office/drawing/2014/main" id="{58FAD1CF-2A28-88FD-FAE4-FBA41CDF47B9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70784" y="1045749"/>
            <a:ext cx="3660535" cy="547378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26E837D2-CCF0-4A5C-1E3E-97205228AE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4795" y="1045750"/>
            <a:ext cx="3660535" cy="547378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tekst 6">
            <a:extLst>
              <a:ext uri="{FF2B5EF4-FFF2-40B4-BE49-F238E27FC236}">
                <a16:creationId xmlns:a16="http://schemas.microsoft.com/office/drawing/2014/main" id="{8BBAC70D-DC59-8D97-79EE-F9290075E9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403D4F7D-383E-7A48-C49C-1CD59F45109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297" y="6519530"/>
            <a:ext cx="3660535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58C3A584-0977-8CCE-ACA4-0C10E402E1B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265732" y="6519530"/>
            <a:ext cx="3660535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43BD04EF-BD66-B8FA-969E-2EC91EA82E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49847" y="6519530"/>
            <a:ext cx="3660535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327086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ys stor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17">
            <a:extLst>
              <a:ext uri="{FF2B5EF4-FFF2-40B4-BE49-F238E27FC236}">
                <a16:creationId xmlns:a16="http://schemas.microsoft.com/office/drawing/2014/main" id="{BD3F3C78-F2BA-778C-E478-0E78B780863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44981" y="3764460"/>
            <a:ext cx="8902038" cy="13811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nb-NO"/>
              <a:t>Klikk her for å sette inn tekst.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A953B3EF-B6A5-1FA3-A3D6-C7967C370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38904"/>
            <a:ext cx="10515600" cy="1868677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</p:spTree>
    <p:extLst>
      <p:ext uri="{BB962C8B-B14F-4D97-AF65-F5344CB8AC3E}">
        <p14:creationId xmlns:p14="http://schemas.microsoft.com/office/powerpoint/2010/main" val="785858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Object"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t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6BDA1916-33A8-29E6-3909-A3297588F76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5924" y="901089"/>
            <a:ext cx="11225265" cy="569289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8840303E-D51E-A375-7E4C-ECDD41D9C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811" y="365125"/>
            <a:ext cx="9400608" cy="39589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Tittel for diagram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85788984-6381-E616-203A-DBF85126F09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398" y="6610740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Hvor er diagrammet hentet fra?</a:t>
            </a:r>
          </a:p>
        </p:txBody>
      </p:sp>
    </p:spTree>
    <p:extLst>
      <p:ext uri="{BB962C8B-B14F-4D97-AF65-F5344CB8AC3E}">
        <p14:creationId xmlns:p14="http://schemas.microsoft.com/office/powerpoint/2010/main" val="12979706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iagram 3">
            <a:extLst>
              <a:ext uri="{FF2B5EF4-FFF2-40B4-BE49-F238E27FC236}">
                <a16:creationId xmlns:a16="http://schemas.microsoft.com/office/drawing/2014/main" id="{6BDA1916-33A8-29E6-3909-A3297588F76D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5924" y="901089"/>
            <a:ext cx="5527345" cy="569289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8840303E-D51E-A375-7E4C-ECDD41D9CC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0811" y="365125"/>
            <a:ext cx="9400608" cy="395892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Tittel for diagram</a:t>
            </a:r>
          </a:p>
        </p:txBody>
      </p:sp>
      <p:sp>
        <p:nvSpPr>
          <p:cNvPr id="5" name="Plassholder for diagram 3">
            <a:extLst>
              <a:ext uri="{FF2B5EF4-FFF2-40B4-BE49-F238E27FC236}">
                <a16:creationId xmlns:a16="http://schemas.microsoft.com/office/drawing/2014/main" id="{99E1BBF0-B078-D710-868F-8333E05A8BF3}"/>
              </a:ext>
            </a:extLst>
          </p:cNvPr>
          <p:cNvSpPr>
            <a:spLocks noGrp="1"/>
          </p:cNvSpPr>
          <p:nvPr>
            <p:ph type="chart" sz="quarter" idx="24"/>
          </p:nvPr>
        </p:nvSpPr>
        <p:spPr>
          <a:xfrm>
            <a:off x="6178733" y="901089"/>
            <a:ext cx="5527345" cy="5692893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978B94E1-8447-D387-C36D-44741F29DFF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398" y="6610740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Hvor er diagrammet hentet fra?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AFCA5429-D44E-C7D5-4183-AB448DC3CAD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74716" y="6610740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Hvor er diagrammet hentet fra?</a:t>
            </a:r>
          </a:p>
        </p:txBody>
      </p:sp>
    </p:spTree>
    <p:extLst>
      <p:ext uri="{BB962C8B-B14F-4D97-AF65-F5344CB8AC3E}">
        <p14:creationId xmlns:p14="http://schemas.microsoft.com/office/powerpoint/2010/main" val="329180301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d stort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B8001700-09A9-7F07-266B-C5071018CF6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434952" y="1073150"/>
            <a:ext cx="6272212" cy="53625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4" name="Plassholder for tekst 17">
            <a:extLst>
              <a:ext uri="{FF2B5EF4-FFF2-40B4-BE49-F238E27FC236}">
                <a16:creationId xmlns:a16="http://schemas.microsoft.com/office/drawing/2014/main" id="{39C729AB-08B6-1854-102A-8808D44DE5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9491" y="2234597"/>
            <a:ext cx="4861225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33D83248-B751-8CCD-4E31-457BF2265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490" y="1087540"/>
            <a:ext cx="4861226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F82A2BDE-DC7B-E388-B659-E34AF368DD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8" name="Plassholder for tekst 6">
            <a:extLst>
              <a:ext uri="{FF2B5EF4-FFF2-40B4-BE49-F238E27FC236}">
                <a16:creationId xmlns:a16="http://schemas.microsoft.com/office/drawing/2014/main" id="{EE6F1B12-4812-EE93-AFCC-427902F210F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34952" y="6474204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Hvor er diagrammet hentet fra?</a:t>
            </a:r>
          </a:p>
        </p:txBody>
      </p:sp>
    </p:spTree>
    <p:extLst>
      <p:ext uri="{BB962C8B-B14F-4D97-AF65-F5344CB8AC3E}">
        <p14:creationId xmlns:p14="http://schemas.microsoft.com/office/powerpoint/2010/main" val="281566746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kst med stort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diagram 2">
            <a:extLst>
              <a:ext uri="{FF2B5EF4-FFF2-40B4-BE49-F238E27FC236}">
                <a16:creationId xmlns:a16="http://schemas.microsoft.com/office/drawing/2014/main" id="{B8001700-09A9-7F07-266B-C5071018CF69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484836" y="1073150"/>
            <a:ext cx="4304397" cy="5362575"/>
          </a:xfrm>
          <a:prstGeom prst="rect">
            <a:avLst/>
          </a:prstGeom>
        </p:spPr>
        <p:txBody>
          <a:bodyPr/>
          <a:lstStyle/>
          <a:p>
            <a:endParaRPr lang="nb-NO"/>
          </a:p>
        </p:txBody>
      </p:sp>
      <p:sp>
        <p:nvSpPr>
          <p:cNvPr id="2" name="Plassholder for tekst 17">
            <a:extLst>
              <a:ext uri="{FF2B5EF4-FFF2-40B4-BE49-F238E27FC236}">
                <a16:creationId xmlns:a16="http://schemas.microsoft.com/office/drawing/2014/main" id="{DB77C676-0B1D-2401-6ADD-68297E5E26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8396" y="2234597"/>
            <a:ext cx="6698767" cy="42282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/>
            </a:lvl1pPr>
          </a:lstStyle>
          <a:p>
            <a:pPr lvl="0"/>
            <a:r>
              <a:rPr lang="nb-NO"/>
              <a:t>Klikk for å redigere tekst</a:t>
            </a:r>
          </a:p>
        </p:txBody>
      </p:sp>
      <p:sp>
        <p:nvSpPr>
          <p:cNvPr id="4" name="Tittel 4">
            <a:extLst>
              <a:ext uri="{FF2B5EF4-FFF2-40B4-BE49-F238E27FC236}">
                <a16:creationId xmlns:a16="http://schemas.microsoft.com/office/drawing/2014/main" id="{F22E4FFD-9789-E6D2-5536-12CFD7AF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8395" y="1087540"/>
            <a:ext cx="6698766" cy="1147057"/>
          </a:xfrm>
          <a:prstGeom prst="rect">
            <a:avLst/>
          </a:prstGeom>
        </p:spPr>
        <p:txBody>
          <a:bodyPr anchor="b"/>
          <a:lstStyle>
            <a:lvl1pPr algn="l">
              <a:defRPr sz="36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nb-NO"/>
              <a:t>Klikk for å redigere tittel</a:t>
            </a:r>
          </a:p>
        </p:txBody>
      </p:sp>
      <p:sp>
        <p:nvSpPr>
          <p:cNvPr id="5" name="Plassholder for tekst 6">
            <a:extLst>
              <a:ext uri="{FF2B5EF4-FFF2-40B4-BE49-F238E27FC236}">
                <a16:creationId xmlns:a16="http://schemas.microsoft.com/office/drawing/2014/main" id="{98D3D261-28D9-5D97-5581-5D0733F3CEE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F7C0BF31-1C86-51A5-4744-862409793A3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9398" y="6474204"/>
            <a:ext cx="5527886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Hvor er diagrammet hentet fra?</a:t>
            </a:r>
          </a:p>
        </p:txBody>
      </p:sp>
    </p:spTree>
    <p:extLst>
      <p:ext uri="{BB962C8B-B14F-4D97-AF65-F5344CB8AC3E}">
        <p14:creationId xmlns:p14="http://schemas.microsoft.com/office/powerpoint/2010/main" val="17196902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sisteside + bilde og 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32" y="2265362"/>
            <a:ext cx="11672603" cy="75497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Takk for oppmerksomheten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432" y="3196771"/>
            <a:ext cx="11672602" cy="566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EEFE4FA0-C0E5-7E32-1ECA-21BD13559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8744" y="5666686"/>
            <a:ext cx="4627563" cy="25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Foredragsholders Navn</a:t>
            </a:r>
          </a:p>
        </p:txBody>
      </p:sp>
      <p:sp>
        <p:nvSpPr>
          <p:cNvPr id="15" name="Plassholder for tekst 13">
            <a:extLst>
              <a:ext uri="{FF2B5EF4-FFF2-40B4-BE49-F238E27FC236}">
                <a16:creationId xmlns:a16="http://schemas.microsoft.com/office/drawing/2014/main" id="{1E351703-F7D3-F238-B8AC-492BD69C98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8743" y="5938024"/>
            <a:ext cx="4627563" cy="25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Aller Light" panose="020B0403040302020204" pitchFamily="34" charset="0"/>
              </a:defRPr>
            </a:lvl1pPr>
          </a:lstStyle>
          <a:p>
            <a:pPr lvl="0"/>
            <a:r>
              <a:rPr lang="nb-NO"/>
              <a:t>Tittel</a:t>
            </a:r>
          </a:p>
        </p:txBody>
      </p:sp>
      <p:sp>
        <p:nvSpPr>
          <p:cNvPr id="16" name="Plassholder for tekst 13">
            <a:extLst>
              <a:ext uri="{FF2B5EF4-FFF2-40B4-BE49-F238E27FC236}">
                <a16:creationId xmlns:a16="http://schemas.microsoft.com/office/drawing/2014/main" id="{B48815F2-3661-5C11-8601-1AF25A9D01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8743" y="6200484"/>
            <a:ext cx="4627563" cy="34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Aller Light" panose="020B0403040302020204" pitchFamily="34" charset="0"/>
              </a:defRPr>
            </a:lvl1pPr>
          </a:lstStyle>
          <a:p>
            <a:pPr lvl="0"/>
            <a:r>
              <a:rPr lang="nb-NO"/>
              <a:t>epost@kdu.no</a:t>
            </a:r>
          </a:p>
        </p:txBody>
      </p:sp>
      <p:sp>
        <p:nvSpPr>
          <p:cNvPr id="30" name="Plassholder for bilde 29">
            <a:extLst>
              <a:ext uri="{FF2B5EF4-FFF2-40B4-BE49-F238E27FC236}">
                <a16:creationId xmlns:a16="http://schemas.microsoft.com/office/drawing/2014/main" id="{8B025725-9CA8-6F64-1D30-A19D8A517F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9441" y="5492704"/>
            <a:ext cx="1165562" cy="1165562"/>
          </a:xfrm>
          <a:custGeom>
            <a:avLst/>
            <a:gdLst>
              <a:gd name="connsiteX0" fmla="*/ 582781 w 1165562"/>
              <a:gd name="connsiteY0" fmla="*/ 0 h 1165562"/>
              <a:gd name="connsiteX1" fmla="*/ 1165562 w 1165562"/>
              <a:gd name="connsiteY1" fmla="*/ 582781 h 1165562"/>
              <a:gd name="connsiteX2" fmla="*/ 582781 w 1165562"/>
              <a:gd name="connsiteY2" fmla="*/ 1165562 h 1165562"/>
              <a:gd name="connsiteX3" fmla="*/ 0 w 1165562"/>
              <a:gd name="connsiteY3" fmla="*/ 582781 h 1165562"/>
              <a:gd name="connsiteX4" fmla="*/ 582781 w 1165562"/>
              <a:gd name="connsiteY4" fmla="*/ 0 h 11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562" h="1165562">
                <a:moveTo>
                  <a:pt x="582781" y="0"/>
                </a:moveTo>
                <a:cubicBezTo>
                  <a:pt x="904642" y="0"/>
                  <a:pt x="1165562" y="260920"/>
                  <a:pt x="1165562" y="582781"/>
                </a:cubicBezTo>
                <a:cubicBezTo>
                  <a:pt x="1165562" y="904642"/>
                  <a:pt x="904642" y="1165562"/>
                  <a:pt x="582781" y="1165562"/>
                </a:cubicBezTo>
                <a:cubicBezTo>
                  <a:pt x="260920" y="1165562"/>
                  <a:pt x="0" y="904642"/>
                  <a:pt x="0" y="582781"/>
                </a:cubicBezTo>
                <a:cubicBezTo>
                  <a:pt x="0" y="260920"/>
                  <a:pt x="260920" y="0"/>
                  <a:pt x="582781" y="0"/>
                </a:cubicBezTo>
                <a:close/>
              </a:path>
            </a:pathLst>
          </a:custGeom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Bruk </a:t>
            </a:r>
            <a:r>
              <a:rPr lang="nb-NO" err="1"/>
              <a:t>innfoga</a:t>
            </a:r>
            <a:r>
              <a:rPr lang="nb-NO"/>
              <a:t> bild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68252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kel sisteside + 2x kontakt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0B0AB5-67D0-0356-B84D-51F976FB89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8432" y="2265362"/>
            <a:ext cx="11672603" cy="75497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r>
              <a:rPr lang="nb-NO"/>
              <a:t>Takk for oppmerksomheten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6C7166E9-A683-2528-8EC4-E5E4136CB6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8432" y="3196771"/>
            <a:ext cx="11672602" cy="56696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0">
                <a:solidFill>
                  <a:schemeClr val="tx1"/>
                </a:solidFill>
                <a:latin typeface="Aller Light" panose="020B0403040302020204" pitchFamily="34" charset="0"/>
              </a:defRPr>
            </a:lvl1pPr>
          </a:lstStyle>
          <a:p>
            <a:r>
              <a:rPr lang="nb-NO"/>
              <a:t>STED, DATO OG FOREDRAGSHOLDER</a:t>
            </a:r>
          </a:p>
        </p:txBody>
      </p:sp>
      <p:sp>
        <p:nvSpPr>
          <p:cNvPr id="14" name="Plassholder for tekst 13">
            <a:extLst>
              <a:ext uri="{FF2B5EF4-FFF2-40B4-BE49-F238E27FC236}">
                <a16:creationId xmlns:a16="http://schemas.microsoft.com/office/drawing/2014/main" id="{EEFE4FA0-C0E5-7E32-1ECA-21BD135599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0563" y="5746585"/>
            <a:ext cx="4627563" cy="2535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2"/>
                </a:solidFill>
                <a:latin typeface="Aller" panose="020B0503040302020204" pitchFamily="34" charset="0"/>
              </a:defRPr>
            </a:lvl1pPr>
          </a:lstStyle>
          <a:p>
            <a:pPr lvl="0"/>
            <a:r>
              <a:rPr lang="nb-NO"/>
              <a:t>Navn </a:t>
            </a:r>
            <a:r>
              <a:rPr lang="nb-NO" err="1"/>
              <a:t>Navnesen</a:t>
            </a:r>
            <a:r>
              <a:rPr lang="nb-NO"/>
              <a:t> og Fornavn Etternavn</a:t>
            </a:r>
          </a:p>
        </p:txBody>
      </p:sp>
      <p:sp>
        <p:nvSpPr>
          <p:cNvPr id="16" name="Plassholder for tekst 13">
            <a:extLst>
              <a:ext uri="{FF2B5EF4-FFF2-40B4-BE49-F238E27FC236}">
                <a16:creationId xmlns:a16="http://schemas.microsoft.com/office/drawing/2014/main" id="{B48815F2-3661-5C11-8601-1AF25A9D014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50562" y="6000123"/>
            <a:ext cx="4627563" cy="3474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accent2"/>
                </a:solidFill>
                <a:latin typeface="Aller Light" panose="020B0403040302020204" pitchFamily="34" charset="0"/>
              </a:defRPr>
            </a:lvl1pPr>
          </a:lstStyle>
          <a:p>
            <a:pPr lvl="0"/>
            <a:r>
              <a:rPr lang="nb-NO"/>
              <a:t>Distriktssenteret</a:t>
            </a:r>
          </a:p>
        </p:txBody>
      </p:sp>
      <p:sp>
        <p:nvSpPr>
          <p:cNvPr id="30" name="Plassholder for bilde 29">
            <a:extLst>
              <a:ext uri="{FF2B5EF4-FFF2-40B4-BE49-F238E27FC236}">
                <a16:creationId xmlns:a16="http://schemas.microsoft.com/office/drawing/2014/main" id="{8B025725-9CA8-6F64-1D30-A19D8A517F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29441" y="5492704"/>
            <a:ext cx="1165562" cy="1165562"/>
          </a:xfrm>
          <a:custGeom>
            <a:avLst/>
            <a:gdLst>
              <a:gd name="connsiteX0" fmla="*/ 582781 w 1165562"/>
              <a:gd name="connsiteY0" fmla="*/ 0 h 1165562"/>
              <a:gd name="connsiteX1" fmla="*/ 1165562 w 1165562"/>
              <a:gd name="connsiteY1" fmla="*/ 582781 h 1165562"/>
              <a:gd name="connsiteX2" fmla="*/ 582781 w 1165562"/>
              <a:gd name="connsiteY2" fmla="*/ 1165562 h 1165562"/>
              <a:gd name="connsiteX3" fmla="*/ 0 w 1165562"/>
              <a:gd name="connsiteY3" fmla="*/ 582781 h 1165562"/>
              <a:gd name="connsiteX4" fmla="*/ 582781 w 1165562"/>
              <a:gd name="connsiteY4" fmla="*/ 0 h 11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562" h="1165562">
                <a:moveTo>
                  <a:pt x="582781" y="0"/>
                </a:moveTo>
                <a:cubicBezTo>
                  <a:pt x="904642" y="0"/>
                  <a:pt x="1165562" y="260920"/>
                  <a:pt x="1165562" y="582781"/>
                </a:cubicBezTo>
                <a:cubicBezTo>
                  <a:pt x="1165562" y="904642"/>
                  <a:pt x="904642" y="1165562"/>
                  <a:pt x="582781" y="1165562"/>
                </a:cubicBezTo>
                <a:cubicBezTo>
                  <a:pt x="260920" y="1165562"/>
                  <a:pt x="0" y="904642"/>
                  <a:pt x="0" y="582781"/>
                </a:cubicBezTo>
                <a:cubicBezTo>
                  <a:pt x="0" y="260920"/>
                  <a:pt x="260920" y="0"/>
                  <a:pt x="582781" y="0"/>
                </a:cubicBezTo>
                <a:close/>
              </a:path>
            </a:pathLst>
          </a:custGeom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 algn="ctr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Bruk </a:t>
            </a:r>
            <a:r>
              <a:rPr lang="nb-NO" err="1"/>
              <a:t>innfoga</a:t>
            </a:r>
            <a:r>
              <a:rPr lang="nb-NO"/>
              <a:t> bild</a:t>
            </a:r>
          </a:p>
          <a:p>
            <a:endParaRPr lang="nb-NO"/>
          </a:p>
        </p:txBody>
      </p:sp>
      <p:sp>
        <p:nvSpPr>
          <p:cNvPr id="3" name="Plassholder for bilde 29">
            <a:extLst>
              <a:ext uri="{FF2B5EF4-FFF2-40B4-BE49-F238E27FC236}">
                <a16:creationId xmlns:a16="http://schemas.microsoft.com/office/drawing/2014/main" id="{880DBEFF-E4AA-8285-9752-FFB7AEA2857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9810" y="5482012"/>
            <a:ext cx="1165562" cy="1165562"/>
          </a:xfrm>
          <a:custGeom>
            <a:avLst/>
            <a:gdLst>
              <a:gd name="connsiteX0" fmla="*/ 582781 w 1165562"/>
              <a:gd name="connsiteY0" fmla="*/ 0 h 1165562"/>
              <a:gd name="connsiteX1" fmla="*/ 1165562 w 1165562"/>
              <a:gd name="connsiteY1" fmla="*/ 582781 h 1165562"/>
              <a:gd name="connsiteX2" fmla="*/ 582781 w 1165562"/>
              <a:gd name="connsiteY2" fmla="*/ 1165562 h 1165562"/>
              <a:gd name="connsiteX3" fmla="*/ 0 w 1165562"/>
              <a:gd name="connsiteY3" fmla="*/ 582781 h 1165562"/>
              <a:gd name="connsiteX4" fmla="*/ 582781 w 1165562"/>
              <a:gd name="connsiteY4" fmla="*/ 0 h 1165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65562" h="1165562">
                <a:moveTo>
                  <a:pt x="582781" y="0"/>
                </a:moveTo>
                <a:cubicBezTo>
                  <a:pt x="904642" y="0"/>
                  <a:pt x="1165562" y="260920"/>
                  <a:pt x="1165562" y="582781"/>
                </a:cubicBezTo>
                <a:cubicBezTo>
                  <a:pt x="1165562" y="904642"/>
                  <a:pt x="904642" y="1165562"/>
                  <a:pt x="582781" y="1165562"/>
                </a:cubicBezTo>
                <a:cubicBezTo>
                  <a:pt x="260920" y="1165562"/>
                  <a:pt x="0" y="904642"/>
                  <a:pt x="0" y="582781"/>
                </a:cubicBezTo>
                <a:cubicBezTo>
                  <a:pt x="0" y="260920"/>
                  <a:pt x="260920" y="0"/>
                  <a:pt x="582781" y="0"/>
                </a:cubicBezTo>
                <a:close/>
              </a:path>
            </a:pathLst>
          </a:custGeom>
          <a:ln w="57150">
            <a:solidFill>
              <a:schemeClr val="bg2"/>
            </a:solidFill>
          </a:ln>
        </p:spPr>
        <p:txBody>
          <a:bodyPr wrap="square">
            <a:noAutofit/>
          </a:bodyPr>
          <a:lstStyle>
            <a:lvl1pPr marL="0" indent="0">
              <a:buNone/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Bruk </a:t>
            </a:r>
            <a:r>
              <a:rPr lang="nb-NO" err="1"/>
              <a:t>innfoga</a:t>
            </a:r>
            <a:r>
              <a:rPr lang="nb-NO"/>
              <a:t> bild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9043762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DED63B-CBFD-38BA-CBAE-C622303B9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352D752-BB6E-2B59-A842-8A7994DA19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1B9A036-D98F-93C9-C7FB-2BE77CC8B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3025-67B5-41B6-B0C2-FBD648CC4B1F}" type="datetime1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1EA3FE9-E7B9-7BF1-AA9B-CA0518800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08CA685-9435-5C79-91B9-0B88ADFE1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93118013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C0FF74-85A6-7DC5-09DD-5C668C445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53BCB9-0FD5-FB4E-9266-917F21A26C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00F8E9-EF85-0044-547D-083D76A9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AE41BA7-61B0-5FA4-4368-D1B70BA6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31E20CB-0A15-E974-2618-5E003EC28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389545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617C4F-258F-8AD7-D9ED-152A0DE53A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6D0C548-B398-A715-6F6A-E18B4F95DA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8962D3B-FEB9-E577-08CA-CA192CBA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3025-67B5-41B6-B0C2-FBD648CC4B1F}" type="datetime1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89D8E6C-2F82-D63B-A847-EE1321A56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94F6017-4735-4FD7-AC92-1EC79937A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614138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911A343-C9C8-859E-FF22-F42BC62C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12C522-00E7-1657-84DA-587877C4D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E75492C-2CB1-C586-C199-F8A2D83BE4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AA803DA-2496-38FA-2FB3-AFB59F252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3025-67B5-41B6-B0C2-FBD648CC4B1F}" type="datetime1">
              <a:rPr lang="nb-NO" smtClean="0"/>
              <a:t>22.10.2025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D9B7598B-CD9E-A7AC-0B4C-69EFAB82F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CD40D976-6FE0-3482-20F7-7AEA31E42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103683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sto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4">
            <a:extLst>
              <a:ext uri="{FF2B5EF4-FFF2-40B4-BE49-F238E27FC236}">
                <a16:creationId xmlns:a16="http://schemas.microsoft.com/office/drawing/2014/main" id="{52F64A41-044C-F2C9-4F4D-3513CA0E573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9398" y="1106373"/>
            <a:ext cx="5527886" cy="531211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4" name="Plassholder for bilde 4">
            <a:extLst>
              <a:ext uri="{FF2B5EF4-FFF2-40B4-BE49-F238E27FC236}">
                <a16:creationId xmlns:a16="http://schemas.microsoft.com/office/drawing/2014/main" id="{9DB140D6-FED0-6E8C-189F-CA63CF388D7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206850" y="1106373"/>
            <a:ext cx="5527886" cy="531211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/>
            </a:lvl1pPr>
          </a:lstStyle>
          <a:p>
            <a:r>
              <a:rPr lang="nb-NO"/>
              <a:t>Marker rammen. Trykk på </a:t>
            </a:r>
            <a:br>
              <a:rPr lang="nb-NO"/>
            </a:br>
            <a:r>
              <a:rPr lang="nb-NO"/>
              <a:t>«Sett inn» og velg «</a:t>
            </a:r>
            <a:r>
              <a:rPr lang="nb-NO" err="1"/>
              <a:t>infoga</a:t>
            </a:r>
            <a:r>
              <a:rPr lang="nb-NO"/>
              <a:t> bild»</a:t>
            </a:r>
          </a:p>
        </p:txBody>
      </p:sp>
      <p:sp>
        <p:nvSpPr>
          <p:cNvPr id="2" name="Plassholder for tekst 6">
            <a:extLst>
              <a:ext uri="{FF2B5EF4-FFF2-40B4-BE49-F238E27FC236}">
                <a16:creationId xmlns:a16="http://schemas.microsoft.com/office/drawing/2014/main" id="{C48FF9F4-3C55-14BE-F2FD-F29C6F7D10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79744" y="383796"/>
            <a:ext cx="8756551" cy="41140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Sidetittel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7C252706-2592-56D0-D887-62804D5243B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5297" y="6519530"/>
            <a:ext cx="5501987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  <p:sp>
        <p:nvSpPr>
          <p:cNvPr id="12" name="Plassholder for tekst 6">
            <a:extLst>
              <a:ext uri="{FF2B5EF4-FFF2-40B4-BE49-F238E27FC236}">
                <a16:creationId xmlns:a16="http://schemas.microsoft.com/office/drawing/2014/main" id="{A486465D-0137-D566-F1BE-1A8E04F2441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06851" y="6519530"/>
            <a:ext cx="5503532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1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b-NO"/>
              <a:t>Skriv inn bilderettigheter</a:t>
            </a:r>
          </a:p>
        </p:txBody>
      </p:sp>
    </p:spTree>
    <p:extLst>
      <p:ext uri="{BB962C8B-B14F-4D97-AF65-F5344CB8AC3E}">
        <p14:creationId xmlns:p14="http://schemas.microsoft.com/office/powerpoint/2010/main" val="23529049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8DF875-EEF9-AF3A-52A0-63FDBFA60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915FB87-7649-A14F-CBC6-144D1E224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670155F-A5D1-173B-0A39-96C5223AF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2225689-8FDF-66EB-771D-67B14EDB2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0E6C9BD-D60F-F7A9-DAE7-ED315C6F41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0744F90B-3CEA-29DE-187C-E0140210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3025-67B5-41B6-B0C2-FBD648CC4B1F}" type="datetime1">
              <a:rPr lang="nb-NO" smtClean="0"/>
              <a:t>22.10.2025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A4CFA988-EE82-419D-D2E6-9F5D69C6D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AF6069F3-BC0D-CE9D-E9C0-0AED754E2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5848482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9BD5B6-F733-E26E-E1A7-67DF19070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B5F6F457-DAAA-599E-D2DD-7B969404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3025-67B5-41B6-B0C2-FBD648CC4B1F}" type="datetime1">
              <a:rPr lang="nb-NO" smtClean="0"/>
              <a:t>22.10.2025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17CAC0F-24FE-B484-0BD1-7353CEF8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67231F2-9398-B335-C7A8-1741D5924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9099024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91325E7-BA20-EE95-8C1B-7CBEAEDAB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3025-67B5-41B6-B0C2-FBD648CC4B1F}" type="datetime1">
              <a:rPr lang="nb-NO" smtClean="0"/>
              <a:t>22.10.2025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29B86F63-6BD5-B935-ECC5-4E86449A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A9F7D58-A03C-CFAC-A558-CE623AC3F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5794083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C294464-B105-0B8C-ECB8-E2884721F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B4A9FFC-0EEB-24FB-EA03-8BBD24FC7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4DE9B0F-99FE-36FB-0957-0F506D92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EEBD2958-69A2-31D9-B74C-1608334D9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F1AC9-3942-43C0-9362-243A8D2BEEC7}" type="datetimeFigureOut">
              <a:rPr lang="nb-NO" smtClean="0"/>
              <a:pPr/>
              <a:t>22.10.2025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E78E5ED-50DF-1419-5ADA-3060D5BF9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421B32B-036B-AFA7-F0A7-5F2D7B30E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FDC78-EC2B-4F64-A670-8B87D69B04B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84654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90A188-8D42-075D-DA97-7DFF45182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DABBCCA6-05D4-6AE9-A1F2-D45A0196C9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2B76171-7642-0687-5A33-5D7DE7C91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FA0CB5A-5445-ECF5-193B-41BF68778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3025-67B5-41B6-B0C2-FBD648CC4B1F}" type="datetime1">
              <a:rPr lang="nb-NO" smtClean="0"/>
              <a:t>22.10.2025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278BA99-263A-D9BB-740B-EA0D5BC88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B834C47-AB22-017A-4056-D0E1EE4EA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0397614"/>
      </p:ext>
    </p:extLst>
  </p:cSld>
  <p:clrMapOvr>
    <a:masterClrMapping/>
  </p:clrMapOvr>
  <p:hf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4830A8-3CC6-123E-85C1-FFAC485E1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C50DDCB-604E-7AD2-7C1C-8211E69152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5D78C29-205E-3AFD-075B-FA96C9448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3025-67B5-41B6-B0C2-FBD648CC4B1F}" type="datetime1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F73CA01-8CB0-BD1D-5929-301D54381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C9FCB33-0E91-6F52-279C-F766E10A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13788510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8808BA5E-2B0E-A78B-7948-A25FC2A1F8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E3E4AF46-3344-5A38-E659-0E0C4BF8C0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131CAF4-2304-FF8A-1E4B-E1850420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3025-67B5-41B6-B0C2-FBD648CC4B1F}" type="datetime1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E0BCA0A-3B97-2B66-20CA-FD0A32CD5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B718C97-1BCC-D244-2685-6079ABE2A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8522113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ltittel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rgbClr val="FF6F20">
              <a:alpha val="80000"/>
            </a:srgbClr>
          </a:solidFill>
        </p:spPr>
        <p:txBody>
          <a:bodyPr lIns="792000" anchor="ctr">
            <a:normAutofit/>
          </a:bodyPr>
          <a:lstStyle>
            <a:lvl1pPr marL="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/>
              <a:t>Foto: © Navn på fotograf og bildebyrå</a:t>
            </a:r>
          </a:p>
        </p:txBody>
      </p:sp>
      <p:sp>
        <p:nvSpPr>
          <p:cNvPr id="5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18504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51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ved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292D814-CF33-4DBD-8902-37BB6D0E12E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437"/>
            <a:ext cx="12192000" cy="6858000"/>
          </a:xfrm>
          <a:solidFill>
            <a:srgbClr val="203864">
              <a:alpha val="40000"/>
            </a:srgb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nb-NO"/>
              <a:t>Sett inn bilde via «Sett inn» -&gt; «Bilde»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632EAF8-EFEB-4C1A-8A60-2BF8F71CDC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-24449" y="1882588"/>
            <a:ext cx="8972550" cy="2431598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>
                <a:latin typeface="+mn-lt"/>
              </a:defRPr>
            </a:lvl1pPr>
          </a:lstStyle>
          <a:p>
            <a:pPr lvl="0"/>
            <a:r>
              <a:rPr lang="en-US"/>
              <a:t>    </a:t>
            </a:r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0E56BB-C46C-4A3E-B600-EE40DC712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9482" y="1990165"/>
            <a:ext cx="8533262" cy="1519798"/>
          </a:xfrm>
          <a:solidFill>
            <a:srgbClr val="010000">
              <a:alpha val="0"/>
            </a:srgbClr>
          </a:solidFill>
        </p:spPr>
        <p:txBody>
          <a:bodyPr anchor="b">
            <a:normAutofit/>
          </a:bodyPr>
          <a:lstStyle>
            <a:lvl1pPr algn="r">
              <a:defRPr sz="4400">
                <a:solidFill>
                  <a:schemeClr val="bg1"/>
                </a:solidFill>
                <a:latin typeface="Drammen" pitchFamily="2" charset="77"/>
                <a:ea typeface="Drammen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E2E72-22DB-438E-A72A-812A0CD74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9482" y="3602039"/>
            <a:ext cx="8533263" cy="553583"/>
          </a:xfrm>
          <a:solidFill>
            <a:srgbClr val="020000">
              <a:alpha val="0"/>
            </a:srgbClr>
          </a:solidFill>
        </p:spPr>
        <p:txBody>
          <a:bodyPr anchor="b"/>
          <a:lstStyle>
            <a:lvl1pPr marL="0" indent="0" algn="r">
              <a:buNone/>
              <a:defRPr sz="2000">
                <a:solidFill>
                  <a:schemeClr val="bg1"/>
                </a:solidFill>
                <a:latin typeface="Drammen Medium" pitchFamily="2" charset="0"/>
                <a:ea typeface="Drammen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grpSp>
        <p:nvGrpSpPr>
          <p:cNvPr id="284" name="logo_blaa">
            <a:extLst>
              <a:ext uri="{FF2B5EF4-FFF2-40B4-BE49-F238E27FC236}">
                <a16:creationId xmlns:a16="http://schemas.microsoft.com/office/drawing/2014/main" id="{4565D2D9-3C28-4BD2-B410-539DE1754A24}"/>
              </a:ext>
            </a:extLst>
          </p:cNvPr>
          <p:cNvGrpSpPr/>
          <p:nvPr userDrawn="1"/>
        </p:nvGrpSpPr>
        <p:grpSpPr>
          <a:xfrm>
            <a:off x="8992118" y="1329"/>
            <a:ext cx="3006779" cy="696569"/>
            <a:chOff x="8992118" y="-1332171"/>
            <a:chExt cx="3006779" cy="696569"/>
          </a:xfrm>
        </p:grpSpPr>
        <p:pic>
          <p:nvPicPr>
            <p:cNvPr id="285" name="Grafikk 284">
              <a:extLst>
                <a:ext uri="{FF2B5EF4-FFF2-40B4-BE49-F238E27FC236}">
                  <a16:creationId xmlns:a16="http://schemas.microsoft.com/office/drawing/2014/main" id="{892DC247-57C1-4622-8A4C-232BF894A4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92118" y="-1332171"/>
              <a:ext cx="1564895" cy="696569"/>
            </a:xfrm>
            <a:prstGeom prst="rect">
              <a:avLst/>
            </a:prstGeom>
          </p:spPr>
        </p:pic>
        <p:grpSp>
          <p:nvGrpSpPr>
            <p:cNvPr id="286" name="dasdasda">
              <a:extLst>
                <a:ext uri="{FF2B5EF4-FFF2-40B4-BE49-F238E27FC236}">
                  <a16:creationId xmlns:a16="http://schemas.microsoft.com/office/drawing/2014/main" id="{DBABEAEB-91BB-4D38-8EE7-5C677A7603E1}"/>
                </a:ext>
              </a:extLst>
            </p:cNvPr>
            <p:cNvGrpSpPr/>
            <p:nvPr userDrawn="1"/>
          </p:nvGrpSpPr>
          <p:grpSpPr>
            <a:xfrm>
              <a:off x="10819352" y="-1189482"/>
              <a:ext cx="1179545" cy="469900"/>
              <a:chOff x="10053875" y="625546"/>
              <a:chExt cx="1163332" cy="470539"/>
            </a:xfrm>
          </p:grpSpPr>
          <p:grpSp>
            <p:nvGrpSpPr>
              <p:cNvPr id="287" name="dasdasda">
                <a:extLst>
                  <a:ext uri="{FF2B5EF4-FFF2-40B4-BE49-F238E27FC236}">
                    <a16:creationId xmlns:a16="http://schemas.microsoft.com/office/drawing/2014/main" id="{FDF262C7-B91B-4AAF-8EC8-39959DE63543}"/>
                  </a:ext>
                </a:extLst>
              </p:cNvPr>
              <p:cNvGrpSpPr/>
              <p:nvPr/>
            </p:nvGrpSpPr>
            <p:grpSpPr>
              <a:xfrm>
                <a:off x="10421710" y="740423"/>
                <a:ext cx="601392" cy="108410"/>
                <a:chOff x="10421710" y="740423"/>
                <a:chExt cx="601392" cy="108410"/>
              </a:xfrm>
              <a:solidFill>
                <a:srgbClr val="12110C"/>
              </a:solidFill>
            </p:grpSpPr>
            <p:sp>
              <p:nvSpPr>
                <p:cNvPr id="411" name="Frihåndsform: figur 410">
                  <a:extLst>
                    <a:ext uri="{FF2B5EF4-FFF2-40B4-BE49-F238E27FC236}">
                      <a16:creationId xmlns:a16="http://schemas.microsoft.com/office/drawing/2014/main" id="{A55292D4-3548-401F-8A08-74B7A77E7C41}"/>
                    </a:ext>
                  </a:extLst>
                </p:cNvPr>
                <p:cNvSpPr/>
                <p:nvPr/>
              </p:nvSpPr>
              <p:spPr>
                <a:xfrm>
                  <a:off x="10421710" y="740423"/>
                  <a:ext cx="97189" cy="108315"/>
                </a:xfrm>
                <a:custGeom>
                  <a:avLst/>
                  <a:gdLst>
                    <a:gd name="connsiteX0" fmla="*/ 40416 w 97189"/>
                    <a:gd name="connsiteY0" fmla="*/ 88060 h 108315"/>
                    <a:gd name="connsiteX1" fmla="*/ 57439 w 97189"/>
                    <a:gd name="connsiteY1" fmla="*/ 83780 h 108315"/>
                    <a:gd name="connsiteX2" fmla="*/ 69326 w 97189"/>
                    <a:gd name="connsiteY2" fmla="*/ 71798 h 108315"/>
                    <a:gd name="connsiteX3" fmla="*/ 73700 w 97189"/>
                    <a:gd name="connsiteY3" fmla="*/ 54586 h 108315"/>
                    <a:gd name="connsiteX4" fmla="*/ 69421 w 97189"/>
                    <a:gd name="connsiteY4" fmla="*/ 36612 h 108315"/>
                    <a:gd name="connsiteX5" fmla="*/ 57629 w 97189"/>
                    <a:gd name="connsiteY5" fmla="*/ 24630 h 108315"/>
                    <a:gd name="connsiteX6" fmla="*/ 40321 w 97189"/>
                    <a:gd name="connsiteY6" fmla="*/ 20351 h 108315"/>
                    <a:gd name="connsiteX7" fmla="*/ 23109 w 97189"/>
                    <a:gd name="connsiteY7" fmla="*/ 20351 h 108315"/>
                    <a:gd name="connsiteX8" fmla="*/ 23109 w 97189"/>
                    <a:gd name="connsiteY8" fmla="*/ 88155 h 108315"/>
                    <a:gd name="connsiteX9" fmla="*/ 40416 w 97189"/>
                    <a:gd name="connsiteY9" fmla="*/ 88155 h 108315"/>
                    <a:gd name="connsiteX10" fmla="*/ 0 w 97189"/>
                    <a:gd name="connsiteY10" fmla="*/ 0 h 108315"/>
                    <a:gd name="connsiteX11" fmla="*/ 39275 w 97189"/>
                    <a:gd name="connsiteY11" fmla="*/ 0 h 108315"/>
                    <a:gd name="connsiteX12" fmla="*/ 81783 w 97189"/>
                    <a:gd name="connsiteY12" fmla="*/ 13979 h 108315"/>
                    <a:gd name="connsiteX13" fmla="*/ 97189 w 97189"/>
                    <a:gd name="connsiteY13" fmla="*/ 54205 h 108315"/>
                    <a:gd name="connsiteX14" fmla="*/ 89676 w 97189"/>
                    <a:gd name="connsiteY14" fmla="*/ 82734 h 108315"/>
                    <a:gd name="connsiteX15" fmla="*/ 68945 w 97189"/>
                    <a:gd name="connsiteY15" fmla="*/ 101659 h 108315"/>
                    <a:gd name="connsiteX16" fmla="*/ 39275 w 97189"/>
                    <a:gd name="connsiteY16" fmla="*/ 108315 h 108315"/>
                    <a:gd name="connsiteX17" fmla="*/ 0 w 97189"/>
                    <a:gd name="connsiteY17" fmla="*/ 108315 h 108315"/>
                    <a:gd name="connsiteX18" fmla="*/ 0 w 97189"/>
                    <a:gd name="connsiteY18" fmla="*/ 0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7189" h="108315">
                      <a:moveTo>
                        <a:pt x="40416" y="88060"/>
                      </a:moveTo>
                      <a:cubicBezTo>
                        <a:pt x="46693" y="88060"/>
                        <a:pt x="52398" y="86633"/>
                        <a:pt x="57439" y="83780"/>
                      </a:cubicBezTo>
                      <a:cubicBezTo>
                        <a:pt x="62479" y="80927"/>
                        <a:pt x="66473" y="76838"/>
                        <a:pt x="69326" y="71798"/>
                      </a:cubicBezTo>
                      <a:cubicBezTo>
                        <a:pt x="72179" y="66663"/>
                        <a:pt x="73700" y="60957"/>
                        <a:pt x="73700" y="54586"/>
                      </a:cubicBezTo>
                      <a:cubicBezTo>
                        <a:pt x="73700" y="47739"/>
                        <a:pt x="72274" y="41843"/>
                        <a:pt x="69421" y="36612"/>
                      </a:cubicBezTo>
                      <a:cubicBezTo>
                        <a:pt x="66568" y="31477"/>
                        <a:pt x="62669" y="27483"/>
                        <a:pt x="57629" y="24630"/>
                      </a:cubicBezTo>
                      <a:cubicBezTo>
                        <a:pt x="52589" y="21777"/>
                        <a:pt x="46883" y="20351"/>
                        <a:pt x="40321" y="20351"/>
                      </a:cubicBezTo>
                      <a:lnTo>
                        <a:pt x="23109" y="20351"/>
                      </a:lnTo>
                      <a:lnTo>
                        <a:pt x="23109" y="88155"/>
                      </a:lnTo>
                      <a:lnTo>
                        <a:pt x="40416" y="88155"/>
                      </a:lnTo>
                      <a:close/>
                      <a:moveTo>
                        <a:pt x="0" y="0"/>
                      </a:moveTo>
                      <a:lnTo>
                        <a:pt x="39275" y="0"/>
                      </a:lnTo>
                      <a:cubicBezTo>
                        <a:pt x="57343" y="0"/>
                        <a:pt x="71513" y="4660"/>
                        <a:pt x="81783" y="13979"/>
                      </a:cubicBezTo>
                      <a:cubicBezTo>
                        <a:pt x="92054" y="23299"/>
                        <a:pt x="97189" y="36707"/>
                        <a:pt x="97189" y="54205"/>
                      </a:cubicBezTo>
                      <a:cubicBezTo>
                        <a:pt x="97189" y="65046"/>
                        <a:pt x="94716" y="74556"/>
                        <a:pt x="89676" y="82734"/>
                      </a:cubicBezTo>
                      <a:cubicBezTo>
                        <a:pt x="84636" y="90913"/>
                        <a:pt x="77789" y="97284"/>
                        <a:pt x="68945" y="101659"/>
                      </a:cubicBezTo>
                      <a:cubicBezTo>
                        <a:pt x="60101" y="106128"/>
                        <a:pt x="50211" y="108315"/>
                        <a:pt x="39275" y="108315"/>
                      </a:cubicBezTo>
                      <a:lnTo>
                        <a:pt x="0" y="1083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2" name="Frihåndsform: figur 411">
                  <a:extLst>
                    <a:ext uri="{FF2B5EF4-FFF2-40B4-BE49-F238E27FC236}">
                      <a16:creationId xmlns:a16="http://schemas.microsoft.com/office/drawing/2014/main" id="{70E1D7D2-25AD-4774-8236-6AFBDBC40EDA}"/>
                    </a:ext>
                  </a:extLst>
                </p:cNvPr>
                <p:cNvSpPr/>
                <p:nvPr/>
              </p:nvSpPr>
              <p:spPr>
                <a:xfrm>
                  <a:off x="10530976" y="740423"/>
                  <a:ext cx="86538" cy="108410"/>
                </a:xfrm>
                <a:custGeom>
                  <a:avLst/>
                  <a:gdLst>
                    <a:gd name="connsiteX0" fmla="*/ 44030 w 86538"/>
                    <a:gd name="connsiteY0" fmla="*/ 45647 h 108410"/>
                    <a:gd name="connsiteX1" fmla="*/ 54966 w 86538"/>
                    <a:gd name="connsiteY1" fmla="*/ 42033 h 108410"/>
                    <a:gd name="connsiteX2" fmla="*/ 59245 w 86538"/>
                    <a:gd name="connsiteY2" fmla="*/ 32523 h 108410"/>
                    <a:gd name="connsiteX3" fmla="*/ 55346 w 86538"/>
                    <a:gd name="connsiteY3" fmla="*/ 23489 h 108410"/>
                    <a:gd name="connsiteX4" fmla="*/ 44030 w 86538"/>
                    <a:gd name="connsiteY4" fmla="*/ 20351 h 108410"/>
                    <a:gd name="connsiteX5" fmla="*/ 23299 w 86538"/>
                    <a:gd name="connsiteY5" fmla="*/ 20351 h 108410"/>
                    <a:gd name="connsiteX6" fmla="*/ 23299 w 86538"/>
                    <a:gd name="connsiteY6" fmla="*/ 45742 h 108410"/>
                    <a:gd name="connsiteX7" fmla="*/ 44030 w 86538"/>
                    <a:gd name="connsiteY7" fmla="*/ 45742 h 108410"/>
                    <a:gd name="connsiteX8" fmla="*/ 0 w 86538"/>
                    <a:gd name="connsiteY8" fmla="*/ 0 h 108410"/>
                    <a:gd name="connsiteX9" fmla="*/ 42698 w 86538"/>
                    <a:gd name="connsiteY9" fmla="*/ 0 h 108410"/>
                    <a:gd name="connsiteX10" fmla="*/ 72844 w 86538"/>
                    <a:gd name="connsiteY10" fmla="*/ 8178 h 108410"/>
                    <a:gd name="connsiteX11" fmla="*/ 83020 w 86538"/>
                    <a:gd name="connsiteY11" fmla="*/ 32523 h 108410"/>
                    <a:gd name="connsiteX12" fmla="*/ 76458 w 86538"/>
                    <a:gd name="connsiteY12" fmla="*/ 51828 h 108410"/>
                    <a:gd name="connsiteX13" fmla="*/ 59055 w 86538"/>
                    <a:gd name="connsiteY13" fmla="*/ 62574 h 108410"/>
                    <a:gd name="connsiteX14" fmla="*/ 74271 w 86538"/>
                    <a:gd name="connsiteY14" fmla="*/ 85112 h 108410"/>
                    <a:gd name="connsiteX15" fmla="*/ 86538 w 86538"/>
                    <a:gd name="connsiteY15" fmla="*/ 108410 h 108410"/>
                    <a:gd name="connsiteX16" fmla="*/ 58675 w 86538"/>
                    <a:gd name="connsiteY16" fmla="*/ 108410 h 108410"/>
                    <a:gd name="connsiteX17" fmla="*/ 47073 w 86538"/>
                    <a:gd name="connsiteY17" fmla="*/ 84826 h 108410"/>
                    <a:gd name="connsiteX18" fmla="*/ 35186 w 86538"/>
                    <a:gd name="connsiteY18" fmla="*/ 66092 h 108410"/>
                    <a:gd name="connsiteX19" fmla="*/ 23299 w 86538"/>
                    <a:gd name="connsiteY19" fmla="*/ 66092 h 108410"/>
                    <a:gd name="connsiteX20" fmla="*/ 23299 w 86538"/>
                    <a:gd name="connsiteY20" fmla="*/ 108315 h 108410"/>
                    <a:gd name="connsiteX21" fmla="*/ 95 w 86538"/>
                    <a:gd name="connsiteY21" fmla="*/ 108315 h 108410"/>
                    <a:gd name="connsiteX22" fmla="*/ 95 w 86538"/>
                    <a:gd name="connsiteY22" fmla="*/ 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6538" h="108410">
                      <a:moveTo>
                        <a:pt x="44030" y="45647"/>
                      </a:moveTo>
                      <a:cubicBezTo>
                        <a:pt x="48499" y="45647"/>
                        <a:pt x="52113" y="44410"/>
                        <a:pt x="54966" y="42033"/>
                      </a:cubicBezTo>
                      <a:cubicBezTo>
                        <a:pt x="57819" y="39655"/>
                        <a:pt x="59245" y="36422"/>
                        <a:pt x="59245" y="32523"/>
                      </a:cubicBezTo>
                      <a:cubicBezTo>
                        <a:pt x="59245" y="28624"/>
                        <a:pt x="57914" y="25581"/>
                        <a:pt x="55346" y="23489"/>
                      </a:cubicBezTo>
                      <a:cubicBezTo>
                        <a:pt x="52779" y="21397"/>
                        <a:pt x="48975" y="20351"/>
                        <a:pt x="44030" y="20351"/>
                      </a:cubicBezTo>
                      <a:lnTo>
                        <a:pt x="23299" y="20351"/>
                      </a:lnTo>
                      <a:lnTo>
                        <a:pt x="23299" y="45742"/>
                      </a:lnTo>
                      <a:lnTo>
                        <a:pt x="44030" y="45742"/>
                      </a:lnTo>
                      <a:close/>
                      <a:moveTo>
                        <a:pt x="0" y="0"/>
                      </a:moveTo>
                      <a:lnTo>
                        <a:pt x="42698" y="0"/>
                      </a:lnTo>
                      <a:cubicBezTo>
                        <a:pt x="56012" y="0"/>
                        <a:pt x="66092" y="2758"/>
                        <a:pt x="72844" y="8178"/>
                      </a:cubicBezTo>
                      <a:cubicBezTo>
                        <a:pt x="79596" y="13599"/>
                        <a:pt x="83020" y="21777"/>
                        <a:pt x="83020" y="32523"/>
                      </a:cubicBezTo>
                      <a:cubicBezTo>
                        <a:pt x="83020" y="39941"/>
                        <a:pt x="80832" y="46407"/>
                        <a:pt x="76458" y="51828"/>
                      </a:cubicBezTo>
                      <a:cubicBezTo>
                        <a:pt x="72083" y="57248"/>
                        <a:pt x="66282" y="60862"/>
                        <a:pt x="59055" y="62574"/>
                      </a:cubicBezTo>
                      <a:cubicBezTo>
                        <a:pt x="63810" y="68660"/>
                        <a:pt x="68850" y="76173"/>
                        <a:pt x="74271" y="85112"/>
                      </a:cubicBezTo>
                      <a:cubicBezTo>
                        <a:pt x="79596" y="94051"/>
                        <a:pt x="83685" y="101849"/>
                        <a:pt x="86538" y="108410"/>
                      </a:cubicBezTo>
                      <a:lnTo>
                        <a:pt x="58675" y="108410"/>
                      </a:lnTo>
                      <a:cubicBezTo>
                        <a:pt x="54681" y="99471"/>
                        <a:pt x="50782" y="91578"/>
                        <a:pt x="47073" y="84826"/>
                      </a:cubicBezTo>
                      <a:cubicBezTo>
                        <a:pt x="43364" y="78170"/>
                        <a:pt x="39370" y="71893"/>
                        <a:pt x="35186" y="66092"/>
                      </a:cubicBezTo>
                      <a:lnTo>
                        <a:pt x="23299" y="66092"/>
                      </a:lnTo>
                      <a:lnTo>
                        <a:pt x="23299" y="108315"/>
                      </a:lnTo>
                      <a:lnTo>
                        <a:pt x="95" y="108315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3" name="Frihåndsform: figur 412">
                  <a:extLst>
                    <a:ext uri="{FF2B5EF4-FFF2-40B4-BE49-F238E27FC236}">
                      <a16:creationId xmlns:a16="http://schemas.microsoft.com/office/drawing/2014/main" id="{E9EB66AA-008C-4377-983E-4CAEE32A1B6A}"/>
                    </a:ext>
                  </a:extLst>
                </p:cNvPr>
                <p:cNvSpPr/>
                <p:nvPr/>
              </p:nvSpPr>
              <p:spPr>
                <a:xfrm>
                  <a:off x="10626548" y="740423"/>
                  <a:ext cx="101848" cy="108410"/>
                </a:xfrm>
                <a:custGeom>
                  <a:avLst/>
                  <a:gdLst>
                    <a:gd name="connsiteX0" fmla="*/ 63430 w 101848"/>
                    <a:gd name="connsiteY0" fmla="*/ 62384 h 108410"/>
                    <a:gd name="connsiteX1" fmla="*/ 49926 w 101848"/>
                    <a:gd name="connsiteY1" fmla="*/ 19685 h 108410"/>
                    <a:gd name="connsiteX2" fmla="*/ 35661 w 101848"/>
                    <a:gd name="connsiteY2" fmla="*/ 62384 h 108410"/>
                    <a:gd name="connsiteX3" fmla="*/ 63430 w 101848"/>
                    <a:gd name="connsiteY3" fmla="*/ 62384 h 108410"/>
                    <a:gd name="connsiteX4" fmla="*/ 0 w 101848"/>
                    <a:gd name="connsiteY4" fmla="*/ 108410 h 108410"/>
                    <a:gd name="connsiteX5" fmla="*/ 14360 w 101848"/>
                    <a:gd name="connsiteY5" fmla="*/ 56392 h 108410"/>
                    <a:gd name="connsiteX6" fmla="*/ 36232 w 101848"/>
                    <a:gd name="connsiteY6" fmla="*/ 0 h 108410"/>
                    <a:gd name="connsiteX7" fmla="*/ 64666 w 101848"/>
                    <a:gd name="connsiteY7" fmla="*/ 0 h 108410"/>
                    <a:gd name="connsiteX8" fmla="*/ 85587 w 101848"/>
                    <a:gd name="connsiteY8" fmla="*/ 54300 h 108410"/>
                    <a:gd name="connsiteX9" fmla="*/ 101849 w 101848"/>
                    <a:gd name="connsiteY9" fmla="*/ 108315 h 108410"/>
                    <a:gd name="connsiteX10" fmla="*/ 76268 w 101848"/>
                    <a:gd name="connsiteY10" fmla="*/ 108315 h 108410"/>
                    <a:gd name="connsiteX11" fmla="*/ 69326 w 101848"/>
                    <a:gd name="connsiteY11" fmla="*/ 82734 h 108410"/>
                    <a:gd name="connsiteX12" fmla="*/ 30146 w 101848"/>
                    <a:gd name="connsiteY12" fmla="*/ 82734 h 108410"/>
                    <a:gd name="connsiteX13" fmla="*/ 24535 w 101848"/>
                    <a:gd name="connsiteY13" fmla="*/ 108315 h 108410"/>
                    <a:gd name="connsiteX14" fmla="*/ 0 w 101848"/>
                    <a:gd name="connsiteY14" fmla="*/ 10831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1848" h="108410">
                      <a:moveTo>
                        <a:pt x="63430" y="62384"/>
                      </a:moveTo>
                      <a:cubicBezTo>
                        <a:pt x="58199" y="44220"/>
                        <a:pt x="53635" y="29956"/>
                        <a:pt x="49926" y="19685"/>
                      </a:cubicBezTo>
                      <a:cubicBezTo>
                        <a:pt x="44981" y="33379"/>
                        <a:pt x="40226" y="47644"/>
                        <a:pt x="35661" y="62384"/>
                      </a:cubicBezTo>
                      <a:lnTo>
                        <a:pt x="63430" y="62384"/>
                      </a:lnTo>
                      <a:close/>
                      <a:moveTo>
                        <a:pt x="0" y="108410"/>
                      </a:moveTo>
                      <a:cubicBezTo>
                        <a:pt x="2568" y="94526"/>
                        <a:pt x="7322" y="77124"/>
                        <a:pt x="14360" y="56392"/>
                      </a:cubicBezTo>
                      <a:cubicBezTo>
                        <a:pt x="21302" y="35661"/>
                        <a:pt x="28624" y="16832"/>
                        <a:pt x="36232" y="0"/>
                      </a:cubicBezTo>
                      <a:lnTo>
                        <a:pt x="64666" y="0"/>
                      </a:lnTo>
                      <a:cubicBezTo>
                        <a:pt x="71798" y="16357"/>
                        <a:pt x="78740" y="34425"/>
                        <a:pt x="85587" y="54300"/>
                      </a:cubicBezTo>
                      <a:cubicBezTo>
                        <a:pt x="92434" y="74271"/>
                        <a:pt x="97855" y="92244"/>
                        <a:pt x="101849" y="108315"/>
                      </a:cubicBezTo>
                      <a:lnTo>
                        <a:pt x="76268" y="108315"/>
                      </a:lnTo>
                      <a:cubicBezTo>
                        <a:pt x="73985" y="99471"/>
                        <a:pt x="71703" y="90913"/>
                        <a:pt x="69326" y="82734"/>
                      </a:cubicBezTo>
                      <a:lnTo>
                        <a:pt x="30146" y="82734"/>
                      </a:lnTo>
                      <a:cubicBezTo>
                        <a:pt x="27388" y="93575"/>
                        <a:pt x="25486" y="102039"/>
                        <a:pt x="24535" y="108315"/>
                      </a:cubicBezTo>
                      <a:lnTo>
                        <a:pt x="0" y="10831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4" name="Frihåndsform: figur 413">
                  <a:extLst>
                    <a:ext uri="{FF2B5EF4-FFF2-40B4-BE49-F238E27FC236}">
                      <a16:creationId xmlns:a16="http://schemas.microsoft.com/office/drawing/2014/main" id="{E8644264-0BDE-49DB-92F1-6569F55084A4}"/>
                    </a:ext>
                  </a:extLst>
                </p:cNvPr>
                <p:cNvSpPr/>
                <p:nvPr/>
              </p:nvSpPr>
              <p:spPr>
                <a:xfrm>
                  <a:off x="10740094" y="740423"/>
                  <a:ext cx="134466" cy="108315"/>
                </a:xfrm>
                <a:custGeom>
                  <a:avLst/>
                  <a:gdLst>
                    <a:gd name="connsiteX0" fmla="*/ 32048 w 134466"/>
                    <a:gd name="connsiteY0" fmla="*/ 24155 h 108315"/>
                    <a:gd name="connsiteX1" fmla="*/ 25676 w 134466"/>
                    <a:gd name="connsiteY1" fmla="*/ 108315 h 108315"/>
                    <a:gd name="connsiteX2" fmla="*/ 0 w 134466"/>
                    <a:gd name="connsiteY2" fmla="*/ 108315 h 108315"/>
                    <a:gd name="connsiteX3" fmla="*/ 5706 w 134466"/>
                    <a:gd name="connsiteY3" fmla="*/ 49070 h 108315"/>
                    <a:gd name="connsiteX4" fmla="*/ 12933 w 134466"/>
                    <a:gd name="connsiteY4" fmla="*/ 0 h 108315"/>
                    <a:gd name="connsiteX5" fmla="*/ 46883 w 134466"/>
                    <a:gd name="connsiteY5" fmla="*/ 0 h 108315"/>
                    <a:gd name="connsiteX6" fmla="*/ 67329 w 134466"/>
                    <a:gd name="connsiteY6" fmla="*/ 73415 h 108315"/>
                    <a:gd name="connsiteX7" fmla="*/ 87109 w 134466"/>
                    <a:gd name="connsiteY7" fmla="*/ 0 h 108315"/>
                    <a:gd name="connsiteX8" fmla="*/ 120963 w 134466"/>
                    <a:gd name="connsiteY8" fmla="*/ 0 h 108315"/>
                    <a:gd name="connsiteX9" fmla="*/ 128191 w 134466"/>
                    <a:gd name="connsiteY9" fmla="*/ 49926 h 108315"/>
                    <a:gd name="connsiteX10" fmla="*/ 134467 w 134466"/>
                    <a:gd name="connsiteY10" fmla="*/ 108315 h 108315"/>
                    <a:gd name="connsiteX11" fmla="*/ 108410 w 134466"/>
                    <a:gd name="connsiteY11" fmla="*/ 108315 h 108315"/>
                    <a:gd name="connsiteX12" fmla="*/ 104987 w 134466"/>
                    <a:gd name="connsiteY12" fmla="*/ 64095 h 108315"/>
                    <a:gd name="connsiteX13" fmla="*/ 100517 w 134466"/>
                    <a:gd name="connsiteY13" fmla="*/ 24440 h 108315"/>
                    <a:gd name="connsiteX14" fmla="*/ 79881 w 134466"/>
                    <a:gd name="connsiteY14" fmla="*/ 98425 h 108315"/>
                    <a:gd name="connsiteX15" fmla="*/ 53920 w 134466"/>
                    <a:gd name="connsiteY15" fmla="*/ 98425 h 108315"/>
                    <a:gd name="connsiteX16" fmla="*/ 32048 w 134466"/>
                    <a:gd name="connsiteY16" fmla="*/ 24155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466" h="108315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706" y="49070"/>
                      </a:cubicBezTo>
                      <a:cubicBezTo>
                        <a:pt x="8368" y="27388"/>
                        <a:pt x="10746" y="11031"/>
                        <a:pt x="12933" y="0"/>
                      </a:cubicBezTo>
                      <a:lnTo>
                        <a:pt x="46883" y="0"/>
                      </a:lnTo>
                      <a:lnTo>
                        <a:pt x="67329" y="73415"/>
                      </a:lnTo>
                      <a:lnTo>
                        <a:pt x="87109" y="0"/>
                      </a:lnTo>
                      <a:lnTo>
                        <a:pt x="120963" y="0"/>
                      </a:lnTo>
                      <a:cubicBezTo>
                        <a:pt x="123246" y="12648"/>
                        <a:pt x="125623" y="29290"/>
                        <a:pt x="128191" y="49926"/>
                      </a:cubicBezTo>
                      <a:cubicBezTo>
                        <a:pt x="130663" y="70467"/>
                        <a:pt x="132850" y="89962"/>
                        <a:pt x="134467" y="108315"/>
                      </a:cubicBezTo>
                      <a:lnTo>
                        <a:pt x="108410" y="108315"/>
                      </a:lnTo>
                      <a:cubicBezTo>
                        <a:pt x="107269" y="91673"/>
                        <a:pt x="106128" y="76933"/>
                        <a:pt x="104987" y="64095"/>
                      </a:cubicBezTo>
                      <a:cubicBezTo>
                        <a:pt x="103846" y="51257"/>
                        <a:pt x="102324" y="38039"/>
                        <a:pt x="100517" y="24440"/>
                      </a:cubicBezTo>
                      <a:lnTo>
                        <a:pt x="79881" y="98425"/>
                      </a:lnTo>
                      <a:lnTo>
                        <a:pt x="53920" y="98425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5" name="Frihåndsform: figur 414">
                  <a:extLst>
                    <a:ext uri="{FF2B5EF4-FFF2-40B4-BE49-F238E27FC236}">
                      <a16:creationId xmlns:a16="http://schemas.microsoft.com/office/drawing/2014/main" id="{CF6FECD6-85B8-43D7-B552-5F571C0989DB}"/>
                    </a:ext>
                  </a:extLst>
                </p:cNvPr>
                <p:cNvSpPr/>
                <p:nvPr/>
              </p:nvSpPr>
              <p:spPr>
                <a:xfrm>
                  <a:off x="10888731" y="740423"/>
                  <a:ext cx="134371" cy="108315"/>
                </a:xfrm>
                <a:custGeom>
                  <a:avLst/>
                  <a:gdLst>
                    <a:gd name="connsiteX0" fmla="*/ 32048 w 134371"/>
                    <a:gd name="connsiteY0" fmla="*/ 24155 h 108315"/>
                    <a:gd name="connsiteX1" fmla="*/ 25676 w 134371"/>
                    <a:gd name="connsiteY1" fmla="*/ 108315 h 108315"/>
                    <a:gd name="connsiteX2" fmla="*/ 0 w 134371"/>
                    <a:gd name="connsiteY2" fmla="*/ 108315 h 108315"/>
                    <a:gd name="connsiteX3" fmla="*/ 5706 w 134371"/>
                    <a:gd name="connsiteY3" fmla="*/ 49070 h 108315"/>
                    <a:gd name="connsiteX4" fmla="*/ 12933 w 134371"/>
                    <a:gd name="connsiteY4" fmla="*/ 0 h 108315"/>
                    <a:gd name="connsiteX5" fmla="*/ 46788 w 134371"/>
                    <a:gd name="connsiteY5" fmla="*/ 0 h 108315"/>
                    <a:gd name="connsiteX6" fmla="*/ 67233 w 134371"/>
                    <a:gd name="connsiteY6" fmla="*/ 73415 h 108315"/>
                    <a:gd name="connsiteX7" fmla="*/ 87014 w 134371"/>
                    <a:gd name="connsiteY7" fmla="*/ 0 h 108315"/>
                    <a:gd name="connsiteX8" fmla="*/ 120868 w 134371"/>
                    <a:gd name="connsiteY8" fmla="*/ 0 h 108315"/>
                    <a:gd name="connsiteX9" fmla="*/ 128095 w 134371"/>
                    <a:gd name="connsiteY9" fmla="*/ 49926 h 108315"/>
                    <a:gd name="connsiteX10" fmla="*/ 134372 w 134371"/>
                    <a:gd name="connsiteY10" fmla="*/ 108315 h 108315"/>
                    <a:gd name="connsiteX11" fmla="*/ 108315 w 134371"/>
                    <a:gd name="connsiteY11" fmla="*/ 108315 h 108315"/>
                    <a:gd name="connsiteX12" fmla="*/ 104892 w 134371"/>
                    <a:gd name="connsiteY12" fmla="*/ 64095 h 108315"/>
                    <a:gd name="connsiteX13" fmla="*/ 100422 w 134371"/>
                    <a:gd name="connsiteY13" fmla="*/ 24440 h 108315"/>
                    <a:gd name="connsiteX14" fmla="*/ 79786 w 134371"/>
                    <a:gd name="connsiteY14" fmla="*/ 98425 h 108315"/>
                    <a:gd name="connsiteX15" fmla="*/ 53730 w 134371"/>
                    <a:gd name="connsiteY15" fmla="*/ 98425 h 108315"/>
                    <a:gd name="connsiteX16" fmla="*/ 32048 w 134371"/>
                    <a:gd name="connsiteY16" fmla="*/ 24155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371" h="108315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706" y="49070"/>
                      </a:cubicBezTo>
                      <a:cubicBezTo>
                        <a:pt x="8368" y="27388"/>
                        <a:pt x="10746" y="11031"/>
                        <a:pt x="12933" y="0"/>
                      </a:cubicBezTo>
                      <a:lnTo>
                        <a:pt x="46788" y="0"/>
                      </a:lnTo>
                      <a:lnTo>
                        <a:pt x="67233" y="73415"/>
                      </a:lnTo>
                      <a:lnTo>
                        <a:pt x="87014" y="0"/>
                      </a:lnTo>
                      <a:lnTo>
                        <a:pt x="120868" y="0"/>
                      </a:lnTo>
                      <a:cubicBezTo>
                        <a:pt x="123150" y="12648"/>
                        <a:pt x="125528" y="29290"/>
                        <a:pt x="128095" y="49926"/>
                      </a:cubicBezTo>
                      <a:cubicBezTo>
                        <a:pt x="130568" y="70467"/>
                        <a:pt x="132755" y="89962"/>
                        <a:pt x="134372" y="108315"/>
                      </a:cubicBezTo>
                      <a:lnTo>
                        <a:pt x="108315" y="108315"/>
                      </a:lnTo>
                      <a:cubicBezTo>
                        <a:pt x="107174" y="91673"/>
                        <a:pt x="106033" y="76933"/>
                        <a:pt x="104892" y="64095"/>
                      </a:cubicBezTo>
                      <a:cubicBezTo>
                        <a:pt x="103751" y="51257"/>
                        <a:pt x="102229" y="38039"/>
                        <a:pt x="100422" y="24440"/>
                      </a:cubicBezTo>
                      <a:lnTo>
                        <a:pt x="79786" y="98425"/>
                      </a:lnTo>
                      <a:lnTo>
                        <a:pt x="53730" y="98425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88" name="Frihåndsform: figur 287">
                <a:extLst>
                  <a:ext uri="{FF2B5EF4-FFF2-40B4-BE49-F238E27FC236}">
                    <a16:creationId xmlns:a16="http://schemas.microsoft.com/office/drawing/2014/main" id="{491C8E23-2366-47BE-AB5A-E4ABC1AE447B}"/>
                  </a:ext>
                </a:extLst>
              </p:cNvPr>
              <p:cNvSpPr/>
              <p:nvPr/>
            </p:nvSpPr>
            <p:spPr>
              <a:xfrm>
                <a:off x="11038698" y="740423"/>
                <a:ext cx="70942" cy="108410"/>
              </a:xfrm>
              <a:custGeom>
                <a:avLst/>
                <a:gdLst>
                  <a:gd name="connsiteX0" fmla="*/ 0 w 70942"/>
                  <a:gd name="connsiteY0" fmla="*/ 0 h 108410"/>
                  <a:gd name="connsiteX1" fmla="*/ 70942 w 70942"/>
                  <a:gd name="connsiteY1" fmla="*/ 0 h 108410"/>
                  <a:gd name="connsiteX2" fmla="*/ 70942 w 70942"/>
                  <a:gd name="connsiteY2" fmla="*/ 20256 h 108410"/>
                  <a:gd name="connsiteX3" fmla="*/ 23299 w 70942"/>
                  <a:gd name="connsiteY3" fmla="*/ 20256 h 108410"/>
                  <a:gd name="connsiteX4" fmla="*/ 23299 w 70942"/>
                  <a:gd name="connsiteY4" fmla="*/ 43174 h 108410"/>
                  <a:gd name="connsiteX5" fmla="*/ 65046 w 70942"/>
                  <a:gd name="connsiteY5" fmla="*/ 43174 h 108410"/>
                  <a:gd name="connsiteX6" fmla="*/ 65046 w 70942"/>
                  <a:gd name="connsiteY6" fmla="*/ 63620 h 108410"/>
                  <a:gd name="connsiteX7" fmla="*/ 23299 w 70942"/>
                  <a:gd name="connsiteY7" fmla="*/ 63620 h 108410"/>
                  <a:gd name="connsiteX8" fmla="*/ 23299 w 70942"/>
                  <a:gd name="connsiteY8" fmla="*/ 88060 h 108410"/>
                  <a:gd name="connsiteX9" fmla="*/ 70942 w 70942"/>
                  <a:gd name="connsiteY9" fmla="*/ 88060 h 108410"/>
                  <a:gd name="connsiteX10" fmla="*/ 70942 w 70942"/>
                  <a:gd name="connsiteY10" fmla="*/ 108410 h 108410"/>
                  <a:gd name="connsiteX11" fmla="*/ 0 w 70942"/>
                  <a:gd name="connsiteY11" fmla="*/ 10841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942" h="108410">
                    <a:moveTo>
                      <a:pt x="0" y="0"/>
                    </a:moveTo>
                    <a:lnTo>
                      <a:pt x="70942" y="0"/>
                    </a:lnTo>
                    <a:lnTo>
                      <a:pt x="70942" y="20256"/>
                    </a:lnTo>
                    <a:lnTo>
                      <a:pt x="23299" y="20256"/>
                    </a:lnTo>
                    <a:lnTo>
                      <a:pt x="23299" y="43174"/>
                    </a:lnTo>
                    <a:lnTo>
                      <a:pt x="65046" y="43174"/>
                    </a:lnTo>
                    <a:lnTo>
                      <a:pt x="65046" y="63620"/>
                    </a:lnTo>
                    <a:lnTo>
                      <a:pt x="23299" y="63620"/>
                    </a:lnTo>
                    <a:lnTo>
                      <a:pt x="23299" y="88060"/>
                    </a:lnTo>
                    <a:lnTo>
                      <a:pt x="70942" y="88060"/>
                    </a:lnTo>
                    <a:lnTo>
                      <a:pt x="70942" y="108410"/>
                    </a:lnTo>
                    <a:lnTo>
                      <a:pt x="0" y="10841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289" name="dasdasda">
                <a:extLst>
                  <a:ext uri="{FF2B5EF4-FFF2-40B4-BE49-F238E27FC236}">
                    <a16:creationId xmlns:a16="http://schemas.microsoft.com/office/drawing/2014/main" id="{51029BFE-BAC6-4416-991E-DA7AFD0F0AEF}"/>
                  </a:ext>
                </a:extLst>
              </p:cNvPr>
              <p:cNvGrpSpPr/>
              <p:nvPr/>
            </p:nvGrpSpPr>
            <p:grpSpPr>
              <a:xfrm>
                <a:off x="10421710" y="740423"/>
                <a:ext cx="794629" cy="252577"/>
                <a:chOff x="10421710" y="740423"/>
                <a:chExt cx="794629" cy="252577"/>
              </a:xfrm>
              <a:solidFill>
                <a:srgbClr val="12110C"/>
              </a:solidFill>
            </p:grpSpPr>
            <p:sp>
              <p:nvSpPr>
                <p:cNvPr id="404" name="Frihåndsform: figur 403">
                  <a:extLst>
                    <a:ext uri="{FF2B5EF4-FFF2-40B4-BE49-F238E27FC236}">
                      <a16:creationId xmlns:a16="http://schemas.microsoft.com/office/drawing/2014/main" id="{46D6B631-24F0-43A3-A147-69821D59D68C}"/>
                    </a:ext>
                  </a:extLst>
                </p:cNvPr>
                <p:cNvSpPr/>
                <p:nvPr/>
              </p:nvSpPr>
              <p:spPr>
                <a:xfrm>
                  <a:off x="11123430" y="740423"/>
                  <a:ext cx="92909" cy="108410"/>
                </a:xfrm>
                <a:custGeom>
                  <a:avLst/>
                  <a:gdLst>
                    <a:gd name="connsiteX0" fmla="*/ 69801 w 92909"/>
                    <a:gd name="connsiteY0" fmla="*/ 108410 h 108410"/>
                    <a:gd name="connsiteX1" fmla="*/ 21016 w 92909"/>
                    <a:gd name="connsiteY1" fmla="*/ 34901 h 108410"/>
                    <a:gd name="connsiteX2" fmla="*/ 21016 w 92909"/>
                    <a:gd name="connsiteY2" fmla="*/ 108410 h 108410"/>
                    <a:gd name="connsiteX3" fmla="*/ 0 w 92909"/>
                    <a:gd name="connsiteY3" fmla="*/ 108410 h 108410"/>
                    <a:gd name="connsiteX4" fmla="*/ 0 w 92909"/>
                    <a:gd name="connsiteY4" fmla="*/ 0 h 108410"/>
                    <a:gd name="connsiteX5" fmla="*/ 23869 w 92909"/>
                    <a:gd name="connsiteY5" fmla="*/ 0 h 108410"/>
                    <a:gd name="connsiteX6" fmla="*/ 52208 w 92909"/>
                    <a:gd name="connsiteY6" fmla="*/ 37088 h 108410"/>
                    <a:gd name="connsiteX7" fmla="*/ 71893 w 92909"/>
                    <a:gd name="connsiteY7" fmla="*/ 67994 h 108410"/>
                    <a:gd name="connsiteX8" fmla="*/ 71893 w 92909"/>
                    <a:gd name="connsiteY8" fmla="*/ 0 h 108410"/>
                    <a:gd name="connsiteX9" fmla="*/ 92910 w 92909"/>
                    <a:gd name="connsiteY9" fmla="*/ 0 h 108410"/>
                    <a:gd name="connsiteX10" fmla="*/ 92910 w 92909"/>
                    <a:gd name="connsiteY10" fmla="*/ 108410 h 108410"/>
                    <a:gd name="connsiteX11" fmla="*/ 69801 w 92909"/>
                    <a:gd name="connsiteY11" fmla="*/ 10841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909" h="108410">
                      <a:moveTo>
                        <a:pt x="69801" y="108410"/>
                      </a:moveTo>
                      <a:cubicBezTo>
                        <a:pt x="55251" y="82069"/>
                        <a:pt x="38990" y="57629"/>
                        <a:pt x="21016" y="34901"/>
                      </a:cubicBezTo>
                      <a:lnTo>
                        <a:pt x="21016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869" y="0"/>
                      </a:lnTo>
                      <a:cubicBezTo>
                        <a:pt x="35091" y="13884"/>
                        <a:pt x="44600" y="26152"/>
                        <a:pt x="52208" y="37088"/>
                      </a:cubicBezTo>
                      <a:cubicBezTo>
                        <a:pt x="59816" y="48024"/>
                        <a:pt x="66378" y="58294"/>
                        <a:pt x="71893" y="67994"/>
                      </a:cubicBezTo>
                      <a:lnTo>
                        <a:pt x="71893" y="0"/>
                      </a:lnTo>
                      <a:lnTo>
                        <a:pt x="92910" y="0"/>
                      </a:lnTo>
                      <a:lnTo>
                        <a:pt x="92910" y="108410"/>
                      </a:lnTo>
                      <a:lnTo>
                        <a:pt x="69801" y="10841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5" name="Frihåndsform: figur 404">
                  <a:extLst>
                    <a:ext uri="{FF2B5EF4-FFF2-40B4-BE49-F238E27FC236}">
                      <a16:creationId xmlns:a16="http://schemas.microsoft.com/office/drawing/2014/main" id="{64807430-F819-47C9-890D-1A0C853DCF15}"/>
                    </a:ext>
                  </a:extLst>
                </p:cNvPr>
                <p:cNvSpPr/>
                <p:nvPr/>
              </p:nvSpPr>
              <p:spPr>
                <a:xfrm>
                  <a:off x="10421710" y="882974"/>
                  <a:ext cx="91673" cy="108410"/>
                </a:xfrm>
                <a:custGeom>
                  <a:avLst/>
                  <a:gdLst>
                    <a:gd name="connsiteX0" fmla="*/ 61908 w 91673"/>
                    <a:gd name="connsiteY0" fmla="*/ 108410 h 108410"/>
                    <a:gd name="connsiteX1" fmla="*/ 44600 w 91673"/>
                    <a:gd name="connsiteY1" fmla="*/ 81974 h 108410"/>
                    <a:gd name="connsiteX2" fmla="*/ 23204 w 91673"/>
                    <a:gd name="connsiteY2" fmla="*/ 59626 h 108410"/>
                    <a:gd name="connsiteX3" fmla="*/ 23204 w 91673"/>
                    <a:gd name="connsiteY3" fmla="*/ 108410 h 108410"/>
                    <a:gd name="connsiteX4" fmla="*/ 0 w 91673"/>
                    <a:gd name="connsiteY4" fmla="*/ 108410 h 108410"/>
                    <a:gd name="connsiteX5" fmla="*/ 0 w 91673"/>
                    <a:gd name="connsiteY5" fmla="*/ 0 h 108410"/>
                    <a:gd name="connsiteX6" fmla="*/ 23204 w 91673"/>
                    <a:gd name="connsiteY6" fmla="*/ 0 h 108410"/>
                    <a:gd name="connsiteX7" fmla="*/ 23204 w 91673"/>
                    <a:gd name="connsiteY7" fmla="*/ 45076 h 108410"/>
                    <a:gd name="connsiteX8" fmla="*/ 43935 w 91673"/>
                    <a:gd name="connsiteY8" fmla="*/ 24630 h 108410"/>
                    <a:gd name="connsiteX9" fmla="*/ 61147 w 91673"/>
                    <a:gd name="connsiteY9" fmla="*/ 0 h 108410"/>
                    <a:gd name="connsiteX10" fmla="*/ 88725 w 91673"/>
                    <a:gd name="connsiteY10" fmla="*/ 0 h 108410"/>
                    <a:gd name="connsiteX11" fmla="*/ 45551 w 91673"/>
                    <a:gd name="connsiteY11" fmla="*/ 51543 h 108410"/>
                    <a:gd name="connsiteX12" fmla="*/ 71893 w 91673"/>
                    <a:gd name="connsiteY12" fmla="*/ 78170 h 108410"/>
                    <a:gd name="connsiteX13" fmla="*/ 91673 w 91673"/>
                    <a:gd name="connsiteY13" fmla="*/ 108315 h 108410"/>
                    <a:gd name="connsiteX14" fmla="*/ 61908 w 91673"/>
                    <a:gd name="connsiteY14" fmla="*/ 10831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673" h="108410">
                      <a:moveTo>
                        <a:pt x="61908" y="108410"/>
                      </a:moveTo>
                      <a:cubicBezTo>
                        <a:pt x="57439" y="99757"/>
                        <a:pt x="51733" y="90913"/>
                        <a:pt x="44600" y="81974"/>
                      </a:cubicBezTo>
                      <a:cubicBezTo>
                        <a:pt x="37468" y="73034"/>
                        <a:pt x="30336" y="65617"/>
                        <a:pt x="23204" y="59626"/>
                      </a:cubicBezTo>
                      <a:lnTo>
                        <a:pt x="23204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204" y="0"/>
                      </a:lnTo>
                      <a:lnTo>
                        <a:pt x="23204" y="45076"/>
                      </a:lnTo>
                      <a:cubicBezTo>
                        <a:pt x="30241" y="39465"/>
                        <a:pt x="37183" y="32713"/>
                        <a:pt x="43935" y="24630"/>
                      </a:cubicBezTo>
                      <a:cubicBezTo>
                        <a:pt x="50782" y="16547"/>
                        <a:pt x="56488" y="8369"/>
                        <a:pt x="61147" y="0"/>
                      </a:cubicBezTo>
                      <a:lnTo>
                        <a:pt x="88725" y="0"/>
                      </a:lnTo>
                      <a:cubicBezTo>
                        <a:pt x="76173" y="20161"/>
                        <a:pt x="61718" y="37278"/>
                        <a:pt x="45551" y="51543"/>
                      </a:cubicBezTo>
                      <a:cubicBezTo>
                        <a:pt x="54300" y="58485"/>
                        <a:pt x="63049" y="67329"/>
                        <a:pt x="71893" y="78170"/>
                      </a:cubicBezTo>
                      <a:cubicBezTo>
                        <a:pt x="80642" y="89011"/>
                        <a:pt x="87299" y="99091"/>
                        <a:pt x="91673" y="108315"/>
                      </a:cubicBezTo>
                      <a:lnTo>
                        <a:pt x="61908" y="10831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6" name="Frihåndsform: figur 405">
                  <a:extLst>
                    <a:ext uri="{FF2B5EF4-FFF2-40B4-BE49-F238E27FC236}">
                      <a16:creationId xmlns:a16="http://schemas.microsoft.com/office/drawing/2014/main" id="{F4408467-F2D1-47B3-9B5C-948443324EC0}"/>
                    </a:ext>
                  </a:extLst>
                </p:cNvPr>
                <p:cNvSpPr/>
                <p:nvPr/>
              </p:nvSpPr>
              <p:spPr>
                <a:xfrm>
                  <a:off x="10511291" y="881547"/>
                  <a:ext cx="109456" cy="111453"/>
                </a:xfrm>
                <a:custGeom>
                  <a:avLst/>
                  <a:gdLst>
                    <a:gd name="connsiteX0" fmla="*/ 32143 w 109456"/>
                    <a:gd name="connsiteY0" fmla="*/ 81213 h 111453"/>
                    <a:gd name="connsiteX1" fmla="*/ 54776 w 109456"/>
                    <a:gd name="connsiteY1" fmla="*/ 90532 h 111453"/>
                    <a:gd name="connsiteX2" fmla="*/ 77409 w 109456"/>
                    <a:gd name="connsiteY2" fmla="*/ 81213 h 111453"/>
                    <a:gd name="connsiteX3" fmla="*/ 85587 w 109456"/>
                    <a:gd name="connsiteY3" fmla="*/ 55727 h 111453"/>
                    <a:gd name="connsiteX4" fmla="*/ 77409 w 109456"/>
                    <a:gd name="connsiteY4" fmla="*/ 30241 h 111453"/>
                    <a:gd name="connsiteX5" fmla="*/ 54776 w 109456"/>
                    <a:gd name="connsiteY5" fmla="*/ 20921 h 111453"/>
                    <a:gd name="connsiteX6" fmla="*/ 32143 w 109456"/>
                    <a:gd name="connsiteY6" fmla="*/ 30241 h 111453"/>
                    <a:gd name="connsiteX7" fmla="*/ 23869 w 109456"/>
                    <a:gd name="connsiteY7" fmla="*/ 55822 h 111453"/>
                    <a:gd name="connsiteX8" fmla="*/ 32143 w 109456"/>
                    <a:gd name="connsiteY8" fmla="*/ 81213 h 111453"/>
                    <a:gd name="connsiteX9" fmla="*/ 6942 w 109456"/>
                    <a:gd name="connsiteY9" fmla="*/ 26912 h 111453"/>
                    <a:gd name="connsiteX10" fmla="*/ 26247 w 109456"/>
                    <a:gd name="connsiteY10" fmla="*/ 7132 h 111453"/>
                    <a:gd name="connsiteX11" fmla="*/ 54776 w 109456"/>
                    <a:gd name="connsiteY11" fmla="*/ 0 h 111453"/>
                    <a:gd name="connsiteX12" fmla="*/ 83305 w 109456"/>
                    <a:gd name="connsiteY12" fmla="*/ 7132 h 111453"/>
                    <a:gd name="connsiteX13" fmla="*/ 102610 w 109456"/>
                    <a:gd name="connsiteY13" fmla="*/ 26912 h 111453"/>
                    <a:gd name="connsiteX14" fmla="*/ 109457 w 109456"/>
                    <a:gd name="connsiteY14" fmla="*/ 55727 h 111453"/>
                    <a:gd name="connsiteX15" fmla="*/ 102610 w 109456"/>
                    <a:gd name="connsiteY15" fmla="*/ 84541 h 111453"/>
                    <a:gd name="connsiteX16" fmla="*/ 83305 w 109456"/>
                    <a:gd name="connsiteY16" fmla="*/ 104321 h 111453"/>
                    <a:gd name="connsiteX17" fmla="*/ 54776 w 109456"/>
                    <a:gd name="connsiteY17" fmla="*/ 111454 h 111453"/>
                    <a:gd name="connsiteX18" fmla="*/ 26247 w 109456"/>
                    <a:gd name="connsiteY18" fmla="*/ 104321 h 111453"/>
                    <a:gd name="connsiteX19" fmla="*/ 6942 w 109456"/>
                    <a:gd name="connsiteY19" fmla="*/ 84541 h 111453"/>
                    <a:gd name="connsiteX20" fmla="*/ 0 w 109456"/>
                    <a:gd name="connsiteY20" fmla="*/ 55727 h 111453"/>
                    <a:gd name="connsiteX21" fmla="*/ 6942 w 109456"/>
                    <a:gd name="connsiteY21" fmla="*/ 26912 h 11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9456" h="111453">
                      <a:moveTo>
                        <a:pt x="32143" y="81213"/>
                      </a:moveTo>
                      <a:cubicBezTo>
                        <a:pt x="37658" y="87394"/>
                        <a:pt x="45266" y="90532"/>
                        <a:pt x="54776" y="90532"/>
                      </a:cubicBezTo>
                      <a:cubicBezTo>
                        <a:pt x="64286" y="90532"/>
                        <a:pt x="71893" y="87394"/>
                        <a:pt x="77409" y="81213"/>
                      </a:cubicBezTo>
                      <a:cubicBezTo>
                        <a:pt x="82924" y="74936"/>
                        <a:pt x="85587" y="66473"/>
                        <a:pt x="85587" y="55727"/>
                      </a:cubicBezTo>
                      <a:cubicBezTo>
                        <a:pt x="85587" y="44981"/>
                        <a:pt x="82829" y="36517"/>
                        <a:pt x="77409" y="30241"/>
                      </a:cubicBezTo>
                      <a:cubicBezTo>
                        <a:pt x="71893" y="23964"/>
                        <a:pt x="64381" y="20921"/>
                        <a:pt x="54776" y="20921"/>
                      </a:cubicBezTo>
                      <a:cubicBezTo>
                        <a:pt x="45171" y="20921"/>
                        <a:pt x="37658" y="24060"/>
                        <a:pt x="32143" y="30241"/>
                      </a:cubicBezTo>
                      <a:cubicBezTo>
                        <a:pt x="26627" y="36422"/>
                        <a:pt x="23869" y="44981"/>
                        <a:pt x="23869" y="55822"/>
                      </a:cubicBezTo>
                      <a:cubicBezTo>
                        <a:pt x="23869" y="66568"/>
                        <a:pt x="26627" y="75031"/>
                        <a:pt x="32143" y="81213"/>
                      </a:cubicBezTo>
                      <a:moveTo>
                        <a:pt x="6942" y="26912"/>
                      </a:moveTo>
                      <a:cubicBezTo>
                        <a:pt x="11507" y="18449"/>
                        <a:pt x="17973" y="11887"/>
                        <a:pt x="26247" y="7132"/>
                      </a:cubicBezTo>
                      <a:cubicBezTo>
                        <a:pt x="34520" y="2377"/>
                        <a:pt x="44030" y="0"/>
                        <a:pt x="54776" y="0"/>
                      </a:cubicBezTo>
                      <a:cubicBezTo>
                        <a:pt x="65522" y="0"/>
                        <a:pt x="75031" y="2377"/>
                        <a:pt x="83305" y="7132"/>
                      </a:cubicBezTo>
                      <a:cubicBezTo>
                        <a:pt x="91578" y="11887"/>
                        <a:pt x="98045" y="18449"/>
                        <a:pt x="102610" y="26912"/>
                      </a:cubicBezTo>
                      <a:cubicBezTo>
                        <a:pt x="107174" y="35376"/>
                        <a:pt x="109457" y="44981"/>
                        <a:pt x="109457" y="55727"/>
                      </a:cubicBezTo>
                      <a:cubicBezTo>
                        <a:pt x="109457" y="66473"/>
                        <a:pt x="107174" y="76078"/>
                        <a:pt x="102610" y="84541"/>
                      </a:cubicBezTo>
                      <a:cubicBezTo>
                        <a:pt x="98045" y="93005"/>
                        <a:pt x="91578" y="99566"/>
                        <a:pt x="83305" y="104321"/>
                      </a:cubicBezTo>
                      <a:cubicBezTo>
                        <a:pt x="75031" y="109076"/>
                        <a:pt x="65522" y="111454"/>
                        <a:pt x="54776" y="111454"/>
                      </a:cubicBezTo>
                      <a:cubicBezTo>
                        <a:pt x="44030" y="111454"/>
                        <a:pt x="34520" y="109076"/>
                        <a:pt x="26247" y="104321"/>
                      </a:cubicBezTo>
                      <a:cubicBezTo>
                        <a:pt x="17973" y="99566"/>
                        <a:pt x="11507" y="93005"/>
                        <a:pt x="6942" y="84541"/>
                      </a:cubicBezTo>
                      <a:cubicBezTo>
                        <a:pt x="2377" y="76078"/>
                        <a:pt x="0" y="66473"/>
                        <a:pt x="0" y="55727"/>
                      </a:cubicBezTo>
                      <a:cubicBezTo>
                        <a:pt x="0" y="44981"/>
                        <a:pt x="2377" y="35376"/>
                        <a:pt x="6942" y="26912"/>
                      </a:cubicBezTo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7" name="Frihåndsform: figur 406">
                  <a:extLst>
                    <a:ext uri="{FF2B5EF4-FFF2-40B4-BE49-F238E27FC236}">
                      <a16:creationId xmlns:a16="http://schemas.microsoft.com/office/drawing/2014/main" id="{6BFC6982-B580-478A-BDF9-930752D81DDF}"/>
                    </a:ext>
                  </a:extLst>
                </p:cNvPr>
                <p:cNvSpPr/>
                <p:nvPr/>
              </p:nvSpPr>
              <p:spPr>
                <a:xfrm>
                  <a:off x="10632540" y="883069"/>
                  <a:ext cx="134276" cy="108410"/>
                </a:xfrm>
                <a:custGeom>
                  <a:avLst/>
                  <a:gdLst>
                    <a:gd name="connsiteX0" fmla="*/ 32048 w 134276"/>
                    <a:gd name="connsiteY0" fmla="*/ 24155 h 108410"/>
                    <a:gd name="connsiteX1" fmla="*/ 25676 w 134276"/>
                    <a:gd name="connsiteY1" fmla="*/ 108315 h 108410"/>
                    <a:gd name="connsiteX2" fmla="*/ 0 w 134276"/>
                    <a:gd name="connsiteY2" fmla="*/ 108315 h 108410"/>
                    <a:gd name="connsiteX3" fmla="*/ 5611 w 134276"/>
                    <a:gd name="connsiteY3" fmla="*/ 49070 h 108410"/>
                    <a:gd name="connsiteX4" fmla="*/ 12838 w 134276"/>
                    <a:gd name="connsiteY4" fmla="*/ 0 h 108410"/>
                    <a:gd name="connsiteX5" fmla="*/ 46693 w 134276"/>
                    <a:gd name="connsiteY5" fmla="*/ 0 h 108410"/>
                    <a:gd name="connsiteX6" fmla="*/ 67138 w 134276"/>
                    <a:gd name="connsiteY6" fmla="*/ 73415 h 108410"/>
                    <a:gd name="connsiteX7" fmla="*/ 86919 w 134276"/>
                    <a:gd name="connsiteY7" fmla="*/ 0 h 108410"/>
                    <a:gd name="connsiteX8" fmla="*/ 120773 w 134276"/>
                    <a:gd name="connsiteY8" fmla="*/ 0 h 108410"/>
                    <a:gd name="connsiteX9" fmla="*/ 128000 w 134276"/>
                    <a:gd name="connsiteY9" fmla="*/ 49926 h 108410"/>
                    <a:gd name="connsiteX10" fmla="*/ 134277 w 134276"/>
                    <a:gd name="connsiteY10" fmla="*/ 108410 h 108410"/>
                    <a:gd name="connsiteX11" fmla="*/ 108220 w 134276"/>
                    <a:gd name="connsiteY11" fmla="*/ 108410 h 108410"/>
                    <a:gd name="connsiteX12" fmla="*/ 104797 w 134276"/>
                    <a:gd name="connsiteY12" fmla="*/ 64190 h 108410"/>
                    <a:gd name="connsiteX13" fmla="*/ 100327 w 134276"/>
                    <a:gd name="connsiteY13" fmla="*/ 24535 h 108410"/>
                    <a:gd name="connsiteX14" fmla="*/ 79691 w 134276"/>
                    <a:gd name="connsiteY14" fmla="*/ 98520 h 108410"/>
                    <a:gd name="connsiteX15" fmla="*/ 53635 w 134276"/>
                    <a:gd name="connsiteY15" fmla="*/ 98520 h 108410"/>
                    <a:gd name="connsiteX16" fmla="*/ 32048 w 134276"/>
                    <a:gd name="connsiteY16" fmla="*/ 2415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276" h="108410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611" y="49070"/>
                      </a:cubicBezTo>
                      <a:cubicBezTo>
                        <a:pt x="8273" y="27388"/>
                        <a:pt x="10651" y="11031"/>
                        <a:pt x="12838" y="0"/>
                      </a:cubicBezTo>
                      <a:lnTo>
                        <a:pt x="46693" y="0"/>
                      </a:lnTo>
                      <a:lnTo>
                        <a:pt x="67138" y="73415"/>
                      </a:lnTo>
                      <a:lnTo>
                        <a:pt x="86919" y="0"/>
                      </a:lnTo>
                      <a:lnTo>
                        <a:pt x="120773" y="0"/>
                      </a:lnTo>
                      <a:cubicBezTo>
                        <a:pt x="123055" y="12743"/>
                        <a:pt x="125433" y="29385"/>
                        <a:pt x="128000" y="49926"/>
                      </a:cubicBezTo>
                      <a:cubicBezTo>
                        <a:pt x="130568" y="70562"/>
                        <a:pt x="132660" y="89962"/>
                        <a:pt x="134277" y="108410"/>
                      </a:cubicBezTo>
                      <a:lnTo>
                        <a:pt x="108220" y="108410"/>
                      </a:lnTo>
                      <a:cubicBezTo>
                        <a:pt x="107079" y="91769"/>
                        <a:pt x="105938" y="77028"/>
                        <a:pt x="104797" y="64190"/>
                      </a:cubicBezTo>
                      <a:cubicBezTo>
                        <a:pt x="103656" y="51352"/>
                        <a:pt x="102134" y="38134"/>
                        <a:pt x="100327" y="24535"/>
                      </a:cubicBezTo>
                      <a:lnTo>
                        <a:pt x="79691" y="98520"/>
                      </a:lnTo>
                      <a:lnTo>
                        <a:pt x="53635" y="98520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8" name="Frihåndsform: figur 407">
                  <a:extLst>
                    <a:ext uri="{FF2B5EF4-FFF2-40B4-BE49-F238E27FC236}">
                      <a16:creationId xmlns:a16="http://schemas.microsoft.com/office/drawing/2014/main" id="{E4CAE7F7-4585-4F20-9ED7-14875DA0552B}"/>
                    </a:ext>
                  </a:extLst>
                </p:cNvPr>
                <p:cNvSpPr/>
                <p:nvPr/>
              </p:nvSpPr>
              <p:spPr>
                <a:xfrm>
                  <a:off x="10781176" y="883069"/>
                  <a:ext cx="134371" cy="108410"/>
                </a:xfrm>
                <a:custGeom>
                  <a:avLst/>
                  <a:gdLst>
                    <a:gd name="connsiteX0" fmla="*/ 32048 w 134371"/>
                    <a:gd name="connsiteY0" fmla="*/ 24155 h 108410"/>
                    <a:gd name="connsiteX1" fmla="*/ 25676 w 134371"/>
                    <a:gd name="connsiteY1" fmla="*/ 108315 h 108410"/>
                    <a:gd name="connsiteX2" fmla="*/ 0 w 134371"/>
                    <a:gd name="connsiteY2" fmla="*/ 108315 h 108410"/>
                    <a:gd name="connsiteX3" fmla="*/ 5611 w 134371"/>
                    <a:gd name="connsiteY3" fmla="*/ 49070 h 108410"/>
                    <a:gd name="connsiteX4" fmla="*/ 12838 w 134371"/>
                    <a:gd name="connsiteY4" fmla="*/ 0 h 108410"/>
                    <a:gd name="connsiteX5" fmla="*/ 46788 w 134371"/>
                    <a:gd name="connsiteY5" fmla="*/ 0 h 108410"/>
                    <a:gd name="connsiteX6" fmla="*/ 67233 w 134371"/>
                    <a:gd name="connsiteY6" fmla="*/ 73415 h 108410"/>
                    <a:gd name="connsiteX7" fmla="*/ 87014 w 134371"/>
                    <a:gd name="connsiteY7" fmla="*/ 0 h 108410"/>
                    <a:gd name="connsiteX8" fmla="*/ 120868 w 134371"/>
                    <a:gd name="connsiteY8" fmla="*/ 0 h 108410"/>
                    <a:gd name="connsiteX9" fmla="*/ 128095 w 134371"/>
                    <a:gd name="connsiteY9" fmla="*/ 49926 h 108410"/>
                    <a:gd name="connsiteX10" fmla="*/ 134372 w 134371"/>
                    <a:gd name="connsiteY10" fmla="*/ 108410 h 108410"/>
                    <a:gd name="connsiteX11" fmla="*/ 108315 w 134371"/>
                    <a:gd name="connsiteY11" fmla="*/ 108410 h 108410"/>
                    <a:gd name="connsiteX12" fmla="*/ 104892 w 134371"/>
                    <a:gd name="connsiteY12" fmla="*/ 64190 h 108410"/>
                    <a:gd name="connsiteX13" fmla="*/ 100422 w 134371"/>
                    <a:gd name="connsiteY13" fmla="*/ 24535 h 108410"/>
                    <a:gd name="connsiteX14" fmla="*/ 79786 w 134371"/>
                    <a:gd name="connsiteY14" fmla="*/ 98520 h 108410"/>
                    <a:gd name="connsiteX15" fmla="*/ 53730 w 134371"/>
                    <a:gd name="connsiteY15" fmla="*/ 98520 h 108410"/>
                    <a:gd name="connsiteX16" fmla="*/ 32048 w 134371"/>
                    <a:gd name="connsiteY16" fmla="*/ 2415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371" h="108410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611" y="49070"/>
                      </a:cubicBezTo>
                      <a:cubicBezTo>
                        <a:pt x="8273" y="27388"/>
                        <a:pt x="10651" y="11031"/>
                        <a:pt x="12838" y="0"/>
                      </a:cubicBezTo>
                      <a:lnTo>
                        <a:pt x="46788" y="0"/>
                      </a:lnTo>
                      <a:lnTo>
                        <a:pt x="67233" y="73415"/>
                      </a:lnTo>
                      <a:lnTo>
                        <a:pt x="87014" y="0"/>
                      </a:lnTo>
                      <a:lnTo>
                        <a:pt x="120868" y="0"/>
                      </a:lnTo>
                      <a:cubicBezTo>
                        <a:pt x="123150" y="12743"/>
                        <a:pt x="125528" y="29385"/>
                        <a:pt x="128095" y="49926"/>
                      </a:cubicBezTo>
                      <a:cubicBezTo>
                        <a:pt x="130663" y="70562"/>
                        <a:pt x="132755" y="89962"/>
                        <a:pt x="134372" y="108410"/>
                      </a:cubicBezTo>
                      <a:lnTo>
                        <a:pt x="108315" y="108410"/>
                      </a:lnTo>
                      <a:cubicBezTo>
                        <a:pt x="107174" y="91769"/>
                        <a:pt x="106033" y="77028"/>
                        <a:pt x="104892" y="64190"/>
                      </a:cubicBezTo>
                      <a:cubicBezTo>
                        <a:pt x="103751" y="51352"/>
                        <a:pt x="102229" y="38134"/>
                        <a:pt x="100422" y="24535"/>
                      </a:cubicBezTo>
                      <a:lnTo>
                        <a:pt x="79786" y="98520"/>
                      </a:lnTo>
                      <a:lnTo>
                        <a:pt x="53730" y="98520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9" name="Frihåndsform: figur 408">
                  <a:extLst>
                    <a:ext uri="{FF2B5EF4-FFF2-40B4-BE49-F238E27FC236}">
                      <a16:creationId xmlns:a16="http://schemas.microsoft.com/office/drawing/2014/main" id="{BA843EF2-172F-4898-B4D3-7391FD642966}"/>
                    </a:ext>
                  </a:extLst>
                </p:cNvPr>
                <p:cNvSpPr/>
                <p:nvPr/>
              </p:nvSpPr>
              <p:spPr>
                <a:xfrm>
                  <a:off x="10931144" y="883069"/>
                  <a:ext cx="89200" cy="109932"/>
                </a:xfrm>
                <a:custGeom>
                  <a:avLst/>
                  <a:gdLst>
                    <a:gd name="connsiteX0" fmla="*/ 89201 w 89200"/>
                    <a:gd name="connsiteY0" fmla="*/ 0 h 109932"/>
                    <a:gd name="connsiteX1" fmla="*/ 89201 w 89200"/>
                    <a:gd name="connsiteY1" fmla="*/ 65997 h 109932"/>
                    <a:gd name="connsiteX2" fmla="*/ 83875 w 89200"/>
                    <a:gd name="connsiteY2" fmla="*/ 89201 h 109932"/>
                    <a:gd name="connsiteX3" fmla="*/ 68470 w 89200"/>
                    <a:gd name="connsiteY3" fmla="*/ 104511 h 109932"/>
                    <a:gd name="connsiteX4" fmla="*/ 44600 w 89200"/>
                    <a:gd name="connsiteY4" fmla="*/ 109932 h 109932"/>
                    <a:gd name="connsiteX5" fmla="*/ 20731 w 89200"/>
                    <a:gd name="connsiteY5" fmla="*/ 104511 h 109932"/>
                    <a:gd name="connsiteX6" fmla="*/ 5325 w 89200"/>
                    <a:gd name="connsiteY6" fmla="*/ 89201 h 109932"/>
                    <a:gd name="connsiteX7" fmla="*/ 0 w 89200"/>
                    <a:gd name="connsiteY7" fmla="*/ 65997 h 109932"/>
                    <a:gd name="connsiteX8" fmla="*/ 0 w 89200"/>
                    <a:gd name="connsiteY8" fmla="*/ 0 h 109932"/>
                    <a:gd name="connsiteX9" fmla="*/ 23204 w 89200"/>
                    <a:gd name="connsiteY9" fmla="*/ 0 h 109932"/>
                    <a:gd name="connsiteX10" fmla="*/ 23204 w 89200"/>
                    <a:gd name="connsiteY10" fmla="*/ 62954 h 109932"/>
                    <a:gd name="connsiteX11" fmla="*/ 28814 w 89200"/>
                    <a:gd name="connsiteY11" fmla="*/ 82259 h 109932"/>
                    <a:gd name="connsiteX12" fmla="*/ 45076 w 89200"/>
                    <a:gd name="connsiteY12" fmla="*/ 89011 h 109932"/>
                    <a:gd name="connsiteX13" fmla="*/ 61337 w 89200"/>
                    <a:gd name="connsiteY13" fmla="*/ 82259 h 109932"/>
                    <a:gd name="connsiteX14" fmla="*/ 66948 w 89200"/>
                    <a:gd name="connsiteY14" fmla="*/ 62954 h 109932"/>
                    <a:gd name="connsiteX15" fmla="*/ 66948 w 89200"/>
                    <a:gd name="connsiteY15" fmla="*/ 0 h 109932"/>
                    <a:gd name="connsiteX16" fmla="*/ 89201 w 89200"/>
                    <a:gd name="connsiteY16" fmla="*/ 0 h 109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9200" h="109932">
                      <a:moveTo>
                        <a:pt x="89201" y="0"/>
                      </a:moveTo>
                      <a:lnTo>
                        <a:pt x="89201" y="65997"/>
                      </a:lnTo>
                      <a:cubicBezTo>
                        <a:pt x="89201" y="74841"/>
                        <a:pt x="87394" y="82639"/>
                        <a:pt x="83875" y="89201"/>
                      </a:cubicBezTo>
                      <a:cubicBezTo>
                        <a:pt x="80262" y="95763"/>
                        <a:pt x="75127" y="100898"/>
                        <a:pt x="68470" y="104511"/>
                      </a:cubicBezTo>
                      <a:cubicBezTo>
                        <a:pt x="61718" y="108125"/>
                        <a:pt x="53825" y="109932"/>
                        <a:pt x="44600" y="109932"/>
                      </a:cubicBezTo>
                      <a:cubicBezTo>
                        <a:pt x="35376" y="109932"/>
                        <a:pt x="27483" y="108125"/>
                        <a:pt x="20731" y="104511"/>
                      </a:cubicBezTo>
                      <a:cubicBezTo>
                        <a:pt x="14074" y="100898"/>
                        <a:pt x="8939" y="95763"/>
                        <a:pt x="5325" y="89201"/>
                      </a:cubicBezTo>
                      <a:cubicBezTo>
                        <a:pt x="1807" y="82639"/>
                        <a:pt x="0" y="74841"/>
                        <a:pt x="0" y="65997"/>
                      </a:cubicBezTo>
                      <a:lnTo>
                        <a:pt x="0" y="0"/>
                      </a:lnTo>
                      <a:lnTo>
                        <a:pt x="23204" y="0"/>
                      </a:lnTo>
                      <a:lnTo>
                        <a:pt x="23204" y="62954"/>
                      </a:lnTo>
                      <a:cubicBezTo>
                        <a:pt x="23204" y="71323"/>
                        <a:pt x="25010" y="77789"/>
                        <a:pt x="28814" y="82259"/>
                      </a:cubicBezTo>
                      <a:cubicBezTo>
                        <a:pt x="32523" y="86728"/>
                        <a:pt x="37944" y="89011"/>
                        <a:pt x="45076" y="89011"/>
                      </a:cubicBezTo>
                      <a:cubicBezTo>
                        <a:pt x="52208" y="89011"/>
                        <a:pt x="57629" y="86728"/>
                        <a:pt x="61337" y="82259"/>
                      </a:cubicBezTo>
                      <a:cubicBezTo>
                        <a:pt x="65046" y="77789"/>
                        <a:pt x="66948" y="71323"/>
                        <a:pt x="66948" y="62954"/>
                      </a:cubicBezTo>
                      <a:lnTo>
                        <a:pt x="66948" y="0"/>
                      </a:lnTo>
                      <a:lnTo>
                        <a:pt x="89201" y="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10" name="Frihåndsform: figur 409">
                  <a:extLst>
                    <a:ext uri="{FF2B5EF4-FFF2-40B4-BE49-F238E27FC236}">
                      <a16:creationId xmlns:a16="http://schemas.microsoft.com/office/drawing/2014/main" id="{2AA6271F-166E-441F-8613-271000EB9750}"/>
                    </a:ext>
                  </a:extLst>
                </p:cNvPr>
                <p:cNvSpPr/>
                <p:nvPr/>
              </p:nvSpPr>
              <p:spPr>
                <a:xfrm>
                  <a:off x="11037082" y="882974"/>
                  <a:ext cx="92909" cy="108410"/>
                </a:xfrm>
                <a:custGeom>
                  <a:avLst/>
                  <a:gdLst>
                    <a:gd name="connsiteX0" fmla="*/ 69801 w 92909"/>
                    <a:gd name="connsiteY0" fmla="*/ 108410 h 108410"/>
                    <a:gd name="connsiteX1" fmla="*/ 21016 w 92909"/>
                    <a:gd name="connsiteY1" fmla="*/ 34901 h 108410"/>
                    <a:gd name="connsiteX2" fmla="*/ 21016 w 92909"/>
                    <a:gd name="connsiteY2" fmla="*/ 108410 h 108410"/>
                    <a:gd name="connsiteX3" fmla="*/ 0 w 92909"/>
                    <a:gd name="connsiteY3" fmla="*/ 108410 h 108410"/>
                    <a:gd name="connsiteX4" fmla="*/ 0 w 92909"/>
                    <a:gd name="connsiteY4" fmla="*/ 0 h 108410"/>
                    <a:gd name="connsiteX5" fmla="*/ 23869 w 92909"/>
                    <a:gd name="connsiteY5" fmla="*/ 0 h 108410"/>
                    <a:gd name="connsiteX6" fmla="*/ 52208 w 92909"/>
                    <a:gd name="connsiteY6" fmla="*/ 37088 h 108410"/>
                    <a:gd name="connsiteX7" fmla="*/ 71893 w 92909"/>
                    <a:gd name="connsiteY7" fmla="*/ 67994 h 108410"/>
                    <a:gd name="connsiteX8" fmla="*/ 71893 w 92909"/>
                    <a:gd name="connsiteY8" fmla="*/ 0 h 108410"/>
                    <a:gd name="connsiteX9" fmla="*/ 92910 w 92909"/>
                    <a:gd name="connsiteY9" fmla="*/ 0 h 108410"/>
                    <a:gd name="connsiteX10" fmla="*/ 92910 w 92909"/>
                    <a:gd name="connsiteY10" fmla="*/ 108410 h 108410"/>
                    <a:gd name="connsiteX11" fmla="*/ 69801 w 92909"/>
                    <a:gd name="connsiteY11" fmla="*/ 10841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909" h="108410">
                      <a:moveTo>
                        <a:pt x="69801" y="108410"/>
                      </a:moveTo>
                      <a:cubicBezTo>
                        <a:pt x="55251" y="82069"/>
                        <a:pt x="38990" y="57534"/>
                        <a:pt x="21016" y="34901"/>
                      </a:cubicBezTo>
                      <a:lnTo>
                        <a:pt x="21016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869" y="0"/>
                      </a:lnTo>
                      <a:cubicBezTo>
                        <a:pt x="35091" y="13884"/>
                        <a:pt x="44600" y="26152"/>
                        <a:pt x="52208" y="37088"/>
                      </a:cubicBezTo>
                      <a:cubicBezTo>
                        <a:pt x="59816" y="47929"/>
                        <a:pt x="66378" y="58294"/>
                        <a:pt x="71893" y="67994"/>
                      </a:cubicBezTo>
                      <a:lnTo>
                        <a:pt x="71893" y="0"/>
                      </a:lnTo>
                      <a:lnTo>
                        <a:pt x="92910" y="0"/>
                      </a:lnTo>
                      <a:lnTo>
                        <a:pt x="92910" y="108410"/>
                      </a:lnTo>
                      <a:lnTo>
                        <a:pt x="69801" y="108410"/>
                      </a:lnTo>
                      <a:close/>
                    </a:path>
                  </a:pathLst>
                </a:custGeom>
                <a:solidFill>
                  <a:srgbClr val="12110C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0" name="Frihåndsform: figur 289">
                <a:extLst>
                  <a:ext uri="{FF2B5EF4-FFF2-40B4-BE49-F238E27FC236}">
                    <a16:creationId xmlns:a16="http://schemas.microsoft.com/office/drawing/2014/main" id="{EC2FE10C-266F-4919-8684-951529C76F3F}"/>
                  </a:ext>
                </a:extLst>
              </p:cNvPr>
              <p:cNvSpPr/>
              <p:nvPr/>
            </p:nvSpPr>
            <p:spPr>
              <a:xfrm>
                <a:off x="11146348" y="883069"/>
                <a:ext cx="70847" cy="108315"/>
              </a:xfrm>
              <a:custGeom>
                <a:avLst/>
                <a:gdLst>
                  <a:gd name="connsiteX0" fmla="*/ 0 w 70847"/>
                  <a:gd name="connsiteY0" fmla="*/ 0 h 108315"/>
                  <a:gd name="connsiteX1" fmla="*/ 0 w 70847"/>
                  <a:gd name="connsiteY1" fmla="*/ 108315 h 108315"/>
                  <a:gd name="connsiteX2" fmla="*/ 70847 w 70847"/>
                  <a:gd name="connsiteY2" fmla="*/ 108315 h 108315"/>
                  <a:gd name="connsiteX3" fmla="*/ 70847 w 70847"/>
                  <a:gd name="connsiteY3" fmla="*/ 88060 h 108315"/>
                  <a:gd name="connsiteX4" fmla="*/ 23204 w 70847"/>
                  <a:gd name="connsiteY4" fmla="*/ 88060 h 108315"/>
                  <a:gd name="connsiteX5" fmla="*/ 23204 w 70847"/>
                  <a:gd name="connsiteY5" fmla="*/ 63620 h 108315"/>
                  <a:gd name="connsiteX6" fmla="*/ 64951 w 70847"/>
                  <a:gd name="connsiteY6" fmla="*/ 63620 h 108315"/>
                  <a:gd name="connsiteX7" fmla="*/ 64951 w 70847"/>
                  <a:gd name="connsiteY7" fmla="*/ 43174 h 108315"/>
                  <a:gd name="connsiteX8" fmla="*/ 23204 w 70847"/>
                  <a:gd name="connsiteY8" fmla="*/ 43174 h 108315"/>
                  <a:gd name="connsiteX9" fmla="*/ 23204 w 70847"/>
                  <a:gd name="connsiteY9" fmla="*/ 20256 h 108315"/>
                  <a:gd name="connsiteX10" fmla="*/ 70847 w 70847"/>
                  <a:gd name="connsiteY10" fmla="*/ 20256 h 108315"/>
                  <a:gd name="connsiteX11" fmla="*/ 70847 w 70847"/>
                  <a:gd name="connsiteY11" fmla="*/ 0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47" h="108315">
                    <a:moveTo>
                      <a:pt x="0" y="0"/>
                    </a:moveTo>
                    <a:lnTo>
                      <a:pt x="0" y="108315"/>
                    </a:lnTo>
                    <a:lnTo>
                      <a:pt x="70847" y="108315"/>
                    </a:lnTo>
                    <a:lnTo>
                      <a:pt x="70847" y="88060"/>
                    </a:lnTo>
                    <a:lnTo>
                      <a:pt x="23204" y="88060"/>
                    </a:lnTo>
                    <a:lnTo>
                      <a:pt x="23204" y="63620"/>
                    </a:lnTo>
                    <a:lnTo>
                      <a:pt x="64951" y="63620"/>
                    </a:lnTo>
                    <a:lnTo>
                      <a:pt x="64951" y="43174"/>
                    </a:lnTo>
                    <a:lnTo>
                      <a:pt x="23204" y="43174"/>
                    </a:lnTo>
                    <a:lnTo>
                      <a:pt x="23204" y="20256"/>
                    </a:lnTo>
                    <a:lnTo>
                      <a:pt x="70847" y="20256"/>
                    </a:lnTo>
                    <a:lnTo>
                      <a:pt x="70847" y="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291" name="dasdasda">
                <a:extLst>
                  <a:ext uri="{FF2B5EF4-FFF2-40B4-BE49-F238E27FC236}">
                    <a16:creationId xmlns:a16="http://schemas.microsoft.com/office/drawing/2014/main" id="{00DD2079-2898-4F58-B10B-F60B193443D0}"/>
                  </a:ext>
                </a:extLst>
              </p:cNvPr>
              <p:cNvGrpSpPr/>
              <p:nvPr/>
            </p:nvGrpSpPr>
            <p:grpSpPr>
              <a:xfrm>
                <a:off x="10053875" y="625546"/>
                <a:ext cx="302883" cy="440298"/>
                <a:chOff x="10053875" y="625546"/>
                <a:chExt cx="302883" cy="440298"/>
              </a:xfrm>
            </p:grpSpPr>
            <p:sp>
              <p:nvSpPr>
                <p:cNvPr id="398" name="Frihåndsform: figur 397">
                  <a:extLst>
                    <a:ext uri="{FF2B5EF4-FFF2-40B4-BE49-F238E27FC236}">
                      <a16:creationId xmlns:a16="http://schemas.microsoft.com/office/drawing/2014/main" id="{60554590-9FE6-48EE-8BD1-CEF3F4691945}"/>
                    </a:ext>
                  </a:extLst>
                </p:cNvPr>
                <p:cNvSpPr/>
                <p:nvPr/>
              </p:nvSpPr>
              <p:spPr>
                <a:xfrm>
                  <a:off x="10053875" y="915687"/>
                  <a:ext cx="302883" cy="150158"/>
                </a:xfrm>
                <a:custGeom>
                  <a:avLst/>
                  <a:gdLst>
                    <a:gd name="connsiteX0" fmla="*/ 151489 w 302883"/>
                    <a:gd name="connsiteY0" fmla="*/ 150158 h 150158"/>
                    <a:gd name="connsiteX1" fmla="*/ 224904 w 302883"/>
                    <a:gd name="connsiteY1" fmla="*/ 132375 h 150158"/>
                    <a:gd name="connsiteX2" fmla="*/ 268268 w 302883"/>
                    <a:gd name="connsiteY2" fmla="*/ 95858 h 150158"/>
                    <a:gd name="connsiteX3" fmla="*/ 302884 w 302883"/>
                    <a:gd name="connsiteY3" fmla="*/ 0 h 150158"/>
                    <a:gd name="connsiteX4" fmla="*/ 293944 w 302883"/>
                    <a:gd name="connsiteY4" fmla="*/ 0 h 150158"/>
                    <a:gd name="connsiteX5" fmla="*/ 293659 w 302883"/>
                    <a:gd name="connsiteY5" fmla="*/ 8844 h 150158"/>
                    <a:gd name="connsiteX6" fmla="*/ 287763 w 302883"/>
                    <a:gd name="connsiteY6" fmla="*/ 8939 h 150158"/>
                    <a:gd name="connsiteX7" fmla="*/ 288144 w 302883"/>
                    <a:gd name="connsiteY7" fmla="*/ 0 h 150158"/>
                    <a:gd name="connsiteX8" fmla="*/ 281011 w 302883"/>
                    <a:gd name="connsiteY8" fmla="*/ 0 h 150158"/>
                    <a:gd name="connsiteX9" fmla="*/ 251246 w 302883"/>
                    <a:gd name="connsiteY9" fmla="*/ 82164 h 150158"/>
                    <a:gd name="connsiteX10" fmla="*/ 151489 w 302883"/>
                    <a:gd name="connsiteY10" fmla="*/ 128286 h 150158"/>
                    <a:gd name="connsiteX11" fmla="*/ 51733 w 302883"/>
                    <a:gd name="connsiteY11" fmla="*/ 82164 h 150158"/>
                    <a:gd name="connsiteX12" fmla="*/ 21872 w 302883"/>
                    <a:gd name="connsiteY12" fmla="*/ 0 h 150158"/>
                    <a:gd name="connsiteX13" fmla="*/ 14835 w 302883"/>
                    <a:gd name="connsiteY13" fmla="*/ 0 h 150158"/>
                    <a:gd name="connsiteX14" fmla="*/ 15120 w 302883"/>
                    <a:gd name="connsiteY14" fmla="*/ 8939 h 150158"/>
                    <a:gd name="connsiteX15" fmla="*/ 9224 w 302883"/>
                    <a:gd name="connsiteY15" fmla="*/ 8844 h 150158"/>
                    <a:gd name="connsiteX16" fmla="*/ 8939 w 302883"/>
                    <a:gd name="connsiteY16" fmla="*/ 0 h 150158"/>
                    <a:gd name="connsiteX17" fmla="*/ 0 w 302883"/>
                    <a:gd name="connsiteY17" fmla="*/ 0 h 150158"/>
                    <a:gd name="connsiteX18" fmla="*/ 34615 w 302883"/>
                    <a:gd name="connsiteY18" fmla="*/ 95858 h 150158"/>
                    <a:gd name="connsiteX19" fmla="*/ 77884 w 302883"/>
                    <a:gd name="connsiteY19" fmla="*/ 132375 h 150158"/>
                    <a:gd name="connsiteX20" fmla="*/ 151489 w 302883"/>
                    <a:gd name="connsiteY20" fmla="*/ 150158 h 150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02883" h="150158">
                      <a:moveTo>
                        <a:pt x="151489" y="150158"/>
                      </a:moveTo>
                      <a:cubicBezTo>
                        <a:pt x="178497" y="150158"/>
                        <a:pt x="203222" y="144167"/>
                        <a:pt x="224904" y="132375"/>
                      </a:cubicBezTo>
                      <a:cubicBezTo>
                        <a:pt x="241546" y="123246"/>
                        <a:pt x="256096" y="111073"/>
                        <a:pt x="268268" y="95858"/>
                      </a:cubicBezTo>
                      <a:cubicBezTo>
                        <a:pt x="289950" y="68755"/>
                        <a:pt x="302884" y="32904"/>
                        <a:pt x="302884" y="0"/>
                      </a:cubicBezTo>
                      <a:lnTo>
                        <a:pt x="293944" y="0"/>
                      </a:lnTo>
                      <a:cubicBezTo>
                        <a:pt x="293944" y="2948"/>
                        <a:pt x="293849" y="5896"/>
                        <a:pt x="293659" y="8844"/>
                      </a:cubicBezTo>
                      <a:lnTo>
                        <a:pt x="287763" y="8939"/>
                      </a:lnTo>
                      <a:cubicBezTo>
                        <a:pt x="287953" y="5991"/>
                        <a:pt x="288144" y="2948"/>
                        <a:pt x="288144" y="0"/>
                      </a:cubicBezTo>
                      <a:lnTo>
                        <a:pt x="281011" y="0"/>
                      </a:lnTo>
                      <a:cubicBezTo>
                        <a:pt x="281011" y="28054"/>
                        <a:pt x="269885" y="58770"/>
                        <a:pt x="251246" y="82164"/>
                      </a:cubicBezTo>
                      <a:cubicBezTo>
                        <a:pt x="234414" y="103180"/>
                        <a:pt x="203412" y="128286"/>
                        <a:pt x="151489" y="128286"/>
                      </a:cubicBezTo>
                      <a:cubicBezTo>
                        <a:pt x="99566" y="128286"/>
                        <a:pt x="68565" y="103180"/>
                        <a:pt x="51733" y="82164"/>
                      </a:cubicBezTo>
                      <a:cubicBezTo>
                        <a:pt x="33094" y="58865"/>
                        <a:pt x="21872" y="28149"/>
                        <a:pt x="21872" y="0"/>
                      </a:cubicBezTo>
                      <a:lnTo>
                        <a:pt x="14835" y="0"/>
                      </a:lnTo>
                      <a:cubicBezTo>
                        <a:pt x="14835" y="2948"/>
                        <a:pt x="14930" y="5896"/>
                        <a:pt x="15120" y="8939"/>
                      </a:cubicBezTo>
                      <a:lnTo>
                        <a:pt x="9224" y="8844"/>
                      </a:lnTo>
                      <a:cubicBezTo>
                        <a:pt x="9034" y="5896"/>
                        <a:pt x="8939" y="2948"/>
                        <a:pt x="8939" y="0"/>
                      </a:cubicBezTo>
                      <a:lnTo>
                        <a:pt x="0" y="0"/>
                      </a:lnTo>
                      <a:cubicBezTo>
                        <a:pt x="0" y="32904"/>
                        <a:pt x="12933" y="68755"/>
                        <a:pt x="34615" y="95858"/>
                      </a:cubicBezTo>
                      <a:cubicBezTo>
                        <a:pt x="46693" y="110978"/>
                        <a:pt x="61337" y="123246"/>
                        <a:pt x="77884" y="132375"/>
                      </a:cubicBezTo>
                      <a:cubicBezTo>
                        <a:pt x="99662" y="144072"/>
                        <a:pt x="124482" y="150158"/>
                        <a:pt x="151489" y="150158"/>
                      </a:cubicBezTo>
                    </a:path>
                  </a:pathLst>
                </a:custGeom>
                <a:solidFill>
                  <a:srgbClr val="0062AE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9" name="Frihåndsform: figur 398">
                  <a:extLst>
                    <a:ext uri="{FF2B5EF4-FFF2-40B4-BE49-F238E27FC236}">
                      <a16:creationId xmlns:a16="http://schemas.microsoft.com/office/drawing/2014/main" id="{DD95A39A-6A10-4E5E-B96C-08332E499C80}"/>
                    </a:ext>
                  </a:extLst>
                </p:cNvPr>
                <p:cNvSpPr/>
                <p:nvPr/>
              </p:nvSpPr>
              <p:spPr>
                <a:xfrm>
                  <a:off x="10086113" y="625546"/>
                  <a:ext cx="237932" cy="408436"/>
                </a:xfrm>
                <a:custGeom>
                  <a:avLst/>
                  <a:gdLst>
                    <a:gd name="connsiteX0" fmla="*/ 209784 w 237932"/>
                    <a:gd name="connsiteY0" fmla="*/ 117350 h 408436"/>
                    <a:gd name="connsiteX1" fmla="*/ 237932 w 237932"/>
                    <a:gd name="connsiteY1" fmla="*/ 117350 h 408436"/>
                    <a:gd name="connsiteX2" fmla="*/ 237932 w 237932"/>
                    <a:gd name="connsiteY2" fmla="*/ 290426 h 408436"/>
                    <a:gd name="connsiteX3" fmla="*/ 190574 w 237932"/>
                    <a:gd name="connsiteY3" fmla="*/ 385428 h 408436"/>
                    <a:gd name="connsiteX4" fmla="*/ 46122 w 237932"/>
                    <a:gd name="connsiteY4" fmla="*/ 384477 h 408436"/>
                    <a:gd name="connsiteX5" fmla="*/ 0 w 237932"/>
                    <a:gd name="connsiteY5" fmla="*/ 290521 h 408436"/>
                    <a:gd name="connsiteX6" fmla="*/ 0 w 237932"/>
                    <a:gd name="connsiteY6" fmla="*/ 117445 h 408436"/>
                    <a:gd name="connsiteX7" fmla="*/ 27198 w 237932"/>
                    <a:gd name="connsiteY7" fmla="*/ 117445 h 408436"/>
                    <a:gd name="connsiteX8" fmla="*/ 24725 w 237932"/>
                    <a:gd name="connsiteY8" fmla="*/ 108696 h 408436"/>
                    <a:gd name="connsiteX9" fmla="*/ 24535 w 237932"/>
                    <a:gd name="connsiteY9" fmla="*/ 107840 h 408436"/>
                    <a:gd name="connsiteX10" fmla="*/ 24440 w 237932"/>
                    <a:gd name="connsiteY10" fmla="*/ 107650 h 408436"/>
                    <a:gd name="connsiteX11" fmla="*/ 25486 w 237932"/>
                    <a:gd name="connsiteY11" fmla="*/ 107079 h 408436"/>
                    <a:gd name="connsiteX12" fmla="*/ 25866 w 237932"/>
                    <a:gd name="connsiteY12" fmla="*/ 106889 h 408436"/>
                    <a:gd name="connsiteX13" fmla="*/ 28339 w 237932"/>
                    <a:gd name="connsiteY13" fmla="*/ 105653 h 408436"/>
                    <a:gd name="connsiteX14" fmla="*/ 26342 w 237932"/>
                    <a:gd name="connsiteY14" fmla="*/ 97569 h 408436"/>
                    <a:gd name="connsiteX15" fmla="*/ 26057 w 237932"/>
                    <a:gd name="connsiteY15" fmla="*/ 97760 h 408436"/>
                    <a:gd name="connsiteX16" fmla="*/ 23679 w 237932"/>
                    <a:gd name="connsiteY16" fmla="*/ 98901 h 408436"/>
                    <a:gd name="connsiteX17" fmla="*/ 22823 w 237932"/>
                    <a:gd name="connsiteY17" fmla="*/ 99281 h 408436"/>
                    <a:gd name="connsiteX18" fmla="*/ 22538 w 237932"/>
                    <a:gd name="connsiteY18" fmla="*/ 98425 h 408436"/>
                    <a:gd name="connsiteX19" fmla="*/ 19875 w 237932"/>
                    <a:gd name="connsiteY19" fmla="*/ 88630 h 408436"/>
                    <a:gd name="connsiteX20" fmla="*/ 19685 w 237932"/>
                    <a:gd name="connsiteY20" fmla="*/ 88060 h 408436"/>
                    <a:gd name="connsiteX21" fmla="*/ 20256 w 237932"/>
                    <a:gd name="connsiteY21" fmla="*/ 87774 h 408436"/>
                    <a:gd name="connsiteX22" fmla="*/ 23299 w 237932"/>
                    <a:gd name="connsiteY22" fmla="*/ 86253 h 408436"/>
                    <a:gd name="connsiteX23" fmla="*/ 6467 w 237932"/>
                    <a:gd name="connsiteY23" fmla="*/ 23394 h 408436"/>
                    <a:gd name="connsiteX24" fmla="*/ 6276 w 237932"/>
                    <a:gd name="connsiteY24" fmla="*/ 22728 h 408436"/>
                    <a:gd name="connsiteX25" fmla="*/ 6942 w 237932"/>
                    <a:gd name="connsiteY25" fmla="*/ 22443 h 408436"/>
                    <a:gd name="connsiteX26" fmla="*/ 11507 w 237932"/>
                    <a:gd name="connsiteY26" fmla="*/ 20541 h 408436"/>
                    <a:gd name="connsiteX27" fmla="*/ 15501 w 237932"/>
                    <a:gd name="connsiteY27" fmla="*/ 18924 h 408436"/>
                    <a:gd name="connsiteX28" fmla="*/ 16071 w 237932"/>
                    <a:gd name="connsiteY28" fmla="*/ 18639 h 408436"/>
                    <a:gd name="connsiteX29" fmla="*/ 16927 w 237932"/>
                    <a:gd name="connsiteY29" fmla="*/ 18354 h 408436"/>
                    <a:gd name="connsiteX30" fmla="*/ 17117 w 237932"/>
                    <a:gd name="connsiteY30" fmla="*/ 19210 h 408436"/>
                    <a:gd name="connsiteX31" fmla="*/ 19210 w 237932"/>
                    <a:gd name="connsiteY31" fmla="*/ 27768 h 408436"/>
                    <a:gd name="connsiteX32" fmla="*/ 22918 w 237932"/>
                    <a:gd name="connsiteY32" fmla="*/ 26342 h 408436"/>
                    <a:gd name="connsiteX33" fmla="*/ 25581 w 237932"/>
                    <a:gd name="connsiteY33" fmla="*/ 25391 h 408436"/>
                    <a:gd name="connsiteX34" fmla="*/ 26912 w 237932"/>
                    <a:gd name="connsiteY34" fmla="*/ 25010 h 408436"/>
                    <a:gd name="connsiteX35" fmla="*/ 25010 w 237932"/>
                    <a:gd name="connsiteY35" fmla="*/ 16262 h 408436"/>
                    <a:gd name="connsiteX36" fmla="*/ 24820 w 237932"/>
                    <a:gd name="connsiteY36" fmla="*/ 15596 h 408436"/>
                    <a:gd name="connsiteX37" fmla="*/ 25486 w 237932"/>
                    <a:gd name="connsiteY37" fmla="*/ 15406 h 408436"/>
                    <a:gd name="connsiteX38" fmla="*/ 30241 w 237932"/>
                    <a:gd name="connsiteY38" fmla="*/ 13789 h 408436"/>
                    <a:gd name="connsiteX39" fmla="*/ 35091 w 237932"/>
                    <a:gd name="connsiteY39" fmla="*/ 12267 h 408436"/>
                    <a:gd name="connsiteX40" fmla="*/ 35852 w 237932"/>
                    <a:gd name="connsiteY40" fmla="*/ 12077 h 408436"/>
                    <a:gd name="connsiteX41" fmla="*/ 35947 w 237932"/>
                    <a:gd name="connsiteY41" fmla="*/ 12838 h 408436"/>
                    <a:gd name="connsiteX42" fmla="*/ 37658 w 237932"/>
                    <a:gd name="connsiteY42" fmla="*/ 21397 h 408436"/>
                    <a:gd name="connsiteX43" fmla="*/ 38990 w 237932"/>
                    <a:gd name="connsiteY43" fmla="*/ 21016 h 408436"/>
                    <a:gd name="connsiteX44" fmla="*/ 41557 w 237932"/>
                    <a:gd name="connsiteY44" fmla="*/ 20256 h 408436"/>
                    <a:gd name="connsiteX45" fmla="*/ 43745 w 237932"/>
                    <a:gd name="connsiteY45" fmla="*/ 19590 h 408436"/>
                    <a:gd name="connsiteX46" fmla="*/ 45551 w 237932"/>
                    <a:gd name="connsiteY46" fmla="*/ 19114 h 408436"/>
                    <a:gd name="connsiteX47" fmla="*/ 44030 w 237932"/>
                    <a:gd name="connsiteY47" fmla="*/ 10366 h 408436"/>
                    <a:gd name="connsiteX48" fmla="*/ 43840 w 237932"/>
                    <a:gd name="connsiteY48" fmla="*/ 9700 h 408436"/>
                    <a:gd name="connsiteX49" fmla="*/ 44505 w 237932"/>
                    <a:gd name="connsiteY49" fmla="*/ 9510 h 408436"/>
                    <a:gd name="connsiteX50" fmla="*/ 49355 w 237932"/>
                    <a:gd name="connsiteY50" fmla="*/ 8178 h 408436"/>
                    <a:gd name="connsiteX51" fmla="*/ 51733 w 237932"/>
                    <a:gd name="connsiteY51" fmla="*/ 7608 h 408436"/>
                    <a:gd name="connsiteX52" fmla="*/ 54205 w 237932"/>
                    <a:gd name="connsiteY52" fmla="*/ 7037 h 408436"/>
                    <a:gd name="connsiteX53" fmla="*/ 54966 w 237932"/>
                    <a:gd name="connsiteY53" fmla="*/ 6847 h 408436"/>
                    <a:gd name="connsiteX54" fmla="*/ 55156 w 237932"/>
                    <a:gd name="connsiteY54" fmla="*/ 7703 h 408436"/>
                    <a:gd name="connsiteX55" fmla="*/ 59245 w 237932"/>
                    <a:gd name="connsiteY55" fmla="*/ 35471 h 408436"/>
                    <a:gd name="connsiteX56" fmla="*/ 94716 w 237932"/>
                    <a:gd name="connsiteY56" fmla="*/ 29385 h 408436"/>
                    <a:gd name="connsiteX57" fmla="*/ 93195 w 237932"/>
                    <a:gd name="connsiteY57" fmla="*/ 1997 h 408436"/>
                    <a:gd name="connsiteX58" fmla="*/ 93100 w 237932"/>
                    <a:gd name="connsiteY58" fmla="*/ 1236 h 408436"/>
                    <a:gd name="connsiteX59" fmla="*/ 93861 w 237932"/>
                    <a:gd name="connsiteY59" fmla="*/ 1141 h 408436"/>
                    <a:gd name="connsiteX60" fmla="*/ 103846 w 237932"/>
                    <a:gd name="connsiteY60" fmla="*/ 475 h 408436"/>
                    <a:gd name="connsiteX61" fmla="*/ 104607 w 237932"/>
                    <a:gd name="connsiteY61" fmla="*/ 380 h 408436"/>
                    <a:gd name="connsiteX62" fmla="*/ 104702 w 237932"/>
                    <a:gd name="connsiteY62" fmla="*/ 1141 h 408436"/>
                    <a:gd name="connsiteX63" fmla="*/ 105082 w 237932"/>
                    <a:gd name="connsiteY63" fmla="*/ 9890 h 408436"/>
                    <a:gd name="connsiteX64" fmla="*/ 106984 w 237932"/>
                    <a:gd name="connsiteY64" fmla="*/ 9795 h 408436"/>
                    <a:gd name="connsiteX65" fmla="*/ 113260 w 237932"/>
                    <a:gd name="connsiteY65" fmla="*/ 9605 h 408436"/>
                    <a:gd name="connsiteX66" fmla="*/ 113165 w 237932"/>
                    <a:gd name="connsiteY66" fmla="*/ 761 h 408436"/>
                    <a:gd name="connsiteX67" fmla="*/ 113165 w 237932"/>
                    <a:gd name="connsiteY67" fmla="*/ 95 h 408436"/>
                    <a:gd name="connsiteX68" fmla="*/ 116399 w 237932"/>
                    <a:gd name="connsiteY68" fmla="*/ 95 h 408436"/>
                    <a:gd name="connsiteX69" fmla="*/ 118871 w 237932"/>
                    <a:gd name="connsiteY69" fmla="*/ 0 h 408436"/>
                    <a:gd name="connsiteX70" fmla="*/ 121344 w 237932"/>
                    <a:gd name="connsiteY70" fmla="*/ 95 h 408436"/>
                    <a:gd name="connsiteX71" fmla="*/ 124577 w 237932"/>
                    <a:gd name="connsiteY71" fmla="*/ 95 h 408436"/>
                    <a:gd name="connsiteX72" fmla="*/ 124577 w 237932"/>
                    <a:gd name="connsiteY72" fmla="*/ 856 h 408436"/>
                    <a:gd name="connsiteX73" fmla="*/ 124482 w 237932"/>
                    <a:gd name="connsiteY73" fmla="*/ 9700 h 408436"/>
                    <a:gd name="connsiteX74" fmla="*/ 130663 w 237932"/>
                    <a:gd name="connsiteY74" fmla="*/ 9890 h 408436"/>
                    <a:gd name="connsiteX75" fmla="*/ 132755 w 237932"/>
                    <a:gd name="connsiteY75" fmla="*/ 9985 h 408436"/>
                    <a:gd name="connsiteX76" fmla="*/ 133041 w 237932"/>
                    <a:gd name="connsiteY76" fmla="*/ 1236 h 408436"/>
                    <a:gd name="connsiteX77" fmla="*/ 133136 w 237932"/>
                    <a:gd name="connsiteY77" fmla="*/ 475 h 408436"/>
                    <a:gd name="connsiteX78" fmla="*/ 133896 w 237932"/>
                    <a:gd name="connsiteY78" fmla="*/ 571 h 408436"/>
                    <a:gd name="connsiteX79" fmla="*/ 143882 w 237932"/>
                    <a:gd name="connsiteY79" fmla="*/ 1236 h 408436"/>
                    <a:gd name="connsiteX80" fmla="*/ 144642 w 237932"/>
                    <a:gd name="connsiteY80" fmla="*/ 1331 h 408436"/>
                    <a:gd name="connsiteX81" fmla="*/ 144547 w 237932"/>
                    <a:gd name="connsiteY81" fmla="*/ 2092 h 408436"/>
                    <a:gd name="connsiteX82" fmla="*/ 143026 w 237932"/>
                    <a:gd name="connsiteY82" fmla="*/ 29385 h 408436"/>
                    <a:gd name="connsiteX83" fmla="*/ 178021 w 237932"/>
                    <a:gd name="connsiteY83" fmla="*/ 35281 h 408436"/>
                    <a:gd name="connsiteX84" fmla="*/ 182111 w 237932"/>
                    <a:gd name="connsiteY84" fmla="*/ 7418 h 408436"/>
                    <a:gd name="connsiteX85" fmla="*/ 182301 w 237932"/>
                    <a:gd name="connsiteY85" fmla="*/ 6562 h 408436"/>
                    <a:gd name="connsiteX86" fmla="*/ 183061 w 237932"/>
                    <a:gd name="connsiteY86" fmla="*/ 6752 h 408436"/>
                    <a:gd name="connsiteX87" fmla="*/ 185534 w 237932"/>
                    <a:gd name="connsiteY87" fmla="*/ 7322 h 408436"/>
                    <a:gd name="connsiteX88" fmla="*/ 188007 w 237932"/>
                    <a:gd name="connsiteY88" fmla="*/ 7893 h 408436"/>
                    <a:gd name="connsiteX89" fmla="*/ 192856 w 237932"/>
                    <a:gd name="connsiteY89" fmla="*/ 9129 h 408436"/>
                    <a:gd name="connsiteX90" fmla="*/ 193522 w 237932"/>
                    <a:gd name="connsiteY90" fmla="*/ 9319 h 408436"/>
                    <a:gd name="connsiteX91" fmla="*/ 193332 w 237932"/>
                    <a:gd name="connsiteY91" fmla="*/ 9985 h 408436"/>
                    <a:gd name="connsiteX92" fmla="*/ 191810 w 237932"/>
                    <a:gd name="connsiteY92" fmla="*/ 18734 h 408436"/>
                    <a:gd name="connsiteX93" fmla="*/ 193617 w 237932"/>
                    <a:gd name="connsiteY93" fmla="*/ 19210 h 408436"/>
                    <a:gd name="connsiteX94" fmla="*/ 195804 w 237932"/>
                    <a:gd name="connsiteY94" fmla="*/ 19875 h 408436"/>
                    <a:gd name="connsiteX95" fmla="*/ 198372 w 237932"/>
                    <a:gd name="connsiteY95" fmla="*/ 20636 h 408436"/>
                    <a:gd name="connsiteX96" fmla="*/ 199608 w 237932"/>
                    <a:gd name="connsiteY96" fmla="*/ 21016 h 408436"/>
                    <a:gd name="connsiteX97" fmla="*/ 201320 w 237932"/>
                    <a:gd name="connsiteY97" fmla="*/ 12458 h 408436"/>
                    <a:gd name="connsiteX98" fmla="*/ 201510 w 237932"/>
                    <a:gd name="connsiteY98" fmla="*/ 11697 h 408436"/>
                    <a:gd name="connsiteX99" fmla="*/ 202271 w 237932"/>
                    <a:gd name="connsiteY99" fmla="*/ 11887 h 408436"/>
                    <a:gd name="connsiteX100" fmla="*/ 207121 w 237932"/>
                    <a:gd name="connsiteY100" fmla="*/ 13409 h 408436"/>
                    <a:gd name="connsiteX101" fmla="*/ 211876 w 237932"/>
                    <a:gd name="connsiteY101" fmla="*/ 15025 h 408436"/>
                    <a:gd name="connsiteX102" fmla="*/ 212542 w 237932"/>
                    <a:gd name="connsiteY102" fmla="*/ 15216 h 408436"/>
                    <a:gd name="connsiteX103" fmla="*/ 212351 w 237932"/>
                    <a:gd name="connsiteY103" fmla="*/ 15881 h 408436"/>
                    <a:gd name="connsiteX104" fmla="*/ 210449 w 237932"/>
                    <a:gd name="connsiteY104" fmla="*/ 24630 h 408436"/>
                    <a:gd name="connsiteX105" fmla="*/ 211781 w 237932"/>
                    <a:gd name="connsiteY105" fmla="*/ 25106 h 408436"/>
                    <a:gd name="connsiteX106" fmla="*/ 214443 w 237932"/>
                    <a:gd name="connsiteY106" fmla="*/ 26057 h 408436"/>
                    <a:gd name="connsiteX107" fmla="*/ 218152 w 237932"/>
                    <a:gd name="connsiteY107" fmla="*/ 27483 h 408436"/>
                    <a:gd name="connsiteX108" fmla="*/ 220244 w 237932"/>
                    <a:gd name="connsiteY108" fmla="*/ 18924 h 408436"/>
                    <a:gd name="connsiteX109" fmla="*/ 220435 w 237932"/>
                    <a:gd name="connsiteY109" fmla="*/ 18068 h 408436"/>
                    <a:gd name="connsiteX110" fmla="*/ 221290 w 237932"/>
                    <a:gd name="connsiteY110" fmla="*/ 18354 h 408436"/>
                    <a:gd name="connsiteX111" fmla="*/ 221861 w 237932"/>
                    <a:gd name="connsiteY111" fmla="*/ 18639 h 408436"/>
                    <a:gd name="connsiteX112" fmla="*/ 225855 w 237932"/>
                    <a:gd name="connsiteY112" fmla="*/ 20256 h 408436"/>
                    <a:gd name="connsiteX113" fmla="*/ 230420 w 237932"/>
                    <a:gd name="connsiteY113" fmla="*/ 22158 h 408436"/>
                    <a:gd name="connsiteX114" fmla="*/ 231085 w 237932"/>
                    <a:gd name="connsiteY114" fmla="*/ 22443 h 408436"/>
                    <a:gd name="connsiteX115" fmla="*/ 230895 w 237932"/>
                    <a:gd name="connsiteY115" fmla="*/ 23109 h 408436"/>
                    <a:gd name="connsiteX116" fmla="*/ 214158 w 237932"/>
                    <a:gd name="connsiteY116" fmla="*/ 85682 h 408436"/>
                    <a:gd name="connsiteX117" fmla="*/ 217962 w 237932"/>
                    <a:gd name="connsiteY117" fmla="*/ 87489 h 408436"/>
                    <a:gd name="connsiteX118" fmla="*/ 218533 w 237932"/>
                    <a:gd name="connsiteY118" fmla="*/ 87774 h 408436"/>
                    <a:gd name="connsiteX119" fmla="*/ 218342 w 237932"/>
                    <a:gd name="connsiteY119" fmla="*/ 88345 h 408436"/>
                    <a:gd name="connsiteX120" fmla="*/ 215394 w 237932"/>
                    <a:gd name="connsiteY120" fmla="*/ 99091 h 408436"/>
                    <a:gd name="connsiteX121" fmla="*/ 214539 w 237932"/>
                    <a:gd name="connsiteY121" fmla="*/ 98711 h 408436"/>
                    <a:gd name="connsiteX122" fmla="*/ 212161 w 237932"/>
                    <a:gd name="connsiteY122" fmla="*/ 97569 h 408436"/>
                    <a:gd name="connsiteX123" fmla="*/ 211305 w 237932"/>
                    <a:gd name="connsiteY123" fmla="*/ 97094 h 408436"/>
                    <a:gd name="connsiteX124" fmla="*/ 209118 w 237932"/>
                    <a:gd name="connsiteY124" fmla="*/ 105748 h 408436"/>
                    <a:gd name="connsiteX125" fmla="*/ 211400 w 237932"/>
                    <a:gd name="connsiteY125" fmla="*/ 106889 h 408436"/>
                    <a:gd name="connsiteX126" fmla="*/ 212446 w 237932"/>
                    <a:gd name="connsiteY126" fmla="*/ 107364 h 408436"/>
                    <a:gd name="connsiteX127" fmla="*/ 212161 w 237932"/>
                    <a:gd name="connsiteY127" fmla="*/ 108506 h 408436"/>
                    <a:gd name="connsiteX128" fmla="*/ 209784 w 237932"/>
                    <a:gd name="connsiteY128" fmla="*/ 117350 h 408436"/>
                    <a:gd name="connsiteX129" fmla="*/ 209784 w 237932"/>
                    <a:gd name="connsiteY129" fmla="*/ 117350 h 408436"/>
                    <a:gd name="connsiteX130" fmla="*/ 114877 w 237932"/>
                    <a:gd name="connsiteY130" fmla="*/ 64190 h 408436"/>
                    <a:gd name="connsiteX131" fmla="*/ 121914 w 237932"/>
                    <a:gd name="connsiteY131" fmla="*/ 64190 h 408436"/>
                    <a:gd name="connsiteX132" fmla="*/ 122199 w 237932"/>
                    <a:gd name="connsiteY132" fmla="*/ 40701 h 408436"/>
                    <a:gd name="connsiteX133" fmla="*/ 122390 w 237932"/>
                    <a:gd name="connsiteY133" fmla="*/ 28909 h 408436"/>
                    <a:gd name="connsiteX134" fmla="*/ 118491 w 237932"/>
                    <a:gd name="connsiteY134" fmla="*/ 24915 h 408436"/>
                    <a:gd name="connsiteX135" fmla="*/ 114592 w 237932"/>
                    <a:gd name="connsiteY135" fmla="*/ 28909 h 408436"/>
                    <a:gd name="connsiteX136" fmla="*/ 114687 w 237932"/>
                    <a:gd name="connsiteY136" fmla="*/ 38324 h 408436"/>
                    <a:gd name="connsiteX137" fmla="*/ 114782 w 237932"/>
                    <a:gd name="connsiteY137" fmla="*/ 44505 h 408436"/>
                    <a:gd name="connsiteX138" fmla="*/ 114877 w 237932"/>
                    <a:gd name="connsiteY138" fmla="*/ 64190 h 408436"/>
                    <a:gd name="connsiteX139" fmla="*/ 190669 w 237932"/>
                    <a:gd name="connsiteY139" fmla="*/ 75697 h 408436"/>
                    <a:gd name="connsiteX140" fmla="*/ 197231 w 237932"/>
                    <a:gd name="connsiteY140" fmla="*/ 77884 h 408436"/>
                    <a:gd name="connsiteX141" fmla="*/ 198372 w 237932"/>
                    <a:gd name="connsiteY141" fmla="*/ 72654 h 408436"/>
                    <a:gd name="connsiteX142" fmla="*/ 202842 w 237932"/>
                    <a:gd name="connsiteY142" fmla="*/ 52779 h 408436"/>
                    <a:gd name="connsiteX143" fmla="*/ 203793 w 237932"/>
                    <a:gd name="connsiteY143" fmla="*/ 48309 h 408436"/>
                    <a:gd name="connsiteX144" fmla="*/ 204744 w 237932"/>
                    <a:gd name="connsiteY144" fmla="*/ 44220 h 408436"/>
                    <a:gd name="connsiteX145" fmla="*/ 204839 w 237932"/>
                    <a:gd name="connsiteY145" fmla="*/ 43079 h 408436"/>
                    <a:gd name="connsiteX146" fmla="*/ 201796 w 237932"/>
                    <a:gd name="connsiteY146" fmla="*/ 39465 h 408436"/>
                    <a:gd name="connsiteX147" fmla="*/ 200749 w 237932"/>
                    <a:gd name="connsiteY147" fmla="*/ 39370 h 408436"/>
                    <a:gd name="connsiteX148" fmla="*/ 197136 w 237932"/>
                    <a:gd name="connsiteY148" fmla="*/ 42603 h 408436"/>
                    <a:gd name="connsiteX149" fmla="*/ 196375 w 237932"/>
                    <a:gd name="connsiteY149" fmla="*/ 46502 h 408436"/>
                    <a:gd name="connsiteX150" fmla="*/ 195900 w 237932"/>
                    <a:gd name="connsiteY150" fmla="*/ 48785 h 408436"/>
                    <a:gd name="connsiteX151" fmla="*/ 194663 w 237932"/>
                    <a:gd name="connsiteY151" fmla="*/ 55251 h 408436"/>
                    <a:gd name="connsiteX152" fmla="*/ 190669 w 237932"/>
                    <a:gd name="connsiteY152" fmla="*/ 75697 h 408436"/>
                    <a:gd name="connsiteX153" fmla="*/ 46788 w 237932"/>
                    <a:gd name="connsiteY153" fmla="*/ 76363 h 408436"/>
                    <a:gd name="connsiteX154" fmla="*/ 44125 w 237932"/>
                    <a:gd name="connsiteY154" fmla="*/ 63049 h 408436"/>
                    <a:gd name="connsiteX155" fmla="*/ 41367 w 237932"/>
                    <a:gd name="connsiteY155" fmla="*/ 49070 h 408436"/>
                    <a:gd name="connsiteX156" fmla="*/ 40892 w 237932"/>
                    <a:gd name="connsiteY156" fmla="*/ 46788 h 408436"/>
                    <a:gd name="connsiteX157" fmla="*/ 40131 w 237932"/>
                    <a:gd name="connsiteY157" fmla="*/ 42889 h 408436"/>
                    <a:gd name="connsiteX158" fmla="*/ 36517 w 237932"/>
                    <a:gd name="connsiteY158" fmla="*/ 39655 h 408436"/>
                    <a:gd name="connsiteX159" fmla="*/ 35471 w 237932"/>
                    <a:gd name="connsiteY159" fmla="*/ 39751 h 408436"/>
                    <a:gd name="connsiteX160" fmla="*/ 32428 w 237932"/>
                    <a:gd name="connsiteY160" fmla="*/ 43364 h 408436"/>
                    <a:gd name="connsiteX161" fmla="*/ 32523 w 237932"/>
                    <a:gd name="connsiteY161" fmla="*/ 44410 h 408436"/>
                    <a:gd name="connsiteX162" fmla="*/ 33664 w 237932"/>
                    <a:gd name="connsiteY162" fmla="*/ 49736 h 408436"/>
                    <a:gd name="connsiteX163" fmla="*/ 34330 w 237932"/>
                    <a:gd name="connsiteY163" fmla="*/ 52969 h 408436"/>
                    <a:gd name="connsiteX164" fmla="*/ 38134 w 237932"/>
                    <a:gd name="connsiteY164" fmla="*/ 70182 h 408436"/>
                    <a:gd name="connsiteX165" fmla="*/ 40036 w 237932"/>
                    <a:gd name="connsiteY165" fmla="*/ 78550 h 408436"/>
                    <a:gd name="connsiteX166" fmla="*/ 46788 w 237932"/>
                    <a:gd name="connsiteY166" fmla="*/ 76363 h 408436"/>
                    <a:gd name="connsiteX167" fmla="*/ 206265 w 237932"/>
                    <a:gd name="connsiteY167" fmla="*/ 117350 h 408436"/>
                    <a:gd name="connsiteX168" fmla="*/ 201415 w 237932"/>
                    <a:gd name="connsiteY168" fmla="*/ 114877 h 408436"/>
                    <a:gd name="connsiteX169" fmla="*/ 194378 w 237932"/>
                    <a:gd name="connsiteY169" fmla="*/ 111549 h 408436"/>
                    <a:gd name="connsiteX170" fmla="*/ 187151 w 237932"/>
                    <a:gd name="connsiteY170" fmla="*/ 108601 h 408436"/>
                    <a:gd name="connsiteX171" fmla="*/ 181160 w 237932"/>
                    <a:gd name="connsiteY171" fmla="*/ 106413 h 408436"/>
                    <a:gd name="connsiteX172" fmla="*/ 179828 w 237932"/>
                    <a:gd name="connsiteY172" fmla="*/ 105938 h 408436"/>
                    <a:gd name="connsiteX173" fmla="*/ 172791 w 237932"/>
                    <a:gd name="connsiteY173" fmla="*/ 103751 h 408436"/>
                    <a:gd name="connsiteX174" fmla="*/ 172601 w 237932"/>
                    <a:gd name="connsiteY174" fmla="*/ 103751 h 408436"/>
                    <a:gd name="connsiteX175" fmla="*/ 172411 w 237932"/>
                    <a:gd name="connsiteY175" fmla="*/ 103656 h 408436"/>
                    <a:gd name="connsiteX176" fmla="*/ 152440 w 237932"/>
                    <a:gd name="connsiteY176" fmla="*/ 98901 h 408436"/>
                    <a:gd name="connsiteX177" fmla="*/ 137986 w 237932"/>
                    <a:gd name="connsiteY177" fmla="*/ 96809 h 408436"/>
                    <a:gd name="connsiteX178" fmla="*/ 130188 w 237932"/>
                    <a:gd name="connsiteY178" fmla="*/ 96143 h 408436"/>
                    <a:gd name="connsiteX179" fmla="*/ 127905 w 237932"/>
                    <a:gd name="connsiteY179" fmla="*/ 96048 h 408436"/>
                    <a:gd name="connsiteX180" fmla="*/ 126764 w 237932"/>
                    <a:gd name="connsiteY180" fmla="*/ 95953 h 408436"/>
                    <a:gd name="connsiteX181" fmla="*/ 126289 w 237932"/>
                    <a:gd name="connsiteY181" fmla="*/ 95953 h 408436"/>
                    <a:gd name="connsiteX182" fmla="*/ 118396 w 237932"/>
                    <a:gd name="connsiteY182" fmla="*/ 95763 h 408436"/>
                    <a:gd name="connsiteX183" fmla="*/ 110598 w 237932"/>
                    <a:gd name="connsiteY183" fmla="*/ 95953 h 408436"/>
                    <a:gd name="connsiteX184" fmla="*/ 110027 w 237932"/>
                    <a:gd name="connsiteY184" fmla="*/ 95953 h 408436"/>
                    <a:gd name="connsiteX185" fmla="*/ 108981 w 237932"/>
                    <a:gd name="connsiteY185" fmla="*/ 96048 h 408436"/>
                    <a:gd name="connsiteX186" fmla="*/ 106699 w 237932"/>
                    <a:gd name="connsiteY186" fmla="*/ 96143 h 408436"/>
                    <a:gd name="connsiteX187" fmla="*/ 98901 w 237932"/>
                    <a:gd name="connsiteY187" fmla="*/ 96809 h 408436"/>
                    <a:gd name="connsiteX188" fmla="*/ 84351 w 237932"/>
                    <a:gd name="connsiteY188" fmla="*/ 98901 h 408436"/>
                    <a:gd name="connsiteX189" fmla="*/ 64381 w 237932"/>
                    <a:gd name="connsiteY189" fmla="*/ 103656 h 408436"/>
                    <a:gd name="connsiteX190" fmla="*/ 56963 w 237932"/>
                    <a:gd name="connsiteY190" fmla="*/ 105938 h 408436"/>
                    <a:gd name="connsiteX191" fmla="*/ 49641 w 237932"/>
                    <a:gd name="connsiteY191" fmla="*/ 108601 h 408436"/>
                    <a:gd name="connsiteX192" fmla="*/ 42413 w 237932"/>
                    <a:gd name="connsiteY192" fmla="*/ 111549 h 408436"/>
                    <a:gd name="connsiteX193" fmla="*/ 35281 w 237932"/>
                    <a:gd name="connsiteY193" fmla="*/ 114877 h 408436"/>
                    <a:gd name="connsiteX194" fmla="*/ 30431 w 237932"/>
                    <a:gd name="connsiteY194" fmla="*/ 117350 h 408436"/>
                    <a:gd name="connsiteX195" fmla="*/ 206265 w 237932"/>
                    <a:gd name="connsiteY195" fmla="*/ 117350 h 40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</a:cxnLst>
                  <a:rect l="l" t="t" r="r" b="b"/>
                  <a:pathLst>
                    <a:path w="237932" h="408436">
                      <a:moveTo>
                        <a:pt x="209784" y="117350"/>
                      </a:moveTo>
                      <a:lnTo>
                        <a:pt x="237932" y="117350"/>
                      </a:lnTo>
                      <a:lnTo>
                        <a:pt x="237932" y="290426"/>
                      </a:lnTo>
                      <a:cubicBezTo>
                        <a:pt x="237932" y="319335"/>
                        <a:pt x="223763" y="360227"/>
                        <a:pt x="190574" y="385428"/>
                      </a:cubicBezTo>
                      <a:cubicBezTo>
                        <a:pt x="149112" y="417570"/>
                        <a:pt x="82354" y="414908"/>
                        <a:pt x="46122" y="384477"/>
                      </a:cubicBezTo>
                      <a:cubicBezTo>
                        <a:pt x="13789" y="359181"/>
                        <a:pt x="0" y="318955"/>
                        <a:pt x="0" y="290521"/>
                      </a:cubicBezTo>
                      <a:lnTo>
                        <a:pt x="0" y="117445"/>
                      </a:lnTo>
                      <a:lnTo>
                        <a:pt x="27198" y="117445"/>
                      </a:lnTo>
                      <a:lnTo>
                        <a:pt x="24725" y="108696"/>
                      </a:lnTo>
                      <a:lnTo>
                        <a:pt x="24535" y="107840"/>
                      </a:lnTo>
                      <a:lnTo>
                        <a:pt x="24440" y="107650"/>
                      </a:lnTo>
                      <a:lnTo>
                        <a:pt x="25486" y="107079"/>
                      </a:lnTo>
                      <a:cubicBezTo>
                        <a:pt x="25581" y="106984"/>
                        <a:pt x="25676" y="106984"/>
                        <a:pt x="25866" y="106889"/>
                      </a:cubicBezTo>
                      <a:cubicBezTo>
                        <a:pt x="26532" y="106509"/>
                        <a:pt x="27388" y="106128"/>
                        <a:pt x="28339" y="105653"/>
                      </a:cubicBezTo>
                      <a:lnTo>
                        <a:pt x="26342" y="97569"/>
                      </a:lnTo>
                      <a:lnTo>
                        <a:pt x="26057" y="97760"/>
                      </a:lnTo>
                      <a:cubicBezTo>
                        <a:pt x="25010" y="98235"/>
                        <a:pt x="24155" y="98711"/>
                        <a:pt x="23679" y="98901"/>
                      </a:cubicBezTo>
                      <a:lnTo>
                        <a:pt x="22823" y="99281"/>
                      </a:lnTo>
                      <a:lnTo>
                        <a:pt x="22538" y="98425"/>
                      </a:lnTo>
                      <a:lnTo>
                        <a:pt x="19875" y="88630"/>
                      </a:lnTo>
                      <a:lnTo>
                        <a:pt x="19685" y="88060"/>
                      </a:lnTo>
                      <a:lnTo>
                        <a:pt x="20256" y="87774"/>
                      </a:lnTo>
                      <a:cubicBezTo>
                        <a:pt x="20826" y="87489"/>
                        <a:pt x="22062" y="86823"/>
                        <a:pt x="23299" y="86253"/>
                      </a:cubicBezTo>
                      <a:lnTo>
                        <a:pt x="6467" y="23394"/>
                      </a:lnTo>
                      <a:lnTo>
                        <a:pt x="6276" y="22728"/>
                      </a:lnTo>
                      <a:lnTo>
                        <a:pt x="6942" y="22443"/>
                      </a:lnTo>
                      <a:cubicBezTo>
                        <a:pt x="8464" y="21777"/>
                        <a:pt x="9985" y="21112"/>
                        <a:pt x="11507" y="20541"/>
                      </a:cubicBezTo>
                      <a:cubicBezTo>
                        <a:pt x="12838" y="19970"/>
                        <a:pt x="14169" y="19495"/>
                        <a:pt x="15501" y="18924"/>
                      </a:cubicBezTo>
                      <a:cubicBezTo>
                        <a:pt x="15691" y="18829"/>
                        <a:pt x="15881" y="18829"/>
                        <a:pt x="16071" y="18639"/>
                      </a:cubicBezTo>
                      <a:lnTo>
                        <a:pt x="16927" y="18354"/>
                      </a:lnTo>
                      <a:lnTo>
                        <a:pt x="17117" y="19210"/>
                      </a:lnTo>
                      <a:lnTo>
                        <a:pt x="19210" y="27768"/>
                      </a:lnTo>
                      <a:cubicBezTo>
                        <a:pt x="20446" y="27293"/>
                        <a:pt x="21682" y="26817"/>
                        <a:pt x="22918" y="26342"/>
                      </a:cubicBezTo>
                      <a:cubicBezTo>
                        <a:pt x="23774" y="25961"/>
                        <a:pt x="24630" y="25676"/>
                        <a:pt x="25581" y="25391"/>
                      </a:cubicBezTo>
                      <a:cubicBezTo>
                        <a:pt x="26057" y="25296"/>
                        <a:pt x="26437" y="25201"/>
                        <a:pt x="26912" y="25010"/>
                      </a:cubicBezTo>
                      <a:lnTo>
                        <a:pt x="25010" y="16262"/>
                      </a:lnTo>
                      <a:lnTo>
                        <a:pt x="24820" y="15596"/>
                      </a:lnTo>
                      <a:lnTo>
                        <a:pt x="25486" y="15406"/>
                      </a:lnTo>
                      <a:cubicBezTo>
                        <a:pt x="27008" y="14835"/>
                        <a:pt x="28624" y="14360"/>
                        <a:pt x="30241" y="13789"/>
                      </a:cubicBezTo>
                      <a:cubicBezTo>
                        <a:pt x="31857" y="13218"/>
                        <a:pt x="33379" y="12648"/>
                        <a:pt x="35091" y="12267"/>
                      </a:cubicBezTo>
                      <a:lnTo>
                        <a:pt x="35852" y="12077"/>
                      </a:lnTo>
                      <a:lnTo>
                        <a:pt x="35947" y="12838"/>
                      </a:lnTo>
                      <a:lnTo>
                        <a:pt x="37658" y="21397"/>
                      </a:lnTo>
                      <a:cubicBezTo>
                        <a:pt x="38134" y="21302"/>
                        <a:pt x="38514" y="21207"/>
                        <a:pt x="38990" y="21016"/>
                      </a:cubicBezTo>
                      <a:cubicBezTo>
                        <a:pt x="39846" y="20731"/>
                        <a:pt x="40701" y="20541"/>
                        <a:pt x="41557" y="20256"/>
                      </a:cubicBezTo>
                      <a:cubicBezTo>
                        <a:pt x="42223" y="19970"/>
                        <a:pt x="42984" y="19780"/>
                        <a:pt x="43745" y="19590"/>
                      </a:cubicBezTo>
                      <a:cubicBezTo>
                        <a:pt x="44315" y="19400"/>
                        <a:pt x="44886" y="19210"/>
                        <a:pt x="45551" y="19114"/>
                      </a:cubicBezTo>
                      <a:lnTo>
                        <a:pt x="44030" y="10366"/>
                      </a:lnTo>
                      <a:lnTo>
                        <a:pt x="43840" y="9700"/>
                      </a:lnTo>
                      <a:lnTo>
                        <a:pt x="44505" y="9510"/>
                      </a:lnTo>
                      <a:cubicBezTo>
                        <a:pt x="46122" y="9034"/>
                        <a:pt x="47739" y="8654"/>
                        <a:pt x="49355" y="8178"/>
                      </a:cubicBezTo>
                      <a:cubicBezTo>
                        <a:pt x="50211" y="7988"/>
                        <a:pt x="50972" y="7798"/>
                        <a:pt x="51733" y="7608"/>
                      </a:cubicBezTo>
                      <a:cubicBezTo>
                        <a:pt x="52493" y="7418"/>
                        <a:pt x="53349" y="7227"/>
                        <a:pt x="54205" y="7037"/>
                      </a:cubicBezTo>
                      <a:lnTo>
                        <a:pt x="54966" y="6847"/>
                      </a:lnTo>
                      <a:lnTo>
                        <a:pt x="55156" y="7703"/>
                      </a:lnTo>
                      <a:lnTo>
                        <a:pt x="59245" y="35471"/>
                      </a:lnTo>
                      <a:cubicBezTo>
                        <a:pt x="70277" y="32904"/>
                        <a:pt x="82164" y="30716"/>
                        <a:pt x="94716" y="29385"/>
                      </a:cubicBezTo>
                      <a:lnTo>
                        <a:pt x="93195" y="1997"/>
                      </a:lnTo>
                      <a:lnTo>
                        <a:pt x="93100" y="1236"/>
                      </a:lnTo>
                      <a:lnTo>
                        <a:pt x="93861" y="1141"/>
                      </a:lnTo>
                      <a:cubicBezTo>
                        <a:pt x="95572" y="1046"/>
                        <a:pt x="102134" y="571"/>
                        <a:pt x="103846" y="475"/>
                      </a:cubicBezTo>
                      <a:lnTo>
                        <a:pt x="104607" y="380"/>
                      </a:lnTo>
                      <a:lnTo>
                        <a:pt x="104702" y="1141"/>
                      </a:lnTo>
                      <a:lnTo>
                        <a:pt x="105082" y="9890"/>
                      </a:lnTo>
                      <a:cubicBezTo>
                        <a:pt x="105558" y="9890"/>
                        <a:pt x="106223" y="9795"/>
                        <a:pt x="106984" y="9795"/>
                      </a:cubicBezTo>
                      <a:cubicBezTo>
                        <a:pt x="109076" y="9700"/>
                        <a:pt x="111739" y="9605"/>
                        <a:pt x="113260" y="9605"/>
                      </a:cubicBezTo>
                      <a:lnTo>
                        <a:pt x="113165" y="761"/>
                      </a:lnTo>
                      <a:lnTo>
                        <a:pt x="113165" y="95"/>
                      </a:lnTo>
                      <a:lnTo>
                        <a:pt x="116399" y="95"/>
                      </a:lnTo>
                      <a:cubicBezTo>
                        <a:pt x="117159" y="95"/>
                        <a:pt x="118015" y="0"/>
                        <a:pt x="118871" y="0"/>
                      </a:cubicBezTo>
                      <a:cubicBezTo>
                        <a:pt x="119632" y="0"/>
                        <a:pt x="120488" y="95"/>
                        <a:pt x="121344" y="95"/>
                      </a:cubicBezTo>
                      <a:lnTo>
                        <a:pt x="124577" y="95"/>
                      </a:lnTo>
                      <a:lnTo>
                        <a:pt x="124577" y="856"/>
                      </a:lnTo>
                      <a:lnTo>
                        <a:pt x="124482" y="9700"/>
                      </a:lnTo>
                      <a:cubicBezTo>
                        <a:pt x="126003" y="9700"/>
                        <a:pt x="128571" y="9795"/>
                        <a:pt x="130663" y="9890"/>
                      </a:cubicBezTo>
                      <a:cubicBezTo>
                        <a:pt x="131424" y="9890"/>
                        <a:pt x="132185" y="9985"/>
                        <a:pt x="132755" y="9985"/>
                      </a:cubicBezTo>
                      <a:lnTo>
                        <a:pt x="133041" y="1236"/>
                      </a:lnTo>
                      <a:lnTo>
                        <a:pt x="133136" y="475"/>
                      </a:lnTo>
                      <a:lnTo>
                        <a:pt x="133896" y="571"/>
                      </a:lnTo>
                      <a:cubicBezTo>
                        <a:pt x="135608" y="571"/>
                        <a:pt x="142170" y="1141"/>
                        <a:pt x="143882" y="1236"/>
                      </a:cubicBezTo>
                      <a:lnTo>
                        <a:pt x="144642" y="1331"/>
                      </a:lnTo>
                      <a:lnTo>
                        <a:pt x="144547" y="2092"/>
                      </a:lnTo>
                      <a:lnTo>
                        <a:pt x="143026" y="29385"/>
                      </a:lnTo>
                      <a:cubicBezTo>
                        <a:pt x="155388" y="30716"/>
                        <a:pt x="167180" y="32713"/>
                        <a:pt x="178021" y="35281"/>
                      </a:cubicBezTo>
                      <a:lnTo>
                        <a:pt x="182111" y="7418"/>
                      </a:lnTo>
                      <a:lnTo>
                        <a:pt x="182301" y="6562"/>
                      </a:lnTo>
                      <a:lnTo>
                        <a:pt x="183061" y="6752"/>
                      </a:lnTo>
                      <a:cubicBezTo>
                        <a:pt x="183917" y="6942"/>
                        <a:pt x="184678" y="7132"/>
                        <a:pt x="185534" y="7322"/>
                      </a:cubicBezTo>
                      <a:cubicBezTo>
                        <a:pt x="186390" y="7513"/>
                        <a:pt x="187151" y="7703"/>
                        <a:pt x="188007" y="7893"/>
                      </a:cubicBezTo>
                      <a:cubicBezTo>
                        <a:pt x="189623" y="8273"/>
                        <a:pt x="191240" y="8654"/>
                        <a:pt x="192856" y="9129"/>
                      </a:cubicBezTo>
                      <a:lnTo>
                        <a:pt x="193522" y="9319"/>
                      </a:lnTo>
                      <a:lnTo>
                        <a:pt x="193332" y="9985"/>
                      </a:lnTo>
                      <a:lnTo>
                        <a:pt x="191810" y="18734"/>
                      </a:lnTo>
                      <a:cubicBezTo>
                        <a:pt x="192381" y="18924"/>
                        <a:pt x="193047" y="19114"/>
                        <a:pt x="193617" y="19210"/>
                      </a:cubicBezTo>
                      <a:cubicBezTo>
                        <a:pt x="194378" y="19400"/>
                        <a:pt x="195139" y="19590"/>
                        <a:pt x="195804" y="19875"/>
                      </a:cubicBezTo>
                      <a:cubicBezTo>
                        <a:pt x="196660" y="20161"/>
                        <a:pt x="197516" y="20351"/>
                        <a:pt x="198372" y="20636"/>
                      </a:cubicBezTo>
                      <a:cubicBezTo>
                        <a:pt x="198752" y="20826"/>
                        <a:pt x="199228" y="20921"/>
                        <a:pt x="199608" y="21016"/>
                      </a:cubicBezTo>
                      <a:lnTo>
                        <a:pt x="201320" y="12458"/>
                      </a:lnTo>
                      <a:lnTo>
                        <a:pt x="201510" y="11697"/>
                      </a:lnTo>
                      <a:lnTo>
                        <a:pt x="202271" y="11887"/>
                      </a:lnTo>
                      <a:cubicBezTo>
                        <a:pt x="203888" y="12363"/>
                        <a:pt x="205504" y="12838"/>
                        <a:pt x="207121" y="13409"/>
                      </a:cubicBezTo>
                      <a:cubicBezTo>
                        <a:pt x="208643" y="13884"/>
                        <a:pt x="210259" y="14455"/>
                        <a:pt x="211876" y="15025"/>
                      </a:cubicBezTo>
                      <a:lnTo>
                        <a:pt x="212542" y="15216"/>
                      </a:lnTo>
                      <a:lnTo>
                        <a:pt x="212351" y="15881"/>
                      </a:lnTo>
                      <a:lnTo>
                        <a:pt x="210449" y="24630"/>
                      </a:lnTo>
                      <a:cubicBezTo>
                        <a:pt x="210925" y="24820"/>
                        <a:pt x="211305" y="24915"/>
                        <a:pt x="211781" y="25106"/>
                      </a:cubicBezTo>
                      <a:cubicBezTo>
                        <a:pt x="212637" y="25391"/>
                        <a:pt x="213492" y="25676"/>
                        <a:pt x="214443" y="26057"/>
                      </a:cubicBezTo>
                      <a:cubicBezTo>
                        <a:pt x="215680" y="26532"/>
                        <a:pt x="216916" y="27008"/>
                        <a:pt x="218152" y="27483"/>
                      </a:cubicBezTo>
                      <a:lnTo>
                        <a:pt x="220244" y="18924"/>
                      </a:lnTo>
                      <a:lnTo>
                        <a:pt x="220435" y="18068"/>
                      </a:lnTo>
                      <a:lnTo>
                        <a:pt x="221290" y="18354"/>
                      </a:lnTo>
                      <a:cubicBezTo>
                        <a:pt x="221481" y="18449"/>
                        <a:pt x="221671" y="18544"/>
                        <a:pt x="221861" y="18639"/>
                      </a:cubicBezTo>
                      <a:cubicBezTo>
                        <a:pt x="223192" y="19114"/>
                        <a:pt x="224524" y="19590"/>
                        <a:pt x="225855" y="20256"/>
                      </a:cubicBezTo>
                      <a:cubicBezTo>
                        <a:pt x="227377" y="20826"/>
                        <a:pt x="228803" y="21492"/>
                        <a:pt x="230420" y="22158"/>
                      </a:cubicBezTo>
                      <a:lnTo>
                        <a:pt x="231085" y="22443"/>
                      </a:lnTo>
                      <a:lnTo>
                        <a:pt x="230895" y="23109"/>
                      </a:lnTo>
                      <a:lnTo>
                        <a:pt x="214158" y="85682"/>
                      </a:lnTo>
                      <a:cubicBezTo>
                        <a:pt x="215490" y="86253"/>
                        <a:pt x="216726" y="86919"/>
                        <a:pt x="217962" y="87489"/>
                      </a:cubicBezTo>
                      <a:lnTo>
                        <a:pt x="218533" y="87774"/>
                      </a:lnTo>
                      <a:lnTo>
                        <a:pt x="218342" y="88345"/>
                      </a:lnTo>
                      <a:lnTo>
                        <a:pt x="215394" y="99091"/>
                      </a:lnTo>
                      <a:lnTo>
                        <a:pt x="214539" y="98711"/>
                      </a:lnTo>
                      <a:cubicBezTo>
                        <a:pt x="214063" y="98520"/>
                        <a:pt x="213207" y="98045"/>
                        <a:pt x="212161" y="97569"/>
                      </a:cubicBezTo>
                      <a:cubicBezTo>
                        <a:pt x="211876" y="97379"/>
                        <a:pt x="211591" y="97284"/>
                        <a:pt x="211305" y="97094"/>
                      </a:cubicBezTo>
                      <a:lnTo>
                        <a:pt x="209118" y="105748"/>
                      </a:lnTo>
                      <a:cubicBezTo>
                        <a:pt x="209974" y="106223"/>
                        <a:pt x="210830" y="106604"/>
                        <a:pt x="211400" y="106889"/>
                      </a:cubicBezTo>
                      <a:lnTo>
                        <a:pt x="212446" y="107364"/>
                      </a:lnTo>
                      <a:lnTo>
                        <a:pt x="212161" y="108506"/>
                      </a:lnTo>
                      <a:lnTo>
                        <a:pt x="209784" y="117350"/>
                      </a:lnTo>
                      <a:lnTo>
                        <a:pt x="209784" y="117350"/>
                      </a:lnTo>
                      <a:close/>
                      <a:moveTo>
                        <a:pt x="114877" y="64190"/>
                      </a:moveTo>
                      <a:cubicBezTo>
                        <a:pt x="117254" y="64095"/>
                        <a:pt x="119632" y="64095"/>
                        <a:pt x="121914" y="64190"/>
                      </a:cubicBezTo>
                      <a:cubicBezTo>
                        <a:pt x="122009" y="59150"/>
                        <a:pt x="122104" y="48690"/>
                        <a:pt x="122199" y="40701"/>
                      </a:cubicBezTo>
                      <a:cubicBezTo>
                        <a:pt x="122295" y="34615"/>
                        <a:pt x="122390" y="29765"/>
                        <a:pt x="122390" y="28909"/>
                      </a:cubicBezTo>
                      <a:cubicBezTo>
                        <a:pt x="122390" y="26532"/>
                        <a:pt x="120963" y="24915"/>
                        <a:pt x="118491" y="24915"/>
                      </a:cubicBezTo>
                      <a:cubicBezTo>
                        <a:pt x="115923" y="24915"/>
                        <a:pt x="114592" y="26627"/>
                        <a:pt x="114592" y="28909"/>
                      </a:cubicBezTo>
                      <a:cubicBezTo>
                        <a:pt x="114592" y="29670"/>
                        <a:pt x="114687" y="33474"/>
                        <a:pt x="114687" y="38324"/>
                      </a:cubicBezTo>
                      <a:cubicBezTo>
                        <a:pt x="114687" y="40226"/>
                        <a:pt x="114782" y="42318"/>
                        <a:pt x="114782" y="44505"/>
                      </a:cubicBezTo>
                      <a:cubicBezTo>
                        <a:pt x="114782" y="51067"/>
                        <a:pt x="114877" y="59911"/>
                        <a:pt x="114877" y="64190"/>
                      </a:cubicBezTo>
                      <a:moveTo>
                        <a:pt x="190669" y="75697"/>
                      </a:moveTo>
                      <a:cubicBezTo>
                        <a:pt x="192286" y="76268"/>
                        <a:pt x="195424" y="77314"/>
                        <a:pt x="197231" y="77884"/>
                      </a:cubicBezTo>
                      <a:cubicBezTo>
                        <a:pt x="197516" y="76458"/>
                        <a:pt x="197897" y="74746"/>
                        <a:pt x="198372" y="72654"/>
                      </a:cubicBezTo>
                      <a:cubicBezTo>
                        <a:pt x="199799" y="66473"/>
                        <a:pt x="201605" y="58294"/>
                        <a:pt x="202842" y="52779"/>
                      </a:cubicBezTo>
                      <a:cubicBezTo>
                        <a:pt x="203222" y="51067"/>
                        <a:pt x="203507" y="49641"/>
                        <a:pt x="203793" y="48309"/>
                      </a:cubicBezTo>
                      <a:lnTo>
                        <a:pt x="204744" y="44220"/>
                      </a:lnTo>
                      <a:cubicBezTo>
                        <a:pt x="204839" y="43840"/>
                        <a:pt x="204839" y="43459"/>
                        <a:pt x="204839" y="43079"/>
                      </a:cubicBezTo>
                      <a:cubicBezTo>
                        <a:pt x="204839" y="41367"/>
                        <a:pt x="203888" y="39846"/>
                        <a:pt x="201796" y="39465"/>
                      </a:cubicBezTo>
                      <a:cubicBezTo>
                        <a:pt x="201415" y="39370"/>
                        <a:pt x="201035" y="39370"/>
                        <a:pt x="200749" y="39370"/>
                      </a:cubicBezTo>
                      <a:cubicBezTo>
                        <a:pt x="198848" y="39370"/>
                        <a:pt x="197516" y="40606"/>
                        <a:pt x="197136" y="42603"/>
                      </a:cubicBezTo>
                      <a:cubicBezTo>
                        <a:pt x="197041" y="43079"/>
                        <a:pt x="196851" y="44505"/>
                        <a:pt x="196375" y="46502"/>
                      </a:cubicBezTo>
                      <a:cubicBezTo>
                        <a:pt x="196280" y="47168"/>
                        <a:pt x="196090" y="48024"/>
                        <a:pt x="195900" y="48785"/>
                      </a:cubicBezTo>
                      <a:cubicBezTo>
                        <a:pt x="195519" y="50592"/>
                        <a:pt x="195139" y="52779"/>
                        <a:pt x="194663" y="55251"/>
                      </a:cubicBezTo>
                      <a:cubicBezTo>
                        <a:pt x="193427" y="62288"/>
                        <a:pt x="191810" y="70942"/>
                        <a:pt x="190669" y="75697"/>
                      </a:cubicBezTo>
                      <a:moveTo>
                        <a:pt x="46788" y="76363"/>
                      </a:moveTo>
                      <a:cubicBezTo>
                        <a:pt x="46217" y="73225"/>
                        <a:pt x="45171" y="67994"/>
                        <a:pt x="44125" y="63049"/>
                      </a:cubicBezTo>
                      <a:cubicBezTo>
                        <a:pt x="43174" y="57914"/>
                        <a:pt x="42128" y="52684"/>
                        <a:pt x="41367" y="49070"/>
                      </a:cubicBezTo>
                      <a:cubicBezTo>
                        <a:pt x="41177" y="48309"/>
                        <a:pt x="41082" y="47453"/>
                        <a:pt x="40892" y="46788"/>
                      </a:cubicBezTo>
                      <a:cubicBezTo>
                        <a:pt x="40511" y="44696"/>
                        <a:pt x="40226" y="43269"/>
                        <a:pt x="40131" y="42889"/>
                      </a:cubicBezTo>
                      <a:cubicBezTo>
                        <a:pt x="39750" y="40987"/>
                        <a:pt x="38419" y="39655"/>
                        <a:pt x="36517" y="39655"/>
                      </a:cubicBezTo>
                      <a:cubicBezTo>
                        <a:pt x="36232" y="39655"/>
                        <a:pt x="35852" y="39655"/>
                        <a:pt x="35471" y="39751"/>
                      </a:cubicBezTo>
                      <a:cubicBezTo>
                        <a:pt x="33379" y="40131"/>
                        <a:pt x="32428" y="41652"/>
                        <a:pt x="32428" y="43364"/>
                      </a:cubicBezTo>
                      <a:cubicBezTo>
                        <a:pt x="32428" y="43745"/>
                        <a:pt x="32428" y="44125"/>
                        <a:pt x="32523" y="44410"/>
                      </a:cubicBezTo>
                      <a:cubicBezTo>
                        <a:pt x="32618" y="44981"/>
                        <a:pt x="33094" y="46978"/>
                        <a:pt x="33664" y="49736"/>
                      </a:cubicBezTo>
                      <a:cubicBezTo>
                        <a:pt x="33854" y="50687"/>
                        <a:pt x="34140" y="51828"/>
                        <a:pt x="34330" y="52969"/>
                      </a:cubicBezTo>
                      <a:cubicBezTo>
                        <a:pt x="35281" y="57724"/>
                        <a:pt x="36898" y="64381"/>
                        <a:pt x="38134" y="70182"/>
                      </a:cubicBezTo>
                      <a:cubicBezTo>
                        <a:pt x="38800" y="73130"/>
                        <a:pt x="39655" y="76458"/>
                        <a:pt x="40036" y="78550"/>
                      </a:cubicBezTo>
                      <a:lnTo>
                        <a:pt x="46788" y="76363"/>
                      </a:lnTo>
                      <a:close/>
                      <a:moveTo>
                        <a:pt x="206265" y="117350"/>
                      </a:moveTo>
                      <a:cubicBezTo>
                        <a:pt x="204458" y="116399"/>
                        <a:pt x="202271" y="115257"/>
                        <a:pt x="201415" y="114877"/>
                      </a:cubicBezTo>
                      <a:cubicBezTo>
                        <a:pt x="200179" y="114306"/>
                        <a:pt x="195519" y="112119"/>
                        <a:pt x="194378" y="111549"/>
                      </a:cubicBezTo>
                      <a:cubicBezTo>
                        <a:pt x="193237" y="111073"/>
                        <a:pt x="188387" y="108981"/>
                        <a:pt x="187151" y="108601"/>
                      </a:cubicBezTo>
                      <a:cubicBezTo>
                        <a:pt x="186200" y="108220"/>
                        <a:pt x="183157" y="107079"/>
                        <a:pt x="181160" y="106413"/>
                      </a:cubicBezTo>
                      <a:cubicBezTo>
                        <a:pt x="180589" y="106128"/>
                        <a:pt x="180113" y="106033"/>
                        <a:pt x="179828" y="105938"/>
                      </a:cubicBezTo>
                      <a:cubicBezTo>
                        <a:pt x="178782" y="105558"/>
                        <a:pt x="174408" y="104226"/>
                        <a:pt x="172791" y="103751"/>
                      </a:cubicBezTo>
                      <a:lnTo>
                        <a:pt x="172601" y="103751"/>
                      </a:lnTo>
                      <a:lnTo>
                        <a:pt x="172411" y="103656"/>
                      </a:lnTo>
                      <a:cubicBezTo>
                        <a:pt x="171174" y="103275"/>
                        <a:pt x="157956" y="99852"/>
                        <a:pt x="152440" y="98901"/>
                      </a:cubicBezTo>
                      <a:cubicBezTo>
                        <a:pt x="147590" y="98045"/>
                        <a:pt x="142740" y="97379"/>
                        <a:pt x="137986" y="96809"/>
                      </a:cubicBezTo>
                      <a:cubicBezTo>
                        <a:pt x="136749" y="96714"/>
                        <a:pt x="131519" y="96238"/>
                        <a:pt x="130188" y="96143"/>
                      </a:cubicBezTo>
                      <a:cubicBezTo>
                        <a:pt x="129427" y="96048"/>
                        <a:pt x="128666" y="96048"/>
                        <a:pt x="127905" y="96048"/>
                      </a:cubicBezTo>
                      <a:cubicBezTo>
                        <a:pt x="127525" y="96048"/>
                        <a:pt x="127145" y="95953"/>
                        <a:pt x="126764" y="95953"/>
                      </a:cubicBezTo>
                      <a:lnTo>
                        <a:pt x="126289" y="95953"/>
                      </a:lnTo>
                      <a:cubicBezTo>
                        <a:pt x="124957" y="95858"/>
                        <a:pt x="119822" y="95763"/>
                        <a:pt x="118396" y="95763"/>
                      </a:cubicBezTo>
                      <a:cubicBezTo>
                        <a:pt x="117064" y="95763"/>
                        <a:pt x="111929" y="95858"/>
                        <a:pt x="110598" y="95953"/>
                      </a:cubicBezTo>
                      <a:lnTo>
                        <a:pt x="110027" y="95953"/>
                      </a:lnTo>
                      <a:cubicBezTo>
                        <a:pt x="109742" y="95953"/>
                        <a:pt x="109361" y="96048"/>
                        <a:pt x="108981" y="96048"/>
                      </a:cubicBezTo>
                      <a:cubicBezTo>
                        <a:pt x="108315" y="96048"/>
                        <a:pt x="107459" y="96048"/>
                        <a:pt x="106699" y="96143"/>
                      </a:cubicBezTo>
                      <a:cubicBezTo>
                        <a:pt x="105367" y="96238"/>
                        <a:pt x="100232" y="96714"/>
                        <a:pt x="98901" y="96809"/>
                      </a:cubicBezTo>
                      <a:cubicBezTo>
                        <a:pt x="94051" y="97379"/>
                        <a:pt x="89201" y="98045"/>
                        <a:pt x="84351" y="98901"/>
                      </a:cubicBezTo>
                      <a:cubicBezTo>
                        <a:pt x="78930" y="99852"/>
                        <a:pt x="65617" y="103370"/>
                        <a:pt x="64381" y="103656"/>
                      </a:cubicBezTo>
                      <a:cubicBezTo>
                        <a:pt x="63144" y="104036"/>
                        <a:pt x="58104" y="105558"/>
                        <a:pt x="56963" y="105938"/>
                      </a:cubicBezTo>
                      <a:cubicBezTo>
                        <a:pt x="55632" y="106413"/>
                        <a:pt x="50782" y="108220"/>
                        <a:pt x="49641" y="108601"/>
                      </a:cubicBezTo>
                      <a:cubicBezTo>
                        <a:pt x="48404" y="109076"/>
                        <a:pt x="43554" y="111073"/>
                        <a:pt x="42413" y="111549"/>
                      </a:cubicBezTo>
                      <a:lnTo>
                        <a:pt x="35281" y="114877"/>
                      </a:lnTo>
                      <a:cubicBezTo>
                        <a:pt x="34520" y="115257"/>
                        <a:pt x="32238" y="116399"/>
                        <a:pt x="30431" y="117350"/>
                      </a:cubicBezTo>
                      <a:lnTo>
                        <a:pt x="206265" y="117350"/>
                      </a:lnTo>
                      <a:close/>
                    </a:path>
                  </a:pathLst>
                </a:custGeom>
                <a:solidFill>
                  <a:srgbClr val="0062AE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0" name="Frihåndsform: figur 399">
                  <a:extLst>
                    <a:ext uri="{FF2B5EF4-FFF2-40B4-BE49-F238E27FC236}">
                      <a16:creationId xmlns:a16="http://schemas.microsoft.com/office/drawing/2014/main" id="{C9B2EF85-A362-4573-A8FE-29ACF8718D0B}"/>
                    </a:ext>
                  </a:extLst>
                </p:cNvPr>
                <p:cNvSpPr/>
                <p:nvPr/>
              </p:nvSpPr>
              <p:spPr>
                <a:xfrm>
                  <a:off x="10107224" y="691163"/>
                  <a:ext cx="195424" cy="31477"/>
                </a:xfrm>
                <a:custGeom>
                  <a:avLst/>
                  <a:gdLst>
                    <a:gd name="connsiteX0" fmla="*/ 97950 w 195424"/>
                    <a:gd name="connsiteY0" fmla="*/ 8844 h 31477"/>
                    <a:gd name="connsiteX1" fmla="*/ 89581 w 195424"/>
                    <a:gd name="connsiteY1" fmla="*/ 9034 h 31477"/>
                    <a:gd name="connsiteX2" fmla="*/ 85682 w 195424"/>
                    <a:gd name="connsiteY2" fmla="*/ 9129 h 31477"/>
                    <a:gd name="connsiteX3" fmla="*/ 85397 w 195424"/>
                    <a:gd name="connsiteY3" fmla="*/ 9129 h 31477"/>
                    <a:gd name="connsiteX4" fmla="*/ 77124 w 195424"/>
                    <a:gd name="connsiteY4" fmla="*/ 9795 h 31477"/>
                    <a:gd name="connsiteX5" fmla="*/ 64951 w 195424"/>
                    <a:gd name="connsiteY5" fmla="*/ 11317 h 31477"/>
                    <a:gd name="connsiteX6" fmla="*/ 52398 w 195424"/>
                    <a:gd name="connsiteY6" fmla="*/ 13694 h 31477"/>
                    <a:gd name="connsiteX7" fmla="*/ 40321 w 195424"/>
                    <a:gd name="connsiteY7" fmla="*/ 16737 h 31477"/>
                    <a:gd name="connsiteX8" fmla="*/ 32333 w 195424"/>
                    <a:gd name="connsiteY8" fmla="*/ 19210 h 31477"/>
                    <a:gd name="connsiteX9" fmla="*/ 24535 w 195424"/>
                    <a:gd name="connsiteY9" fmla="*/ 21872 h 31477"/>
                    <a:gd name="connsiteX10" fmla="*/ 16832 w 195424"/>
                    <a:gd name="connsiteY10" fmla="*/ 24915 h 31477"/>
                    <a:gd name="connsiteX11" fmla="*/ 9224 w 195424"/>
                    <a:gd name="connsiteY11" fmla="*/ 28149 h 31477"/>
                    <a:gd name="connsiteX12" fmla="*/ 4089 w 195424"/>
                    <a:gd name="connsiteY12" fmla="*/ 30621 h 31477"/>
                    <a:gd name="connsiteX13" fmla="*/ 2377 w 195424"/>
                    <a:gd name="connsiteY13" fmla="*/ 31477 h 31477"/>
                    <a:gd name="connsiteX14" fmla="*/ 0 w 195424"/>
                    <a:gd name="connsiteY14" fmla="*/ 22823 h 31477"/>
                    <a:gd name="connsiteX15" fmla="*/ 2377 w 195424"/>
                    <a:gd name="connsiteY15" fmla="*/ 21682 h 31477"/>
                    <a:gd name="connsiteX16" fmla="*/ 3328 w 195424"/>
                    <a:gd name="connsiteY16" fmla="*/ 21207 h 31477"/>
                    <a:gd name="connsiteX17" fmla="*/ 11031 w 195424"/>
                    <a:gd name="connsiteY17" fmla="*/ 17783 h 31477"/>
                    <a:gd name="connsiteX18" fmla="*/ 18829 w 195424"/>
                    <a:gd name="connsiteY18" fmla="*/ 14550 h 31477"/>
                    <a:gd name="connsiteX19" fmla="*/ 26912 w 195424"/>
                    <a:gd name="connsiteY19" fmla="*/ 11697 h 31477"/>
                    <a:gd name="connsiteX20" fmla="*/ 34901 w 195424"/>
                    <a:gd name="connsiteY20" fmla="*/ 9129 h 31477"/>
                    <a:gd name="connsiteX21" fmla="*/ 43079 w 195424"/>
                    <a:gd name="connsiteY21" fmla="*/ 6847 h 31477"/>
                    <a:gd name="connsiteX22" fmla="*/ 76553 w 195424"/>
                    <a:gd name="connsiteY22" fmla="*/ 951 h 31477"/>
                    <a:gd name="connsiteX23" fmla="*/ 85017 w 195424"/>
                    <a:gd name="connsiteY23" fmla="*/ 285 h 31477"/>
                    <a:gd name="connsiteX24" fmla="*/ 89106 w 195424"/>
                    <a:gd name="connsiteY24" fmla="*/ 95 h 31477"/>
                    <a:gd name="connsiteX25" fmla="*/ 89391 w 195424"/>
                    <a:gd name="connsiteY25" fmla="*/ 95 h 31477"/>
                    <a:gd name="connsiteX26" fmla="*/ 93575 w 195424"/>
                    <a:gd name="connsiteY26" fmla="*/ 0 h 31477"/>
                    <a:gd name="connsiteX27" fmla="*/ 95667 w 195424"/>
                    <a:gd name="connsiteY27" fmla="*/ 0 h 31477"/>
                    <a:gd name="connsiteX28" fmla="*/ 97760 w 195424"/>
                    <a:gd name="connsiteY28" fmla="*/ 0 h 31477"/>
                    <a:gd name="connsiteX29" fmla="*/ 99852 w 195424"/>
                    <a:gd name="connsiteY29" fmla="*/ 0 h 31477"/>
                    <a:gd name="connsiteX30" fmla="*/ 101944 w 195424"/>
                    <a:gd name="connsiteY30" fmla="*/ 0 h 31477"/>
                    <a:gd name="connsiteX31" fmla="*/ 106223 w 195424"/>
                    <a:gd name="connsiteY31" fmla="*/ 95 h 31477"/>
                    <a:gd name="connsiteX32" fmla="*/ 110503 w 195424"/>
                    <a:gd name="connsiteY32" fmla="*/ 285 h 31477"/>
                    <a:gd name="connsiteX33" fmla="*/ 118966 w 195424"/>
                    <a:gd name="connsiteY33" fmla="*/ 951 h 31477"/>
                    <a:gd name="connsiteX34" fmla="*/ 152440 w 195424"/>
                    <a:gd name="connsiteY34" fmla="*/ 6847 h 31477"/>
                    <a:gd name="connsiteX35" fmla="*/ 160619 w 195424"/>
                    <a:gd name="connsiteY35" fmla="*/ 9129 h 31477"/>
                    <a:gd name="connsiteX36" fmla="*/ 168607 w 195424"/>
                    <a:gd name="connsiteY36" fmla="*/ 11697 h 31477"/>
                    <a:gd name="connsiteX37" fmla="*/ 176595 w 195424"/>
                    <a:gd name="connsiteY37" fmla="*/ 14550 h 31477"/>
                    <a:gd name="connsiteX38" fmla="*/ 183917 w 195424"/>
                    <a:gd name="connsiteY38" fmla="*/ 17498 h 31477"/>
                    <a:gd name="connsiteX39" fmla="*/ 184393 w 195424"/>
                    <a:gd name="connsiteY39" fmla="*/ 17688 h 31477"/>
                    <a:gd name="connsiteX40" fmla="*/ 192096 w 195424"/>
                    <a:gd name="connsiteY40" fmla="*/ 21112 h 31477"/>
                    <a:gd name="connsiteX41" fmla="*/ 195424 w 195424"/>
                    <a:gd name="connsiteY41" fmla="*/ 22728 h 31477"/>
                    <a:gd name="connsiteX42" fmla="*/ 192952 w 195424"/>
                    <a:gd name="connsiteY42" fmla="*/ 31382 h 31477"/>
                    <a:gd name="connsiteX43" fmla="*/ 191240 w 195424"/>
                    <a:gd name="connsiteY43" fmla="*/ 30621 h 31477"/>
                    <a:gd name="connsiteX44" fmla="*/ 186105 w 195424"/>
                    <a:gd name="connsiteY44" fmla="*/ 28054 h 31477"/>
                    <a:gd name="connsiteX45" fmla="*/ 178497 w 195424"/>
                    <a:gd name="connsiteY45" fmla="*/ 24820 h 31477"/>
                    <a:gd name="connsiteX46" fmla="*/ 170794 w 195424"/>
                    <a:gd name="connsiteY46" fmla="*/ 21777 h 31477"/>
                    <a:gd name="connsiteX47" fmla="*/ 162996 w 195424"/>
                    <a:gd name="connsiteY47" fmla="*/ 19114 h 31477"/>
                    <a:gd name="connsiteX48" fmla="*/ 155103 w 195424"/>
                    <a:gd name="connsiteY48" fmla="*/ 16642 h 31477"/>
                    <a:gd name="connsiteX49" fmla="*/ 143026 w 195424"/>
                    <a:gd name="connsiteY49" fmla="*/ 13599 h 31477"/>
                    <a:gd name="connsiteX50" fmla="*/ 130473 w 195424"/>
                    <a:gd name="connsiteY50" fmla="*/ 11221 h 31477"/>
                    <a:gd name="connsiteX51" fmla="*/ 118396 w 195424"/>
                    <a:gd name="connsiteY51" fmla="*/ 9700 h 31477"/>
                    <a:gd name="connsiteX52" fmla="*/ 110122 w 195424"/>
                    <a:gd name="connsiteY52" fmla="*/ 9034 h 31477"/>
                    <a:gd name="connsiteX53" fmla="*/ 105938 w 195424"/>
                    <a:gd name="connsiteY53" fmla="*/ 8939 h 31477"/>
                    <a:gd name="connsiteX54" fmla="*/ 97950 w 195424"/>
                    <a:gd name="connsiteY54" fmla="*/ 8844 h 31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5424" h="31477">
                      <a:moveTo>
                        <a:pt x="97950" y="8844"/>
                      </a:moveTo>
                      <a:cubicBezTo>
                        <a:pt x="96523" y="8844"/>
                        <a:pt x="91008" y="9034"/>
                        <a:pt x="89581" y="9034"/>
                      </a:cubicBezTo>
                      <a:cubicBezTo>
                        <a:pt x="88250" y="9034"/>
                        <a:pt x="87014" y="9129"/>
                        <a:pt x="85682" y="9129"/>
                      </a:cubicBezTo>
                      <a:lnTo>
                        <a:pt x="85397" y="9129"/>
                      </a:lnTo>
                      <a:cubicBezTo>
                        <a:pt x="83971" y="9224"/>
                        <a:pt x="78455" y="9700"/>
                        <a:pt x="77124" y="9795"/>
                      </a:cubicBezTo>
                      <a:cubicBezTo>
                        <a:pt x="74366" y="10080"/>
                        <a:pt x="66283" y="11126"/>
                        <a:pt x="64951" y="11317"/>
                      </a:cubicBezTo>
                      <a:cubicBezTo>
                        <a:pt x="60767" y="11982"/>
                        <a:pt x="56583" y="12838"/>
                        <a:pt x="52398" y="13694"/>
                      </a:cubicBezTo>
                      <a:cubicBezTo>
                        <a:pt x="49736" y="14265"/>
                        <a:pt x="41652" y="16357"/>
                        <a:pt x="40321" y="16737"/>
                      </a:cubicBezTo>
                      <a:cubicBezTo>
                        <a:pt x="38990" y="17117"/>
                        <a:pt x="33664" y="18734"/>
                        <a:pt x="32333" y="19210"/>
                      </a:cubicBezTo>
                      <a:cubicBezTo>
                        <a:pt x="31097" y="19590"/>
                        <a:pt x="25866" y="21492"/>
                        <a:pt x="24535" y="21872"/>
                      </a:cubicBezTo>
                      <a:cubicBezTo>
                        <a:pt x="23204" y="22348"/>
                        <a:pt x="18164" y="24440"/>
                        <a:pt x="16832" y="24915"/>
                      </a:cubicBezTo>
                      <a:cubicBezTo>
                        <a:pt x="15501" y="25486"/>
                        <a:pt x="10461" y="27673"/>
                        <a:pt x="9224" y="28149"/>
                      </a:cubicBezTo>
                      <a:cubicBezTo>
                        <a:pt x="8464" y="28529"/>
                        <a:pt x="6086" y="29765"/>
                        <a:pt x="4089" y="30621"/>
                      </a:cubicBezTo>
                      <a:cubicBezTo>
                        <a:pt x="3423" y="31002"/>
                        <a:pt x="2853" y="31287"/>
                        <a:pt x="2377" y="31477"/>
                      </a:cubicBezTo>
                      <a:lnTo>
                        <a:pt x="0" y="22823"/>
                      </a:lnTo>
                      <a:cubicBezTo>
                        <a:pt x="761" y="22443"/>
                        <a:pt x="1617" y="22062"/>
                        <a:pt x="2377" y="21682"/>
                      </a:cubicBezTo>
                      <a:cubicBezTo>
                        <a:pt x="2663" y="21492"/>
                        <a:pt x="2948" y="21397"/>
                        <a:pt x="3328" y="21207"/>
                      </a:cubicBezTo>
                      <a:cubicBezTo>
                        <a:pt x="4565" y="20636"/>
                        <a:pt x="9700" y="18259"/>
                        <a:pt x="11031" y="17783"/>
                      </a:cubicBezTo>
                      <a:cubicBezTo>
                        <a:pt x="12363" y="17213"/>
                        <a:pt x="17593" y="15025"/>
                        <a:pt x="18829" y="14550"/>
                      </a:cubicBezTo>
                      <a:cubicBezTo>
                        <a:pt x="20161" y="14074"/>
                        <a:pt x="26817" y="11697"/>
                        <a:pt x="26912" y="11697"/>
                      </a:cubicBezTo>
                      <a:cubicBezTo>
                        <a:pt x="28244" y="11221"/>
                        <a:pt x="33569" y="9510"/>
                        <a:pt x="34901" y="9129"/>
                      </a:cubicBezTo>
                      <a:cubicBezTo>
                        <a:pt x="36232" y="8749"/>
                        <a:pt x="41652" y="7227"/>
                        <a:pt x="43079" y="6847"/>
                      </a:cubicBezTo>
                      <a:cubicBezTo>
                        <a:pt x="53920" y="4089"/>
                        <a:pt x="65046" y="2092"/>
                        <a:pt x="76553" y="951"/>
                      </a:cubicBezTo>
                      <a:cubicBezTo>
                        <a:pt x="77979" y="856"/>
                        <a:pt x="83685" y="380"/>
                        <a:pt x="85017" y="285"/>
                      </a:cubicBezTo>
                      <a:cubicBezTo>
                        <a:pt x="86443" y="190"/>
                        <a:pt x="87679" y="95"/>
                        <a:pt x="89106" y="95"/>
                      </a:cubicBezTo>
                      <a:lnTo>
                        <a:pt x="89391" y="95"/>
                      </a:lnTo>
                      <a:cubicBezTo>
                        <a:pt x="90818" y="0"/>
                        <a:pt x="92244" y="0"/>
                        <a:pt x="93575" y="0"/>
                      </a:cubicBezTo>
                      <a:lnTo>
                        <a:pt x="95667" y="0"/>
                      </a:lnTo>
                      <a:cubicBezTo>
                        <a:pt x="96333" y="0"/>
                        <a:pt x="97094" y="0"/>
                        <a:pt x="97760" y="0"/>
                      </a:cubicBezTo>
                      <a:cubicBezTo>
                        <a:pt x="98425" y="0"/>
                        <a:pt x="99091" y="0"/>
                        <a:pt x="99852" y="0"/>
                      </a:cubicBezTo>
                      <a:lnTo>
                        <a:pt x="101944" y="0"/>
                      </a:lnTo>
                      <a:cubicBezTo>
                        <a:pt x="103370" y="0"/>
                        <a:pt x="104797" y="95"/>
                        <a:pt x="106223" y="95"/>
                      </a:cubicBezTo>
                      <a:cubicBezTo>
                        <a:pt x="107650" y="95"/>
                        <a:pt x="109076" y="285"/>
                        <a:pt x="110503" y="285"/>
                      </a:cubicBezTo>
                      <a:cubicBezTo>
                        <a:pt x="111929" y="380"/>
                        <a:pt x="117635" y="856"/>
                        <a:pt x="118966" y="951"/>
                      </a:cubicBezTo>
                      <a:cubicBezTo>
                        <a:pt x="130473" y="1997"/>
                        <a:pt x="141599" y="3994"/>
                        <a:pt x="152440" y="6847"/>
                      </a:cubicBezTo>
                      <a:cubicBezTo>
                        <a:pt x="153772" y="7227"/>
                        <a:pt x="159287" y="8749"/>
                        <a:pt x="160619" y="9129"/>
                      </a:cubicBezTo>
                      <a:cubicBezTo>
                        <a:pt x="161950" y="9510"/>
                        <a:pt x="167275" y="11221"/>
                        <a:pt x="168607" y="11697"/>
                      </a:cubicBezTo>
                      <a:cubicBezTo>
                        <a:pt x="169368" y="11982"/>
                        <a:pt x="175264" y="14074"/>
                        <a:pt x="176595" y="14550"/>
                      </a:cubicBezTo>
                      <a:cubicBezTo>
                        <a:pt x="177736" y="15025"/>
                        <a:pt x="182111" y="16832"/>
                        <a:pt x="183917" y="17498"/>
                      </a:cubicBezTo>
                      <a:cubicBezTo>
                        <a:pt x="184108" y="17593"/>
                        <a:pt x="184298" y="17593"/>
                        <a:pt x="184393" y="17688"/>
                      </a:cubicBezTo>
                      <a:cubicBezTo>
                        <a:pt x="185724" y="18164"/>
                        <a:pt x="190859" y="20541"/>
                        <a:pt x="192096" y="21112"/>
                      </a:cubicBezTo>
                      <a:cubicBezTo>
                        <a:pt x="193237" y="21682"/>
                        <a:pt x="194378" y="22253"/>
                        <a:pt x="195424" y="22728"/>
                      </a:cubicBezTo>
                      <a:lnTo>
                        <a:pt x="192952" y="31382"/>
                      </a:lnTo>
                      <a:cubicBezTo>
                        <a:pt x="192476" y="31192"/>
                        <a:pt x="191905" y="30906"/>
                        <a:pt x="191240" y="30621"/>
                      </a:cubicBezTo>
                      <a:cubicBezTo>
                        <a:pt x="189338" y="29670"/>
                        <a:pt x="186960" y="28529"/>
                        <a:pt x="186105" y="28054"/>
                      </a:cubicBezTo>
                      <a:cubicBezTo>
                        <a:pt x="184868" y="27483"/>
                        <a:pt x="179828" y="25296"/>
                        <a:pt x="178497" y="24820"/>
                      </a:cubicBezTo>
                      <a:cubicBezTo>
                        <a:pt x="177261" y="24250"/>
                        <a:pt x="172125" y="22253"/>
                        <a:pt x="170794" y="21777"/>
                      </a:cubicBezTo>
                      <a:cubicBezTo>
                        <a:pt x="169463" y="21302"/>
                        <a:pt x="164232" y="19495"/>
                        <a:pt x="162996" y="19114"/>
                      </a:cubicBezTo>
                      <a:cubicBezTo>
                        <a:pt x="161665" y="18639"/>
                        <a:pt x="156339" y="17117"/>
                        <a:pt x="155103" y="16642"/>
                      </a:cubicBezTo>
                      <a:cubicBezTo>
                        <a:pt x="153677" y="16262"/>
                        <a:pt x="145688" y="14265"/>
                        <a:pt x="143026" y="13599"/>
                      </a:cubicBezTo>
                      <a:cubicBezTo>
                        <a:pt x="138841" y="12743"/>
                        <a:pt x="134657" y="11887"/>
                        <a:pt x="130473" y="11221"/>
                      </a:cubicBezTo>
                      <a:cubicBezTo>
                        <a:pt x="129237" y="11031"/>
                        <a:pt x="121153" y="9985"/>
                        <a:pt x="118396" y="9700"/>
                      </a:cubicBezTo>
                      <a:cubicBezTo>
                        <a:pt x="116969" y="9605"/>
                        <a:pt x="111549" y="9129"/>
                        <a:pt x="110122" y="9034"/>
                      </a:cubicBezTo>
                      <a:cubicBezTo>
                        <a:pt x="108696" y="8939"/>
                        <a:pt x="107269" y="8939"/>
                        <a:pt x="105938" y="8939"/>
                      </a:cubicBezTo>
                      <a:cubicBezTo>
                        <a:pt x="104797" y="8939"/>
                        <a:pt x="99281" y="8844"/>
                        <a:pt x="97950" y="884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1" name="Frihåndsform: figur 400">
                  <a:extLst>
                    <a:ext uri="{FF2B5EF4-FFF2-40B4-BE49-F238E27FC236}">
                      <a16:creationId xmlns:a16="http://schemas.microsoft.com/office/drawing/2014/main" id="{C49FB8A6-5A51-457E-8D69-B194980C9DB8}"/>
                    </a:ext>
                  </a:extLst>
                </p:cNvPr>
                <p:cNvSpPr/>
                <p:nvPr/>
              </p:nvSpPr>
              <p:spPr>
                <a:xfrm>
                  <a:off x="10112169" y="711514"/>
                  <a:ext cx="184773" cy="31191"/>
                </a:xfrm>
                <a:custGeom>
                  <a:avLst/>
                  <a:gdLst>
                    <a:gd name="connsiteX0" fmla="*/ 92339 w 184773"/>
                    <a:gd name="connsiteY0" fmla="*/ 8654 h 31191"/>
                    <a:gd name="connsiteX1" fmla="*/ 84541 w 184773"/>
                    <a:gd name="connsiteY1" fmla="*/ 8844 h 31191"/>
                    <a:gd name="connsiteX2" fmla="*/ 82924 w 184773"/>
                    <a:gd name="connsiteY2" fmla="*/ 8939 h 31191"/>
                    <a:gd name="connsiteX3" fmla="*/ 80547 w 184773"/>
                    <a:gd name="connsiteY3" fmla="*/ 9034 h 31191"/>
                    <a:gd name="connsiteX4" fmla="*/ 72749 w 184773"/>
                    <a:gd name="connsiteY4" fmla="*/ 9700 h 31191"/>
                    <a:gd name="connsiteX5" fmla="*/ 58199 w 184773"/>
                    <a:gd name="connsiteY5" fmla="*/ 11792 h 31191"/>
                    <a:gd name="connsiteX6" fmla="*/ 38039 w 184773"/>
                    <a:gd name="connsiteY6" fmla="*/ 16642 h 31191"/>
                    <a:gd name="connsiteX7" fmla="*/ 30526 w 184773"/>
                    <a:gd name="connsiteY7" fmla="*/ 19019 h 31191"/>
                    <a:gd name="connsiteX8" fmla="*/ 23109 w 184773"/>
                    <a:gd name="connsiteY8" fmla="*/ 21682 h 31191"/>
                    <a:gd name="connsiteX9" fmla="*/ 15786 w 184773"/>
                    <a:gd name="connsiteY9" fmla="*/ 24725 h 31191"/>
                    <a:gd name="connsiteX10" fmla="*/ 8654 w 184773"/>
                    <a:gd name="connsiteY10" fmla="*/ 27958 h 31191"/>
                    <a:gd name="connsiteX11" fmla="*/ 2282 w 184773"/>
                    <a:gd name="connsiteY11" fmla="*/ 31192 h 31191"/>
                    <a:gd name="connsiteX12" fmla="*/ 0 w 184773"/>
                    <a:gd name="connsiteY12" fmla="*/ 22348 h 31191"/>
                    <a:gd name="connsiteX13" fmla="*/ 6752 w 184773"/>
                    <a:gd name="connsiteY13" fmla="*/ 19019 h 31191"/>
                    <a:gd name="connsiteX14" fmla="*/ 14074 w 184773"/>
                    <a:gd name="connsiteY14" fmla="*/ 15786 h 31191"/>
                    <a:gd name="connsiteX15" fmla="*/ 21492 w 184773"/>
                    <a:gd name="connsiteY15" fmla="*/ 12838 h 31191"/>
                    <a:gd name="connsiteX16" fmla="*/ 29100 w 184773"/>
                    <a:gd name="connsiteY16" fmla="*/ 10080 h 31191"/>
                    <a:gd name="connsiteX17" fmla="*/ 40701 w 184773"/>
                    <a:gd name="connsiteY17" fmla="*/ 6657 h 31191"/>
                    <a:gd name="connsiteX18" fmla="*/ 48499 w 184773"/>
                    <a:gd name="connsiteY18" fmla="*/ 4755 h 31191"/>
                    <a:gd name="connsiteX19" fmla="*/ 59055 w 184773"/>
                    <a:gd name="connsiteY19" fmla="*/ 2663 h 31191"/>
                    <a:gd name="connsiteX20" fmla="*/ 62859 w 184773"/>
                    <a:gd name="connsiteY20" fmla="*/ 2092 h 31191"/>
                    <a:gd name="connsiteX21" fmla="*/ 64285 w 184773"/>
                    <a:gd name="connsiteY21" fmla="*/ 1902 h 31191"/>
                    <a:gd name="connsiteX22" fmla="*/ 72274 w 184773"/>
                    <a:gd name="connsiteY22" fmla="*/ 951 h 31191"/>
                    <a:gd name="connsiteX23" fmla="*/ 84351 w 184773"/>
                    <a:gd name="connsiteY23" fmla="*/ 95 h 31191"/>
                    <a:gd name="connsiteX24" fmla="*/ 92339 w 184773"/>
                    <a:gd name="connsiteY24" fmla="*/ 0 h 31191"/>
                    <a:gd name="connsiteX25" fmla="*/ 100327 w 184773"/>
                    <a:gd name="connsiteY25" fmla="*/ 95 h 31191"/>
                    <a:gd name="connsiteX26" fmla="*/ 112405 w 184773"/>
                    <a:gd name="connsiteY26" fmla="*/ 951 h 31191"/>
                    <a:gd name="connsiteX27" fmla="*/ 120393 w 184773"/>
                    <a:gd name="connsiteY27" fmla="*/ 1902 h 31191"/>
                    <a:gd name="connsiteX28" fmla="*/ 121819 w 184773"/>
                    <a:gd name="connsiteY28" fmla="*/ 2092 h 31191"/>
                    <a:gd name="connsiteX29" fmla="*/ 125623 w 184773"/>
                    <a:gd name="connsiteY29" fmla="*/ 2663 h 31191"/>
                    <a:gd name="connsiteX30" fmla="*/ 136274 w 184773"/>
                    <a:gd name="connsiteY30" fmla="*/ 4755 h 31191"/>
                    <a:gd name="connsiteX31" fmla="*/ 144072 w 184773"/>
                    <a:gd name="connsiteY31" fmla="*/ 6657 h 31191"/>
                    <a:gd name="connsiteX32" fmla="*/ 155674 w 184773"/>
                    <a:gd name="connsiteY32" fmla="*/ 10080 h 31191"/>
                    <a:gd name="connsiteX33" fmla="*/ 163186 w 184773"/>
                    <a:gd name="connsiteY33" fmla="*/ 12838 h 31191"/>
                    <a:gd name="connsiteX34" fmla="*/ 170604 w 184773"/>
                    <a:gd name="connsiteY34" fmla="*/ 15786 h 31191"/>
                    <a:gd name="connsiteX35" fmla="*/ 177926 w 184773"/>
                    <a:gd name="connsiteY35" fmla="*/ 19019 h 31191"/>
                    <a:gd name="connsiteX36" fmla="*/ 184773 w 184773"/>
                    <a:gd name="connsiteY36" fmla="*/ 22348 h 31191"/>
                    <a:gd name="connsiteX37" fmla="*/ 182301 w 184773"/>
                    <a:gd name="connsiteY37" fmla="*/ 31097 h 31191"/>
                    <a:gd name="connsiteX38" fmla="*/ 175929 w 184773"/>
                    <a:gd name="connsiteY38" fmla="*/ 27863 h 31191"/>
                    <a:gd name="connsiteX39" fmla="*/ 168797 w 184773"/>
                    <a:gd name="connsiteY39" fmla="*/ 24630 h 31191"/>
                    <a:gd name="connsiteX40" fmla="*/ 161570 w 184773"/>
                    <a:gd name="connsiteY40" fmla="*/ 21587 h 31191"/>
                    <a:gd name="connsiteX41" fmla="*/ 154152 w 184773"/>
                    <a:gd name="connsiteY41" fmla="*/ 18924 h 31191"/>
                    <a:gd name="connsiteX42" fmla="*/ 147115 w 184773"/>
                    <a:gd name="connsiteY42" fmla="*/ 16642 h 31191"/>
                    <a:gd name="connsiteX43" fmla="*/ 146734 w 184773"/>
                    <a:gd name="connsiteY43" fmla="*/ 16547 h 31191"/>
                    <a:gd name="connsiteX44" fmla="*/ 126574 w 184773"/>
                    <a:gd name="connsiteY44" fmla="*/ 11697 h 31191"/>
                    <a:gd name="connsiteX45" fmla="*/ 111929 w 184773"/>
                    <a:gd name="connsiteY45" fmla="*/ 9605 h 31191"/>
                    <a:gd name="connsiteX46" fmla="*/ 104131 w 184773"/>
                    <a:gd name="connsiteY46" fmla="*/ 8939 h 31191"/>
                    <a:gd name="connsiteX47" fmla="*/ 101754 w 184773"/>
                    <a:gd name="connsiteY47" fmla="*/ 8844 h 31191"/>
                    <a:gd name="connsiteX48" fmla="*/ 100232 w 184773"/>
                    <a:gd name="connsiteY48" fmla="*/ 8749 h 31191"/>
                    <a:gd name="connsiteX49" fmla="*/ 92339 w 184773"/>
                    <a:gd name="connsiteY49" fmla="*/ 8654 h 3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84773" h="31191">
                      <a:moveTo>
                        <a:pt x="92339" y="8654"/>
                      </a:moveTo>
                      <a:cubicBezTo>
                        <a:pt x="91008" y="8654"/>
                        <a:pt x="85872" y="8749"/>
                        <a:pt x="84541" y="8844"/>
                      </a:cubicBezTo>
                      <a:cubicBezTo>
                        <a:pt x="83971" y="8939"/>
                        <a:pt x="83495" y="8939"/>
                        <a:pt x="82924" y="8939"/>
                      </a:cubicBezTo>
                      <a:cubicBezTo>
                        <a:pt x="82164" y="8939"/>
                        <a:pt x="81308" y="9034"/>
                        <a:pt x="80547" y="9034"/>
                      </a:cubicBezTo>
                      <a:cubicBezTo>
                        <a:pt x="79216" y="9129"/>
                        <a:pt x="74080" y="9510"/>
                        <a:pt x="72749" y="9700"/>
                      </a:cubicBezTo>
                      <a:cubicBezTo>
                        <a:pt x="67804" y="10175"/>
                        <a:pt x="62954" y="10841"/>
                        <a:pt x="58199" y="11792"/>
                      </a:cubicBezTo>
                      <a:cubicBezTo>
                        <a:pt x="52684" y="12743"/>
                        <a:pt x="39370" y="16262"/>
                        <a:pt x="38039" y="16642"/>
                      </a:cubicBezTo>
                      <a:cubicBezTo>
                        <a:pt x="36707" y="17022"/>
                        <a:pt x="31762" y="18544"/>
                        <a:pt x="30526" y="19019"/>
                      </a:cubicBezTo>
                      <a:cubicBezTo>
                        <a:pt x="29195" y="19495"/>
                        <a:pt x="24345" y="21302"/>
                        <a:pt x="23109" y="21682"/>
                      </a:cubicBezTo>
                      <a:cubicBezTo>
                        <a:pt x="21872" y="22158"/>
                        <a:pt x="17022" y="24155"/>
                        <a:pt x="15786" y="24725"/>
                      </a:cubicBezTo>
                      <a:cubicBezTo>
                        <a:pt x="14550" y="25201"/>
                        <a:pt x="9890" y="27483"/>
                        <a:pt x="8654" y="27958"/>
                      </a:cubicBezTo>
                      <a:cubicBezTo>
                        <a:pt x="7608" y="28434"/>
                        <a:pt x="3994" y="30336"/>
                        <a:pt x="2282" y="31192"/>
                      </a:cubicBezTo>
                      <a:lnTo>
                        <a:pt x="0" y="22348"/>
                      </a:lnTo>
                      <a:cubicBezTo>
                        <a:pt x="1617" y="21587"/>
                        <a:pt x="5611" y="19590"/>
                        <a:pt x="6752" y="19019"/>
                      </a:cubicBezTo>
                      <a:cubicBezTo>
                        <a:pt x="7988" y="18449"/>
                        <a:pt x="12838" y="16262"/>
                        <a:pt x="14074" y="15786"/>
                      </a:cubicBezTo>
                      <a:cubicBezTo>
                        <a:pt x="15311" y="15215"/>
                        <a:pt x="20351" y="13218"/>
                        <a:pt x="21492" y="12838"/>
                      </a:cubicBezTo>
                      <a:cubicBezTo>
                        <a:pt x="22823" y="12363"/>
                        <a:pt x="27863" y="10461"/>
                        <a:pt x="29100" y="10080"/>
                      </a:cubicBezTo>
                      <a:cubicBezTo>
                        <a:pt x="30431" y="9605"/>
                        <a:pt x="39370" y="6942"/>
                        <a:pt x="40701" y="6657"/>
                      </a:cubicBezTo>
                      <a:cubicBezTo>
                        <a:pt x="43269" y="5991"/>
                        <a:pt x="45837" y="5325"/>
                        <a:pt x="48499" y="4755"/>
                      </a:cubicBezTo>
                      <a:cubicBezTo>
                        <a:pt x="52018" y="3994"/>
                        <a:pt x="55537" y="3233"/>
                        <a:pt x="59055" y="2663"/>
                      </a:cubicBezTo>
                      <a:cubicBezTo>
                        <a:pt x="60291" y="2473"/>
                        <a:pt x="61623" y="2282"/>
                        <a:pt x="62859" y="2092"/>
                      </a:cubicBezTo>
                      <a:cubicBezTo>
                        <a:pt x="63335" y="1997"/>
                        <a:pt x="63810" y="1902"/>
                        <a:pt x="64285" y="1902"/>
                      </a:cubicBezTo>
                      <a:cubicBezTo>
                        <a:pt x="66948" y="1522"/>
                        <a:pt x="69611" y="1141"/>
                        <a:pt x="72274" y="951"/>
                      </a:cubicBezTo>
                      <a:cubicBezTo>
                        <a:pt x="73605" y="761"/>
                        <a:pt x="83020" y="95"/>
                        <a:pt x="84351" y="95"/>
                      </a:cubicBezTo>
                      <a:cubicBezTo>
                        <a:pt x="85777" y="0"/>
                        <a:pt x="91008" y="0"/>
                        <a:pt x="92339" y="0"/>
                      </a:cubicBezTo>
                      <a:cubicBezTo>
                        <a:pt x="93575" y="0"/>
                        <a:pt x="98996" y="95"/>
                        <a:pt x="100327" y="95"/>
                      </a:cubicBezTo>
                      <a:cubicBezTo>
                        <a:pt x="101659" y="190"/>
                        <a:pt x="111073" y="856"/>
                        <a:pt x="112405" y="951"/>
                      </a:cubicBezTo>
                      <a:cubicBezTo>
                        <a:pt x="115067" y="1236"/>
                        <a:pt x="117730" y="1522"/>
                        <a:pt x="120393" y="1902"/>
                      </a:cubicBezTo>
                      <a:cubicBezTo>
                        <a:pt x="120868" y="1902"/>
                        <a:pt x="121344" y="1997"/>
                        <a:pt x="121819" y="2092"/>
                      </a:cubicBezTo>
                      <a:cubicBezTo>
                        <a:pt x="123150" y="2282"/>
                        <a:pt x="124387" y="2473"/>
                        <a:pt x="125623" y="2663"/>
                      </a:cubicBezTo>
                      <a:cubicBezTo>
                        <a:pt x="129237" y="3233"/>
                        <a:pt x="132755" y="3994"/>
                        <a:pt x="136274" y="4755"/>
                      </a:cubicBezTo>
                      <a:cubicBezTo>
                        <a:pt x="138937" y="5325"/>
                        <a:pt x="141504" y="5896"/>
                        <a:pt x="144072" y="6657"/>
                      </a:cubicBezTo>
                      <a:cubicBezTo>
                        <a:pt x="145308" y="7037"/>
                        <a:pt x="154342" y="9700"/>
                        <a:pt x="155674" y="10080"/>
                      </a:cubicBezTo>
                      <a:cubicBezTo>
                        <a:pt x="156910" y="10556"/>
                        <a:pt x="161950" y="12363"/>
                        <a:pt x="163186" y="12838"/>
                      </a:cubicBezTo>
                      <a:cubicBezTo>
                        <a:pt x="164518" y="13314"/>
                        <a:pt x="169463" y="15311"/>
                        <a:pt x="170604" y="15786"/>
                      </a:cubicBezTo>
                      <a:cubicBezTo>
                        <a:pt x="171935" y="16262"/>
                        <a:pt x="176785" y="18449"/>
                        <a:pt x="177926" y="19019"/>
                      </a:cubicBezTo>
                      <a:cubicBezTo>
                        <a:pt x="179067" y="19590"/>
                        <a:pt x="183061" y="21587"/>
                        <a:pt x="184773" y="22348"/>
                      </a:cubicBezTo>
                      <a:lnTo>
                        <a:pt x="182301" y="31097"/>
                      </a:lnTo>
                      <a:cubicBezTo>
                        <a:pt x="180589" y="30146"/>
                        <a:pt x="176975" y="28339"/>
                        <a:pt x="175929" y="27863"/>
                      </a:cubicBezTo>
                      <a:cubicBezTo>
                        <a:pt x="174693" y="27293"/>
                        <a:pt x="170033" y="25106"/>
                        <a:pt x="168797" y="24630"/>
                      </a:cubicBezTo>
                      <a:cubicBezTo>
                        <a:pt x="167656" y="24060"/>
                        <a:pt x="162806" y="22062"/>
                        <a:pt x="161570" y="21587"/>
                      </a:cubicBezTo>
                      <a:cubicBezTo>
                        <a:pt x="160333" y="21112"/>
                        <a:pt x="155388" y="19400"/>
                        <a:pt x="154152" y="18924"/>
                      </a:cubicBezTo>
                      <a:cubicBezTo>
                        <a:pt x="153011" y="18544"/>
                        <a:pt x="148732" y="17213"/>
                        <a:pt x="147115" y="16642"/>
                      </a:cubicBezTo>
                      <a:cubicBezTo>
                        <a:pt x="146925" y="16642"/>
                        <a:pt x="146830" y="16547"/>
                        <a:pt x="146734" y="16547"/>
                      </a:cubicBezTo>
                      <a:cubicBezTo>
                        <a:pt x="145403" y="16166"/>
                        <a:pt x="132090" y="12743"/>
                        <a:pt x="126574" y="11697"/>
                      </a:cubicBezTo>
                      <a:cubicBezTo>
                        <a:pt x="121724" y="10841"/>
                        <a:pt x="116874" y="10080"/>
                        <a:pt x="111929" y="9605"/>
                      </a:cubicBezTo>
                      <a:cubicBezTo>
                        <a:pt x="110693" y="9510"/>
                        <a:pt x="105462" y="9034"/>
                        <a:pt x="104131" y="8939"/>
                      </a:cubicBezTo>
                      <a:cubicBezTo>
                        <a:pt x="103370" y="8844"/>
                        <a:pt x="102514" y="8844"/>
                        <a:pt x="101754" y="8844"/>
                      </a:cubicBezTo>
                      <a:cubicBezTo>
                        <a:pt x="101278" y="8844"/>
                        <a:pt x="100708" y="8844"/>
                        <a:pt x="100232" y="8749"/>
                      </a:cubicBezTo>
                      <a:cubicBezTo>
                        <a:pt x="98901" y="8749"/>
                        <a:pt x="93670" y="8654"/>
                        <a:pt x="92339" y="865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2" name="Frihåndsform: figur 401">
                  <a:extLst>
                    <a:ext uri="{FF2B5EF4-FFF2-40B4-BE49-F238E27FC236}">
                      <a16:creationId xmlns:a16="http://schemas.microsoft.com/office/drawing/2014/main" id="{524D35E0-0230-4CF2-9008-FAB4527BA2B3}"/>
                    </a:ext>
                  </a:extLst>
                </p:cNvPr>
                <p:cNvSpPr/>
                <p:nvPr/>
              </p:nvSpPr>
              <p:spPr>
                <a:xfrm>
                  <a:off x="10153822" y="802331"/>
                  <a:ext cx="112404" cy="116113"/>
                </a:xfrm>
                <a:custGeom>
                  <a:avLst/>
                  <a:gdLst>
                    <a:gd name="connsiteX0" fmla="*/ 5991 w 112404"/>
                    <a:gd name="connsiteY0" fmla="*/ 116113 h 116113"/>
                    <a:gd name="connsiteX1" fmla="*/ 0 w 112404"/>
                    <a:gd name="connsiteY1" fmla="*/ 110312 h 116113"/>
                    <a:gd name="connsiteX2" fmla="*/ 108696 w 112404"/>
                    <a:gd name="connsiteY2" fmla="*/ 1522 h 116113"/>
                    <a:gd name="connsiteX3" fmla="*/ 112405 w 112404"/>
                    <a:gd name="connsiteY3" fmla="*/ 0 h 116113"/>
                    <a:gd name="connsiteX4" fmla="*/ 112405 w 112404"/>
                    <a:gd name="connsiteY4" fmla="*/ 285 h 116113"/>
                    <a:gd name="connsiteX5" fmla="*/ 110978 w 112404"/>
                    <a:gd name="connsiteY5" fmla="*/ 3804 h 116113"/>
                    <a:gd name="connsiteX6" fmla="*/ 5991 w 112404"/>
                    <a:gd name="connsiteY6" fmla="*/ 116113 h 11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04" h="116113">
                      <a:moveTo>
                        <a:pt x="5991" y="116113"/>
                      </a:moveTo>
                      <a:lnTo>
                        <a:pt x="0" y="110312"/>
                      </a:lnTo>
                      <a:lnTo>
                        <a:pt x="108696" y="1522"/>
                      </a:lnTo>
                      <a:cubicBezTo>
                        <a:pt x="110027" y="190"/>
                        <a:pt x="111454" y="0"/>
                        <a:pt x="112405" y="0"/>
                      </a:cubicBezTo>
                      <a:lnTo>
                        <a:pt x="112405" y="285"/>
                      </a:lnTo>
                      <a:cubicBezTo>
                        <a:pt x="112405" y="1141"/>
                        <a:pt x="112214" y="2473"/>
                        <a:pt x="110978" y="3804"/>
                      </a:cubicBezTo>
                      <a:lnTo>
                        <a:pt x="5991" y="11611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403" name="Frihåndsform: figur 402">
                  <a:extLst>
                    <a:ext uri="{FF2B5EF4-FFF2-40B4-BE49-F238E27FC236}">
                      <a16:creationId xmlns:a16="http://schemas.microsoft.com/office/drawing/2014/main" id="{D49E791A-99A9-4F05-A470-5D5B533E240D}"/>
                    </a:ext>
                  </a:extLst>
                </p:cNvPr>
                <p:cNvSpPr/>
                <p:nvPr/>
              </p:nvSpPr>
              <p:spPr>
                <a:xfrm>
                  <a:off x="10173917" y="762620"/>
                  <a:ext cx="62924" cy="46083"/>
                </a:xfrm>
                <a:custGeom>
                  <a:avLst/>
                  <a:gdLst>
                    <a:gd name="connsiteX0" fmla="*/ 35061 w 62924"/>
                    <a:gd name="connsiteY0" fmla="*/ 13940 h 46083"/>
                    <a:gd name="connsiteX1" fmla="*/ 36108 w 62924"/>
                    <a:gd name="connsiteY1" fmla="*/ 12799 h 46083"/>
                    <a:gd name="connsiteX2" fmla="*/ 35347 w 62924"/>
                    <a:gd name="connsiteY2" fmla="*/ 12229 h 46083"/>
                    <a:gd name="connsiteX3" fmla="*/ 35347 w 62924"/>
                    <a:gd name="connsiteY3" fmla="*/ 12324 h 46083"/>
                    <a:gd name="connsiteX4" fmla="*/ 31258 w 62924"/>
                    <a:gd name="connsiteY4" fmla="*/ 14511 h 46083"/>
                    <a:gd name="connsiteX5" fmla="*/ 27168 w 62924"/>
                    <a:gd name="connsiteY5" fmla="*/ 12324 h 46083"/>
                    <a:gd name="connsiteX6" fmla="*/ 27168 w 62924"/>
                    <a:gd name="connsiteY6" fmla="*/ 12229 h 46083"/>
                    <a:gd name="connsiteX7" fmla="*/ 26503 w 62924"/>
                    <a:gd name="connsiteY7" fmla="*/ 12894 h 46083"/>
                    <a:gd name="connsiteX8" fmla="*/ 26598 w 62924"/>
                    <a:gd name="connsiteY8" fmla="*/ 12989 h 46083"/>
                    <a:gd name="connsiteX9" fmla="*/ 27264 w 62924"/>
                    <a:gd name="connsiteY9" fmla="*/ 13750 h 46083"/>
                    <a:gd name="connsiteX10" fmla="*/ 23174 w 62924"/>
                    <a:gd name="connsiteY10" fmla="*/ 31153 h 46083"/>
                    <a:gd name="connsiteX11" fmla="*/ 23460 w 62924"/>
                    <a:gd name="connsiteY11" fmla="*/ 35337 h 46083"/>
                    <a:gd name="connsiteX12" fmla="*/ 25171 w 62924"/>
                    <a:gd name="connsiteY12" fmla="*/ 41804 h 46083"/>
                    <a:gd name="connsiteX13" fmla="*/ 26408 w 62924"/>
                    <a:gd name="connsiteY13" fmla="*/ 46083 h 46083"/>
                    <a:gd name="connsiteX14" fmla="*/ 23174 w 62924"/>
                    <a:gd name="connsiteY14" fmla="*/ 45988 h 46083"/>
                    <a:gd name="connsiteX15" fmla="*/ 21558 w 62924"/>
                    <a:gd name="connsiteY15" fmla="*/ 45988 h 46083"/>
                    <a:gd name="connsiteX16" fmla="*/ 21177 w 62924"/>
                    <a:gd name="connsiteY16" fmla="*/ 45988 h 46083"/>
                    <a:gd name="connsiteX17" fmla="*/ 16327 w 62924"/>
                    <a:gd name="connsiteY17" fmla="*/ 34767 h 46083"/>
                    <a:gd name="connsiteX18" fmla="*/ 14996 w 62924"/>
                    <a:gd name="connsiteY18" fmla="*/ 23070 h 46083"/>
                    <a:gd name="connsiteX19" fmla="*/ 14235 w 62924"/>
                    <a:gd name="connsiteY19" fmla="*/ 15462 h 46083"/>
                    <a:gd name="connsiteX20" fmla="*/ 10431 w 62924"/>
                    <a:gd name="connsiteY20" fmla="*/ 10612 h 46083"/>
                    <a:gd name="connsiteX21" fmla="*/ 7483 w 62924"/>
                    <a:gd name="connsiteY21" fmla="*/ 15937 h 46083"/>
                    <a:gd name="connsiteX22" fmla="*/ 4440 w 62924"/>
                    <a:gd name="connsiteY22" fmla="*/ 15462 h 46083"/>
                    <a:gd name="connsiteX23" fmla="*/ 1017 w 62924"/>
                    <a:gd name="connsiteY23" fmla="*/ 12229 h 46083"/>
                    <a:gd name="connsiteX24" fmla="*/ 1492 w 62924"/>
                    <a:gd name="connsiteY24" fmla="*/ 3670 h 46083"/>
                    <a:gd name="connsiteX25" fmla="*/ 8720 w 62924"/>
                    <a:gd name="connsiteY25" fmla="*/ 151 h 46083"/>
                    <a:gd name="connsiteX26" fmla="*/ 19656 w 62924"/>
                    <a:gd name="connsiteY26" fmla="*/ 11753 h 46083"/>
                    <a:gd name="connsiteX27" fmla="*/ 23365 w 62924"/>
                    <a:gd name="connsiteY27" fmla="*/ 3575 h 46083"/>
                    <a:gd name="connsiteX28" fmla="*/ 39911 w 62924"/>
                    <a:gd name="connsiteY28" fmla="*/ 3480 h 46083"/>
                    <a:gd name="connsiteX29" fmla="*/ 43240 w 62924"/>
                    <a:gd name="connsiteY29" fmla="*/ 11658 h 46083"/>
                    <a:gd name="connsiteX30" fmla="*/ 43145 w 62924"/>
                    <a:gd name="connsiteY30" fmla="*/ 11563 h 46083"/>
                    <a:gd name="connsiteX31" fmla="*/ 49611 w 62924"/>
                    <a:gd name="connsiteY31" fmla="*/ 1388 h 46083"/>
                    <a:gd name="connsiteX32" fmla="*/ 60738 w 62924"/>
                    <a:gd name="connsiteY32" fmla="*/ 2529 h 46083"/>
                    <a:gd name="connsiteX33" fmla="*/ 62830 w 62924"/>
                    <a:gd name="connsiteY33" fmla="*/ 7189 h 46083"/>
                    <a:gd name="connsiteX34" fmla="*/ 62925 w 62924"/>
                    <a:gd name="connsiteY34" fmla="*/ 7854 h 46083"/>
                    <a:gd name="connsiteX35" fmla="*/ 60262 w 62924"/>
                    <a:gd name="connsiteY35" fmla="*/ 14321 h 46083"/>
                    <a:gd name="connsiteX36" fmla="*/ 53415 w 62924"/>
                    <a:gd name="connsiteY36" fmla="*/ 15177 h 46083"/>
                    <a:gd name="connsiteX37" fmla="*/ 52559 w 62924"/>
                    <a:gd name="connsiteY37" fmla="*/ 10612 h 46083"/>
                    <a:gd name="connsiteX38" fmla="*/ 48755 w 62924"/>
                    <a:gd name="connsiteY38" fmla="*/ 15462 h 46083"/>
                    <a:gd name="connsiteX39" fmla="*/ 47995 w 62924"/>
                    <a:gd name="connsiteY39" fmla="*/ 23070 h 46083"/>
                    <a:gd name="connsiteX40" fmla="*/ 46568 w 62924"/>
                    <a:gd name="connsiteY40" fmla="*/ 34767 h 46083"/>
                    <a:gd name="connsiteX41" fmla="*/ 41908 w 62924"/>
                    <a:gd name="connsiteY41" fmla="*/ 45988 h 46083"/>
                    <a:gd name="connsiteX42" fmla="*/ 38485 w 62924"/>
                    <a:gd name="connsiteY42" fmla="*/ 45893 h 46083"/>
                    <a:gd name="connsiteX43" fmla="*/ 36773 w 62924"/>
                    <a:gd name="connsiteY43" fmla="*/ 45893 h 46083"/>
                    <a:gd name="connsiteX44" fmla="*/ 36203 w 62924"/>
                    <a:gd name="connsiteY44" fmla="*/ 45893 h 46083"/>
                    <a:gd name="connsiteX45" fmla="*/ 37249 w 62924"/>
                    <a:gd name="connsiteY45" fmla="*/ 41994 h 46083"/>
                    <a:gd name="connsiteX46" fmla="*/ 38865 w 62924"/>
                    <a:gd name="connsiteY46" fmla="*/ 35337 h 46083"/>
                    <a:gd name="connsiteX47" fmla="*/ 39056 w 62924"/>
                    <a:gd name="connsiteY47" fmla="*/ 31248 h 46083"/>
                    <a:gd name="connsiteX48" fmla="*/ 35061 w 62924"/>
                    <a:gd name="connsiteY48" fmla="*/ 13940 h 4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2924" h="46083">
                      <a:moveTo>
                        <a:pt x="35061" y="13940"/>
                      </a:moveTo>
                      <a:cubicBezTo>
                        <a:pt x="35442" y="13560"/>
                        <a:pt x="35822" y="13180"/>
                        <a:pt x="36108" y="12799"/>
                      </a:cubicBezTo>
                      <a:cubicBezTo>
                        <a:pt x="36583" y="12134"/>
                        <a:pt x="35822" y="11658"/>
                        <a:pt x="35347" y="12229"/>
                      </a:cubicBezTo>
                      <a:cubicBezTo>
                        <a:pt x="35347" y="12229"/>
                        <a:pt x="35347" y="12229"/>
                        <a:pt x="35347" y="12324"/>
                      </a:cubicBezTo>
                      <a:cubicBezTo>
                        <a:pt x="34491" y="13655"/>
                        <a:pt x="32969" y="14511"/>
                        <a:pt x="31258" y="14511"/>
                      </a:cubicBezTo>
                      <a:cubicBezTo>
                        <a:pt x="29546" y="14511"/>
                        <a:pt x="28024" y="13655"/>
                        <a:pt x="27168" y="12324"/>
                      </a:cubicBezTo>
                      <a:lnTo>
                        <a:pt x="27168" y="12229"/>
                      </a:lnTo>
                      <a:cubicBezTo>
                        <a:pt x="26693" y="11563"/>
                        <a:pt x="25932" y="12134"/>
                        <a:pt x="26503" y="12894"/>
                      </a:cubicBezTo>
                      <a:cubicBezTo>
                        <a:pt x="26503" y="12989"/>
                        <a:pt x="26598" y="12989"/>
                        <a:pt x="26598" y="12989"/>
                      </a:cubicBezTo>
                      <a:cubicBezTo>
                        <a:pt x="26788" y="13275"/>
                        <a:pt x="26978" y="13560"/>
                        <a:pt x="27264" y="13750"/>
                      </a:cubicBezTo>
                      <a:cubicBezTo>
                        <a:pt x="24791" y="17269"/>
                        <a:pt x="23174" y="24306"/>
                        <a:pt x="23174" y="31153"/>
                      </a:cubicBezTo>
                      <a:cubicBezTo>
                        <a:pt x="23174" y="32579"/>
                        <a:pt x="23174" y="34006"/>
                        <a:pt x="23460" y="35337"/>
                      </a:cubicBezTo>
                      <a:cubicBezTo>
                        <a:pt x="23745" y="37620"/>
                        <a:pt x="24411" y="39807"/>
                        <a:pt x="25171" y="41804"/>
                      </a:cubicBezTo>
                      <a:cubicBezTo>
                        <a:pt x="25742" y="43420"/>
                        <a:pt x="26217" y="44847"/>
                        <a:pt x="26408" y="46083"/>
                      </a:cubicBezTo>
                      <a:cubicBezTo>
                        <a:pt x="25647" y="46083"/>
                        <a:pt x="24316" y="46083"/>
                        <a:pt x="23174" y="45988"/>
                      </a:cubicBezTo>
                      <a:cubicBezTo>
                        <a:pt x="22509" y="45988"/>
                        <a:pt x="22033" y="45988"/>
                        <a:pt x="21558" y="45988"/>
                      </a:cubicBezTo>
                      <a:lnTo>
                        <a:pt x="21177" y="45988"/>
                      </a:lnTo>
                      <a:cubicBezTo>
                        <a:pt x="19846" y="43991"/>
                        <a:pt x="17278" y="38951"/>
                        <a:pt x="16327" y="34767"/>
                      </a:cubicBezTo>
                      <a:cubicBezTo>
                        <a:pt x="15567" y="31153"/>
                        <a:pt x="15281" y="26969"/>
                        <a:pt x="14996" y="23070"/>
                      </a:cubicBezTo>
                      <a:cubicBezTo>
                        <a:pt x="14806" y="20217"/>
                        <a:pt x="14616" y="17554"/>
                        <a:pt x="14235" y="15462"/>
                      </a:cubicBezTo>
                      <a:cubicBezTo>
                        <a:pt x="13855" y="13370"/>
                        <a:pt x="12428" y="10612"/>
                        <a:pt x="10431" y="10612"/>
                      </a:cubicBezTo>
                      <a:cubicBezTo>
                        <a:pt x="12428" y="12514"/>
                        <a:pt x="10526" y="16033"/>
                        <a:pt x="7483" y="15937"/>
                      </a:cubicBezTo>
                      <a:cubicBezTo>
                        <a:pt x="6532" y="15937"/>
                        <a:pt x="5486" y="15747"/>
                        <a:pt x="4440" y="15462"/>
                      </a:cubicBezTo>
                      <a:cubicBezTo>
                        <a:pt x="3014" y="15082"/>
                        <a:pt x="1873" y="13845"/>
                        <a:pt x="1017" y="12229"/>
                      </a:cubicBezTo>
                      <a:cubicBezTo>
                        <a:pt x="-410" y="9471"/>
                        <a:pt x="-410" y="6142"/>
                        <a:pt x="1492" y="3670"/>
                      </a:cubicBezTo>
                      <a:cubicBezTo>
                        <a:pt x="3109" y="1483"/>
                        <a:pt x="5772" y="151"/>
                        <a:pt x="8720" y="151"/>
                      </a:cubicBezTo>
                      <a:cubicBezTo>
                        <a:pt x="14996" y="151"/>
                        <a:pt x="19466" y="5857"/>
                        <a:pt x="19656" y="11753"/>
                      </a:cubicBezTo>
                      <a:cubicBezTo>
                        <a:pt x="20321" y="8140"/>
                        <a:pt x="21463" y="5572"/>
                        <a:pt x="23365" y="3575"/>
                      </a:cubicBezTo>
                      <a:cubicBezTo>
                        <a:pt x="27739" y="-1085"/>
                        <a:pt x="35442" y="-895"/>
                        <a:pt x="39911" y="3480"/>
                      </a:cubicBezTo>
                      <a:cubicBezTo>
                        <a:pt x="41718" y="5287"/>
                        <a:pt x="43240" y="8140"/>
                        <a:pt x="43240" y="11658"/>
                      </a:cubicBezTo>
                      <a:lnTo>
                        <a:pt x="43145" y="11563"/>
                      </a:lnTo>
                      <a:cubicBezTo>
                        <a:pt x="44191" y="6333"/>
                        <a:pt x="46758" y="3004"/>
                        <a:pt x="49611" y="1388"/>
                      </a:cubicBezTo>
                      <a:cubicBezTo>
                        <a:pt x="53225" y="-704"/>
                        <a:pt x="57885" y="-514"/>
                        <a:pt x="60738" y="2529"/>
                      </a:cubicBezTo>
                      <a:cubicBezTo>
                        <a:pt x="61879" y="3765"/>
                        <a:pt x="62640" y="5382"/>
                        <a:pt x="62830" y="7189"/>
                      </a:cubicBezTo>
                      <a:cubicBezTo>
                        <a:pt x="62830" y="7379"/>
                        <a:pt x="62925" y="7664"/>
                        <a:pt x="62925" y="7854"/>
                      </a:cubicBezTo>
                      <a:cubicBezTo>
                        <a:pt x="62925" y="10422"/>
                        <a:pt x="61879" y="12894"/>
                        <a:pt x="60262" y="14321"/>
                      </a:cubicBezTo>
                      <a:cubicBezTo>
                        <a:pt x="58360" y="16033"/>
                        <a:pt x="55602" y="16698"/>
                        <a:pt x="53415" y="15177"/>
                      </a:cubicBezTo>
                      <a:cubicBezTo>
                        <a:pt x="51989" y="14226"/>
                        <a:pt x="51513" y="12229"/>
                        <a:pt x="52559" y="10612"/>
                      </a:cubicBezTo>
                      <a:cubicBezTo>
                        <a:pt x="50372" y="10422"/>
                        <a:pt x="49136" y="13275"/>
                        <a:pt x="48755" y="15462"/>
                      </a:cubicBezTo>
                      <a:cubicBezTo>
                        <a:pt x="48375" y="17554"/>
                        <a:pt x="48185" y="20217"/>
                        <a:pt x="47995" y="23070"/>
                      </a:cubicBezTo>
                      <a:cubicBezTo>
                        <a:pt x="47709" y="26969"/>
                        <a:pt x="47424" y="31248"/>
                        <a:pt x="46568" y="34767"/>
                      </a:cubicBezTo>
                      <a:cubicBezTo>
                        <a:pt x="45617" y="39141"/>
                        <a:pt x="43240" y="43706"/>
                        <a:pt x="41908" y="45988"/>
                      </a:cubicBezTo>
                      <a:cubicBezTo>
                        <a:pt x="41243" y="45988"/>
                        <a:pt x="39816" y="45988"/>
                        <a:pt x="38485" y="45893"/>
                      </a:cubicBezTo>
                      <a:cubicBezTo>
                        <a:pt x="37819" y="45893"/>
                        <a:pt x="37154" y="45893"/>
                        <a:pt x="36773" y="45893"/>
                      </a:cubicBezTo>
                      <a:lnTo>
                        <a:pt x="36203" y="45893"/>
                      </a:lnTo>
                      <a:cubicBezTo>
                        <a:pt x="36393" y="44752"/>
                        <a:pt x="36773" y="43420"/>
                        <a:pt x="37249" y="41994"/>
                      </a:cubicBezTo>
                      <a:cubicBezTo>
                        <a:pt x="37819" y="39997"/>
                        <a:pt x="38580" y="37715"/>
                        <a:pt x="38865" y="35337"/>
                      </a:cubicBezTo>
                      <a:cubicBezTo>
                        <a:pt x="39056" y="34006"/>
                        <a:pt x="39056" y="32579"/>
                        <a:pt x="39056" y="31248"/>
                      </a:cubicBezTo>
                      <a:cubicBezTo>
                        <a:pt x="38960" y="24496"/>
                        <a:pt x="37344" y="17459"/>
                        <a:pt x="35061" y="1394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2" name="Frihåndsform: figur 291">
                <a:extLst>
                  <a:ext uri="{FF2B5EF4-FFF2-40B4-BE49-F238E27FC236}">
                    <a16:creationId xmlns:a16="http://schemas.microsoft.com/office/drawing/2014/main" id="{E05BE0C9-3698-4A13-9304-BC39083692C5}"/>
                  </a:ext>
                </a:extLst>
              </p:cNvPr>
              <p:cNvSpPr/>
              <p:nvPr/>
            </p:nvSpPr>
            <p:spPr>
              <a:xfrm>
                <a:off x="10174458" y="752691"/>
                <a:ext cx="59625" cy="8463"/>
              </a:xfrm>
              <a:custGeom>
                <a:avLst/>
                <a:gdLst>
                  <a:gd name="connsiteX0" fmla="*/ 0 w 59625"/>
                  <a:gd name="connsiteY0" fmla="*/ 0 h 8463"/>
                  <a:gd name="connsiteX1" fmla="*/ 0 w 59625"/>
                  <a:gd name="connsiteY1" fmla="*/ 8464 h 8463"/>
                  <a:gd name="connsiteX2" fmla="*/ 29765 w 59625"/>
                  <a:gd name="connsiteY2" fmla="*/ 8464 h 8463"/>
                  <a:gd name="connsiteX3" fmla="*/ 59626 w 59625"/>
                  <a:gd name="connsiteY3" fmla="*/ 8464 h 8463"/>
                  <a:gd name="connsiteX4" fmla="*/ 59626 w 59625"/>
                  <a:gd name="connsiteY4" fmla="*/ 0 h 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25" h="8463">
                    <a:moveTo>
                      <a:pt x="0" y="0"/>
                    </a:moveTo>
                    <a:lnTo>
                      <a:pt x="0" y="8464"/>
                    </a:lnTo>
                    <a:lnTo>
                      <a:pt x="29765" y="8464"/>
                    </a:lnTo>
                    <a:lnTo>
                      <a:pt x="59626" y="8464"/>
                    </a:lnTo>
                    <a:lnTo>
                      <a:pt x="59626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293" name="dasdasda">
                <a:extLst>
                  <a:ext uri="{FF2B5EF4-FFF2-40B4-BE49-F238E27FC236}">
                    <a16:creationId xmlns:a16="http://schemas.microsoft.com/office/drawing/2014/main" id="{141BCD82-9778-40BF-BAF0-AE778195237F}"/>
                  </a:ext>
                </a:extLst>
              </p:cNvPr>
              <p:cNvGrpSpPr/>
              <p:nvPr/>
            </p:nvGrpSpPr>
            <p:grpSpPr>
              <a:xfrm>
                <a:off x="10094101" y="633820"/>
                <a:ext cx="221385" cy="367739"/>
                <a:chOff x="10094101" y="633820"/>
                <a:chExt cx="221385" cy="367739"/>
              </a:xfrm>
              <a:solidFill>
                <a:srgbClr val="EBEBEB"/>
              </a:solidFill>
            </p:grpSpPr>
            <p:sp>
              <p:nvSpPr>
                <p:cNvPr id="395" name="Frihåndsform: figur 394">
                  <a:extLst>
                    <a:ext uri="{FF2B5EF4-FFF2-40B4-BE49-F238E27FC236}">
                      <a16:creationId xmlns:a16="http://schemas.microsoft.com/office/drawing/2014/main" id="{BD397842-496D-4582-8D9B-39130BDDE162}"/>
                    </a:ext>
                  </a:extLst>
                </p:cNvPr>
                <p:cNvSpPr/>
                <p:nvPr/>
              </p:nvSpPr>
              <p:spPr>
                <a:xfrm>
                  <a:off x="10094101" y="634010"/>
                  <a:ext cx="55441" cy="77028"/>
                </a:xfrm>
                <a:custGeom>
                  <a:avLst/>
                  <a:gdLst>
                    <a:gd name="connsiteX0" fmla="*/ 40226 w 55441"/>
                    <a:gd name="connsiteY0" fmla="*/ 67424 h 77028"/>
                    <a:gd name="connsiteX1" fmla="*/ 34901 w 55441"/>
                    <a:gd name="connsiteY1" fmla="*/ 40321 h 77028"/>
                    <a:gd name="connsiteX2" fmla="*/ 33759 w 55441"/>
                    <a:gd name="connsiteY2" fmla="*/ 34140 h 77028"/>
                    <a:gd name="connsiteX3" fmla="*/ 28814 w 55441"/>
                    <a:gd name="connsiteY3" fmla="*/ 29765 h 77028"/>
                    <a:gd name="connsiteX4" fmla="*/ 27483 w 55441"/>
                    <a:gd name="connsiteY4" fmla="*/ 29956 h 77028"/>
                    <a:gd name="connsiteX5" fmla="*/ 23299 w 55441"/>
                    <a:gd name="connsiteY5" fmla="*/ 34901 h 77028"/>
                    <a:gd name="connsiteX6" fmla="*/ 23489 w 55441"/>
                    <a:gd name="connsiteY6" fmla="*/ 36327 h 77028"/>
                    <a:gd name="connsiteX7" fmla="*/ 25296 w 55441"/>
                    <a:gd name="connsiteY7" fmla="*/ 44886 h 77028"/>
                    <a:gd name="connsiteX8" fmla="*/ 31097 w 55441"/>
                    <a:gd name="connsiteY8" fmla="*/ 70657 h 77028"/>
                    <a:gd name="connsiteX9" fmla="*/ 29670 w 55441"/>
                    <a:gd name="connsiteY9" fmla="*/ 71323 h 77028"/>
                    <a:gd name="connsiteX10" fmla="*/ 26722 w 55441"/>
                    <a:gd name="connsiteY10" fmla="*/ 72654 h 77028"/>
                    <a:gd name="connsiteX11" fmla="*/ 23869 w 55441"/>
                    <a:gd name="connsiteY11" fmla="*/ 73795 h 77028"/>
                    <a:gd name="connsiteX12" fmla="*/ 19685 w 55441"/>
                    <a:gd name="connsiteY12" fmla="*/ 75697 h 77028"/>
                    <a:gd name="connsiteX13" fmla="*/ 16642 w 55441"/>
                    <a:gd name="connsiteY13" fmla="*/ 77028 h 77028"/>
                    <a:gd name="connsiteX14" fmla="*/ 0 w 55441"/>
                    <a:gd name="connsiteY14" fmla="*/ 15025 h 77028"/>
                    <a:gd name="connsiteX15" fmla="*/ 4089 w 55441"/>
                    <a:gd name="connsiteY15" fmla="*/ 13314 h 77028"/>
                    <a:gd name="connsiteX16" fmla="*/ 8083 w 55441"/>
                    <a:gd name="connsiteY16" fmla="*/ 11792 h 77028"/>
                    <a:gd name="connsiteX17" fmla="*/ 10270 w 55441"/>
                    <a:gd name="connsiteY17" fmla="*/ 20541 h 77028"/>
                    <a:gd name="connsiteX18" fmla="*/ 10461 w 55441"/>
                    <a:gd name="connsiteY18" fmla="*/ 21207 h 77028"/>
                    <a:gd name="connsiteX19" fmla="*/ 11126 w 55441"/>
                    <a:gd name="connsiteY19" fmla="*/ 20921 h 77028"/>
                    <a:gd name="connsiteX20" fmla="*/ 15596 w 55441"/>
                    <a:gd name="connsiteY20" fmla="*/ 19210 h 77028"/>
                    <a:gd name="connsiteX21" fmla="*/ 18259 w 55441"/>
                    <a:gd name="connsiteY21" fmla="*/ 18259 h 77028"/>
                    <a:gd name="connsiteX22" fmla="*/ 20161 w 55441"/>
                    <a:gd name="connsiteY22" fmla="*/ 17593 h 77028"/>
                    <a:gd name="connsiteX23" fmla="*/ 20636 w 55441"/>
                    <a:gd name="connsiteY23" fmla="*/ 17498 h 77028"/>
                    <a:gd name="connsiteX24" fmla="*/ 20446 w 55441"/>
                    <a:gd name="connsiteY24" fmla="*/ 16927 h 77028"/>
                    <a:gd name="connsiteX25" fmla="*/ 18544 w 55441"/>
                    <a:gd name="connsiteY25" fmla="*/ 7988 h 77028"/>
                    <a:gd name="connsiteX26" fmla="*/ 22728 w 55441"/>
                    <a:gd name="connsiteY26" fmla="*/ 6562 h 77028"/>
                    <a:gd name="connsiteX27" fmla="*/ 26817 w 55441"/>
                    <a:gd name="connsiteY27" fmla="*/ 5230 h 77028"/>
                    <a:gd name="connsiteX28" fmla="*/ 28529 w 55441"/>
                    <a:gd name="connsiteY28" fmla="*/ 14074 h 77028"/>
                    <a:gd name="connsiteX29" fmla="*/ 28624 w 55441"/>
                    <a:gd name="connsiteY29" fmla="*/ 14740 h 77028"/>
                    <a:gd name="connsiteX30" fmla="*/ 29290 w 55441"/>
                    <a:gd name="connsiteY30" fmla="*/ 14550 h 77028"/>
                    <a:gd name="connsiteX31" fmla="*/ 31382 w 55441"/>
                    <a:gd name="connsiteY31" fmla="*/ 13884 h 77028"/>
                    <a:gd name="connsiteX32" fmla="*/ 33950 w 55441"/>
                    <a:gd name="connsiteY32" fmla="*/ 13123 h 77028"/>
                    <a:gd name="connsiteX33" fmla="*/ 36042 w 55441"/>
                    <a:gd name="connsiteY33" fmla="*/ 12553 h 77028"/>
                    <a:gd name="connsiteX34" fmla="*/ 38514 w 55441"/>
                    <a:gd name="connsiteY34" fmla="*/ 11887 h 77028"/>
                    <a:gd name="connsiteX35" fmla="*/ 39085 w 55441"/>
                    <a:gd name="connsiteY35" fmla="*/ 11697 h 77028"/>
                    <a:gd name="connsiteX36" fmla="*/ 38990 w 55441"/>
                    <a:gd name="connsiteY36" fmla="*/ 11126 h 77028"/>
                    <a:gd name="connsiteX37" fmla="*/ 37468 w 55441"/>
                    <a:gd name="connsiteY37" fmla="*/ 2187 h 77028"/>
                    <a:gd name="connsiteX38" fmla="*/ 41748 w 55441"/>
                    <a:gd name="connsiteY38" fmla="*/ 1046 h 77028"/>
                    <a:gd name="connsiteX39" fmla="*/ 44125 w 55441"/>
                    <a:gd name="connsiteY39" fmla="*/ 475 h 77028"/>
                    <a:gd name="connsiteX40" fmla="*/ 45932 w 55441"/>
                    <a:gd name="connsiteY40" fmla="*/ 0 h 77028"/>
                    <a:gd name="connsiteX41" fmla="*/ 55441 w 55441"/>
                    <a:gd name="connsiteY41" fmla="*/ 62954 h 77028"/>
                    <a:gd name="connsiteX42" fmla="*/ 47739 w 55441"/>
                    <a:gd name="connsiteY42" fmla="*/ 65046 h 77028"/>
                    <a:gd name="connsiteX43" fmla="*/ 40226 w 55441"/>
                    <a:gd name="connsiteY43" fmla="*/ 67424 h 77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441" h="77028">
                      <a:moveTo>
                        <a:pt x="40226" y="67424"/>
                      </a:moveTo>
                      <a:cubicBezTo>
                        <a:pt x="38990" y="61147"/>
                        <a:pt x="36327" y="47548"/>
                        <a:pt x="34901" y="40321"/>
                      </a:cubicBezTo>
                      <a:cubicBezTo>
                        <a:pt x="34330" y="37088"/>
                        <a:pt x="33854" y="34710"/>
                        <a:pt x="33759" y="34140"/>
                      </a:cubicBezTo>
                      <a:cubicBezTo>
                        <a:pt x="33284" y="31667"/>
                        <a:pt x="31477" y="29765"/>
                        <a:pt x="28814" y="29765"/>
                      </a:cubicBezTo>
                      <a:cubicBezTo>
                        <a:pt x="28434" y="29765"/>
                        <a:pt x="27958" y="29860"/>
                        <a:pt x="27483" y="29956"/>
                      </a:cubicBezTo>
                      <a:cubicBezTo>
                        <a:pt x="24725" y="30526"/>
                        <a:pt x="23299" y="32618"/>
                        <a:pt x="23299" y="34901"/>
                      </a:cubicBezTo>
                      <a:cubicBezTo>
                        <a:pt x="23299" y="35376"/>
                        <a:pt x="23394" y="35852"/>
                        <a:pt x="23489" y="36327"/>
                      </a:cubicBezTo>
                      <a:cubicBezTo>
                        <a:pt x="23679" y="37088"/>
                        <a:pt x="24345" y="40416"/>
                        <a:pt x="25296" y="44886"/>
                      </a:cubicBezTo>
                      <a:cubicBezTo>
                        <a:pt x="26912" y="52493"/>
                        <a:pt x="29860" y="65236"/>
                        <a:pt x="31097" y="70657"/>
                      </a:cubicBezTo>
                      <a:lnTo>
                        <a:pt x="29670" y="71323"/>
                      </a:lnTo>
                      <a:lnTo>
                        <a:pt x="26722" y="72654"/>
                      </a:lnTo>
                      <a:cubicBezTo>
                        <a:pt x="25581" y="73225"/>
                        <a:pt x="24440" y="73605"/>
                        <a:pt x="23869" y="73795"/>
                      </a:cubicBezTo>
                      <a:cubicBezTo>
                        <a:pt x="23204" y="74080"/>
                        <a:pt x="21397" y="74841"/>
                        <a:pt x="19685" y="75697"/>
                      </a:cubicBezTo>
                      <a:lnTo>
                        <a:pt x="16642" y="77028"/>
                      </a:lnTo>
                      <a:lnTo>
                        <a:pt x="0" y="15025"/>
                      </a:lnTo>
                      <a:cubicBezTo>
                        <a:pt x="1331" y="14455"/>
                        <a:pt x="2758" y="13884"/>
                        <a:pt x="4089" y="13314"/>
                      </a:cubicBezTo>
                      <a:cubicBezTo>
                        <a:pt x="5421" y="12743"/>
                        <a:pt x="6752" y="12268"/>
                        <a:pt x="8083" y="11792"/>
                      </a:cubicBezTo>
                      <a:lnTo>
                        <a:pt x="10270" y="20541"/>
                      </a:lnTo>
                      <a:lnTo>
                        <a:pt x="10461" y="21207"/>
                      </a:lnTo>
                      <a:lnTo>
                        <a:pt x="11126" y="20921"/>
                      </a:lnTo>
                      <a:cubicBezTo>
                        <a:pt x="12553" y="20351"/>
                        <a:pt x="14074" y="19780"/>
                        <a:pt x="15596" y="19210"/>
                      </a:cubicBezTo>
                      <a:cubicBezTo>
                        <a:pt x="16452" y="18829"/>
                        <a:pt x="17308" y="18544"/>
                        <a:pt x="18259" y="18259"/>
                      </a:cubicBezTo>
                      <a:cubicBezTo>
                        <a:pt x="18924" y="17973"/>
                        <a:pt x="19590" y="17783"/>
                        <a:pt x="20161" y="17593"/>
                      </a:cubicBezTo>
                      <a:lnTo>
                        <a:pt x="20636" y="17498"/>
                      </a:lnTo>
                      <a:lnTo>
                        <a:pt x="20446" y="16927"/>
                      </a:lnTo>
                      <a:lnTo>
                        <a:pt x="18544" y="7988"/>
                      </a:lnTo>
                      <a:cubicBezTo>
                        <a:pt x="19970" y="7513"/>
                        <a:pt x="21302" y="7037"/>
                        <a:pt x="22728" y="6562"/>
                      </a:cubicBezTo>
                      <a:cubicBezTo>
                        <a:pt x="24155" y="6086"/>
                        <a:pt x="25486" y="5611"/>
                        <a:pt x="26817" y="5230"/>
                      </a:cubicBezTo>
                      <a:lnTo>
                        <a:pt x="28529" y="14074"/>
                      </a:lnTo>
                      <a:lnTo>
                        <a:pt x="28624" y="14740"/>
                      </a:lnTo>
                      <a:lnTo>
                        <a:pt x="29290" y="14550"/>
                      </a:lnTo>
                      <a:cubicBezTo>
                        <a:pt x="29956" y="14360"/>
                        <a:pt x="30716" y="14169"/>
                        <a:pt x="31382" y="13884"/>
                      </a:cubicBezTo>
                      <a:cubicBezTo>
                        <a:pt x="32238" y="13599"/>
                        <a:pt x="33094" y="13409"/>
                        <a:pt x="33950" y="13123"/>
                      </a:cubicBezTo>
                      <a:cubicBezTo>
                        <a:pt x="34615" y="12933"/>
                        <a:pt x="35376" y="12743"/>
                        <a:pt x="36042" y="12553"/>
                      </a:cubicBezTo>
                      <a:cubicBezTo>
                        <a:pt x="36898" y="12268"/>
                        <a:pt x="37753" y="12077"/>
                        <a:pt x="38514" y="11887"/>
                      </a:cubicBezTo>
                      <a:lnTo>
                        <a:pt x="39085" y="11697"/>
                      </a:lnTo>
                      <a:lnTo>
                        <a:pt x="38990" y="11126"/>
                      </a:lnTo>
                      <a:lnTo>
                        <a:pt x="37468" y="2187"/>
                      </a:lnTo>
                      <a:cubicBezTo>
                        <a:pt x="38895" y="1807"/>
                        <a:pt x="40321" y="1426"/>
                        <a:pt x="41748" y="1046"/>
                      </a:cubicBezTo>
                      <a:cubicBezTo>
                        <a:pt x="42508" y="856"/>
                        <a:pt x="43364" y="666"/>
                        <a:pt x="44125" y="475"/>
                      </a:cubicBezTo>
                      <a:cubicBezTo>
                        <a:pt x="44696" y="380"/>
                        <a:pt x="45361" y="190"/>
                        <a:pt x="45932" y="0"/>
                      </a:cubicBezTo>
                      <a:lnTo>
                        <a:pt x="55441" y="62954"/>
                      </a:lnTo>
                      <a:cubicBezTo>
                        <a:pt x="53444" y="63430"/>
                        <a:pt x="48975" y="64666"/>
                        <a:pt x="47739" y="65046"/>
                      </a:cubicBezTo>
                      <a:cubicBezTo>
                        <a:pt x="46597" y="65427"/>
                        <a:pt x="41938" y="66853"/>
                        <a:pt x="40226" y="6742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6" name="Frihåndsform: figur 395">
                  <a:extLst>
                    <a:ext uri="{FF2B5EF4-FFF2-40B4-BE49-F238E27FC236}">
                      <a16:creationId xmlns:a16="http://schemas.microsoft.com/office/drawing/2014/main" id="{0007F227-7FC5-49FF-8DD0-670F05F96020}"/>
                    </a:ext>
                  </a:extLst>
                </p:cNvPr>
                <p:cNvSpPr/>
                <p:nvPr/>
              </p:nvSpPr>
              <p:spPr>
                <a:xfrm>
                  <a:off x="10259950" y="633820"/>
                  <a:ext cx="55536" cy="76933"/>
                </a:xfrm>
                <a:custGeom>
                  <a:avLst/>
                  <a:gdLst>
                    <a:gd name="connsiteX0" fmla="*/ 24440 w 55536"/>
                    <a:gd name="connsiteY0" fmla="*/ 70752 h 76933"/>
                    <a:gd name="connsiteX1" fmla="*/ 30241 w 55536"/>
                    <a:gd name="connsiteY1" fmla="*/ 44886 h 76933"/>
                    <a:gd name="connsiteX2" fmla="*/ 32048 w 55536"/>
                    <a:gd name="connsiteY2" fmla="*/ 36327 h 76933"/>
                    <a:gd name="connsiteX3" fmla="*/ 32238 w 55536"/>
                    <a:gd name="connsiteY3" fmla="*/ 34901 h 76933"/>
                    <a:gd name="connsiteX4" fmla="*/ 28054 w 55536"/>
                    <a:gd name="connsiteY4" fmla="*/ 29956 h 76933"/>
                    <a:gd name="connsiteX5" fmla="*/ 26722 w 55536"/>
                    <a:gd name="connsiteY5" fmla="*/ 29860 h 76933"/>
                    <a:gd name="connsiteX6" fmla="*/ 21777 w 55536"/>
                    <a:gd name="connsiteY6" fmla="*/ 34235 h 76933"/>
                    <a:gd name="connsiteX7" fmla="*/ 20636 w 55536"/>
                    <a:gd name="connsiteY7" fmla="*/ 40416 h 76933"/>
                    <a:gd name="connsiteX8" fmla="*/ 15311 w 55536"/>
                    <a:gd name="connsiteY8" fmla="*/ 67424 h 76933"/>
                    <a:gd name="connsiteX9" fmla="*/ 8464 w 55536"/>
                    <a:gd name="connsiteY9" fmla="*/ 65332 h 76933"/>
                    <a:gd name="connsiteX10" fmla="*/ 190 w 55536"/>
                    <a:gd name="connsiteY10" fmla="*/ 63049 h 76933"/>
                    <a:gd name="connsiteX11" fmla="*/ 0 w 55536"/>
                    <a:gd name="connsiteY11" fmla="*/ 62954 h 76933"/>
                    <a:gd name="connsiteX12" fmla="*/ 9510 w 55536"/>
                    <a:gd name="connsiteY12" fmla="*/ 0 h 76933"/>
                    <a:gd name="connsiteX13" fmla="*/ 11317 w 55536"/>
                    <a:gd name="connsiteY13" fmla="*/ 475 h 76933"/>
                    <a:gd name="connsiteX14" fmla="*/ 13694 w 55536"/>
                    <a:gd name="connsiteY14" fmla="*/ 1046 h 76933"/>
                    <a:gd name="connsiteX15" fmla="*/ 17973 w 55536"/>
                    <a:gd name="connsiteY15" fmla="*/ 2092 h 76933"/>
                    <a:gd name="connsiteX16" fmla="*/ 16452 w 55536"/>
                    <a:gd name="connsiteY16" fmla="*/ 11031 h 76933"/>
                    <a:gd name="connsiteX17" fmla="*/ 16357 w 55536"/>
                    <a:gd name="connsiteY17" fmla="*/ 11602 h 76933"/>
                    <a:gd name="connsiteX18" fmla="*/ 16927 w 55536"/>
                    <a:gd name="connsiteY18" fmla="*/ 11792 h 76933"/>
                    <a:gd name="connsiteX19" fmla="*/ 19400 w 55536"/>
                    <a:gd name="connsiteY19" fmla="*/ 12458 h 76933"/>
                    <a:gd name="connsiteX20" fmla="*/ 21587 w 55536"/>
                    <a:gd name="connsiteY20" fmla="*/ 13028 h 76933"/>
                    <a:gd name="connsiteX21" fmla="*/ 24155 w 55536"/>
                    <a:gd name="connsiteY21" fmla="*/ 13789 h 76933"/>
                    <a:gd name="connsiteX22" fmla="*/ 26247 w 55536"/>
                    <a:gd name="connsiteY22" fmla="*/ 14455 h 76933"/>
                    <a:gd name="connsiteX23" fmla="*/ 26912 w 55536"/>
                    <a:gd name="connsiteY23" fmla="*/ 14645 h 76933"/>
                    <a:gd name="connsiteX24" fmla="*/ 27008 w 55536"/>
                    <a:gd name="connsiteY24" fmla="*/ 13979 h 76933"/>
                    <a:gd name="connsiteX25" fmla="*/ 28719 w 55536"/>
                    <a:gd name="connsiteY25" fmla="*/ 5135 h 76933"/>
                    <a:gd name="connsiteX26" fmla="*/ 32808 w 55536"/>
                    <a:gd name="connsiteY26" fmla="*/ 6467 h 76933"/>
                    <a:gd name="connsiteX27" fmla="*/ 36993 w 55536"/>
                    <a:gd name="connsiteY27" fmla="*/ 7893 h 76933"/>
                    <a:gd name="connsiteX28" fmla="*/ 35091 w 55536"/>
                    <a:gd name="connsiteY28" fmla="*/ 16927 h 76933"/>
                    <a:gd name="connsiteX29" fmla="*/ 34996 w 55536"/>
                    <a:gd name="connsiteY29" fmla="*/ 17498 h 76933"/>
                    <a:gd name="connsiteX30" fmla="*/ 35471 w 55536"/>
                    <a:gd name="connsiteY30" fmla="*/ 17688 h 76933"/>
                    <a:gd name="connsiteX31" fmla="*/ 37373 w 55536"/>
                    <a:gd name="connsiteY31" fmla="*/ 18354 h 76933"/>
                    <a:gd name="connsiteX32" fmla="*/ 40036 w 55536"/>
                    <a:gd name="connsiteY32" fmla="*/ 19305 h 76933"/>
                    <a:gd name="connsiteX33" fmla="*/ 44505 w 55536"/>
                    <a:gd name="connsiteY33" fmla="*/ 21016 h 76933"/>
                    <a:gd name="connsiteX34" fmla="*/ 45171 w 55536"/>
                    <a:gd name="connsiteY34" fmla="*/ 21302 h 76933"/>
                    <a:gd name="connsiteX35" fmla="*/ 45266 w 55536"/>
                    <a:gd name="connsiteY35" fmla="*/ 20541 h 76933"/>
                    <a:gd name="connsiteX36" fmla="*/ 47453 w 55536"/>
                    <a:gd name="connsiteY36" fmla="*/ 11792 h 76933"/>
                    <a:gd name="connsiteX37" fmla="*/ 51447 w 55536"/>
                    <a:gd name="connsiteY37" fmla="*/ 13314 h 76933"/>
                    <a:gd name="connsiteX38" fmla="*/ 55537 w 55536"/>
                    <a:gd name="connsiteY38" fmla="*/ 15025 h 76933"/>
                    <a:gd name="connsiteX39" fmla="*/ 39085 w 55536"/>
                    <a:gd name="connsiteY39" fmla="*/ 76933 h 76933"/>
                    <a:gd name="connsiteX40" fmla="*/ 32523 w 55536"/>
                    <a:gd name="connsiteY40" fmla="*/ 73985 h 76933"/>
                    <a:gd name="connsiteX41" fmla="*/ 32048 w 55536"/>
                    <a:gd name="connsiteY41" fmla="*/ 73795 h 76933"/>
                    <a:gd name="connsiteX42" fmla="*/ 24630 w 55536"/>
                    <a:gd name="connsiteY42" fmla="*/ 70752 h 76933"/>
                    <a:gd name="connsiteX43" fmla="*/ 24440 w 55536"/>
                    <a:gd name="connsiteY43" fmla="*/ 70752 h 76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536" h="76933">
                      <a:moveTo>
                        <a:pt x="24440" y="70752"/>
                      </a:moveTo>
                      <a:cubicBezTo>
                        <a:pt x="25581" y="65427"/>
                        <a:pt x="28624" y="52589"/>
                        <a:pt x="30241" y="44886"/>
                      </a:cubicBezTo>
                      <a:cubicBezTo>
                        <a:pt x="31192" y="40511"/>
                        <a:pt x="31953" y="37088"/>
                        <a:pt x="32048" y="36327"/>
                      </a:cubicBezTo>
                      <a:cubicBezTo>
                        <a:pt x="32143" y="35852"/>
                        <a:pt x="32238" y="35376"/>
                        <a:pt x="32238" y="34901"/>
                      </a:cubicBezTo>
                      <a:cubicBezTo>
                        <a:pt x="32238" y="32523"/>
                        <a:pt x="30811" y="30526"/>
                        <a:pt x="28054" y="29956"/>
                      </a:cubicBezTo>
                      <a:cubicBezTo>
                        <a:pt x="27578" y="29860"/>
                        <a:pt x="27198" y="29860"/>
                        <a:pt x="26722" y="29860"/>
                      </a:cubicBezTo>
                      <a:cubicBezTo>
                        <a:pt x="23964" y="29860"/>
                        <a:pt x="22158" y="31762"/>
                        <a:pt x="21777" y="34235"/>
                      </a:cubicBezTo>
                      <a:cubicBezTo>
                        <a:pt x="21682" y="34805"/>
                        <a:pt x="21207" y="37183"/>
                        <a:pt x="20636" y="40416"/>
                      </a:cubicBezTo>
                      <a:cubicBezTo>
                        <a:pt x="19210" y="47644"/>
                        <a:pt x="16547" y="61242"/>
                        <a:pt x="15311" y="67424"/>
                      </a:cubicBezTo>
                      <a:cubicBezTo>
                        <a:pt x="13123" y="66663"/>
                        <a:pt x="10841" y="65902"/>
                        <a:pt x="8464" y="65332"/>
                      </a:cubicBezTo>
                      <a:cubicBezTo>
                        <a:pt x="7037" y="64951"/>
                        <a:pt x="1617" y="63430"/>
                        <a:pt x="190" y="63049"/>
                      </a:cubicBezTo>
                      <a:cubicBezTo>
                        <a:pt x="95" y="63049"/>
                        <a:pt x="95" y="62954"/>
                        <a:pt x="0" y="62954"/>
                      </a:cubicBezTo>
                      <a:lnTo>
                        <a:pt x="9510" y="0"/>
                      </a:lnTo>
                      <a:cubicBezTo>
                        <a:pt x="10080" y="95"/>
                        <a:pt x="10746" y="285"/>
                        <a:pt x="11317" y="475"/>
                      </a:cubicBezTo>
                      <a:cubicBezTo>
                        <a:pt x="12077" y="666"/>
                        <a:pt x="12933" y="856"/>
                        <a:pt x="13694" y="1046"/>
                      </a:cubicBezTo>
                      <a:cubicBezTo>
                        <a:pt x="15216" y="1426"/>
                        <a:pt x="16547" y="1712"/>
                        <a:pt x="17973" y="2092"/>
                      </a:cubicBezTo>
                      <a:lnTo>
                        <a:pt x="16452" y="11031"/>
                      </a:lnTo>
                      <a:lnTo>
                        <a:pt x="16357" y="11602"/>
                      </a:lnTo>
                      <a:lnTo>
                        <a:pt x="16927" y="11792"/>
                      </a:lnTo>
                      <a:cubicBezTo>
                        <a:pt x="17688" y="11982"/>
                        <a:pt x="18544" y="12268"/>
                        <a:pt x="19400" y="12458"/>
                      </a:cubicBezTo>
                      <a:cubicBezTo>
                        <a:pt x="20161" y="12648"/>
                        <a:pt x="20826" y="12838"/>
                        <a:pt x="21587" y="13028"/>
                      </a:cubicBezTo>
                      <a:cubicBezTo>
                        <a:pt x="22443" y="13314"/>
                        <a:pt x="23299" y="13504"/>
                        <a:pt x="24155" y="13789"/>
                      </a:cubicBezTo>
                      <a:cubicBezTo>
                        <a:pt x="24820" y="14074"/>
                        <a:pt x="25581" y="14265"/>
                        <a:pt x="26247" y="14455"/>
                      </a:cubicBezTo>
                      <a:lnTo>
                        <a:pt x="26912" y="14645"/>
                      </a:lnTo>
                      <a:lnTo>
                        <a:pt x="27008" y="13979"/>
                      </a:lnTo>
                      <a:lnTo>
                        <a:pt x="28719" y="5135"/>
                      </a:lnTo>
                      <a:cubicBezTo>
                        <a:pt x="30146" y="5516"/>
                        <a:pt x="31477" y="5991"/>
                        <a:pt x="32808" y="6467"/>
                      </a:cubicBezTo>
                      <a:cubicBezTo>
                        <a:pt x="34235" y="6942"/>
                        <a:pt x="35661" y="7322"/>
                        <a:pt x="36993" y="7893"/>
                      </a:cubicBezTo>
                      <a:lnTo>
                        <a:pt x="35091" y="16927"/>
                      </a:lnTo>
                      <a:lnTo>
                        <a:pt x="34996" y="17498"/>
                      </a:lnTo>
                      <a:lnTo>
                        <a:pt x="35471" y="17688"/>
                      </a:lnTo>
                      <a:cubicBezTo>
                        <a:pt x="36137" y="17973"/>
                        <a:pt x="36802" y="18164"/>
                        <a:pt x="37373" y="18354"/>
                      </a:cubicBezTo>
                      <a:cubicBezTo>
                        <a:pt x="38229" y="18639"/>
                        <a:pt x="39085" y="18924"/>
                        <a:pt x="40036" y="19305"/>
                      </a:cubicBezTo>
                      <a:cubicBezTo>
                        <a:pt x="41557" y="19875"/>
                        <a:pt x="43079" y="20446"/>
                        <a:pt x="44505" y="21016"/>
                      </a:cubicBezTo>
                      <a:lnTo>
                        <a:pt x="45171" y="21302"/>
                      </a:lnTo>
                      <a:lnTo>
                        <a:pt x="45266" y="20541"/>
                      </a:lnTo>
                      <a:lnTo>
                        <a:pt x="47453" y="11792"/>
                      </a:lnTo>
                      <a:cubicBezTo>
                        <a:pt x="48785" y="12268"/>
                        <a:pt x="50021" y="12743"/>
                        <a:pt x="51447" y="13314"/>
                      </a:cubicBezTo>
                      <a:cubicBezTo>
                        <a:pt x="52779" y="13884"/>
                        <a:pt x="54205" y="14455"/>
                        <a:pt x="55537" y="15025"/>
                      </a:cubicBezTo>
                      <a:lnTo>
                        <a:pt x="39085" y="76933"/>
                      </a:lnTo>
                      <a:cubicBezTo>
                        <a:pt x="37088" y="75982"/>
                        <a:pt x="33569" y="74461"/>
                        <a:pt x="32523" y="73985"/>
                      </a:cubicBezTo>
                      <a:cubicBezTo>
                        <a:pt x="32428" y="73890"/>
                        <a:pt x="32238" y="73890"/>
                        <a:pt x="32048" y="73795"/>
                      </a:cubicBezTo>
                      <a:cubicBezTo>
                        <a:pt x="30241" y="73034"/>
                        <a:pt x="25866" y="71228"/>
                        <a:pt x="24630" y="70752"/>
                      </a:cubicBezTo>
                      <a:cubicBezTo>
                        <a:pt x="24535" y="70752"/>
                        <a:pt x="24440" y="70752"/>
                        <a:pt x="24440" y="7075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7" name="Frihåndsform: figur 396">
                  <a:extLst>
                    <a:ext uri="{FF2B5EF4-FFF2-40B4-BE49-F238E27FC236}">
                      <a16:creationId xmlns:a16="http://schemas.microsoft.com/office/drawing/2014/main" id="{41F59D95-B5D7-4F46-B83E-9841371B5869}"/>
                    </a:ext>
                  </a:extLst>
                </p:cNvPr>
                <p:cNvSpPr/>
                <p:nvPr/>
              </p:nvSpPr>
              <p:spPr>
                <a:xfrm>
                  <a:off x="10177881" y="984347"/>
                  <a:ext cx="53539" cy="17212"/>
                </a:xfrm>
                <a:custGeom>
                  <a:avLst/>
                  <a:gdLst>
                    <a:gd name="connsiteX0" fmla="*/ 53540 w 53539"/>
                    <a:gd name="connsiteY0" fmla="*/ 12838 h 17212"/>
                    <a:gd name="connsiteX1" fmla="*/ 46883 w 53539"/>
                    <a:gd name="connsiteY1" fmla="*/ 10556 h 17212"/>
                    <a:gd name="connsiteX2" fmla="*/ 36993 w 53539"/>
                    <a:gd name="connsiteY2" fmla="*/ 17213 h 17212"/>
                    <a:gd name="connsiteX3" fmla="*/ 26532 w 53539"/>
                    <a:gd name="connsiteY3" fmla="*/ 8654 h 17212"/>
                    <a:gd name="connsiteX4" fmla="*/ 16071 w 53539"/>
                    <a:gd name="connsiteY4" fmla="*/ 17213 h 17212"/>
                    <a:gd name="connsiteX5" fmla="*/ 6181 w 53539"/>
                    <a:gd name="connsiteY5" fmla="*/ 10556 h 17212"/>
                    <a:gd name="connsiteX6" fmla="*/ 0 w 53539"/>
                    <a:gd name="connsiteY6" fmla="*/ 12553 h 17212"/>
                    <a:gd name="connsiteX7" fmla="*/ 0 w 53539"/>
                    <a:gd name="connsiteY7" fmla="*/ 0 h 17212"/>
                    <a:gd name="connsiteX8" fmla="*/ 53444 w 53539"/>
                    <a:gd name="connsiteY8" fmla="*/ 0 h 17212"/>
                    <a:gd name="connsiteX9" fmla="*/ 53444 w 53539"/>
                    <a:gd name="connsiteY9" fmla="*/ 12838 h 1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539" h="17212">
                      <a:moveTo>
                        <a:pt x="53540" y="12838"/>
                      </a:moveTo>
                      <a:cubicBezTo>
                        <a:pt x="51733" y="11412"/>
                        <a:pt x="49450" y="10556"/>
                        <a:pt x="46883" y="10556"/>
                      </a:cubicBezTo>
                      <a:cubicBezTo>
                        <a:pt x="42413" y="10556"/>
                        <a:pt x="38609" y="13314"/>
                        <a:pt x="36993" y="17213"/>
                      </a:cubicBezTo>
                      <a:cubicBezTo>
                        <a:pt x="36042" y="12363"/>
                        <a:pt x="31667" y="8654"/>
                        <a:pt x="26532" y="8654"/>
                      </a:cubicBezTo>
                      <a:cubicBezTo>
                        <a:pt x="21397" y="8654"/>
                        <a:pt x="17022" y="12363"/>
                        <a:pt x="16071" y="17213"/>
                      </a:cubicBezTo>
                      <a:cubicBezTo>
                        <a:pt x="14455" y="13314"/>
                        <a:pt x="10651" y="10556"/>
                        <a:pt x="6181" y="10556"/>
                      </a:cubicBezTo>
                      <a:cubicBezTo>
                        <a:pt x="3899" y="10556"/>
                        <a:pt x="1807" y="11317"/>
                        <a:pt x="0" y="12553"/>
                      </a:cubicBezTo>
                      <a:lnTo>
                        <a:pt x="0" y="0"/>
                      </a:lnTo>
                      <a:lnTo>
                        <a:pt x="53444" y="0"/>
                      </a:lnTo>
                      <a:lnTo>
                        <a:pt x="53444" y="1283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4" name="Frihåndsform: figur 293">
                <a:extLst>
                  <a:ext uri="{FF2B5EF4-FFF2-40B4-BE49-F238E27FC236}">
                    <a16:creationId xmlns:a16="http://schemas.microsoft.com/office/drawing/2014/main" id="{72F0F224-2D3C-4433-A94A-30A04F2A5446}"/>
                  </a:ext>
                </a:extLst>
              </p:cNvPr>
              <p:cNvSpPr/>
              <p:nvPr/>
            </p:nvSpPr>
            <p:spPr>
              <a:xfrm>
                <a:off x="10150874" y="810225"/>
                <a:ext cx="52493" cy="54300"/>
              </a:xfrm>
              <a:custGeom>
                <a:avLst/>
                <a:gdLst>
                  <a:gd name="connsiteX0" fmla="*/ 52493 w 52493"/>
                  <a:gd name="connsiteY0" fmla="*/ 51352 h 54300"/>
                  <a:gd name="connsiteX1" fmla="*/ 49450 w 52493"/>
                  <a:gd name="connsiteY1" fmla="*/ 54300 h 54300"/>
                  <a:gd name="connsiteX2" fmla="*/ 47358 w 52493"/>
                  <a:gd name="connsiteY2" fmla="*/ 52208 h 54300"/>
                  <a:gd name="connsiteX3" fmla="*/ 0 w 52493"/>
                  <a:gd name="connsiteY3" fmla="*/ 3043 h 54300"/>
                  <a:gd name="connsiteX4" fmla="*/ 3043 w 52493"/>
                  <a:gd name="connsiteY4" fmla="*/ 0 h 54300"/>
                  <a:gd name="connsiteX5" fmla="*/ 50401 w 52493"/>
                  <a:gd name="connsiteY5" fmla="*/ 49165 h 5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93" h="54300">
                    <a:moveTo>
                      <a:pt x="52493" y="51352"/>
                    </a:moveTo>
                    <a:lnTo>
                      <a:pt x="49450" y="54300"/>
                    </a:lnTo>
                    <a:lnTo>
                      <a:pt x="47358" y="52208"/>
                    </a:lnTo>
                    <a:lnTo>
                      <a:pt x="0" y="3043"/>
                    </a:lnTo>
                    <a:lnTo>
                      <a:pt x="3043" y="0"/>
                    </a:lnTo>
                    <a:lnTo>
                      <a:pt x="50401" y="4916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295" name="dasdasda">
                <a:extLst>
                  <a:ext uri="{FF2B5EF4-FFF2-40B4-BE49-F238E27FC236}">
                    <a16:creationId xmlns:a16="http://schemas.microsoft.com/office/drawing/2014/main" id="{9F706A80-AA63-4587-BAED-83635DC7A362}"/>
                  </a:ext>
                </a:extLst>
              </p:cNvPr>
              <p:cNvGrpSpPr/>
              <p:nvPr/>
            </p:nvGrpSpPr>
            <p:grpSpPr>
              <a:xfrm>
                <a:off x="10178642" y="627068"/>
                <a:ext cx="52778" cy="356137"/>
                <a:chOff x="10178642" y="627068"/>
                <a:chExt cx="52778" cy="356137"/>
              </a:xfrm>
              <a:solidFill>
                <a:srgbClr val="EBEBEB"/>
              </a:solidFill>
            </p:grpSpPr>
            <p:sp>
              <p:nvSpPr>
                <p:cNvPr id="392" name="Frihåndsform: figur 391">
                  <a:extLst>
                    <a:ext uri="{FF2B5EF4-FFF2-40B4-BE49-F238E27FC236}">
                      <a16:creationId xmlns:a16="http://schemas.microsoft.com/office/drawing/2014/main" id="{A13CD279-8FF3-4B26-B40B-51B7507C713F}"/>
                    </a:ext>
                  </a:extLst>
                </p:cNvPr>
                <p:cNvSpPr/>
                <p:nvPr/>
              </p:nvSpPr>
              <p:spPr>
                <a:xfrm>
                  <a:off x="10178642" y="977690"/>
                  <a:ext cx="52778" cy="5515"/>
                </a:xfrm>
                <a:custGeom>
                  <a:avLst/>
                  <a:gdLst>
                    <a:gd name="connsiteX0" fmla="*/ 7608 w 52778"/>
                    <a:gd name="connsiteY0" fmla="*/ 0 h 5515"/>
                    <a:gd name="connsiteX1" fmla="*/ 8559 w 52778"/>
                    <a:gd name="connsiteY1" fmla="*/ 0 h 5515"/>
                    <a:gd name="connsiteX2" fmla="*/ 43935 w 52778"/>
                    <a:gd name="connsiteY2" fmla="*/ 0 h 5515"/>
                    <a:gd name="connsiteX3" fmla="*/ 44886 w 52778"/>
                    <a:gd name="connsiteY3" fmla="*/ 0 h 5515"/>
                    <a:gd name="connsiteX4" fmla="*/ 45837 w 52778"/>
                    <a:gd name="connsiteY4" fmla="*/ 0 h 5515"/>
                    <a:gd name="connsiteX5" fmla="*/ 52779 w 52778"/>
                    <a:gd name="connsiteY5" fmla="*/ 2758 h 5515"/>
                    <a:gd name="connsiteX6" fmla="*/ 45837 w 52778"/>
                    <a:gd name="connsiteY6" fmla="*/ 5516 h 5515"/>
                    <a:gd name="connsiteX7" fmla="*/ 26342 w 52778"/>
                    <a:gd name="connsiteY7" fmla="*/ 5516 h 5515"/>
                    <a:gd name="connsiteX8" fmla="*/ 6847 w 52778"/>
                    <a:gd name="connsiteY8" fmla="*/ 5516 h 5515"/>
                    <a:gd name="connsiteX9" fmla="*/ 0 w 52778"/>
                    <a:gd name="connsiteY9" fmla="*/ 2758 h 5515"/>
                    <a:gd name="connsiteX10" fmla="*/ 6847 w 52778"/>
                    <a:gd name="connsiteY10" fmla="*/ 0 h 5515"/>
                    <a:gd name="connsiteX11" fmla="*/ 7608 w 52778"/>
                    <a:gd name="connsiteY11" fmla="*/ 0 h 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2778" h="5515">
                      <a:moveTo>
                        <a:pt x="7608" y="0"/>
                      </a:moveTo>
                      <a:lnTo>
                        <a:pt x="8559" y="0"/>
                      </a:lnTo>
                      <a:lnTo>
                        <a:pt x="43935" y="0"/>
                      </a:lnTo>
                      <a:lnTo>
                        <a:pt x="44886" y="0"/>
                      </a:lnTo>
                      <a:lnTo>
                        <a:pt x="45837" y="0"/>
                      </a:lnTo>
                      <a:cubicBezTo>
                        <a:pt x="50782" y="0"/>
                        <a:pt x="52779" y="856"/>
                        <a:pt x="52779" y="2758"/>
                      </a:cubicBezTo>
                      <a:cubicBezTo>
                        <a:pt x="52779" y="4660"/>
                        <a:pt x="50782" y="5516"/>
                        <a:pt x="45837" y="5516"/>
                      </a:cubicBezTo>
                      <a:lnTo>
                        <a:pt x="26342" y="5516"/>
                      </a:lnTo>
                      <a:lnTo>
                        <a:pt x="6847" y="5516"/>
                      </a:lnTo>
                      <a:cubicBezTo>
                        <a:pt x="1902" y="5516"/>
                        <a:pt x="0" y="4660"/>
                        <a:pt x="0" y="2758"/>
                      </a:cubicBezTo>
                      <a:cubicBezTo>
                        <a:pt x="0" y="951"/>
                        <a:pt x="1902" y="0"/>
                        <a:pt x="6847" y="0"/>
                      </a:cubicBezTo>
                      <a:lnTo>
                        <a:pt x="7608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3" name="Frihåndsform: figur 392">
                  <a:extLst>
                    <a:ext uri="{FF2B5EF4-FFF2-40B4-BE49-F238E27FC236}">
                      <a16:creationId xmlns:a16="http://schemas.microsoft.com/office/drawing/2014/main" id="{5535AFE6-EC6B-4742-AB74-267B68DC3725}"/>
                    </a:ext>
                  </a:extLst>
                </p:cNvPr>
                <p:cNvSpPr/>
                <p:nvPr/>
              </p:nvSpPr>
              <p:spPr>
                <a:xfrm>
                  <a:off x="10180734" y="627068"/>
                  <a:ext cx="48594" cy="63810"/>
                </a:xfrm>
                <a:custGeom>
                  <a:avLst/>
                  <a:gdLst>
                    <a:gd name="connsiteX0" fmla="*/ 28624 w 48594"/>
                    <a:gd name="connsiteY0" fmla="*/ 62859 h 63810"/>
                    <a:gd name="connsiteX1" fmla="*/ 29100 w 48594"/>
                    <a:gd name="connsiteY1" fmla="*/ 27578 h 63810"/>
                    <a:gd name="connsiteX2" fmla="*/ 29100 w 48594"/>
                    <a:gd name="connsiteY2" fmla="*/ 27388 h 63810"/>
                    <a:gd name="connsiteX3" fmla="*/ 23869 w 48594"/>
                    <a:gd name="connsiteY3" fmla="*/ 22062 h 63810"/>
                    <a:gd name="connsiteX4" fmla="*/ 18544 w 48594"/>
                    <a:gd name="connsiteY4" fmla="*/ 27483 h 63810"/>
                    <a:gd name="connsiteX5" fmla="*/ 18734 w 48594"/>
                    <a:gd name="connsiteY5" fmla="*/ 43079 h 63810"/>
                    <a:gd name="connsiteX6" fmla="*/ 18829 w 48594"/>
                    <a:gd name="connsiteY6" fmla="*/ 62859 h 63810"/>
                    <a:gd name="connsiteX7" fmla="*/ 11602 w 48594"/>
                    <a:gd name="connsiteY7" fmla="*/ 63239 h 63810"/>
                    <a:gd name="connsiteX8" fmla="*/ 3614 w 48594"/>
                    <a:gd name="connsiteY8" fmla="*/ 63810 h 63810"/>
                    <a:gd name="connsiteX9" fmla="*/ 0 w 48594"/>
                    <a:gd name="connsiteY9" fmla="*/ 1046 h 63810"/>
                    <a:gd name="connsiteX10" fmla="*/ 8749 w 48594"/>
                    <a:gd name="connsiteY10" fmla="*/ 475 h 63810"/>
                    <a:gd name="connsiteX11" fmla="*/ 9129 w 48594"/>
                    <a:gd name="connsiteY11" fmla="*/ 9415 h 63810"/>
                    <a:gd name="connsiteX12" fmla="*/ 9129 w 48594"/>
                    <a:gd name="connsiteY12" fmla="*/ 9985 h 63810"/>
                    <a:gd name="connsiteX13" fmla="*/ 9700 w 48594"/>
                    <a:gd name="connsiteY13" fmla="*/ 9890 h 63810"/>
                    <a:gd name="connsiteX14" fmla="*/ 12363 w 48594"/>
                    <a:gd name="connsiteY14" fmla="*/ 9795 h 63810"/>
                    <a:gd name="connsiteX15" fmla="*/ 19400 w 48594"/>
                    <a:gd name="connsiteY15" fmla="*/ 9605 h 63810"/>
                    <a:gd name="connsiteX16" fmla="*/ 19970 w 48594"/>
                    <a:gd name="connsiteY16" fmla="*/ 9605 h 63810"/>
                    <a:gd name="connsiteX17" fmla="*/ 19970 w 48594"/>
                    <a:gd name="connsiteY17" fmla="*/ 9129 h 63810"/>
                    <a:gd name="connsiteX18" fmla="*/ 19875 w 48594"/>
                    <a:gd name="connsiteY18" fmla="*/ 95 h 63810"/>
                    <a:gd name="connsiteX19" fmla="*/ 21777 w 48594"/>
                    <a:gd name="connsiteY19" fmla="*/ 0 h 63810"/>
                    <a:gd name="connsiteX20" fmla="*/ 26722 w 48594"/>
                    <a:gd name="connsiteY20" fmla="*/ 0 h 63810"/>
                    <a:gd name="connsiteX21" fmla="*/ 28624 w 48594"/>
                    <a:gd name="connsiteY21" fmla="*/ 95 h 63810"/>
                    <a:gd name="connsiteX22" fmla="*/ 28529 w 48594"/>
                    <a:gd name="connsiteY22" fmla="*/ 9129 h 63810"/>
                    <a:gd name="connsiteX23" fmla="*/ 28529 w 48594"/>
                    <a:gd name="connsiteY23" fmla="*/ 9700 h 63810"/>
                    <a:gd name="connsiteX24" fmla="*/ 29100 w 48594"/>
                    <a:gd name="connsiteY24" fmla="*/ 9700 h 63810"/>
                    <a:gd name="connsiteX25" fmla="*/ 36042 w 48594"/>
                    <a:gd name="connsiteY25" fmla="*/ 9890 h 63810"/>
                    <a:gd name="connsiteX26" fmla="*/ 38895 w 48594"/>
                    <a:gd name="connsiteY26" fmla="*/ 9985 h 63810"/>
                    <a:gd name="connsiteX27" fmla="*/ 39465 w 48594"/>
                    <a:gd name="connsiteY27" fmla="*/ 10080 h 63810"/>
                    <a:gd name="connsiteX28" fmla="*/ 39465 w 48594"/>
                    <a:gd name="connsiteY28" fmla="*/ 9415 h 63810"/>
                    <a:gd name="connsiteX29" fmla="*/ 39750 w 48594"/>
                    <a:gd name="connsiteY29" fmla="*/ 475 h 63810"/>
                    <a:gd name="connsiteX30" fmla="*/ 48595 w 48594"/>
                    <a:gd name="connsiteY30" fmla="*/ 1046 h 63810"/>
                    <a:gd name="connsiteX31" fmla="*/ 45076 w 48594"/>
                    <a:gd name="connsiteY31" fmla="*/ 63810 h 63810"/>
                    <a:gd name="connsiteX32" fmla="*/ 37278 w 48594"/>
                    <a:gd name="connsiteY32" fmla="*/ 63239 h 63810"/>
                    <a:gd name="connsiteX33" fmla="*/ 28624 w 48594"/>
                    <a:gd name="connsiteY33" fmla="*/ 62859 h 63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8594" h="63810">
                      <a:moveTo>
                        <a:pt x="28624" y="62859"/>
                      </a:moveTo>
                      <a:cubicBezTo>
                        <a:pt x="28624" y="54586"/>
                        <a:pt x="29100" y="29575"/>
                        <a:pt x="29100" y="27578"/>
                      </a:cubicBezTo>
                      <a:lnTo>
                        <a:pt x="29100" y="27388"/>
                      </a:lnTo>
                      <a:cubicBezTo>
                        <a:pt x="29100" y="24535"/>
                        <a:pt x="27198" y="22062"/>
                        <a:pt x="23869" y="22062"/>
                      </a:cubicBezTo>
                      <a:cubicBezTo>
                        <a:pt x="20446" y="22062"/>
                        <a:pt x="18544" y="24535"/>
                        <a:pt x="18544" y="27483"/>
                      </a:cubicBezTo>
                      <a:cubicBezTo>
                        <a:pt x="18544" y="28529"/>
                        <a:pt x="18639" y="35566"/>
                        <a:pt x="18734" y="43079"/>
                      </a:cubicBezTo>
                      <a:cubicBezTo>
                        <a:pt x="18829" y="49926"/>
                        <a:pt x="18829" y="58770"/>
                        <a:pt x="18829" y="62859"/>
                      </a:cubicBezTo>
                      <a:cubicBezTo>
                        <a:pt x="16357" y="62954"/>
                        <a:pt x="13979" y="63049"/>
                        <a:pt x="11602" y="63239"/>
                      </a:cubicBezTo>
                      <a:cubicBezTo>
                        <a:pt x="10270" y="63335"/>
                        <a:pt x="5516" y="63620"/>
                        <a:pt x="3614" y="63810"/>
                      </a:cubicBezTo>
                      <a:lnTo>
                        <a:pt x="0" y="1046"/>
                      </a:lnTo>
                      <a:cubicBezTo>
                        <a:pt x="1997" y="951"/>
                        <a:pt x="6752" y="571"/>
                        <a:pt x="8749" y="475"/>
                      </a:cubicBezTo>
                      <a:lnTo>
                        <a:pt x="9129" y="9415"/>
                      </a:lnTo>
                      <a:lnTo>
                        <a:pt x="9129" y="9985"/>
                      </a:lnTo>
                      <a:lnTo>
                        <a:pt x="9700" y="9890"/>
                      </a:lnTo>
                      <a:cubicBezTo>
                        <a:pt x="10175" y="9890"/>
                        <a:pt x="11221" y="9890"/>
                        <a:pt x="12363" y="9795"/>
                      </a:cubicBezTo>
                      <a:cubicBezTo>
                        <a:pt x="14930" y="9700"/>
                        <a:pt x="18259" y="9605"/>
                        <a:pt x="19400" y="9605"/>
                      </a:cubicBezTo>
                      <a:lnTo>
                        <a:pt x="19970" y="9605"/>
                      </a:lnTo>
                      <a:lnTo>
                        <a:pt x="19970" y="9129"/>
                      </a:lnTo>
                      <a:lnTo>
                        <a:pt x="19875" y="95"/>
                      </a:lnTo>
                      <a:cubicBezTo>
                        <a:pt x="20446" y="95"/>
                        <a:pt x="21111" y="95"/>
                        <a:pt x="21777" y="0"/>
                      </a:cubicBezTo>
                      <a:lnTo>
                        <a:pt x="26722" y="0"/>
                      </a:lnTo>
                      <a:cubicBezTo>
                        <a:pt x="27388" y="95"/>
                        <a:pt x="28054" y="95"/>
                        <a:pt x="28624" y="95"/>
                      </a:cubicBezTo>
                      <a:lnTo>
                        <a:pt x="28529" y="9129"/>
                      </a:lnTo>
                      <a:lnTo>
                        <a:pt x="28529" y="9700"/>
                      </a:lnTo>
                      <a:lnTo>
                        <a:pt x="29100" y="9700"/>
                      </a:lnTo>
                      <a:cubicBezTo>
                        <a:pt x="30241" y="9700"/>
                        <a:pt x="33379" y="9795"/>
                        <a:pt x="36042" y="9890"/>
                      </a:cubicBezTo>
                      <a:cubicBezTo>
                        <a:pt x="37278" y="9985"/>
                        <a:pt x="38324" y="9985"/>
                        <a:pt x="38895" y="9985"/>
                      </a:cubicBezTo>
                      <a:lnTo>
                        <a:pt x="39465" y="10080"/>
                      </a:lnTo>
                      <a:lnTo>
                        <a:pt x="39465" y="9415"/>
                      </a:lnTo>
                      <a:lnTo>
                        <a:pt x="39750" y="475"/>
                      </a:lnTo>
                      <a:cubicBezTo>
                        <a:pt x="41843" y="571"/>
                        <a:pt x="46502" y="951"/>
                        <a:pt x="48595" y="1046"/>
                      </a:cubicBezTo>
                      <a:lnTo>
                        <a:pt x="45076" y="63810"/>
                      </a:lnTo>
                      <a:cubicBezTo>
                        <a:pt x="43079" y="63620"/>
                        <a:pt x="38514" y="63335"/>
                        <a:pt x="37278" y="63239"/>
                      </a:cubicBezTo>
                      <a:cubicBezTo>
                        <a:pt x="34425" y="63049"/>
                        <a:pt x="31572" y="62954"/>
                        <a:pt x="28624" y="6285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4" name="Frihåndsform: figur 393">
                  <a:extLst>
                    <a:ext uri="{FF2B5EF4-FFF2-40B4-BE49-F238E27FC236}">
                      <a16:creationId xmlns:a16="http://schemas.microsoft.com/office/drawing/2014/main" id="{8A707AE0-E5DE-4E1B-B954-FFD75AE83F9C}"/>
                    </a:ext>
                  </a:extLst>
                </p:cNvPr>
                <p:cNvSpPr/>
                <p:nvPr/>
              </p:nvSpPr>
              <p:spPr>
                <a:xfrm>
                  <a:off x="10181020" y="971319"/>
                  <a:ext cx="47928" cy="5420"/>
                </a:xfrm>
                <a:custGeom>
                  <a:avLst/>
                  <a:gdLst>
                    <a:gd name="connsiteX0" fmla="*/ 41652 w 47928"/>
                    <a:gd name="connsiteY0" fmla="*/ 5421 h 5420"/>
                    <a:gd name="connsiteX1" fmla="*/ 6276 w 47928"/>
                    <a:gd name="connsiteY1" fmla="*/ 5421 h 5420"/>
                    <a:gd name="connsiteX2" fmla="*/ 0 w 47928"/>
                    <a:gd name="connsiteY2" fmla="*/ 2663 h 5420"/>
                    <a:gd name="connsiteX3" fmla="*/ 6276 w 47928"/>
                    <a:gd name="connsiteY3" fmla="*/ 0 h 5420"/>
                    <a:gd name="connsiteX4" fmla="*/ 23964 w 47928"/>
                    <a:gd name="connsiteY4" fmla="*/ 0 h 5420"/>
                    <a:gd name="connsiteX5" fmla="*/ 41652 w 47928"/>
                    <a:gd name="connsiteY5" fmla="*/ 0 h 5420"/>
                    <a:gd name="connsiteX6" fmla="*/ 47929 w 47928"/>
                    <a:gd name="connsiteY6" fmla="*/ 2663 h 5420"/>
                    <a:gd name="connsiteX7" fmla="*/ 41652 w 47928"/>
                    <a:gd name="connsiteY7" fmla="*/ 5421 h 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928" h="5420">
                      <a:moveTo>
                        <a:pt x="41652" y="5421"/>
                      </a:moveTo>
                      <a:lnTo>
                        <a:pt x="6276" y="5421"/>
                      </a:lnTo>
                      <a:cubicBezTo>
                        <a:pt x="1807" y="5421"/>
                        <a:pt x="0" y="4565"/>
                        <a:pt x="0" y="2663"/>
                      </a:cubicBezTo>
                      <a:cubicBezTo>
                        <a:pt x="0" y="856"/>
                        <a:pt x="1807" y="0"/>
                        <a:pt x="6276" y="0"/>
                      </a:cubicBezTo>
                      <a:lnTo>
                        <a:pt x="23964" y="0"/>
                      </a:lnTo>
                      <a:lnTo>
                        <a:pt x="41652" y="0"/>
                      </a:lnTo>
                      <a:cubicBezTo>
                        <a:pt x="46027" y="0"/>
                        <a:pt x="47929" y="856"/>
                        <a:pt x="47929" y="2663"/>
                      </a:cubicBezTo>
                      <a:cubicBezTo>
                        <a:pt x="47834" y="4565"/>
                        <a:pt x="46027" y="5421"/>
                        <a:pt x="41652" y="542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6" name="Frihåndsform: figur 295">
                <a:extLst>
                  <a:ext uri="{FF2B5EF4-FFF2-40B4-BE49-F238E27FC236}">
                    <a16:creationId xmlns:a16="http://schemas.microsoft.com/office/drawing/2014/main" id="{FC880F4F-8CAC-4F17-8674-F7F234B625DB}"/>
                  </a:ext>
                </a:extLst>
              </p:cNvPr>
              <p:cNvSpPr/>
              <p:nvPr/>
            </p:nvSpPr>
            <p:spPr>
              <a:xfrm>
                <a:off x="10185489" y="870896"/>
                <a:ext cx="38704" cy="99281"/>
              </a:xfrm>
              <a:custGeom>
                <a:avLst/>
                <a:gdLst>
                  <a:gd name="connsiteX0" fmla="*/ 2853 w 38704"/>
                  <a:gd name="connsiteY0" fmla="*/ 18449 h 99281"/>
                  <a:gd name="connsiteX1" fmla="*/ 19970 w 38704"/>
                  <a:gd name="connsiteY1" fmla="*/ 0 h 99281"/>
                  <a:gd name="connsiteX2" fmla="*/ 23109 w 38704"/>
                  <a:gd name="connsiteY2" fmla="*/ 3138 h 99281"/>
                  <a:gd name="connsiteX3" fmla="*/ 35471 w 38704"/>
                  <a:gd name="connsiteY3" fmla="*/ 15976 h 99281"/>
                  <a:gd name="connsiteX4" fmla="*/ 38704 w 38704"/>
                  <a:gd name="connsiteY4" fmla="*/ 99281 h 99281"/>
                  <a:gd name="connsiteX5" fmla="*/ 0 w 38704"/>
                  <a:gd name="connsiteY5" fmla="*/ 99281 h 9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04" h="99281">
                    <a:moveTo>
                      <a:pt x="2853" y="18449"/>
                    </a:moveTo>
                    <a:lnTo>
                      <a:pt x="19970" y="0"/>
                    </a:lnTo>
                    <a:lnTo>
                      <a:pt x="23109" y="3138"/>
                    </a:lnTo>
                    <a:lnTo>
                      <a:pt x="35471" y="15976"/>
                    </a:lnTo>
                    <a:lnTo>
                      <a:pt x="38704" y="99281"/>
                    </a:lnTo>
                    <a:lnTo>
                      <a:pt x="0" y="99281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297" name="dasdasda">
                <a:extLst>
                  <a:ext uri="{FF2B5EF4-FFF2-40B4-BE49-F238E27FC236}">
                    <a16:creationId xmlns:a16="http://schemas.microsoft.com/office/drawing/2014/main" id="{18BEF605-A571-4E18-A842-A1FB1AC3986A}"/>
                  </a:ext>
                </a:extLst>
              </p:cNvPr>
              <p:cNvGrpSpPr/>
              <p:nvPr/>
            </p:nvGrpSpPr>
            <p:grpSpPr>
              <a:xfrm>
                <a:off x="10145644" y="656072"/>
                <a:ext cx="118395" cy="249724"/>
                <a:chOff x="10145644" y="656072"/>
                <a:chExt cx="118395" cy="249724"/>
              </a:xfrm>
              <a:solidFill>
                <a:srgbClr val="EBEBEB"/>
              </a:solidFill>
            </p:grpSpPr>
            <p:sp>
              <p:nvSpPr>
                <p:cNvPr id="389" name="Frihåndsform: figur 388">
                  <a:extLst>
                    <a:ext uri="{FF2B5EF4-FFF2-40B4-BE49-F238E27FC236}">
                      <a16:creationId xmlns:a16="http://schemas.microsoft.com/office/drawing/2014/main" id="{575909F4-18C9-402C-802C-D41E94B374C0}"/>
                    </a:ext>
                  </a:extLst>
                </p:cNvPr>
                <p:cNvSpPr/>
                <p:nvPr/>
              </p:nvSpPr>
              <p:spPr>
                <a:xfrm>
                  <a:off x="10145644" y="656072"/>
                  <a:ext cx="37277" cy="40511"/>
                </a:xfrm>
                <a:custGeom>
                  <a:avLst/>
                  <a:gdLst>
                    <a:gd name="connsiteX0" fmla="*/ 0 w 37277"/>
                    <a:gd name="connsiteY0" fmla="*/ 6086 h 40511"/>
                    <a:gd name="connsiteX1" fmla="*/ 35281 w 37277"/>
                    <a:gd name="connsiteY1" fmla="*/ 0 h 40511"/>
                    <a:gd name="connsiteX2" fmla="*/ 37278 w 37277"/>
                    <a:gd name="connsiteY2" fmla="*/ 34901 h 40511"/>
                    <a:gd name="connsiteX3" fmla="*/ 5135 w 37277"/>
                    <a:gd name="connsiteY3" fmla="*/ 40511 h 40511"/>
                    <a:gd name="connsiteX4" fmla="*/ 0 w 37277"/>
                    <a:gd name="connsiteY4" fmla="*/ 6086 h 40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77" h="40511">
                      <a:moveTo>
                        <a:pt x="0" y="6086"/>
                      </a:moveTo>
                      <a:cubicBezTo>
                        <a:pt x="10936" y="3423"/>
                        <a:pt x="22823" y="1236"/>
                        <a:pt x="35281" y="0"/>
                      </a:cubicBezTo>
                      <a:lnTo>
                        <a:pt x="37278" y="34901"/>
                      </a:lnTo>
                      <a:cubicBezTo>
                        <a:pt x="26247" y="35947"/>
                        <a:pt x="15501" y="37849"/>
                        <a:pt x="5135" y="40511"/>
                      </a:cubicBezTo>
                      <a:lnTo>
                        <a:pt x="0" y="608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0" name="Frihåndsform: figur 389">
                  <a:extLst>
                    <a:ext uri="{FF2B5EF4-FFF2-40B4-BE49-F238E27FC236}">
                      <a16:creationId xmlns:a16="http://schemas.microsoft.com/office/drawing/2014/main" id="{F9A89EC6-AC7B-41AB-8AA6-749E868AE6D9}"/>
                    </a:ext>
                  </a:extLst>
                </p:cNvPr>
                <p:cNvSpPr/>
                <p:nvPr/>
              </p:nvSpPr>
              <p:spPr>
                <a:xfrm>
                  <a:off x="10206125" y="867092"/>
                  <a:ext cx="37373" cy="38704"/>
                </a:xfrm>
                <a:custGeom>
                  <a:avLst/>
                  <a:gdLst>
                    <a:gd name="connsiteX0" fmla="*/ 0 w 37373"/>
                    <a:gd name="connsiteY0" fmla="*/ 3138 h 38704"/>
                    <a:gd name="connsiteX1" fmla="*/ 2948 w 37373"/>
                    <a:gd name="connsiteY1" fmla="*/ 0 h 38704"/>
                    <a:gd name="connsiteX2" fmla="*/ 6371 w 37373"/>
                    <a:gd name="connsiteY2" fmla="*/ 3423 h 38704"/>
                    <a:gd name="connsiteX3" fmla="*/ 37373 w 37373"/>
                    <a:gd name="connsiteY3" fmla="*/ 35661 h 38704"/>
                    <a:gd name="connsiteX4" fmla="*/ 35756 w 37373"/>
                    <a:gd name="connsiteY4" fmla="*/ 37088 h 38704"/>
                    <a:gd name="connsiteX5" fmla="*/ 34235 w 37373"/>
                    <a:gd name="connsiteY5" fmla="*/ 38704 h 38704"/>
                    <a:gd name="connsiteX6" fmla="*/ 3043 w 37373"/>
                    <a:gd name="connsiteY6" fmla="*/ 6371 h 38704"/>
                    <a:gd name="connsiteX7" fmla="*/ 0 w 37373"/>
                    <a:gd name="connsiteY7" fmla="*/ 3138 h 38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373" h="38704">
                      <a:moveTo>
                        <a:pt x="0" y="3138"/>
                      </a:moveTo>
                      <a:lnTo>
                        <a:pt x="2948" y="0"/>
                      </a:lnTo>
                      <a:lnTo>
                        <a:pt x="6371" y="3423"/>
                      </a:lnTo>
                      <a:lnTo>
                        <a:pt x="37373" y="35661"/>
                      </a:lnTo>
                      <a:cubicBezTo>
                        <a:pt x="36802" y="36042"/>
                        <a:pt x="36327" y="36517"/>
                        <a:pt x="35756" y="37088"/>
                      </a:cubicBezTo>
                      <a:cubicBezTo>
                        <a:pt x="35186" y="37658"/>
                        <a:pt x="34710" y="38134"/>
                        <a:pt x="34235" y="38704"/>
                      </a:cubicBezTo>
                      <a:lnTo>
                        <a:pt x="3043" y="6371"/>
                      </a:lnTo>
                      <a:lnTo>
                        <a:pt x="0" y="313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91" name="Frihåndsform: figur 390">
                  <a:extLst>
                    <a:ext uri="{FF2B5EF4-FFF2-40B4-BE49-F238E27FC236}">
                      <a16:creationId xmlns:a16="http://schemas.microsoft.com/office/drawing/2014/main" id="{463CAE6D-706F-4F8D-83F8-F1D483F0A1F6}"/>
                    </a:ext>
                  </a:extLst>
                </p:cNvPr>
                <p:cNvSpPr/>
                <p:nvPr/>
              </p:nvSpPr>
              <p:spPr>
                <a:xfrm>
                  <a:off x="10227142" y="656168"/>
                  <a:ext cx="36897" cy="40321"/>
                </a:xfrm>
                <a:custGeom>
                  <a:avLst/>
                  <a:gdLst>
                    <a:gd name="connsiteX0" fmla="*/ 1997 w 36897"/>
                    <a:gd name="connsiteY0" fmla="*/ 0 h 40321"/>
                    <a:gd name="connsiteX1" fmla="*/ 36898 w 36897"/>
                    <a:gd name="connsiteY1" fmla="*/ 5896 h 40321"/>
                    <a:gd name="connsiteX2" fmla="*/ 31762 w 36897"/>
                    <a:gd name="connsiteY2" fmla="*/ 40321 h 40321"/>
                    <a:gd name="connsiteX3" fmla="*/ 0 w 36897"/>
                    <a:gd name="connsiteY3" fmla="*/ 34805 h 40321"/>
                    <a:gd name="connsiteX4" fmla="*/ 1997 w 36897"/>
                    <a:gd name="connsiteY4" fmla="*/ 0 h 40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97" h="40321">
                      <a:moveTo>
                        <a:pt x="1997" y="0"/>
                      </a:moveTo>
                      <a:cubicBezTo>
                        <a:pt x="14265" y="1141"/>
                        <a:pt x="26057" y="3423"/>
                        <a:pt x="36898" y="5896"/>
                      </a:cubicBezTo>
                      <a:lnTo>
                        <a:pt x="31762" y="40321"/>
                      </a:lnTo>
                      <a:cubicBezTo>
                        <a:pt x="21397" y="37753"/>
                        <a:pt x="10841" y="35852"/>
                        <a:pt x="0" y="34805"/>
                      </a:cubicBezTo>
                      <a:lnTo>
                        <a:pt x="1997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298" name="Frihåndsform: figur 297">
                <a:extLst>
                  <a:ext uri="{FF2B5EF4-FFF2-40B4-BE49-F238E27FC236}">
                    <a16:creationId xmlns:a16="http://schemas.microsoft.com/office/drawing/2014/main" id="{1DBB8C0F-1911-44F5-B0E5-41CA40185772}"/>
                  </a:ext>
                </a:extLst>
              </p:cNvPr>
              <p:cNvSpPr/>
              <p:nvPr/>
            </p:nvSpPr>
            <p:spPr>
              <a:xfrm>
                <a:off x="10133566" y="814979"/>
                <a:ext cx="35851" cy="36041"/>
              </a:xfrm>
              <a:custGeom>
                <a:avLst/>
                <a:gdLst>
                  <a:gd name="connsiteX0" fmla="*/ 35852 w 35851"/>
                  <a:gd name="connsiteY0" fmla="*/ 19114 h 36041"/>
                  <a:gd name="connsiteX1" fmla="*/ 18354 w 35851"/>
                  <a:gd name="connsiteY1" fmla="*/ 36042 h 36041"/>
                  <a:gd name="connsiteX2" fmla="*/ 10746 w 35851"/>
                  <a:gd name="connsiteY2" fmla="*/ 28054 h 36041"/>
                  <a:gd name="connsiteX3" fmla="*/ 15976 w 35851"/>
                  <a:gd name="connsiteY3" fmla="*/ 23013 h 36041"/>
                  <a:gd name="connsiteX4" fmla="*/ 20541 w 35851"/>
                  <a:gd name="connsiteY4" fmla="*/ 27768 h 36041"/>
                  <a:gd name="connsiteX5" fmla="*/ 23774 w 35851"/>
                  <a:gd name="connsiteY5" fmla="*/ 24630 h 36041"/>
                  <a:gd name="connsiteX6" fmla="*/ 19210 w 35851"/>
                  <a:gd name="connsiteY6" fmla="*/ 19875 h 36041"/>
                  <a:gd name="connsiteX7" fmla="*/ 24915 w 35851"/>
                  <a:gd name="connsiteY7" fmla="*/ 14360 h 36041"/>
                  <a:gd name="connsiteX8" fmla="*/ 21872 w 35851"/>
                  <a:gd name="connsiteY8" fmla="*/ 11126 h 36041"/>
                  <a:gd name="connsiteX9" fmla="*/ 16071 w 35851"/>
                  <a:gd name="connsiteY9" fmla="*/ 16737 h 36041"/>
                  <a:gd name="connsiteX10" fmla="*/ 11507 w 35851"/>
                  <a:gd name="connsiteY10" fmla="*/ 11982 h 36041"/>
                  <a:gd name="connsiteX11" fmla="*/ 8273 w 35851"/>
                  <a:gd name="connsiteY11" fmla="*/ 15120 h 36041"/>
                  <a:gd name="connsiteX12" fmla="*/ 12838 w 35851"/>
                  <a:gd name="connsiteY12" fmla="*/ 19875 h 36041"/>
                  <a:gd name="connsiteX13" fmla="*/ 7608 w 35851"/>
                  <a:gd name="connsiteY13" fmla="*/ 24915 h 36041"/>
                  <a:gd name="connsiteX14" fmla="*/ 0 w 35851"/>
                  <a:gd name="connsiteY14" fmla="*/ 16927 h 36041"/>
                  <a:gd name="connsiteX15" fmla="*/ 17403 w 35851"/>
                  <a:gd name="connsiteY15" fmla="*/ 0 h 3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851" h="36041">
                    <a:moveTo>
                      <a:pt x="35852" y="19114"/>
                    </a:moveTo>
                    <a:lnTo>
                      <a:pt x="18354" y="36042"/>
                    </a:lnTo>
                    <a:lnTo>
                      <a:pt x="10746" y="28054"/>
                    </a:lnTo>
                    <a:lnTo>
                      <a:pt x="15976" y="23013"/>
                    </a:lnTo>
                    <a:lnTo>
                      <a:pt x="20541" y="27768"/>
                    </a:lnTo>
                    <a:lnTo>
                      <a:pt x="23774" y="24630"/>
                    </a:lnTo>
                    <a:lnTo>
                      <a:pt x="19210" y="19875"/>
                    </a:lnTo>
                    <a:lnTo>
                      <a:pt x="24915" y="14360"/>
                    </a:lnTo>
                    <a:lnTo>
                      <a:pt x="21872" y="11126"/>
                    </a:lnTo>
                    <a:lnTo>
                      <a:pt x="16071" y="16737"/>
                    </a:lnTo>
                    <a:lnTo>
                      <a:pt x="11507" y="11982"/>
                    </a:lnTo>
                    <a:lnTo>
                      <a:pt x="8273" y="15120"/>
                    </a:lnTo>
                    <a:lnTo>
                      <a:pt x="12838" y="19875"/>
                    </a:lnTo>
                    <a:lnTo>
                      <a:pt x="7608" y="24915"/>
                    </a:lnTo>
                    <a:lnTo>
                      <a:pt x="0" y="16927"/>
                    </a:lnTo>
                    <a:lnTo>
                      <a:pt x="1740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299" name="Frihåndsform: figur 298">
                <a:extLst>
                  <a:ext uri="{FF2B5EF4-FFF2-40B4-BE49-F238E27FC236}">
                    <a16:creationId xmlns:a16="http://schemas.microsoft.com/office/drawing/2014/main" id="{2D1F169B-E62D-43E3-BF83-B4C577C82854}"/>
                  </a:ext>
                </a:extLst>
              </p:cNvPr>
              <p:cNvSpPr/>
              <p:nvPr/>
            </p:nvSpPr>
            <p:spPr>
              <a:xfrm>
                <a:off x="10187867" y="809844"/>
                <a:ext cx="34044" cy="5420"/>
              </a:xfrm>
              <a:custGeom>
                <a:avLst/>
                <a:gdLst>
                  <a:gd name="connsiteX0" fmla="*/ 28244 w 34044"/>
                  <a:gd name="connsiteY0" fmla="*/ 0 h 5420"/>
                  <a:gd name="connsiteX1" fmla="*/ 34045 w 34044"/>
                  <a:gd name="connsiteY1" fmla="*/ 2853 h 5420"/>
                  <a:gd name="connsiteX2" fmla="*/ 31097 w 34044"/>
                  <a:gd name="connsiteY2" fmla="*/ 5421 h 5420"/>
                  <a:gd name="connsiteX3" fmla="*/ 3043 w 34044"/>
                  <a:gd name="connsiteY3" fmla="*/ 5421 h 5420"/>
                  <a:gd name="connsiteX4" fmla="*/ 0 w 34044"/>
                  <a:gd name="connsiteY4" fmla="*/ 2853 h 5420"/>
                  <a:gd name="connsiteX5" fmla="*/ 5801 w 34044"/>
                  <a:gd name="connsiteY5" fmla="*/ 0 h 5420"/>
                  <a:gd name="connsiteX6" fmla="*/ 28244 w 34044"/>
                  <a:gd name="connsiteY6" fmla="*/ 0 h 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44" h="5420">
                    <a:moveTo>
                      <a:pt x="28244" y="0"/>
                    </a:moveTo>
                    <a:cubicBezTo>
                      <a:pt x="32713" y="0"/>
                      <a:pt x="34045" y="1046"/>
                      <a:pt x="34045" y="2853"/>
                    </a:cubicBezTo>
                    <a:cubicBezTo>
                      <a:pt x="34045" y="4184"/>
                      <a:pt x="33284" y="5040"/>
                      <a:pt x="31097" y="5421"/>
                    </a:cubicBezTo>
                    <a:lnTo>
                      <a:pt x="3043" y="5421"/>
                    </a:lnTo>
                    <a:cubicBezTo>
                      <a:pt x="856" y="5040"/>
                      <a:pt x="0" y="4184"/>
                      <a:pt x="0" y="2853"/>
                    </a:cubicBezTo>
                    <a:cubicBezTo>
                      <a:pt x="0" y="1046"/>
                      <a:pt x="1426" y="0"/>
                      <a:pt x="5801" y="0"/>
                    </a:cubicBezTo>
                    <a:lnTo>
                      <a:pt x="28244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0" name="Frihåndsform: figur 299">
                <a:extLst>
                  <a:ext uri="{FF2B5EF4-FFF2-40B4-BE49-F238E27FC236}">
                    <a16:creationId xmlns:a16="http://schemas.microsoft.com/office/drawing/2014/main" id="{65F3FE26-147E-40E7-B745-B95162213908}"/>
                  </a:ext>
                </a:extLst>
              </p:cNvPr>
              <p:cNvSpPr/>
              <p:nvPr/>
            </p:nvSpPr>
            <p:spPr>
              <a:xfrm>
                <a:off x="10189769" y="816121"/>
                <a:ext cx="29575" cy="44790"/>
              </a:xfrm>
              <a:custGeom>
                <a:avLst/>
                <a:gdLst>
                  <a:gd name="connsiteX0" fmla="*/ 29575 w 29575"/>
                  <a:gd name="connsiteY0" fmla="*/ 29480 h 44790"/>
                  <a:gd name="connsiteX1" fmla="*/ 14360 w 29575"/>
                  <a:gd name="connsiteY1" fmla="*/ 44791 h 44790"/>
                  <a:gd name="connsiteX2" fmla="*/ 12267 w 29575"/>
                  <a:gd name="connsiteY2" fmla="*/ 42603 h 44790"/>
                  <a:gd name="connsiteX3" fmla="*/ 0 w 29575"/>
                  <a:gd name="connsiteY3" fmla="*/ 29860 h 44790"/>
                  <a:gd name="connsiteX4" fmla="*/ 1046 w 29575"/>
                  <a:gd name="connsiteY4" fmla="*/ 0 h 44790"/>
                  <a:gd name="connsiteX5" fmla="*/ 28434 w 29575"/>
                  <a:gd name="connsiteY5" fmla="*/ 95 h 4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75" h="44790">
                    <a:moveTo>
                      <a:pt x="29575" y="29480"/>
                    </a:moveTo>
                    <a:lnTo>
                      <a:pt x="14360" y="44791"/>
                    </a:lnTo>
                    <a:lnTo>
                      <a:pt x="12267" y="42603"/>
                    </a:lnTo>
                    <a:lnTo>
                      <a:pt x="0" y="29860"/>
                    </a:lnTo>
                    <a:lnTo>
                      <a:pt x="1046" y="0"/>
                    </a:lnTo>
                    <a:lnTo>
                      <a:pt x="28434" y="9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01" name="dasdasda">
                <a:extLst>
                  <a:ext uri="{FF2B5EF4-FFF2-40B4-BE49-F238E27FC236}">
                    <a16:creationId xmlns:a16="http://schemas.microsoft.com/office/drawing/2014/main" id="{36D8AA52-7C5B-4E80-8042-E5677343446D}"/>
                  </a:ext>
                </a:extLst>
              </p:cNvPr>
              <p:cNvGrpSpPr/>
              <p:nvPr/>
            </p:nvGrpSpPr>
            <p:grpSpPr>
              <a:xfrm>
                <a:off x="10121109" y="701339"/>
                <a:ext cx="167560" cy="331317"/>
                <a:chOff x="10121109" y="701339"/>
                <a:chExt cx="167560" cy="331317"/>
              </a:xfrm>
              <a:solidFill>
                <a:srgbClr val="EBEBEB"/>
              </a:solidFill>
            </p:grpSpPr>
            <p:sp>
              <p:nvSpPr>
                <p:cNvPr id="367" name="Frihåndsform: figur 366">
                  <a:extLst>
                    <a:ext uri="{FF2B5EF4-FFF2-40B4-BE49-F238E27FC236}">
                      <a16:creationId xmlns:a16="http://schemas.microsoft.com/office/drawing/2014/main" id="{EE5E3545-D42D-45AF-8DE2-ECD4EC64B057}"/>
                    </a:ext>
                  </a:extLst>
                </p:cNvPr>
                <p:cNvSpPr/>
                <p:nvPr/>
              </p:nvSpPr>
              <p:spPr>
                <a:xfrm>
                  <a:off x="10193002" y="701339"/>
                  <a:ext cx="23679" cy="8939"/>
                </a:xfrm>
                <a:custGeom>
                  <a:avLst/>
                  <a:gdLst>
                    <a:gd name="connsiteX0" fmla="*/ 23489 w 23679"/>
                    <a:gd name="connsiteY0" fmla="*/ 8939 h 8939"/>
                    <a:gd name="connsiteX1" fmla="*/ 19685 w 23679"/>
                    <a:gd name="connsiteY1" fmla="*/ 8654 h 8939"/>
                    <a:gd name="connsiteX2" fmla="*/ 11602 w 23679"/>
                    <a:gd name="connsiteY2" fmla="*/ 8464 h 8939"/>
                    <a:gd name="connsiteX3" fmla="*/ 3519 w 23679"/>
                    <a:gd name="connsiteY3" fmla="*/ 8654 h 8939"/>
                    <a:gd name="connsiteX4" fmla="*/ 285 w 23679"/>
                    <a:gd name="connsiteY4" fmla="*/ 8844 h 8939"/>
                    <a:gd name="connsiteX5" fmla="*/ 0 w 23679"/>
                    <a:gd name="connsiteY5" fmla="*/ 380 h 8939"/>
                    <a:gd name="connsiteX6" fmla="*/ 95 w 23679"/>
                    <a:gd name="connsiteY6" fmla="*/ 380 h 8939"/>
                    <a:gd name="connsiteX7" fmla="*/ 3994 w 23679"/>
                    <a:gd name="connsiteY7" fmla="*/ 190 h 8939"/>
                    <a:gd name="connsiteX8" fmla="*/ 12267 w 23679"/>
                    <a:gd name="connsiteY8" fmla="*/ 0 h 8939"/>
                    <a:gd name="connsiteX9" fmla="*/ 20446 w 23679"/>
                    <a:gd name="connsiteY9" fmla="*/ 190 h 8939"/>
                    <a:gd name="connsiteX10" fmla="*/ 23679 w 23679"/>
                    <a:gd name="connsiteY10" fmla="*/ 380 h 8939"/>
                    <a:gd name="connsiteX11" fmla="*/ 23489 w 23679"/>
                    <a:gd name="connsiteY11" fmla="*/ 8939 h 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679" h="8939">
                      <a:moveTo>
                        <a:pt x="23489" y="8939"/>
                      </a:moveTo>
                      <a:cubicBezTo>
                        <a:pt x="21682" y="8749"/>
                        <a:pt x="20161" y="8654"/>
                        <a:pt x="19685" y="8654"/>
                      </a:cubicBezTo>
                      <a:cubicBezTo>
                        <a:pt x="18354" y="8559"/>
                        <a:pt x="12933" y="8464"/>
                        <a:pt x="11602" y="8464"/>
                      </a:cubicBezTo>
                      <a:cubicBezTo>
                        <a:pt x="10270" y="8464"/>
                        <a:pt x="4945" y="8559"/>
                        <a:pt x="3519" y="8654"/>
                      </a:cubicBezTo>
                      <a:cubicBezTo>
                        <a:pt x="3043" y="8654"/>
                        <a:pt x="1807" y="8749"/>
                        <a:pt x="285" y="8844"/>
                      </a:cubicBezTo>
                      <a:lnTo>
                        <a:pt x="0" y="380"/>
                      </a:lnTo>
                      <a:lnTo>
                        <a:pt x="95" y="380"/>
                      </a:lnTo>
                      <a:cubicBezTo>
                        <a:pt x="1426" y="285"/>
                        <a:pt x="2663" y="190"/>
                        <a:pt x="3994" y="190"/>
                      </a:cubicBezTo>
                      <a:cubicBezTo>
                        <a:pt x="5421" y="95"/>
                        <a:pt x="10841" y="0"/>
                        <a:pt x="12267" y="0"/>
                      </a:cubicBezTo>
                      <a:cubicBezTo>
                        <a:pt x="13599" y="0"/>
                        <a:pt x="19114" y="95"/>
                        <a:pt x="20446" y="190"/>
                      </a:cubicBezTo>
                      <a:cubicBezTo>
                        <a:pt x="21492" y="285"/>
                        <a:pt x="22633" y="285"/>
                        <a:pt x="23679" y="380"/>
                      </a:cubicBezTo>
                      <a:lnTo>
                        <a:pt x="23489" y="893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8" name="Frihåndsform: figur 367">
                  <a:extLst>
                    <a:ext uri="{FF2B5EF4-FFF2-40B4-BE49-F238E27FC236}">
                      <a16:creationId xmlns:a16="http://schemas.microsoft.com/office/drawing/2014/main" id="{7E69F545-DA44-42B7-BEDF-9F5E03F4F22C}"/>
                    </a:ext>
                  </a:extLst>
                </p:cNvPr>
                <p:cNvSpPr/>
                <p:nvPr/>
              </p:nvSpPr>
              <p:spPr>
                <a:xfrm>
                  <a:off x="10265466" y="710658"/>
                  <a:ext cx="23203" cy="16546"/>
                </a:xfrm>
                <a:custGeom>
                  <a:avLst/>
                  <a:gdLst>
                    <a:gd name="connsiteX0" fmla="*/ 21016 w 23203"/>
                    <a:gd name="connsiteY0" fmla="*/ 16547 h 16546"/>
                    <a:gd name="connsiteX1" fmla="*/ 17973 w 23203"/>
                    <a:gd name="connsiteY1" fmla="*/ 15215 h 16546"/>
                    <a:gd name="connsiteX2" fmla="*/ 10461 w 23203"/>
                    <a:gd name="connsiteY2" fmla="*/ 12267 h 16546"/>
                    <a:gd name="connsiteX3" fmla="*/ 2853 w 23203"/>
                    <a:gd name="connsiteY3" fmla="*/ 9510 h 16546"/>
                    <a:gd name="connsiteX4" fmla="*/ 0 w 23203"/>
                    <a:gd name="connsiteY4" fmla="*/ 8654 h 16546"/>
                    <a:gd name="connsiteX5" fmla="*/ 1426 w 23203"/>
                    <a:gd name="connsiteY5" fmla="*/ 0 h 16546"/>
                    <a:gd name="connsiteX6" fmla="*/ 4850 w 23203"/>
                    <a:gd name="connsiteY6" fmla="*/ 1046 h 16546"/>
                    <a:gd name="connsiteX7" fmla="*/ 12648 w 23203"/>
                    <a:gd name="connsiteY7" fmla="*/ 3709 h 16546"/>
                    <a:gd name="connsiteX8" fmla="*/ 20351 w 23203"/>
                    <a:gd name="connsiteY8" fmla="*/ 6752 h 16546"/>
                    <a:gd name="connsiteX9" fmla="*/ 23204 w 23203"/>
                    <a:gd name="connsiteY9" fmla="*/ 7988 h 16546"/>
                    <a:gd name="connsiteX10" fmla="*/ 21016 w 23203"/>
                    <a:gd name="connsiteY10" fmla="*/ 16547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203" h="16546">
                      <a:moveTo>
                        <a:pt x="21016" y="16547"/>
                      </a:moveTo>
                      <a:cubicBezTo>
                        <a:pt x="19685" y="15976"/>
                        <a:pt x="18544" y="15501"/>
                        <a:pt x="17973" y="15215"/>
                      </a:cubicBezTo>
                      <a:cubicBezTo>
                        <a:pt x="16737" y="14740"/>
                        <a:pt x="11792" y="12648"/>
                        <a:pt x="10461" y="12267"/>
                      </a:cubicBezTo>
                      <a:cubicBezTo>
                        <a:pt x="9129" y="11792"/>
                        <a:pt x="4089" y="9985"/>
                        <a:pt x="2853" y="9510"/>
                      </a:cubicBezTo>
                      <a:cubicBezTo>
                        <a:pt x="2473" y="9319"/>
                        <a:pt x="1331" y="9034"/>
                        <a:pt x="0" y="8654"/>
                      </a:cubicBezTo>
                      <a:lnTo>
                        <a:pt x="1426" y="0"/>
                      </a:lnTo>
                      <a:cubicBezTo>
                        <a:pt x="2948" y="475"/>
                        <a:pt x="4279" y="856"/>
                        <a:pt x="4850" y="1046"/>
                      </a:cubicBezTo>
                      <a:cubicBezTo>
                        <a:pt x="6181" y="1426"/>
                        <a:pt x="11412" y="3233"/>
                        <a:pt x="12648" y="3709"/>
                      </a:cubicBezTo>
                      <a:cubicBezTo>
                        <a:pt x="13979" y="4184"/>
                        <a:pt x="19114" y="6181"/>
                        <a:pt x="20351" y="6752"/>
                      </a:cubicBezTo>
                      <a:cubicBezTo>
                        <a:pt x="20826" y="6942"/>
                        <a:pt x="21967" y="7418"/>
                        <a:pt x="23204" y="7988"/>
                      </a:cubicBezTo>
                      <a:lnTo>
                        <a:pt x="21016" y="16547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9" name="Frihåndsform: figur 368">
                  <a:extLst>
                    <a:ext uri="{FF2B5EF4-FFF2-40B4-BE49-F238E27FC236}">
                      <a16:creationId xmlns:a16="http://schemas.microsoft.com/office/drawing/2014/main" id="{8C20235C-E1EF-4BA9-86F2-FDA8983110B5}"/>
                    </a:ext>
                  </a:extLst>
                </p:cNvPr>
                <p:cNvSpPr/>
                <p:nvPr/>
              </p:nvSpPr>
              <p:spPr>
                <a:xfrm>
                  <a:off x="10121109" y="710848"/>
                  <a:ext cx="23108" cy="16166"/>
                </a:xfrm>
                <a:custGeom>
                  <a:avLst/>
                  <a:gdLst>
                    <a:gd name="connsiteX0" fmla="*/ 23109 w 23108"/>
                    <a:gd name="connsiteY0" fmla="*/ 8273 h 16166"/>
                    <a:gd name="connsiteX1" fmla="*/ 19590 w 23108"/>
                    <a:gd name="connsiteY1" fmla="*/ 9415 h 16166"/>
                    <a:gd name="connsiteX2" fmla="*/ 11982 w 23108"/>
                    <a:gd name="connsiteY2" fmla="*/ 12172 h 16166"/>
                    <a:gd name="connsiteX3" fmla="*/ 4470 w 23108"/>
                    <a:gd name="connsiteY3" fmla="*/ 15120 h 16166"/>
                    <a:gd name="connsiteX4" fmla="*/ 2092 w 23108"/>
                    <a:gd name="connsiteY4" fmla="*/ 16166 h 16166"/>
                    <a:gd name="connsiteX5" fmla="*/ 0 w 23108"/>
                    <a:gd name="connsiteY5" fmla="*/ 8083 h 16166"/>
                    <a:gd name="connsiteX6" fmla="*/ 3519 w 23108"/>
                    <a:gd name="connsiteY6" fmla="*/ 6562 h 16166"/>
                    <a:gd name="connsiteX7" fmla="*/ 11126 w 23108"/>
                    <a:gd name="connsiteY7" fmla="*/ 3519 h 16166"/>
                    <a:gd name="connsiteX8" fmla="*/ 18924 w 23108"/>
                    <a:gd name="connsiteY8" fmla="*/ 856 h 16166"/>
                    <a:gd name="connsiteX9" fmla="*/ 21777 w 23108"/>
                    <a:gd name="connsiteY9" fmla="*/ 0 h 16166"/>
                    <a:gd name="connsiteX10" fmla="*/ 23109 w 23108"/>
                    <a:gd name="connsiteY10" fmla="*/ 8273 h 16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108" h="16166">
                      <a:moveTo>
                        <a:pt x="23109" y="8273"/>
                      </a:moveTo>
                      <a:cubicBezTo>
                        <a:pt x="21397" y="8749"/>
                        <a:pt x="20065" y="9224"/>
                        <a:pt x="19590" y="9415"/>
                      </a:cubicBezTo>
                      <a:cubicBezTo>
                        <a:pt x="18354" y="9795"/>
                        <a:pt x="13218" y="11697"/>
                        <a:pt x="11982" y="12172"/>
                      </a:cubicBezTo>
                      <a:cubicBezTo>
                        <a:pt x="10841" y="12648"/>
                        <a:pt x="5706" y="14645"/>
                        <a:pt x="4470" y="15120"/>
                      </a:cubicBezTo>
                      <a:cubicBezTo>
                        <a:pt x="3994" y="15311"/>
                        <a:pt x="3138" y="15691"/>
                        <a:pt x="2092" y="16166"/>
                      </a:cubicBezTo>
                      <a:lnTo>
                        <a:pt x="0" y="8083"/>
                      </a:lnTo>
                      <a:cubicBezTo>
                        <a:pt x="1522" y="7418"/>
                        <a:pt x="2853" y="6847"/>
                        <a:pt x="3519" y="6562"/>
                      </a:cubicBezTo>
                      <a:cubicBezTo>
                        <a:pt x="4755" y="5991"/>
                        <a:pt x="9890" y="3994"/>
                        <a:pt x="11126" y="3519"/>
                      </a:cubicBezTo>
                      <a:cubicBezTo>
                        <a:pt x="12458" y="3043"/>
                        <a:pt x="17593" y="1236"/>
                        <a:pt x="18924" y="856"/>
                      </a:cubicBezTo>
                      <a:cubicBezTo>
                        <a:pt x="19400" y="666"/>
                        <a:pt x="20541" y="285"/>
                        <a:pt x="21777" y="0"/>
                      </a:cubicBezTo>
                      <a:lnTo>
                        <a:pt x="23109" y="827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0" name="Frihåndsform: figur 369">
                  <a:extLst>
                    <a:ext uri="{FF2B5EF4-FFF2-40B4-BE49-F238E27FC236}">
                      <a16:creationId xmlns:a16="http://schemas.microsoft.com/office/drawing/2014/main" id="{3AB77158-D795-4AB7-9019-115BF35FBF07}"/>
                    </a:ext>
                  </a:extLst>
                </p:cNvPr>
                <p:cNvSpPr/>
                <p:nvPr/>
              </p:nvSpPr>
              <p:spPr>
                <a:xfrm>
                  <a:off x="10252342" y="898280"/>
                  <a:ext cx="21967" cy="12271"/>
                </a:xfrm>
                <a:custGeom>
                  <a:avLst/>
                  <a:gdLst>
                    <a:gd name="connsiteX0" fmla="*/ 21967 w 21967"/>
                    <a:gd name="connsiteY0" fmla="*/ 4093 h 12271"/>
                    <a:gd name="connsiteX1" fmla="*/ 20351 w 21967"/>
                    <a:gd name="connsiteY1" fmla="*/ 5424 h 12271"/>
                    <a:gd name="connsiteX2" fmla="*/ 19685 w 21967"/>
                    <a:gd name="connsiteY2" fmla="*/ 6090 h 12271"/>
                    <a:gd name="connsiteX3" fmla="*/ 11412 w 21967"/>
                    <a:gd name="connsiteY3" fmla="*/ 2952 h 12271"/>
                    <a:gd name="connsiteX4" fmla="*/ 8178 w 21967"/>
                    <a:gd name="connsiteY4" fmla="*/ 3427 h 12271"/>
                    <a:gd name="connsiteX5" fmla="*/ 4374 w 21967"/>
                    <a:gd name="connsiteY5" fmla="*/ 5615 h 12271"/>
                    <a:gd name="connsiteX6" fmla="*/ 3709 w 21967"/>
                    <a:gd name="connsiteY6" fmla="*/ 9609 h 12271"/>
                    <a:gd name="connsiteX7" fmla="*/ 5801 w 21967"/>
                    <a:gd name="connsiteY7" fmla="*/ 7231 h 12271"/>
                    <a:gd name="connsiteX8" fmla="*/ 7513 w 21967"/>
                    <a:gd name="connsiteY8" fmla="*/ 9133 h 12271"/>
                    <a:gd name="connsiteX9" fmla="*/ 7513 w 21967"/>
                    <a:gd name="connsiteY9" fmla="*/ 9609 h 12271"/>
                    <a:gd name="connsiteX10" fmla="*/ 5325 w 21967"/>
                    <a:gd name="connsiteY10" fmla="*/ 12081 h 12271"/>
                    <a:gd name="connsiteX11" fmla="*/ 3994 w 21967"/>
                    <a:gd name="connsiteY11" fmla="*/ 12271 h 12271"/>
                    <a:gd name="connsiteX12" fmla="*/ 761 w 21967"/>
                    <a:gd name="connsiteY12" fmla="*/ 10560 h 12271"/>
                    <a:gd name="connsiteX13" fmla="*/ 0 w 21967"/>
                    <a:gd name="connsiteY13" fmla="*/ 7707 h 12271"/>
                    <a:gd name="connsiteX14" fmla="*/ 6657 w 21967"/>
                    <a:gd name="connsiteY14" fmla="*/ 670 h 12271"/>
                    <a:gd name="connsiteX15" fmla="*/ 10936 w 21967"/>
                    <a:gd name="connsiteY15" fmla="*/ 4 h 12271"/>
                    <a:gd name="connsiteX16" fmla="*/ 21967 w 21967"/>
                    <a:gd name="connsiteY16" fmla="*/ 4093 h 1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967" h="12271">
                      <a:moveTo>
                        <a:pt x="21967" y="4093"/>
                      </a:moveTo>
                      <a:cubicBezTo>
                        <a:pt x="21397" y="4474"/>
                        <a:pt x="20826" y="4854"/>
                        <a:pt x="20351" y="5424"/>
                      </a:cubicBezTo>
                      <a:cubicBezTo>
                        <a:pt x="20065" y="5710"/>
                        <a:pt x="19875" y="5900"/>
                        <a:pt x="19685" y="6090"/>
                      </a:cubicBezTo>
                      <a:cubicBezTo>
                        <a:pt x="17022" y="4093"/>
                        <a:pt x="13884" y="2952"/>
                        <a:pt x="11412" y="2952"/>
                      </a:cubicBezTo>
                      <a:cubicBezTo>
                        <a:pt x="10270" y="2952"/>
                        <a:pt x="9224" y="3047"/>
                        <a:pt x="8178" y="3427"/>
                      </a:cubicBezTo>
                      <a:cubicBezTo>
                        <a:pt x="6657" y="3903"/>
                        <a:pt x="5325" y="4664"/>
                        <a:pt x="4374" y="5615"/>
                      </a:cubicBezTo>
                      <a:cubicBezTo>
                        <a:pt x="3328" y="6661"/>
                        <a:pt x="2853" y="8563"/>
                        <a:pt x="3709" y="9609"/>
                      </a:cubicBezTo>
                      <a:cubicBezTo>
                        <a:pt x="3709" y="8182"/>
                        <a:pt x="4565" y="7231"/>
                        <a:pt x="5801" y="7231"/>
                      </a:cubicBezTo>
                      <a:cubicBezTo>
                        <a:pt x="6467" y="7231"/>
                        <a:pt x="7418" y="7802"/>
                        <a:pt x="7513" y="9133"/>
                      </a:cubicBezTo>
                      <a:cubicBezTo>
                        <a:pt x="7513" y="9323"/>
                        <a:pt x="7513" y="9514"/>
                        <a:pt x="7513" y="9609"/>
                      </a:cubicBezTo>
                      <a:cubicBezTo>
                        <a:pt x="7513" y="10845"/>
                        <a:pt x="6657" y="11701"/>
                        <a:pt x="5325" y="12081"/>
                      </a:cubicBezTo>
                      <a:cubicBezTo>
                        <a:pt x="4945" y="12271"/>
                        <a:pt x="4470" y="12271"/>
                        <a:pt x="3994" y="12271"/>
                      </a:cubicBezTo>
                      <a:cubicBezTo>
                        <a:pt x="2663" y="12271"/>
                        <a:pt x="1331" y="11701"/>
                        <a:pt x="761" y="10560"/>
                      </a:cubicBezTo>
                      <a:cubicBezTo>
                        <a:pt x="190" y="9609"/>
                        <a:pt x="0" y="8563"/>
                        <a:pt x="0" y="7707"/>
                      </a:cubicBezTo>
                      <a:cubicBezTo>
                        <a:pt x="0" y="4664"/>
                        <a:pt x="2663" y="1811"/>
                        <a:pt x="6657" y="670"/>
                      </a:cubicBezTo>
                      <a:cubicBezTo>
                        <a:pt x="7988" y="194"/>
                        <a:pt x="9415" y="4"/>
                        <a:pt x="10936" y="4"/>
                      </a:cubicBezTo>
                      <a:cubicBezTo>
                        <a:pt x="14360" y="-91"/>
                        <a:pt x="18734" y="1526"/>
                        <a:pt x="21967" y="409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1" name="Frihåndsform: figur 370">
                  <a:extLst>
                    <a:ext uri="{FF2B5EF4-FFF2-40B4-BE49-F238E27FC236}">
                      <a16:creationId xmlns:a16="http://schemas.microsoft.com/office/drawing/2014/main" id="{A0D81BE2-6F41-4624-B901-5F31FC79944C}"/>
                    </a:ext>
                  </a:extLst>
                </p:cNvPr>
                <p:cNvSpPr/>
                <p:nvPr/>
              </p:nvSpPr>
              <p:spPr>
                <a:xfrm>
                  <a:off x="10243118" y="932899"/>
                  <a:ext cx="21777" cy="12267"/>
                </a:xfrm>
                <a:custGeom>
                  <a:avLst/>
                  <a:gdLst>
                    <a:gd name="connsiteX0" fmla="*/ 0 w 21777"/>
                    <a:gd name="connsiteY0" fmla="*/ 8083 h 12267"/>
                    <a:gd name="connsiteX1" fmla="*/ 1617 w 21777"/>
                    <a:gd name="connsiteY1" fmla="*/ 6752 h 12267"/>
                    <a:gd name="connsiteX2" fmla="*/ 2282 w 21777"/>
                    <a:gd name="connsiteY2" fmla="*/ 6086 h 12267"/>
                    <a:gd name="connsiteX3" fmla="*/ 10461 w 21777"/>
                    <a:gd name="connsiteY3" fmla="*/ 9224 h 12267"/>
                    <a:gd name="connsiteX4" fmla="*/ 13694 w 21777"/>
                    <a:gd name="connsiteY4" fmla="*/ 8749 h 12267"/>
                    <a:gd name="connsiteX5" fmla="*/ 17498 w 21777"/>
                    <a:gd name="connsiteY5" fmla="*/ 6657 h 12267"/>
                    <a:gd name="connsiteX6" fmla="*/ 18164 w 21777"/>
                    <a:gd name="connsiteY6" fmla="*/ 2663 h 12267"/>
                    <a:gd name="connsiteX7" fmla="*/ 16071 w 21777"/>
                    <a:gd name="connsiteY7" fmla="*/ 5040 h 12267"/>
                    <a:gd name="connsiteX8" fmla="*/ 14360 w 21777"/>
                    <a:gd name="connsiteY8" fmla="*/ 3138 h 12267"/>
                    <a:gd name="connsiteX9" fmla="*/ 14360 w 21777"/>
                    <a:gd name="connsiteY9" fmla="*/ 2663 h 12267"/>
                    <a:gd name="connsiteX10" fmla="*/ 16452 w 21777"/>
                    <a:gd name="connsiteY10" fmla="*/ 190 h 12267"/>
                    <a:gd name="connsiteX11" fmla="*/ 17783 w 21777"/>
                    <a:gd name="connsiteY11" fmla="*/ 0 h 12267"/>
                    <a:gd name="connsiteX12" fmla="*/ 21016 w 21777"/>
                    <a:gd name="connsiteY12" fmla="*/ 1712 h 12267"/>
                    <a:gd name="connsiteX13" fmla="*/ 21777 w 21777"/>
                    <a:gd name="connsiteY13" fmla="*/ 4565 h 12267"/>
                    <a:gd name="connsiteX14" fmla="*/ 15120 w 21777"/>
                    <a:gd name="connsiteY14" fmla="*/ 11602 h 12267"/>
                    <a:gd name="connsiteX15" fmla="*/ 10841 w 21777"/>
                    <a:gd name="connsiteY15" fmla="*/ 12268 h 12267"/>
                    <a:gd name="connsiteX16" fmla="*/ 0 w 21777"/>
                    <a:gd name="connsiteY16" fmla="*/ 8083 h 12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777" h="12267">
                      <a:moveTo>
                        <a:pt x="0" y="8083"/>
                      </a:moveTo>
                      <a:cubicBezTo>
                        <a:pt x="571" y="7703"/>
                        <a:pt x="1046" y="7322"/>
                        <a:pt x="1617" y="6752"/>
                      </a:cubicBezTo>
                      <a:cubicBezTo>
                        <a:pt x="1902" y="6467"/>
                        <a:pt x="2092" y="6276"/>
                        <a:pt x="2282" y="6086"/>
                      </a:cubicBezTo>
                      <a:cubicBezTo>
                        <a:pt x="4945" y="8083"/>
                        <a:pt x="8083" y="9224"/>
                        <a:pt x="10461" y="9224"/>
                      </a:cubicBezTo>
                      <a:cubicBezTo>
                        <a:pt x="11697" y="9224"/>
                        <a:pt x="12743" y="9034"/>
                        <a:pt x="13694" y="8749"/>
                      </a:cubicBezTo>
                      <a:cubicBezTo>
                        <a:pt x="15216" y="8273"/>
                        <a:pt x="16547" y="7513"/>
                        <a:pt x="17498" y="6657"/>
                      </a:cubicBezTo>
                      <a:cubicBezTo>
                        <a:pt x="18544" y="5611"/>
                        <a:pt x="19019" y="3709"/>
                        <a:pt x="18164" y="2663"/>
                      </a:cubicBezTo>
                      <a:cubicBezTo>
                        <a:pt x="18164" y="4089"/>
                        <a:pt x="17308" y="5040"/>
                        <a:pt x="16071" y="5040"/>
                      </a:cubicBezTo>
                      <a:cubicBezTo>
                        <a:pt x="15406" y="5040"/>
                        <a:pt x="14455" y="4470"/>
                        <a:pt x="14360" y="3138"/>
                      </a:cubicBezTo>
                      <a:cubicBezTo>
                        <a:pt x="14360" y="2948"/>
                        <a:pt x="14360" y="2758"/>
                        <a:pt x="14360" y="2663"/>
                      </a:cubicBezTo>
                      <a:cubicBezTo>
                        <a:pt x="14360" y="1426"/>
                        <a:pt x="15216" y="571"/>
                        <a:pt x="16452" y="190"/>
                      </a:cubicBezTo>
                      <a:cubicBezTo>
                        <a:pt x="16832" y="95"/>
                        <a:pt x="17308" y="0"/>
                        <a:pt x="17783" y="0"/>
                      </a:cubicBezTo>
                      <a:cubicBezTo>
                        <a:pt x="19114" y="0"/>
                        <a:pt x="20446" y="571"/>
                        <a:pt x="21016" y="1712"/>
                      </a:cubicBezTo>
                      <a:cubicBezTo>
                        <a:pt x="21587" y="2663"/>
                        <a:pt x="21777" y="3709"/>
                        <a:pt x="21777" y="4565"/>
                      </a:cubicBezTo>
                      <a:cubicBezTo>
                        <a:pt x="21777" y="7608"/>
                        <a:pt x="19114" y="10461"/>
                        <a:pt x="15120" y="11602"/>
                      </a:cubicBezTo>
                      <a:cubicBezTo>
                        <a:pt x="13789" y="12077"/>
                        <a:pt x="12363" y="12268"/>
                        <a:pt x="10841" y="12268"/>
                      </a:cubicBezTo>
                      <a:cubicBezTo>
                        <a:pt x="7608" y="12172"/>
                        <a:pt x="3233" y="10651"/>
                        <a:pt x="0" y="808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2" name="Frihåndsform: figur 371">
                  <a:extLst>
                    <a:ext uri="{FF2B5EF4-FFF2-40B4-BE49-F238E27FC236}">
                      <a16:creationId xmlns:a16="http://schemas.microsoft.com/office/drawing/2014/main" id="{91E90916-DC57-4F2F-9DAD-41BAFB9B75EF}"/>
                    </a:ext>
                  </a:extLst>
                </p:cNvPr>
                <p:cNvSpPr/>
                <p:nvPr/>
              </p:nvSpPr>
              <p:spPr>
                <a:xfrm>
                  <a:off x="10194714" y="993952"/>
                  <a:ext cx="19399" cy="18448"/>
                </a:xfrm>
                <a:custGeom>
                  <a:avLst/>
                  <a:gdLst>
                    <a:gd name="connsiteX0" fmla="*/ 19114 w 19399"/>
                    <a:gd name="connsiteY0" fmla="*/ 11792 h 18448"/>
                    <a:gd name="connsiteX1" fmla="*/ 9890 w 19399"/>
                    <a:gd name="connsiteY1" fmla="*/ 18449 h 18448"/>
                    <a:gd name="connsiteX2" fmla="*/ 0 w 19399"/>
                    <a:gd name="connsiteY2" fmla="*/ 9890 h 18448"/>
                    <a:gd name="connsiteX3" fmla="*/ 0 w 19399"/>
                    <a:gd name="connsiteY3" fmla="*/ 9700 h 18448"/>
                    <a:gd name="connsiteX4" fmla="*/ 9700 w 19399"/>
                    <a:gd name="connsiteY4" fmla="*/ 0 h 18448"/>
                    <a:gd name="connsiteX5" fmla="*/ 19400 w 19399"/>
                    <a:gd name="connsiteY5" fmla="*/ 9700 h 18448"/>
                    <a:gd name="connsiteX6" fmla="*/ 19114 w 19399"/>
                    <a:gd name="connsiteY6" fmla="*/ 11792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448">
                      <a:moveTo>
                        <a:pt x="19114" y="11792"/>
                      </a:moveTo>
                      <a:cubicBezTo>
                        <a:pt x="14930" y="12077"/>
                        <a:pt x="11412" y="14740"/>
                        <a:pt x="9890" y="18449"/>
                      </a:cubicBezTo>
                      <a:cubicBezTo>
                        <a:pt x="8939" y="13789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0366"/>
                        <a:pt x="19305" y="11126"/>
                        <a:pt x="19114" y="1179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3" name="Frihåndsform: figur 372">
                  <a:extLst>
                    <a:ext uri="{FF2B5EF4-FFF2-40B4-BE49-F238E27FC236}">
                      <a16:creationId xmlns:a16="http://schemas.microsoft.com/office/drawing/2014/main" id="{04EAD841-CD13-4DBF-BB23-8C87F82876FB}"/>
                    </a:ext>
                  </a:extLst>
                </p:cNvPr>
                <p:cNvSpPr/>
                <p:nvPr/>
              </p:nvSpPr>
              <p:spPr>
                <a:xfrm>
                  <a:off x="10215159" y="995854"/>
                  <a:ext cx="19399" cy="18353"/>
                </a:xfrm>
                <a:custGeom>
                  <a:avLst/>
                  <a:gdLst>
                    <a:gd name="connsiteX0" fmla="*/ 19114 w 19399"/>
                    <a:gd name="connsiteY0" fmla="*/ 11697 h 18353"/>
                    <a:gd name="connsiteX1" fmla="*/ 9890 w 19399"/>
                    <a:gd name="connsiteY1" fmla="*/ 18354 h 18353"/>
                    <a:gd name="connsiteX2" fmla="*/ 0 w 19399"/>
                    <a:gd name="connsiteY2" fmla="*/ 9890 h 18353"/>
                    <a:gd name="connsiteX3" fmla="*/ 0 w 19399"/>
                    <a:gd name="connsiteY3" fmla="*/ 9700 h 18353"/>
                    <a:gd name="connsiteX4" fmla="*/ 9700 w 19399"/>
                    <a:gd name="connsiteY4" fmla="*/ 0 h 18353"/>
                    <a:gd name="connsiteX5" fmla="*/ 19400 w 19399"/>
                    <a:gd name="connsiteY5" fmla="*/ 9700 h 18353"/>
                    <a:gd name="connsiteX6" fmla="*/ 19114 w 19399"/>
                    <a:gd name="connsiteY6" fmla="*/ 11697 h 1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353">
                      <a:moveTo>
                        <a:pt x="19114" y="11697"/>
                      </a:moveTo>
                      <a:cubicBezTo>
                        <a:pt x="14930" y="11982"/>
                        <a:pt x="11317" y="14645"/>
                        <a:pt x="9890" y="18354"/>
                      </a:cubicBezTo>
                      <a:cubicBezTo>
                        <a:pt x="8939" y="13694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305" y="10366"/>
                        <a:pt x="19210" y="11031"/>
                        <a:pt x="19114" y="1169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4" name="Frihåndsform: figur 373">
                  <a:extLst>
                    <a:ext uri="{FF2B5EF4-FFF2-40B4-BE49-F238E27FC236}">
                      <a16:creationId xmlns:a16="http://schemas.microsoft.com/office/drawing/2014/main" id="{D7BA8303-AB95-49BD-8DF6-DA356EB04BE5}"/>
                    </a:ext>
                  </a:extLst>
                </p:cNvPr>
                <p:cNvSpPr/>
                <p:nvPr/>
              </p:nvSpPr>
              <p:spPr>
                <a:xfrm>
                  <a:off x="10235415" y="997565"/>
                  <a:ext cx="19399" cy="18448"/>
                </a:xfrm>
                <a:custGeom>
                  <a:avLst/>
                  <a:gdLst>
                    <a:gd name="connsiteX0" fmla="*/ 19019 w 19399"/>
                    <a:gd name="connsiteY0" fmla="*/ 11792 h 18448"/>
                    <a:gd name="connsiteX1" fmla="*/ 9890 w 19399"/>
                    <a:gd name="connsiteY1" fmla="*/ 18449 h 18448"/>
                    <a:gd name="connsiteX2" fmla="*/ 0 w 19399"/>
                    <a:gd name="connsiteY2" fmla="*/ 9890 h 18448"/>
                    <a:gd name="connsiteX3" fmla="*/ 0 w 19399"/>
                    <a:gd name="connsiteY3" fmla="*/ 9700 h 18448"/>
                    <a:gd name="connsiteX4" fmla="*/ 9700 w 19399"/>
                    <a:gd name="connsiteY4" fmla="*/ 0 h 18448"/>
                    <a:gd name="connsiteX5" fmla="*/ 19400 w 19399"/>
                    <a:gd name="connsiteY5" fmla="*/ 9700 h 18448"/>
                    <a:gd name="connsiteX6" fmla="*/ 19019 w 19399"/>
                    <a:gd name="connsiteY6" fmla="*/ 11792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448">
                      <a:moveTo>
                        <a:pt x="19019" y="11792"/>
                      </a:moveTo>
                      <a:cubicBezTo>
                        <a:pt x="14835" y="12077"/>
                        <a:pt x="11317" y="14740"/>
                        <a:pt x="9890" y="18449"/>
                      </a:cubicBezTo>
                      <a:cubicBezTo>
                        <a:pt x="8939" y="13789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305" y="10461"/>
                        <a:pt x="19210" y="11126"/>
                        <a:pt x="19019" y="1179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5" name="Frihåndsform: figur 374">
                  <a:extLst>
                    <a:ext uri="{FF2B5EF4-FFF2-40B4-BE49-F238E27FC236}">
                      <a16:creationId xmlns:a16="http://schemas.microsoft.com/office/drawing/2014/main" id="{84339423-D340-4F98-B82E-0683C14A9B57}"/>
                    </a:ext>
                  </a:extLst>
                </p:cNvPr>
                <p:cNvSpPr/>
                <p:nvPr/>
              </p:nvSpPr>
              <p:spPr>
                <a:xfrm>
                  <a:off x="10164283" y="1006695"/>
                  <a:ext cx="19304" cy="18258"/>
                </a:xfrm>
                <a:custGeom>
                  <a:avLst/>
                  <a:gdLst>
                    <a:gd name="connsiteX0" fmla="*/ 19305 w 19304"/>
                    <a:gd name="connsiteY0" fmla="*/ 9034 h 18258"/>
                    <a:gd name="connsiteX1" fmla="*/ 19305 w 19304"/>
                    <a:gd name="connsiteY1" fmla="*/ 9415 h 18258"/>
                    <a:gd name="connsiteX2" fmla="*/ 19305 w 19304"/>
                    <a:gd name="connsiteY2" fmla="*/ 9605 h 18258"/>
                    <a:gd name="connsiteX3" fmla="*/ 19305 w 19304"/>
                    <a:gd name="connsiteY3" fmla="*/ 9795 h 18258"/>
                    <a:gd name="connsiteX4" fmla="*/ 9415 w 19304"/>
                    <a:gd name="connsiteY4" fmla="*/ 18259 h 18258"/>
                    <a:gd name="connsiteX5" fmla="*/ 190 w 19304"/>
                    <a:gd name="connsiteY5" fmla="*/ 11602 h 18258"/>
                    <a:gd name="connsiteX6" fmla="*/ 0 w 19304"/>
                    <a:gd name="connsiteY6" fmla="*/ 10651 h 18258"/>
                    <a:gd name="connsiteX7" fmla="*/ 0 w 19304"/>
                    <a:gd name="connsiteY7" fmla="*/ 10556 h 18258"/>
                    <a:gd name="connsiteX8" fmla="*/ 0 w 19304"/>
                    <a:gd name="connsiteY8" fmla="*/ 9700 h 18258"/>
                    <a:gd name="connsiteX9" fmla="*/ 9700 w 19304"/>
                    <a:gd name="connsiteY9" fmla="*/ 0 h 18258"/>
                    <a:gd name="connsiteX10" fmla="*/ 19305 w 19304"/>
                    <a:gd name="connsiteY10" fmla="*/ 8464 h 18258"/>
                    <a:gd name="connsiteX11" fmla="*/ 19305 w 19304"/>
                    <a:gd name="connsiteY11" fmla="*/ 9034 h 1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04" h="18258">
                      <a:moveTo>
                        <a:pt x="19305" y="9034"/>
                      </a:moveTo>
                      <a:lnTo>
                        <a:pt x="19305" y="9415"/>
                      </a:lnTo>
                      <a:lnTo>
                        <a:pt x="19305" y="9605"/>
                      </a:lnTo>
                      <a:lnTo>
                        <a:pt x="19305" y="9795"/>
                      </a:lnTo>
                      <a:cubicBezTo>
                        <a:pt x="14455" y="10080"/>
                        <a:pt x="10366" y="13599"/>
                        <a:pt x="9415" y="18259"/>
                      </a:cubicBezTo>
                      <a:cubicBezTo>
                        <a:pt x="7893" y="14550"/>
                        <a:pt x="4279" y="11792"/>
                        <a:pt x="190" y="11602"/>
                      </a:cubicBezTo>
                      <a:cubicBezTo>
                        <a:pt x="95" y="11317"/>
                        <a:pt x="0" y="10936"/>
                        <a:pt x="0" y="10651"/>
                      </a:cubicBezTo>
                      <a:lnTo>
                        <a:pt x="0" y="10556"/>
                      </a:lnTo>
                      <a:cubicBezTo>
                        <a:pt x="0" y="10270"/>
                        <a:pt x="0" y="9985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645" y="0"/>
                        <a:pt x="18734" y="3709"/>
                        <a:pt x="19305" y="8464"/>
                      </a:cubicBezTo>
                      <a:cubicBezTo>
                        <a:pt x="19305" y="8559"/>
                        <a:pt x="19305" y="8844"/>
                        <a:pt x="19305" y="903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6" name="Frihåndsform: figur 375">
                  <a:extLst>
                    <a:ext uri="{FF2B5EF4-FFF2-40B4-BE49-F238E27FC236}">
                      <a16:creationId xmlns:a16="http://schemas.microsoft.com/office/drawing/2014/main" id="{6F85EAA6-021C-4A91-BEF2-13246F50593E}"/>
                    </a:ext>
                  </a:extLst>
                </p:cNvPr>
                <p:cNvSpPr/>
                <p:nvPr/>
              </p:nvSpPr>
              <p:spPr>
                <a:xfrm>
                  <a:off x="10184443" y="1004698"/>
                  <a:ext cx="19399" cy="18448"/>
                </a:xfrm>
                <a:custGeom>
                  <a:avLst/>
                  <a:gdLst>
                    <a:gd name="connsiteX0" fmla="*/ 19400 w 19399"/>
                    <a:gd name="connsiteY0" fmla="*/ 9129 h 18448"/>
                    <a:gd name="connsiteX1" fmla="*/ 19400 w 19399"/>
                    <a:gd name="connsiteY1" fmla="*/ 9510 h 18448"/>
                    <a:gd name="connsiteX2" fmla="*/ 19400 w 19399"/>
                    <a:gd name="connsiteY2" fmla="*/ 9700 h 18448"/>
                    <a:gd name="connsiteX3" fmla="*/ 19400 w 19399"/>
                    <a:gd name="connsiteY3" fmla="*/ 9890 h 18448"/>
                    <a:gd name="connsiteX4" fmla="*/ 9510 w 19399"/>
                    <a:gd name="connsiteY4" fmla="*/ 18449 h 18448"/>
                    <a:gd name="connsiteX5" fmla="*/ 285 w 19399"/>
                    <a:gd name="connsiteY5" fmla="*/ 11792 h 18448"/>
                    <a:gd name="connsiteX6" fmla="*/ 95 w 19399"/>
                    <a:gd name="connsiteY6" fmla="*/ 10746 h 18448"/>
                    <a:gd name="connsiteX7" fmla="*/ 95 w 19399"/>
                    <a:gd name="connsiteY7" fmla="*/ 10461 h 18448"/>
                    <a:gd name="connsiteX8" fmla="*/ 0 w 19399"/>
                    <a:gd name="connsiteY8" fmla="*/ 9700 h 18448"/>
                    <a:gd name="connsiteX9" fmla="*/ 9700 w 19399"/>
                    <a:gd name="connsiteY9" fmla="*/ 0 h 18448"/>
                    <a:gd name="connsiteX10" fmla="*/ 19305 w 19399"/>
                    <a:gd name="connsiteY10" fmla="*/ 8464 h 18448"/>
                    <a:gd name="connsiteX11" fmla="*/ 19400 w 19399"/>
                    <a:gd name="connsiteY11" fmla="*/ 9129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99" h="18448">
                      <a:moveTo>
                        <a:pt x="19400" y="9129"/>
                      </a:moveTo>
                      <a:lnTo>
                        <a:pt x="19400" y="9510"/>
                      </a:lnTo>
                      <a:lnTo>
                        <a:pt x="19400" y="9700"/>
                      </a:lnTo>
                      <a:lnTo>
                        <a:pt x="19400" y="9890"/>
                      </a:lnTo>
                      <a:cubicBezTo>
                        <a:pt x="14455" y="10175"/>
                        <a:pt x="10461" y="13789"/>
                        <a:pt x="9510" y="18449"/>
                      </a:cubicBezTo>
                      <a:cubicBezTo>
                        <a:pt x="7988" y="14740"/>
                        <a:pt x="4470" y="12077"/>
                        <a:pt x="285" y="11792"/>
                      </a:cubicBezTo>
                      <a:cubicBezTo>
                        <a:pt x="190" y="11412"/>
                        <a:pt x="95" y="11126"/>
                        <a:pt x="95" y="10746"/>
                      </a:cubicBezTo>
                      <a:lnTo>
                        <a:pt x="95" y="10461"/>
                      </a:lnTo>
                      <a:cubicBezTo>
                        <a:pt x="0" y="10175"/>
                        <a:pt x="0" y="9985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645" y="0"/>
                        <a:pt x="18734" y="3709"/>
                        <a:pt x="19305" y="8464"/>
                      </a:cubicBezTo>
                      <a:cubicBezTo>
                        <a:pt x="19400" y="8654"/>
                        <a:pt x="19400" y="8844"/>
                        <a:pt x="19400" y="912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7" name="Frihåndsform: figur 376">
                  <a:extLst>
                    <a:ext uri="{FF2B5EF4-FFF2-40B4-BE49-F238E27FC236}">
                      <a16:creationId xmlns:a16="http://schemas.microsoft.com/office/drawing/2014/main" id="{BABAFC9B-7CB0-4C9E-B106-5AFAB2F8DAE9}"/>
                    </a:ext>
                  </a:extLst>
                </p:cNvPr>
                <p:cNvSpPr/>
                <p:nvPr/>
              </p:nvSpPr>
              <p:spPr>
                <a:xfrm>
                  <a:off x="10255671" y="999467"/>
                  <a:ext cx="19399" cy="17688"/>
                </a:xfrm>
                <a:custGeom>
                  <a:avLst/>
                  <a:gdLst>
                    <a:gd name="connsiteX0" fmla="*/ 9795 w 19399"/>
                    <a:gd name="connsiteY0" fmla="*/ 17688 h 17688"/>
                    <a:gd name="connsiteX1" fmla="*/ 0 w 19399"/>
                    <a:gd name="connsiteY1" fmla="*/ 9890 h 17688"/>
                    <a:gd name="connsiteX2" fmla="*/ 0 w 19399"/>
                    <a:gd name="connsiteY2" fmla="*/ 9700 h 17688"/>
                    <a:gd name="connsiteX3" fmla="*/ 9700 w 19399"/>
                    <a:gd name="connsiteY3" fmla="*/ 0 h 17688"/>
                    <a:gd name="connsiteX4" fmla="*/ 19400 w 19399"/>
                    <a:gd name="connsiteY4" fmla="*/ 9700 h 17688"/>
                    <a:gd name="connsiteX5" fmla="*/ 19210 w 19399"/>
                    <a:gd name="connsiteY5" fmla="*/ 11507 h 17688"/>
                    <a:gd name="connsiteX6" fmla="*/ 9795 w 19399"/>
                    <a:gd name="connsiteY6" fmla="*/ 17688 h 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7688">
                      <a:moveTo>
                        <a:pt x="9795" y="17688"/>
                      </a:moveTo>
                      <a:cubicBezTo>
                        <a:pt x="8559" y="13409"/>
                        <a:pt x="466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0366"/>
                        <a:pt x="19305" y="10936"/>
                        <a:pt x="19210" y="11507"/>
                      </a:cubicBezTo>
                      <a:cubicBezTo>
                        <a:pt x="16262" y="13694"/>
                        <a:pt x="13123" y="15786"/>
                        <a:pt x="9795" y="1768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8" name="Frihåndsform: figur 377">
                  <a:extLst>
                    <a:ext uri="{FF2B5EF4-FFF2-40B4-BE49-F238E27FC236}">
                      <a16:creationId xmlns:a16="http://schemas.microsoft.com/office/drawing/2014/main" id="{5C3C3CDA-D5BD-4946-A2F4-6214EE66098A}"/>
                    </a:ext>
                  </a:extLst>
                </p:cNvPr>
                <p:cNvSpPr/>
                <p:nvPr/>
              </p:nvSpPr>
              <p:spPr>
                <a:xfrm>
                  <a:off x="10194714" y="1015444"/>
                  <a:ext cx="19399" cy="17212"/>
                </a:xfrm>
                <a:custGeom>
                  <a:avLst/>
                  <a:gdLst>
                    <a:gd name="connsiteX0" fmla="*/ 15976 w 19399"/>
                    <a:gd name="connsiteY0" fmla="*/ 17117 h 17212"/>
                    <a:gd name="connsiteX1" fmla="*/ 10366 w 19399"/>
                    <a:gd name="connsiteY1" fmla="*/ 17213 h 17212"/>
                    <a:gd name="connsiteX2" fmla="*/ 3328 w 19399"/>
                    <a:gd name="connsiteY2" fmla="*/ 17022 h 17212"/>
                    <a:gd name="connsiteX3" fmla="*/ 0 w 19399"/>
                    <a:gd name="connsiteY3" fmla="*/ 9700 h 17212"/>
                    <a:gd name="connsiteX4" fmla="*/ 9700 w 19399"/>
                    <a:gd name="connsiteY4" fmla="*/ 0 h 17212"/>
                    <a:gd name="connsiteX5" fmla="*/ 19400 w 19399"/>
                    <a:gd name="connsiteY5" fmla="*/ 9700 h 17212"/>
                    <a:gd name="connsiteX6" fmla="*/ 15976 w 19399"/>
                    <a:gd name="connsiteY6" fmla="*/ 17117 h 1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7212">
                      <a:moveTo>
                        <a:pt x="15976" y="17117"/>
                      </a:moveTo>
                      <a:cubicBezTo>
                        <a:pt x="14074" y="17213"/>
                        <a:pt x="12172" y="17213"/>
                        <a:pt x="10366" y="17213"/>
                      </a:cubicBezTo>
                      <a:cubicBezTo>
                        <a:pt x="7988" y="17213"/>
                        <a:pt x="5611" y="17117"/>
                        <a:pt x="3328" y="17022"/>
                      </a:cubicBezTo>
                      <a:cubicBezTo>
                        <a:pt x="1331" y="15216"/>
                        <a:pt x="0" y="12648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2743"/>
                        <a:pt x="18068" y="15311"/>
                        <a:pt x="15976" y="1711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79" name="Frihåndsform: figur 378">
                  <a:extLst>
                    <a:ext uri="{FF2B5EF4-FFF2-40B4-BE49-F238E27FC236}">
                      <a16:creationId xmlns:a16="http://schemas.microsoft.com/office/drawing/2014/main" id="{8C342759-3485-4D85-AAC3-5189A12919FC}"/>
                    </a:ext>
                  </a:extLst>
                </p:cNvPr>
                <p:cNvSpPr/>
                <p:nvPr/>
              </p:nvSpPr>
              <p:spPr>
                <a:xfrm>
                  <a:off x="10133756" y="999467"/>
                  <a:ext cx="19209" cy="16546"/>
                </a:xfrm>
                <a:custGeom>
                  <a:avLst/>
                  <a:gdLst>
                    <a:gd name="connsiteX0" fmla="*/ 0 w 19209"/>
                    <a:gd name="connsiteY0" fmla="*/ 10366 h 16546"/>
                    <a:gd name="connsiteX1" fmla="*/ 0 w 19209"/>
                    <a:gd name="connsiteY1" fmla="*/ 9700 h 16546"/>
                    <a:gd name="connsiteX2" fmla="*/ 9700 w 19209"/>
                    <a:gd name="connsiteY2" fmla="*/ 0 h 16546"/>
                    <a:gd name="connsiteX3" fmla="*/ 19210 w 19209"/>
                    <a:gd name="connsiteY3" fmla="*/ 7988 h 16546"/>
                    <a:gd name="connsiteX4" fmla="*/ 9319 w 19209"/>
                    <a:gd name="connsiteY4" fmla="*/ 16547 h 16546"/>
                    <a:gd name="connsiteX5" fmla="*/ 3328 w 19209"/>
                    <a:gd name="connsiteY5" fmla="*/ 12743 h 16546"/>
                    <a:gd name="connsiteX6" fmla="*/ 0 w 19209"/>
                    <a:gd name="connsiteY6" fmla="*/ 10366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9" h="16546">
                      <a:moveTo>
                        <a:pt x="0" y="10366"/>
                      </a:moveTo>
                      <a:cubicBezTo>
                        <a:pt x="0" y="10270"/>
                        <a:pt x="0" y="9700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360" y="0"/>
                        <a:pt x="18449" y="3519"/>
                        <a:pt x="19210" y="7988"/>
                      </a:cubicBezTo>
                      <a:cubicBezTo>
                        <a:pt x="14360" y="8273"/>
                        <a:pt x="10270" y="11887"/>
                        <a:pt x="9319" y="16547"/>
                      </a:cubicBezTo>
                      <a:cubicBezTo>
                        <a:pt x="7608" y="15501"/>
                        <a:pt x="5325" y="14074"/>
                        <a:pt x="3328" y="12743"/>
                      </a:cubicBezTo>
                      <a:cubicBezTo>
                        <a:pt x="2282" y="11982"/>
                        <a:pt x="1141" y="11317"/>
                        <a:pt x="0" y="10366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0" name="Frihåndsform: figur 379">
                  <a:extLst>
                    <a:ext uri="{FF2B5EF4-FFF2-40B4-BE49-F238E27FC236}">
                      <a16:creationId xmlns:a16="http://schemas.microsoft.com/office/drawing/2014/main" id="{82CF3BA1-9CA4-4A24-8EB9-8F83DACE9AB9}"/>
                    </a:ext>
                  </a:extLst>
                </p:cNvPr>
                <p:cNvSpPr/>
                <p:nvPr/>
              </p:nvSpPr>
              <p:spPr>
                <a:xfrm>
                  <a:off x="10174363" y="995854"/>
                  <a:ext cx="19209" cy="16546"/>
                </a:xfrm>
                <a:custGeom>
                  <a:avLst/>
                  <a:gdLst>
                    <a:gd name="connsiteX0" fmla="*/ 19210 w 19209"/>
                    <a:gd name="connsiteY0" fmla="*/ 7988 h 16546"/>
                    <a:gd name="connsiteX1" fmla="*/ 9319 w 19209"/>
                    <a:gd name="connsiteY1" fmla="*/ 16547 h 16546"/>
                    <a:gd name="connsiteX2" fmla="*/ 0 w 19209"/>
                    <a:gd name="connsiteY2" fmla="*/ 9890 h 16546"/>
                    <a:gd name="connsiteX3" fmla="*/ 0 w 19209"/>
                    <a:gd name="connsiteY3" fmla="*/ 9700 h 16546"/>
                    <a:gd name="connsiteX4" fmla="*/ 9700 w 19209"/>
                    <a:gd name="connsiteY4" fmla="*/ 0 h 16546"/>
                    <a:gd name="connsiteX5" fmla="*/ 19210 w 19209"/>
                    <a:gd name="connsiteY5" fmla="*/ 7988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09" h="16546">
                      <a:moveTo>
                        <a:pt x="19210" y="7988"/>
                      </a:moveTo>
                      <a:cubicBezTo>
                        <a:pt x="14265" y="8273"/>
                        <a:pt x="10270" y="11887"/>
                        <a:pt x="9319" y="16547"/>
                      </a:cubicBezTo>
                      <a:cubicBezTo>
                        <a:pt x="7798" y="12838"/>
                        <a:pt x="4184" y="10175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455" y="0"/>
                        <a:pt x="18449" y="3519"/>
                        <a:pt x="19210" y="798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1" name="Frihåndsform: figur 380">
                  <a:extLst>
                    <a:ext uri="{FF2B5EF4-FFF2-40B4-BE49-F238E27FC236}">
                      <a16:creationId xmlns:a16="http://schemas.microsoft.com/office/drawing/2014/main" id="{30FDF535-178F-4668-B149-45C3641D06C8}"/>
                    </a:ext>
                  </a:extLst>
                </p:cNvPr>
                <p:cNvSpPr/>
                <p:nvPr/>
              </p:nvSpPr>
              <p:spPr>
                <a:xfrm>
                  <a:off x="10225335" y="1008502"/>
                  <a:ext cx="19209" cy="16356"/>
                </a:xfrm>
                <a:custGeom>
                  <a:avLst/>
                  <a:gdLst>
                    <a:gd name="connsiteX0" fmla="*/ 0 w 19209"/>
                    <a:gd name="connsiteY0" fmla="*/ 7893 h 16356"/>
                    <a:gd name="connsiteX1" fmla="*/ 9510 w 19209"/>
                    <a:gd name="connsiteY1" fmla="*/ 0 h 16356"/>
                    <a:gd name="connsiteX2" fmla="*/ 19210 w 19209"/>
                    <a:gd name="connsiteY2" fmla="*/ 9700 h 16356"/>
                    <a:gd name="connsiteX3" fmla="*/ 9795 w 19209"/>
                    <a:gd name="connsiteY3" fmla="*/ 16357 h 16356"/>
                    <a:gd name="connsiteX4" fmla="*/ 0 w 19209"/>
                    <a:gd name="connsiteY4" fmla="*/ 7893 h 16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09" h="16356">
                      <a:moveTo>
                        <a:pt x="0" y="7893"/>
                      </a:moveTo>
                      <a:cubicBezTo>
                        <a:pt x="856" y="3423"/>
                        <a:pt x="4850" y="0"/>
                        <a:pt x="9510" y="0"/>
                      </a:cubicBezTo>
                      <a:cubicBezTo>
                        <a:pt x="14835" y="0"/>
                        <a:pt x="19210" y="4374"/>
                        <a:pt x="19210" y="9700"/>
                      </a:cubicBezTo>
                      <a:cubicBezTo>
                        <a:pt x="15025" y="9890"/>
                        <a:pt x="11317" y="12553"/>
                        <a:pt x="9795" y="16357"/>
                      </a:cubicBezTo>
                      <a:cubicBezTo>
                        <a:pt x="8844" y="11792"/>
                        <a:pt x="4850" y="8273"/>
                        <a:pt x="0" y="789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2" name="Frihåndsform: figur 381">
                  <a:extLst>
                    <a:ext uri="{FF2B5EF4-FFF2-40B4-BE49-F238E27FC236}">
                      <a16:creationId xmlns:a16="http://schemas.microsoft.com/office/drawing/2014/main" id="{0DB676A7-C3D8-4847-997C-566C6F209AFE}"/>
                    </a:ext>
                  </a:extLst>
                </p:cNvPr>
                <p:cNvSpPr/>
                <p:nvPr/>
              </p:nvSpPr>
              <p:spPr>
                <a:xfrm>
                  <a:off x="10154107" y="997660"/>
                  <a:ext cx="19304" cy="16546"/>
                </a:xfrm>
                <a:custGeom>
                  <a:avLst/>
                  <a:gdLst>
                    <a:gd name="connsiteX0" fmla="*/ 19305 w 19304"/>
                    <a:gd name="connsiteY0" fmla="*/ 8083 h 16546"/>
                    <a:gd name="connsiteX1" fmla="*/ 9415 w 19304"/>
                    <a:gd name="connsiteY1" fmla="*/ 16547 h 16546"/>
                    <a:gd name="connsiteX2" fmla="*/ 0 w 19304"/>
                    <a:gd name="connsiteY2" fmla="*/ 9795 h 16546"/>
                    <a:gd name="connsiteX3" fmla="*/ 0 w 19304"/>
                    <a:gd name="connsiteY3" fmla="*/ 9700 h 16546"/>
                    <a:gd name="connsiteX4" fmla="*/ 9700 w 19304"/>
                    <a:gd name="connsiteY4" fmla="*/ 0 h 16546"/>
                    <a:gd name="connsiteX5" fmla="*/ 19305 w 19304"/>
                    <a:gd name="connsiteY5" fmla="*/ 8083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4" h="16546">
                      <a:moveTo>
                        <a:pt x="19305" y="8083"/>
                      </a:moveTo>
                      <a:cubicBezTo>
                        <a:pt x="14455" y="8369"/>
                        <a:pt x="10366" y="11982"/>
                        <a:pt x="9415" y="16547"/>
                      </a:cubicBezTo>
                      <a:cubicBezTo>
                        <a:pt x="7893" y="12743"/>
                        <a:pt x="4279" y="10080"/>
                        <a:pt x="0" y="9795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455" y="0"/>
                        <a:pt x="18449" y="3519"/>
                        <a:pt x="19305" y="808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3" name="Frihåndsform: figur 382">
                  <a:extLst>
                    <a:ext uri="{FF2B5EF4-FFF2-40B4-BE49-F238E27FC236}">
                      <a16:creationId xmlns:a16="http://schemas.microsoft.com/office/drawing/2014/main" id="{2134AD9A-E4FA-44E4-89C6-72F94DE40067}"/>
                    </a:ext>
                  </a:extLst>
                </p:cNvPr>
                <p:cNvSpPr/>
                <p:nvPr/>
              </p:nvSpPr>
              <p:spPr>
                <a:xfrm>
                  <a:off x="10204984" y="1006600"/>
                  <a:ext cx="19114" cy="16546"/>
                </a:xfrm>
                <a:custGeom>
                  <a:avLst/>
                  <a:gdLst>
                    <a:gd name="connsiteX0" fmla="*/ 380 w 19114"/>
                    <a:gd name="connsiteY0" fmla="*/ 6847 h 16546"/>
                    <a:gd name="connsiteX1" fmla="*/ 8559 w 19114"/>
                    <a:gd name="connsiteY1" fmla="*/ 95 h 16546"/>
                    <a:gd name="connsiteX2" fmla="*/ 9510 w 19114"/>
                    <a:gd name="connsiteY2" fmla="*/ 0 h 16546"/>
                    <a:gd name="connsiteX3" fmla="*/ 19114 w 19114"/>
                    <a:gd name="connsiteY3" fmla="*/ 8464 h 16546"/>
                    <a:gd name="connsiteX4" fmla="*/ 19114 w 19114"/>
                    <a:gd name="connsiteY4" fmla="*/ 9129 h 16546"/>
                    <a:gd name="connsiteX5" fmla="*/ 19114 w 19114"/>
                    <a:gd name="connsiteY5" fmla="*/ 9510 h 16546"/>
                    <a:gd name="connsiteX6" fmla="*/ 19114 w 19114"/>
                    <a:gd name="connsiteY6" fmla="*/ 9700 h 16546"/>
                    <a:gd name="connsiteX7" fmla="*/ 19114 w 19114"/>
                    <a:gd name="connsiteY7" fmla="*/ 9890 h 16546"/>
                    <a:gd name="connsiteX8" fmla="*/ 9795 w 19114"/>
                    <a:gd name="connsiteY8" fmla="*/ 16547 h 16546"/>
                    <a:gd name="connsiteX9" fmla="*/ 0 w 19114"/>
                    <a:gd name="connsiteY9" fmla="*/ 7988 h 16546"/>
                    <a:gd name="connsiteX10" fmla="*/ 190 w 19114"/>
                    <a:gd name="connsiteY10" fmla="*/ 7227 h 16546"/>
                    <a:gd name="connsiteX11" fmla="*/ 380 w 19114"/>
                    <a:gd name="connsiteY11" fmla="*/ 6847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114" h="16546">
                      <a:moveTo>
                        <a:pt x="380" y="6847"/>
                      </a:moveTo>
                      <a:cubicBezTo>
                        <a:pt x="1426" y="3233"/>
                        <a:pt x="4660" y="476"/>
                        <a:pt x="8559" y="95"/>
                      </a:cubicBezTo>
                      <a:cubicBezTo>
                        <a:pt x="8939" y="0"/>
                        <a:pt x="9224" y="0"/>
                        <a:pt x="9510" y="0"/>
                      </a:cubicBezTo>
                      <a:cubicBezTo>
                        <a:pt x="14455" y="0"/>
                        <a:pt x="18544" y="3709"/>
                        <a:pt x="19114" y="8464"/>
                      </a:cubicBezTo>
                      <a:cubicBezTo>
                        <a:pt x="19114" y="8654"/>
                        <a:pt x="19114" y="8844"/>
                        <a:pt x="19114" y="9129"/>
                      </a:cubicBezTo>
                      <a:lnTo>
                        <a:pt x="19114" y="9510"/>
                      </a:lnTo>
                      <a:lnTo>
                        <a:pt x="19114" y="9700"/>
                      </a:lnTo>
                      <a:lnTo>
                        <a:pt x="19114" y="9890"/>
                      </a:lnTo>
                      <a:cubicBezTo>
                        <a:pt x="14930" y="10175"/>
                        <a:pt x="11317" y="12838"/>
                        <a:pt x="9795" y="16547"/>
                      </a:cubicBezTo>
                      <a:cubicBezTo>
                        <a:pt x="8844" y="11887"/>
                        <a:pt x="4850" y="8273"/>
                        <a:pt x="0" y="7988"/>
                      </a:cubicBezTo>
                      <a:cubicBezTo>
                        <a:pt x="0" y="7703"/>
                        <a:pt x="95" y="7418"/>
                        <a:pt x="190" y="7227"/>
                      </a:cubicBezTo>
                      <a:cubicBezTo>
                        <a:pt x="380" y="7037"/>
                        <a:pt x="380" y="6942"/>
                        <a:pt x="380" y="684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4" name="Frihåndsform: figur 383">
                  <a:extLst>
                    <a:ext uri="{FF2B5EF4-FFF2-40B4-BE49-F238E27FC236}">
                      <a16:creationId xmlns:a16="http://schemas.microsoft.com/office/drawing/2014/main" id="{D54EC6EE-516A-4456-9A7D-2B1C2584E143}"/>
                    </a:ext>
                  </a:extLst>
                </p:cNvPr>
                <p:cNvSpPr/>
                <p:nvPr/>
              </p:nvSpPr>
              <p:spPr>
                <a:xfrm>
                  <a:off x="10174363" y="1017536"/>
                  <a:ext cx="19399" cy="14644"/>
                </a:xfrm>
                <a:custGeom>
                  <a:avLst/>
                  <a:gdLst>
                    <a:gd name="connsiteX0" fmla="*/ 17973 w 19399"/>
                    <a:gd name="connsiteY0" fmla="*/ 14645 h 14644"/>
                    <a:gd name="connsiteX1" fmla="*/ 190 w 19399"/>
                    <a:gd name="connsiteY1" fmla="*/ 11697 h 14644"/>
                    <a:gd name="connsiteX2" fmla="*/ 0 w 19399"/>
                    <a:gd name="connsiteY2" fmla="*/ 9700 h 14644"/>
                    <a:gd name="connsiteX3" fmla="*/ 9700 w 19399"/>
                    <a:gd name="connsiteY3" fmla="*/ 0 h 14644"/>
                    <a:gd name="connsiteX4" fmla="*/ 19400 w 19399"/>
                    <a:gd name="connsiteY4" fmla="*/ 9700 h 14644"/>
                    <a:gd name="connsiteX5" fmla="*/ 17973 w 19399"/>
                    <a:gd name="connsiteY5" fmla="*/ 14645 h 14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99" h="14644">
                      <a:moveTo>
                        <a:pt x="17973" y="14645"/>
                      </a:moveTo>
                      <a:cubicBezTo>
                        <a:pt x="11792" y="14074"/>
                        <a:pt x="5896" y="13123"/>
                        <a:pt x="190" y="11697"/>
                      </a:cubicBezTo>
                      <a:cubicBezTo>
                        <a:pt x="95" y="11031"/>
                        <a:pt x="0" y="10366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1507"/>
                        <a:pt x="18924" y="13123"/>
                        <a:pt x="17973" y="1464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5" name="Frihåndsform: figur 384">
                  <a:extLst>
                    <a:ext uri="{FF2B5EF4-FFF2-40B4-BE49-F238E27FC236}">
                      <a16:creationId xmlns:a16="http://schemas.microsoft.com/office/drawing/2014/main" id="{86FF5E7C-A8AF-4850-8A29-ACF5295BE84B}"/>
                    </a:ext>
                  </a:extLst>
                </p:cNvPr>
                <p:cNvSpPr/>
                <p:nvPr/>
              </p:nvSpPr>
              <p:spPr>
                <a:xfrm>
                  <a:off x="10215159" y="1017536"/>
                  <a:ext cx="19304" cy="14740"/>
                </a:xfrm>
                <a:custGeom>
                  <a:avLst/>
                  <a:gdLst>
                    <a:gd name="connsiteX0" fmla="*/ 19019 w 19304"/>
                    <a:gd name="connsiteY0" fmla="*/ 12077 h 14740"/>
                    <a:gd name="connsiteX1" fmla="*/ 1426 w 19304"/>
                    <a:gd name="connsiteY1" fmla="*/ 14740 h 14740"/>
                    <a:gd name="connsiteX2" fmla="*/ 0 w 19304"/>
                    <a:gd name="connsiteY2" fmla="*/ 9700 h 14740"/>
                    <a:gd name="connsiteX3" fmla="*/ 9700 w 19304"/>
                    <a:gd name="connsiteY3" fmla="*/ 0 h 14740"/>
                    <a:gd name="connsiteX4" fmla="*/ 19305 w 19304"/>
                    <a:gd name="connsiteY4" fmla="*/ 9700 h 14740"/>
                    <a:gd name="connsiteX5" fmla="*/ 19019 w 19304"/>
                    <a:gd name="connsiteY5" fmla="*/ 12077 h 14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4" h="14740">
                      <a:moveTo>
                        <a:pt x="19019" y="12077"/>
                      </a:moveTo>
                      <a:cubicBezTo>
                        <a:pt x="13504" y="13314"/>
                        <a:pt x="7608" y="14265"/>
                        <a:pt x="1426" y="14740"/>
                      </a:cubicBezTo>
                      <a:cubicBezTo>
                        <a:pt x="571" y="13218"/>
                        <a:pt x="0" y="11507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305" y="4374"/>
                        <a:pt x="19305" y="9700"/>
                      </a:cubicBezTo>
                      <a:cubicBezTo>
                        <a:pt x="19305" y="10461"/>
                        <a:pt x="19210" y="11221"/>
                        <a:pt x="19019" y="1207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6" name="Frihåndsform: figur 385">
                  <a:extLst>
                    <a:ext uri="{FF2B5EF4-FFF2-40B4-BE49-F238E27FC236}">
                      <a16:creationId xmlns:a16="http://schemas.microsoft.com/office/drawing/2014/main" id="{8DC38497-FD47-4F8E-831C-8917EA46B6D8}"/>
                    </a:ext>
                  </a:extLst>
                </p:cNvPr>
                <p:cNvSpPr/>
                <p:nvPr/>
              </p:nvSpPr>
              <p:spPr>
                <a:xfrm>
                  <a:off x="10144122" y="1008502"/>
                  <a:ext cx="19304" cy="14264"/>
                </a:xfrm>
                <a:custGeom>
                  <a:avLst/>
                  <a:gdLst>
                    <a:gd name="connsiteX0" fmla="*/ 0 w 19304"/>
                    <a:gd name="connsiteY0" fmla="*/ 8369 h 14264"/>
                    <a:gd name="connsiteX1" fmla="*/ 9605 w 19304"/>
                    <a:gd name="connsiteY1" fmla="*/ 0 h 14264"/>
                    <a:gd name="connsiteX2" fmla="*/ 19210 w 19304"/>
                    <a:gd name="connsiteY2" fmla="*/ 8464 h 14264"/>
                    <a:gd name="connsiteX3" fmla="*/ 19305 w 19304"/>
                    <a:gd name="connsiteY3" fmla="*/ 9129 h 14264"/>
                    <a:gd name="connsiteX4" fmla="*/ 19305 w 19304"/>
                    <a:gd name="connsiteY4" fmla="*/ 9510 h 14264"/>
                    <a:gd name="connsiteX5" fmla="*/ 19305 w 19304"/>
                    <a:gd name="connsiteY5" fmla="*/ 9700 h 14264"/>
                    <a:gd name="connsiteX6" fmla="*/ 19305 w 19304"/>
                    <a:gd name="connsiteY6" fmla="*/ 9890 h 14264"/>
                    <a:gd name="connsiteX7" fmla="*/ 11221 w 19304"/>
                    <a:gd name="connsiteY7" fmla="*/ 14265 h 14264"/>
                    <a:gd name="connsiteX8" fmla="*/ 0 w 19304"/>
                    <a:gd name="connsiteY8" fmla="*/ 8369 h 1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04" h="14264">
                      <a:moveTo>
                        <a:pt x="0" y="8369"/>
                      </a:moveTo>
                      <a:cubicBezTo>
                        <a:pt x="666" y="3709"/>
                        <a:pt x="4660" y="0"/>
                        <a:pt x="9605" y="0"/>
                      </a:cubicBezTo>
                      <a:cubicBezTo>
                        <a:pt x="14550" y="0"/>
                        <a:pt x="18639" y="3709"/>
                        <a:pt x="19210" y="8464"/>
                      </a:cubicBezTo>
                      <a:cubicBezTo>
                        <a:pt x="19210" y="8654"/>
                        <a:pt x="19210" y="8844"/>
                        <a:pt x="19305" y="9129"/>
                      </a:cubicBezTo>
                      <a:lnTo>
                        <a:pt x="19305" y="9510"/>
                      </a:lnTo>
                      <a:lnTo>
                        <a:pt x="19305" y="9700"/>
                      </a:lnTo>
                      <a:lnTo>
                        <a:pt x="19305" y="9890"/>
                      </a:lnTo>
                      <a:cubicBezTo>
                        <a:pt x="15976" y="10080"/>
                        <a:pt x="13123" y="11697"/>
                        <a:pt x="11221" y="14265"/>
                      </a:cubicBezTo>
                      <a:cubicBezTo>
                        <a:pt x="7227" y="12458"/>
                        <a:pt x="3519" y="10556"/>
                        <a:pt x="0" y="836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7" name="Frihåndsform: figur 386">
                  <a:extLst>
                    <a:ext uri="{FF2B5EF4-FFF2-40B4-BE49-F238E27FC236}">
                      <a16:creationId xmlns:a16="http://schemas.microsoft.com/office/drawing/2014/main" id="{54AE692D-B2BA-484D-ADB1-40912061B3E3}"/>
                    </a:ext>
                  </a:extLst>
                </p:cNvPr>
                <p:cNvSpPr/>
                <p:nvPr/>
              </p:nvSpPr>
              <p:spPr>
                <a:xfrm>
                  <a:off x="10245781" y="1010403"/>
                  <a:ext cx="18829" cy="12647"/>
                </a:xfrm>
                <a:custGeom>
                  <a:avLst/>
                  <a:gdLst>
                    <a:gd name="connsiteX0" fmla="*/ 8273 w 18829"/>
                    <a:gd name="connsiteY0" fmla="*/ 12648 h 12647"/>
                    <a:gd name="connsiteX1" fmla="*/ 0 w 18829"/>
                    <a:gd name="connsiteY1" fmla="*/ 7893 h 12647"/>
                    <a:gd name="connsiteX2" fmla="*/ 190 w 18829"/>
                    <a:gd name="connsiteY2" fmla="*/ 7132 h 12647"/>
                    <a:gd name="connsiteX3" fmla="*/ 190 w 18829"/>
                    <a:gd name="connsiteY3" fmla="*/ 6942 h 12647"/>
                    <a:gd name="connsiteX4" fmla="*/ 8464 w 18829"/>
                    <a:gd name="connsiteY4" fmla="*/ 95 h 12647"/>
                    <a:gd name="connsiteX5" fmla="*/ 9415 w 18829"/>
                    <a:gd name="connsiteY5" fmla="*/ 0 h 12647"/>
                    <a:gd name="connsiteX6" fmla="*/ 18829 w 18829"/>
                    <a:gd name="connsiteY6" fmla="*/ 7418 h 12647"/>
                    <a:gd name="connsiteX7" fmla="*/ 8273 w 18829"/>
                    <a:gd name="connsiteY7" fmla="*/ 12648 h 12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29" h="12647">
                      <a:moveTo>
                        <a:pt x="8273" y="12648"/>
                      </a:moveTo>
                      <a:cubicBezTo>
                        <a:pt x="6467" y="9985"/>
                        <a:pt x="3423" y="8083"/>
                        <a:pt x="0" y="7893"/>
                      </a:cubicBezTo>
                      <a:cubicBezTo>
                        <a:pt x="95" y="7608"/>
                        <a:pt x="95" y="7322"/>
                        <a:pt x="190" y="7132"/>
                      </a:cubicBezTo>
                      <a:cubicBezTo>
                        <a:pt x="190" y="7037"/>
                        <a:pt x="190" y="7037"/>
                        <a:pt x="190" y="6942"/>
                      </a:cubicBezTo>
                      <a:cubicBezTo>
                        <a:pt x="1236" y="3328"/>
                        <a:pt x="4565" y="475"/>
                        <a:pt x="8464" y="95"/>
                      </a:cubicBezTo>
                      <a:cubicBezTo>
                        <a:pt x="8844" y="0"/>
                        <a:pt x="9129" y="0"/>
                        <a:pt x="9415" y="0"/>
                      </a:cubicBezTo>
                      <a:cubicBezTo>
                        <a:pt x="13884" y="0"/>
                        <a:pt x="17783" y="3138"/>
                        <a:pt x="18829" y="7418"/>
                      </a:cubicBezTo>
                      <a:cubicBezTo>
                        <a:pt x="15501" y="9319"/>
                        <a:pt x="11982" y="11126"/>
                        <a:pt x="8273" y="1264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88" name="Frihåndsform: figur 387">
                  <a:extLst>
                    <a:ext uri="{FF2B5EF4-FFF2-40B4-BE49-F238E27FC236}">
                      <a16:creationId xmlns:a16="http://schemas.microsoft.com/office/drawing/2014/main" id="{A4544295-2C83-43A0-922A-C66AD6A14B74}"/>
                    </a:ext>
                  </a:extLst>
                </p:cNvPr>
                <p:cNvSpPr/>
                <p:nvPr/>
              </p:nvSpPr>
              <p:spPr>
                <a:xfrm>
                  <a:off x="10137180" y="916828"/>
                  <a:ext cx="18068" cy="18353"/>
                </a:xfrm>
                <a:custGeom>
                  <a:avLst/>
                  <a:gdLst>
                    <a:gd name="connsiteX0" fmla="*/ 18068 w 18068"/>
                    <a:gd name="connsiteY0" fmla="*/ 5896 h 18353"/>
                    <a:gd name="connsiteX1" fmla="*/ 2568 w 18068"/>
                    <a:gd name="connsiteY1" fmla="*/ 18354 h 18353"/>
                    <a:gd name="connsiteX2" fmla="*/ 0 w 18068"/>
                    <a:gd name="connsiteY2" fmla="*/ 15881 h 18353"/>
                    <a:gd name="connsiteX3" fmla="*/ 11887 w 18068"/>
                    <a:gd name="connsiteY3" fmla="*/ 0 h 18353"/>
                    <a:gd name="connsiteX4" fmla="*/ 18068 w 18068"/>
                    <a:gd name="connsiteY4" fmla="*/ 5896 h 1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8" h="18353">
                      <a:moveTo>
                        <a:pt x="18068" y="5896"/>
                      </a:moveTo>
                      <a:cubicBezTo>
                        <a:pt x="11221" y="13314"/>
                        <a:pt x="5801" y="16927"/>
                        <a:pt x="2568" y="18354"/>
                      </a:cubicBezTo>
                      <a:cubicBezTo>
                        <a:pt x="1997" y="17308"/>
                        <a:pt x="1141" y="16452"/>
                        <a:pt x="0" y="15881"/>
                      </a:cubicBezTo>
                      <a:cubicBezTo>
                        <a:pt x="1331" y="12458"/>
                        <a:pt x="4850" y="7037"/>
                        <a:pt x="11887" y="0"/>
                      </a:cubicBezTo>
                      <a:lnTo>
                        <a:pt x="18068" y="589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02" name="Frihåndsform: figur 301">
                <a:extLst>
                  <a:ext uri="{FF2B5EF4-FFF2-40B4-BE49-F238E27FC236}">
                    <a16:creationId xmlns:a16="http://schemas.microsoft.com/office/drawing/2014/main" id="{543D53FA-A060-4299-87AC-EA7C260E5FDD}"/>
                  </a:ext>
                </a:extLst>
              </p:cNvPr>
              <p:cNvSpPr/>
              <p:nvPr/>
            </p:nvSpPr>
            <p:spPr>
              <a:xfrm>
                <a:off x="10145644" y="909125"/>
                <a:ext cx="18068" cy="17688"/>
              </a:xfrm>
              <a:custGeom>
                <a:avLst/>
                <a:gdLst>
                  <a:gd name="connsiteX0" fmla="*/ 3043 w 18068"/>
                  <a:gd name="connsiteY0" fmla="*/ 0 h 17688"/>
                  <a:gd name="connsiteX1" fmla="*/ 6752 w 18068"/>
                  <a:gd name="connsiteY1" fmla="*/ 3519 h 17688"/>
                  <a:gd name="connsiteX2" fmla="*/ 18068 w 18068"/>
                  <a:gd name="connsiteY2" fmla="*/ 14455 h 17688"/>
                  <a:gd name="connsiteX3" fmla="*/ 14930 w 18068"/>
                  <a:gd name="connsiteY3" fmla="*/ 17688 h 17688"/>
                  <a:gd name="connsiteX4" fmla="*/ 0 w 18068"/>
                  <a:gd name="connsiteY4" fmla="*/ 3138 h 1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8" h="17688">
                    <a:moveTo>
                      <a:pt x="3043" y="0"/>
                    </a:moveTo>
                    <a:lnTo>
                      <a:pt x="6752" y="3519"/>
                    </a:lnTo>
                    <a:lnTo>
                      <a:pt x="18068" y="14455"/>
                    </a:lnTo>
                    <a:lnTo>
                      <a:pt x="14930" y="17688"/>
                    </a:lnTo>
                    <a:lnTo>
                      <a:pt x="0" y="313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03" name="dasdasda">
                <a:extLst>
                  <a:ext uri="{FF2B5EF4-FFF2-40B4-BE49-F238E27FC236}">
                    <a16:creationId xmlns:a16="http://schemas.microsoft.com/office/drawing/2014/main" id="{F8BBAAB6-0F50-4725-A965-FCBAB5DF5DC2}"/>
                  </a:ext>
                </a:extLst>
              </p:cNvPr>
              <p:cNvGrpSpPr/>
              <p:nvPr/>
            </p:nvGrpSpPr>
            <p:grpSpPr>
              <a:xfrm>
                <a:off x="10235415" y="1013335"/>
                <a:ext cx="72178" cy="16088"/>
                <a:chOff x="10235415" y="1013335"/>
                <a:chExt cx="72178" cy="16088"/>
              </a:xfrm>
              <a:solidFill>
                <a:srgbClr val="EBEBEB"/>
              </a:solidFill>
            </p:grpSpPr>
            <p:sp>
              <p:nvSpPr>
                <p:cNvPr id="365" name="Frihåndsform: figur 364">
                  <a:extLst>
                    <a:ext uri="{FF2B5EF4-FFF2-40B4-BE49-F238E27FC236}">
                      <a16:creationId xmlns:a16="http://schemas.microsoft.com/office/drawing/2014/main" id="{4D8475C2-8348-448B-9F2B-801DC610EEDD}"/>
                    </a:ext>
                  </a:extLst>
                </p:cNvPr>
                <p:cNvSpPr/>
                <p:nvPr/>
              </p:nvSpPr>
              <p:spPr>
                <a:xfrm>
                  <a:off x="10289906" y="1013335"/>
                  <a:ext cx="17688" cy="16088"/>
                </a:xfrm>
                <a:custGeom>
                  <a:avLst/>
                  <a:gdLst>
                    <a:gd name="connsiteX0" fmla="*/ 0 w 17688"/>
                    <a:gd name="connsiteY0" fmla="*/ 6008 h 16088"/>
                    <a:gd name="connsiteX1" fmla="*/ 5135 w 17688"/>
                    <a:gd name="connsiteY1" fmla="*/ 1348 h 16088"/>
                    <a:gd name="connsiteX2" fmla="*/ 10936 w 17688"/>
                    <a:gd name="connsiteY2" fmla="*/ 1253 h 16088"/>
                    <a:gd name="connsiteX3" fmla="*/ 11507 w 17688"/>
                    <a:gd name="connsiteY3" fmla="*/ 5057 h 16088"/>
                    <a:gd name="connsiteX4" fmla="*/ 15120 w 17688"/>
                    <a:gd name="connsiteY4" fmla="*/ 6388 h 16088"/>
                    <a:gd name="connsiteX5" fmla="*/ 17403 w 17688"/>
                    <a:gd name="connsiteY5" fmla="*/ 8005 h 16088"/>
                    <a:gd name="connsiteX6" fmla="*/ 17688 w 17688"/>
                    <a:gd name="connsiteY6" fmla="*/ 8290 h 16088"/>
                    <a:gd name="connsiteX7" fmla="*/ 15311 w 17688"/>
                    <a:gd name="connsiteY7" fmla="*/ 10478 h 16088"/>
                    <a:gd name="connsiteX8" fmla="*/ 13218 w 17688"/>
                    <a:gd name="connsiteY8" fmla="*/ 8671 h 16088"/>
                    <a:gd name="connsiteX9" fmla="*/ 9890 w 17688"/>
                    <a:gd name="connsiteY9" fmla="*/ 8290 h 16088"/>
                    <a:gd name="connsiteX10" fmla="*/ 7703 w 17688"/>
                    <a:gd name="connsiteY10" fmla="*/ 10287 h 16088"/>
                    <a:gd name="connsiteX11" fmla="*/ 11317 w 17688"/>
                    <a:gd name="connsiteY11" fmla="*/ 14186 h 16088"/>
                    <a:gd name="connsiteX12" fmla="*/ 9224 w 17688"/>
                    <a:gd name="connsiteY12" fmla="*/ 16088 h 16088"/>
                    <a:gd name="connsiteX13" fmla="*/ 0 w 17688"/>
                    <a:gd name="connsiteY13" fmla="*/ 6008 h 16088"/>
                    <a:gd name="connsiteX14" fmla="*/ 8464 w 17688"/>
                    <a:gd name="connsiteY14" fmla="*/ 6484 h 16088"/>
                    <a:gd name="connsiteX15" fmla="*/ 8844 w 17688"/>
                    <a:gd name="connsiteY15" fmla="*/ 3631 h 16088"/>
                    <a:gd name="connsiteX16" fmla="*/ 6181 w 17688"/>
                    <a:gd name="connsiteY16" fmla="*/ 3726 h 16088"/>
                    <a:gd name="connsiteX17" fmla="*/ 3519 w 17688"/>
                    <a:gd name="connsiteY17" fmla="*/ 6103 h 16088"/>
                    <a:gd name="connsiteX18" fmla="*/ 5991 w 17688"/>
                    <a:gd name="connsiteY18" fmla="*/ 8766 h 16088"/>
                    <a:gd name="connsiteX19" fmla="*/ 8464 w 17688"/>
                    <a:gd name="connsiteY19" fmla="*/ 6484 h 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7688" h="16088">
                      <a:moveTo>
                        <a:pt x="0" y="6008"/>
                      </a:moveTo>
                      <a:lnTo>
                        <a:pt x="5135" y="1348"/>
                      </a:lnTo>
                      <a:cubicBezTo>
                        <a:pt x="7798" y="-1124"/>
                        <a:pt x="10175" y="397"/>
                        <a:pt x="10936" y="1253"/>
                      </a:cubicBezTo>
                      <a:cubicBezTo>
                        <a:pt x="11887" y="2394"/>
                        <a:pt x="12268" y="3821"/>
                        <a:pt x="11507" y="5057"/>
                      </a:cubicBezTo>
                      <a:cubicBezTo>
                        <a:pt x="12648" y="4677"/>
                        <a:pt x="13409" y="4486"/>
                        <a:pt x="15120" y="6388"/>
                      </a:cubicBezTo>
                      <a:cubicBezTo>
                        <a:pt x="16452" y="7815"/>
                        <a:pt x="16832" y="8195"/>
                        <a:pt x="17403" y="8005"/>
                      </a:cubicBezTo>
                      <a:lnTo>
                        <a:pt x="17688" y="8290"/>
                      </a:lnTo>
                      <a:lnTo>
                        <a:pt x="15311" y="10478"/>
                      </a:lnTo>
                      <a:cubicBezTo>
                        <a:pt x="14740" y="10097"/>
                        <a:pt x="14169" y="9717"/>
                        <a:pt x="13218" y="8671"/>
                      </a:cubicBezTo>
                      <a:cubicBezTo>
                        <a:pt x="11982" y="7339"/>
                        <a:pt x="11412" y="6864"/>
                        <a:pt x="9890" y="8290"/>
                      </a:cubicBezTo>
                      <a:lnTo>
                        <a:pt x="7703" y="10287"/>
                      </a:lnTo>
                      <a:lnTo>
                        <a:pt x="11317" y="14186"/>
                      </a:lnTo>
                      <a:lnTo>
                        <a:pt x="9224" y="16088"/>
                      </a:lnTo>
                      <a:lnTo>
                        <a:pt x="0" y="6008"/>
                      </a:lnTo>
                      <a:close/>
                      <a:moveTo>
                        <a:pt x="8464" y="6484"/>
                      </a:moveTo>
                      <a:cubicBezTo>
                        <a:pt x="9605" y="5533"/>
                        <a:pt x="9795" y="4582"/>
                        <a:pt x="8844" y="3631"/>
                      </a:cubicBezTo>
                      <a:cubicBezTo>
                        <a:pt x="8369" y="3060"/>
                        <a:pt x="7418" y="2585"/>
                        <a:pt x="6181" y="3726"/>
                      </a:cubicBezTo>
                      <a:lnTo>
                        <a:pt x="3519" y="6103"/>
                      </a:lnTo>
                      <a:lnTo>
                        <a:pt x="5991" y="8766"/>
                      </a:lnTo>
                      <a:lnTo>
                        <a:pt x="8464" y="6484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6" name="Frihåndsform: figur 365">
                  <a:extLst>
                    <a:ext uri="{FF2B5EF4-FFF2-40B4-BE49-F238E27FC236}">
                      <a16:creationId xmlns:a16="http://schemas.microsoft.com/office/drawing/2014/main" id="{27803280-D006-4C65-B16C-7EA6FEFF3AC4}"/>
                    </a:ext>
                  </a:extLst>
                </p:cNvPr>
                <p:cNvSpPr/>
                <p:nvPr/>
              </p:nvSpPr>
              <p:spPr>
                <a:xfrm>
                  <a:off x="10235415" y="1019152"/>
                  <a:ext cx="17592" cy="9985"/>
                </a:xfrm>
                <a:custGeom>
                  <a:avLst/>
                  <a:gdLst>
                    <a:gd name="connsiteX0" fmla="*/ 17593 w 17592"/>
                    <a:gd name="connsiteY0" fmla="*/ 4184 h 9985"/>
                    <a:gd name="connsiteX1" fmla="*/ 0 w 17592"/>
                    <a:gd name="connsiteY1" fmla="*/ 9985 h 9985"/>
                    <a:gd name="connsiteX2" fmla="*/ 0 w 17592"/>
                    <a:gd name="connsiteY2" fmla="*/ 9700 h 9985"/>
                    <a:gd name="connsiteX3" fmla="*/ 9700 w 17592"/>
                    <a:gd name="connsiteY3" fmla="*/ 0 h 9985"/>
                    <a:gd name="connsiteX4" fmla="*/ 17593 w 17592"/>
                    <a:gd name="connsiteY4" fmla="*/ 4184 h 9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2" h="9985">
                      <a:moveTo>
                        <a:pt x="17593" y="4184"/>
                      </a:moveTo>
                      <a:cubicBezTo>
                        <a:pt x="12077" y="6562"/>
                        <a:pt x="6276" y="8464"/>
                        <a:pt x="0" y="9985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2933" y="0"/>
                        <a:pt x="15881" y="1712"/>
                        <a:pt x="17593" y="418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04" name="Frihåndsform: figur 303">
                <a:extLst>
                  <a:ext uri="{FF2B5EF4-FFF2-40B4-BE49-F238E27FC236}">
                    <a16:creationId xmlns:a16="http://schemas.microsoft.com/office/drawing/2014/main" id="{EB812031-EDE7-4470-AC56-70F63DBA83D8}"/>
                  </a:ext>
                </a:extLst>
              </p:cNvPr>
              <p:cNvSpPr/>
              <p:nvPr/>
            </p:nvSpPr>
            <p:spPr>
              <a:xfrm>
                <a:off x="10092865" y="1001940"/>
                <a:ext cx="16832" cy="16832"/>
              </a:xfrm>
              <a:custGeom>
                <a:avLst/>
                <a:gdLst>
                  <a:gd name="connsiteX0" fmla="*/ 15025 w 16832"/>
                  <a:gd name="connsiteY0" fmla="*/ 9224 h 16832"/>
                  <a:gd name="connsiteX1" fmla="*/ 10175 w 16832"/>
                  <a:gd name="connsiteY1" fmla="*/ 3709 h 16832"/>
                  <a:gd name="connsiteX2" fmla="*/ 8083 w 16832"/>
                  <a:gd name="connsiteY2" fmla="*/ 5611 h 16832"/>
                  <a:gd name="connsiteX3" fmla="*/ 12553 w 16832"/>
                  <a:gd name="connsiteY3" fmla="*/ 10651 h 16832"/>
                  <a:gd name="connsiteX4" fmla="*/ 10746 w 16832"/>
                  <a:gd name="connsiteY4" fmla="*/ 12268 h 16832"/>
                  <a:gd name="connsiteX5" fmla="*/ 6276 w 16832"/>
                  <a:gd name="connsiteY5" fmla="*/ 7227 h 16832"/>
                  <a:gd name="connsiteX6" fmla="*/ 3614 w 16832"/>
                  <a:gd name="connsiteY6" fmla="*/ 9510 h 16832"/>
                  <a:gd name="connsiteX7" fmla="*/ 8749 w 16832"/>
                  <a:gd name="connsiteY7" fmla="*/ 15215 h 16832"/>
                  <a:gd name="connsiteX8" fmla="*/ 6942 w 16832"/>
                  <a:gd name="connsiteY8" fmla="*/ 16832 h 16832"/>
                  <a:gd name="connsiteX9" fmla="*/ 0 w 16832"/>
                  <a:gd name="connsiteY9" fmla="*/ 9034 h 16832"/>
                  <a:gd name="connsiteX10" fmla="*/ 10080 w 16832"/>
                  <a:gd name="connsiteY10" fmla="*/ 0 h 16832"/>
                  <a:gd name="connsiteX11" fmla="*/ 16832 w 16832"/>
                  <a:gd name="connsiteY11" fmla="*/ 7608 h 1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2" h="16832">
                    <a:moveTo>
                      <a:pt x="15025" y="9224"/>
                    </a:moveTo>
                    <a:lnTo>
                      <a:pt x="10175" y="3709"/>
                    </a:lnTo>
                    <a:lnTo>
                      <a:pt x="8083" y="5611"/>
                    </a:lnTo>
                    <a:lnTo>
                      <a:pt x="12553" y="10651"/>
                    </a:lnTo>
                    <a:lnTo>
                      <a:pt x="10746" y="12268"/>
                    </a:lnTo>
                    <a:lnTo>
                      <a:pt x="6276" y="7227"/>
                    </a:lnTo>
                    <a:lnTo>
                      <a:pt x="3614" y="9510"/>
                    </a:lnTo>
                    <a:lnTo>
                      <a:pt x="8749" y="15215"/>
                    </a:lnTo>
                    <a:lnTo>
                      <a:pt x="6942" y="16832"/>
                    </a:lnTo>
                    <a:lnTo>
                      <a:pt x="0" y="9034"/>
                    </a:lnTo>
                    <a:lnTo>
                      <a:pt x="10080" y="0"/>
                    </a:lnTo>
                    <a:lnTo>
                      <a:pt x="16832" y="760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5" name="Frihåndsform: figur 304">
                <a:extLst>
                  <a:ext uri="{FF2B5EF4-FFF2-40B4-BE49-F238E27FC236}">
                    <a16:creationId xmlns:a16="http://schemas.microsoft.com/office/drawing/2014/main" id="{2D23393A-4012-4D18-8897-95A82B265208}"/>
                  </a:ext>
                </a:extLst>
              </p:cNvPr>
              <p:cNvSpPr/>
              <p:nvPr/>
            </p:nvSpPr>
            <p:spPr>
              <a:xfrm>
                <a:off x="10156104" y="1019152"/>
                <a:ext cx="17307" cy="9699"/>
              </a:xfrm>
              <a:custGeom>
                <a:avLst/>
                <a:gdLst>
                  <a:gd name="connsiteX0" fmla="*/ 17308 w 17307"/>
                  <a:gd name="connsiteY0" fmla="*/ 9700 h 9699"/>
                  <a:gd name="connsiteX1" fmla="*/ 0 w 17307"/>
                  <a:gd name="connsiteY1" fmla="*/ 3804 h 9699"/>
                  <a:gd name="connsiteX2" fmla="*/ 7608 w 17307"/>
                  <a:gd name="connsiteY2" fmla="*/ 0 h 9699"/>
                  <a:gd name="connsiteX3" fmla="*/ 17308 w 17307"/>
                  <a:gd name="connsiteY3" fmla="*/ 9700 h 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07" h="9699">
                    <a:moveTo>
                      <a:pt x="17308" y="9700"/>
                    </a:moveTo>
                    <a:cubicBezTo>
                      <a:pt x="11126" y="8178"/>
                      <a:pt x="5421" y="6181"/>
                      <a:pt x="0" y="3804"/>
                    </a:cubicBezTo>
                    <a:cubicBezTo>
                      <a:pt x="1712" y="1522"/>
                      <a:pt x="4565" y="0"/>
                      <a:pt x="7608" y="0"/>
                    </a:cubicBezTo>
                    <a:cubicBezTo>
                      <a:pt x="12933" y="0"/>
                      <a:pt x="17308" y="4374"/>
                      <a:pt x="17308" y="970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6" name="Frihåndsform: figur 305">
                <a:extLst>
                  <a:ext uri="{FF2B5EF4-FFF2-40B4-BE49-F238E27FC236}">
                    <a16:creationId xmlns:a16="http://schemas.microsoft.com/office/drawing/2014/main" id="{C4CBF45D-E50C-4A66-B0A3-16100537458D}"/>
                  </a:ext>
                </a:extLst>
              </p:cNvPr>
              <p:cNvSpPr/>
              <p:nvPr/>
            </p:nvSpPr>
            <p:spPr>
              <a:xfrm>
                <a:off x="10113881" y="1021435"/>
                <a:ext cx="16261" cy="17022"/>
              </a:xfrm>
              <a:custGeom>
                <a:avLst/>
                <a:gdLst>
                  <a:gd name="connsiteX0" fmla="*/ 14740 w 16261"/>
                  <a:gd name="connsiteY0" fmla="*/ 7893 h 17022"/>
                  <a:gd name="connsiteX1" fmla="*/ 8939 w 16261"/>
                  <a:gd name="connsiteY1" fmla="*/ 3614 h 17022"/>
                  <a:gd name="connsiteX2" fmla="*/ 7132 w 16261"/>
                  <a:gd name="connsiteY2" fmla="*/ 5801 h 17022"/>
                  <a:gd name="connsiteX3" fmla="*/ 12648 w 16261"/>
                  <a:gd name="connsiteY3" fmla="*/ 9795 h 17022"/>
                  <a:gd name="connsiteX4" fmla="*/ 11221 w 16261"/>
                  <a:gd name="connsiteY4" fmla="*/ 11792 h 17022"/>
                  <a:gd name="connsiteX5" fmla="*/ 5801 w 16261"/>
                  <a:gd name="connsiteY5" fmla="*/ 7798 h 17022"/>
                  <a:gd name="connsiteX6" fmla="*/ 3709 w 16261"/>
                  <a:gd name="connsiteY6" fmla="*/ 10651 h 17022"/>
                  <a:gd name="connsiteX7" fmla="*/ 9890 w 16261"/>
                  <a:gd name="connsiteY7" fmla="*/ 15120 h 17022"/>
                  <a:gd name="connsiteX8" fmla="*/ 8464 w 16261"/>
                  <a:gd name="connsiteY8" fmla="*/ 17022 h 17022"/>
                  <a:gd name="connsiteX9" fmla="*/ 0 w 16261"/>
                  <a:gd name="connsiteY9" fmla="*/ 10936 h 17022"/>
                  <a:gd name="connsiteX10" fmla="*/ 7988 w 16261"/>
                  <a:gd name="connsiteY10" fmla="*/ 0 h 17022"/>
                  <a:gd name="connsiteX11" fmla="*/ 16262 w 16261"/>
                  <a:gd name="connsiteY11" fmla="*/ 5896 h 1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61" h="17022">
                    <a:moveTo>
                      <a:pt x="14740" y="7893"/>
                    </a:moveTo>
                    <a:lnTo>
                      <a:pt x="8939" y="3614"/>
                    </a:lnTo>
                    <a:lnTo>
                      <a:pt x="7132" y="5801"/>
                    </a:lnTo>
                    <a:lnTo>
                      <a:pt x="12648" y="9795"/>
                    </a:lnTo>
                    <a:lnTo>
                      <a:pt x="11221" y="11792"/>
                    </a:lnTo>
                    <a:lnTo>
                      <a:pt x="5801" y="7798"/>
                    </a:lnTo>
                    <a:lnTo>
                      <a:pt x="3709" y="10651"/>
                    </a:lnTo>
                    <a:lnTo>
                      <a:pt x="9890" y="15120"/>
                    </a:lnTo>
                    <a:lnTo>
                      <a:pt x="8464" y="17022"/>
                    </a:lnTo>
                    <a:lnTo>
                      <a:pt x="0" y="10936"/>
                    </a:lnTo>
                    <a:lnTo>
                      <a:pt x="7988" y="0"/>
                    </a:lnTo>
                    <a:lnTo>
                      <a:pt x="16262" y="589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7" name="Frihåndsform: figur 306">
                <a:extLst>
                  <a:ext uri="{FF2B5EF4-FFF2-40B4-BE49-F238E27FC236}">
                    <a16:creationId xmlns:a16="http://schemas.microsoft.com/office/drawing/2014/main" id="{52958514-9CF3-4380-A28D-79AFFBAC175D}"/>
                  </a:ext>
                </a:extLst>
              </p:cNvPr>
              <p:cNvSpPr/>
              <p:nvPr/>
            </p:nvSpPr>
            <p:spPr>
              <a:xfrm>
                <a:off x="10063099" y="947735"/>
                <a:ext cx="16451" cy="15025"/>
              </a:xfrm>
              <a:custGeom>
                <a:avLst/>
                <a:gdLst>
                  <a:gd name="connsiteX0" fmla="*/ 0 w 16451"/>
                  <a:gd name="connsiteY0" fmla="*/ 4470 h 15025"/>
                  <a:gd name="connsiteX1" fmla="*/ 856 w 16451"/>
                  <a:gd name="connsiteY1" fmla="*/ 7132 h 15025"/>
                  <a:gd name="connsiteX2" fmla="*/ 9510 w 16451"/>
                  <a:gd name="connsiteY2" fmla="*/ 3994 h 15025"/>
                  <a:gd name="connsiteX3" fmla="*/ 2663 w 16451"/>
                  <a:gd name="connsiteY3" fmla="*/ 12363 h 15025"/>
                  <a:gd name="connsiteX4" fmla="*/ 3614 w 16451"/>
                  <a:gd name="connsiteY4" fmla="*/ 15025 h 15025"/>
                  <a:gd name="connsiteX5" fmla="*/ 16452 w 16451"/>
                  <a:gd name="connsiteY5" fmla="*/ 10556 h 15025"/>
                  <a:gd name="connsiteX6" fmla="*/ 15596 w 16451"/>
                  <a:gd name="connsiteY6" fmla="*/ 7988 h 15025"/>
                  <a:gd name="connsiteX7" fmla="*/ 6942 w 16451"/>
                  <a:gd name="connsiteY7" fmla="*/ 11031 h 15025"/>
                  <a:gd name="connsiteX8" fmla="*/ 13789 w 16451"/>
                  <a:gd name="connsiteY8" fmla="*/ 2568 h 15025"/>
                  <a:gd name="connsiteX9" fmla="*/ 12743 w 16451"/>
                  <a:gd name="connsiteY9" fmla="*/ 0 h 1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1" h="15025">
                    <a:moveTo>
                      <a:pt x="0" y="4470"/>
                    </a:moveTo>
                    <a:lnTo>
                      <a:pt x="856" y="7132"/>
                    </a:lnTo>
                    <a:lnTo>
                      <a:pt x="9510" y="3994"/>
                    </a:lnTo>
                    <a:lnTo>
                      <a:pt x="2663" y="12363"/>
                    </a:lnTo>
                    <a:lnTo>
                      <a:pt x="3614" y="15025"/>
                    </a:lnTo>
                    <a:lnTo>
                      <a:pt x="16452" y="10556"/>
                    </a:lnTo>
                    <a:lnTo>
                      <a:pt x="15596" y="7988"/>
                    </a:lnTo>
                    <a:lnTo>
                      <a:pt x="6942" y="11031"/>
                    </a:lnTo>
                    <a:lnTo>
                      <a:pt x="13789" y="2568"/>
                    </a:lnTo>
                    <a:lnTo>
                      <a:pt x="1274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08" name="Frihåndsform: figur 307">
                <a:extLst>
                  <a:ext uri="{FF2B5EF4-FFF2-40B4-BE49-F238E27FC236}">
                    <a16:creationId xmlns:a16="http://schemas.microsoft.com/office/drawing/2014/main" id="{4C1E63FC-8409-41BC-863C-46A67FE5F1EF}"/>
                  </a:ext>
                </a:extLst>
              </p:cNvPr>
              <p:cNvSpPr/>
              <p:nvPr/>
            </p:nvSpPr>
            <p:spPr>
              <a:xfrm>
                <a:off x="10073941" y="974362"/>
                <a:ext cx="16451" cy="11316"/>
              </a:xfrm>
              <a:custGeom>
                <a:avLst/>
                <a:gdLst>
                  <a:gd name="connsiteX0" fmla="*/ 0 w 16451"/>
                  <a:gd name="connsiteY0" fmla="*/ 5801 h 11316"/>
                  <a:gd name="connsiteX1" fmla="*/ 12267 w 16451"/>
                  <a:gd name="connsiteY1" fmla="*/ 0 h 11316"/>
                  <a:gd name="connsiteX2" fmla="*/ 16452 w 16451"/>
                  <a:gd name="connsiteY2" fmla="*/ 8939 h 11316"/>
                  <a:gd name="connsiteX3" fmla="*/ 14455 w 16451"/>
                  <a:gd name="connsiteY3" fmla="*/ 9890 h 11316"/>
                  <a:gd name="connsiteX4" fmla="*/ 11412 w 16451"/>
                  <a:gd name="connsiteY4" fmla="*/ 3519 h 11316"/>
                  <a:gd name="connsiteX5" fmla="*/ 8464 w 16451"/>
                  <a:gd name="connsiteY5" fmla="*/ 4945 h 11316"/>
                  <a:gd name="connsiteX6" fmla="*/ 10936 w 16451"/>
                  <a:gd name="connsiteY6" fmla="*/ 10270 h 11316"/>
                  <a:gd name="connsiteX7" fmla="*/ 8939 w 16451"/>
                  <a:gd name="connsiteY7" fmla="*/ 11317 h 11316"/>
                  <a:gd name="connsiteX8" fmla="*/ 6371 w 16451"/>
                  <a:gd name="connsiteY8" fmla="*/ 5801 h 11316"/>
                  <a:gd name="connsiteX9" fmla="*/ 1046 w 16451"/>
                  <a:gd name="connsiteY9" fmla="*/ 8369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1" h="11316">
                    <a:moveTo>
                      <a:pt x="0" y="5801"/>
                    </a:moveTo>
                    <a:lnTo>
                      <a:pt x="12267" y="0"/>
                    </a:lnTo>
                    <a:lnTo>
                      <a:pt x="16452" y="8939"/>
                    </a:lnTo>
                    <a:lnTo>
                      <a:pt x="14455" y="9890"/>
                    </a:lnTo>
                    <a:lnTo>
                      <a:pt x="11412" y="3519"/>
                    </a:lnTo>
                    <a:lnTo>
                      <a:pt x="8464" y="4945"/>
                    </a:lnTo>
                    <a:lnTo>
                      <a:pt x="10936" y="10270"/>
                    </a:lnTo>
                    <a:lnTo>
                      <a:pt x="8939" y="11317"/>
                    </a:lnTo>
                    <a:lnTo>
                      <a:pt x="6371" y="5801"/>
                    </a:lnTo>
                    <a:lnTo>
                      <a:pt x="1046" y="836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09" name="dasdasda">
                <a:extLst>
                  <a:ext uri="{FF2B5EF4-FFF2-40B4-BE49-F238E27FC236}">
                    <a16:creationId xmlns:a16="http://schemas.microsoft.com/office/drawing/2014/main" id="{547E1E97-3D96-4A44-A44C-49042C47485F}"/>
                  </a:ext>
                </a:extLst>
              </p:cNvPr>
              <p:cNvGrpSpPr/>
              <p:nvPr/>
            </p:nvGrpSpPr>
            <p:grpSpPr>
              <a:xfrm>
                <a:off x="10083640" y="703431"/>
                <a:ext cx="259825" cy="302469"/>
                <a:chOff x="10083640" y="703431"/>
                <a:chExt cx="259825" cy="302469"/>
              </a:xfrm>
              <a:solidFill>
                <a:srgbClr val="EBEBEB"/>
              </a:solidFill>
            </p:grpSpPr>
            <p:sp>
              <p:nvSpPr>
                <p:cNvPr id="360" name="Frihåndsform: figur 359">
                  <a:extLst>
                    <a:ext uri="{FF2B5EF4-FFF2-40B4-BE49-F238E27FC236}">
                      <a16:creationId xmlns:a16="http://schemas.microsoft.com/office/drawing/2014/main" id="{A7EC933C-3782-4C31-9FBA-3C5E7DADC509}"/>
                    </a:ext>
                  </a:extLst>
                </p:cNvPr>
                <p:cNvSpPr/>
                <p:nvPr/>
              </p:nvSpPr>
              <p:spPr>
                <a:xfrm>
                  <a:off x="10083640" y="991004"/>
                  <a:ext cx="15576" cy="14896"/>
                </a:xfrm>
                <a:custGeom>
                  <a:avLst/>
                  <a:gdLst>
                    <a:gd name="connsiteX0" fmla="*/ 0 w 15576"/>
                    <a:gd name="connsiteY0" fmla="*/ 7798 h 14896"/>
                    <a:gd name="connsiteX1" fmla="*/ 11221 w 15576"/>
                    <a:gd name="connsiteY1" fmla="*/ 0 h 14896"/>
                    <a:gd name="connsiteX2" fmla="*/ 14645 w 15576"/>
                    <a:gd name="connsiteY2" fmla="*/ 4850 h 14896"/>
                    <a:gd name="connsiteX3" fmla="*/ 12172 w 15576"/>
                    <a:gd name="connsiteY3" fmla="*/ 13409 h 14896"/>
                    <a:gd name="connsiteX4" fmla="*/ 3423 w 15576"/>
                    <a:gd name="connsiteY4" fmla="*/ 12648 h 14896"/>
                    <a:gd name="connsiteX5" fmla="*/ 0 w 15576"/>
                    <a:gd name="connsiteY5" fmla="*/ 7798 h 14896"/>
                    <a:gd name="connsiteX6" fmla="*/ 3614 w 15576"/>
                    <a:gd name="connsiteY6" fmla="*/ 8749 h 14896"/>
                    <a:gd name="connsiteX7" fmla="*/ 5040 w 15576"/>
                    <a:gd name="connsiteY7" fmla="*/ 10841 h 14896"/>
                    <a:gd name="connsiteX8" fmla="*/ 10461 w 15576"/>
                    <a:gd name="connsiteY8" fmla="*/ 11126 h 14896"/>
                    <a:gd name="connsiteX9" fmla="*/ 12743 w 15576"/>
                    <a:gd name="connsiteY9" fmla="*/ 8273 h 14896"/>
                    <a:gd name="connsiteX10" fmla="*/ 12077 w 15576"/>
                    <a:gd name="connsiteY10" fmla="*/ 5135 h 14896"/>
                    <a:gd name="connsiteX11" fmla="*/ 10936 w 15576"/>
                    <a:gd name="connsiteY11" fmla="*/ 3519 h 14896"/>
                    <a:gd name="connsiteX12" fmla="*/ 3614 w 15576"/>
                    <a:gd name="connsiteY12" fmla="*/ 8749 h 14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576" h="14896">
                      <a:moveTo>
                        <a:pt x="0" y="7798"/>
                      </a:moveTo>
                      <a:lnTo>
                        <a:pt x="11221" y="0"/>
                      </a:lnTo>
                      <a:lnTo>
                        <a:pt x="14645" y="4850"/>
                      </a:lnTo>
                      <a:cubicBezTo>
                        <a:pt x="16262" y="7132"/>
                        <a:pt x="15976" y="10841"/>
                        <a:pt x="12172" y="13409"/>
                      </a:cubicBezTo>
                      <a:cubicBezTo>
                        <a:pt x="8559" y="15881"/>
                        <a:pt x="5040" y="15025"/>
                        <a:pt x="3423" y="12648"/>
                      </a:cubicBezTo>
                      <a:lnTo>
                        <a:pt x="0" y="7798"/>
                      </a:lnTo>
                      <a:close/>
                      <a:moveTo>
                        <a:pt x="3614" y="8749"/>
                      </a:moveTo>
                      <a:lnTo>
                        <a:pt x="5040" y="10841"/>
                      </a:lnTo>
                      <a:cubicBezTo>
                        <a:pt x="6181" y="12363"/>
                        <a:pt x="7893" y="12838"/>
                        <a:pt x="10461" y="11126"/>
                      </a:cubicBezTo>
                      <a:cubicBezTo>
                        <a:pt x="11887" y="10175"/>
                        <a:pt x="12553" y="9129"/>
                        <a:pt x="12743" y="8273"/>
                      </a:cubicBezTo>
                      <a:cubicBezTo>
                        <a:pt x="13123" y="7322"/>
                        <a:pt x="13028" y="6372"/>
                        <a:pt x="12077" y="5135"/>
                      </a:cubicBezTo>
                      <a:lnTo>
                        <a:pt x="10936" y="3519"/>
                      </a:lnTo>
                      <a:lnTo>
                        <a:pt x="3614" y="874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1" name="Frihåndsform: figur 360">
                  <a:extLst>
                    <a:ext uri="{FF2B5EF4-FFF2-40B4-BE49-F238E27FC236}">
                      <a16:creationId xmlns:a16="http://schemas.microsoft.com/office/drawing/2014/main" id="{78EE667B-3271-4C10-9207-1E9CED8CAC8A}"/>
                    </a:ext>
                  </a:extLst>
                </p:cNvPr>
                <p:cNvSpPr/>
                <p:nvPr/>
              </p:nvSpPr>
              <p:spPr>
                <a:xfrm>
                  <a:off x="10320907" y="970463"/>
                  <a:ext cx="15836" cy="14585"/>
                </a:xfrm>
                <a:custGeom>
                  <a:avLst/>
                  <a:gdLst>
                    <a:gd name="connsiteX0" fmla="*/ 12933 w 15836"/>
                    <a:gd name="connsiteY0" fmla="*/ 3899 h 14585"/>
                    <a:gd name="connsiteX1" fmla="*/ 14930 w 15836"/>
                    <a:gd name="connsiteY1" fmla="*/ 11221 h 14585"/>
                    <a:gd name="connsiteX2" fmla="*/ 11507 w 15836"/>
                    <a:gd name="connsiteY2" fmla="*/ 14455 h 14585"/>
                    <a:gd name="connsiteX3" fmla="*/ 8083 w 15836"/>
                    <a:gd name="connsiteY3" fmla="*/ 13979 h 14585"/>
                    <a:gd name="connsiteX4" fmla="*/ 0 w 15836"/>
                    <a:gd name="connsiteY4" fmla="*/ 9985 h 14585"/>
                    <a:gd name="connsiteX5" fmla="*/ 1331 w 15836"/>
                    <a:gd name="connsiteY5" fmla="*/ 7322 h 14585"/>
                    <a:gd name="connsiteX6" fmla="*/ 9224 w 15836"/>
                    <a:gd name="connsiteY6" fmla="*/ 11221 h 14585"/>
                    <a:gd name="connsiteX7" fmla="*/ 12743 w 15836"/>
                    <a:gd name="connsiteY7" fmla="*/ 10270 h 14585"/>
                    <a:gd name="connsiteX8" fmla="*/ 11697 w 15836"/>
                    <a:gd name="connsiteY8" fmla="*/ 6562 h 14585"/>
                    <a:gd name="connsiteX9" fmla="*/ 3709 w 15836"/>
                    <a:gd name="connsiteY9" fmla="*/ 2663 h 14585"/>
                    <a:gd name="connsiteX10" fmla="*/ 5040 w 15836"/>
                    <a:gd name="connsiteY10" fmla="*/ 0 h 14585"/>
                    <a:gd name="connsiteX11" fmla="*/ 12933 w 15836"/>
                    <a:gd name="connsiteY11" fmla="*/ 3899 h 14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836" h="14585">
                      <a:moveTo>
                        <a:pt x="12933" y="3899"/>
                      </a:moveTo>
                      <a:cubicBezTo>
                        <a:pt x="16071" y="5516"/>
                        <a:pt x="16547" y="8178"/>
                        <a:pt x="14930" y="11221"/>
                      </a:cubicBezTo>
                      <a:cubicBezTo>
                        <a:pt x="14360" y="12363"/>
                        <a:pt x="13218" y="13884"/>
                        <a:pt x="11507" y="14455"/>
                      </a:cubicBezTo>
                      <a:cubicBezTo>
                        <a:pt x="10461" y="14740"/>
                        <a:pt x="9320" y="14550"/>
                        <a:pt x="8083" y="13979"/>
                      </a:cubicBezTo>
                      <a:lnTo>
                        <a:pt x="0" y="9985"/>
                      </a:lnTo>
                      <a:lnTo>
                        <a:pt x="1331" y="7322"/>
                      </a:lnTo>
                      <a:lnTo>
                        <a:pt x="9224" y="11221"/>
                      </a:lnTo>
                      <a:cubicBezTo>
                        <a:pt x="10936" y="12077"/>
                        <a:pt x="12172" y="11412"/>
                        <a:pt x="12743" y="10270"/>
                      </a:cubicBezTo>
                      <a:cubicBezTo>
                        <a:pt x="13599" y="8464"/>
                        <a:pt x="13123" y="7418"/>
                        <a:pt x="11697" y="6562"/>
                      </a:cubicBezTo>
                      <a:lnTo>
                        <a:pt x="3709" y="2663"/>
                      </a:lnTo>
                      <a:lnTo>
                        <a:pt x="5040" y="0"/>
                      </a:lnTo>
                      <a:lnTo>
                        <a:pt x="12933" y="389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2" name="Frihåndsform: figur 361">
                  <a:extLst>
                    <a:ext uri="{FF2B5EF4-FFF2-40B4-BE49-F238E27FC236}">
                      <a16:creationId xmlns:a16="http://schemas.microsoft.com/office/drawing/2014/main" id="{2159A9FE-BEC6-48E7-801C-D487A9C0BE27}"/>
                    </a:ext>
                  </a:extLst>
                </p:cNvPr>
                <p:cNvSpPr/>
                <p:nvPr/>
              </p:nvSpPr>
              <p:spPr>
                <a:xfrm>
                  <a:off x="10233418" y="703431"/>
                  <a:ext cx="15881" cy="11126"/>
                </a:xfrm>
                <a:custGeom>
                  <a:avLst/>
                  <a:gdLst>
                    <a:gd name="connsiteX0" fmla="*/ 14740 w 15881"/>
                    <a:gd name="connsiteY0" fmla="*/ 11126 h 11126"/>
                    <a:gd name="connsiteX1" fmla="*/ 4660 w 15881"/>
                    <a:gd name="connsiteY1" fmla="*/ 9129 h 11126"/>
                    <a:gd name="connsiteX2" fmla="*/ 761 w 15881"/>
                    <a:gd name="connsiteY2" fmla="*/ 8559 h 11126"/>
                    <a:gd name="connsiteX3" fmla="*/ 0 w 15881"/>
                    <a:gd name="connsiteY3" fmla="*/ 8464 h 11126"/>
                    <a:gd name="connsiteX4" fmla="*/ 571 w 15881"/>
                    <a:gd name="connsiteY4" fmla="*/ 0 h 11126"/>
                    <a:gd name="connsiteX5" fmla="*/ 4374 w 15881"/>
                    <a:gd name="connsiteY5" fmla="*/ 475 h 11126"/>
                    <a:gd name="connsiteX6" fmla="*/ 15881 w 15881"/>
                    <a:gd name="connsiteY6" fmla="*/ 2663 h 11126"/>
                    <a:gd name="connsiteX7" fmla="*/ 14740 w 15881"/>
                    <a:gd name="connsiteY7" fmla="*/ 11126 h 11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881" h="11126">
                      <a:moveTo>
                        <a:pt x="14740" y="11126"/>
                      </a:moveTo>
                      <a:cubicBezTo>
                        <a:pt x="11412" y="10366"/>
                        <a:pt x="7988" y="9605"/>
                        <a:pt x="4660" y="9129"/>
                      </a:cubicBezTo>
                      <a:cubicBezTo>
                        <a:pt x="3328" y="8939"/>
                        <a:pt x="2092" y="8749"/>
                        <a:pt x="761" y="8559"/>
                      </a:cubicBezTo>
                      <a:cubicBezTo>
                        <a:pt x="475" y="8559"/>
                        <a:pt x="285" y="8559"/>
                        <a:pt x="0" y="8464"/>
                      </a:cubicBezTo>
                      <a:lnTo>
                        <a:pt x="571" y="0"/>
                      </a:lnTo>
                      <a:cubicBezTo>
                        <a:pt x="2377" y="285"/>
                        <a:pt x="3804" y="475"/>
                        <a:pt x="4374" y="475"/>
                      </a:cubicBezTo>
                      <a:cubicBezTo>
                        <a:pt x="8273" y="1141"/>
                        <a:pt x="11982" y="1807"/>
                        <a:pt x="15881" y="2663"/>
                      </a:cubicBezTo>
                      <a:lnTo>
                        <a:pt x="14740" y="1112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3" name="Frihåndsform: figur 362">
                  <a:extLst>
                    <a:ext uri="{FF2B5EF4-FFF2-40B4-BE49-F238E27FC236}">
                      <a16:creationId xmlns:a16="http://schemas.microsoft.com/office/drawing/2014/main" id="{0D0DFA68-A37C-4305-A004-7D387CF70B45}"/>
                    </a:ext>
                  </a:extLst>
                </p:cNvPr>
                <p:cNvSpPr/>
                <p:nvPr/>
              </p:nvSpPr>
              <p:spPr>
                <a:xfrm>
                  <a:off x="10160479" y="703431"/>
                  <a:ext cx="15786" cy="11031"/>
                </a:xfrm>
                <a:custGeom>
                  <a:avLst/>
                  <a:gdLst>
                    <a:gd name="connsiteX0" fmla="*/ 15786 w 15786"/>
                    <a:gd name="connsiteY0" fmla="*/ 8369 h 11031"/>
                    <a:gd name="connsiteX1" fmla="*/ 14360 w 15786"/>
                    <a:gd name="connsiteY1" fmla="*/ 8559 h 11031"/>
                    <a:gd name="connsiteX2" fmla="*/ 10556 w 15786"/>
                    <a:gd name="connsiteY2" fmla="*/ 9129 h 11031"/>
                    <a:gd name="connsiteX3" fmla="*/ 951 w 15786"/>
                    <a:gd name="connsiteY3" fmla="*/ 11031 h 11031"/>
                    <a:gd name="connsiteX4" fmla="*/ 0 w 15786"/>
                    <a:gd name="connsiteY4" fmla="*/ 2758 h 11031"/>
                    <a:gd name="connsiteX5" fmla="*/ 11982 w 15786"/>
                    <a:gd name="connsiteY5" fmla="*/ 475 h 11031"/>
                    <a:gd name="connsiteX6" fmla="*/ 15120 w 15786"/>
                    <a:gd name="connsiteY6" fmla="*/ 0 h 11031"/>
                    <a:gd name="connsiteX7" fmla="*/ 15786 w 15786"/>
                    <a:gd name="connsiteY7" fmla="*/ 8369 h 1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86" h="11031">
                      <a:moveTo>
                        <a:pt x="15786" y="8369"/>
                      </a:moveTo>
                      <a:cubicBezTo>
                        <a:pt x="15311" y="8464"/>
                        <a:pt x="14835" y="8559"/>
                        <a:pt x="14360" y="8559"/>
                      </a:cubicBezTo>
                      <a:cubicBezTo>
                        <a:pt x="13028" y="8749"/>
                        <a:pt x="11792" y="8939"/>
                        <a:pt x="10556" y="9129"/>
                      </a:cubicBezTo>
                      <a:cubicBezTo>
                        <a:pt x="7322" y="9700"/>
                        <a:pt x="4089" y="10270"/>
                        <a:pt x="951" y="11031"/>
                      </a:cubicBezTo>
                      <a:lnTo>
                        <a:pt x="0" y="2758"/>
                      </a:lnTo>
                      <a:cubicBezTo>
                        <a:pt x="3994" y="1902"/>
                        <a:pt x="7988" y="1141"/>
                        <a:pt x="11982" y="475"/>
                      </a:cubicBezTo>
                      <a:cubicBezTo>
                        <a:pt x="12458" y="380"/>
                        <a:pt x="13599" y="190"/>
                        <a:pt x="15120" y="0"/>
                      </a:cubicBezTo>
                      <a:lnTo>
                        <a:pt x="15786" y="83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64" name="Frihåndsform: figur 363">
                  <a:extLst>
                    <a:ext uri="{FF2B5EF4-FFF2-40B4-BE49-F238E27FC236}">
                      <a16:creationId xmlns:a16="http://schemas.microsoft.com/office/drawing/2014/main" id="{E728E490-F09D-4221-B3CF-D37047EF2639}"/>
                    </a:ext>
                  </a:extLst>
                </p:cNvPr>
                <p:cNvSpPr/>
                <p:nvPr/>
              </p:nvSpPr>
              <p:spPr>
                <a:xfrm>
                  <a:off x="10328325" y="956676"/>
                  <a:ext cx="15141" cy="13976"/>
                </a:xfrm>
                <a:custGeom>
                  <a:avLst/>
                  <a:gdLst>
                    <a:gd name="connsiteX0" fmla="*/ 0 w 15141"/>
                    <a:gd name="connsiteY0" fmla="*/ 9317 h 13976"/>
                    <a:gd name="connsiteX1" fmla="*/ 2092 w 15141"/>
                    <a:gd name="connsiteY1" fmla="*/ 3611 h 13976"/>
                    <a:gd name="connsiteX2" fmla="*/ 10080 w 15141"/>
                    <a:gd name="connsiteY2" fmla="*/ 568 h 13976"/>
                    <a:gd name="connsiteX3" fmla="*/ 14740 w 15141"/>
                    <a:gd name="connsiteY3" fmla="*/ 8366 h 13976"/>
                    <a:gd name="connsiteX4" fmla="*/ 12648 w 15141"/>
                    <a:gd name="connsiteY4" fmla="*/ 13977 h 13976"/>
                    <a:gd name="connsiteX5" fmla="*/ 0 w 15141"/>
                    <a:gd name="connsiteY5" fmla="*/ 9317 h 13976"/>
                    <a:gd name="connsiteX6" fmla="*/ 11507 w 15141"/>
                    <a:gd name="connsiteY6" fmla="*/ 10743 h 13976"/>
                    <a:gd name="connsiteX7" fmla="*/ 12458 w 15141"/>
                    <a:gd name="connsiteY7" fmla="*/ 8081 h 13976"/>
                    <a:gd name="connsiteX8" fmla="*/ 9224 w 15141"/>
                    <a:gd name="connsiteY8" fmla="*/ 3611 h 13976"/>
                    <a:gd name="connsiteX9" fmla="*/ 4089 w 15141"/>
                    <a:gd name="connsiteY9" fmla="*/ 5133 h 13976"/>
                    <a:gd name="connsiteX10" fmla="*/ 3138 w 15141"/>
                    <a:gd name="connsiteY10" fmla="*/ 7700 h 13976"/>
                    <a:gd name="connsiteX11" fmla="*/ 11507 w 15141"/>
                    <a:gd name="connsiteY11" fmla="*/ 10743 h 13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41" h="13976">
                      <a:moveTo>
                        <a:pt x="0" y="9317"/>
                      </a:moveTo>
                      <a:lnTo>
                        <a:pt x="2092" y="3611"/>
                      </a:lnTo>
                      <a:cubicBezTo>
                        <a:pt x="3709" y="-763"/>
                        <a:pt x="7703" y="-288"/>
                        <a:pt x="10080" y="568"/>
                      </a:cubicBezTo>
                      <a:cubicBezTo>
                        <a:pt x="12743" y="1614"/>
                        <a:pt x="16357" y="4182"/>
                        <a:pt x="14740" y="8366"/>
                      </a:cubicBezTo>
                      <a:lnTo>
                        <a:pt x="12648" y="13977"/>
                      </a:lnTo>
                      <a:lnTo>
                        <a:pt x="0" y="9317"/>
                      </a:lnTo>
                      <a:close/>
                      <a:moveTo>
                        <a:pt x="11507" y="10743"/>
                      </a:moveTo>
                      <a:lnTo>
                        <a:pt x="12458" y="8081"/>
                      </a:lnTo>
                      <a:cubicBezTo>
                        <a:pt x="13314" y="5893"/>
                        <a:pt x="11412" y="4277"/>
                        <a:pt x="9224" y="3611"/>
                      </a:cubicBezTo>
                      <a:cubicBezTo>
                        <a:pt x="5516" y="2185"/>
                        <a:pt x="4565" y="3896"/>
                        <a:pt x="4089" y="5133"/>
                      </a:cubicBezTo>
                      <a:lnTo>
                        <a:pt x="3138" y="7700"/>
                      </a:lnTo>
                      <a:lnTo>
                        <a:pt x="11507" y="1074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10" name="Frihåndsform: figur 309">
                <a:extLst>
                  <a:ext uri="{FF2B5EF4-FFF2-40B4-BE49-F238E27FC236}">
                    <a16:creationId xmlns:a16="http://schemas.microsoft.com/office/drawing/2014/main" id="{5E95F2DA-50F6-48A7-8D09-834189BB2640}"/>
                  </a:ext>
                </a:extLst>
              </p:cNvPr>
              <p:cNvSpPr/>
              <p:nvPr/>
            </p:nvSpPr>
            <p:spPr>
              <a:xfrm>
                <a:off x="10300366" y="1000418"/>
                <a:ext cx="14835" cy="14264"/>
              </a:xfrm>
              <a:custGeom>
                <a:avLst/>
                <a:gdLst>
                  <a:gd name="connsiteX0" fmla="*/ 14835 w 14835"/>
                  <a:gd name="connsiteY0" fmla="*/ 12077 h 14264"/>
                  <a:gd name="connsiteX1" fmla="*/ 12933 w 14835"/>
                  <a:gd name="connsiteY1" fmla="*/ 14265 h 14264"/>
                  <a:gd name="connsiteX2" fmla="*/ 4565 w 14835"/>
                  <a:gd name="connsiteY2" fmla="*/ 6942 h 14264"/>
                  <a:gd name="connsiteX3" fmla="*/ 1807 w 14835"/>
                  <a:gd name="connsiteY3" fmla="*/ 10080 h 14264"/>
                  <a:gd name="connsiteX4" fmla="*/ 0 w 14835"/>
                  <a:gd name="connsiteY4" fmla="*/ 8464 h 14264"/>
                  <a:gd name="connsiteX5" fmla="*/ 7322 w 14835"/>
                  <a:gd name="connsiteY5" fmla="*/ 0 h 14264"/>
                  <a:gd name="connsiteX6" fmla="*/ 9129 w 14835"/>
                  <a:gd name="connsiteY6" fmla="*/ 1617 h 14264"/>
                  <a:gd name="connsiteX7" fmla="*/ 6467 w 14835"/>
                  <a:gd name="connsiteY7" fmla="*/ 4755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5" h="14264">
                    <a:moveTo>
                      <a:pt x="14835" y="12077"/>
                    </a:moveTo>
                    <a:lnTo>
                      <a:pt x="12933" y="14265"/>
                    </a:lnTo>
                    <a:lnTo>
                      <a:pt x="4565" y="6942"/>
                    </a:lnTo>
                    <a:lnTo>
                      <a:pt x="1807" y="10080"/>
                    </a:lnTo>
                    <a:lnTo>
                      <a:pt x="0" y="8464"/>
                    </a:lnTo>
                    <a:lnTo>
                      <a:pt x="7322" y="0"/>
                    </a:lnTo>
                    <a:lnTo>
                      <a:pt x="9129" y="1617"/>
                    </a:lnTo>
                    <a:lnTo>
                      <a:pt x="6467" y="475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1" name="Frihåndsform: figur 310">
                <a:extLst>
                  <a:ext uri="{FF2B5EF4-FFF2-40B4-BE49-F238E27FC236}">
                    <a16:creationId xmlns:a16="http://schemas.microsoft.com/office/drawing/2014/main" id="{C22384E6-CA81-4685-BABD-EE259AA0088B}"/>
                  </a:ext>
                </a:extLst>
              </p:cNvPr>
              <p:cNvSpPr/>
              <p:nvPr/>
            </p:nvSpPr>
            <p:spPr>
              <a:xfrm>
                <a:off x="10313490" y="983491"/>
                <a:ext cx="15215" cy="13218"/>
              </a:xfrm>
              <a:custGeom>
                <a:avLst/>
                <a:gdLst>
                  <a:gd name="connsiteX0" fmla="*/ 15216 w 15215"/>
                  <a:gd name="connsiteY0" fmla="*/ 10746 h 13218"/>
                  <a:gd name="connsiteX1" fmla="*/ 13694 w 15215"/>
                  <a:gd name="connsiteY1" fmla="*/ 13218 h 13218"/>
                  <a:gd name="connsiteX2" fmla="*/ 4279 w 15215"/>
                  <a:gd name="connsiteY2" fmla="*/ 7322 h 13218"/>
                  <a:gd name="connsiteX3" fmla="*/ 2092 w 15215"/>
                  <a:gd name="connsiteY3" fmla="*/ 10841 h 13218"/>
                  <a:gd name="connsiteX4" fmla="*/ 0 w 15215"/>
                  <a:gd name="connsiteY4" fmla="*/ 9605 h 13218"/>
                  <a:gd name="connsiteX5" fmla="*/ 5991 w 15215"/>
                  <a:gd name="connsiteY5" fmla="*/ 0 h 13218"/>
                  <a:gd name="connsiteX6" fmla="*/ 7988 w 15215"/>
                  <a:gd name="connsiteY6" fmla="*/ 1331 h 13218"/>
                  <a:gd name="connsiteX7" fmla="*/ 5801 w 15215"/>
                  <a:gd name="connsiteY7" fmla="*/ 4850 h 1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" h="13218">
                    <a:moveTo>
                      <a:pt x="15216" y="10746"/>
                    </a:moveTo>
                    <a:lnTo>
                      <a:pt x="13694" y="13218"/>
                    </a:lnTo>
                    <a:lnTo>
                      <a:pt x="4279" y="7322"/>
                    </a:lnTo>
                    <a:lnTo>
                      <a:pt x="2092" y="10841"/>
                    </a:lnTo>
                    <a:lnTo>
                      <a:pt x="0" y="9605"/>
                    </a:lnTo>
                    <a:lnTo>
                      <a:pt x="5991" y="0"/>
                    </a:lnTo>
                    <a:lnTo>
                      <a:pt x="7988" y="1331"/>
                    </a:lnTo>
                    <a:lnTo>
                      <a:pt x="5801" y="485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12" name="dasdasda">
                <a:extLst>
                  <a:ext uri="{FF2B5EF4-FFF2-40B4-BE49-F238E27FC236}">
                    <a16:creationId xmlns:a16="http://schemas.microsoft.com/office/drawing/2014/main" id="{A3CBCD64-D832-430E-A4E3-B2670286CAF0}"/>
                  </a:ext>
                </a:extLst>
              </p:cNvPr>
              <p:cNvGrpSpPr/>
              <p:nvPr/>
            </p:nvGrpSpPr>
            <p:grpSpPr>
              <a:xfrm>
                <a:off x="10165712" y="777131"/>
                <a:ext cx="182305" cy="281209"/>
                <a:chOff x="10165712" y="777131"/>
                <a:chExt cx="182305" cy="281209"/>
              </a:xfrm>
              <a:solidFill>
                <a:srgbClr val="EBEBEB"/>
              </a:solidFill>
            </p:grpSpPr>
            <p:sp>
              <p:nvSpPr>
                <p:cNvPr id="356" name="Frihåndsform: figur 355">
                  <a:extLst>
                    <a:ext uri="{FF2B5EF4-FFF2-40B4-BE49-F238E27FC236}">
                      <a16:creationId xmlns:a16="http://schemas.microsoft.com/office/drawing/2014/main" id="{B4195DEA-AF91-41DE-8B23-BE7E4C9CACFA}"/>
                    </a:ext>
                  </a:extLst>
                </p:cNvPr>
                <p:cNvSpPr/>
                <p:nvPr/>
              </p:nvSpPr>
              <p:spPr>
                <a:xfrm>
                  <a:off x="10333833" y="941053"/>
                  <a:ext cx="14184" cy="13549"/>
                </a:xfrm>
                <a:custGeom>
                  <a:avLst/>
                  <a:gdLst>
                    <a:gd name="connsiteX0" fmla="*/ 198 w 14184"/>
                    <a:gd name="connsiteY0" fmla="*/ 5065 h 13549"/>
                    <a:gd name="connsiteX1" fmla="*/ 8661 w 14184"/>
                    <a:gd name="connsiteY1" fmla="*/ 311 h 13549"/>
                    <a:gd name="connsiteX2" fmla="*/ 13987 w 14184"/>
                    <a:gd name="connsiteY2" fmla="*/ 8489 h 13549"/>
                    <a:gd name="connsiteX3" fmla="*/ 5523 w 14184"/>
                    <a:gd name="connsiteY3" fmla="*/ 13244 h 13549"/>
                    <a:gd name="connsiteX4" fmla="*/ 198 w 14184"/>
                    <a:gd name="connsiteY4" fmla="*/ 5065 h 13549"/>
                    <a:gd name="connsiteX5" fmla="*/ 11704 w 14184"/>
                    <a:gd name="connsiteY5" fmla="*/ 8108 h 13549"/>
                    <a:gd name="connsiteX6" fmla="*/ 7996 w 14184"/>
                    <a:gd name="connsiteY6" fmla="*/ 3354 h 13549"/>
                    <a:gd name="connsiteX7" fmla="*/ 2480 w 14184"/>
                    <a:gd name="connsiteY7" fmla="*/ 5826 h 13549"/>
                    <a:gd name="connsiteX8" fmla="*/ 6189 w 14184"/>
                    <a:gd name="connsiteY8" fmla="*/ 10581 h 13549"/>
                    <a:gd name="connsiteX9" fmla="*/ 11704 w 14184"/>
                    <a:gd name="connsiteY9" fmla="*/ 8108 h 1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184" h="13549">
                      <a:moveTo>
                        <a:pt x="198" y="5065"/>
                      </a:moveTo>
                      <a:cubicBezTo>
                        <a:pt x="578" y="3259"/>
                        <a:pt x="2575" y="-1211"/>
                        <a:pt x="8661" y="311"/>
                      </a:cubicBezTo>
                      <a:cubicBezTo>
                        <a:pt x="14843" y="1832"/>
                        <a:pt x="14367" y="6682"/>
                        <a:pt x="13987" y="8489"/>
                      </a:cubicBezTo>
                      <a:cubicBezTo>
                        <a:pt x="13606" y="10201"/>
                        <a:pt x="11609" y="14765"/>
                        <a:pt x="5523" y="13244"/>
                      </a:cubicBezTo>
                      <a:cubicBezTo>
                        <a:pt x="-658" y="11722"/>
                        <a:pt x="-183" y="6872"/>
                        <a:pt x="198" y="5065"/>
                      </a:cubicBezTo>
                      <a:moveTo>
                        <a:pt x="11704" y="8108"/>
                      </a:moveTo>
                      <a:cubicBezTo>
                        <a:pt x="12085" y="6587"/>
                        <a:pt x="11704" y="4305"/>
                        <a:pt x="7996" y="3354"/>
                      </a:cubicBezTo>
                      <a:cubicBezTo>
                        <a:pt x="4287" y="2403"/>
                        <a:pt x="2860" y="4305"/>
                        <a:pt x="2480" y="5826"/>
                      </a:cubicBezTo>
                      <a:cubicBezTo>
                        <a:pt x="2100" y="7348"/>
                        <a:pt x="2480" y="9725"/>
                        <a:pt x="6189" y="10581"/>
                      </a:cubicBezTo>
                      <a:cubicBezTo>
                        <a:pt x="9898" y="11532"/>
                        <a:pt x="11324" y="9630"/>
                        <a:pt x="11704" y="810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7" name="Frihåndsform: figur 356">
                  <a:extLst>
                    <a:ext uri="{FF2B5EF4-FFF2-40B4-BE49-F238E27FC236}">
                      <a16:creationId xmlns:a16="http://schemas.microsoft.com/office/drawing/2014/main" id="{08FA21D6-557F-4B6A-82A1-D7F9F440F3BF}"/>
                    </a:ext>
                  </a:extLst>
                </p:cNvPr>
                <p:cNvSpPr/>
                <p:nvPr/>
              </p:nvSpPr>
              <p:spPr>
                <a:xfrm>
                  <a:off x="10197947" y="777131"/>
                  <a:ext cx="13884" cy="31762"/>
                </a:xfrm>
                <a:custGeom>
                  <a:avLst/>
                  <a:gdLst>
                    <a:gd name="connsiteX0" fmla="*/ 10841 w 13884"/>
                    <a:gd name="connsiteY0" fmla="*/ 31762 h 31762"/>
                    <a:gd name="connsiteX1" fmla="*/ 3233 w 13884"/>
                    <a:gd name="connsiteY1" fmla="*/ 31762 h 31762"/>
                    <a:gd name="connsiteX2" fmla="*/ 1902 w 13884"/>
                    <a:gd name="connsiteY2" fmla="*/ 26912 h 31762"/>
                    <a:gd name="connsiteX3" fmla="*/ 285 w 13884"/>
                    <a:gd name="connsiteY3" fmla="*/ 20731 h 31762"/>
                    <a:gd name="connsiteX4" fmla="*/ 0 w 13884"/>
                    <a:gd name="connsiteY4" fmla="*/ 16642 h 31762"/>
                    <a:gd name="connsiteX5" fmla="*/ 3899 w 13884"/>
                    <a:gd name="connsiteY5" fmla="*/ 0 h 31762"/>
                    <a:gd name="connsiteX6" fmla="*/ 4089 w 13884"/>
                    <a:gd name="connsiteY6" fmla="*/ 95 h 31762"/>
                    <a:gd name="connsiteX7" fmla="*/ 7132 w 13884"/>
                    <a:gd name="connsiteY7" fmla="*/ 951 h 31762"/>
                    <a:gd name="connsiteX8" fmla="*/ 10080 w 13884"/>
                    <a:gd name="connsiteY8" fmla="*/ 95 h 31762"/>
                    <a:gd name="connsiteX9" fmla="*/ 13884 w 13884"/>
                    <a:gd name="connsiteY9" fmla="*/ 16737 h 31762"/>
                    <a:gd name="connsiteX10" fmla="*/ 13599 w 13884"/>
                    <a:gd name="connsiteY10" fmla="*/ 20731 h 31762"/>
                    <a:gd name="connsiteX11" fmla="*/ 12077 w 13884"/>
                    <a:gd name="connsiteY11" fmla="*/ 27198 h 31762"/>
                    <a:gd name="connsiteX12" fmla="*/ 10841 w 13884"/>
                    <a:gd name="connsiteY12" fmla="*/ 31762 h 31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84" h="31762">
                      <a:moveTo>
                        <a:pt x="10841" y="31762"/>
                      </a:moveTo>
                      <a:lnTo>
                        <a:pt x="3233" y="31762"/>
                      </a:lnTo>
                      <a:cubicBezTo>
                        <a:pt x="3043" y="30241"/>
                        <a:pt x="2473" y="28624"/>
                        <a:pt x="1902" y="26912"/>
                      </a:cubicBezTo>
                      <a:cubicBezTo>
                        <a:pt x="1236" y="25010"/>
                        <a:pt x="475" y="22918"/>
                        <a:pt x="285" y="20731"/>
                      </a:cubicBezTo>
                      <a:cubicBezTo>
                        <a:pt x="95" y="19400"/>
                        <a:pt x="0" y="18068"/>
                        <a:pt x="0" y="16642"/>
                      </a:cubicBezTo>
                      <a:cubicBezTo>
                        <a:pt x="0" y="9985"/>
                        <a:pt x="1712" y="3233"/>
                        <a:pt x="3899" y="0"/>
                      </a:cubicBezTo>
                      <a:cubicBezTo>
                        <a:pt x="3994" y="95"/>
                        <a:pt x="3994" y="95"/>
                        <a:pt x="4089" y="95"/>
                      </a:cubicBezTo>
                      <a:cubicBezTo>
                        <a:pt x="4945" y="666"/>
                        <a:pt x="5991" y="951"/>
                        <a:pt x="7132" y="951"/>
                      </a:cubicBezTo>
                      <a:cubicBezTo>
                        <a:pt x="8178" y="951"/>
                        <a:pt x="9224" y="666"/>
                        <a:pt x="10080" y="95"/>
                      </a:cubicBezTo>
                      <a:cubicBezTo>
                        <a:pt x="12172" y="3423"/>
                        <a:pt x="13884" y="10175"/>
                        <a:pt x="13884" y="16737"/>
                      </a:cubicBezTo>
                      <a:cubicBezTo>
                        <a:pt x="13884" y="18068"/>
                        <a:pt x="13789" y="19400"/>
                        <a:pt x="13599" y="20731"/>
                      </a:cubicBezTo>
                      <a:cubicBezTo>
                        <a:pt x="13314" y="23013"/>
                        <a:pt x="12648" y="25106"/>
                        <a:pt x="12077" y="27198"/>
                      </a:cubicBezTo>
                      <a:cubicBezTo>
                        <a:pt x="11507" y="28814"/>
                        <a:pt x="11031" y="30336"/>
                        <a:pt x="10841" y="3176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8" name="Frihåndsform: figur 357">
                  <a:extLst>
                    <a:ext uri="{FF2B5EF4-FFF2-40B4-BE49-F238E27FC236}">
                      <a16:creationId xmlns:a16="http://schemas.microsoft.com/office/drawing/2014/main" id="{C5E2CAF4-D32A-4F98-9387-1A91335A5607}"/>
                    </a:ext>
                  </a:extLst>
                </p:cNvPr>
                <p:cNvSpPr/>
                <p:nvPr/>
              </p:nvSpPr>
              <p:spPr>
                <a:xfrm>
                  <a:off x="10278753" y="1023978"/>
                  <a:ext cx="14064" cy="14313"/>
                </a:xfrm>
                <a:custGeom>
                  <a:avLst/>
                  <a:gdLst>
                    <a:gd name="connsiteX0" fmla="*/ 2974 w 14064"/>
                    <a:gd name="connsiteY0" fmla="*/ 1356 h 14313"/>
                    <a:gd name="connsiteX1" fmla="*/ 12484 w 14064"/>
                    <a:gd name="connsiteY1" fmla="*/ 3353 h 14313"/>
                    <a:gd name="connsiteX2" fmla="*/ 11152 w 14064"/>
                    <a:gd name="connsiteY2" fmla="*/ 12958 h 14313"/>
                    <a:gd name="connsiteX3" fmla="*/ 1643 w 14064"/>
                    <a:gd name="connsiteY3" fmla="*/ 10960 h 14313"/>
                    <a:gd name="connsiteX4" fmla="*/ 2974 w 14064"/>
                    <a:gd name="connsiteY4" fmla="*/ 1356 h 14313"/>
                    <a:gd name="connsiteX5" fmla="*/ 9821 w 14064"/>
                    <a:gd name="connsiteY5" fmla="*/ 10865 h 14313"/>
                    <a:gd name="connsiteX6" fmla="*/ 10201 w 14064"/>
                    <a:gd name="connsiteY6" fmla="*/ 4874 h 14313"/>
                    <a:gd name="connsiteX7" fmla="*/ 4400 w 14064"/>
                    <a:gd name="connsiteY7" fmla="*/ 3163 h 14313"/>
                    <a:gd name="connsiteX8" fmla="*/ 4020 w 14064"/>
                    <a:gd name="connsiteY8" fmla="*/ 9154 h 14313"/>
                    <a:gd name="connsiteX9" fmla="*/ 9821 w 14064"/>
                    <a:gd name="connsiteY9" fmla="*/ 10865 h 14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64" h="14313">
                      <a:moveTo>
                        <a:pt x="2974" y="1356"/>
                      </a:moveTo>
                      <a:cubicBezTo>
                        <a:pt x="4495" y="310"/>
                        <a:pt x="8870" y="-1878"/>
                        <a:pt x="12484" y="3353"/>
                      </a:cubicBezTo>
                      <a:cubicBezTo>
                        <a:pt x="16097" y="8583"/>
                        <a:pt x="12579" y="11911"/>
                        <a:pt x="11152" y="12958"/>
                      </a:cubicBezTo>
                      <a:cubicBezTo>
                        <a:pt x="9631" y="14004"/>
                        <a:pt x="5351" y="16191"/>
                        <a:pt x="1643" y="10960"/>
                      </a:cubicBezTo>
                      <a:cubicBezTo>
                        <a:pt x="-2066" y="5825"/>
                        <a:pt x="1452" y="2402"/>
                        <a:pt x="2974" y="1356"/>
                      </a:cubicBezTo>
                      <a:moveTo>
                        <a:pt x="9821" y="10865"/>
                      </a:moveTo>
                      <a:cubicBezTo>
                        <a:pt x="11057" y="9914"/>
                        <a:pt x="12389" y="7917"/>
                        <a:pt x="10201" y="4874"/>
                      </a:cubicBezTo>
                      <a:cubicBezTo>
                        <a:pt x="8014" y="1736"/>
                        <a:pt x="5637" y="2212"/>
                        <a:pt x="4400" y="3163"/>
                      </a:cubicBezTo>
                      <a:cubicBezTo>
                        <a:pt x="3164" y="4018"/>
                        <a:pt x="1833" y="6111"/>
                        <a:pt x="4020" y="9154"/>
                      </a:cubicBezTo>
                      <a:cubicBezTo>
                        <a:pt x="6207" y="12292"/>
                        <a:pt x="8585" y="11816"/>
                        <a:pt x="9821" y="1086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9" name="Frihåndsform: figur 358">
                  <a:extLst>
                    <a:ext uri="{FF2B5EF4-FFF2-40B4-BE49-F238E27FC236}">
                      <a16:creationId xmlns:a16="http://schemas.microsoft.com/office/drawing/2014/main" id="{739C2155-F55C-4AF6-BBBC-382FACAB61FB}"/>
                    </a:ext>
                  </a:extLst>
                </p:cNvPr>
                <p:cNvSpPr/>
                <p:nvPr/>
              </p:nvSpPr>
              <p:spPr>
                <a:xfrm>
                  <a:off x="10165712" y="1043402"/>
                  <a:ext cx="13025" cy="14937"/>
                </a:xfrm>
                <a:custGeom>
                  <a:avLst/>
                  <a:gdLst>
                    <a:gd name="connsiteX0" fmla="*/ 11028 w 13025"/>
                    <a:gd name="connsiteY0" fmla="*/ 10936 h 14937"/>
                    <a:gd name="connsiteX1" fmla="*/ 4372 w 13025"/>
                    <a:gd name="connsiteY1" fmla="*/ 14740 h 14937"/>
                    <a:gd name="connsiteX2" fmla="*/ 473 w 13025"/>
                    <a:gd name="connsiteY2" fmla="*/ 12172 h 14937"/>
                    <a:gd name="connsiteX3" fmla="*/ 187 w 13025"/>
                    <a:gd name="connsiteY3" fmla="*/ 8749 h 14937"/>
                    <a:gd name="connsiteX4" fmla="*/ 2184 w 13025"/>
                    <a:gd name="connsiteY4" fmla="*/ 0 h 14937"/>
                    <a:gd name="connsiteX5" fmla="*/ 5037 w 13025"/>
                    <a:gd name="connsiteY5" fmla="*/ 666 h 14937"/>
                    <a:gd name="connsiteX6" fmla="*/ 3135 w 13025"/>
                    <a:gd name="connsiteY6" fmla="*/ 9224 h 14937"/>
                    <a:gd name="connsiteX7" fmla="*/ 4942 w 13025"/>
                    <a:gd name="connsiteY7" fmla="*/ 12363 h 14937"/>
                    <a:gd name="connsiteX8" fmla="*/ 8271 w 13025"/>
                    <a:gd name="connsiteY8" fmla="*/ 10461 h 14937"/>
                    <a:gd name="connsiteX9" fmla="*/ 10173 w 13025"/>
                    <a:gd name="connsiteY9" fmla="*/ 1712 h 14937"/>
                    <a:gd name="connsiteX10" fmla="*/ 13025 w 13025"/>
                    <a:gd name="connsiteY10" fmla="*/ 2377 h 14937"/>
                    <a:gd name="connsiteX11" fmla="*/ 11028 w 13025"/>
                    <a:gd name="connsiteY11" fmla="*/ 10936 h 14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25" h="14937">
                      <a:moveTo>
                        <a:pt x="11028" y="10936"/>
                      </a:moveTo>
                      <a:cubicBezTo>
                        <a:pt x="10268" y="14455"/>
                        <a:pt x="7795" y="15406"/>
                        <a:pt x="4372" y="14740"/>
                      </a:cubicBezTo>
                      <a:cubicBezTo>
                        <a:pt x="3135" y="14455"/>
                        <a:pt x="1329" y="13789"/>
                        <a:pt x="473" y="12172"/>
                      </a:cubicBezTo>
                      <a:cubicBezTo>
                        <a:pt x="-98" y="11221"/>
                        <a:pt x="-98" y="10080"/>
                        <a:pt x="187" y="8749"/>
                      </a:cubicBezTo>
                      <a:lnTo>
                        <a:pt x="2184" y="0"/>
                      </a:lnTo>
                      <a:lnTo>
                        <a:pt x="5037" y="666"/>
                      </a:lnTo>
                      <a:lnTo>
                        <a:pt x="3135" y="9224"/>
                      </a:lnTo>
                      <a:cubicBezTo>
                        <a:pt x="2755" y="11031"/>
                        <a:pt x="3611" y="12077"/>
                        <a:pt x="4942" y="12363"/>
                      </a:cubicBezTo>
                      <a:cubicBezTo>
                        <a:pt x="6844" y="12743"/>
                        <a:pt x="7890" y="12077"/>
                        <a:pt x="8271" y="10461"/>
                      </a:cubicBezTo>
                      <a:lnTo>
                        <a:pt x="10173" y="1712"/>
                      </a:lnTo>
                      <a:lnTo>
                        <a:pt x="13025" y="2377"/>
                      </a:lnTo>
                      <a:lnTo>
                        <a:pt x="11028" y="1093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13" name="Frihåndsform: figur 312">
                <a:extLst>
                  <a:ext uri="{FF2B5EF4-FFF2-40B4-BE49-F238E27FC236}">
                    <a16:creationId xmlns:a16="http://schemas.microsoft.com/office/drawing/2014/main" id="{4A6BD940-B773-4942-B547-E33D518B1E84}"/>
                  </a:ext>
                </a:extLst>
              </p:cNvPr>
              <p:cNvSpPr/>
              <p:nvPr/>
            </p:nvSpPr>
            <p:spPr>
              <a:xfrm>
                <a:off x="10079076" y="984918"/>
                <a:ext cx="13313" cy="8653"/>
              </a:xfrm>
              <a:custGeom>
                <a:avLst/>
                <a:gdLst>
                  <a:gd name="connsiteX0" fmla="*/ 0 w 13313"/>
                  <a:gd name="connsiteY0" fmla="*/ 6181 h 8653"/>
                  <a:gd name="connsiteX1" fmla="*/ 1236 w 13313"/>
                  <a:gd name="connsiteY1" fmla="*/ 8654 h 8653"/>
                  <a:gd name="connsiteX2" fmla="*/ 13314 w 13313"/>
                  <a:gd name="connsiteY2" fmla="*/ 2473 h 8653"/>
                  <a:gd name="connsiteX3" fmla="*/ 12077 w 13313"/>
                  <a:gd name="connsiteY3" fmla="*/ 0 h 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13" h="8653">
                    <a:moveTo>
                      <a:pt x="0" y="6181"/>
                    </a:moveTo>
                    <a:lnTo>
                      <a:pt x="1236" y="8654"/>
                    </a:lnTo>
                    <a:lnTo>
                      <a:pt x="13314" y="2473"/>
                    </a:lnTo>
                    <a:lnTo>
                      <a:pt x="1207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4" name="Frihåndsform: figur 313">
                <a:extLst>
                  <a:ext uri="{FF2B5EF4-FFF2-40B4-BE49-F238E27FC236}">
                    <a16:creationId xmlns:a16="http://schemas.microsoft.com/office/drawing/2014/main" id="{DADDD4F7-8C02-4A45-9CA9-4239E814130A}"/>
                  </a:ext>
                </a:extLst>
              </p:cNvPr>
              <p:cNvSpPr/>
              <p:nvPr/>
            </p:nvSpPr>
            <p:spPr>
              <a:xfrm>
                <a:off x="10060912" y="941458"/>
                <a:ext cx="13789" cy="6751"/>
              </a:xfrm>
              <a:custGeom>
                <a:avLst/>
                <a:gdLst>
                  <a:gd name="connsiteX0" fmla="*/ 0 w 13789"/>
                  <a:gd name="connsiteY0" fmla="*/ 4089 h 6751"/>
                  <a:gd name="connsiteX1" fmla="*/ 856 w 13789"/>
                  <a:gd name="connsiteY1" fmla="*/ 6752 h 6751"/>
                  <a:gd name="connsiteX2" fmla="*/ 13789 w 13789"/>
                  <a:gd name="connsiteY2" fmla="*/ 2758 h 6751"/>
                  <a:gd name="connsiteX3" fmla="*/ 12933 w 13789"/>
                  <a:gd name="connsiteY3" fmla="*/ 0 h 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9" h="6751">
                    <a:moveTo>
                      <a:pt x="0" y="4089"/>
                    </a:moveTo>
                    <a:lnTo>
                      <a:pt x="856" y="6752"/>
                    </a:lnTo>
                    <a:lnTo>
                      <a:pt x="13789" y="2758"/>
                    </a:lnTo>
                    <a:lnTo>
                      <a:pt x="1293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15" name="dasdasda">
                <a:extLst>
                  <a:ext uri="{FF2B5EF4-FFF2-40B4-BE49-F238E27FC236}">
                    <a16:creationId xmlns:a16="http://schemas.microsoft.com/office/drawing/2014/main" id="{ADB558E0-3CEE-4FD1-8DDA-D6CF2B1422D4}"/>
                  </a:ext>
                </a:extLst>
              </p:cNvPr>
              <p:cNvGrpSpPr/>
              <p:nvPr/>
            </p:nvGrpSpPr>
            <p:grpSpPr>
              <a:xfrm>
                <a:off x="10235320" y="907033"/>
                <a:ext cx="46692" cy="29289"/>
                <a:chOff x="10235320" y="907033"/>
                <a:chExt cx="46692" cy="29289"/>
              </a:xfrm>
              <a:solidFill>
                <a:srgbClr val="EBEBEB"/>
              </a:solidFill>
            </p:grpSpPr>
            <p:sp>
              <p:nvSpPr>
                <p:cNvPr id="354" name="Frihåndsform: figur 353">
                  <a:extLst>
                    <a:ext uri="{FF2B5EF4-FFF2-40B4-BE49-F238E27FC236}">
                      <a16:creationId xmlns:a16="http://schemas.microsoft.com/office/drawing/2014/main" id="{35DBDA4C-387A-4ED1-92E6-23865267799E}"/>
                    </a:ext>
                  </a:extLst>
                </p:cNvPr>
                <p:cNvSpPr/>
                <p:nvPr/>
              </p:nvSpPr>
              <p:spPr>
                <a:xfrm>
                  <a:off x="10235320" y="914926"/>
                  <a:ext cx="12457" cy="21396"/>
                </a:xfrm>
                <a:custGeom>
                  <a:avLst/>
                  <a:gdLst>
                    <a:gd name="connsiteX0" fmla="*/ 3519 w 12457"/>
                    <a:gd name="connsiteY0" fmla="*/ 21397 h 21396"/>
                    <a:gd name="connsiteX1" fmla="*/ 0 w 12457"/>
                    <a:gd name="connsiteY1" fmla="*/ 11221 h 21396"/>
                    <a:gd name="connsiteX2" fmla="*/ 571 w 12457"/>
                    <a:gd name="connsiteY2" fmla="*/ 6847 h 21396"/>
                    <a:gd name="connsiteX3" fmla="*/ 7798 w 12457"/>
                    <a:gd name="connsiteY3" fmla="*/ 0 h 21396"/>
                    <a:gd name="connsiteX4" fmla="*/ 10841 w 12457"/>
                    <a:gd name="connsiteY4" fmla="*/ 856 h 21396"/>
                    <a:gd name="connsiteX5" fmla="*/ 12458 w 12457"/>
                    <a:gd name="connsiteY5" fmla="*/ 3994 h 21396"/>
                    <a:gd name="connsiteX6" fmla="*/ 12268 w 12457"/>
                    <a:gd name="connsiteY6" fmla="*/ 5421 h 21396"/>
                    <a:gd name="connsiteX7" fmla="*/ 11412 w 12457"/>
                    <a:gd name="connsiteY7" fmla="*/ 6942 h 21396"/>
                    <a:gd name="connsiteX8" fmla="*/ 8178 w 12457"/>
                    <a:gd name="connsiteY8" fmla="*/ 7227 h 21396"/>
                    <a:gd name="connsiteX9" fmla="*/ 7322 w 12457"/>
                    <a:gd name="connsiteY9" fmla="*/ 5801 h 21396"/>
                    <a:gd name="connsiteX10" fmla="*/ 9795 w 12457"/>
                    <a:gd name="connsiteY10" fmla="*/ 3709 h 21396"/>
                    <a:gd name="connsiteX11" fmla="*/ 5896 w 12457"/>
                    <a:gd name="connsiteY11" fmla="*/ 4089 h 21396"/>
                    <a:gd name="connsiteX12" fmla="*/ 3423 w 12457"/>
                    <a:gd name="connsiteY12" fmla="*/ 8178 h 21396"/>
                    <a:gd name="connsiteX13" fmla="*/ 2948 w 12457"/>
                    <a:gd name="connsiteY13" fmla="*/ 11507 h 21396"/>
                    <a:gd name="connsiteX14" fmla="*/ 5706 w 12457"/>
                    <a:gd name="connsiteY14" fmla="*/ 19305 h 21396"/>
                    <a:gd name="connsiteX15" fmla="*/ 3519 w 12457"/>
                    <a:gd name="connsiteY15" fmla="*/ 21397 h 2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57" h="21396">
                      <a:moveTo>
                        <a:pt x="3519" y="21397"/>
                      </a:moveTo>
                      <a:cubicBezTo>
                        <a:pt x="1141" y="18164"/>
                        <a:pt x="0" y="14360"/>
                        <a:pt x="0" y="11221"/>
                      </a:cubicBezTo>
                      <a:cubicBezTo>
                        <a:pt x="0" y="9700"/>
                        <a:pt x="190" y="8178"/>
                        <a:pt x="571" y="6847"/>
                      </a:cubicBezTo>
                      <a:cubicBezTo>
                        <a:pt x="1902" y="2758"/>
                        <a:pt x="4755" y="0"/>
                        <a:pt x="7798" y="0"/>
                      </a:cubicBezTo>
                      <a:cubicBezTo>
                        <a:pt x="8844" y="0"/>
                        <a:pt x="9795" y="285"/>
                        <a:pt x="10841" y="856"/>
                      </a:cubicBezTo>
                      <a:cubicBezTo>
                        <a:pt x="11887" y="1426"/>
                        <a:pt x="12458" y="2663"/>
                        <a:pt x="12458" y="3994"/>
                      </a:cubicBezTo>
                      <a:cubicBezTo>
                        <a:pt x="12458" y="4470"/>
                        <a:pt x="12363" y="4945"/>
                        <a:pt x="12268" y="5421"/>
                      </a:cubicBezTo>
                      <a:cubicBezTo>
                        <a:pt x="12077" y="5991"/>
                        <a:pt x="11792" y="6562"/>
                        <a:pt x="11412" y="6942"/>
                      </a:cubicBezTo>
                      <a:cubicBezTo>
                        <a:pt x="10556" y="7798"/>
                        <a:pt x="9224" y="7798"/>
                        <a:pt x="8178" y="7227"/>
                      </a:cubicBezTo>
                      <a:cubicBezTo>
                        <a:pt x="7608" y="6847"/>
                        <a:pt x="7322" y="6276"/>
                        <a:pt x="7322" y="5801"/>
                      </a:cubicBezTo>
                      <a:cubicBezTo>
                        <a:pt x="7322" y="4470"/>
                        <a:pt x="8369" y="3709"/>
                        <a:pt x="9795" y="3709"/>
                      </a:cubicBezTo>
                      <a:cubicBezTo>
                        <a:pt x="7703" y="3138"/>
                        <a:pt x="6942" y="3519"/>
                        <a:pt x="5896" y="4089"/>
                      </a:cubicBezTo>
                      <a:cubicBezTo>
                        <a:pt x="4945" y="5040"/>
                        <a:pt x="3899" y="6562"/>
                        <a:pt x="3423" y="8178"/>
                      </a:cubicBezTo>
                      <a:cubicBezTo>
                        <a:pt x="3138" y="9224"/>
                        <a:pt x="2948" y="10270"/>
                        <a:pt x="2948" y="11507"/>
                      </a:cubicBezTo>
                      <a:cubicBezTo>
                        <a:pt x="2948" y="13789"/>
                        <a:pt x="3899" y="16642"/>
                        <a:pt x="5706" y="19305"/>
                      </a:cubicBezTo>
                      <a:cubicBezTo>
                        <a:pt x="5040" y="19780"/>
                        <a:pt x="4184" y="20541"/>
                        <a:pt x="3519" y="2139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5" name="Frihåndsform: figur 354">
                  <a:extLst>
                    <a:ext uri="{FF2B5EF4-FFF2-40B4-BE49-F238E27FC236}">
                      <a16:creationId xmlns:a16="http://schemas.microsoft.com/office/drawing/2014/main" id="{51671760-8413-45BB-A36F-32D539F893F0}"/>
                    </a:ext>
                  </a:extLst>
                </p:cNvPr>
                <p:cNvSpPr/>
                <p:nvPr/>
              </p:nvSpPr>
              <p:spPr>
                <a:xfrm>
                  <a:off x="10269555" y="907033"/>
                  <a:ext cx="12457" cy="21396"/>
                </a:xfrm>
                <a:custGeom>
                  <a:avLst/>
                  <a:gdLst>
                    <a:gd name="connsiteX0" fmla="*/ 9034 w 12457"/>
                    <a:gd name="connsiteY0" fmla="*/ 0 h 21396"/>
                    <a:gd name="connsiteX1" fmla="*/ 12458 w 12457"/>
                    <a:gd name="connsiteY1" fmla="*/ 10175 h 21396"/>
                    <a:gd name="connsiteX2" fmla="*/ 11887 w 12457"/>
                    <a:gd name="connsiteY2" fmla="*/ 14550 h 21396"/>
                    <a:gd name="connsiteX3" fmla="*/ 4660 w 12457"/>
                    <a:gd name="connsiteY3" fmla="*/ 21397 h 21396"/>
                    <a:gd name="connsiteX4" fmla="*/ 1617 w 12457"/>
                    <a:gd name="connsiteY4" fmla="*/ 20541 h 21396"/>
                    <a:gd name="connsiteX5" fmla="*/ 0 w 12457"/>
                    <a:gd name="connsiteY5" fmla="*/ 17403 h 21396"/>
                    <a:gd name="connsiteX6" fmla="*/ 190 w 12457"/>
                    <a:gd name="connsiteY6" fmla="*/ 15976 h 21396"/>
                    <a:gd name="connsiteX7" fmla="*/ 1046 w 12457"/>
                    <a:gd name="connsiteY7" fmla="*/ 14455 h 21396"/>
                    <a:gd name="connsiteX8" fmla="*/ 4279 w 12457"/>
                    <a:gd name="connsiteY8" fmla="*/ 14169 h 21396"/>
                    <a:gd name="connsiteX9" fmla="*/ 5135 w 12457"/>
                    <a:gd name="connsiteY9" fmla="*/ 15596 h 21396"/>
                    <a:gd name="connsiteX10" fmla="*/ 2663 w 12457"/>
                    <a:gd name="connsiteY10" fmla="*/ 17688 h 21396"/>
                    <a:gd name="connsiteX11" fmla="*/ 6562 w 12457"/>
                    <a:gd name="connsiteY11" fmla="*/ 17308 h 21396"/>
                    <a:gd name="connsiteX12" fmla="*/ 9034 w 12457"/>
                    <a:gd name="connsiteY12" fmla="*/ 13218 h 21396"/>
                    <a:gd name="connsiteX13" fmla="*/ 9510 w 12457"/>
                    <a:gd name="connsiteY13" fmla="*/ 9890 h 21396"/>
                    <a:gd name="connsiteX14" fmla="*/ 6752 w 12457"/>
                    <a:gd name="connsiteY14" fmla="*/ 2092 h 21396"/>
                    <a:gd name="connsiteX15" fmla="*/ 9034 w 12457"/>
                    <a:gd name="connsiteY15" fmla="*/ 0 h 2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57" h="21396">
                      <a:moveTo>
                        <a:pt x="9034" y="0"/>
                      </a:moveTo>
                      <a:cubicBezTo>
                        <a:pt x="11412" y="3233"/>
                        <a:pt x="12458" y="7037"/>
                        <a:pt x="12458" y="10175"/>
                      </a:cubicBezTo>
                      <a:cubicBezTo>
                        <a:pt x="12458" y="11697"/>
                        <a:pt x="12268" y="13218"/>
                        <a:pt x="11887" y="14550"/>
                      </a:cubicBezTo>
                      <a:cubicBezTo>
                        <a:pt x="10651" y="18639"/>
                        <a:pt x="7703" y="21397"/>
                        <a:pt x="4660" y="21397"/>
                      </a:cubicBezTo>
                      <a:cubicBezTo>
                        <a:pt x="3709" y="21397"/>
                        <a:pt x="2663" y="21111"/>
                        <a:pt x="1617" y="20541"/>
                      </a:cubicBezTo>
                      <a:cubicBezTo>
                        <a:pt x="666" y="19970"/>
                        <a:pt x="0" y="18734"/>
                        <a:pt x="0" y="17403"/>
                      </a:cubicBezTo>
                      <a:cubicBezTo>
                        <a:pt x="0" y="16927"/>
                        <a:pt x="95" y="16452"/>
                        <a:pt x="190" y="15976"/>
                      </a:cubicBezTo>
                      <a:cubicBezTo>
                        <a:pt x="380" y="15406"/>
                        <a:pt x="666" y="14835"/>
                        <a:pt x="1046" y="14455"/>
                      </a:cubicBezTo>
                      <a:cubicBezTo>
                        <a:pt x="1902" y="13599"/>
                        <a:pt x="3233" y="13599"/>
                        <a:pt x="4279" y="14169"/>
                      </a:cubicBezTo>
                      <a:cubicBezTo>
                        <a:pt x="4850" y="14550"/>
                        <a:pt x="5135" y="15120"/>
                        <a:pt x="5135" y="15596"/>
                      </a:cubicBezTo>
                      <a:cubicBezTo>
                        <a:pt x="5135" y="16832"/>
                        <a:pt x="4089" y="17688"/>
                        <a:pt x="2663" y="17688"/>
                      </a:cubicBezTo>
                      <a:cubicBezTo>
                        <a:pt x="4755" y="18259"/>
                        <a:pt x="5516" y="17878"/>
                        <a:pt x="6562" y="17308"/>
                      </a:cubicBezTo>
                      <a:cubicBezTo>
                        <a:pt x="7608" y="16357"/>
                        <a:pt x="8559" y="14835"/>
                        <a:pt x="9034" y="13218"/>
                      </a:cubicBezTo>
                      <a:cubicBezTo>
                        <a:pt x="9319" y="12172"/>
                        <a:pt x="9510" y="11126"/>
                        <a:pt x="9510" y="9890"/>
                      </a:cubicBezTo>
                      <a:cubicBezTo>
                        <a:pt x="9510" y="7608"/>
                        <a:pt x="8559" y="4755"/>
                        <a:pt x="6752" y="2092"/>
                      </a:cubicBezTo>
                      <a:cubicBezTo>
                        <a:pt x="7513" y="1617"/>
                        <a:pt x="8273" y="856"/>
                        <a:pt x="9034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16" name="Frihåndsform: figur 315">
                <a:extLst>
                  <a:ext uri="{FF2B5EF4-FFF2-40B4-BE49-F238E27FC236}">
                    <a16:creationId xmlns:a16="http://schemas.microsoft.com/office/drawing/2014/main" id="{0138FE25-7630-4758-8AFD-59722342FA75}"/>
                  </a:ext>
                </a:extLst>
              </p:cNvPr>
              <p:cNvSpPr/>
              <p:nvPr/>
            </p:nvSpPr>
            <p:spPr>
              <a:xfrm>
                <a:off x="10241596" y="1042927"/>
                <a:ext cx="12647" cy="15215"/>
              </a:xfrm>
              <a:custGeom>
                <a:avLst/>
                <a:gdLst>
                  <a:gd name="connsiteX0" fmla="*/ 2948 w 12647"/>
                  <a:gd name="connsiteY0" fmla="*/ 14360 h 15215"/>
                  <a:gd name="connsiteX1" fmla="*/ 0 w 12647"/>
                  <a:gd name="connsiteY1" fmla="*/ 15215 h 15215"/>
                  <a:gd name="connsiteX2" fmla="*/ 1046 w 12647"/>
                  <a:gd name="connsiteY2" fmla="*/ 856 h 15215"/>
                  <a:gd name="connsiteX3" fmla="*/ 4279 w 12647"/>
                  <a:gd name="connsiteY3" fmla="*/ 0 h 15215"/>
                  <a:gd name="connsiteX4" fmla="*/ 12648 w 12647"/>
                  <a:gd name="connsiteY4" fmla="*/ 11697 h 15215"/>
                  <a:gd name="connsiteX5" fmla="*/ 9700 w 12647"/>
                  <a:gd name="connsiteY5" fmla="*/ 12553 h 15215"/>
                  <a:gd name="connsiteX6" fmla="*/ 8083 w 12647"/>
                  <a:gd name="connsiteY6" fmla="*/ 10080 h 15215"/>
                  <a:gd name="connsiteX7" fmla="*/ 3233 w 12647"/>
                  <a:gd name="connsiteY7" fmla="*/ 11507 h 15215"/>
                  <a:gd name="connsiteX8" fmla="*/ 2948 w 12647"/>
                  <a:gd name="connsiteY8" fmla="*/ 14360 h 15215"/>
                  <a:gd name="connsiteX9" fmla="*/ 3233 w 12647"/>
                  <a:gd name="connsiteY9" fmla="*/ 8749 h 15215"/>
                  <a:gd name="connsiteX10" fmla="*/ 6657 w 12647"/>
                  <a:gd name="connsiteY10" fmla="*/ 7798 h 15215"/>
                  <a:gd name="connsiteX11" fmla="*/ 3519 w 12647"/>
                  <a:gd name="connsiteY11" fmla="*/ 3138 h 15215"/>
                  <a:gd name="connsiteX12" fmla="*/ 3233 w 12647"/>
                  <a:gd name="connsiteY12" fmla="*/ 8749 h 1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47" h="15215">
                    <a:moveTo>
                      <a:pt x="2948" y="14360"/>
                    </a:moveTo>
                    <a:lnTo>
                      <a:pt x="0" y="15215"/>
                    </a:lnTo>
                    <a:lnTo>
                      <a:pt x="1046" y="856"/>
                    </a:lnTo>
                    <a:lnTo>
                      <a:pt x="4279" y="0"/>
                    </a:lnTo>
                    <a:lnTo>
                      <a:pt x="12648" y="11697"/>
                    </a:lnTo>
                    <a:lnTo>
                      <a:pt x="9700" y="12553"/>
                    </a:lnTo>
                    <a:lnTo>
                      <a:pt x="8083" y="10080"/>
                    </a:lnTo>
                    <a:lnTo>
                      <a:pt x="3233" y="11507"/>
                    </a:lnTo>
                    <a:lnTo>
                      <a:pt x="2948" y="14360"/>
                    </a:lnTo>
                    <a:close/>
                    <a:moveTo>
                      <a:pt x="3233" y="8749"/>
                    </a:moveTo>
                    <a:lnTo>
                      <a:pt x="6657" y="7798"/>
                    </a:lnTo>
                    <a:lnTo>
                      <a:pt x="3519" y="3138"/>
                    </a:lnTo>
                    <a:lnTo>
                      <a:pt x="3233" y="874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7" name="Frihåndsform: figur 316">
                <a:extLst>
                  <a:ext uri="{FF2B5EF4-FFF2-40B4-BE49-F238E27FC236}">
                    <a16:creationId xmlns:a16="http://schemas.microsoft.com/office/drawing/2014/main" id="{B78CB46C-BBFE-4D3E-8214-C118BCD9A488}"/>
                  </a:ext>
                </a:extLst>
              </p:cNvPr>
              <p:cNvSpPr/>
              <p:nvPr/>
            </p:nvSpPr>
            <p:spPr>
              <a:xfrm>
                <a:off x="10128716" y="1027996"/>
                <a:ext cx="12838" cy="15310"/>
              </a:xfrm>
              <a:custGeom>
                <a:avLst/>
                <a:gdLst>
                  <a:gd name="connsiteX0" fmla="*/ 2473 w 12838"/>
                  <a:gd name="connsiteY0" fmla="*/ 15311 h 15310"/>
                  <a:gd name="connsiteX1" fmla="*/ 0 w 12838"/>
                  <a:gd name="connsiteY1" fmla="*/ 13884 h 15310"/>
                  <a:gd name="connsiteX2" fmla="*/ 5516 w 12838"/>
                  <a:gd name="connsiteY2" fmla="*/ 4184 h 15310"/>
                  <a:gd name="connsiteX3" fmla="*/ 1902 w 12838"/>
                  <a:gd name="connsiteY3" fmla="*/ 2092 h 15310"/>
                  <a:gd name="connsiteX4" fmla="*/ 3138 w 12838"/>
                  <a:gd name="connsiteY4" fmla="*/ 0 h 15310"/>
                  <a:gd name="connsiteX5" fmla="*/ 12838 w 12838"/>
                  <a:gd name="connsiteY5" fmla="*/ 5706 h 15310"/>
                  <a:gd name="connsiteX6" fmla="*/ 11602 w 12838"/>
                  <a:gd name="connsiteY6" fmla="*/ 7798 h 15310"/>
                  <a:gd name="connsiteX7" fmla="*/ 7988 w 12838"/>
                  <a:gd name="connsiteY7" fmla="*/ 5611 h 1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38" h="15310">
                    <a:moveTo>
                      <a:pt x="2473" y="15311"/>
                    </a:moveTo>
                    <a:lnTo>
                      <a:pt x="0" y="13884"/>
                    </a:lnTo>
                    <a:lnTo>
                      <a:pt x="5516" y="4184"/>
                    </a:lnTo>
                    <a:lnTo>
                      <a:pt x="1902" y="2092"/>
                    </a:lnTo>
                    <a:lnTo>
                      <a:pt x="3138" y="0"/>
                    </a:lnTo>
                    <a:lnTo>
                      <a:pt x="12838" y="5706"/>
                    </a:lnTo>
                    <a:lnTo>
                      <a:pt x="11602" y="7798"/>
                    </a:lnTo>
                    <a:lnTo>
                      <a:pt x="7988" y="5611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8" name="Frihåndsform: figur 317">
                <a:extLst>
                  <a:ext uri="{FF2B5EF4-FFF2-40B4-BE49-F238E27FC236}">
                    <a16:creationId xmlns:a16="http://schemas.microsoft.com/office/drawing/2014/main" id="{F3AA22A4-32D5-45C7-9E73-ACA7D33A90E4}"/>
                  </a:ext>
                </a:extLst>
              </p:cNvPr>
              <p:cNvSpPr/>
              <p:nvPr/>
            </p:nvSpPr>
            <p:spPr>
              <a:xfrm>
                <a:off x="10310351" y="995378"/>
                <a:ext cx="12552" cy="10365"/>
              </a:xfrm>
              <a:custGeom>
                <a:avLst/>
                <a:gdLst>
                  <a:gd name="connsiteX0" fmla="*/ 12553 w 12552"/>
                  <a:gd name="connsiteY0" fmla="*/ 8083 h 10365"/>
                  <a:gd name="connsiteX1" fmla="*/ 10841 w 12552"/>
                  <a:gd name="connsiteY1" fmla="*/ 10366 h 10365"/>
                  <a:gd name="connsiteX2" fmla="*/ 0 w 12552"/>
                  <a:gd name="connsiteY2" fmla="*/ 2282 h 10365"/>
                  <a:gd name="connsiteX3" fmla="*/ 1712 w 12552"/>
                  <a:gd name="connsiteY3" fmla="*/ 0 h 1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2" h="10365">
                    <a:moveTo>
                      <a:pt x="12553" y="8083"/>
                    </a:moveTo>
                    <a:lnTo>
                      <a:pt x="10841" y="10366"/>
                    </a:lnTo>
                    <a:lnTo>
                      <a:pt x="0" y="2282"/>
                    </a:lnTo>
                    <a:lnTo>
                      <a:pt x="1712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19" name="Frihåndsform: figur 318">
                <a:extLst>
                  <a:ext uri="{FF2B5EF4-FFF2-40B4-BE49-F238E27FC236}">
                    <a16:creationId xmlns:a16="http://schemas.microsoft.com/office/drawing/2014/main" id="{C5E60D82-2ADE-44A5-B726-39B6825C6705}"/>
                  </a:ext>
                </a:extLst>
              </p:cNvPr>
              <p:cNvSpPr/>
              <p:nvPr/>
            </p:nvSpPr>
            <p:spPr>
              <a:xfrm>
                <a:off x="10265275" y="1029993"/>
                <a:ext cx="11696" cy="16641"/>
              </a:xfrm>
              <a:custGeom>
                <a:avLst/>
                <a:gdLst>
                  <a:gd name="connsiteX0" fmla="*/ 9034 w 11696"/>
                  <a:gd name="connsiteY0" fmla="*/ 15215 h 16641"/>
                  <a:gd name="connsiteX1" fmla="*/ 6467 w 11696"/>
                  <a:gd name="connsiteY1" fmla="*/ 16642 h 16641"/>
                  <a:gd name="connsiteX2" fmla="*/ 0 w 11696"/>
                  <a:gd name="connsiteY2" fmla="*/ 4755 h 16641"/>
                  <a:gd name="connsiteX3" fmla="*/ 8654 w 11696"/>
                  <a:gd name="connsiteY3" fmla="*/ 0 h 16641"/>
                  <a:gd name="connsiteX4" fmla="*/ 9890 w 11696"/>
                  <a:gd name="connsiteY4" fmla="*/ 2187 h 16641"/>
                  <a:gd name="connsiteX5" fmla="*/ 3709 w 11696"/>
                  <a:gd name="connsiteY5" fmla="*/ 5516 h 16641"/>
                  <a:gd name="connsiteX6" fmla="*/ 5230 w 11696"/>
                  <a:gd name="connsiteY6" fmla="*/ 8178 h 16641"/>
                  <a:gd name="connsiteX7" fmla="*/ 10556 w 11696"/>
                  <a:gd name="connsiteY7" fmla="*/ 5230 h 16641"/>
                  <a:gd name="connsiteX8" fmla="*/ 11697 w 11696"/>
                  <a:gd name="connsiteY8" fmla="*/ 7418 h 16641"/>
                  <a:gd name="connsiteX9" fmla="*/ 6276 w 11696"/>
                  <a:gd name="connsiteY9" fmla="*/ 10270 h 1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96" h="16641">
                    <a:moveTo>
                      <a:pt x="9034" y="15215"/>
                    </a:moveTo>
                    <a:lnTo>
                      <a:pt x="6467" y="16642"/>
                    </a:lnTo>
                    <a:lnTo>
                      <a:pt x="0" y="4755"/>
                    </a:lnTo>
                    <a:lnTo>
                      <a:pt x="8654" y="0"/>
                    </a:lnTo>
                    <a:lnTo>
                      <a:pt x="9890" y="2187"/>
                    </a:lnTo>
                    <a:lnTo>
                      <a:pt x="3709" y="5516"/>
                    </a:lnTo>
                    <a:lnTo>
                      <a:pt x="5230" y="8178"/>
                    </a:lnTo>
                    <a:lnTo>
                      <a:pt x="10556" y="5230"/>
                    </a:lnTo>
                    <a:lnTo>
                      <a:pt x="11697" y="7418"/>
                    </a:lnTo>
                    <a:lnTo>
                      <a:pt x="6276" y="1027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0" name="Frihåndsform: figur 319">
                <a:extLst>
                  <a:ext uri="{FF2B5EF4-FFF2-40B4-BE49-F238E27FC236}">
                    <a16:creationId xmlns:a16="http://schemas.microsoft.com/office/drawing/2014/main" id="{C2FE6FF8-9060-471F-BC16-02A2BCB698D2}"/>
                  </a:ext>
                </a:extLst>
              </p:cNvPr>
              <p:cNvSpPr/>
              <p:nvPr/>
            </p:nvSpPr>
            <p:spPr>
              <a:xfrm>
                <a:off x="10217156" y="1047111"/>
                <a:ext cx="11411" cy="14264"/>
              </a:xfrm>
              <a:custGeom>
                <a:avLst/>
                <a:gdLst>
                  <a:gd name="connsiteX0" fmla="*/ 8559 w 11411"/>
                  <a:gd name="connsiteY0" fmla="*/ 13979 h 14264"/>
                  <a:gd name="connsiteX1" fmla="*/ 5706 w 11411"/>
                  <a:gd name="connsiteY1" fmla="*/ 14265 h 14264"/>
                  <a:gd name="connsiteX2" fmla="*/ 4374 w 11411"/>
                  <a:gd name="connsiteY2" fmla="*/ 3233 h 14264"/>
                  <a:gd name="connsiteX3" fmla="*/ 285 w 11411"/>
                  <a:gd name="connsiteY3" fmla="*/ 3709 h 14264"/>
                  <a:gd name="connsiteX4" fmla="*/ 0 w 11411"/>
                  <a:gd name="connsiteY4" fmla="*/ 1331 h 14264"/>
                  <a:gd name="connsiteX5" fmla="*/ 11126 w 11411"/>
                  <a:gd name="connsiteY5" fmla="*/ 0 h 14264"/>
                  <a:gd name="connsiteX6" fmla="*/ 11412 w 11411"/>
                  <a:gd name="connsiteY6" fmla="*/ 2377 h 14264"/>
                  <a:gd name="connsiteX7" fmla="*/ 7227 w 11411"/>
                  <a:gd name="connsiteY7" fmla="*/ 2853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1" h="14264">
                    <a:moveTo>
                      <a:pt x="8559" y="13979"/>
                    </a:moveTo>
                    <a:lnTo>
                      <a:pt x="5706" y="14265"/>
                    </a:lnTo>
                    <a:lnTo>
                      <a:pt x="4374" y="3233"/>
                    </a:lnTo>
                    <a:lnTo>
                      <a:pt x="285" y="3709"/>
                    </a:lnTo>
                    <a:lnTo>
                      <a:pt x="0" y="1331"/>
                    </a:lnTo>
                    <a:lnTo>
                      <a:pt x="11126" y="0"/>
                    </a:lnTo>
                    <a:lnTo>
                      <a:pt x="11412" y="2377"/>
                    </a:lnTo>
                    <a:lnTo>
                      <a:pt x="7227" y="285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21" name="dasdasda">
                <a:extLst>
                  <a:ext uri="{FF2B5EF4-FFF2-40B4-BE49-F238E27FC236}">
                    <a16:creationId xmlns:a16="http://schemas.microsoft.com/office/drawing/2014/main" id="{14D24154-714E-4DB1-A37B-A854E64E0150}"/>
                  </a:ext>
                </a:extLst>
              </p:cNvPr>
              <p:cNvGrpSpPr/>
              <p:nvPr/>
            </p:nvGrpSpPr>
            <p:grpSpPr>
              <a:xfrm>
                <a:off x="10151839" y="1041976"/>
                <a:ext cx="40046" cy="19054"/>
                <a:chOff x="10151839" y="1041976"/>
                <a:chExt cx="40046" cy="19054"/>
              </a:xfrm>
              <a:solidFill>
                <a:srgbClr val="EBEBEB"/>
              </a:solidFill>
            </p:grpSpPr>
            <p:sp>
              <p:nvSpPr>
                <p:cNvPr id="352" name="Frihåndsform: figur 351">
                  <a:extLst>
                    <a:ext uri="{FF2B5EF4-FFF2-40B4-BE49-F238E27FC236}">
                      <a16:creationId xmlns:a16="http://schemas.microsoft.com/office/drawing/2014/main" id="{B83FC48E-46B5-42D2-A058-347C744755C7}"/>
                    </a:ext>
                  </a:extLst>
                </p:cNvPr>
                <p:cNvSpPr/>
                <p:nvPr/>
              </p:nvSpPr>
              <p:spPr>
                <a:xfrm>
                  <a:off x="10180513" y="1046766"/>
                  <a:ext cx="11371" cy="14264"/>
                </a:xfrm>
                <a:custGeom>
                  <a:avLst/>
                  <a:gdLst>
                    <a:gd name="connsiteX0" fmla="*/ 2693 w 11371"/>
                    <a:gd name="connsiteY0" fmla="*/ 9569 h 14264"/>
                    <a:gd name="connsiteX1" fmla="*/ 5356 w 11371"/>
                    <a:gd name="connsiteY1" fmla="*/ 12042 h 14264"/>
                    <a:gd name="connsiteX2" fmla="*/ 8399 w 11371"/>
                    <a:gd name="connsiteY2" fmla="*/ 10615 h 14264"/>
                    <a:gd name="connsiteX3" fmla="*/ 6117 w 11371"/>
                    <a:gd name="connsiteY3" fmla="*/ 8618 h 14264"/>
                    <a:gd name="connsiteX4" fmla="*/ 4690 w 11371"/>
                    <a:gd name="connsiteY4" fmla="*/ 8048 h 14264"/>
                    <a:gd name="connsiteX5" fmla="*/ 791 w 11371"/>
                    <a:gd name="connsiteY5" fmla="*/ 3578 h 14264"/>
                    <a:gd name="connsiteX6" fmla="*/ 6497 w 11371"/>
                    <a:gd name="connsiteY6" fmla="*/ 60 h 14264"/>
                    <a:gd name="connsiteX7" fmla="*/ 11347 w 11371"/>
                    <a:gd name="connsiteY7" fmla="*/ 5005 h 14264"/>
                    <a:gd name="connsiteX8" fmla="*/ 8589 w 11371"/>
                    <a:gd name="connsiteY8" fmla="*/ 4719 h 14264"/>
                    <a:gd name="connsiteX9" fmla="*/ 6022 w 11371"/>
                    <a:gd name="connsiteY9" fmla="*/ 2437 h 14264"/>
                    <a:gd name="connsiteX10" fmla="*/ 3454 w 11371"/>
                    <a:gd name="connsiteY10" fmla="*/ 3769 h 14264"/>
                    <a:gd name="connsiteX11" fmla="*/ 4785 w 11371"/>
                    <a:gd name="connsiteY11" fmla="*/ 5290 h 14264"/>
                    <a:gd name="connsiteX12" fmla="*/ 8019 w 11371"/>
                    <a:gd name="connsiteY12" fmla="*/ 6431 h 14264"/>
                    <a:gd name="connsiteX13" fmla="*/ 11252 w 11371"/>
                    <a:gd name="connsiteY13" fmla="*/ 10425 h 14264"/>
                    <a:gd name="connsiteX14" fmla="*/ 5356 w 11371"/>
                    <a:gd name="connsiteY14" fmla="*/ 14229 h 14264"/>
                    <a:gd name="connsiteX15" fmla="*/ 31 w 11371"/>
                    <a:gd name="connsiteY15" fmla="*/ 9094 h 14264"/>
                    <a:gd name="connsiteX16" fmla="*/ 2693 w 11371"/>
                    <a:gd name="connsiteY16" fmla="*/ 9569 h 1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371" h="14264">
                      <a:moveTo>
                        <a:pt x="2693" y="9569"/>
                      </a:moveTo>
                      <a:cubicBezTo>
                        <a:pt x="2598" y="10330"/>
                        <a:pt x="2788" y="11757"/>
                        <a:pt x="5356" y="12042"/>
                      </a:cubicBezTo>
                      <a:cubicBezTo>
                        <a:pt x="6687" y="12137"/>
                        <a:pt x="8304" y="12042"/>
                        <a:pt x="8399" y="10615"/>
                      </a:cubicBezTo>
                      <a:cubicBezTo>
                        <a:pt x="8494" y="9569"/>
                        <a:pt x="7543" y="9189"/>
                        <a:pt x="6117" y="8618"/>
                      </a:cubicBezTo>
                      <a:lnTo>
                        <a:pt x="4690" y="8048"/>
                      </a:lnTo>
                      <a:cubicBezTo>
                        <a:pt x="2503" y="7287"/>
                        <a:pt x="411" y="6526"/>
                        <a:pt x="791" y="3578"/>
                      </a:cubicBezTo>
                      <a:cubicBezTo>
                        <a:pt x="982" y="2057"/>
                        <a:pt x="2123" y="-416"/>
                        <a:pt x="6497" y="60"/>
                      </a:cubicBezTo>
                      <a:cubicBezTo>
                        <a:pt x="10681" y="535"/>
                        <a:pt x="11537" y="3388"/>
                        <a:pt x="11347" y="5005"/>
                      </a:cubicBezTo>
                      <a:lnTo>
                        <a:pt x="8589" y="4719"/>
                      </a:lnTo>
                      <a:cubicBezTo>
                        <a:pt x="8589" y="4149"/>
                        <a:pt x="8494" y="2722"/>
                        <a:pt x="6022" y="2437"/>
                      </a:cubicBezTo>
                      <a:cubicBezTo>
                        <a:pt x="4976" y="2247"/>
                        <a:pt x="3549" y="2532"/>
                        <a:pt x="3454" y="3769"/>
                      </a:cubicBezTo>
                      <a:cubicBezTo>
                        <a:pt x="3359" y="4815"/>
                        <a:pt x="4215" y="5195"/>
                        <a:pt x="4785" y="5290"/>
                      </a:cubicBezTo>
                      <a:lnTo>
                        <a:pt x="8019" y="6431"/>
                      </a:lnTo>
                      <a:cubicBezTo>
                        <a:pt x="9826" y="7097"/>
                        <a:pt x="11537" y="8048"/>
                        <a:pt x="11252" y="10425"/>
                      </a:cubicBezTo>
                      <a:cubicBezTo>
                        <a:pt x="10777" y="14514"/>
                        <a:pt x="6497" y="14324"/>
                        <a:pt x="5356" y="14229"/>
                      </a:cubicBezTo>
                      <a:cubicBezTo>
                        <a:pt x="411" y="13659"/>
                        <a:pt x="-160" y="10711"/>
                        <a:pt x="31" y="9094"/>
                      </a:cubicBezTo>
                      <a:lnTo>
                        <a:pt x="2693" y="95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3" name="Frihåndsform: figur 352">
                  <a:extLst>
                    <a:ext uri="{FF2B5EF4-FFF2-40B4-BE49-F238E27FC236}">
                      <a16:creationId xmlns:a16="http://schemas.microsoft.com/office/drawing/2014/main" id="{EBD029B1-7B58-46AF-967F-075612583660}"/>
                    </a:ext>
                  </a:extLst>
                </p:cNvPr>
                <p:cNvSpPr/>
                <p:nvPr/>
              </p:nvSpPr>
              <p:spPr>
                <a:xfrm>
                  <a:off x="10151839" y="1041976"/>
                  <a:ext cx="11682" cy="13021"/>
                </a:xfrm>
                <a:custGeom>
                  <a:avLst/>
                  <a:gdLst>
                    <a:gd name="connsiteX0" fmla="*/ 8735 w 11682"/>
                    <a:gd name="connsiteY0" fmla="*/ 9985 h 13021"/>
                    <a:gd name="connsiteX1" fmla="*/ 3314 w 11682"/>
                    <a:gd name="connsiteY1" fmla="*/ 12648 h 13021"/>
                    <a:gd name="connsiteX2" fmla="*/ 652 w 11682"/>
                    <a:gd name="connsiteY2" fmla="*/ 6086 h 13021"/>
                    <a:gd name="connsiteX3" fmla="*/ 3219 w 11682"/>
                    <a:gd name="connsiteY3" fmla="*/ 6942 h 13021"/>
                    <a:gd name="connsiteX4" fmla="*/ 3790 w 11682"/>
                    <a:gd name="connsiteY4" fmla="*/ 10461 h 13021"/>
                    <a:gd name="connsiteX5" fmla="*/ 5882 w 11682"/>
                    <a:gd name="connsiteY5" fmla="*/ 9129 h 13021"/>
                    <a:gd name="connsiteX6" fmla="*/ 8925 w 11682"/>
                    <a:gd name="connsiteY6" fmla="*/ 0 h 13021"/>
                    <a:gd name="connsiteX7" fmla="*/ 11683 w 11682"/>
                    <a:gd name="connsiteY7" fmla="*/ 856 h 13021"/>
                    <a:gd name="connsiteX8" fmla="*/ 8735 w 11682"/>
                    <a:gd name="connsiteY8" fmla="*/ 9985 h 13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82" h="13021">
                      <a:moveTo>
                        <a:pt x="8735" y="9985"/>
                      </a:moveTo>
                      <a:cubicBezTo>
                        <a:pt x="7784" y="12743"/>
                        <a:pt x="5882" y="13599"/>
                        <a:pt x="3314" y="12648"/>
                      </a:cubicBezTo>
                      <a:cubicBezTo>
                        <a:pt x="-1060" y="11221"/>
                        <a:pt x="-109" y="8464"/>
                        <a:pt x="652" y="6086"/>
                      </a:cubicBezTo>
                      <a:lnTo>
                        <a:pt x="3219" y="6942"/>
                      </a:lnTo>
                      <a:cubicBezTo>
                        <a:pt x="2554" y="8939"/>
                        <a:pt x="2363" y="9985"/>
                        <a:pt x="3790" y="10461"/>
                      </a:cubicBezTo>
                      <a:cubicBezTo>
                        <a:pt x="5216" y="10936"/>
                        <a:pt x="5597" y="10080"/>
                        <a:pt x="5882" y="9129"/>
                      </a:cubicBezTo>
                      <a:lnTo>
                        <a:pt x="8925" y="0"/>
                      </a:lnTo>
                      <a:lnTo>
                        <a:pt x="11683" y="856"/>
                      </a:lnTo>
                      <a:lnTo>
                        <a:pt x="8735" y="9985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22" name="Frihåndsform: figur 321">
                <a:extLst>
                  <a:ext uri="{FF2B5EF4-FFF2-40B4-BE49-F238E27FC236}">
                    <a16:creationId xmlns:a16="http://schemas.microsoft.com/office/drawing/2014/main" id="{87C0A8D9-B8ED-4128-B071-3C6C816932D6}"/>
                  </a:ext>
                </a:extLst>
              </p:cNvPr>
              <p:cNvSpPr/>
              <p:nvPr/>
            </p:nvSpPr>
            <p:spPr>
              <a:xfrm>
                <a:off x="10188627" y="854635"/>
                <a:ext cx="11031" cy="21586"/>
              </a:xfrm>
              <a:custGeom>
                <a:avLst/>
                <a:gdLst>
                  <a:gd name="connsiteX0" fmla="*/ 0 w 11031"/>
                  <a:gd name="connsiteY0" fmla="*/ 21587 h 21586"/>
                  <a:gd name="connsiteX1" fmla="*/ 761 w 11031"/>
                  <a:gd name="connsiteY1" fmla="*/ 0 h 21586"/>
                  <a:gd name="connsiteX2" fmla="*/ 8844 w 11031"/>
                  <a:gd name="connsiteY2" fmla="*/ 8369 h 21586"/>
                  <a:gd name="connsiteX3" fmla="*/ 11031 w 11031"/>
                  <a:gd name="connsiteY3" fmla="*/ 10556 h 2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31" h="21586">
                    <a:moveTo>
                      <a:pt x="0" y="21587"/>
                    </a:moveTo>
                    <a:lnTo>
                      <a:pt x="761" y="0"/>
                    </a:lnTo>
                    <a:lnTo>
                      <a:pt x="8844" y="8369"/>
                    </a:lnTo>
                    <a:lnTo>
                      <a:pt x="11031" y="1055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3" name="Frihåndsform: figur 322">
                <a:extLst>
                  <a:ext uri="{FF2B5EF4-FFF2-40B4-BE49-F238E27FC236}">
                    <a16:creationId xmlns:a16="http://schemas.microsoft.com/office/drawing/2014/main" id="{EF9AC675-C4D0-4A01-9872-B653370AE3F9}"/>
                  </a:ext>
                </a:extLst>
              </p:cNvPr>
              <p:cNvSpPr/>
              <p:nvPr/>
            </p:nvSpPr>
            <p:spPr>
              <a:xfrm>
                <a:off x="10195665" y="1048442"/>
                <a:ext cx="11221" cy="13693"/>
              </a:xfrm>
              <a:custGeom>
                <a:avLst/>
                <a:gdLst>
                  <a:gd name="connsiteX0" fmla="*/ 6752 w 11221"/>
                  <a:gd name="connsiteY0" fmla="*/ 13694 h 13693"/>
                  <a:gd name="connsiteX1" fmla="*/ 3899 w 11221"/>
                  <a:gd name="connsiteY1" fmla="*/ 13694 h 13693"/>
                  <a:gd name="connsiteX2" fmla="*/ 4089 w 11221"/>
                  <a:gd name="connsiteY2" fmla="*/ 2473 h 13693"/>
                  <a:gd name="connsiteX3" fmla="*/ 0 w 11221"/>
                  <a:gd name="connsiteY3" fmla="*/ 2473 h 13693"/>
                  <a:gd name="connsiteX4" fmla="*/ 0 w 11221"/>
                  <a:gd name="connsiteY4" fmla="*/ 0 h 13693"/>
                  <a:gd name="connsiteX5" fmla="*/ 11221 w 11221"/>
                  <a:gd name="connsiteY5" fmla="*/ 285 h 13693"/>
                  <a:gd name="connsiteX6" fmla="*/ 11221 w 11221"/>
                  <a:gd name="connsiteY6" fmla="*/ 2663 h 13693"/>
                  <a:gd name="connsiteX7" fmla="*/ 7037 w 11221"/>
                  <a:gd name="connsiteY7" fmla="*/ 2568 h 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21" h="13693">
                    <a:moveTo>
                      <a:pt x="6752" y="13694"/>
                    </a:moveTo>
                    <a:lnTo>
                      <a:pt x="3899" y="13694"/>
                    </a:lnTo>
                    <a:lnTo>
                      <a:pt x="4089" y="2473"/>
                    </a:lnTo>
                    <a:lnTo>
                      <a:pt x="0" y="2473"/>
                    </a:lnTo>
                    <a:lnTo>
                      <a:pt x="0" y="0"/>
                    </a:lnTo>
                    <a:lnTo>
                      <a:pt x="11221" y="285"/>
                    </a:lnTo>
                    <a:lnTo>
                      <a:pt x="11221" y="2663"/>
                    </a:lnTo>
                    <a:lnTo>
                      <a:pt x="7037" y="256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324" name="Frihåndsform: figur 323">
                <a:extLst>
                  <a:ext uri="{FF2B5EF4-FFF2-40B4-BE49-F238E27FC236}">
                    <a16:creationId xmlns:a16="http://schemas.microsoft.com/office/drawing/2014/main" id="{D390EAB2-F231-4BE5-8E28-2814CBAD6F56}"/>
                  </a:ext>
                </a:extLst>
              </p:cNvPr>
              <p:cNvSpPr/>
              <p:nvPr/>
            </p:nvSpPr>
            <p:spPr>
              <a:xfrm>
                <a:off x="10209739" y="855681"/>
                <a:ext cx="10745" cy="21777"/>
              </a:xfrm>
              <a:custGeom>
                <a:avLst/>
                <a:gdLst>
                  <a:gd name="connsiteX0" fmla="*/ 9985 w 10745"/>
                  <a:gd name="connsiteY0" fmla="*/ 0 h 21777"/>
                  <a:gd name="connsiteX1" fmla="*/ 10746 w 10745"/>
                  <a:gd name="connsiteY1" fmla="*/ 21777 h 21777"/>
                  <a:gd name="connsiteX2" fmla="*/ 3519 w 10745"/>
                  <a:gd name="connsiteY2" fmla="*/ 14265 h 21777"/>
                  <a:gd name="connsiteX3" fmla="*/ 0 w 10745"/>
                  <a:gd name="connsiteY3" fmla="*/ 10746 h 2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5" h="21777">
                    <a:moveTo>
                      <a:pt x="9985" y="0"/>
                    </a:moveTo>
                    <a:lnTo>
                      <a:pt x="10746" y="21777"/>
                    </a:lnTo>
                    <a:lnTo>
                      <a:pt x="3519" y="14265"/>
                    </a:lnTo>
                    <a:lnTo>
                      <a:pt x="0" y="1074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25" name="dasdasda">
                <a:extLst>
                  <a:ext uri="{FF2B5EF4-FFF2-40B4-BE49-F238E27FC236}">
                    <a16:creationId xmlns:a16="http://schemas.microsoft.com/office/drawing/2014/main" id="{A163725C-568D-41B0-B8E8-F9F8A10D59D3}"/>
                  </a:ext>
                </a:extLst>
              </p:cNvPr>
              <p:cNvGrpSpPr/>
              <p:nvPr/>
            </p:nvGrpSpPr>
            <p:grpSpPr>
              <a:xfrm>
                <a:off x="10113596" y="701814"/>
                <a:ext cx="182681" cy="239453"/>
                <a:chOff x="10113596" y="701814"/>
                <a:chExt cx="182681" cy="239453"/>
              </a:xfrm>
              <a:solidFill>
                <a:srgbClr val="EBEBEB"/>
              </a:solidFill>
            </p:grpSpPr>
            <p:sp>
              <p:nvSpPr>
                <p:cNvPr id="336" name="Frihåndsform: figur 335">
                  <a:extLst>
                    <a:ext uri="{FF2B5EF4-FFF2-40B4-BE49-F238E27FC236}">
                      <a16:creationId xmlns:a16="http://schemas.microsoft.com/office/drawing/2014/main" id="{561E08FC-2DE4-452E-9F9B-498B1EC4E357}"/>
                    </a:ext>
                  </a:extLst>
                </p:cNvPr>
                <p:cNvSpPr/>
                <p:nvPr/>
              </p:nvSpPr>
              <p:spPr>
                <a:xfrm>
                  <a:off x="10239694" y="901993"/>
                  <a:ext cx="9604" cy="9344"/>
                </a:xfrm>
                <a:custGeom>
                  <a:avLst/>
                  <a:gdLst>
                    <a:gd name="connsiteX0" fmla="*/ 475 w 9604"/>
                    <a:gd name="connsiteY0" fmla="*/ 8939 h 9344"/>
                    <a:gd name="connsiteX1" fmla="*/ 0 w 9604"/>
                    <a:gd name="connsiteY1" fmla="*/ 7798 h 9344"/>
                    <a:gd name="connsiteX2" fmla="*/ 2948 w 9604"/>
                    <a:gd name="connsiteY2" fmla="*/ 2853 h 9344"/>
                    <a:gd name="connsiteX3" fmla="*/ 7893 w 9604"/>
                    <a:gd name="connsiteY3" fmla="*/ 0 h 9344"/>
                    <a:gd name="connsiteX4" fmla="*/ 9129 w 9604"/>
                    <a:gd name="connsiteY4" fmla="*/ 476 h 9344"/>
                    <a:gd name="connsiteX5" fmla="*/ 9605 w 9604"/>
                    <a:gd name="connsiteY5" fmla="*/ 1617 h 9344"/>
                    <a:gd name="connsiteX6" fmla="*/ 6657 w 9604"/>
                    <a:gd name="connsiteY6" fmla="*/ 6562 h 9344"/>
                    <a:gd name="connsiteX7" fmla="*/ 1807 w 9604"/>
                    <a:gd name="connsiteY7" fmla="*/ 9320 h 9344"/>
                    <a:gd name="connsiteX8" fmla="*/ 475 w 9604"/>
                    <a:gd name="connsiteY8" fmla="*/ 8939 h 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04" h="9344">
                      <a:moveTo>
                        <a:pt x="475" y="8939"/>
                      </a:moveTo>
                      <a:cubicBezTo>
                        <a:pt x="190" y="8559"/>
                        <a:pt x="0" y="8178"/>
                        <a:pt x="0" y="7798"/>
                      </a:cubicBezTo>
                      <a:cubicBezTo>
                        <a:pt x="0" y="6657"/>
                        <a:pt x="951" y="4850"/>
                        <a:pt x="2948" y="2853"/>
                      </a:cubicBezTo>
                      <a:cubicBezTo>
                        <a:pt x="4850" y="951"/>
                        <a:pt x="6657" y="0"/>
                        <a:pt x="7893" y="0"/>
                      </a:cubicBezTo>
                      <a:cubicBezTo>
                        <a:pt x="8369" y="0"/>
                        <a:pt x="8749" y="95"/>
                        <a:pt x="9129" y="476"/>
                      </a:cubicBezTo>
                      <a:cubicBezTo>
                        <a:pt x="9415" y="856"/>
                        <a:pt x="9605" y="1141"/>
                        <a:pt x="9605" y="1617"/>
                      </a:cubicBezTo>
                      <a:cubicBezTo>
                        <a:pt x="9605" y="2853"/>
                        <a:pt x="8654" y="4660"/>
                        <a:pt x="6657" y="6562"/>
                      </a:cubicBezTo>
                      <a:cubicBezTo>
                        <a:pt x="4755" y="8369"/>
                        <a:pt x="2948" y="9320"/>
                        <a:pt x="1807" y="9320"/>
                      </a:cubicBezTo>
                      <a:cubicBezTo>
                        <a:pt x="1236" y="9415"/>
                        <a:pt x="761" y="9224"/>
                        <a:pt x="475" y="893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37" name="Frihåndsform: figur 336">
                  <a:extLst>
                    <a:ext uri="{FF2B5EF4-FFF2-40B4-BE49-F238E27FC236}">
                      <a16:creationId xmlns:a16="http://schemas.microsoft.com/office/drawing/2014/main" id="{01DB3DCF-EA80-4294-8B7E-57B4B1841D9A}"/>
                    </a:ext>
                  </a:extLst>
                </p:cNvPr>
                <p:cNvSpPr/>
                <p:nvPr/>
              </p:nvSpPr>
              <p:spPr>
                <a:xfrm>
                  <a:off x="10287528" y="719217"/>
                  <a:ext cx="8748" cy="11696"/>
                </a:xfrm>
                <a:custGeom>
                  <a:avLst/>
                  <a:gdLst>
                    <a:gd name="connsiteX0" fmla="*/ 0 w 8748"/>
                    <a:gd name="connsiteY0" fmla="*/ 8559 h 11696"/>
                    <a:gd name="connsiteX1" fmla="*/ 2187 w 8748"/>
                    <a:gd name="connsiteY1" fmla="*/ 0 h 11696"/>
                    <a:gd name="connsiteX2" fmla="*/ 5611 w 8748"/>
                    <a:gd name="connsiteY2" fmla="*/ 1522 h 11696"/>
                    <a:gd name="connsiteX3" fmla="*/ 8749 w 8748"/>
                    <a:gd name="connsiteY3" fmla="*/ 3043 h 11696"/>
                    <a:gd name="connsiteX4" fmla="*/ 6657 w 8748"/>
                    <a:gd name="connsiteY4" fmla="*/ 11697 h 11696"/>
                    <a:gd name="connsiteX5" fmla="*/ 3233 w 8748"/>
                    <a:gd name="connsiteY5" fmla="*/ 9985 h 11696"/>
                    <a:gd name="connsiteX6" fmla="*/ 0 w 8748"/>
                    <a:gd name="connsiteY6" fmla="*/ 8559 h 1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8" h="11696">
                      <a:moveTo>
                        <a:pt x="0" y="8559"/>
                      </a:moveTo>
                      <a:lnTo>
                        <a:pt x="2187" y="0"/>
                      </a:lnTo>
                      <a:cubicBezTo>
                        <a:pt x="3709" y="666"/>
                        <a:pt x="5135" y="1331"/>
                        <a:pt x="5611" y="1522"/>
                      </a:cubicBezTo>
                      <a:cubicBezTo>
                        <a:pt x="6181" y="1807"/>
                        <a:pt x="7418" y="2377"/>
                        <a:pt x="8749" y="3043"/>
                      </a:cubicBezTo>
                      <a:lnTo>
                        <a:pt x="6657" y="11697"/>
                      </a:lnTo>
                      <a:cubicBezTo>
                        <a:pt x="5230" y="11031"/>
                        <a:pt x="3804" y="10270"/>
                        <a:pt x="3233" y="9985"/>
                      </a:cubicBezTo>
                      <a:cubicBezTo>
                        <a:pt x="2758" y="9795"/>
                        <a:pt x="1426" y="9129"/>
                        <a:pt x="0" y="855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38" name="Frihåndsform: figur 337">
                  <a:extLst>
                    <a:ext uri="{FF2B5EF4-FFF2-40B4-BE49-F238E27FC236}">
                      <a16:creationId xmlns:a16="http://schemas.microsoft.com/office/drawing/2014/main" id="{229F9326-0703-4C07-A731-59DD711D908B}"/>
                    </a:ext>
                  </a:extLst>
                </p:cNvPr>
                <p:cNvSpPr/>
                <p:nvPr/>
              </p:nvSpPr>
              <p:spPr>
                <a:xfrm>
                  <a:off x="10113596" y="719597"/>
                  <a:ext cx="8653" cy="11221"/>
                </a:xfrm>
                <a:custGeom>
                  <a:avLst/>
                  <a:gdLst>
                    <a:gd name="connsiteX0" fmla="*/ 6562 w 8653"/>
                    <a:gd name="connsiteY0" fmla="*/ 0 h 11221"/>
                    <a:gd name="connsiteX1" fmla="*/ 8654 w 8653"/>
                    <a:gd name="connsiteY1" fmla="*/ 8083 h 11221"/>
                    <a:gd name="connsiteX2" fmla="*/ 4850 w 8653"/>
                    <a:gd name="connsiteY2" fmla="*/ 9795 h 11221"/>
                    <a:gd name="connsiteX3" fmla="*/ 1997 w 8653"/>
                    <a:gd name="connsiteY3" fmla="*/ 11221 h 11221"/>
                    <a:gd name="connsiteX4" fmla="*/ 0 w 8653"/>
                    <a:gd name="connsiteY4" fmla="*/ 3138 h 11221"/>
                    <a:gd name="connsiteX5" fmla="*/ 3614 w 8653"/>
                    <a:gd name="connsiteY5" fmla="*/ 1331 h 11221"/>
                    <a:gd name="connsiteX6" fmla="*/ 6562 w 8653"/>
                    <a:gd name="connsiteY6" fmla="*/ 0 h 11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53" h="11221">
                      <a:moveTo>
                        <a:pt x="6562" y="0"/>
                      </a:moveTo>
                      <a:lnTo>
                        <a:pt x="8654" y="8083"/>
                      </a:lnTo>
                      <a:cubicBezTo>
                        <a:pt x="7037" y="8749"/>
                        <a:pt x="5516" y="9510"/>
                        <a:pt x="4850" y="9795"/>
                      </a:cubicBezTo>
                      <a:cubicBezTo>
                        <a:pt x="4374" y="10080"/>
                        <a:pt x="3233" y="10556"/>
                        <a:pt x="1997" y="11221"/>
                      </a:cubicBezTo>
                      <a:lnTo>
                        <a:pt x="0" y="3138"/>
                      </a:lnTo>
                      <a:cubicBezTo>
                        <a:pt x="1522" y="2377"/>
                        <a:pt x="3043" y="1617"/>
                        <a:pt x="3614" y="1331"/>
                      </a:cubicBezTo>
                      <a:cubicBezTo>
                        <a:pt x="4089" y="1046"/>
                        <a:pt x="5230" y="475"/>
                        <a:pt x="6562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39" name="Frihåndsform: figur 338">
                  <a:extLst>
                    <a:ext uri="{FF2B5EF4-FFF2-40B4-BE49-F238E27FC236}">
                      <a16:creationId xmlns:a16="http://schemas.microsoft.com/office/drawing/2014/main" id="{32999E71-80AF-4B40-BB1E-C305433CCB6A}"/>
                    </a:ext>
                  </a:extLst>
                </p:cNvPr>
                <p:cNvSpPr/>
                <p:nvPr/>
              </p:nvSpPr>
              <p:spPr>
                <a:xfrm>
                  <a:off x="10257382" y="708281"/>
                  <a:ext cx="8273" cy="10460"/>
                </a:xfrm>
                <a:custGeom>
                  <a:avLst/>
                  <a:gdLst>
                    <a:gd name="connsiteX0" fmla="*/ 0 w 8273"/>
                    <a:gd name="connsiteY0" fmla="*/ 8464 h 10460"/>
                    <a:gd name="connsiteX1" fmla="*/ 1236 w 8273"/>
                    <a:gd name="connsiteY1" fmla="*/ 0 h 10460"/>
                    <a:gd name="connsiteX2" fmla="*/ 5040 w 8273"/>
                    <a:gd name="connsiteY2" fmla="*/ 951 h 10460"/>
                    <a:gd name="connsiteX3" fmla="*/ 8273 w 8273"/>
                    <a:gd name="connsiteY3" fmla="*/ 1902 h 10460"/>
                    <a:gd name="connsiteX4" fmla="*/ 6847 w 8273"/>
                    <a:gd name="connsiteY4" fmla="*/ 10461 h 10460"/>
                    <a:gd name="connsiteX5" fmla="*/ 0 w 8273"/>
                    <a:gd name="connsiteY5" fmla="*/ 8464 h 10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73" h="10460">
                      <a:moveTo>
                        <a:pt x="0" y="8464"/>
                      </a:moveTo>
                      <a:lnTo>
                        <a:pt x="1236" y="0"/>
                      </a:lnTo>
                      <a:cubicBezTo>
                        <a:pt x="3043" y="475"/>
                        <a:pt x="4565" y="856"/>
                        <a:pt x="5040" y="951"/>
                      </a:cubicBezTo>
                      <a:cubicBezTo>
                        <a:pt x="5611" y="1141"/>
                        <a:pt x="6942" y="1522"/>
                        <a:pt x="8273" y="1902"/>
                      </a:cubicBezTo>
                      <a:lnTo>
                        <a:pt x="6847" y="10461"/>
                      </a:lnTo>
                      <a:cubicBezTo>
                        <a:pt x="4374" y="9795"/>
                        <a:pt x="1331" y="8844"/>
                        <a:pt x="0" y="846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0" name="Frihåndsform: figur 339">
                  <a:extLst>
                    <a:ext uri="{FF2B5EF4-FFF2-40B4-BE49-F238E27FC236}">
                      <a16:creationId xmlns:a16="http://schemas.microsoft.com/office/drawing/2014/main" id="{EDB51904-9B41-4D44-B16C-320DE390519E}"/>
                    </a:ext>
                  </a:extLst>
                </p:cNvPr>
                <p:cNvSpPr/>
                <p:nvPr/>
              </p:nvSpPr>
              <p:spPr>
                <a:xfrm>
                  <a:off x="10249489" y="706474"/>
                  <a:ext cx="7893" cy="10175"/>
                </a:xfrm>
                <a:custGeom>
                  <a:avLst/>
                  <a:gdLst>
                    <a:gd name="connsiteX0" fmla="*/ 7893 w 7893"/>
                    <a:gd name="connsiteY0" fmla="*/ 1712 h 10175"/>
                    <a:gd name="connsiteX1" fmla="*/ 6657 w 7893"/>
                    <a:gd name="connsiteY1" fmla="*/ 10175 h 10175"/>
                    <a:gd name="connsiteX2" fmla="*/ 0 w 7893"/>
                    <a:gd name="connsiteY2" fmla="*/ 8559 h 10175"/>
                    <a:gd name="connsiteX3" fmla="*/ 1046 w 7893"/>
                    <a:gd name="connsiteY3" fmla="*/ 0 h 10175"/>
                    <a:gd name="connsiteX4" fmla="*/ 7893 w 7893"/>
                    <a:gd name="connsiteY4" fmla="*/ 1712 h 1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93" h="10175">
                      <a:moveTo>
                        <a:pt x="7893" y="1712"/>
                      </a:moveTo>
                      <a:lnTo>
                        <a:pt x="6657" y="10175"/>
                      </a:lnTo>
                      <a:cubicBezTo>
                        <a:pt x="4470" y="9605"/>
                        <a:pt x="2282" y="9129"/>
                        <a:pt x="0" y="8559"/>
                      </a:cubicBezTo>
                      <a:lnTo>
                        <a:pt x="1046" y="0"/>
                      </a:lnTo>
                      <a:cubicBezTo>
                        <a:pt x="2473" y="285"/>
                        <a:pt x="5421" y="951"/>
                        <a:pt x="7893" y="171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1" name="Frihåndsform: figur 340">
                  <a:extLst>
                    <a:ext uri="{FF2B5EF4-FFF2-40B4-BE49-F238E27FC236}">
                      <a16:creationId xmlns:a16="http://schemas.microsoft.com/office/drawing/2014/main" id="{448BF062-7194-4C1A-A24D-726D4AA35E88}"/>
                    </a:ext>
                  </a:extLst>
                </p:cNvPr>
                <p:cNvSpPr/>
                <p:nvPr/>
              </p:nvSpPr>
              <p:spPr>
                <a:xfrm>
                  <a:off x="10152491" y="706569"/>
                  <a:ext cx="7797" cy="9794"/>
                </a:xfrm>
                <a:custGeom>
                  <a:avLst/>
                  <a:gdLst>
                    <a:gd name="connsiteX0" fmla="*/ 1141 w 7797"/>
                    <a:gd name="connsiteY0" fmla="*/ 9795 h 9794"/>
                    <a:gd name="connsiteX1" fmla="*/ 0 w 7797"/>
                    <a:gd name="connsiteY1" fmla="*/ 1712 h 9794"/>
                    <a:gd name="connsiteX2" fmla="*/ 6847 w 7797"/>
                    <a:gd name="connsiteY2" fmla="*/ 0 h 9794"/>
                    <a:gd name="connsiteX3" fmla="*/ 7798 w 7797"/>
                    <a:gd name="connsiteY3" fmla="*/ 8273 h 9794"/>
                    <a:gd name="connsiteX4" fmla="*/ 1141 w 7797"/>
                    <a:gd name="connsiteY4" fmla="*/ 9795 h 9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" h="9794">
                      <a:moveTo>
                        <a:pt x="1141" y="9795"/>
                      </a:moveTo>
                      <a:lnTo>
                        <a:pt x="0" y="1712"/>
                      </a:lnTo>
                      <a:cubicBezTo>
                        <a:pt x="2377" y="1046"/>
                        <a:pt x="5135" y="380"/>
                        <a:pt x="6847" y="0"/>
                      </a:cubicBezTo>
                      <a:lnTo>
                        <a:pt x="7798" y="8273"/>
                      </a:lnTo>
                      <a:cubicBezTo>
                        <a:pt x="5611" y="8654"/>
                        <a:pt x="3328" y="9224"/>
                        <a:pt x="1141" y="979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2" name="Frihåndsform: figur 341">
                  <a:extLst>
                    <a:ext uri="{FF2B5EF4-FFF2-40B4-BE49-F238E27FC236}">
                      <a16:creationId xmlns:a16="http://schemas.microsoft.com/office/drawing/2014/main" id="{81217654-B36F-4108-A2BC-2908CDB11FF2}"/>
                    </a:ext>
                  </a:extLst>
                </p:cNvPr>
                <p:cNvSpPr/>
                <p:nvPr/>
              </p:nvSpPr>
              <p:spPr>
                <a:xfrm>
                  <a:off x="10144217" y="708566"/>
                  <a:ext cx="8273" cy="10270"/>
                </a:xfrm>
                <a:custGeom>
                  <a:avLst/>
                  <a:gdLst>
                    <a:gd name="connsiteX0" fmla="*/ 7132 w 8273"/>
                    <a:gd name="connsiteY0" fmla="*/ 0 h 10270"/>
                    <a:gd name="connsiteX1" fmla="*/ 8273 w 8273"/>
                    <a:gd name="connsiteY1" fmla="*/ 8178 h 10270"/>
                    <a:gd name="connsiteX2" fmla="*/ 1331 w 8273"/>
                    <a:gd name="connsiteY2" fmla="*/ 10270 h 10270"/>
                    <a:gd name="connsiteX3" fmla="*/ 0 w 8273"/>
                    <a:gd name="connsiteY3" fmla="*/ 1997 h 10270"/>
                    <a:gd name="connsiteX4" fmla="*/ 3899 w 8273"/>
                    <a:gd name="connsiteY4" fmla="*/ 856 h 10270"/>
                    <a:gd name="connsiteX5" fmla="*/ 7132 w 8273"/>
                    <a:gd name="connsiteY5" fmla="*/ 0 h 10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73" h="10270">
                      <a:moveTo>
                        <a:pt x="7132" y="0"/>
                      </a:moveTo>
                      <a:lnTo>
                        <a:pt x="8273" y="8178"/>
                      </a:lnTo>
                      <a:cubicBezTo>
                        <a:pt x="7418" y="8464"/>
                        <a:pt x="4184" y="9415"/>
                        <a:pt x="1331" y="10270"/>
                      </a:cubicBezTo>
                      <a:lnTo>
                        <a:pt x="0" y="1997"/>
                      </a:lnTo>
                      <a:cubicBezTo>
                        <a:pt x="1617" y="1522"/>
                        <a:pt x="3233" y="1046"/>
                        <a:pt x="3899" y="856"/>
                      </a:cubicBezTo>
                      <a:cubicBezTo>
                        <a:pt x="4374" y="666"/>
                        <a:pt x="5611" y="380"/>
                        <a:pt x="7132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3" name="Frihåndsform: figur 342">
                  <a:extLst>
                    <a:ext uri="{FF2B5EF4-FFF2-40B4-BE49-F238E27FC236}">
                      <a16:creationId xmlns:a16="http://schemas.microsoft.com/office/drawing/2014/main" id="{A663D179-BAE1-4C5E-972B-F0BFFD10FB06}"/>
                    </a:ext>
                  </a:extLst>
                </p:cNvPr>
                <p:cNvSpPr/>
                <p:nvPr/>
              </p:nvSpPr>
              <p:spPr>
                <a:xfrm>
                  <a:off x="10271076" y="902278"/>
                  <a:ext cx="7893" cy="7640"/>
                </a:xfrm>
                <a:custGeom>
                  <a:avLst/>
                  <a:gdLst>
                    <a:gd name="connsiteX0" fmla="*/ 475 w 7893"/>
                    <a:gd name="connsiteY0" fmla="*/ 7132 h 7640"/>
                    <a:gd name="connsiteX1" fmla="*/ 0 w 7893"/>
                    <a:gd name="connsiteY1" fmla="*/ 5991 h 7640"/>
                    <a:gd name="connsiteX2" fmla="*/ 2282 w 7893"/>
                    <a:gd name="connsiteY2" fmla="*/ 2092 h 7640"/>
                    <a:gd name="connsiteX3" fmla="*/ 6181 w 7893"/>
                    <a:gd name="connsiteY3" fmla="*/ 0 h 7640"/>
                    <a:gd name="connsiteX4" fmla="*/ 7418 w 7893"/>
                    <a:gd name="connsiteY4" fmla="*/ 475 h 7640"/>
                    <a:gd name="connsiteX5" fmla="*/ 7893 w 7893"/>
                    <a:gd name="connsiteY5" fmla="*/ 1617 h 7640"/>
                    <a:gd name="connsiteX6" fmla="*/ 5706 w 7893"/>
                    <a:gd name="connsiteY6" fmla="*/ 5421 h 7640"/>
                    <a:gd name="connsiteX7" fmla="*/ 1807 w 7893"/>
                    <a:gd name="connsiteY7" fmla="*/ 7608 h 7640"/>
                    <a:gd name="connsiteX8" fmla="*/ 475 w 7893"/>
                    <a:gd name="connsiteY8" fmla="*/ 7132 h 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3" h="7640">
                      <a:moveTo>
                        <a:pt x="475" y="7132"/>
                      </a:moveTo>
                      <a:cubicBezTo>
                        <a:pt x="190" y="6847"/>
                        <a:pt x="0" y="6467"/>
                        <a:pt x="0" y="5991"/>
                      </a:cubicBezTo>
                      <a:cubicBezTo>
                        <a:pt x="0" y="5040"/>
                        <a:pt x="761" y="3614"/>
                        <a:pt x="2282" y="2092"/>
                      </a:cubicBezTo>
                      <a:cubicBezTo>
                        <a:pt x="3804" y="571"/>
                        <a:pt x="5135" y="0"/>
                        <a:pt x="6181" y="0"/>
                      </a:cubicBezTo>
                      <a:cubicBezTo>
                        <a:pt x="6657" y="0"/>
                        <a:pt x="7037" y="190"/>
                        <a:pt x="7418" y="475"/>
                      </a:cubicBezTo>
                      <a:cubicBezTo>
                        <a:pt x="7703" y="856"/>
                        <a:pt x="7893" y="1236"/>
                        <a:pt x="7893" y="1617"/>
                      </a:cubicBezTo>
                      <a:cubicBezTo>
                        <a:pt x="7893" y="2568"/>
                        <a:pt x="7227" y="3994"/>
                        <a:pt x="5706" y="5421"/>
                      </a:cubicBezTo>
                      <a:cubicBezTo>
                        <a:pt x="4184" y="6942"/>
                        <a:pt x="2758" y="7608"/>
                        <a:pt x="1807" y="7608"/>
                      </a:cubicBezTo>
                      <a:cubicBezTo>
                        <a:pt x="1141" y="7703"/>
                        <a:pt x="761" y="7608"/>
                        <a:pt x="475" y="713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4" name="Frihåndsform: figur 343">
                  <a:extLst>
                    <a:ext uri="{FF2B5EF4-FFF2-40B4-BE49-F238E27FC236}">
                      <a16:creationId xmlns:a16="http://schemas.microsoft.com/office/drawing/2014/main" id="{97C23440-27AE-4E71-9A9A-B0335057CA6C}"/>
                    </a:ext>
                  </a:extLst>
                </p:cNvPr>
                <p:cNvSpPr/>
                <p:nvPr/>
              </p:nvSpPr>
              <p:spPr>
                <a:xfrm>
                  <a:off x="10238553" y="933446"/>
                  <a:ext cx="7893" cy="7631"/>
                </a:xfrm>
                <a:custGeom>
                  <a:avLst/>
                  <a:gdLst>
                    <a:gd name="connsiteX0" fmla="*/ 7418 w 7893"/>
                    <a:gd name="connsiteY0" fmla="*/ 500 h 7631"/>
                    <a:gd name="connsiteX1" fmla="*/ 7893 w 7893"/>
                    <a:gd name="connsiteY1" fmla="*/ 1641 h 7631"/>
                    <a:gd name="connsiteX2" fmla="*/ 5611 w 7893"/>
                    <a:gd name="connsiteY2" fmla="*/ 5540 h 7631"/>
                    <a:gd name="connsiteX3" fmla="*/ 1712 w 7893"/>
                    <a:gd name="connsiteY3" fmla="*/ 7632 h 7631"/>
                    <a:gd name="connsiteX4" fmla="*/ 475 w 7893"/>
                    <a:gd name="connsiteY4" fmla="*/ 7156 h 7631"/>
                    <a:gd name="connsiteX5" fmla="*/ 0 w 7893"/>
                    <a:gd name="connsiteY5" fmla="*/ 6015 h 7631"/>
                    <a:gd name="connsiteX6" fmla="*/ 2187 w 7893"/>
                    <a:gd name="connsiteY6" fmla="*/ 2211 h 7631"/>
                    <a:gd name="connsiteX7" fmla="*/ 6086 w 7893"/>
                    <a:gd name="connsiteY7" fmla="*/ 24 h 7631"/>
                    <a:gd name="connsiteX8" fmla="*/ 7418 w 7893"/>
                    <a:gd name="connsiteY8" fmla="*/ 500 h 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3" h="7631">
                      <a:moveTo>
                        <a:pt x="7418" y="500"/>
                      </a:moveTo>
                      <a:cubicBezTo>
                        <a:pt x="7703" y="785"/>
                        <a:pt x="7893" y="1165"/>
                        <a:pt x="7893" y="1641"/>
                      </a:cubicBezTo>
                      <a:cubicBezTo>
                        <a:pt x="7893" y="2592"/>
                        <a:pt x="7132" y="4018"/>
                        <a:pt x="5611" y="5540"/>
                      </a:cubicBezTo>
                      <a:cubicBezTo>
                        <a:pt x="4089" y="7061"/>
                        <a:pt x="2758" y="7632"/>
                        <a:pt x="1712" y="7632"/>
                      </a:cubicBezTo>
                      <a:cubicBezTo>
                        <a:pt x="1236" y="7632"/>
                        <a:pt x="856" y="7442"/>
                        <a:pt x="475" y="7156"/>
                      </a:cubicBezTo>
                      <a:cubicBezTo>
                        <a:pt x="190" y="6776"/>
                        <a:pt x="0" y="6396"/>
                        <a:pt x="0" y="6015"/>
                      </a:cubicBezTo>
                      <a:cubicBezTo>
                        <a:pt x="0" y="5064"/>
                        <a:pt x="666" y="3638"/>
                        <a:pt x="2187" y="2211"/>
                      </a:cubicBezTo>
                      <a:cubicBezTo>
                        <a:pt x="3709" y="690"/>
                        <a:pt x="5135" y="24"/>
                        <a:pt x="6086" y="24"/>
                      </a:cubicBezTo>
                      <a:cubicBezTo>
                        <a:pt x="6657" y="-71"/>
                        <a:pt x="7037" y="119"/>
                        <a:pt x="7418" y="50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5" name="Frihåndsform: figur 344">
                  <a:extLst>
                    <a:ext uri="{FF2B5EF4-FFF2-40B4-BE49-F238E27FC236}">
                      <a16:creationId xmlns:a16="http://schemas.microsoft.com/office/drawing/2014/main" id="{10A99153-80ED-4C92-95E3-E5CDC53C1110}"/>
                    </a:ext>
                  </a:extLst>
                </p:cNvPr>
                <p:cNvSpPr/>
                <p:nvPr/>
              </p:nvSpPr>
              <p:spPr>
                <a:xfrm>
                  <a:off x="10225525" y="702480"/>
                  <a:ext cx="7417" cy="9319"/>
                </a:xfrm>
                <a:custGeom>
                  <a:avLst/>
                  <a:gdLst>
                    <a:gd name="connsiteX0" fmla="*/ 0 w 7417"/>
                    <a:gd name="connsiteY0" fmla="*/ 8464 h 9319"/>
                    <a:gd name="connsiteX1" fmla="*/ 380 w 7417"/>
                    <a:gd name="connsiteY1" fmla="*/ 0 h 9319"/>
                    <a:gd name="connsiteX2" fmla="*/ 7418 w 7417"/>
                    <a:gd name="connsiteY2" fmla="*/ 856 h 9319"/>
                    <a:gd name="connsiteX3" fmla="*/ 6752 w 7417"/>
                    <a:gd name="connsiteY3" fmla="*/ 9320 h 9319"/>
                    <a:gd name="connsiteX4" fmla="*/ 0 w 7417"/>
                    <a:gd name="connsiteY4" fmla="*/ 8464 h 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7" h="9319">
                      <a:moveTo>
                        <a:pt x="0" y="8464"/>
                      </a:moveTo>
                      <a:lnTo>
                        <a:pt x="380" y="0"/>
                      </a:lnTo>
                      <a:cubicBezTo>
                        <a:pt x="1902" y="190"/>
                        <a:pt x="4755" y="475"/>
                        <a:pt x="7418" y="856"/>
                      </a:cubicBezTo>
                      <a:lnTo>
                        <a:pt x="6752" y="9320"/>
                      </a:lnTo>
                      <a:cubicBezTo>
                        <a:pt x="4470" y="9034"/>
                        <a:pt x="2282" y="8749"/>
                        <a:pt x="0" y="846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6" name="Frihåndsform: figur 345">
                  <a:extLst>
                    <a:ext uri="{FF2B5EF4-FFF2-40B4-BE49-F238E27FC236}">
                      <a16:creationId xmlns:a16="http://schemas.microsoft.com/office/drawing/2014/main" id="{4FE887D0-DD36-429E-A4ED-24003724593C}"/>
                    </a:ext>
                  </a:extLst>
                </p:cNvPr>
                <p:cNvSpPr/>
                <p:nvPr/>
              </p:nvSpPr>
              <p:spPr>
                <a:xfrm>
                  <a:off x="10176930" y="702575"/>
                  <a:ext cx="7417" cy="9224"/>
                </a:xfrm>
                <a:custGeom>
                  <a:avLst/>
                  <a:gdLst>
                    <a:gd name="connsiteX0" fmla="*/ 7037 w 7417"/>
                    <a:gd name="connsiteY0" fmla="*/ 0 h 9224"/>
                    <a:gd name="connsiteX1" fmla="*/ 7418 w 7417"/>
                    <a:gd name="connsiteY1" fmla="*/ 8369 h 9224"/>
                    <a:gd name="connsiteX2" fmla="*/ 666 w 7417"/>
                    <a:gd name="connsiteY2" fmla="*/ 9224 h 9224"/>
                    <a:gd name="connsiteX3" fmla="*/ 0 w 7417"/>
                    <a:gd name="connsiteY3" fmla="*/ 856 h 9224"/>
                    <a:gd name="connsiteX4" fmla="*/ 7037 w 7417"/>
                    <a:gd name="connsiteY4" fmla="*/ 0 h 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7" h="9224">
                      <a:moveTo>
                        <a:pt x="7037" y="0"/>
                      </a:moveTo>
                      <a:lnTo>
                        <a:pt x="7418" y="8369"/>
                      </a:lnTo>
                      <a:cubicBezTo>
                        <a:pt x="5230" y="8559"/>
                        <a:pt x="2948" y="8939"/>
                        <a:pt x="666" y="9224"/>
                      </a:cubicBezTo>
                      <a:lnTo>
                        <a:pt x="0" y="856"/>
                      </a:lnTo>
                      <a:cubicBezTo>
                        <a:pt x="2377" y="475"/>
                        <a:pt x="5230" y="190"/>
                        <a:pt x="7037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7" name="Frihåndsform: figur 346">
                  <a:extLst>
                    <a:ext uri="{FF2B5EF4-FFF2-40B4-BE49-F238E27FC236}">
                      <a16:creationId xmlns:a16="http://schemas.microsoft.com/office/drawing/2014/main" id="{003A1875-DF40-48E9-AB94-2BE27E1094C0}"/>
                    </a:ext>
                  </a:extLst>
                </p:cNvPr>
                <p:cNvSpPr/>
                <p:nvPr/>
              </p:nvSpPr>
              <p:spPr>
                <a:xfrm>
                  <a:off x="10131189" y="933470"/>
                  <a:ext cx="7797" cy="7797"/>
                </a:xfrm>
                <a:custGeom>
                  <a:avLst/>
                  <a:gdLst>
                    <a:gd name="connsiteX0" fmla="*/ 3899 w 7797"/>
                    <a:gd name="connsiteY0" fmla="*/ 7798 h 7797"/>
                    <a:gd name="connsiteX1" fmla="*/ 0 w 7797"/>
                    <a:gd name="connsiteY1" fmla="*/ 3899 h 7797"/>
                    <a:gd name="connsiteX2" fmla="*/ 3899 w 7797"/>
                    <a:gd name="connsiteY2" fmla="*/ 0 h 7797"/>
                    <a:gd name="connsiteX3" fmla="*/ 7798 w 7797"/>
                    <a:gd name="connsiteY3" fmla="*/ 3899 h 7797"/>
                    <a:gd name="connsiteX4" fmla="*/ 3899 w 7797"/>
                    <a:gd name="connsiteY4" fmla="*/ 7798 h 7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" h="7797">
                      <a:moveTo>
                        <a:pt x="3899" y="7798"/>
                      </a:moveTo>
                      <a:cubicBezTo>
                        <a:pt x="1807" y="7798"/>
                        <a:pt x="0" y="6086"/>
                        <a:pt x="0" y="3899"/>
                      </a:cubicBezTo>
                      <a:cubicBezTo>
                        <a:pt x="0" y="1712"/>
                        <a:pt x="1807" y="0"/>
                        <a:pt x="3899" y="0"/>
                      </a:cubicBezTo>
                      <a:cubicBezTo>
                        <a:pt x="6086" y="0"/>
                        <a:pt x="7798" y="1807"/>
                        <a:pt x="7798" y="3899"/>
                      </a:cubicBezTo>
                      <a:cubicBezTo>
                        <a:pt x="7798" y="5991"/>
                        <a:pt x="6086" y="7798"/>
                        <a:pt x="3899" y="779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8" name="Frihåndsform: figur 347">
                  <a:extLst>
                    <a:ext uri="{FF2B5EF4-FFF2-40B4-BE49-F238E27FC236}">
                      <a16:creationId xmlns:a16="http://schemas.microsoft.com/office/drawing/2014/main" id="{EC0AC26C-BCC0-4532-813A-31BE81A713FD}"/>
                    </a:ext>
                  </a:extLst>
                </p:cNvPr>
                <p:cNvSpPr/>
                <p:nvPr/>
              </p:nvSpPr>
              <p:spPr>
                <a:xfrm>
                  <a:off x="10217632" y="701814"/>
                  <a:ext cx="7132" cy="9034"/>
                </a:xfrm>
                <a:custGeom>
                  <a:avLst/>
                  <a:gdLst>
                    <a:gd name="connsiteX0" fmla="*/ 7132 w 7132"/>
                    <a:gd name="connsiteY0" fmla="*/ 571 h 9034"/>
                    <a:gd name="connsiteX1" fmla="*/ 6657 w 7132"/>
                    <a:gd name="connsiteY1" fmla="*/ 9034 h 9034"/>
                    <a:gd name="connsiteX2" fmla="*/ 0 w 7132"/>
                    <a:gd name="connsiteY2" fmla="*/ 8559 h 9034"/>
                    <a:gd name="connsiteX3" fmla="*/ 285 w 7132"/>
                    <a:gd name="connsiteY3" fmla="*/ 0 h 9034"/>
                    <a:gd name="connsiteX4" fmla="*/ 7132 w 7132"/>
                    <a:gd name="connsiteY4" fmla="*/ 571 h 9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" h="9034">
                      <a:moveTo>
                        <a:pt x="7132" y="571"/>
                      </a:moveTo>
                      <a:lnTo>
                        <a:pt x="6657" y="9034"/>
                      </a:lnTo>
                      <a:cubicBezTo>
                        <a:pt x="5421" y="8939"/>
                        <a:pt x="2568" y="8749"/>
                        <a:pt x="0" y="8559"/>
                      </a:cubicBezTo>
                      <a:lnTo>
                        <a:pt x="285" y="0"/>
                      </a:lnTo>
                      <a:cubicBezTo>
                        <a:pt x="1617" y="95"/>
                        <a:pt x="5135" y="380"/>
                        <a:pt x="7132" y="57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49" name="Frihåndsform: figur 348">
                  <a:extLst>
                    <a:ext uri="{FF2B5EF4-FFF2-40B4-BE49-F238E27FC236}">
                      <a16:creationId xmlns:a16="http://schemas.microsoft.com/office/drawing/2014/main" id="{E3C95370-7EE5-43E9-9058-48BD0DD0466A}"/>
                    </a:ext>
                  </a:extLst>
                </p:cNvPr>
                <p:cNvSpPr/>
                <p:nvPr/>
              </p:nvSpPr>
              <p:spPr>
                <a:xfrm>
                  <a:off x="10184919" y="701814"/>
                  <a:ext cx="7132" cy="8939"/>
                </a:xfrm>
                <a:custGeom>
                  <a:avLst/>
                  <a:gdLst>
                    <a:gd name="connsiteX0" fmla="*/ 475 w 7132"/>
                    <a:gd name="connsiteY0" fmla="*/ 8939 h 8939"/>
                    <a:gd name="connsiteX1" fmla="*/ 0 w 7132"/>
                    <a:gd name="connsiteY1" fmla="*/ 571 h 8939"/>
                    <a:gd name="connsiteX2" fmla="*/ 6847 w 7132"/>
                    <a:gd name="connsiteY2" fmla="*/ 0 h 8939"/>
                    <a:gd name="connsiteX3" fmla="*/ 7132 w 7132"/>
                    <a:gd name="connsiteY3" fmla="*/ 8464 h 8939"/>
                    <a:gd name="connsiteX4" fmla="*/ 475 w 7132"/>
                    <a:gd name="connsiteY4" fmla="*/ 8939 h 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" h="8939">
                      <a:moveTo>
                        <a:pt x="475" y="8939"/>
                      </a:moveTo>
                      <a:lnTo>
                        <a:pt x="0" y="571"/>
                      </a:lnTo>
                      <a:cubicBezTo>
                        <a:pt x="1522" y="475"/>
                        <a:pt x="4945" y="95"/>
                        <a:pt x="6847" y="0"/>
                      </a:cubicBezTo>
                      <a:lnTo>
                        <a:pt x="7132" y="8464"/>
                      </a:lnTo>
                      <a:cubicBezTo>
                        <a:pt x="4755" y="8654"/>
                        <a:pt x="1997" y="8844"/>
                        <a:pt x="475" y="893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0" name="Frihåndsform: figur 349">
                  <a:extLst>
                    <a:ext uri="{FF2B5EF4-FFF2-40B4-BE49-F238E27FC236}">
                      <a16:creationId xmlns:a16="http://schemas.microsoft.com/office/drawing/2014/main" id="{EC81B66D-2227-42D1-AE46-56BDBD07B55C}"/>
                    </a:ext>
                  </a:extLst>
                </p:cNvPr>
                <p:cNvSpPr/>
                <p:nvPr/>
              </p:nvSpPr>
              <p:spPr>
                <a:xfrm>
                  <a:off x="10264610" y="928145"/>
                  <a:ext cx="6185" cy="6181"/>
                </a:xfrm>
                <a:custGeom>
                  <a:avLst/>
                  <a:gdLst>
                    <a:gd name="connsiteX0" fmla="*/ 3138 w 6185"/>
                    <a:gd name="connsiteY0" fmla="*/ 6181 h 6181"/>
                    <a:gd name="connsiteX1" fmla="*/ 0 w 6185"/>
                    <a:gd name="connsiteY1" fmla="*/ 3043 h 6181"/>
                    <a:gd name="connsiteX2" fmla="*/ 3138 w 6185"/>
                    <a:gd name="connsiteY2" fmla="*/ 0 h 6181"/>
                    <a:gd name="connsiteX3" fmla="*/ 6181 w 6185"/>
                    <a:gd name="connsiteY3" fmla="*/ 3043 h 6181"/>
                    <a:gd name="connsiteX4" fmla="*/ 3138 w 6185"/>
                    <a:gd name="connsiteY4" fmla="*/ 6181 h 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85" h="6181">
                      <a:moveTo>
                        <a:pt x="3138" y="6181"/>
                      </a:moveTo>
                      <a:cubicBezTo>
                        <a:pt x="1426" y="6181"/>
                        <a:pt x="0" y="4755"/>
                        <a:pt x="0" y="3043"/>
                      </a:cubicBezTo>
                      <a:cubicBezTo>
                        <a:pt x="0" y="1331"/>
                        <a:pt x="1426" y="0"/>
                        <a:pt x="3138" y="0"/>
                      </a:cubicBezTo>
                      <a:cubicBezTo>
                        <a:pt x="4850" y="0"/>
                        <a:pt x="6181" y="1331"/>
                        <a:pt x="6181" y="3043"/>
                      </a:cubicBezTo>
                      <a:cubicBezTo>
                        <a:pt x="6276" y="4850"/>
                        <a:pt x="4850" y="6181"/>
                        <a:pt x="3138" y="618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51" name="Frihåndsform: figur 350">
                  <a:extLst>
                    <a:ext uri="{FF2B5EF4-FFF2-40B4-BE49-F238E27FC236}">
                      <a16:creationId xmlns:a16="http://schemas.microsoft.com/office/drawing/2014/main" id="{4A343F15-B463-436D-89FB-4C4FAD82DC96}"/>
                    </a:ext>
                  </a:extLst>
                </p:cNvPr>
                <p:cNvSpPr/>
                <p:nvPr/>
              </p:nvSpPr>
              <p:spPr>
                <a:xfrm>
                  <a:off x="10246636" y="909125"/>
                  <a:ext cx="6276" cy="6276"/>
                </a:xfrm>
                <a:custGeom>
                  <a:avLst/>
                  <a:gdLst>
                    <a:gd name="connsiteX0" fmla="*/ 95 w 6276"/>
                    <a:gd name="connsiteY0" fmla="*/ 2948 h 6276"/>
                    <a:gd name="connsiteX1" fmla="*/ 3138 w 6276"/>
                    <a:gd name="connsiteY1" fmla="*/ 0 h 6276"/>
                    <a:gd name="connsiteX2" fmla="*/ 3233 w 6276"/>
                    <a:gd name="connsiteY2" fmla="*/ 0 h 6276"/>
                    <a:gd name="connsiteX3" fmla="*/ 6276 w 6276"/>
                    <a:gd name="connsiteY3" fmla="*/ 3138 h 6276"/>
                    <a:gd name="connsiteX4" fmla="*/ 6276 w 6276"/>
                    <a:gd name="connsiteY4" fmla="*/ 3233 h 6276"/>
                    <a:gd name="connsiteX5" fmla="*/ 3138 w 6276"/>
                    <a:gd name="connsiteY5" fmla="*/ 6276 h 6276"/>
                    <a:gd name="connsiteX6" fmla="*/ 3043 w 6276"/>
                    <a:gd name="connsiteY6" fmla="*/ 6276 h 6276"/>
                    <a:gd name="connsiteX7" fmla="*/ 0 w 6276"/>
                    <a:gd name="connsiteY7" fmla="*/ 3138 h 6276"/>
                    <a:gd name="connsiteX8" fmla="*/ 0 w 6276"/>
                    <a:gd name="connsiteY8" fmla="*/ 2948 h 6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76" h="6276">
                      <a:moveTo>
                        <a:pt x="95" y="2948"/>
                      </a:moveTo>
                      <a:cubicBezTo>
                        <a:pt x="190" y="1236"/>
                        <a:pt x="1522" y="0"/>
                        <a:pt x="3138" y="0"/>
                      </a:cubicBezTo>
                      <a:lnTo>
                        <a:pt x="3233" y="0"/>
                      </a:lnTo>
                      <a:cubicBezTo>
                        <a:pt x="4945" y="95"/>
                        <a:pt x="6276" y="1522"/>
                        <a:pt x="6276" y="3138"/>
                      </a:cubicBezTo>
                      <a:lnTo>
                        <a:pt x="6276" y="3233"/>
                      </a:lnTo>
                      <a:cubicBezTo>
                        <a:pt x="6276" y="4945"/>
                        <a:pt x="4850" y="6276"/>
                        <a:pt x="3138" y="6276"/>
                      </a:cubicBezTo>
                      <a:lnTo>
                        <a:pt x="3043" y="6276"/>
                      </a:lnTo>
                      <a:cubicBezTo>
                        <a:pt x="1331" y="6181"/>
                        <a:pt x="0" y="4755"/>
                        <a:pt x="0" y="3138"/>
                      </a:cubicBezTo>
                      <a:lnTo>
                        <a:pt x="0" y="294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26" name="Frihåndsform: figur 325">
                <a:extLst>
                  <a:ext uri="{FF2B5EF4-FFF2-40B4-BE49-F238E27FC236}">
                    <a16:creationId xmlns:a16="http://schemas.microsoft.com/office/drawing/2014/main" id="{E8245D5C-5E8B-4498-A19C-E1A5BC5AD5F9}"/>
                  </a:ext>
                </a:extLst>
              </p:cNvPr>
              <p:cNvSpPr/>
              <p:nvPr/>
            </p:nvSpPr>
            <p:spPr>
              <a:xfrm rot="-646302">
                <a:off x="10232940" y="1046083"/>
                <a:ext cx="2852" cy="13504"/>
              </a:xfrm>
              <a:custGeom>
                <a:avLst/>
                <a:gdLst>
                  <a:gd name="connsiteX0" fmla="*/ 0 w 2852"/>
                  <a:gd name="connsiteY0" fmla="*/ 0 h 13504"/>
                  <a:gd name="connsiteX1" fmla="*/ 2853 w 2852"/>
                  <a:gd name="connsiteY1" fmla="*/ 0 h 13504"/>
                  <a:gd name="connsiteX2" fmla="*/ 2853 w 2852"/>
                  <a:gd name="connsiteY2" fmla="*/ 13504 h 13504"/>
                  <a:gd name="connsiteX3" fmla="*/ 0 w 2852"/>
                  <a:gd name="connsiteY3" fmla="*/ 13504 h 1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2" h="13504">
                    <a:moveTo>
                      <a:pt x="0" y="0"/>
                    </a:moveTo>
                    <a:lnTo>
                      <a:pt x="2853" y="0"/>
                    </a:lnTo>
                    <a:lnTo>
                      <a:pt x="2853" y="13504"/>
                    </a:lnTo>
                    <a:lnTo>
                      <a:pt x="0" y="13504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27" name="dasdasda">
                <a:extLst>
                  <a:ext uri="{FF2B5EF4-FFF2-40B4-BE49-F238E27FC236}">
                    <a16:creationId xmlns:a16="http://schemas.microsoft.com/office/drawing/2014/main" id="{A792D7EF-802E-4E7E-9380-D2786B33859D}"/>
                  </a:ext>
                </a:extLst>
              </p:cNvPr>
              <p:cNvGrpSpPr/>
              <p:nvPr/>
            </p:nvGrpSpPr>
            <p:grpSpPr>
              <a:xfrm>
                <a:off x="10145358" y="804519"/>
                <a:ext cx="7702" cy="7988"/>
                <a:chOff x="10145358" y="804519"/>
                <a:chExt cx="7702" cy="7988"/>
              </a:xfrm>
              <a:solidFill>
                <a:srgbClr val="EBEBEB"/>
              </a:solidFill>
            </p:grpSpPr>
            <p:sp>
              <p:nvSpPr>
                <p:cNvPr id="334" name="Frihåndsform: figur 333">
                  <a:extLst>
                    <a:ext uri="{FF2B5EF4-FFF2-40B4-BE49-F238E27FC236}">
                      <a16:creationId xmlns:a16="http://schemas.microsoft.com/office/drawing/2014/main" id="{B60AC448-50D7-435A-B62F-F36E912CAC63}"/>
                    </a:ext>
                  </a:extLst>
                </p:cNvPr>
                <p:cNvSpPr/>
                <p:nvPr/>
              </p:nvSpPr>
              <p:spPr>
                <a:xfrm>
                  <a:off x="10145358" y="804519"/>
                  <a:ext cx="4184" cy="4184"/>
                </a:xfrm>
                <a:custGeom>
                  <a:avLst/>
                  <a:gdLst>
                    <a:gd name="connsiteX0" fmla="*/ 2092 w 4184"/>
                    <a:gd name="connsiteY0" fmla="*/ 4184 h 4184"/>
                    <a:gd name="connsiteX1" fmla="*/ 0 w 4184"/>
                    <a:gd name="connsiteY1" fmla="*/ 2092 h 4184"/>
                    <a:gd name="connsiteX2" fmla="*/ 2092 w 4184"/>
                    <a:gd name="connsiteY2" fmla="*/ 0 h 4184"/>
                    <a:gd name="connsiteX3" fmla="*/ 4184 w 4184"/>
                    <a:gd name="connsiteY3" fmla="*/ 2092 h 4184"/>
                    <a:gd name="connsiteX4" fmla="*/ 2092 w 4184"/>
                    <a:gd name="connsiteY4" fmla="*/ 4184 h 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4" h="4184">
                      <a:moveTo>
                        <a:pt x="2092" y="4184"/>
                      </a:moveTo>
                      <a:cubicBezTo>
                        <a:pt x="951" y="4184"/>
                        <a:pt x="0" y="3233"/>
                        <a:pt x="0" y="2092"/>
                      </a:cubicBezTo>
                      <a:cubicBezTo>
                        <a:pt x="0" y="856"/>
                        <a:pt x="951" y="0"/>
                        <a:pt x="2092" y="0"/>
                      </a:cubicBezTo>
                      <a:cubicBezTo>
                        <a:pt x="3233" y="0"/>
                        <a:pt x="4184" y="951"/>
                        <a:pt x="4184" y="2092"/>
                      </a:cubicBezTo>
                      <a:cubicBezTo>
                        <a:pt x="4184" y="3233"/>
                        <a:pt x="3233" y="4184"/>
                        <a:pt x="2092" y="418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35" name="Frihåndsform: figur 334">
                  <a:extLst>
                    <a:ext uri="{FF2B5EF4-FFF2-40B4-BE49-F238E27FC236}">
                      <a16:creationId xmlns:a16="http://schemas.microsoft.com/office/drawing/2014/main" id="{B195B940-5D2F-40D7-8B96-5E37044BA1D3}"/>
                    </a:ext>
                  </a:extLst>
                </p:cNvPr>
                <p:cNvSpPr/>
                <p:nvPr/>
              </p:nvSpPr>
              <p:spPr>
                <a:xfrm>
                  <a:off x="10148782" y="808132"/>
                  <a:ext cx="4279" cy="4374"/>
                </a:xfrm>
                <a:custGeom>
                  <a:avLst/>
                  <a:gdLst>
                    <a:gd name="connsiteX0" fmla="*/ 4279 w 4279"/>
                    <a:gd name="connsiteY0" fmla="*/ 1522 h 4374"/>
                    <a:gd name="connsiteX1" fmla="*/ 1426 w 4279"/>
                    <a:gd name="connsiteY1" fmla="*/ 4374 h 4374"/>
                    <a:gd name="connsiteX2" fmla="*/ 0 w 4279"/>
                    <a:gd name="connsiteY2" fmla="*/ 1331 h 4374"/>
                    <a:gd name="connsiteX3" fmla="*/ 1426 w 4279"/>
                    <a:gd name="connsiteY3" fmla="*/ 0 h 4374"/>
                    <a:gd name="connsiteX4" fmla="*/ 4279 w 4279"/>
                    <a:gd name="connsiteY4" fmla="*/ 1522 h 4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9" h="4374">
                      <a:moveTo>
                        <a:pt x="4279" y="1522"/>
                      </a:moveTo>
                      <a:lnTo>
                        <a:pt x="1426" y="4374"/>
                      </a:lnTo>
                      <a:lnTo>
                        <a:pt x="0" y="1331"/>
                      </a:lnTo>
                      <a:cubicBezTo>
                        <a:pt x="571" y="951"/>
                        <a:pt x="1046" y="571"/>
                        <a:pt x="1426" y="0"/>
                      </a:cubicBezTo>
                      <a:lnTo>
                        <a:pt x="4279" y="1522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28" name="Frihåndsform: figur 327">
                <a:extLst>
                  <a:ext uri="{FF2B5EF4-FFF2-40B4-BE49-F238E27FC236}">
                    <a16:creationId xmlns:a16="http://schemas.microsoft.com/office/drawing/2014/main" id="{D8CDF4EB-2C12-4C92-8022-8856AE029485}"/>
                  </a:ext>
                </a:extLst>
              </p:cNvPr>
              <p:cNvSpPr/>
              <p:nvPr/>
            </p:nvSpPr>
            <p:spPr>
              <a:xfrm>
                <a:off x="10210500" y="1048537"/>
                <a:ext cx="3423" cy="13598"/>
              </a:xfrm>
              <a:custGeom>
                <a:avLst/>
                <a:gdLst>
                  <a:gd name="connsiteX0" fmla="*/ 0 w 3423"/>
                  <a:gd name="connsiteY0" fmla="*/ 95 h 13598"/>
                  <a:gd name="connsiteX1" fmla="*/ 571 w 3423"/>
                  <a:gd name="connsiteY1" fmla="*/ 13599 h 13598"/>
                  <a:gd name="connsiteX2" fmla="*/ 3423 w 3423"/>
                  <a:gd name="connsiteY2" fmla="*/ 13409 h 13598"/>
                  <a:gd name="connsiteX3" fmla="*/ 2853 w 3423"/>
                  <a:gd name="connsiteY3" fmla="*/ 0 h 1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3" h="13598">
                    <a:moveTo>
                      <a:pt x="0" y="95"/>
                    </a:moveTo>
                    <a:lnTo>
                      <a:pt x="571" y="13599"/>
                    </a:lnTo>
                    <a:lnTo>
                      <a:pt x="3423" y="13409"/>
                    </a:lnTo>
                    <a:lnTo>
                      <a:pt x="285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329" name="dasdasda">
                <a:extLst>
                  <a:ext uri="{FF2B5EF4-FFF2-40B4-BE49-F238E27FC236}">
                    <a16:creationId xmlns:a16="http://schemas.microsoft.com/office/drawing/2014/main" id="{6F2E046A-C1EB-4E8F-8251-10F1E9B2B313}"/>
                  </a:ext>
                </a:extLst>
              </p:cNvPr>
              <p:cNvGrpSpPr/>
              <p:nvPr/>
            </p:nvGrpSpPr>
            <p:grpSpPr>
              <a:xfrm>
                <a:off x="10193477" y="1008787"/>
                <a:ext cx="1023730" cy="87298"/>
                <a:chOff x="10193477" y="1008787"/>
                <a:chExt cx="1023730" cy="87298"/>
              </a:xfrm>
            </p:grpSpPr>
            <p:sp>
              <p:nvSpPr>
                <p:cNvPr id="331" name="Frihåndsform: figur 330">
                  <a:extLst>
                    <a:ext uri="{FF2B5EF4-FFF2-40B4-BE49-F238E27FC236}">
                      <a16:creationId xmlns:a16="http://schemas.microsoft.com/office/drawing/2014/main" id="{FDC7ADA7-D3F9-4C42-9EC5-3563625936E6}"/>
                    </a:ext>
                  </a:extLst>
                </p:cNvPr>
                <p:cNvSpPr/>
                <p:nvPr/>
              </p:nvSpPr>
              <p:spPr>
                <a:xfrm>
                  <a:off x="10193477" y="1029233"/>
                  <a:ext cx="3043" cy="3138"/>
                </a:xfrm>
                <a:custGeom>
                  <a:avLst/>
                  <a:gdLst>
                    <a:gd name="connsiteX0" fmla="*/ 0 w 3043"/>
                    <a:gd name="connsiteY0" fmla="*/ 2948 h 3138"/>
                    <a:gd name="connsiteX1" fmla="*/ 1046 w 3043"/>
                    <a:gd name="connsiteY1" fmla="*/ 0 h 3138"/>
                    <a:gd name="connsiteX2" fmla="*/ 3043 w 3043"/>
                    <a:gd name="connsiteY2" fmla="*/ 3138 h 3138"/>
                    <a:gd name="connsiteX3" fmla="*/ 0 w 3043"/>
                    <a:gd name="connsiteY3" fmla="*/ 2948 h 3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3" h="3138">
                      <a:moveTo>
                        <a:pt x="0" y="2948"/>
                      </a:moveTo>
                      <a:cubicBezTo>
                        <a:pt x="475" y="1997"/>
                        <a:pt x="856" y="1046"/>
                        <a:pt x="1046" y="0"/>
                      </a:cubicBezTo>
                      <a:cubicBezTo>
                        <a:pt x="1522" y="1141"/>
                        <a:pt x="2187" y="2282"/>
                        <a:pt x="3043" y="3138"/>
                      </a:cubicBezTo>
                      <a:cubicBezTo>
                        <a:pt x="2092" y="3138"/>
                        <a:pt x="1046" y="3043"/>
                        <a:pt x="0" y="294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32" name="Frihåndsform: figur 331">
                  <a:extLst>
                    <a:ext uri="{FF2B5EF4-FFF2-40B4-BE49-F238E27FC236}">
                      <a16:creationId xmlns:a16="http://schemas.microsoft.com/office/drawing/2014/main" id="{F8207ED8-DEF3-4D74-ABD8-2583AE18D3A2}"/>
                    </a:ext>
                  </a:extLst>
                </p:cNvPr>
                <p:cNvSpPr/>
                <p:nvPr/>
              </p:nvSpPr>
              <p:spPr>
                <a:xfrm>
                  <a:off x="10212306" y="1029233"/>
                  <a:ext cx="3233" cy="3233"/>
                </a:xfrm>
                <a:custGeom>
                  <a:avLst/>
                  <a:gdLst>
                    <a:gd name="connsiteX0" fmla="*/ 0 w 3233"/>
                    <a:gd name="connsiteY0" fmla="*/ 3233 h 3233"/>
                    <a:gd name="connsiteX1" fmla="*/ 2092 w 3233"/>
                    <a:gd name="connsiteY1" fmla="*/ 0 h 3233"/>
                    <a:gd name="connsiteX2" fmla="*/ 3233 w 3233"/>
                    <a:gd name="connsiteY2" fmla="*/ 3043 h 3233"/>
                    <a:gd name="connsiteX3" fmla="*/ 0 w 3233"/>
                    <a:gd name="connsiteY3" fmla="*/ 3233 h 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3" h="3233">
                      <a:moveTo>
                        <a:pt x="0" y="3233"/>
                      </a:moveTo>
                      <a:cubicBezTo>
                        <a:pt x="856" y="2282"/>
                        <a:pt x="1617" y="1236"/>
                        <a:pt x="2092" y="0"/>
                      </a:cubicBezTo>
                      <a:cubicBezTo>
                        <a:pt x="2282" y="1046"/>
                        <a:pt x="2663" y="2092"/>
                        <a:pt x="3233" y="3043"/>
                      </a:cubicBezTo>
                      <a:cubicBezTo>
                        <a:pt x="2187" y="3138"/>
                        <a:pt x="1141" y="3233"/>
                        <a:pt x="0" y="323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333" name="Frihåndsform: figur 332">
                  <a:extLst>
                    <a:ext uri="{FF2B5EF4-FFF2-40B4-BE49-F238E27FC236}">
                      <a16:creationId xmlns:a16="http://schemas.microsoft.com/office/drawing/2014/main" id="{E998C9E6-DD0B-4CDB-AA83-69BBE39DE1D8}"/>
                    </a:ext>
                  </a:extLst>
                </p:cNvPr>
                <p:cNvSpPr/>
                <p:nvPr/>
              </p:nvSpPr>
              <p:spPr>
                <a:xfrm>
                  <a:off x="10481906" y="1008787"/>
                  <a:ext cx="735301" cy="87298"/>
                </a:xfrm>
                <a:custGeom>
                  <a:avLst/>
                  <a:gdLst>
                    <a:gd name="connsiteX0" fmla="*/ 701625 w 735301"/>
                    <a:gd name="connsiteY0" fmla="*/ 42128 h 87298"/>
                    <a:gd name="connsiteX1" fmla="*/ 714082 w 735301"/>
                    <a:gd name="connsiteY1" fmla="*/ 30241 h 87298"/>
                    <a:gd name="connsiteX2" fmla="*/ 724923 w 735301"/>
                    <a:gd name="connsiteY2" fmla="*/ 42128 h 87298"/>
                    <a:gd name="connsiteX3" fmla="*/ 701625 w 735301"/>
                    <a:gd name="connsiteY3" fmla="*/ 42128 h 87298"/>
                    <a:gd name="connsiteX4" fmla="*/ 716650 w 735301"/>
                    <a:gd name="connsiteY4" fmla="*/ 70942 h 87298"/>
                    <a:gd name="connsiteX5" fmla="*/ 733387 w 735301"/>
                    <a:gd name="connsiteY5" fmla="*/ 65807 h 87298"/>
                    <a:gd name="connsiteX6" fmla="*/ 733387 w 735301"/>
                    <a:gd name="connsiteY6" fmla="*/ 56488 h 87298"/>
                    <a:gd name="connsiteX7" fmla="*/ 717506 w 735301"/>
                    <a:gd name="connsiteY7" fmla="*/ 62384 h 87298"/>
                    <a:gd name="connsiteX8" fmla="*/ 701530 w 735301"/>
                    <a:gd name="connsiteY8" fmla="*/ 50306 h 87298"/>
                    <a:gd name="connsiteX9" fmla="*/ 735194 w 735301"/>
                    <a:gd name="connsiteY9" fmla="*/ 50306 h 87298"/>
                    <a:gd name="connsiteX10" fmla="*/ 713892 w 735301"/>
                    <a:gd name="connsiteY10" fmla="*/ 21777 h 87298"/>
                    <a:gd name="connsiteX11" fmla="*/ 691354 w 735301"/>
                    <a:gd name="connsiteY11" fmla="*/ 46502 h 87298"/>
                    <a:gd name="connsiteX12" fmla="*/ 716650 w 735301"/>
                    <a:gd name="connsiteY12" fmla="*/ 70942 h 87298"/>
                    <a:gd name="connsiteX13" fmla="*/ 659402 w 735301"/>
                    <a:gd name="connsiteY13" fmla="*/ 70086 h 87298"/>
                    <a:gd name="connsiteX14" fmla="*/ 670338 w 735301"/>
                    <a:gd name="connsiteY14" fmla="*/ 70086 h 87298"/>
                    <a:gd name="connsiteX15" fmla="*/ 688121 w 735301"/>
                    <a:gd name="connsiteY15" fmla="*/ 22348 h 87298"/>
                    <a:gd name="connsiteX16" fmla="*/ 677946 w 735301"/>
                    <a:gd name="connsiteY16" fmla="*/ 22348 h 87298"/>
                    <a:gd name="connsiteX17" fmla="*/ 665298 w 735301"/>
                    <a:gd name="connsiteY17" fmla="*/ 60196 h 87298"/>
                    <a:gd name="connsiteX18" fmla="*/ 653411 w 735301"/>
                    <a:gd name="connsiteY18" fmla="*/ 22348 h 87298"/>
                    <a:gd name="connsiteX19" fmla="*/ 642665 w 735301"/>
                    <a:gd name="connsiteY19" fmla="*/ 22348 h 87298"/>
                    <a:gd name="connsiteX20" fmla="*/ 659402 w 735301"/>
                    <a:gd name="connsiteY20" fmla="*/ 70086 h 87298"/>
                    <a:gd name="connsiteX21" fmla="*/ 604531 w 735301"/>
                    <a:gd name="connsiteY21" fmla="*/ 42128 h 87298"/>
                    <a:gd name="connsiteX22" fmla="*/ 616988 w 735301"/>
                    <a:gd name="connsiteY22" fmla="*/ 30241 h 87298"/>
                    <a:gd name="connsiteX23" fmla="*/ 627830 w 735301"/>
                    <a:gd name="connsiteY23" fmla="*/ 42128 h 87298"/>
                    <a:gd name="connsiteX24" fmla="*/ 604531 w 735301"/>
                    <a:gd name="connsiteY24" fmla="*/ 42128 h 87298"/>
                    <a:gd name="connsiteX25" fmla="*/ 619556 w 735301"/>
                    <a:gd name="connsiteY25" fmla="*/ 70942 h 87298"/>
                    <a:gd name="connsiteX26" fmla="*/ 636293 w 735301"/>
                    <a:gd name="connsiteY26" fmla="*/ 65807 h 87298"/>
                    <a:gd name="connsiteX27" fmla="*/ 636293 w 735301"/>
                    <a:gd name="connsiteY27" fmla="*/ 56488 h 87298"/>
                    <a:gd name="connsiteX28" fmla="*/ 620412 w 735301"/>
                    <a:gd name="connsiteY28" fmla="*/ 62384 h 87298"/>
                    <a:gd name="connsiteX29" fmla="*/ 604436 w 735301"/>
                    <a:gd name="connsiteY29" fmla="*/ 50306 h 87298"/>
                    <a:gd name="connsiteX30" fmla="*/ 638100 w 735301"/>
                    <a:gd name="connsiteY30" fmla="*/ 50306 h 87298"/>
                    <a:gd name="connsiteX31" fmla="*/ 616798 w 735301"/>
                    <a:gd name="connsiteY31" fmla="*/ 21777 h 87298"/>
                    <a:gd name="connsiteX32" fmla="*/ 594260 w 735301"/>
                    <a:gd name="connsiteY32" fmla="*/ 46502 h 87298"/>
                    <a:gd name="connsiteX33" fmla="*/ 619556 w 735301"/>
                    <a:gd name="connsiteY33" fmla="*/ 70942 h 87298"/>
                    <a:gd name="connsiteX34" fmla="*/ 582278 w 735301"/>
                    <a:gd name="connsiteY34" fmla="*/ 59340 h 87298"/>
                    <a:gd name="connsiteX35" fmla="*/ 582278 w 735301"/>
                    <a:gd name="connsiteY35" fmla="*/ 6657 h 87298"/>
                    <a:gd name="connsiteX36" fmla="*/ 572388 w 735301"/>
                    <a:gd name="connsiteY36" fmla="*/ 6657 h 87298"/>
                    <a:gd name="connsiteX37" fmla="*/ 572388 w 735301"/>
                    <a:gd name="connsiteY37" fmla="*/ 60101 h 87298"/>
                    <a:gd name="connsiteX38" fmla="*/ 582183 w 735301"/>
                    <a:gd name="connsiteY38" fmla="*/ 70942 h 87298"/>
                    <a:gd name="connsiteX39" fmla="*/ 587223 w 735301"/>
                    <a:gd name="connsiteY39" fmla="*/ 69706 h 87298"/>
                    <a:gd name="connsiteX40" fmla="*/ 587223 w 735301"/>
                    <a:gd name="connsiteY40" fmla="*/ 62288 h 87298"/>
                    <a:gd name="connsiteX41" fmla="*/ 585131 w 735301"/>
                    <a:gd name="connsiteY41" fmla="*/ 62669 h 87298"/>
                    <a:gd name="connsiteX42" fmla="*/ 582278 w 735301"/>
                    <a:gd name="connsiteY42" fmla="*/ 59340 h 87298"/>
                    <a:gd name="connsiteX43" fmla="*/ 520941 w 735301"/>
                    <a:gd name="connsiteY43" fmla="*/ 8464 h 87298"/>
                    <a:gd name="connsiteX44" fmla="*/ 524840 w 735301"/>
                    <a:gd name="connsiteY44" fmla="*/ 4660 h 87298"/>
                    <a:gd name="connsiteX45" fmla="*/ 528548 w 735301"/>
                    <a:gd name="connsiteY45" fmla="*/ 8464 h 87298"/>
                    <a:gd name="connsiteX46" fmla="*/ 524840 w 735301"/>
                    <a:gd name="connsiteY46" fmla="*/ 12363 h 87298"/>
                    <a:gd name="connsiteX47" fmla="*/ 520941 w 735301"/>
                    <a:gd name="connsiteY47" fmla="*/ 8464 h 87298"/>
                    <a:gd name="connsiteX48" fmla="*/ 516186 w 735301"/>
                    <a:gd name="connsiteY48" fmla="*/ 8559 h 87298"/>
                    <a:gd name="connsiteX49" fmla="*/ 524745 w 735301"/>
                    <a:gd name="connsiteY49" fmla="*/ 17117 h 87298"/>
                    <a:gd name="connsiteX50" fmla="*/ 533303 w 735301"/>
                    <a:gd name="connsiteY50" fmla="*/ 8559 h 87298"/>
                    <a:gd name="connsiteX51" fmla="*/ 524745 w 735301"/>
                    <a:gd name="connsiteY51" fmla="*/ 0 h 87298"/>
                    <a:gd name="connsiteX52" fmla="*/ 516186 w 735301"/>
                    <a:gd name="connsiteY52" fmla="*/ 8559 h 87298"/>
                    <a:gd name="connsiteX53" fmla="*/ 504964 w 735301"/>
                    <a:gd name="connsiteY53" fmla="*/ 56963 h 87298"/>
                    <a:gd name="connsiteX54" fmla="*/ 520180 w 735301"/>
                    <a:gd name="connsiteY54" fmla="*/ 70942 h 87298"/>
                    <a:gd name="connsiteX55" fmla="*/ 534825 w 735301"/>
                    <a:gd name="connsiteY55" fmla="*/ 64856 h 87298"/>
                    <a:gd name="connsiteX56" fmla="*/ 542147 w 735301"/>
                    <a:gd name="connsiteY56" fmla="*/ 70847 h 87298"/>
                    <a:gd name="connsiteX57" fmla="*/ 547187 w 735301"/>
                    <a:gd name="connsiteY57" fmla="*/ 69231 h 87298"/>
                    <a:gd name="connsiteX58" fmla="*/ 547187 w 735301"/>
                    <a:gd name="connsiteY58" fmla="*/ 62574 h 87298"/>
                    <a:gd name="connsiteX59" fmla="*/ 545951 w 735301"/>
                    <a:gd name="connsiteY59" fmla="*/ 62859 h 87298"/>
                    <a:gd name="connsiteX60" fmla="*/ 543574 w 735301"/>
                    <a:gd name="connsiteY60" fmla="*/ 60291 h 87298"/>
                    <a:gd name="connsiteX61" fmla="*/ 543574 w 735301"/>
                    <a:gd name="connsiteY61" fmla="*/ 39846 h 87298"/>
                    <a:gd name="connsiteX62" fmla="*/ 523889 w 735301"/>
                    <a:gd name="connsiteY62" fmla="*/ 21682 h 87298"/>
                    <a:gd name="connsiteX63" fmla="*/ 509054 w 735301"/>
                    <a:gd name="connsiteY63" fmla="*/ 25581 h 87298"/>
                    <a:gd name="connsiteX64" fmla="*/ 509054 w 735301"/>
                    <a:gd name="connsiteY64" fmla="*/ 34996 h 87298"/>
                    <a:gd name="connsiteX65" fmla="*/ 522652 w 735301"/>
                    <a:gd name="connsiteY65" fmla="*/ 30336 h 87298"/>
                    <a:gd name="connsiteX66" fmla="*/ 533589 w 735301"/>
                    <a:gd name="connsiteY66" fmla="*/ 39465 h 87298"/>
                    <a:gd name="connsiteX67" fmla="*/ 504964 w 735301"/>
                    <a:gd name="connsiteY67" fmla="*/ 56963 h 87298"/>
                    <a:gd name="connsiteX68" fmla="*/ 515045 w 735301"/>
                    <a:gd name="connsiteY68" fmla="*/ 56012 h 87298"/>
                    <a:gd name="connsiteX69" fmla="*/ 533779 w 735301"/>
                    <a:gd name="connsiteY69" fmla="*/ 47168 h 87298"/>
                    <a:gd name="connsiteX70" fmla="*/ 533779 w 735301"/>
                    <a:gd name="connsiteY70" fmla="*/ 57534 h 87298"/>
                    <a:gd name="connsiteX71" fmla="*/ 522462 w 735301"/>
                    <a:gd name="connsiteY71" fmla="*/ 62574 h 87298"/>
                    <a:gd name="connsiteX72" fmla="*/ 515045 w 735301"/>
                    <a:gd name="connsiteY72" fmla="*/ 56012 h 87298"/>
                    <a:gd name="connsiteX73" fmla="*/ 445814 w 735301"/>
                    <a:gd name="connsiteY73" fmla="*/ 46312 h 87298"/>
                    <a:gd name="connsiteX74" fmla="*/ 459508 w 735301"/>
                    <a:gd name="connsiteY74" fmla="*/ 30241 h 87298"/>
                    <a:gd name="connsiteX75" fmla="*/ 469683 w 735301"/>
                    <a:gd name="connsiteY75" fmla="*/ 34330 h 87298"/>
                    <a:gd name="connsiteX76" fmla="*/ 469683 w 735301"/>
                    <a:gd name="connsiteY76" fmla="*/ 58104 h 87298"/>
                    <a:gd name="connsiteX77" fmla="*/ 459223 w 735301"/>
                    <a:gd name="connsiteY77" fmla="*/ 62288 h 87298"/>
                    <a:gd name="connsiteX78" fmla="*/ 445814 w 735301"/>
                    <a:gd name="connsiteY78" fmla="*/ 46312 h 87298"/>
                    <a:gd name="connsiteX79" fmla="*/ 470730 w 735301"/>
                    <a:gd name="connsiteY79" fmla="*/ 66092 h 87298"/>
                    <a:gd name="connsiteX80" fmla="*/ 471205 w 735301"/>
                    <a:gd name="connsiteY80" fmla="*/ 70181 h 87298"/>
                    <a:gd name="connsiteX81" fmla="*/ 479574 w 735301"/>
                    <a:gd name="connsiteY81" fmla="*/ 70181 h 87298"/>
                    <a:gd name="connsiteX82" fmla="*/ 479574 w 735301"/>
                    <a:gd name="connsiteY82" fmla="*/ 6657 h 87298"/>
                    <a:gd name="connsiteX83" fmla="*/ 469683 w 735301"/>
                    <a:gd name="connsiteY83" fmla="*/ 6657 h 87298"/>
                    <a:gd name="connsiteX84" fmla="*/ 469683 w 735301"/>
                    <a:gd name="connsiteY84" fmla="*/ 25581 h 87298"/>
                    <a:gd name="connsiteX85" fmla="*/ 457796 w 735301"/>
                    <a:gd name="connsiteY85" fmla="*/ 21682 h 87298"/>
                    <a:gd name="connsiteX86" fmla="*/ 435639 w 735301"/>
                    <a:gd name="connsiteY86" fmla="*/ 46312 h 87298"/>
                    <a:gd name="connsiteX87" fmla="*/ 457796 w 735301"/>
                    <a:gd name="connsiteY87" fmla="*/ 70847 h 87298"/>
                    <a:gd name="connsiteX88" fmla="*/ 470730 w 735301"/>
                    <a:gd name="connsiteY88" fmla="*/ 66092 h 87298"/>
                    <a:gd name="connsiteX89" fmla="*/ 394937 w 735301"/>
                    <a:gd name="connsiteY89" fmla="*/ 42128 h 87298"/>
                    <a:gd name="connsiteX90" fmla="*/ 407395 w 735301"/>
                    <a:gd name="connsiteY90" fmla="*/ 30241 h 87298"/>
                    <a:gd name="connsiteX91" fmla="*/ 418236 w 735301"/>
                    <a:gd name="connsiteY91" fmla="*/ 42128 h 87298"/>
                    <a:gd name="connsiteX92" fmla="*/ 394937 w 735301"/>
                    <a:gd name="connsiteY92" fmla="*/ 42128 h 87298"/>
                    <a:gd name="connsiteX93" fmla="*/ 409868 w 735301"/>
                    <a:gd name="connsiteY93" fmla="*/ 70942 h 87298"/>
                    <a:gd name="connsiteX94" fmla="*/ 426605 w 735301"/>
                    <a:gd name="connsiteY94" fmla="*/ 65807 h 87298"/>
                    <a:gd name="connsiteX95" fmla="*/ 426605 w 735301"/>
                    <a:gd name="connsiteY95" fmla="*/ 56488 h 87298"/>
                    <a:gd name="connsiteX96" fmla="*/ 410723 w 735301"/>
                    <a:gd name="connsiteY96" fmla="*/ 62384 h 87298"/>
                    <a:gd name="connsiteX97" fmla="*/ 394747 w 735301"/>
                    <a:gd name="connsiteY97" fmla="*/ 50306 h 87298"/>
                    <a:gd name="connsiteX98" fmla="*/ 428411 w 735301"/>
                    <a:gd name="connsiteY98" fmla="*/ 50306 h 87298"/>
                    <a:gd name="connsiteX99" fmla="*/ 407110 w 735301"/>
                    <a:gd name="connsiteY99" fmla="*/ 21777 h 87298"/>
                    <a:gd name="connsiteX100" fmla="*/ 384572 w 735301"/>
                    <a:gd name="connsiteY100" fmla="*/ 46502 h 87298"/>
                    <a:gd name="connsiteX101" fmla="*/ 409868 w 735301"/>
                    <a:gd name="connsiteY101" fmla="*/ 70942 h 87298"/>
                    <a:gd name="connsiteX102" fmla="*/ 349576 w 735301"/>
                    <a:gd name="connsiteY102" fmla="*/ 26057 h 87298"/>
                    <a:gd name="connsiteX103" fmla="*/ 349576 w 735301"/>
                    <a:gd name="connsiteY103" fmla="*/ 31002 h 87298"/>
                    <a:gd name="connsiteX104" fmla="*/ 356043 w 735301"/>
                    <a:gd name="connsiteY104" fmla="*/ 31002 h 87298"/>
                    <a:gd name="connsiteX105" fmla="*/ 356043 w 735301"/>
                    <a:gd name="connsiteY105" fmla="*/ 55061 h 87298"/>
                    <a:gd name="connsiteX106" fmla="*/ 371448 w 735301"/>
                    <a:gd name="connsiteY106" fmla="*/ 70942 h 87298"/>
                    <a:gd name="connsiteX107" fmla="*/ 380387 w 735301"/>
                    <a:gd name="connsiteY107" fmla="*/ 68565 h 87298"/>
                    <a:gd name="connsiteX108" fmla="*/ 380387 w 735301"/>
                    <a:gd name="connsiteY108" fmla="*/ 60862 h 87298"/>
                    <a:gd name="connsiteX109" fmla="*/ 373731 w 735301"/>
                    <a:gd name="connsiteY109" fmla="*/ 62098 h 87298"/>
                    <a:gd name="connsiteX110" fmla="*/ 365838 w 735301"/>
                    <a:gd name="connsiteY110" fmla="*/ 54300 h 87298"/>
                    <a:gd name="connsiteX111" fmla="*/ 365838 w 735301"/>
                    <a:gd name="connsiteY111" fmla="*/ 31002 h 87298"/>
                    <a:gd name="connsiteX112" fmla="*/ 378676 w 735301"/>
                    <a:gd name="connsiteY112" fmla="*/ 31002 h 87298"/>
                    <a:gd name="connsiteX113" fmla="*/ 378676 w 735301"/>
                    <a:gd name="connsiteY113" fmla="*/ 22348 h 87298"/>
                    <a:gd name="connsiteX114" fmla="*/ 365838 w 735301"/>
                    <a:gd name="connsiteY114" fmla="*/ 22348 h 87298"/>
                    <a:gd name="connsiteX115" fmla="*/ 365838 w 735301"/>
                    <a:gd name="connsiteY115" fmla="*/ 13599 h 87298"/>
                    <a:gd name="connsiteX116" fmla="*/ 360322 w 735301"/>
                    <a:gd name="connsiteY116" fmla="*/ 13599 h 87298"/>
                    <a:gd name="connsiteX117" fmla="*/ 360132 w 735301"/>
                    <a:gd name="connsiteY117" fmla="*/ 14265 h 87298"/>
                    <a:gd name="connsiteX118" fmla="*/ 349576 w 735301"/>
                    <a:gd name="connsiteY118" fmla="*/ 26057 h 87298"/>
                    <a:gd name="connsiteX119" fmla="*/ 328084 w 735301"/>
                    <a:gd name="connsiteY119" fmla="*/ 21682 h 87298"/>
                    <a:gd name="connsiteX120" fmla="*/ 341778 w 735301"/>
                    <a:gd name="connsiteY120" fmla="*/ 24440 h 87298"/>
                    <a:gd name="connsiteX121" fmla="*/ 341683 w 735301"/>
                    <a:gd name="connsiteY121" fmla="*/ 33950 h 87298"/>
                    <a:gd name="connsiteX122" fmla="*/ 328655 w 735301"/>
                    <a:gd name="connsiteY122" fmla="*/ 30336 h 87298"/>
                    <a:gd name="connsiteX123" fmla="*/ 320572 w 735301"/>
                    <a:gd name="connsiteY123" fmla="*/ 34901 h 87298"/>
                    <a:gd name="connsiteX124" fmla="*/ 329511 w 735301"/>
                    <a:gd name="connsiteY124" fmla="*/ 41177 h 87298"/>
                    <a:gd name="connsiteX125" fmla="*/ 345107 w 735301"/>
                    <a:gd name="connsiteY125" fmla="*/ 56297 h 87298"/>
                    <a:gd name="connsiteX126" fmla="*/ 325897 w 735301"/>
                    <a:gd name="connsiteY126" fmla="*/ 70942 h 87298"/>
                    <a:gd name="connsiteX127" fmla="*/ 310111 w 735301"/>
                    <a:gd name="connsiteY127" fmla="*/ 67804 h 87298"/>
                    <a:gd name="connsiteX128" fmla="*/ 310111 w 735301"/>
                    <a:gd name="connsiteY128" fmla="*/ 57534 h 87298"/>
                    <a:gd name="connsiteX129" fmla="*/ 325517 w 735301"/>
                    <a:gd name="connsiteY129" fmla="*/ 62384 h 87298"/>
                    <a:gd name="connsiteX130" fmla="*/ 334931 w 735301"/>
                    <a:gd name="connsiteY130" fmla="*/ 57058 h 87298"/>
                    <a:gd name="connsiteX131" fmla="*/ 323995 w 735301"/>
                    <a:gd name="connsiteY131" fmla="*/ 49926 h 87298"/>
                    <a:gd name="connsiteX132" fmla="*/ 310586 w 735301"/>
                    <a:gd name="connsiteY132" fmla="*/ 35852 h 87298"/>
                    <a:gd name="connsiteX133" fmla="*/ 328084 w 735301"/>
                    <a:gd name="connsiteY133" fmla="*/ 21682 h 87298"/>
                    <a:gd name="connsiteX134" fmla="*/ 256191 w 735301"/>
                    <a:gd name="connsiteY134" fmla="*/ 26057 h 87298"/>
                    <a:gd name="connsiteX135" fmla="*/ 256191 w 735301"/>
                    <a:gd name="connsiteY135" fmla="*/ 31002 h 87298"/>
                    <a:gd name="connsiteX136" fmla="*/ 262658 w 735301"/>
                    <a:gd name="connsiteY136" fmla="*/ 31002 h 87298"/>
                    <a:gd name="connsiteX137" fmla="*/ 262658 w 735301"/>
                    <a:gd name="connsiteY137" fmla="*/ 55061 h 87298"/>
                    <a:gd name="connsiteX138" fmla="*/ 278063 w 735301"/>
                    <a:gd name="connsiteY138" fmla="*/ 70942 h 87298"/>
                    <a:gd name="connsiteX139" fmla="*/ 287002 w 735301"/>
                    <a:gd name="connsiteY139" fmla="*/ 68565 h 87298"/>
                    <a:gd name="connsiteX140" fmla="*/ 287002 w 735301"/>
                    <a:gd name="connsiteY140" fmla="*/ 60862 h 87298"/>
                    <a:gd name="connsiteX141" fmla="*/ 280346 w 735301"/>
                    <a:gd name="connsiteY141" fmla="*/ 62098 h 87298"/>
                    <a:gd name="connsiteX142" fmla="*/ 272453 w 735301"/>
                    <a:gd name="connsiteY142" fmla="*/ 54300 h 87298"/>
                    <a:gd name="connsiteX143" fmla="*/ 272453 w 735301"/>
                    <a:gd name="connsiteY143" fmla="*/ 31002 h 87298"/>
                    <a:gd name="connsiteX144" fmla="*/ 285291 w 735301"/>
                    <a:gd name="connsiteY144" fmla="*/ 31002 h 87298"/>
                    <a:gd name="connsiteX145" fmla="*/ 285291 w 735301"/>
                    <a:gd name="connsiteY145" fmla="*/ 22348 h 87298"/>
                    <a:gd name="connsiteX146" fmla="*/ 272453 w 735301"/>
                    <a:gd name="connsiteY146" fmla="*/ 22348 h 87298"/>
                    <a:gd name="connsiteX147" fmla="*/ 272453 w 735301"/>
                    <a:gd name="connsiteY147" fmla="*/ 13599 h 87298"/>
                    <a:gd name="connsiteX148" fmla="*/ 266937 w 735301"/>
                    <a:gd name="connsiteY148" fmla="*/ 13599 h 87298"/>
                    <a:gd name="connsiteX149" fmla="*/ 266747 w 735301"/>
                    <a:gd name="connsiteY149" fmla="*/ 14265 h 87298"/>
                    <a:gd name="connsiteX150" fmla="*/ 256191 w 735301"/>
                    <a:gd name="connsiteY150" fmla="*/ 26057 h 87298"/>
                    <a:gd name="connsiteX151" fmla="*/ 215109 w 735301"/>
                    <a:gd name="connsiteY151" fmla="*/ 46312 h 87298"/>
                    <a:gd name="connsiteX152" fmla="*/ 228803 w 735301"/>
                    <a:gd name="connsiteY152" fmla="*/ 30241 h 87298"/>
                    <a:gd name="connsiteX153" fmla="*/ 238978 w 735301"/>
                    <a:gd name="connsiteY153" fmla="*/ 34330 h 87298"/>
                    <a:gd name="connsiteX154" fmla="*/ 238978 w 735301"/>
                    <a:gd name="connsiteY154" fmla="*/ 58104 h 87298"/>
                    <a:gd name="connsiteX155" fmla="*/ 228518 w 735301"/>
                    <a:gd name="connsiteY155" fmla="*/ 62288 h 87298"/>
                    <a:gd name="connsiteX156" fmla="*/ 215109 w 735301"/>
                    <a:gd name="connsiteY156" fmla="*/ 46312 h 87298"/>
                    <a:gd name="connsiteX157" fmla="*/ 240024 w 735301"/>
                    <a:gd name="connsiteY157" fmla="*/ 66092 h 87298"/>
                    <a:gd name="connsiteX158" fmla="*/ 240500 w 735301"/>
                    <a:gd name="connsiteY158" fmla="*/ 70181 h 87298"/>
                    <a:gd name="connsiteX159" fmla="*/ 248868 w 735301"/>
                    <a:gd name="connsiteY159" fmla="*/ 70181 h 87298"/>
                    <a:gd name="connsiteX160" fmla="*/ 248868 w 735301"/>
                    <a:gd name="connsiteY160" fmla="*/ 6657 h 87298"/>
                    <a:gd name="connsiteX161" fmla="*/ 238978 w 735301"/>
                    <a:gd name="connsiteY161" fmla="*/ 6657 h 87298"/>
                    <a:gd name="connsiteX162" fmla="*/ 238978 w 735301"/>
                    <a:gd name="connsiteY162" fmla="*/ 25581 h 87298"/>
                    <a:gd name="connsiteX163" fmla="*/ 227091 w 735301"/>
                    <a:gd name="connsiteY163" fmla="*/ 21682 h 87298"/>
                    <a:gd name="connsiteX164" fmla="*/ 204934 w 735301"/>
                    <a:gd name="connsiteY164" fmla="*/ 46312 h 87298"/>
                    <a:gd name="connsiteX165" fmla="*/ 227091 w 735301"/>
                    <a:gd name="connsiteY165" fmla="*/ 70847 h 87298"/>
                    <a:gd name="connsiteX166" fmla="*/ 240024 w 735301"/>
                    <a:gd name="connsiteY166" fmla="*/ 66092 h 87298"/>
                    <a:gd name="connsiteX167" fmla="*/ 161950 w 735301"/>
                    <a:gd name="connsiteY167" fmla="*/ 46312 h 87298"/>
                    <a:gd name="connsiteX168" fmla="*/ 174788 w 735301"/>
                    <a:gd name="connsiteY168" fmla="*/ 30336 h 87298"/>
                    <a:gd name="connsiteX169" fmla="*/ 187816 w 735301"/>
                    <a:gd name="connsiteY169" fmla="*/ 46312 h 87298"/>
                    <a:gd name="connsiteX170" fmla="*/ 175073 w 735301"/>
                    <a:gd name="connsiteY170" fmla="*/ 62384 h 87298"/>
                    <a:gd name="connsiteX171" fmla="*/ 161950 w 735301"/>
                    <a:gd name="connsiteY171" fmla="*/ 46312 h 87298"/>
                    <a:gd name="connsiteX172" fmla="*/ 197897 w 735301"/>
                    <a:gd name="connsiteY172" fmla="*/ 46312 h 87298"/>
                    <a:gd name="connsiteX173" fmla="*/ 174883 w 735301"/>
                    <a:gd name="connsiteY173" fmla="*/ 21777 h 87298"/>
                    <a:gd name="connsiteX174" fmla="*/ 151965 w 735301"/>
                    <a:gd name="connsiteY174" fmla="*/ 46312 h 87298"/>
                    <a:gd name="connsiteX175" fmla="*/ 174978 w 735301"/>
                    <a:gd name="connsiteY175" fmla="*/ 70942 h 87298"/>
                    <a:gd name="connsiteX176" fmla="*/ 197897 w 735301"/>
                    <a:gd name="connsiteY176" fmla="*/ 46312 h 87298"/>
                    <a:gd name="connsiteX177" fmla="*/ 114592 w 735301"/>
                    <a:gd name="connsiteY177" fmla="*/ 37183 h 87298"/>
                    <a:gd name="connsiteX178" fmla="*/ 122770 w 735301"/>
                    <a:gd name="connsiteY178" fmla="*/ 29765 h 87298"/>
                    <a:gd name="connsiteX179" fmla="*/ 131234 w 735301"/>
                    <a:gd name="connsiteY179" fmla="*/ 37183 h 87298"/>
                    <a:gd name="connsiteX180" fmla="*/ 123055 w 735301"/>
                    <a:gd name="connsiteY180" fmla="*/ 44600 h 87298"/>
                    <a:gd name="connsiteX181" fmla="*/ 114592 w 735301"/>
                    <a:gd name="connsiteY181" fmla="*/ 37183 h 87298"/>
                    <a:gd name="connsiteX182" fmla="*/ 123341 w 735301"/>
                    <a:gd name="connsiteY182" fmla="*/ 87299 h 87298"/>
                    <a:gd name="connsiteX183" fmla="*/ 146639 w 735301"/>
                    <a:gd name="connsiteY183" fmla="*/ 72369 h 87298"/>
                    <a:gd name="connsiteX184" fmla="*/ 129427 w 735301"/>
                    <a:gd name="connsiteY184" fmla="*/ 59816 h 87298"/>
                    <a:gd name="connsiteX185" fmla="*/ 119822 w 735301"/>
                    <a:gd name="connsiteY185" fmla="*/ 59150 h 87298"/>
                    <a:gd name="connsiteX186" fmla="*/ 113355 w 735301"/>
                    <a:gd name="connsiteY186" fmla="*/ 55156 h 87298"/>
                    <a:gd name="connsiteX187" fmla="*/ 115923 w 735301"/>
                    <a:gd name="connsiteY187" fmla="*/ 51828 h 87298"/>
                    <a:gd name="connsiteX188" fmla="*/ 122960 w 735301"/>
                    <a:gd name="connsiteY188" fmla="*/ 52779 h 87298"/>
                    <a:gd name="connsiteX189" fmla="*/ 141124 w 735301"/>
                    <a:gd name="connsiteY189" fmla="*/ 37373 h 87298"/>
                    <a:gd name="connsiteX190" fmla="*/ 138271 w 735301"/>
                    <a:gd name="connsiteY190" fmla="*/ 29765 h 87298"/>
                    <a:gd name="connsiteX191" fmla="*/ 146354 w 735301"/>
                    <a:gd name="connsiteY191" fmla="*/ 29765 h 87298"/>
                    <a:gd name="connsiteX192" fmla="*/ 146354 w 735301"/>
                    <a:gd name="connsiteY192" fmla="*/ 21777 h 87298"/>
                    <a:gd name="connsiteX193" fmla="*/ 122960 w 735301"/>
                    <a:gd name="connsiteY193" fmla="*/ 21777 h 87298"/>
                    <a:gd name="connsiteX194" fmla="*/ 104797 w 735301"/>
                    <a:gd name="connsiteY194" fmla="*/ 37563 h 87298"/>
                    <a:gd name="connsiteX195" fmla="*/ 110978 w 735301"/>
                    <a:gd name="connsiteY195" fmla="*/ 49641 h 87298"/>
                    <a:gd name="connsiteX196" fmla="*/ 104702 w 735301"/>
                    <a:gd name="connsiteY196" fmla="*/ 57914 h 87298"/>
                    <a:gd name="connsiteX197" fmla="*/ 118776 w 735301"/>
                    <a:gd name="connsiteY197" fmla="*/ 67994 h 87298"/>
                    <a:gd name="connsiteX198" fmla="*/ 127810 w 735301"/>
                    <a:gd name="connsiteY198" fmla="*/ 68565 h 87298"/>
                    <a:gd name="connsiteX199" fmla="*/ 136654 w 735301"/>
                    <a:gd name="connsiteY199" fmla="*/ 73320 h 87298"/>
                    <a:gd name="connsiteX200" fmla="*/ 123531 w 735301"/>
                    <a:gd name="connsiteY200" fmla="*/ 79121 h 87298"/>
                    <a:gd name="connsiteX201" fmla="*/ 111454 w 735301"/>
                    <a:gd name="connsiteY201" fmla="*/ 74080 h 87298"/>
                    <a:gd name="connsiteX202" fmla="*/ 113165 w 735301"/>
                    <a:gd name="connsiteY202" fmla="*/ 70752 h 87298"/>
                    <a:gd name="connsiteX203" fmla="*/ 105367 w 735301"/>
                    <a:gd name="connsiteY203" fmla="*/ 70752 h 87298"/>
                    <a:gd name="connsiteX204" fmla="*/ 101754 w 735301"/>
                    <a:gd name="connsiteY204" fmla="*/ 76363 h 87298"/>
                    <a:gd name="connsiteX205" fmla="*/ 123341 w 735301"/>
                    <a:gd name="connsiteY205" fmla="*/ 87299 h 87298"/>
                    <a:gd name="connsiteX206" fmla="*/ 49641 w 735301"/>
                    <a:gd name="connsiteY206" fmla="*/ 26057 h 87298"/>
                    <a:gd name="connsiteX207" fmla="*/ 49641 w 735301"/>
                    <a:gd name="connsiteY207" fmla="*/ 31002 h 87298"/>
                    <a:gd name="connsiteX208" fmla="*/ 56107 w 735301"/>
                    <a:gd name="connsiteY208" fmla="*/ 31002 h 87298"/>
                    <a:gd name="connsiteX209" fmla="*/ 56107 w 735301"/>
                    <a:gd name="connsiteY209" fmla="*/ 55061 h 87298"/>
                    <a:gd name="connsiteX210" fmla="*/ 71513 w 735301"/>
                    <a:gd name="connsiteY210" fmla="*/ 70942 h 87298"/>
                    <a:gd name="connsiteX211" fmla="*/ 80452 w 735301"/>
                    <a:gd name="connsiteY211" fmla="*/ 68565 h 87298"/>
                    <a:gd name="connsiteX212" fmla="*/ 80452 w 735301"/>
                    <a:gd name="connsiteY212" fmla="*/ 60862 h 87298"/>
                    <a:gd name="connsiteX213" fmla="*/ 73795 w 735301"/>
                    <a:gd name="connsiteY213" fmla="*/ 62098 h 87298"/>
                    <a:gd name="connsiteX214" fmla="*/ 65902 w 735301"/>
                    <a:gd name="connsiteY214" fmla="*/ 54300 h 87298"/>
                    <a:gd name="connsiteX215" fmla="*/ 65902 w 735301"/>
                    <a:gd name="connsiteY215" fmla="*/ 31002 h 87298"/>
                    <a:gd name="connsiteX216" fmla="*/ 78740 w 735301"/>
                    <a:gd name="connsiteY216" fmla="*/ 31002 h 87298"/>
                    <a:gd name="connsiteX217" fmla="*/ 78740 w 735301"/>
                    <a:gd name="connsiteY217" fmla="*/ 22348 h 87298"/>
                    <a:gd name="connsiteX218" fmla="*/ 65902 w 735301"/>
                    <a:gd name="connsiteY218" fmla="*/ 22348 h 87298"/>
                    <a:gd name="connsiteX219" fmla="*/ 65902 w 735301"/>
                    <a:gd name="connsiteY219" fmla="*/ 13599 h 87298"/>
                    <a:gd name="connsiteX220" fmla="*/ 60387 w 735301"/>
                    <a:gd name="connsiteY220" fmla="*/ 13599 h 87298"/>
                    <a:gd name="connsiteX221" fmla="*/ 60196 w 735301"/>
                    <a:gd name="connsiteY221" fmla="*/ 14265 h 87298"/>
                    <a:gd name="connsiteX222" fmla="*/ 49641 w 735301"/>
                    <a:gd name="connsiteY222" fmla="*/ 26057 h 87298"/>
                    <a:gd name="connsiteX223" fmla="*/ 10270 w 735301"/>
                    <a:gd name="connsiteY223" fmla="*/ 42128 h 87298"/>
                    <a:gd name="connsiteX224" fmla="*/ 22728 w 735301"/>
                    <a:gd name="connsiteY224" fmla="*/ 30241 h 87298"/>
                    <a:gd name="connsiteX225" fmla="*/ 33569 w 735301"/>
                    <a:gd name="connsiteY225" fmla="*/ 42128 h 87298"/>
                    <a:gd name="connsiteX226" fmla="*/ 10270 w 735301"/>
                    <a:gd name="connsiteY226" fmla="*/ 42128 h 87298"/>
                    <a:gd name="connsiteX227" fmla="*/ 25201 w 735301"/>
                    <a:gd name="connsiteY227" fmla="*/ 70942 h 87298"/>
                    <a:gd name="connsiteX228" fmla="*/ 41938 w 735301"/>
                    <a:gd name="connsiteY228" fmla="*/ 65807 h 87298"/>
                    <a:gd name="connsiteX229" fmla="*/ 41938 w 735301"/>
                    <a:gd name="connsiteY229" fmla="*/ 56488 h 87298"/>
                    <a:gd name="connsiteX230" fmla="*/ 26057 w 735301"/>
                    <a:gd name="connsiteY230" fmla="*/ 62384 h 87298"/>
                    <a:gd name="connsiteX231" fmla="*/ 10080 w 735301"/>
                    <a:gd name="connsiteY231" fmla="*/ 50306 h 87298"/>
                    <a:gd name="connsiteX232" fmla="*/ 43745 w 735301"/>
                    <a:gd name="connsiteY232" fmla="*/ 50306 h 87298"/>
                    <a:gd name="connsiteX233" fmla="*/ 22443 w 735301"/>
                    <a:gd name="connsiteY233" fmla="*/ 21777 h 87298"/>
                    <a:gd name="connsiteX234" fmla="*/ 0 w 735301"/>
                    <a:gd name="connsiteY234" fmla="*/ 46502 h 87298"/>
                    <a:gd name="connsiteX235" fmla="*/ 25201 w 735301"/>
                    <a:gd name="connsiteY235" fmla="*/ 70942 h 8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735301" h="87298">
                      <a:moveTo>
                        <a:pt x="701625" y="42128"/>
                      </a:moveTo>
                      <a:cubicBezTo>
                        <a:pt x="702766" y="34710"/>
                        <a:pt x="707331" y="30241"/>
                        <a:pt x="714082" y="30241"/>
                      </a:cubicBezTo>
                      <a:cubicBezTo>
                        <a:pt x="720169" y="30241"/>
                        <a:pt x="724163" y="34901"/>
                        <a:pt x="724923" y="42128"/>
                      </a:cubicBezTo>
                      <a:lnTo>
                        <a:pt x="701625" y="42128"/>
                      </a:lnTo>
                      <a:close/>
                      <a:moveTo>
                        <a:pt x="716650" y="70942"/>
                      </a:moveTo>
                      <a:cubicBezTo>
                        <a:pt x="722926" y="70942"/>
                        <a:pt x="729869" y="68755"/>
                        <a:pt x="733387" y="65807"/>
                      </a:cubicBezTo>
                      <a:lnTo>
                        <a:pt x="733387" y="56488"/>
                      </a:lnTo>
                      <a:cubicBezTo>
                        <a:pt x="729393" y="60006"/>
                        <a:pt x="723307" y="62384"/>
                        <a:pt x="717506" y="62384"/>
                      </a:cubicBezTo>
                      <a:cubicBezTo>
                        <a:pt x="708091" y="62384"/>
                        <a:pt x="702766" y="58389"/>
                        <a:pt x="701530" y="50306"/>
                      </a:cubicBezTo>
                      <a:lnTo>
                        <a:pt x="735194" y="50306"/>
                      </a:lnTo>
                      <a:cubicBezTo>
                        <a:pt x="736335" y="32523"/>
                        <a:pt x="728347" y="21777"/>
                        <a:pt x="713892" y="21777"/>
                      </a:cubicBezTo>
                      <a:cubicBezTo>
                        <a:pt x="700103" y="21777"/>
                        <a:pt x="691354" y="31382"/>
                        <a:pt x="691354" y="46502"/>
                      </a:cubicBezTo>
                      <a:cubicBezTo>
                        <a:pt x="691354" y="62193"/>
                        <a:pt x="700484" y="70942"/>
                        <a:pt x="716650" y="70942"/>
                      </a:cubicBezTo>
                      <a:moveTo>
                        <a:pt x="659402" y="70086"/>
                      </a:moveTo>
                      <a:lnTo>
                        <a:pt x="670338" y="70086"/>
                      </a:lnTo>
                      <a:cubicBezTo>
                        <a:pt x="676900" y="55917"/>
                        <a:pt x="682796" y="40131"/>
                        <a:pt x="688121" y="22348"/>
                      </a:cubicBezTo>
                      <a:lnTo>
                        <a:pt x="677946" y="22348"/>
                      </a:lnTo>
                      <a:cubicBezTo>
                        <a:pt x="673952" y="37373"/>
                        <a:pt x="669577" y="49926"/>
                        <a:pt x="665298" y="60196"/>
                      </a:cubicBezTo>
                      <a:cubicBezTo>
                        <a:pt x="660923" y="49736"/>
                        <a:pt x="656263" y="35471"/>
                        <a:pt x="653411" y="22348"/>
                      </a:cubicBezTo>
                      <a:lnTo>
                        <a:pt x="642665" y="22348"/>
                      </a:lnTo>
                      <a:cubicBezTo>
                        <a:pt x="646564" y="37753"/>
                        <a:pt x="652650" y="55156"/>
                        <a:pt x="659402" y="70086"/>
                      </a:cubicBezTo>
                      <a:moveTo>
                        <a:pt x="604531" y="42128"/>
                      </a:moveTo>
                      <a:cubicBezTo>
                        <a:pt x="605672" y="34710"/>
                        <a:pt x="610237" y="30241"/>
                        <a:pt x="616988" y="30241"/>
                      </a:cubicBezTo>
                      <a:cubicBezTo>
                        <a:pt x="623075" y="30241"/>
                        <a:pt x="627069" y="34901"/>
                        <a:pt x="627830" y="42128"/>
                      </a:cubicBezTo>
                      <a:lnTo>
                        <a:pt x="604531" y="42128"/>
                      </a:lnTo>
                      <a:close/>
                      <a:moveTo>
                        <a:pt x="619556" y="70942"/>
                      </a:moveTo>
                      <a:cubicBezTo>
                        <a:pt x="625833" y="70942"/>
                        <a:pt x="632775" y="68755"/>
                        <a:pt x="636293" y="65807"/>
                      </a:cubicBezTo>
                      <a:lnTo>
                        <a:pt x="636293" y="56488"/>
                      </a:lnTo>
                      <a:cubicBezTo>
                        <a:pt x="632299" y="60006"/>
                        <a:pt x="626213" y="62384"/>
                        <a:pt x="620412" y="62384"/>
                      </a:cubicBezTo>
                      <a:cubicBezTo>
                        <a:pt x="610997" y="62384"/>
                        <a:pt x="605672" y="58389"/>
                        <a:pt x="604436" y="50306"/>
                      </a:cubicBezTo>
                      <a:lnTo>
                        <a:pt x="638100" y="50306"/>
                      </a:lnTo>
                      <a:cubicBezTo>
                        <a:pt x="639241" y="32523"/>
                        <a:pt x="631253" y="21777"/>
                        <a:pt x="616798" y="21777"/>
                      </a:cubicBezTo>
                      <a:cubicBezTo>
                        <a:pt x="603009" y="21777"/>
                        <a:pt x="594260" y="31382"/>
                        <a:pt x="594260" y="46502"/>
                      </a:cubicBezTo>
                      <a:cubicBezTo>
                        <a:pt x="594355" y="62193"/>
                        <a:pt x="603390" y="70942"/>
                        <a:pt x="619556" y="70942"/>
                      </a:cubicBezTo>
                      <a:moveTo>
                        <a:pt x="582278" y="59340"/>
                      </a:moveTo>
                      <a:lnTo>
                        <a:pt x="582278" y="6657"/>
                      </a:lnTo>
                      <a:lnTo>
                        <a:pt x="572388" y="6657"/>
                      </a:lnTo>
                      <a:lnTo>
                        <a:pt x="572388" y="60101"/>
                      </a:lnTo>
                      <a:cubicBezTo>
                        <a:pt x="572388" y="66948"/>
                        <a:pt x="576002" y="70942"/>
                        <a:pt x="582183" y="70942"/>
                      </a:cubicBezTo>
                      <a:cubicBezTo>
                        <a:pt x="584085" y="70942"/>
                        <a:pt x="585987" y="70372"/>
                        <a:pt x="587223" y="69706"/>
                      </a:cubicBezTo>
                      <a:lnTo>
                        <a:pt x="587223" y="62288"/>
                      </a:lnTo>
                      <a:cubicBezTo>
                        <a:pt x="586558" y="62574"/>
                        <a:pt x="585892" y="62669"/>
                        <a:pt x="585131" y="62669"/>
                      </a:cubicBezTo>
                      <a:cubicBezTo>
                        <a:pt x="583134" y="62574"/>
                        <a:pt x="582278" y="61528"/>
                        <a:pt x="582278" y="59340"/>
                      </a:cubicBezTo>
                      <a:moveTo>
                        <a:pt x="520941" y="8464"/>
                      </a:moveTo>
                      <a:cubicBezTo>
                        <a:pt x="520941" y="6371"/>
                        <a:pt x="522652" y="4660"/>
                        <a:pt x="524840" y="4660"/>
                      </a:cubicBezTo>
                      <a:cubicBezTo>
                        <a:pt x="526932" y="4660"/>
                        <a:pt x="528548" y="6371"/>
                        <a:pt x="528548" y="8464"/>
                      </a:cubicBezTo>
                      <a:cubicBezTo>
                        <a:pt x="528548" y="10746"/>
                        <a:pt x="526932" y="12363"/>
                        <a:pt x="524840" y="12363"/>
                      </a:cubicBezTo>
                      <a:cubicBezTo>
                        <a:pt x="522652" y="12363"/>
                        <a:pt x="520941" y="10651"/>
                        <a:pt x="520941" y="8464"/>
                      </a:cubicBezTo>
                      <a:moveTo>
                        <a:pt x="516186" y="8559"/>
                      </a:moveTo>
                      <a:cubicBezTo>
                        <a:pt x="516186" y="13314"/>
                        <a:pt x="519990" y="17117"/>
                        <a:pt x="524745" y="17117"/>
                      </a:cubicBezTo>
                      <a:cubicBezTo>
                        <a:pt x="529499" y="17117"/>
                        <a:pt x="533303" y="13314"/>
                        <a:pt x="533303" y="8559"/>
                      </a:cubicBezTo>
                      <a:cubicBezTo>
                        <a:pt x="533303" y="3804"/>
                        <a:pt x="529499" y="0"/>
                        <a:pt x="524745" y="0"/>
                      </a:cubicBezTo>
                      <a:cubicBezTo>
                        <a:pt x="519990" y="0"/>
                        <a:pt x="516186" y="3709"/>
                        <a:pt x="516186" y="8559"/>
                      </a:cubicBezTo>
                      <a:moveTo>
                        <a:pt x="504964" y="56963"/>
                      </a:moveTo>
                      <a:cubicBezTo>
                        <a:pt x="504964" y="65141"/>
                        <a:pt x="511241" y="70942"/>
                        <a:pt x="520180" y="70942"/>
                      </a:cubicBezTo>
                      <a:cubicBezTo>
                        <a:pt x="526171" y="70942"/>
                        <a:pt x="531496" y="68565"/>
                        <a:pt x="534825" y="64856"/>
                      </a:cubicBezTo>
                      <a:cubicBezTo>
                        <a:pt x="535776" y="68755"/>
                        <a:pt x="538248" y="70847"/>
                        <a:pt x="542147" y="70847"/>
                      </a:cubicBezTo>
                      <a:cubicBezTo>
                        <a:pt x="544239" y="70847"/>
                        <a:pt x="546236" y="70181"/>
                        <a:pt x="547187" y="69231"/>
                      </a:cubicBezTo>
                      <a:lnTo>
                        <a:pt x="547187" y="62574"/>
                      </a:lnTo>
                      <a:cubicBezTo>
                        <a:pt x="546617" y="62764"/>
                        <a:pt x="546236" y="62859"/>
                        <a:pt x="545951" y="62859"/>
                      </a:cubicBezTo>
                      <a:cubicBezTo>
                        <a:pt x="544334" y="62859"/>
                        <a:pt x="543574" y="62003"/>
                        <a:pt x="543574" y="60291"/>
                      </a:cubicBezTo>
                      <a:lnTo>
                        <a:pt x="543574" y="39846"/>
                      </a:lnTo>
                      <a:cubicBezTo>
                        <a:pt x="543574" y="28054"/>
                        <a:pt x="536727" y="21682"/>
                        <a:pt x="523889" y="21682"/>
                      </a:cubicBezTo>
                      <a:cubicBezTo>
                        <a:pt x="518468" y="21682"/>
                        <a:pt x="513048" y="23109"/>
                        <a:pt x="509054" y="25581"/>
                      </a:cubicBezTo>
                      <a:lnTo>
                        <a:pt x="509054" y="34996"/>
                      </a:lnTo>
                      <a:cubicBezTo>
                        <a:pt x="513428" y="31857"/>
                        <a:pt x="517707" y="30336"/>
                        <a:pt x="522652" y="30336"/>
                      </a:cubicBezTo>
                      <a:cubicBezTo>
                        <a:pt x="529499" y="30336"/>
                        <a:pt x="533493" y="33664"/>
                        <a:pt x="533589" y="39465"/>
                      </a:cubicBezTo>
                      <a:cubicBezTo>
                        <a:pt x="513904" y="40416"/>
                        <a:pt x="504964" y="45837"/>
                        <a:pt x="504964" y="56963"/>
                      </a:cubicBezTo>
                      <a:moveTo>
                        <a:pt x="515045" y="56012"/>
                      </a:moveTo>
                      <a:cubicBezTo>
                        <a:pt x="515045" y="50211"/>
                        <a:pt x="520275" y="47644"/>
                        <a:pt x="533779" y="47168"/>
                      </a:cubicBezTo>
                      <a:lnTo>
                        <a:pt x="533779" y="57534"/>
                      </a:lnTo>
                      <a:cubicBezTo>
                        <a:pt x="530831" y="60767"/>
                        <a:pt x="527027" y="62574"/>
                        <a:pt x="522462" y="62574"/>
                      </a:cubicBezTo>
                      <a:cubicBezTo>
                        <a:pt x="517802" y="62479"/>
                        <a:pt x="515045" y="60101"/>
                        <a:pt x="515045" y="56012"/>
                      </a:cubicBezTo>
                      <a:moveTo>
                        <a:pt x="445814" y="46312"/>
                      </a:moveTo>
                      <a:cubicBezTo>
                        <a:pt x="445814" y="36612"/>
                        <a:pt x="451520" y="30241"/>
                        <a:pt x="459508" y="30241"/>
                      </a:cubicBezTo>
                      <a:cubicBezTo>
                        <a:pt x="464263" y="30241"/>
                        <a:pt x="467591" y="32143"/>
                        <a:pt x="469683" y="34330"/>
                      </a:cubicBezTo>
                      <a:lnTo>
                        <a:pt x="469683" y="58104"/>
                      </a:lnTo>
                      <a:cubicBezTo>
                        <a:pt x="467306" y="60767"/>
                        <a:pt x="463692" y="62288"/>
                        <a:pt x="459223" y="62288"/>
                      </a:cubicBezTo>
                      <a:cubicBezTo>
                        <a:pt x="451140" y="62288"/>
                        <a:pt x="445814" y="55727"/>
                        <a:pt x="445814" y="46312"/>
                      </a:cubicBezTo>
                      <a:moveTo>
                        <a:pt x="470730" y="66092"/>
                      </a:moveTo>
                      <a:lnTo>
                        <a:pt x="471205" y="70181"/>
                      </a:lnTo>
                      <a:lnTo>
                        <a:pt x="479574" y="70181"/>
                      </a:lnTo>
                      <a:lnTo>
                        <a:pt x="479574" y="6657"/>
                      </a:lnTo>
                      <a:lnTo>
                        <a:pt x="469683" y="6657"/>
                      </a:lnTo>
                      <a:lnTo>
                        <a:pt x="469683" y="25581"/>
                      </a:lnTo>
                      <a:cubicBezTo>
                        <a:pt x="466735" y="23109"/>
                        <a:pt x="463027" y="21682"/>
                        <a:pt x="457796" y="21682"/>
                      </a:cubicBezTo>
                      <a:cubicBezTo>
                        <a:pt x="444958" y="21682"/>
                        <a:pt x="435639" y="31192"/>
                        <a:pt x="435639" y="46312"/>
                      </a:cubicBezTo>
                      <a:cubicBezTo>
                        <a:pt x="435639" y="61147"/>
                        <a:pt x="444958" y="70847"/>
                        <a:pt x="457796" y="70847"/>
                      </a:cubicBezTo>
                      <a:cubicBezTo>
                        <a:pt x="463122" y="70942"/>
                        <a:pt x="467591" y="68945"/>
                        <a:pt x="470730" y="66092"/>
                      </a:cubicBezTo>
                      <a:moveTo>
                        <a:pt x="394937" y="42128"/>
                      </a:moveTo>
                      <a:cubicBezTo>
                        <a:pt x="396078" y="34710"/>
                        <a:pt x="400643" y="30241"/>
                        <a:pt x="407395" y="30241"/>
                      </a:cubicBezTo>
                      <a:cubicBezTo>
                        <a:pt x="413481" y="30241"/>
                        <a:pt x="417475" y="34901"/>
                        <a:pt x="418236" y="42128"/>
                      </a:cubicBezTo>
                      <a:lnTo>
                        <a:pt x="394937" y="42128"/>
                      </a:lnTo>
                      <a:close/>
                      <a:moveTo>
                        <a:pt x="409868" y="70942"/>
                      </a:moveTo>
                      <a:cubicBezTo>
                        <a:pt x="416144" y="70942"/>
                        <a:pt x="423086" y="68755"/>
                        <a:pt x="426605" y="65807"/>
                      </a:cubicBezTo>
                      <a:lnTo>
                        <a:pt x="426605" y="56488"/>
                      </a:lnTo>
                      <a:cubicBezTo>
                        <a:pt x="422610" y="60006"/>
                        <a:pt x="416524" y="62384"/>
                        <a:pt x="410723" y="62384"/>
                      </a:cubicBezTo>
                      <a:cubicBezTo>
                        <a:pt x="401309" y="62384"/>
                        <a:pt x="395983" y="58389"/>
                        <a:pt x="394747" y="50306"/>
                      </a:cubicBezTo>
                      <a:lnTo>
                        <a:pt x="428411" y="50306"/>
                      </a:lnTo>
                      <a:cubicBezTo>
                        <a:pt x="429553" y="32523"/>
                        <a:pt x="421564" y="21777"/>
                        <a:pt x="407110" y="21777"/>
                      </a:cubicBezTo>
                      <a:cubicBezTo>
                        <a:pt x="393321" y="21777"/>
                        <a:pt x="384572" y="31382"/>
                        <a:pt x="384572" y="46502"/>
                      </a:cubicBezTo>
                      <a:cubicBezTo>
                        <a:pt x="384667" y="62193"/>
                        <a:pt x="393701" y="70942"/>
                        <a:pt x="409868" y="70942"/>
                      </a:cubicBezTo>
                      <a:moveTo>
                        <a:pt x="349576" y="26057"/>
                      </a:moveTo>
                      <a:lnTo>
                        <a:pt x="349576" y="31002"/>
                      </a:lnTo>
                      <a:lnTo>
                        <a:pt x="356043" y="31002"/>
                      </a:lnTo>
                      <a:lnTo>
                        <a:pt x="356043" y="55061"/>
                      </a:lnTo>
                      <a:cubicBezTo>
                        <a:pt x="356043" y="65332"/>
                        <a:pt x="361368" y="70942"/>
                        <a:pt x="371448" y="70942"/>
                      </a:cubicBezTo>
                      <a:cubicBezTo>
                        <a:pt x="375062" y="70942"/>
                        <a:pt x="378866" y="69896"/>
                        <a:pt x="380387" y="68565"/>
                      </a:cubicBezTo>
                      <a:lnTo>
                        <a:pt x="380387" y="60862"/>
                      </a:lnTo>
                      <a:cubicBezTo>
                        <a:pt x="378771" y="61623"/>
                        <a:pt x="375918" y="62098"/>
                        <a:pt x="373731" y="62098"/>
                      </a:cubicBezTo>
                      <a:cubicBezTo>
                        <a:pt x="368025" y="62098"/>
                        <a:pt x="365838" y="59911"/>
                        <a:pt x="365838" y="54300"/>
                      </a:cubicBezTo>
                      <a:lnTo>
                        <a:pt x="365838" y="31002"/>
                      </a:lnTo>
                      <a:lnTo>
                        <a:pt x="378676" y="31002"/>
                      </a:lnTo>
                      <a:lnTo>
                        <a:pt x="378676" y="22348"/>
                      </a:lnTo>
                      <a:lnTo>
                        <a:pt x="365838" y="22348"/>
                      </a:lnTo>
                      <a:lnTo>
                        <a:pt x="365838" y="13599"/>
                      </a:lnTo>
                      <a:lnTo>
                        <a:pt x="360322" y="13599"/>
                      </a:lnTo>
                      <a:lnTo>
                        <a:pt x="360132" y="14265"/>
                      </a:lnTo>
                      <a:cubicBezTo>
                        <a:pt x="358230" y="20161"/>
                        <a:pt x="355092" y="23584"/>
                        <a:pt x="349576" y="26057"/>
                      </a:cubicBezTo>
                      <a:moveTo>
                        <a:pt x="328084" y="21682"/>
                      </a:moveTo>
                      <a:cubicBezTo>
                        <a:pt x="333600" y="21682"/>
                        <a:pt x="338830" y="22633"/>
                        <a:pt x="341778" y="24440"/>
                      </a:cubicBezTo>
                      <a:lnTo>
                        <a:pt x="341683" y="33950"/>
                      </a:lnTo>
                      <a:cubicBezTo>
                        <a:pt x="338164" y="31572"/>
                        <a:pt x="333410" y="30336"/>
                        <a:pt x="328655" y="30336"/>
                      </a:cubicBezTo>
                      <a:cubicBezTo>
                        <a:pt x="323424" y="30336"/>
                        <a:pt x="320572" y="31857"/>
                        <a:pt x="320572" y="34901"/>
                      </a:cubicBezTo>
                      <a:cubicBezTo>
                        <a:pt x="320476" y="37658"/>
                        <a:pt x="322854" y="39275"/>
                        <a:pt x="329511" y="41177"/>
                      </a:cubicBezTo>
                      <a:cubicBezTo>
                        <a:pt x="341112" y="44505"/>
                        <a:pt x="345107" y="48309"/>
                        <a:pt x="345107" y="56297"/>
                      </a:cubicBezTo>
                      <a:cubicBezTo>
                        <a:pt x="345107" y="65046"/>
                        <a:pt x="337404" y="70942"/>
                        <a:pt x="325897" y="70942"/>
                      </a:cubicBezTo>
                      <a:cubicBezTo>
                        <a:pt x="319335" y="70942"/>
                        <a:pt x="314105" y="69896"/>
                        <a:pt x="310111" y="67804"/>
                      </a:cubicBezTo>
                      <a:lnTo>
                        <a:pt x="310111" y="57534"/>
                      </a:lnTo>
                      <a:cubicBezTo>
                        <a:pt x="314580" y="60482"/>
                        <a:pt x="320381" y="62384"/>
                        <a:pt x="325517" y="62384"/>
                      </a:cubicBezTo>
                      <a:cubicBezTo>
                        <a:pt x="331222" y="62384"/>
                        <a:pt x="334931" y="60291"/>
                        <a:pt x="334931" y="57058"/>
                      </a:cubicBezTo>
                      <a:cubicBezTo>
                        <a:pt x="334931" y="53349"/>
                        <a:pt x="331508" y="52208"/>
                        <a:pt x="323995" y="49926"/>
                      </a:cubicBezTo>
                      <a:cubicBezTo>
                        <a:pt x="314676" y="47073"/>
                        <a:pt x="310586" y="42889"/>
                        <a:pt x="310586" y="35852"/>
                      </a:cubicBezTo>
                      <a:cubicBezTo>
                        <a:pt x="310586" y="27008"/>
                        <a:pt x="317243" y="21682"/>
                        <a:pt x="328084" y="21682"/>
                      </a:cubicBezTo>
                      <a:moveTo>
                        <a:pt x="256191" y="26057"/>
                      </a:moveTo>
                      <a:lnTo>
                        <a:pt x="256191" y="31002"/>
                      </a:lnTo>
                      <a:lnTo>
                        <a:pt x="262658" y="31002"/>
                      </a:lnTo>
                      <a:lnTo>
                        <a:pt x="262658" y="55061"/>
                      </a:lnTo>
                      <a:cubicBezTo>
                        <a:pt x="262658" y="65332"/>
                        <a:pt x="267983" y="70942"/>
                        <a:pt x="278063" y="70942"/>
                      </a:cubicBezTo>
                      <a:cubicBezTo>
                        <a:pt x="281677" y="70942"/>
                        <a:pt x="285481" y="69896"/>
                        <a:pt x="287002" y="68565"/>
                      </a:cubicBezTo>
                      <a:lnTo>
                        <a:pt x="287002" y="60862"/>
                      </a:lnTo>
                      <a:cubicBezTo>
                        <a:pt x="285386" y="61623"/>
                        <a:pt x="282533" y="62098"/>
                        <a:pt x="280346" y="62098"/>
                      </a:cubicBezTo>
                      <a:cubicBezTo>
                        <a:pt x="274640" y="62098"/>
                        <a:pt x="272453" y="59911"/>
                        <a:pt x="272453" y="54300"/>
                      </a:cubicBezTo>
                      <a:lnTo>
                        <a:pt x="272453" y="31002"/>
                      </a:lnTo>
                      <a:lnTo>
                        <a:pt x="285291" y="31002"/>
                      </a:lnTo>
                      <a:lnTo>
                        <a:pt x="285291" y="22348"/>
                      </a:lnTo>
                      <a:lnTo>
                        <a:pt x="272453" y="22348"/>
                      </a:lnTo>
                      <a:lnTo>
                        <a:pt x="272453" y="13599"/>
                      </a:lnTo>
                      <a:lnTo>
                        <a:pt x="266937" y="13599"/>
                      </a:lnTo>
                      <a:lnTo>
                        <a:pt x="266747" y="14265"/>
                      </a:lnTo>
                      <a:cubicBezTo>
                        <a:pt x="264940" y="20161"/>
                        <a:pt x="261707" y="23584"/>
                        <a:pt x="256191" y="26057"/>
                      </a:cubicBezTo>
                      <a:moveTo>
                        <a:pt x="215109" y="46312"/>
                      </a:moveTo>
                      <a:cubicBezTo>
                        <a:pt x="215109" y="36612"/>
                        <a:pt x="220815" y="30241"/>
                        <a:pt x="228803" y="30241"/>
                      </a:cubicBezTo>
                      <a:cubicBezTo>
                        <a:pt x="233558" y="30241"/>
                        <a:pt x="236886" y="32143"/>
                        <a:pt x="238978" y="34330"/>
                      </a:cubicBezTo>
                      <a:lnTo>
                        <a:pt x="238978" y="58104"/>
                      </a:lnTo>
                      <a:cubicBezTo>
                        <a:pt x="236601" y="60767"/>
                        <a:pt x="232987" y="62288"/>
                        <a:pt x="228518" y="62288"/>
                      </a:cubicBezTo>
                      <a:cubicBezTo>
                        <a:pt x="220435" y="62288"/>
                        <a:pt x="215109" y="55727"/>
                        <a:pt x="215109" y="46312"/>
                      </a:cubicBezTo>
                      <a:moveTo>
                        <a:pt x="240024" y="66092"/>
                      </a:moveTo>
                      <a:lnTo>
                        <a:pt x="240500" y="70181"/>
                      </a:lnTo>
                      <a:lnTo>
                        <a:pt x="248868" y="70181"/>
                      </a:lnTo>
                      <a:lnTo>
                        <a:pt x="248868" y="6657"/>
                      </a:lnTo>
                      <a:lnTo>
                        <a:pt x="238978" y="6657"/>
                      </a:lnTo>
                      <a:lnTo>
                        <a:pt x="238978" y="25581"/>
                      </a:lnTo>
                      <a:cubicBezTo>
                        <a:pt x="236030" y="23109"/>
                        <a:pt x="232322" y="21682"/>
                        <a:pt x="227091" y="21682"/>
                      </a:cubicBezTo>
                      <a:cubicBezTo>
                        <a:pt x="214253" y="21682"/>
                        <a:pt x="204934" y="31192"/>
                        <a:pt x="204934" y="46312"/>
                      </a:cubicBezTo>
                      <a:cubicBezTo>
                        <a:pt x="204934" y="61147"/>
                        <a:pt x="214253" y="70847"/>
                        <a:pt x="227091" y="70847"/>
                      </a:cubicBezTo>
                      <a:cubicBezTo>
                        <a:pt x="232417" y="70942"/>
                        <a:pt x="236886" y="68945"/>
                        <a:pt x="240024" y="66092"/>
                      </a:cubicBezTo>
                      <a:moveTo>
                        <a:pt x="161950" y="46312"/>
                      </a:moveTo>
                      <a:cubicBezTo>
                        <a:pt x="161950" y="36422"/>
                        <a:pt x="166895" y="30336"/>
                        <a:pt x="174788" y="30336"/>
                      </a:cubicBezTo>
                      <a:cubicBezTo>
                        <a:pt x="182776" y="30336"/>
                        <a:pt x="187816" y="36422"/>
                        <a:pt x="187816" y="46312"/>
                      </a:cubicBezTo>
                      <a:cubicBezTo>
                        <a:pt x="187816" y="56202"/>
                        <a:pt x="182776" y="62384"/>
                        <a:pt x="175073" y="62384"/>
                      </a:cubicBezTo>
                      <a:cubicBezTo>
                        <a:pt x="166895" y="62288"/>
                        <a:pt x="161950" y="56202"/>
                        <a:pt x="161950" y="46312"/>
                      </a:cubicBezTo>
                      <a:moveTo>
                        <a:pt x="197897" y="46312"/>
                      </a:moveTo>
                      <a:cubicBezTo>
                        <a:pt x="197897" y="32048"/>
                        <a:pt x="189908" y="21777"/>
                        <a:pt x="174883" y="21777"/>
                      </a:cubicBezTo>
                      <a:cubicBezTo>
                        <a:pt x="159953" y="21777"/>
                        <a:pt x="151965" y="32238"/>
                        <a:pt x="151965" y="46312"/>
                      </a:cubicBezTo>
                      <a:cubicBezTo>
                        <a:pt x="151965" y="60577"/>
                        <a:pt x="159858" y="70942"/>
                        <a:pt x="174978" y="70942"/>
                      </a:cubicBezTo>
                      <a:cubicBezTo>
                        <a:pt x="189813" y="70942"/>
                        <a:pt x="197897" y="60387"/>
                        <a:pt x="197897" y="46312"/>
                      </a:cubicBezTo>
                      <a:moveTo>
                        <a:pt x="114592" y="37183"/>
                      </a:moveTo>
                      <a:cubicBezTo>
                        <a:pt x="114592" y="32618"/>
                        <a:pt x="117920" y="29765"/>
                        <a:pt x="122770" y="29765"/>
                      </a:cubicBezTo>
                      <a:cubicBezTo>
                        <a:pt x="127810" y="29765"/>
                        <a:pt x="131234" y="32713"/>
                        <a:pt x="131234" y="37183"/>
                      </a:cubicBezTo>
                      <a:cubicBezTo>
                        <a:pt x="131234" y="41652"/>
                        <a:pt x="128000" y="44600"/>
                        <a:pt x="123055" y="44600"/>
                      </a:cubicBezTo>
                      <a:cubicBezTo>
                        <a:pt x="117825" y="44600"/>
                        <a:pt x="114592" y="41748"/>
                        <a:pt x="114592" y="37183"/>
                      </a:cubicBezTo>
                      <a:moveTo>
                        <a:pt x="123341" y="87299"/>
                      </a:moveTo>
                      <a:cubicBezTo>
                        <a:pt x="137130" y="87299"/>
                        <a:pt x="146639" y="81213"/>
                        <a:pt x="146639" y="72369"/>
                      </a:cubicBezTo>
                      <a:cubicBezTo>
                        <a:pt x="146639" y="65141"/>
                        <a:pt x="141409" y="60577"/>
                        <a:pt x="129427" y="59816"/>
                      </a:cubicBezTo>
                      <a:lnTo>
                        <a:pt x="119822" y="59150"/>
                      </a:lnTo>
                      <a:cubicBezTo>
                        <a:pt x="115257" y="58865"/>
                        <a:pt x="113355" y="57534"/>
                        <a:pt x="113355" y="55156"/>
                      </a:cubicBezTo>
                      <a:cubicBezTo>
                        <a:pt x="113355" y="53730"/>
                        <a:pt x="114211" y="52493"/>
                        <a:pt x="115923" y="51828"/>
                      </a:cubicBezTo>
                      <a:cubicBezTo>
                        <a:pt x="118015" y="52398"/>
                        <a:pt x="120393" y="52779"/>
                        <a:pt x="122960" y="52779"/>
                      </a:cubicBezTo>
                      <a:cubicBezTo>
                        <a:pt x="133896" y="52779"/>
                        <a:pt x="141124" y="46597"/>
                        <a:pt x="141124" y="37373"/>
                      </a:cubicBezTo>
                      <a:cubicBezTo>
                        <a:pt x="141124" y="34425"/>
                        <a:pt x="140078" y="31762"/>
                        <a:pt x="138271" y="29765"/>
                      </a:cubicBezTo>
                      <a:cubicBezTo>
                        <a:pt x="141409" y="30241"/>
                        <a:pt x="143977" y="30241"/>
                        <a:pt x="146354" y="29765"/>
                      </a:cubicBezTo>
                      <a:lnTo>
                        <a:pt x="146354" y="21777"/>
                      </a:lnTo>
                      <a:cubicBezTo>
                        <a:pt x="138366" y="23109"/>
                        <a:pt x="130378" y="21777"/>
                        <a:pt x="122960" y="21777"/>
                      </a:cubicBezTo>
                      <a:cubicBezTo>
                        <a:pt x="111834" y="21777"/>
                        <a:pt x="104797" y="27958"/>
                        <a:pt x="104797" y="37563"/>
                      </a:cubicBezTo>
                      <a:cubicBezTo>
                        <a:pt x="104797" y="42794"/>
                        <a:pt x="107079" y="46883"/>
                        <a:pt x="110978" y="49641"/>
                      </a:cubicBezTo>
                      <a:cubicBezTo>
                        <a:pt x="106889" y="51352"/>
                        <a:pt x="104702" y="54300"/>
                        <a:pt x="104702" y="57914"/>
                      </a:cubicBezTo>
                      <a:cubicBezTo>
                        <a:pt x="104702" y="63905"/>
                        <a:pt x="109552" y="67424"/>
                        <a:pt x="118776" y="67994"/>
                      </a:cubicBezTo>
                      <a:lnTo>
                        <a:pt x="127810" y="68565"/>
                      </a:lnTo>
                      <a:cubicBezTo>
                        <a:pt x="134562" y="69040"/>
                        <a:pt x="136654" y="70467"/>
                        <a:pt x="136654" y="73320"/>
                      </a:cubicBezTo>
                      <a:cubicBezTo>
                        <a:pt x="136654" y="76743"/>
                        <a:pt x="131234" y="79121"/>
                        <a:pt x="123531" y="79121"/>
                      </a:cubicBezTo>
                      <a:cubicBezTo>
                        <a:pt x="115733" y="79121"/>
                        <a:pt x="111454" y="77409"/>
                        <a:pt x="111454" y="74080"/>
                      </a:cubicBezTo>
                      <a:cubicBezTo>
                        <a:pt x="111454" y="72939"/>
                        <a:pt x="112119" y="71703"/>
                        <a:pt x="113165" y="70752"/>
                      </a:cubicBezTo>
                      <a:lnTo>
                        <a:pt x="105367" y="70752"/>
                      </a:lnTo>
                      <a:cubicBezTo>
                        <a:pt x="103180" y="71798"/>
                        <a:pt x="101754" y="73985"/>
                        <a:pt x="101754" y="76363"/>
                      </a:cubicBezTo>
                      <a:cubicBezTo>
                        <a:pt x="101754" y="82734"/>
                        <a:pt x="110122" y="87299"/>
                        <a:pt x="123341" y="87299"/>
                      </a:cubicBezTo>
                      <a:moveTo>
                        <a:pt x="49641" y="26057"/>
                      </a:moveTo>
                      <a:lnTo>
                        <a:pt x="49641" y="31002"/>
                      </a:lnTo>
                      <a:lnTo>
                        <a:pt x="56107" y="31002"/>
                      </a:lnTo>
                      <a:lnTo>
                        <a:pt x="56107" y="55061"/>
                      </a:lnTo>
                      <a:cubicBezTo>
                        <a:pt x="56107" y="65332"/>
                        <a:pt x="61433" y="70942"/>
                        <a:pt x="71513" y="70942"/>
                      </a:cubicBezTo>
                      <a:cubicBezTo>
                        <a:pt x="75127" y="70942"/>
                        <a:pt x="78930" y="69896"/>
                        <a:pt x="80452" y="68565"/>
                      </a:cubicBezTo>
                      <a:lnTo>
                        <a:pt x="80452" y="60862"/>
                      </a:lnTo>
                      <a:cubicBezTo>
                        <a:pt x="78835" y="61623"/>
                        <a:pt x="75982" y="62098"/>
                        <a:pt x="73795" y="62098"/>
                      </a:cubicBezTo>
                      <a:cubicBezTo>
                        <a:pt x="68089" y="62098"/>
                        <a:pt x="65902" y="59911"/>
                        <a:pt x="65902" y="54300"/>
                      </a:cubicBezTo>
                      <a:lnTo>
                        <a:pt x="65902" y="31002"/>
                      </a:lnTo>
                      <a:lnTo>
                        <a:pt x="78740" y="31002"/>
                      </a:lnTo>
                      <a:lnTo>
                        <a:pt x="78740" y="22348"/>
                      </a:lnTo>
                      <a:lnTo>
                        <a:pt x="65902" y="22348"/>
                      </a:lnTo>
                      <a:lnTo>
                        <a:pt x="65902" y="13599"/>
                      </a:lnTo>
                      <a:lnTo>
                        <a:pt x="60387" y="13599"/>
                      </a:lnTo>
                      <a:lnTo>
                        <a:pt x="60196" y="14265"/>
                      </a:lnTo>
                      <a:cubicBezTo>
                        <a:pt x="58294" y="20161"/>
                        <a:pt x="55156" y="23584"/>
                        <a:pt x="49641" y="26057"/>
                      </a:cubicBezTo>
                      <a:moveTo>
                        <a:pt x="10270" y="42128"/>
                      </a:moveTo>
                      <a:cubicBezTo>
                        <a:pt x="11412" y="34710"/>
                        <a:pt x="15976" y="30241"/>
                        <a:pt x="22728" y="30241"/>
                      </a:cubicBezTo>
                      <a:cubicBezTo>
                        <a:pt x="28814" y="30241"/>
                        <a:pt x="32808" y="34901"/>
                        <a:pt x="33569" y="42128"/>
                      </a:cubicBezTo>
                      <a:lnTo>
                        <a:pt x="10270" y="42128"/>
                      </a:lnTo>
                      <a:close/>
                      <a:moveTo>
                        <a:pt x="25201" y="70942"/>
                      </a:moveTo>
                      <a:cubicBezTo>
                        <a:pt x="31477" y="70942"/>
                        <a:pt x="38419" y="68755"/>
                        <a:pt x="41938" y="65807"/>
                      </a:cubicBezTo>
                      <a:lnTo>
                        <a:pt x="41938" y="56488"/>
                      </a:lnTo>
                      <a:cubicBezTo>
                        <a:pt x="37944" y="60006"/>
                        <a:pt x="31857" y="62384"/>
                        <a:pt x="26057" y="62384"/>
                      </a:cubicBezTo>
                      <a:cubicBezTo>
                        <a:pt x="16642" y="62384"/>
                        <a:pt x="11317" y="58389"/>
                        <a:pt x="10080" y="50306"/>
                      </a:cubicBezTo>
                      <a:lnTo>
                        <a:pt x="43745" y="50306"/>
                      </a:lnTo>
                      <a:cubicBezTo>
                        <a:pt x="44886" y="32523"/>
                        <a:pt x="36898" y="21777"/>
                        <a:pt x="22443" y="21777"/>
                      </a:cubicBezTo>
                      <a:cubicBezTo>
                        <a:pt x="8654" y="21777"/>
                        <a:pt x="0" y="31382"/>
                        <a:pt x="0" y="46502"/>
                      </a:cubicBezTo>
                      <a:cubicBezTo>
                        <a:pt x="0" y="62193"/>
                        <a:pt x="9034" y="70942"/>
                        <a:pt x="25201" y="70942"/>
                      </a:cubicBezTo>
                    </a:path>
                  </a:pathLst>
                </a:custGeom>
                <a:solidFill>
                  <a:srgbClr val="000000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330" name="Frihåndsform: figur 329">
                <a:extLst>
                  <a:ext uri="{FF2B5EF4-FFF2-40B4-BE49-F238E27FC236}">
                    <a16:creationId xmlns:a16="http://schemas.microsoft.com/office/drawing/2014/main" id="{DA1170E4-A4E0-4DDD-9917-A94E970B67E0}"/>
                  </a:ext>
                </a:extLst>
              </p:cNvPr>
              <p:cNvSpPr/>
              <p:nvPr/>
            </p:nvSpPr>
            <p:spPr>
              <a:xfrm>
                <a:off x="10422185" y="1044448"/>
                <a:ext cx="36327" cy="9414"/>
              </a:xfrm>
              <a:custGeom>
                <a:avLst/>
                <a:gdLst>
                  <a:gd name="connsiteX0" fmla="*/ 0 w 36327"/>
                  <a:gd name="connsiteY0" fmla="*/ 0 h 9414"/>
                  <a:gd name="connsiteX1" fmla="*/ 36327 w 36327"/>
                  <a:gd name="connsiteY1" fmla="*/ 0 h 9414"/>
                  <a:gd name="connsiteX2" fmla="*/ 36327 w 36327"/>
                  <a:gd name="connsiteY2" fmla="*/ 9415 h 9414"/>
                  <a:gd name="connsiteX3" fmla="*/ 0 w 36327"/>
                  <a:gd name="connsiteY3" fmla="*/ 9415 h 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27" h="9414">
                    <a:moveTo>
                      <a:pt x="0" y="0"/>
                    </a:moveTo>
                    <a:lnTo>
                      <a:pt x="36327" y="0"/>
                    </a:lnTo>
                    <a:lnTo>
                      <a:pt x="36327" y="9415"/>
                    </a:lnTo>
                    <a:lnTo>
                      <a:pt x="0" y="9415"/>
                    </a:lnTo>
                    <a:close/>
                  </a:path>
                </a:pathLst>
              </a:custGeom>
              <a:solidFill>
                <a:srgbClr val="000000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416" name="Text Placeholder 12">
            <a:extLst>
              <a:ext uri="{FF2B5EF4-FFF2-40B4-BE49-F238E27FC236}">
                <a16:creationId xmlns:a16="http://schemas.microsoft.com/office/drawing/2014/main" id="{EB4BB9D0-083A-4083-B603-48DDED9905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92118" y="1329"/>
            <a:ext cx="1561628" cy="696569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latin typeface="+mn-lt"/>
              </a:defRPr>
            </a:lvl1pPr>
          </a:lstStyle>
          <a:p>
            <a:pPr lvl="0"/>
            <a:r>
              <a:rPr lang="en-US"/>
              <a:t>    </a:t>
            </a:r>
            <a:endParaRPr lang="nb-NO"/>
          </a:p>
        </p:txBody>
      </p:sp>
      <p:grpSp>
        <p:nvGrpSpPr>
          <p:cNvPr id="417" name="dasdasda">
            <a:extLst>
              <a:ext uri="{FF2B5EF4-FFF2-40B4-BE49-F238E27FC236}">
                <a16:creationId xmlns:a16="http://schemas.microsoft.com/office/drawing/2014/main" id="{060A8823-76CF-43D8-9999-B8CEDF658D09}"/>
              </a:ext>
            </a:extLst>
          </p:cNvPr>
          <p:cNvGrpSpPr/>
          <p:nvPr userDrawn="1"/>
        </p:nvGrpSpPr>
        <p:grpSpPr>
          <a:xfrm>
            <a:off x="10819799" y="142943"/>
            <a:ext cx="1179545" cy="469900"/>
            <a:chOff x="10053875" y="625546"/>
            <a:chExt cx="1163332" cy="470539"/>
          </a:xfrm>
        </p:grpSpPr>
        <p:grpSp>
          <p:nvGrpSpPr>
            <p:cNvPr id="418" name="dasdasda">
              <a:extLst>
                <a:ext uri="{FF2B5EF4-FFF2-40B4-BE49-F238E27FC236}">
                  <a16:creationId xmlns:a16="http://schemas.microsoft.com/office/drawing/2014/main" id="{937C334F-BEF1-45BF-82A5-25AF4A301596}"/>
                </a:ext>
              </a:extLst>
            </p:cNvPr>
            <p:cNvGrpSpPr/>
            <p:nvPr/>
          </p:nvGrpSpPr>
          <p:grpSpPr>
            <a:xfrm>
              <a:off x="10421710" y="740423"/>
              <a:ext cx="601392" cy="108410"/>
              <a:chOff x="10421710" y="740423"/>
              <a:chExt cx="601392" cy="108410"/>
            </a:xfrm>
            <a:solidFill>
              <a:srgbClr val="12110C"/>
            </a:solidFill>
          </p:grpSpPr>
          <p:sp>
            <p:nvSpPr>
              <p:cNvPr id="542" name="Frihåndsform: figur 541">
                <a:extLst>
                  <a:ext uri="{FF2B5EF4-FFF2-40B4-BE49-F238E27FC236}">
                    <a16:creationId xmlns:a16="http://schemas.microsoft.com/office/drawing/2014/main" id="{A945097A-1657-4E6F-AA5C-BDDDFD5ACF0E}"/>
                  </a:ext>
                </a:extLst>
              </p:cNvPr>
              <p:cNvSpPr/>
              <p:nvPr/>
            </p:nvSpPr>
            <p:spPr>
              <a:xfrm>
                <a:off x="10421710" y="740423"/>
                <a:ext cx="97189" cy="108315"/>
              </a:xfrm>
              <a:custGeom>
                <a:avLst/>
                <a:gdLst>
                  <a:gd name="connsiteX0" fmla="*/ 40416 w 97189"/>
                  <a:gd name="connsiteY0" fmla="*/ 88060 h 108315"/>
                  <a:gd name="connsiteX1" fmla="*/ 57439 w 97189"/>
                  <a:gd name="connsiteY1" fmla="*/ 83780 h 108315"/>
                  <a:gd name="connsiteX2" fmla="*/ 69326 w 97189"/>
                  <a:gd name="connsiteY2" fmla="*/ 71798 h 108315"/>
                  <a:gd name="connsiteX3" fmla="*/ 73700 w 97189"/>
                  <a:gd name="connsiteY3" fmla="*/ 54586 h 108315"/>
                  <a:gd name="connsiteX4" fmla="*/ 69421 w 97189"/>
                  <a:gd name="connsiteY4" fmla="*/ 36612 h 108315"/>
                  <a:gd name="connsiteX5" fmla="*/ 57629 w 97189"/>
                  <a:gd name="connsiteY5" fmla="*/ 24630 h 108315"/>
                  <a:gd name="connsiteX6" fmla="*/ 40321 w 97189"/>
                  <a:gd name="connsiteY6" fmla="*/ 20351 h 108315"/>
                  <a:gd name="connsiteX7" fmla="*/ 23109 w 97189"/>
                  <a:gd name="connsiteY7" fmla="*/ 20351 h 108315"/>
                  <a:gd name="connsiteX8" fmla="*/ 23109 w 97189"/>
                  <a:gd name="connsiteY8" fmla="*/ 88155 h 108315"/>
                  <a:gd name="connsiteX9" fmla="*/ 40416 w 97189"/>
                  <a:gd name="connsiteY9" fmla="*/ 88155 h 108315"/>
                  <a:gd name="connsiteX10" fmla="*/ 0 w 97189"/>
                  <a:gd name="connsiteY10" fmla="*/ 0 h 108315"/>
                  <a:gd name="connsiteX11" fmla="*/ 39275 w 97189"/>
                  <a:gd name="connsiteY11" fmla="*/ 0 h 108315"/>
                  <a:gd name="connsiteX12" fmla="*/ 81783 w 97189"/>
                  <a:gd name="connsiteY12" fmla="*/ 13979 h 108315"/>
                  <a:gd name="connsiteX13" fmla="*/ 97189 w 97189"/>
                  <a:gd name="connsiteY13" fmla="*/ 54205 h 108315"/>
                  <a:gd name="connsiteX14" fmla="*/ 89676 w 97189"/>
                  <a:gd name="connsiteY14" fmla="*/ 82734 h 108315"/>
                  <a:gd name="connsiteX15" fmla="*/ 68945 w 97189"/>
                  <a:gd name="connsiteY15" fmla="*/ 101659 h 108315"/>
                  <a:gd name="connsiteX16" fmla="*/ 39275 w 97189"/>
                  <a:gd name="connsiteY16" fmla="*/ 108315 h 108315"/>
                  <a:gd name="connsiteX17" fmla="*/ 0 w 97189"/>
                  <a:gd name="connsiteY17" fmla="*/ 108315 h 108315"/>
                  <a:gd name="connsiteX18" fmla="*/ 0 w 97189"/>
                  <a:gd name="connsiteY18" fmla="*/ 0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97189" h="108315">
                    <a:moveTo>
                      <a:pt x="40416" y="88060"/>
                    </a:moveTo>
                    <a:cubicBezTo>
                      <a:pt x="46693" y="88060"/>
                      <a:pt x="52398" y="86633"/>
                      <a:pt x="57439" y="83780"/>
                    </a:cubicBezTo>
                    <a:cubicBezTo>
                      <a:pt x="62479" y="80927"/>
                      <a:pt x="66473" y="76838"/>
                      <a:pt x="69326" y="71798"/>
                    </a:cubicBezTo>
                    <a:cubicBezTo>
                      <a:pt x="72179" y="66663"/>
                      <a:pt x="73700" y="60957"/>
                      <a:pt x="73700" y="54586"/>
                    </a:cubicBezTo>
                    <a:cubicBezTo>
                      <a:pt x="73700" y="47739"/>
                      <a:pt x="72274" y="41843"/>
                      <a:pt x="69421" y="36612"/>
                    </a:cubicBezTo>
                    <a:cubicBezTo>
                      <a:pt x="66568" y="31477"/>
                      <a:pt x="62669" y="27483"/>
                      <a:pt x="57629" y="24630"/>
                    </a:cubicBezTo>
                    <a:cubicBezTo>
                      <a:pt x="52589" y="21777"/>
                      <a:pt x="46883" y="20351"/>
                      <a:pt x="40321" y="20351"/>
                    </a:cubicBezTo>
                    <a:lnTo>
                      <a:pt x="23109" y="20351"/>
                    </a:lnTo>
                    <a:lnTo>
                      <a:pt x="23109" y="88155"/>
                    </a:lnTo>
                    <a:lnTo>
                      <a:pt x="40416" y="88155"/>
                    </a:lnTo>
                    <a:close/>
                    <a:moveTo>
                      <a:pt x="0" y="0"/>
                    </a:moveTo>
                    <a:lnTo>
                      <a:pt x="39275" y="0"/>
                    </a:lnTo>
                    <a:cubicBezTo>
                      <a:pt x="57343" y="0"/>
                      <a:pt x="71513" y="4660"/>
                      <a:pt x="81783" y="13979"/>
                    </a:cubicBezTo>
                    <a:cubicBezTo>
                      <a:pt x="92054" y="23299"/>
                      <a:pt x="97189" y="36707"/>
                      <a:pt x="97189" y="54205"/>
                    </a:cubicBezTo>
                    <a:cubicBezTo>
                      <a:pt x="97189" y="65046"/>
                      <a:pt x="94716" y="74556"/>
                      <a:pt x="89676" y="82734"/>
                    </a:cubicBezTo>
                    <a:cubicBezTo>
                      <a:pt x="84636" y="90913"/>
                      <a:pt x="77789" y="97284"/>
                      <a:pt x="68945" y="101659"/>
                    </a:cubicBezTo>
                    <a:cubicBezTo>
                      <a:pt x="60101" y="106128"/>
                      <a:pt x="50211" y="108315"/>
                      <a:pt x="39275" y="108315"/>
                    </a:cubicBezTo>
                    <a:lnTo>
                      <a:pt x="0" y="1083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3" name="Frihåndsform: figur 542">
                <a:extLst>
                  <a:ext uri="{FF2B5EF4-FFF2-40B4-BE49-F238E27FC236}">
                    <a16:creationId xmlns:a16="http://schemas.microsoft.com/office/drawing/2014/main" id="{266962A5-E678-44CE-AAFE-121B7FC83C40}"/>
                  </a:ext>
                </a:extLst>
              </p:cNvPr>
              <p:cNvSpPr/>
              <p:nvPr/>
            </p:nvSpPr>
            <p:spPr>
              <a:xfrm>
                <a:off x="10530976" y="740423"/>
                <a:ext cx="86538" cy="108410"/>
              </a:xfrm>
              <a:custGeom>
                <a:avLst/>
                <a:gdLst>
                  <a:gd name="connsiteX0" fmla="*/ 44030 w 86538"/>
                  <a:gd name="connsiteY0" fmla="*/ 45647 h 108410"/>
                  <a:gd name="connsiteX1" fmla="*/ 54966 w 86538"/>
                  <a:gd name="connsiteY1" fmla="*/ 42033 h 108410"/>
                  <a:gd name="connsiteX2" fmla="*/ 59245 w 86538"/>
                  <a:gd name="connsiteY2" fmla="*/ 32523 h 108410"/>
                  <a:gd name="connsiteX3" fmla="*/ 55346 w 86538"/>
                  <a:gd name="connsiteY3" fmla="*/ 23489 h 108410"/>
                  <a:gd name="connsiteX4" fmla="*/ 44030 w 86538"/>
                  <a:gd name="connsiteY4" fmla="*/ 20351 h 108410"/>
                  <a:gd name="connsiteX5" fmla="*/ 23299 w 86538"/>
                  <a:gd name="connsiteY5" fmla="*/ 20351 h 108410"/>
                  <a:gd name="connsiteX6" fmla="*/ 23299 w 86538"/>
                  <a:gd name="connsiteY6" fmla="*/ 45742 h 108410"/>
                  <a:gd name="connsiteX7" fmla="*/ 44030 w 86538"/>
                  <a:gd name="connsiteY7" fmla="*/ 45742 h 108410"/>
                  <a:gd name="connsiteX8" fmla="*/ 0 w 86538"/>
                  <a:gd name="connsiteY8" fmla="*/ 0 h 108410"/>
                  <a:gd name="connsiteX9" fmla="*/ 42698 w 86538"/>
                  <a:gd name="connsiteY9" fmla="*/ 0 h 108410"/>
                  <a:gd name="connsiteX10" fmla="*/ 72844 w 86538"/>
                  <a:gd name="connsiteY10" fmla="*/ 8178 h 108410"/>
                  <a:gd name="connsiteX11" fmla="*/ 83020 w 86538"/>
                  <a:gd name="connsiteY11" fmla="*/ 32523 h 108410"/>
                  <a:gd name="connsiteX12" fmla="*/ 76458 w 86538"/>
                  <a:gd name="connsiteY12" fmla="*/ 51828 h 108410"/>
                  <a:gd name="connsiteX13" fmla="*/ 59055 w 86538"/>
                  <a:gd name="connsiteY13" fmla="*/ 62574 h 108410"/>
                  <a:gd name="connsiteX14" fmla="*/ 74271 w 86538"/>
                  <a:gd name="connsiteY14" fmla="*/ 85112 h 108410"/>
                  <a:gd name="connsiteX15" fmla="*/ 86538 w 86538"/>
                  <a:gd name="connsiteY15" fmla="*/ 108410 h 108410"/>
                  <a:gd name="connsiteX16" fmla="*/ 58675 w 86538"/>
                  <a:gd name="connsiteY16" fmla="*/ 108410 h 108410"/>
                  <a:gd name="connsiteX17" fmla="*/ 47073 w 86538"/>
                  <a:gd name="connsiteY17" fmla="*/ 84826 h 108410"/>
                  <a:gd name="connsiteX18" fmla="*/ 35186 w 86538"/>
                  <a:gd name="connsiteY18" fmla="*/ 66092 h 108410"/>
                  <a:gd name="connsiteX19" fmla="*/ 23299 w 86538"/>
                  <a:gd name="connsiteY19" fmla="*/ 66092 h 108410"/>
                  <a:gd name="connsiteX20" fmla="*/ 23299 w 86538"/>
                  <a:gd name="connsiteY20" fmla="*/ 108315 h 108410"/>
                  <a:gd name="connsiteX21" fmla="*/ 95 w 86538"/>
                  <a:gd name="connsiteY21" fmla="*/ 108315 h 108410"/>
                  <a:gd name="connsiteX22" fmla="*/ 95 w 86538"/>
                  <a:gd name="connsiteY22" fmla="*/ 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6538" h="108410">
                    <a:moveTo>
                      <a:pt x="44030" y="45647"/>
                    </a:moveTo>
                    <a:cubicBezTo>
                      <a:pt x="48499" y="45647"/>
                      <a:pt x="52113" y="44410"/>
                      <a:pt x="54966" y="42033"/>
                    </a:cubicBezTo>
                    <a:cubicBezTo>
                      <a:pt x="57819" y="39655"/>
                      <a:pt x="59245" y="36422"/>
                      <a:pt x="59245" y="32523"/>
                    </a:cubicBezTo>
                    <a:cubicBezTo>
                      <a:pt x="59245" y="28624"/>
                      <a:pt x="57914" y="25581"/>
                      <a:pt x="55346" y="23489"/>
                    </a:cubicBezTo>
                    <a:cubicBezTo>
                      <a:pt x="52779" y="21397"/>
                      <a:pt x="48975" y="20351"/>
                      <a:pt x="44030" y="20351"/>
                    </a:cubicBezTo>
                    <a:lnTo>
                      <a:pt x="23299" y="20351"/>
                    </a:lnTo>
                    <a:lnTo>
                      <a:pt x="23299" y="45742"/>
                    </a:lnTo>
                    <a:lnTo>
                      <a:pt x="44030" y="45742"/>
                    </a:lnTo>
                    <a:close/>
                    <a:moveTo>
                      <a:pt x="0" y="0"/>
                    </a:moveTo>
                    <a:lnTo>
                      <a:pt x="42698" y="0"/>
                    </a:lnTo>
                    <a:cubicBezTo>
                      <a:pt x="56012" y="0"/>
                      <a:pt x="66092" y="2758"/>
                      <a:pt x="72844" y="8178"/>
                    </a:cubicBezTo>
                    <a:cubicBezTo>
                      <a:pt x="79596" y="13599"/>
                      <a:pt x="83020" y="21777"/>
                      <a:pt x="83020" y="32523"/>
                    </a:cubicBezTo>
                    <a:cubicBezTo>
                      <a:pt x="83020" y="39941"/>
                      <a:pt x="80832" y="46407"/>
                      <a:pt x="76458" y="51828"/>
                    </a:cubicBezTo>
                    <a:cubicBezTo>
                      <a:pt x="72083" y="57248"/>
                      <a:pt x="66282" y="60862"/>
                      <a:pt x="59055" y="62574"/>
                    </a:cubicBezTo>
                    <a:cubicBezTo>
                      <a:pt x="63810" y="68660"/>
                      <a:pt x="68850" y="76173"/>
                      <a:pt x="74271" y="85112"/>
                    </a:cubicBezTo>
                    <a:cubicBezTo>
                      <a:pt x="79596" y="94051"/>
                      <a:pt x="83685" y="101849"/>
                      <a:pt x="86538" y="108410"/>
                    </a:cubicBezTo>
                    <a:lnTo>
                      <a:pt x="58675" y="108410"/>
                    </a:lnTo>
                    <a:cubicBezTo>
                      <a:pt x="54681" y="99471"/>
                      <a:pt x="50782" y="91578"/>
                      <a:pt x="47073" y="84826"/>
                    </a:cubicBezTo>
                    <a:cubicBezTo>
                      <a:pt x="43364" y="78170"/>
                      <a:pt x="39370" y="71893"/>
                      <a:pt x="35186" y="66092"/>
                    </a:cubicBezTo>
                    <a:lnTo>
                      <a:pt x="23299" y="66092"/>
                    </a:lnTo>
                    <a:lnTo>
                      <a:pt x="23299" y="108315"/>
                    </a:lnTo>
                    <a:lnTo>
                      <a:pt x="95" y="108315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4" name="Frihåndsform: figur 543">
                <a:extLst>
                  <a:ext uri="{FF2B5EF4-FFF2-40B4-BE49-F238E27FC236}">
                    <a16:creationId xmlns:a16="http://schemas.microsoft.com/office/drawing/2014/main" id="{32491D84-6E0D-4361-B203-AAB2B9A60815}"/>
                  </a:ext>
                </a:extLst>
              </p:cNvPr>
              <p:cNvSpPr/>
              <p:nvPr/>
            </p:nvSpPr>
            <p:spPr>
              <a:xfrm>
                <a:off x="10626548" y="740423"/>
                <a:ext cx="101848" cy="108410"/>
              </a:xfrm>
              <a:custGeom>
                <a:avLst/>
                <a:gdLst>
                  <a:gd name="connsiteX0" fmla="*/ 63430 w 101848"/>
                  <a:gd name="connsiteY0" fmla="*/ 62384 h 108410"/>
                  <a:gd name="connsiteX1" fmla="*/ 49926 w 101848"/>
                  <a:gd name="connsiteY1" fmla="*/ 19685 h 108410"/>
                  <a:gd name="connsiteX2" fmla="*/ 35661 w 101848"/>
                  <a:gd name="connsiteY2" fmla="*/ 62384 h 108410"/>
                  <a:gd name="connsiteX3" fmla="*/ 63430 w 101848"/>
                  <a:gd name="connsiteY3" fmla="*/ 62384 h 108410"/>
                  <a:gd name="connsiteX4" fmla="*/ 0 w 101848"/>
                  <a:gd name="connsiteY4" fmla="*/ 108410 h 108410"/>
                  <a:gd name="connsiteX5" fmla="*/ 14360 w 101848"/>
                  <a:gd name="connsiteY5" fmla="*/ 56392 h 108410"/>
                  <a:gd name="connsiteX6" fmla="*/ 36232 w 101848"/>
                  <a:gd name="connsiteY6" fmla="*/ 0 h 108410"/>
                  <a:gd name="connsiteX7" fmla="*/ 64666 w 101848"/>
                  <a:gd name="connsiteY7" fmla="*/ 0 h 108410"/>
                  <a:gd name="connsiteX8" fmla="*/ 85587 w 101848"/>
                  <a:gd name="connsiteY8" fmla="*/ 54300 h 108410"/>
                  <a:gd name="connsiteX9" fmla="*/ 101849 w 101848"/>
                  <a:gd name="connsiteY9" fmla="*/ 108315 h 108410"/>
                  <a:gd name="connsiteX10" fmla="*/ 76268 w 101848"/>
                  <a:gd name="connsiteY10" fmla="*/ 108315 h 108410"/>
                  <a:gd name="connsiteX11" fmla="*/ 69326 w 101848"/>
                  <a:gd name="connsiteY11" fmla="*/ 82734 h 108410"/>
                  <a:gd name="connsiteX12" fmla="*/ 30146 w 101848"/>
                  <a:gd name="connsiteY12" fmla="*/ 82734 h 108410"/>
                  <a:gd name="connsiteX13" fmla="*/ 24535 w 101848"/>
                  <a:gd name="connsiteY13" fmla="*/ 108315 h 108410"/>
                  <a:gd name="connsiteX14" fmla="*/ 0 w 101848"/>
                  <a:gd name="connsiteY14" fmla="*/ 108315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01848" h="108410">
                    <a:moveTo>
                      <a:pt x="63430" y="62384"/>
                    </a:moveTo>
                    <a:cubicBezTo>
                      <a:pt x="58199" y="44220"/>
                      <a:pt x="53635" y="29956"/>
                      <a:pt x="49926" y="19685"/>
                    </a:cubicBezTo>
                    <a:cubicBezTo>
                      <a:pt x="44981" y="33379"/>
                      <a:pt x="40226" y="47644"/>
                      <a:pt x="35661" y="62384"/>
                    </a:cubicBezTo>
                    <a:lnTo>
                      <a:pt x="63430" y="62384"/>
                    </a:lnTo>
                    <a:close/>
                    <a:moveTo>
                      <a:pt x="0" y="108410"/>
                    </a:moveTo>
                    <a:cubicBezTo>
                      <a:pt x="2568" y="94526"/>
                      <a:pt x="7322" y="77124"/>
                      <a:pt x="14360" y="56392"/>
                    </a:cubicBezTo>
                    <a:cubicBezTo>
                      <a:pt x="21302" y="35661"/>
                      <a:pt x="28624" y="16832"/>
                      <a:pt x="36232" y="0"/>
                    </a:cubicBezTo>
                    <a:lnTo>
                      <a:pt x="64666" y="0"/>
                    </a:lnTo>
                    <a:cubicBezTo>
                      <a:pt x="71798" y="16357"/>
                      <a:pt x="78740" y="34425"/>
                      <a:pt x="85587" y="54300"/>
                    </a:cubicBezTo>
                    <a:cubicBezTo>
                      <a:pt x="92434" y="74271"/>
                      <a:pt x="97855" y="92244"/>
                      <a:pt x="101849" y="108315"/>
                    </a:cubicBezTo>
                    <a:lnTo>
                      <a:pt x="76268" y="108315"/>
                    </a:lnTo>
                    <a:cubicBezTo>
                      <a:pt x="73985" y="99471"/>
                      <a:pt x="71703" y="90913"/>
                      <a:pt x="69326" y="82734"/>
                    </a:cubicBezTo>
                    <a:lnTo>
                      <a:pt x="30146" y="82734"/>
                    </a:lnTo>
                    <a:cubicBezTo>
                      <a:pt x="27388" y="93575"/>
                      <a:pt x="25486" y="102039"/>
                      <a:pt x="24535" y="108315"/>
                    </a:cubicBezTo>
                    <a:lnTo>
                      <a:pt x="0" y="10831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5" name="Frihåndsform: figur 544">
                <a:extLst>
                  <a:ext uri="{FF2B5EF4-FFF2-40B4-BE49-F238E27FC236}">
                    <a16:creationId xmlns:a16="http://schemas.microsoft.com/office/drawing/2014/main" id="{6D3CF19C-0AF2-4CBC-A65B-3C496F562160}"/>
                  </a:ext>
                </a:extLst>
              </p:cNvPr>
              <p:cNvSpPr/>
              <p:nvPr/>
            </p:nvSpPr>
            <p:spPr>
              <a:xfrm>
                <a:off x="10740094" y="740423"/>
                <a:ext cx="134466" cy="108315"/>
              </a:xfrm>
              <a:custGeom>
                <a:avLst/>
                <a:gdLst>
                  <a:gd name="connsiteX0" fmla="*/ 32048 w 134466"/>
                  <a:gd name="connsiteY0" fmla="*/ 24155 h 108315"/>
                  <a:gd name="connsiteX1" fmla="*/ 25676 w 134466"/>
                  <a:gd name="connsiteY1" fmla="*/ 108315 h 108315"/>
                  <a:gd name="connsiteX2" fmla="*/ 0 w 134466"/>
                  <a:gd name="connsiteY2" fmla="*/ 108315 h 108315"/>
                  <a:gd name="connsiteX3" fmla="*/ 5706 w 134466"/>
                  <a:gd name="connsiteY3" fmla="*/ 49070 h 108315"/>
                  <a:gd name="connsiteX4" fmla="*/ 12933 w 134466"/>
                  <a:gd name="connsiteY4" fmla="*/ 0 h 108315"/>
                  <a:gd name="connsiteX5" fmla="*/ 46883 w 134466"/>
                  <a:gd name="connsiteY5" fmla="*/ 0 h 108315"/>
                  <a:gd name="connsiteX6" fmla="*/ 67329 w 134466"/>
                  <a:gd name="connsiteY6" fmla="*/ 73415 h 108315"/>
                  <a:gd name="connsiteX7" fmla="*/ 87109 w 134466"/>
                  <a:gd name="connsiteY7" fmla="*/ 0 h 108315"/>
                  <a:gd name="connsiteX8" fmla="*/ 120963 w 134466"/>
                  <a:gd name="connsiteY8" fmla="*/ 0 h 108315"/>
                  <a:gd name="connsiteX9" fmla="*/ 128191 w 134466"/>
                  <a:gd name="connsiteY9" fmla="*/ 49926 h 108315"/>
                  <a:gd name="connsiteX10" fmla="*/ 134467 w 134466"/>
                  <a:gd name="connsiteY10" fmla="*/ 108315 h 108315"/>
                  <a:gd name="connsiteX11" fmla="*/ 108410 w 134466"/>
                  <a:gd name="connsiteY11" fmla="*/ 108315 h 108315"/>
                  <a:gd name="connsiteX12" fmla="*/ 104987 w 134466"/>
                  <a:gd name="connsiteY12" fmla="*/ 64095 h 108315"/>
                  <a:gd name="connsiteX13" fmla="*/ 100517 w 134466"/>
                  <a:gd name="connsiteY13" fmla="*/ 24440 h 108315"/>
                  <a:gd name="connsiteX14" fmla="*/ 79881 w 134466"/>
                  <a:gd name="connsiteY14" fmla="*/ 98425 h 108315"/>
                  <a:gd name="connsiteX15" fmla="*/ 53920 w 134466"/>
                  <a:gd name="connsiteY15" fmla="*/ 98425 h 108315"/>
                  <a:gd name="connsiteX16" fmla="*/ 32048 w 134466"/>
                  <a:gd name="connsiteY16" fmla="*/ 24155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466" h="108315">
                    <a:moveTo>
                      <a:pt x="32048" y="24155"/>
                    </a:moveTo>
                    <a:cubicBezTo>
                      <a:pt x="28719" y="55346"/>
                      <a:pt x="26627" y="83400"/>
                      <a:pt x="25676" y="108315"/>
                    </a:cubicBezTo>
                    <a:lnTo>
                      <a:pt x="0" y="108315"/>
                    </a:lnTo>
                    <a:cubicBezTo>
                      <a:pt x="1141" y="90437"/>
                      <a:pt x="3043" y="70752"/>
                      <a:pt x="5706" y="49070"/>
                    </a:cubicBezTo>
                    <a:cubicBezTo>
                      <a:pt x="8368" y="27388"/>
                      <a:pt x="10746" y="11031"/>
                      <a:pt x="12933" y="0"/>
                    </a:cubicBezTo>
                    <a:lnTo>
                      <a:pt x="46883" y="0"/>
                    </a:lnTo>
                    <a:lnTo>
                      <a:pt x="67329" y="73415"/>
                    </a:lnTo>
                    <a:lnTo>
                      <a:pt x="87109" y="0"/>
                    </a:lnTo>
                    <a:lnTo>
                      <a:pt x="120963" y="0"/>
                    </a:lnTo>
                    <a:cubicBezTo>
                      <a:pt x="123246" y="12648"/>
                      <a:pt x="125623" y="29290"/>
                      <a:pt x="128191" y="49926"/>
                    </a:cubicBezTo>
                    <a:cubicBezTo>
                      <a:pt x="130663" y="70467"/>
                      <a:pt x="132850" y="89962"/>
                      <a:pt x="134467" y="108315"/>
                    </a:cubicBezTo>
                    <a:lnTo>
                      <a:pt x="108410" y="108315"/>
                    </a:lnTo>
                    <a:cubicBezTo>
                      <a:pt x="107269" y="91673"/>
                      <a:pt x="106128" y="76933"/>
                      <a:pt x="104987" y="64095"/>
                    </a:cubicBezTo>
                    <a:cubicBezTo>
                      <a:pt x="103846" y="51257"/>
                      <a:pt x="102324" y="38039"/>
                      <a:pt x="100517" y="24440"/>
                    </a:cubicBezTo>
                    <a:lnTo>
                      <a:pt x="79881" y="98425"/>
                    </a:lnTo>
                    <a:lnTo>
                      <a:pt x="53920" y="98425"/>
                    </a:lnTo>
                    <a:lnTo>
                      <a:pt x="32048" y="2415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6" name="Frihåndsform: figur 545">
                <a:extLst>
                  <a:ext uri="{FF2B5EF4-FFF2-40B4-BE49-F238E27FC236}">
                    <a16:creationId xmlns:a16="http://schemas.microsoft.com/office/drawing/2014/main" id="{6A776BBB-ADF2-496B-9CD0-3661C4EA62D5}"/>
                  </a:ext>
                </a:extLst>
              </p:cNvPr>
              <p:cNvSpPr/>
              <p:nvPr/>
            </p:nvSpPr>
            <p:spPr>
              <a:xfrm>
                <a:off x="10888731" y="740423"/>
                <a:ext cx="134371" cy="108315"/>
              </a:xfrm>
              <a:custGeom>
                <a:avLst/>
                <a:gdLst>
                  <a:gd name="connsiteX0" fmla="*/ 32048 w 134371"/>
                  <a:gd name="connsiteY0" fmla="*/ 24155 h 108315"/>
                  <a:gd name="connsiteX1" fmla="*/ 25676 w 134371"/>
                  <a:gd name="connsiteY1" fmla="*/ 108315 h 108315"/>
                  <a:gd name="connsiteX2" fmla="*/ 0 w 134371"/>
                  <a:gd name="connsiteY2" fmla="*/ 108315 h 108315"/>
                  <a:gd name="connsiteX3" fmla="*/ 5706 w 134371"/>
                  <a:gd name="connsiteY3" fmla="*/ 49070 h 108315"/>
                  <a:gd name="connsiteX4" fmla="*/ 12933 w 134371"/>
                  <a:gd name="connsiteY4" fmla="*/ 0 h 108315"/>
                  <a:gd name="connsiteX5" fmla="*/ 46788 w 134371"/>
                  <a:gd name="connsiteY5" fmla="*/ 0 h 108315"/>
                  <a:gd name="connsiteX6" fmla="*/ 67233 w 134371"/>
                  <a:gd name="connsiteY6" fmla="*/ 73415 h 108315"/>
                  <a:gd name="connsiteX7" fmla="*/ 87014 w 134371"/>
                  <a:gd name="connsiteY7" fmla="*/ 0 h 108315"/>
                  <a:gd name="connsiteX8" fmla="*/ 120868 w 134371"/>
                  <a:gd name="connsiteY8" fmla="*/ 0 h 108315"/>
                  <a:gd name="connsiteX9" fmla="*/ 128095 w 134371"/>
                  <a:gd name="connsiteY9" fmla="*/ 49926 h 108315"/>
                  <a:gd name="connsiteX10" fmla="*/ 134372 w 134371"/>
                  <a:gd name="connsiteY10" fmla="*/ 108315 h 108315"/>
                  <a:gd name="connsiteX11" fmla="*/ 108315 w 134371"/>
                  <a:gd name="connsiteY11" fmla="*/ 108315 h 108315"/>
                  <a:gd name="connsiteX12" fmla="*/ 104892 w 134371"/>
                  <a:gd name="connsiteY12" fmla="*/ 64095 h 108315"/>
                  <a:gd name="connsiteX13" fmla="*/ 100422 w 134371"/>
                  <a:gd name="connsiteY13" fmla="*/ 24440 h 108315"/>
                  <a:gd name="connsiteX14" fmla="*/ 79786 w 134371"/>
                  <a:gd name="connsiteY14" fmla="*/ 98425 h 108315"/>
                  <a:gd name="connsiteX15" fmla="*/ 53730 w 134371"/>
                  <a:gd name="connsiteY15" fmla="*/ 98425 h 108315"/>
                  <a:gd name="connsiteX16" fmla="*/ 32048 w 134371"/>
                  <a:gd name="connsiteY16" fmla="*/ 24155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371" h="108315">
                    <a:moveTo>
                      <a:pt x="32048" y="24155"/>
                    </a:moveTo>
                    <a:cubicBezTo>
                      <a:pt x="28719" y="55346"/>
                      <a:pt x="26627" y="83400"/>
                      <a:pt x="25676" y="108315"/>
                    </a:cubicBezTo>
                    <a:lnTo>
                      <a:pt x="0" y="108315"/>
                    </a:lnTo>
                    <a:cubicBezTo>
                      <a:pt x="1141" y="90437"/>
                      <a:pt x="3043" y="70752"/>
                      <a:pt x="5706" y="49070"/>
                    </a:cubicBezTo>
                    <a:cubicBezTo>
                      <a:pt x="8368" y="27388"/>
                      <a:pt x="10746" y="11031"/>
                      <a:pt x="12933" y="0"/>
                    </a:cubicBezTo>
                    <a:lnTo>
                      <a:pt x="46788" y="0"/>
                    </a:lnTo>
                    <a:lnTo>
                      <a:pt x="67233" y="73415"/>
                    </a:lnTo>
                    <a:lnTo>
                      <a:pt x="87014" y="0"/>
                    </a:lnTo>
                    <a:lnTo>
                      <a:pt x="120868" y="0"/>
                    </a:lnTo>
                    <a:cubicBezTo>
                      <a:pt x="123150" y="12648"/>
                      <a:pt x="125528" y="29290"/>
                      <a:pt x="128095" y="49926"/>
                    </a:cubicBezTo>
                    <a:cubicBezTo>
                      <a:pt x="130568" y="70467"/>
                      <a:pt x="132755" y="89962"/>
                      <a:pt x="134372" y="108315"/>
                    </a:cubicBezTo>
                    <a:lnTo>
                      <a:pt x="108315" y="108315"/>
                    </a:lnTo>
                    <a:cubicBezTo>
                      <a:pt x="107174" y="91673"/>
                      <a:pt x="106033" y="76933"/>
                      <a:pt x="104892" y="64095"/>
                    </a:cubicBezTo>
                    <a:cubicBezTo>
                      <a:pt x="103751" y="51257"/>
                      <a:pt x="102229" y="38039"/>
                      <a:pt x="100422" y="24440"/>
                    </a:cubicBezTo>
                    <a:lnTo>
                      <a:pt x="79786" y="98425"/>
                    </a:lnTo>
                    <a:lnTo>
                      <a:pt x="53730" y="98425"/>
                    </a:lnTo>
                    <a:lnTo>
                      <a:pt x="32048" y="2415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19" name="Frihåndsform: figur 418">
              <a:extLst>
                <a:ext uri="{FF2B5EF4-FFF2-40B4-BE49-F238E27FC236}">
                  <a16:creationId xmlns:a16="http://schemas.microsoft.com/office/drawing/2014/main" id="{DCB0ABB4-624A-499E-A48F-01A9742E1F9F}"/>
                </a:ext>
              </a:extLst>
            </p:cNvPr>
            <p:cNvSpPr/>
            <p:nvPr/>
          </p:nvSpPr>
          <p:spPr>
            <a:xfrm>
              <a:off x="11038698" y="740423"/>
              <a:ext cx="70942" cy="108410"/>
            </a:xfrm>
            <a:custGeom>
              <a:avLst/>
              <a:gdLst>
                <a:gd name="connsiteX0" fmla="*/ 0 w 70942"/>
                <a:gd name="connsiteY0" fmla="*/ 0 h 108410"/>
                <a:gd name="connsiteX1" fmla="*/ 70942 w 70942"/>
                <a:gd name="connsiteY1" fmla="*/ 0 h 108410"/>
                <a:gd name="connsiteX2" fmla="*/ 70942 w 70942"/>
                <a:gd name="connsiteY2" fmla="*/ 20256 h 108410"/>
                <a:gd name="connsiteX3" fmla="*/ 23299 w 70942"/>
                <a:gd name="connsiteY3" fmla="*/ 20256 h 108410"/>
                <a:gd name="connsiteX4" fmla="*/ 23299 w 70942"/>
                <a:gd name="connsiteY4" fmla="*/ 43174 h 108410"/>
                <a:gd name="connsiteX5" fmla="*/ 65046 w 70942"/>
                <a:gd name="connsiteY5" fmla="*/ 43174 h 108410"/>
                <a:gd name="connsiteX6" fmla="*/ 65046 w 70942"/>
                <a:gd name="connsiteY6" fmla="*/ 63620 h 108410"/>
                <a:gd name="connsiteX7" fmla="*/ 23299 w 70942"/>
                <a:gd name="connsiteY7" fmla="*/ 63620 h 108410"/>
                <a:gd name="connsiteX8" fmla="*/ 23299 w 70942"/>
                <a:gd name="connsiteY8" fmla="*/ 88060 h 108410"/>
                <a:gd name="connsiteX9" fmla="*/ 70942 w 70942"/>
                <a:gd name="connsiteY9" fmla="*/ 88060 h 108410"/>
                <a:gd name="connsiteX10" fmla="*/ 70942 w 70942"/>
                <a:gd name="connsiteY10" fmla="*/ 108410 h 108410"/>
                <a:gd name="connsiteX11" fmla="*/ 0 w 70942"/>
                <a:gd name="connsiteY11" fmla="*/ 108410 h 108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942" h="108410">
                  <a:moveTo>
                    <a:pt x="0" y="0"/>
                  </a:moveTo>
                  <a:lnTo>
                    <a:pt x="70942" y="0"/>
                  </a:lnTo>
                  <a:lnTo>
                    <a:pt x="70942" y="20256"/>
                  </a:lnTo>
                  <a:lnTo>
                    <a:pt x="23299" y="20256"/>
                  </a:lnTo>
                  <a:lnTo>
                    <a:pt x="23299" y="43174"/>
                  </a:lnTo>
                  <a:lnTo>
                    <a:pt x="65046" y="43174"/>
                  </a:lnTo>
                  <a:lnTo>
                    <a:pt x="65046" y="63620"/>
                  </a:lnTo>
                  <a:lnTo>
                    <a:pt x="23299" y="63620"/>
                  </a:lnTo>
                  <a:lnTo>
                    <a:pt x="23299" y="88060"/>
                  </a:lnTo>
                  <a:lnTo>
                    <a:pt x="70942" y="88060"/>
                  </a:lnTo>
                  <a:lnTo>
                    <a:pt x="70942" y="108410"/>
                  </a:lnTo>
                  <a:lnTo>
                    <a:pt x="0" y="108410"/>
                  </a:lnTo>
                  <a:close/>
                </a:path>
              </a:pathLst>
            </a:custGeom>
            <a:solidFill>
              <a:srgbClr val="12110C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20" name="dasdasda">
              <a:extLst>
                <a:ext uri="{FF2B5EF4-FFF2-40B4-BE49-F238E27FC236}">
                  <a16:creationId xmlns:a16="http://schemas.microsoft.com/office/drawing/2014/main" id="{EE6514E5-4434-4572-8725-85D26E9D888D}"/>
                </a:ext>
              </a:extLst>
            </p:cNvPr>
            <p:cNvGrpSpPr/>
            <p:nvPr/>
          </p:nvGrpSpPr>
          <p:grpSpPr>
            <a:xfrm>
              <a:off x="10421710" y="740423"/>
              <a:ext cx="794629" cy="252577"/>
              <a:chOff x="10421710" y="740423"/>
              <a:chExt cx="794629" cy="252577"/>
            </a:xfrm>
            <a:solidFill>
              <a:srgbClr val="12110C"/>
            </a:solidFill>
          </p:grpSpPr>
          <p:sp>
            <p:nvSpPr>
              <p:cNvPr id="535" name="Frihåndsform: figur 534">
                <a:extLst>
                  <a:ext uri="{FF2B5EF4-FFF2-40B4-BE49-F238E27FC236}">
                    <a16:creationId xmlns:a16="http://schemas.microsoft.com/office/drawing/2014/main" id="{677D27AB-2088-4A19-A324-C908999BAC97}"/>
                  </a:ext>
                </a:extLst>
              </p:cNvPr>
              <p:cNvSpPr/>
              <p:nvPr/>
            </p:nvSpPr>
            <p:spPr>
              <a:xfrm>
                <a:off x="11123430" y="740423"/>
                <a:ext cx="92909" cy="108410"/>
              </a:xfrm>
              <a:custGeom>
                <a:avLst/>
                <a:gdLst>
                  <a:gd name="connsiteX0" fmla="*/ 69801 w 92909"/>
                  <a:gd name="connsiteY0" fmla="*/ 108410 h 108410"/>
                  <a:gd name="connsiteX1" fmla="*/ 21016 w 92909"/>
                  <a:gd name="connsiteY1" fmla="*/ 34901 h 108410"/>
                  <a:gd name="connsiteX2" fmla="*/ 21016 w 92909"/>
                  <a:gd name="connsiteY2" fmla="*/ 108410 h 108410"/>
                  <a:gd name="connsiteX3" fmla="*/ 0 w 92909"/>
                  <a:gd name="connsiteY3" fmla="*/ 108410 h 108410"/>
                  <a:gd name="connsiteX4" fmla="*/ 0 w 92909"/>
                  <a:gd name="connsiteY4" fmla="*/ 0 h 108410"/>
                  <a:gd name="connsiteX5" fmla="*/ 23869 w 92909"/>
                  <a:gd name="connsiteY5" fmla="*/ 0 h 108410"/>
                  <a:gd name="connsiteX6" fmla="*/ 52208 w 92909"/>
                  <a:gd name="connsiteY6" fmla="*/ 37088 h 108410"/>
                  <a:gd name="connsiteX7" fmla="*/ 71893 w 92909"/>
                  <a:gd name="connsiteY7" fmla="*/ 67994 h 108410"/>
                  <a:gd name="connsiteX8" fmla="*/ 71893 w 92909"/>
                  <a:gd name="connsiteY8" fmla="*/ 0 h 108410"/>
                  <a:gd name="connsiteX9" fmla="*/ 92910 w 92909"/>
                  <a:gd name="connsiteY9" fmla="*/ 0 h 108410"/>
                  <a:gd name="connsiteX10" fmla="*/ 92910 w 92909"/>
                  <a:gd name="connsiteY10" fmla="*/ 108410 h 108410"/>
                  <a:gd name="connsiteX11" fmla="*/ 69801 w 92909"/>
                  <a:gd name="connsiteY11" fmla="*/ 10841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909" h="108410">
                    <a:moveTo>
                      <a:pt x="69801" y="108410"/>
                    </a:moveTo>
                    <a:cubicBezTo>
                      <a:pt x="55251" y="82069"/>
                      <a:pt x="38990" y="57629"/>
                      <a:pt x="21016" y="34901"/>
                    </a:cubicBezTo>
                    <a:lnTo>
                      <a:pt x="21016" y="108410"/>
                    </a:lnTo>
                    <a:lnTo>
                      <a:pt x="0" y="108410"/>
                    </a:lnTo>
                    <a:lnTo>
                      <a:pt x="0" y="0"/>
                    </a:lnTo>
                    <a:lnTo>
                      <a:pt x="23869" y="0"/>
                    </a:lnTo>
                    <a:cubicBezTo>
                      <a:pt x="35091" y="13884"/>
                      <a:pt x="44600" y="26152"/>
                      <a:pt x="52208" y="37088"/>
                    </a:cubicBezTo>
                    <a:cubicBezTo>
                      <a:pt x="59816" y="48024"/>
                      <a:pt x="66378" y="58294"/>
                      <a:pt x="71893" y="67994"/>
                    </a:cubicBezTo>
                    <a:lnTo>
                      <a:pt x="71893" y="0"/>
                    </a:lnTo>
                    <a:lnTo>
                      <a:pt x="92910" y="0"/>
                    </a:lnTo>
                    <a:lnTo>
                      <a:pt x="92910" y="108410"/>
                    </a:lnTo>
                    <a:lnTo>
                      <a:pt x="69801" y="10841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6" name="Frihåndsform: figur 535">
                <a:extLst>
                  <a:ext uri="{FF2B5EF4-FFF2-40B4-BE49-F238E27FC236}">
                    <a16:creationId xmlns:a16="http://schemas.microsoft.com/office/drawing/2014/main" id="{EF7B2969-48F6-49C6-B479-D3A6352C0939}"/>
                  </a:ext>
                </a:extLst>
              </p:cNvPr>
              <p:cNvSpPr/>
              <p:nvPr/>
            </p:nvSpPr>
            <p:spPr>
              <a:xfrm>
                <a:off x="10421710" y="882974"/>
                <a:ext cx="91673" cy="108410"/>
              </a:xfrm>
              <a:custGeom>
                <a:avLst/>
                <a:gdLst>
                  <a:gd name="connsiteX0" fmla="*/ 61908 w 91673"/>
                  <a:gd name="connsiteY0" fmla="*/ 108410 h 108410"/>
                  <a:gd name="connsiteX1" fmla="*/ 44600 w 91673"/>
                  <a:gd name="connsiteY1" fmla="*/ 81974 h 108410"/>
                  <a:gd name="connsiteX2" fmla="*/ 23204 w 91673"/>
                  <a:gd name="connsiteY2" fmla="*/ 59626 h 108410"/>
                  <a:gd name="connsiteX3" fmla="*/ 23204 w 91673"/>
                  <a:gd name="connsiteY3" fmla="*/ 108410 h 108410"/>
                  <a:gd name="connsiteX4" fmla="*/ 0 w 91673"/>
                  <a:gd name="connsiteY4" fmla="*/ 108410 h 108410"/>
                  <a:gd name="connsiteX5" fmla="*/ 0 w 91673"/>
                  <a:gd name="connsiteY5" fmla="*/ 0 h 108410"/>
                  <a:gd name="connsiteX6" fmla="*/ 23204 w 91673"/>
                  <a:gd name="connsiteY6" fmla="*/ 0 h 108410"/>
                  <a:gd name="connsiteX7" fmla="*/ 23204 w 91673"/>
                  <a:gd name="connsiteY7" fmla="*/ 45076 h 108410"/>
                  <a:gd name="connsiteX8" fmla="*/ 43935 w 91673"/>
                  <a:gd name="connsiteY8" fmla="*/ 24630 h 108410"/>
                  <a:gd name="connsiteX9" fmla="*/ 61147 w 91673"/>
                  <a:gd name="connsiteY9" fmla="*/ 0 h 108410"/>
                  <a:gd name="connsiteX10" fmla="*/ 88725 w 91673"/>
                  <a:gd name="connsiteY10" fmla="*/ 0 h 108410"/>
                  <a:gd name="connsiteX11" fmla="*/ 45551 w 91673"/>
                  <a:gd name="connsiteY11" fmla="*/ 51543 h 108410"/>
                  <a:gd name="connsiteX12" fmla="*/ 71893 w 91673"/>
                  <a:gd name="connsiteY12" fmla="*/ 78170 h 108410"/>
                  <a:gd name="connsiteX13" fmla="*/ 91673 w 91673"/>
                  <a:gd name="connsiteY13" fmla="*/ 108315 h 108410"/>
                  <a:gd name="connsiteX14" fmla="*/ 61908 w 91673"/>
                  <a:gd name="connsiteY14" fmla="*/ 108315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1673" h="108410">
                    <a:moveTo>
                      <a:pt x="61908" y="108410"/>
                    </a:moveTo>
                    <a:cubicBezTo>
                      <a:pt x="57439" y="99757"/>
                      <a:pt x="51733" y="90913"/>
                      <a:pt x="44600" y="81974"/>
                    </a:cubicBezTo>
                    <a:cubicBezTo>
                      <a:pt x="37468" y="73034"/>
                      <a:pt x="30336" y="65617"/>
                      <a:pt x="23204" y="59626"/>
                    </a:cubicBezTo>
                    <a:lnTo>
                      <a:pt x="23204" y="108410"/>
                    </a:lnTo>
                    <a:lnTo>
                      <a:pt x="0" y="108410"/>
                    </a:lnTo>
                    <a:lnTo>
                      <a:pt x="0" y="0"/>
                    </a:lnTo>
                    <a:lnTo>
                      <a:pt x="23204" y="0"/>
                    </a:lnTo>
                    <a:lnTo>
                      <a:pt x="23204" y="45076"/>
                    </a:lnTo>
                    <a:cubicBezTo>
                      <a:pt x="30241" y="39465"/>
                      <a:pt x="37183" y="32713"/>
                      <a:pt x="43935" y="24630"/>
                    </a:cubicBezTo>
                    <a:cubicBezTo>
                      <a:pt x="50782" y="16547"/>
                      <a:pt x="56488" y="8369"/>
                      <a:pt x="61147" y="0"/>
                    </a:cubicBezTo>
                    <a:lnTo>
                      <a:pt x="88725" y="0"/>
                    </a:lnTo>
                    <a:cubicBezTo>
                      <a:pt x="76173" y="20161"/>
                      <a:pt x="61718" y="37278"/>
                      <a:pt x="45551" y="51543"/>
                    </a:cubicBezTo>
                    <a:cubicBezTo>
                      <a:pt x="54300" y="58485"/>
                      <a:pt x="63049" y="67329"/>
                      <a:pt x="71893" y="78170"/>
                    </a:cubicBezTo>
                    <a:cubicBezTo>
                      <a:pt x="80642" y="89011"/>
                      <a:pt x="87299" y="99091"/>
                      <a:pt x="91673" y="108315"/>
                    </a:cubicBezTo>
                    <a:lnTo>
                      <a:pt x="61908" y="10831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7" name="Frihåndsform: figur 536">
                <a:extLst>
                  <a:ext uri="{FF2B5EF4-FFF2-40B4-BE49-F238E27FC236}">
                    <a16:creationId xmlns:a16="http://schemas.microsoft.com/office/drawing/2014/main" id="{DC4F108C-9CC9-47D3-AF1F-9A7560C3F8C8}"/>
                  </a:ext>
                </a:extLst>
              </p:cNvPr>
              <p:cNvSpPr/>
              <p:nvPr/>
            </p:nvSpPr>
            <p:spPr>
              <a:xfrm>
                <a:off x="10511291" y="881547"/>
                <a:ext cx="109456" cy="111453"/>
              </a:xfrm>
              <a:custGeom>
                <a:avLst/>
                <a:gdLst>
                  <a:gd name="connsiteX0" fmla="*/ 32143 w 109456"/>
                  <a:gd name="connsiteY0" fmla="*/ 81213 h 111453"/>
                  <a:gd name="connsiteX1" fmla="*/ 54776 w 109456"/>
                  <a:gd name="connsiteY1" fmla="*/ 90532 h 111453"/>
                  <a:gd name="connsiteX2" fmla="*/ 77409 w 109456"/>
                  <a:gd name="connsiteY2" fmla="*/ 81213 h 111453"/>
                  <a:gd name="connsiteX3" fmla="*/ 85587 w 109456"/>
                  <a:gd name="connsiteY3" fmla="*/ 55727 h 111453"/>
                  <a:gd name="connsiteX4" fmla="*/ 77409 w 109456"/>
                  <a:gd name="connsiteY4" fmla="*/ 30241 h 111453"/>
                  <a:gd name="connsiteX5" fmla="*/ 54776 w 109456"/>
                  <a:gd name="connsiteY5" fmla="*/ 20921 h 111453"/>
                  <a:gd name="connsiteX6" fmla="*/ 32143 w 109456"/>
                  <a:gd name="connsiteY6" fmla="*/ 30241 h 111453"/>
                  <a:gd name="connsiteX7" fmla="*/ 23869 w 109456"/>
                  <a:gd name="connsiteY7" fmla="*/ 55822 h 111453"/>
                  <a:gd name="connsiteX8" fmla="*/ 32143 w 109456"/>
                  <a:gd name="connsiteY8" fmla="*/ 81213 h 111453"/>
                  <a:gd name="connsiteX9" fmla="*/ 6942 w 109456"/>
                  <a:gd name="connsiteY9" fmla="*/ 26912 h 111453"/>
                  <a:gd name="connsiteX10" fmla="*/ 26247 w 109456"/>
                  <a:gd name="connsiteY10" fmla="*/ 7132 h 111453"/>
                  <a:gd name="connsiteX11" fmla="*/ 54776 w 109456"/>
                  <a:gd name="connsiteY11" fmla="*/ 0 h 111453"/>
                  <a:gd name="connsiteX12" fmla="*/ 83305 w 109456"/>
                  <a:gd name="connsiteY12" fmla="*/ 7132 h 111453"/>
                  <a:gd name="connsiteX13" fmla="*/ 102610 w 109456"/>
                  <a:gd name="connsiteY13" fmla="*/ 26912 h 111453"/>
                  <a:gd name="connsiteX14" fmla="*/ 109457 w 109456"/>
                  <a:gd name="connsiteY14" fmla="*/ 55727 h 111453"/>
                  <a:gd name="connsiteX15" fmla="*/ 102610 w 109456"/>
                  <a:gd name="connsiteY15" fmla="*/ 84541 h 111453"/>
                  <a:gd name="connsiteX16" fmla="*/ 83305 w 109456"/>
                  <a:gd name="connsiteY16" fmla="*/ 104321 h 111453"/>
                  <a:gd name="connsiteX17" fmla="*/ 54776 w 109456"/>
                  <a:gd name="connsiteY17" fmla="*/ 111454 h 111453"/>
                  <a:gd name="connsiteX18" fmla="*/ 26247 w 109456"/>
                  <a:gd name="connsiteY18" fmla="*/ 104321 h 111453"/>
                  <a:gd name="connsiteX19" fmla="*/ 6942 w 109456"/>
                  <a:gd name="connsiteY19" fmla="*/ 84541 h 111453"/>
                  <a:gd name="connsiteX20" fmla="*/ 0 w 109456"/>
                  <a:gd name="connsiteY20" fmla="*/ 55727 h 111453"/>
                  <a:gd name="connsiteX21" fmla="*/ 6942 w 109456"/>
                  <a:gd name="connsiteY21" fmla="*/ 26912 h 111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09456" h="111453">
                    <a:moveTo>
                      <a:pt x="32143" y="81213"/>
                    </a:moveTo>
                    <a:cubicBezTo>
                      <a:pt x="37658" y="87394"/>
                      <a:pt x="45266" y="90532"/>
                      <a:pt x="54776" y="90532"/>
                    </a:cubicBezTo>
                    <a:cubicBezTo>
                      <a:pt x="64286" y="90532"/>
                      <a:pt x="71893" y="87394"/>
                      <a:pt x="77409" y="81213"/>
                    </a:cubicBezTo>
                    <a:cubicBezTo>
                      <a:pt x="82924" y="74936"/>
                      <a:pt x="85587" y="66473"/>
                      <a:pt x="85587" y="55727"/>
                    </a:cubicBezTo>
                    <a:cubicBezTo>
                      <a:pt x="85587" y="44981"/>
                      <a:pt x="82829" y="36517"/>
                      <a:pt x="77409" y="30241"/>
                    </a:cubicBezTo>
                    <a:cubicBezTo>
                      <a:pt x="71893" y="23964"/>
                      <a:pt x="64381" y="20921"/>
                      <a:pt x="54776" y="20921"/>
                    </a:cubicBezTo>
                    <a:cubicBezTo>
                      <a:pt x="45171" y="20921"/>
                      <a:pt x="37658" y="24060"/>
                      <a:pt x="32143" y="30241"/>
                    </a:cubicBezTo>
                    <a:cubicBezTo>
                      <a:pt x="26627" y="36422"/>
                      <a:pt x="23869" y="44981"/>
                      <a:pt x="23869" y="55822"/>
                    </a:cubicBezTo>
                    <a:cubicBezTo>
                      <a:pt x="23869" y="66568"/>
                      <a:pt x="26627" y="75031"/>
                      <a:pt x="32143" y="81213"/>
                    </a:cubicBezTo>
                    <a:moveTo>
                      <a:pt x="6942" y="26912"/>
                    </a:moveTo>
                    <a:cubicBezTo>
                      <a:pt x="11507" y="18449"/>
                      <a:pt x="17973" y="11887"/>
                      <a:pt x="26247" y="7132"/>
                    </a:cubicBezTo>
                    <a:cubicBezTo>
                      <a:pt x="34520" y="2377"/>
                      <a:pt x="44030" y="0"/>
                      <a:pt x="54776" y="0"/>
                    </a:cubicBezTo>
                    <a:cubicBezTo>
                      <a:pt x="65522" y="0"/>
                      <a:pt x="75031" y="2377"/>
                      <a:pt x="83305" y="7132"/>
                    </a:cubicBezTo>
                    <a:cubicBezTo>
                      <a:pt x="91578" y="11887"/>
                      <a:pt x="98045" y="18449"/>
                      <a:pt x="102610" y="26912"/>
                    </a:cubicBezTo>
                    <a:cubicBezTo>
                      <a:pt x="107174" y="35376"/>
                      <a:pt x="109457" y="44981"/>
                      <a:pt x="109457" y="55727"/>
                    </a:cubicBezTo>
                    <a:cubicBezTo>
                      <a:pt x="109457" y="66473"/>
                      <a:pt x="107174" y="76078"/>
                      <a:pt x="102610" y="84541"/>
                    </a:cubicBezTo>
                    <a:cubicBezTo>
                      <a:pt x="98045" y="93005"/>
                      <a:pt x="91578" y="99566"/>
                      <a:pt x="83305" y="104321"/>
                    </a:cubicBezTo>
                    <a:cubicBezTo>
                      <a:pt x="75031" y="109076"/>
                      <a:pt x="65522" y="111454"/>
                      <a:pt x="54776" y="111454"/>
                    </a:cubicBezTo>
                    <a:cubicBezTo>
                      <a:pt x="44030" y="111454"/>
                      <a:pt x="34520" y="109076"/>
                      <a:pt x="26247" y="104321"/>
                    </a:cubicBezTo>
                    <a:cubicBezTo>
                      <a:pt x="17973" y="99566"/>
                      <a:pt x="11507" y="93005"/>
                      <a:pt x="6942" y="84541"/>
                    </a:cubicBezTo>
                    <a:cubicBezTo>
                      <a:pt x="2377" y="76078"/>
                      <a:pt x="0" y="66473"/>
                      <a:pt x="0" y="55727"/>
                    </a:cubicBezTo>
                    <a:cubicBezTo>
                      <a:pt x="0" y="44981"/>
                      <a:pt x="2377" y="35376"/>
                      <a:pt x="6942" y="26912"/>
                    </a:cubicBezTo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8" name="Frihåndsform: figur 537">
                <a:extLst>
                  <a:ext uri="{FF2B5EF4-FFF2-40B4-BE49-F238E27FC236}">
                    <a16:creationId xmlns:a16="http://schemas.microsoft.com/office/drawing/2014/main" id="{849EB67B-B905-4EDF-8A0B-3832185C3624}"/>
                  </a:ext>
                </a:extLst>
              </p:cNvPr>
              <p:cNvSpPr/>
              <p:nvPr/>
            </p:nvSpPr>
            <p:spPr>
              <a:xfrm>
                <a:off x="10632540" y="883069"/>
                <a:ext cx="134276" cy="108410"/>
              </a:xfrm>
              <a:custGeom>
                <a:avLst/>
                <a:gdLst>
                  <a:gd name="connsiteX0" fmla="*/ 32048 w 134276"/>
                  <a:gd name="connsiteY0" fmla="*/ 24155 h 108410"/>
                  <a:gd name="connsiteX1" fmla="*/ 25676 w 134276"/>
                  <a:gd name="connsiteY1" fmla="*/ 108315 h 108410"/>
                  <a:gd name="connsiteX2" fmla="*/ 0 w 134276"/>
                  <a:gd name="connsiteY2" fmla="*/ 108315 h 108410"/>
                  <a:gd name="connsiteX3" fmla="*/ 5611 w 134276"/>
                  <a:gd name="connsiteY3" fmla="*/ 49070 h 108410"/>
                  <a:gd name="connsiteX4" fmla="*/ 12838 w 134276"/>
                  <a:gd name="connsiteY4" fmla="*/ 0 h 108410"/>
                  <a:gd name="connsiteX5" fmla="*/ 46693 w 134276"/>
                  <a:gd name="connsiteY5" fmla="*/ 0 h 108410"/>
                  <a:gd name="connsiteX6" fmla="*/ 67138 w 134276"/>
                  <a:gd name="connsiteY6" fmla="*/ 73415 h 108410"/>
                  <a:gd name="connsiteX7" fmla="*/ 86919 w 134276"/>
                  <a:gd name="connsiteY7" fmla="*/ 0 h 108410"/>
                  <a:gd name="connsiteX8" fmla="*/ 120773 w 134276"/>
                  <a:gd name="connsiteY8" fmla="*/ 0 h 108410"/>
                  <a:gd name="connsiteX9" fmla="*/ 128000 w 134276"/>
                  <a:gd name="connsiteY9" fmla="*/ 49926 h 108410"/>
                  <a:gd name="connsiteX10" fmla="*/ 134277 w 134276"/>
                  <a:gd name="connsiteY10" fmla="*/ 108410 h 108410"/>
                  <a:gd name="connsiteX11" fmla="*/ 108220 w 134276"/>
                  <a:gd name="connsiteY11" fmla="*/ 108410 h 108410"/>
                  <a:gd name="connsiteX12" fmla="*/ 104797 w 134276"/>
                  <a:gd name="connsiteY12" fmla="*/ 64190 h 108410"/>
                  <a:gd name="connsiteX13" fmla="*/ 100327 w 134276"/>
                  <a:gd name="connsiteY13" fmla="*/ 24535 h 108410"/>
                  <a:gd name="connsiteX14" fmla="*/ 79691 w 134276"/>
                  <a:gd name="connsiteY14" fmla="*/ 98520 h 108410"/>
                  <a:gd name="connsiteX15" fmla="*/ 53635 w 134276"/>
                  <a:gd name="connsiteY15" fmla="*/ 98520 h 108410"/>
                  <a:gd name="connsiteX16" fmla="*/ 32048 w 134276"/>
                  <a:gd name="connsiteY16" fmla="*/ 24155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276" h="108410">
                    <a:moveTo>
                      <a:pt x="32048" y="24155"/>
                    </a:moveTo>
                    <a:cubicBezTo>
                      <a:pt x="28719" y="55346"/>
                      <a:pt x="26627" y="83400"/>
                      <a:pt x="25676" y="108315"/>
                    </a:cubicBezTo>
                    <a:lnTo>
                      <a:pt x="0" y="108315"/>
                    </a:lnTo>
                    <a:cubicBezTo>
                      <a:pt x="1141" y="90437"/>
                      <a:pt x="3043" y="70752"/>
                      <a:pt x="5611" y="49070"/>
                    </a:cubicBezTo>
                    <a:cubicBezTo>
                      <a:pt x="8273" y="27388"/>
                      <a:pt x="10651" y="11031"/>
                      <a:pt x="12838" y="0"/>
                    </a:cubicBezTo>
                    <a:lnTo>
                      <a:pt x="46693" y="0"/>
                    </a:lnTo>
                    <a:lnTo>
                      <a:pt x="67138" y="73415"/>
                    </a:lnTo>
                    <a:lnTo>
                      <a:pt x="86919" y="0"/>
                    </a:lnTo>
                    <a:lnTo>
                      <a:pt x="120773" y="0"/>
                    </a:lnTo>
                    <a:cubicBezTo>
                      <a:pt x="123055" y="12743"/>
                      <a:pt x="125433" y="29385"/>
                      <a:pt x="128000" y="49926"/>
                    </a:cubicBezTo>
                    <a:cubicBezTo>
                      <a:pt x="130568" y="70562"/>
                      <a:pt x="132660" y="89962"/>
                      <a:pt x="134277" y="108410"/>
                    </a:cubicBezTo>
                    <a:lnTo>
                      <a:pt x="108220" y="108410"/>
                    </a:lnTo>
                    <a:cubicBezTo>
                      <a:pt x="107079" y="91769"/>
                      <a:pt x="105938" y="77028"/>
                      <a:pt x="104797" y="64190"/>
                    </a:cubicBezTo>
                    <a:cubicBezTo>
                      <a:pt x="103656" y="51352"/>
                      <a:pt x="102134" y="38134"/>
                      <a:pt x="100327" y="24535"/>
                    </a:cubicBezTo>
                    <a:lnTo>
                      <a:pt x="79691" y="98520"/>
                    </a:lnTo>
                    <a:lnTo>
                      <a:pt x="53635" y="98520"/>
                    </a:lnTo>
                    <a:lnTo>
                      <a:pt x="32048" y="2415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9" name="Frihåndsform: figur 538">
                <a:extLst>
                  <a:ext uri="{FF2B5EF4-FFF2-40B4-BE49-F238E27FC236}">
                    <a16:creationId xmlns:a16="http://schemas.microsoft.com/office/drawing/2014/main" id="{5A22DB03-5BC8-480B-A5CA-9823C40A80E7}"/>
                  </a:ext>
                </a:extLst>
              </p:cNvPr>
              <p:cNvSpPr/>
              <p:nvPr/>
            </p:nvSpPr>
            <p:spPr>
              <a:xfrm>
                <a:off x="10781176" y="883069"/>
                <a:ext cx="134371" cy="108410"/>
              </a:xfrm>
              <a:custGeom>
                <a:avLst/>
                <a:gdLst>
                  <a:gd name="connsiteX0" fmla="*/ 32048 w 134371"/>
                  <a:gd name="connsiteY0" fmla="*/ 24155 h 108410"/>
                  <a:gd name="connsiteX1" fmla="*/ 25676 w 134371"/>
                  <a:gd name="connsiteY1" fmla="*/ 108315 h 108410"/>
                  <a:gd name="connsiteX2" fmla="*/ 0 w 134371"/>
                  <a:gd name="connsiteY2" fmla="*/ 108315 h 108410"/>
                  <a:gd name="connsiteX3" fmla="*/ 5611 w 134371"/>
                  <a:gd name="connsiteY3" fmla="*/ 49070 h 108410"/>
                  <a:gd name="connsiteX4" fmla="*/ 12838 w 134371"/>
                  <a:gd name="connsiteY4" fmla="*/ 0 h 108410"/>
                  <a:gd name="connsiteX5" fmla="*/ 46788 w 134371"/>
                  <a:gd name="connsiteY5" fmla="*/ 0 h 108410"/>
                  <a:gd name="connsiteX6" fmla="*/ 67233 w 134371"/>
                  <a:gd name="connsiteY6" fmla="*/ 73415 h 108410"/>
                  <a:gd name="connsiteX7" fmla="*/ 87014 w 134371"/>
                  <a:gd name="connsiteY7" fmla="*/ 0 h 108410"/>
                  <a:gd name="connsiteX8" fmla="*/ 120868 w 134371"/>
                  <a:gd name="connsiteY8" fmla="*/ 0 h 108410"/>
                  <a:gd name="connsiteX9" fmla="*/ 128095 w 134371"/>
                  <a:gd name="connsiteY9" fmla="*/ 49926 h 108410"/>
                  <a:gd name="connsiteX10" fmla="*/ 134372 w 134371"/>
                  <a:gd name="connsiteY10" fmla="*/ 108410 h 108410"/>
                  <a:gd name="connsiteX11" fmla="*/ 108315 w 134371"/>
                  <a:gd name="connsiteY11" fmla="*/ 108410 h 108410"/>
                  <a:gd name="connsiteX12" fmla="*/ 104892 w 134371"/>
                  <a:gd name="connsiteY12" fmla="*/ 64190 h 108410"/>
                  <a:gd name="connsiteX13" fmla="*/ 100422 w 134371"/>
                  <a:gd name="connsiteY13" fmla="*/ 24535 h 108410"/>
                  <a:gd name="connsiteX14" fmla="*/ 79786 w 134371"/>
                  <a:gd name="connsiteY14" fmla="*/ 98520 h 108410"/>
                  <a:gd name="connsiteX15" fmla="*/ 53730 w 134371"/>
                  <a:gd name="connsiteY15" fmla="*/ 98520 h 108410"/>
                  <a:gd name="connsiteX16" fmla="*/ 32048 w 134371"/>
                  <a:gd name="connsiteY16" fmla="*/ 24155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4371" h="108410">
                    <a:moveTo>
                      <a:pt x="32048" y="24155"/>
                    </a:moveTo>
                    <a:cubicBezTo>
                      <a:pt x="28719" y="55346"/>
                      <a:pt x="26627" y="83400"/>
                      <a:pt x="25676" y="108315"/>
                    </a:cubicBezTo>
                    <a:lnTo>
                      <a:pt x="0" y="108315"/>
                    </a:lnTo>
                    <a:cubicBezTo>
                      <a:pt x="1141" y="90437"/>
                      <a:pt x="3043" y="70752"/>
                      <a:pt x="5611" y="49070"/>
                    </a:cubicBezTo>
                    <a:cubicBezTo>
                      <a:pt x="8273" y="27388"/>
                      <a:pt x="10651" y="11031"/>
                      <a:pt x="12838" y="0"/>
                    </a:cubicBezTo>
                    <a:lnTo>
                      <a:pt x="46788" y="0"/>
                    </a:lnTo>
                    <a:lnTo>
                      <a:pt x="67233" y="73415"/>
                    </a:lnTo>
                    <a:lnTo>
                      <a:pt x="87014" y="0"/>
                    </a:lnTo>
                    <a:lnTo>
                      <a:pt x="120868" y="0"/>
                    </a:lnTo>
                    <a:cubicBezTo>
                      <a:pt x="123150" y="12743"/>
                      <a:pt x="125528" y="29385"/>
                      <a:pt x="128095" y="49926"/>
                    </a:cubicBezTo>
                    <a:cubicBezTo>
                      <a:pt x="130663" y="70562"/>
                      <a:pt x="132755" y="89962"/>
                      <a:pt x="134372" y="108410"/>
                    </a:cubicBezTo>
                    <a:lnTo>
                      <a:pt x="108315" y="108410"/>
                    </a:lnTo>
                    <a:cubicBezTo>
                      <a:pt x="107174" y="91769"/>
                      <a:pt x="106033" y="77028"/>
                      <a:pt x="104892" y="64190"/>
                    </a:cubicBezTo>
                    <a:cubicBezTo>
                      <a:pt x="103751" y="51352"/>
                      <a:pt x="102229" y="38134"/>
                      <a:pt x="100422" y="24535"/>
                    </a:cubicBezTo>
                    <a:lnTo>
                      <a:pt x="79786" y="98520"/>
                    </a:lnTo>
                    <a:lnTo>
                      <a:pt x="53730" y="98520"/>
                    </a:lnTo>
                    <a:lnTo>
                      <a:pt x="32048" y="24155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0" name="Frihåndsform: figur 539">
                <a:extLst>
                  <a:ext uri="{FF2B5EF4-FFF2-40B4-BE49-F238E27FC236}">
                    <a16:creationId xmlns:a16="http://schemas.microsoft.com/office/drawing/2014/main" id="{B6D30FDF-236D-47D5-B75B-105710879424}"/>
                  </a:ext>
                </a:extLst>
              </p:cNvPr>
              <p:cNvSpPr/>
              <p:nvPr/>
            </p:nvSpPr>
            <p:spPr>
              <a:xfrm>
                <a:off x="10931144" y="883069"/>
                <a:ext cx="89200" cy="109932"/>
              </a:xfrm>
              <a:custGeom>
                <a:avLst/>
                <a:gdLst>
                  <a:gd name="connsiteX0" fmla="*/ 89201 w 89200"/>
                  <a:gd name="connsiteY0" fmla="*/ 0 h 109932"/>
                  <a:gd name="connsiteX1" fmla="*/ 89201 w 89200"/>
                  <a:gd name="connsiteY1" fmla="*/ 65997 h 109932"/>
                  <a:gd name="connsiteX2" fmla="*/ 83875 w 89200"/>
                  <a:gd name="connsiteY2" fmla="*/ 89201 h 109932"/>
                  <a:gd name="connsiteX3" fmla="*/ 68470 w 89200"/>
                  <a:gd name="connsiteY3" fmla="*/ 104511 h 109932"/>
                  <a:gd name="connsiteX4" fmla="*/ 44600 w 89200"/>
                  <a:gd name="connsiteY4" fmla="*/ 109932 h 109932"/>
                  <a:gd name="connsiteX5" fmla="*/ 20731 w 89200"/>
                  <a:gd name="connsiteY5" fmla="*/ 104511 h 109932"/>
                  <a:gd name="connsiteX6" fmla="*/ 5325 w 89200"/>
                  <a:gd name="connsiteY6" fmla="*/ 89201 h 109932"/>
                  <a:gd name="connsiteX7" fmla="*/ 0 w 89200"/>
                  <a:gd name="connsiteY7" fmla="*/ 65997 h 109932"/>
                  <a:gd name="connsiteX8" fmla="*/ 0 w 89200"/>
                  <a:gd name="connsiteY8" fmla="*/ 0 h 109932"/>
                  <a:gd name="connsiteX9" fmla="*/ 23204 w 89200"/>
                  <a:gd name="connsiteY9" fmla="*/ 0 h 109932"/>
                  <a:gd name="connsiteX10" fmla="*/ 23204 w 89200"/>
                  <a:gd name="connsiteY10" fmla="*/ 62954 h 109932"/>
                  <a:gd name="connsiteX11" fmla="*/ 28814 w 89200"/>
                  <a:gd name="connsiteY11" fmla="*/ 82259 h 109932"/>
                  <a:gd name="connsiteX12" fmla="*/ 45076 w 89200"/>
                  <a:gd name="connsiteY12" fmla="*/ 89011 h 109932"/>
                  <a:gd name="connsiteX13" fmla="*/ 61337 w 89200"/>
                  <a:gd name="connsiteY13" fmla="*/ 82259 h 109932"/>
                  <a:gd name="connsiteX14" fmla="*/ 66948 w 89200"/>
                  <a:gd name="connsiteY14" fmla="*/ 62954 h 109932"/>
                  <a:gd name="connsiteX15" fmla="*/ 66948 w 89200"/>
                  <a:gd name="connsiteY15" fmla="*/ 0 h 109932"/>
                  <a:gd name="connsiteX16" fmla="*/ 89201 w 89200"/>
                  <a:gd name="connsiteY16" fmla="*/ 0 h 10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9200" h="109932">
                    <a:moveTo>
                      <a:pt x="89201" y="0"/>
                    </a:moveTo>
                    <a:lnTo>
                      <a:pt x="89201" y="65997"/>
                    </a:lnTo>
                    <a:cubicBezTo>
                      <a:pt x="89201" y="74841"/>
                      <a:pt x="87394" y="82639"/>
                      <a:pt x="83875" y="89201"/>
                    </a:cubicBezTo>
                    <a:cubicBezTo>
                      <a:pt x="80262" y="95763"/>
                      <a:pt x="75127" y="100898"/>
                      <a:pt x="68470" y="104511"/>
                    </a:cubicBezTo>
                    <a:cubicBezTo>
                      <a:pt x="61718" y="108125"/>
                      <a:pt x="53825" y="109932"/>
                      <a:pt x="44600" y="109932"/>
                    </a:cubicBezTo>
                    <a:cubicBezTo>
                      <a:pt x="35376" y="109932"/>
                      <a:pt x="27483" y="108125"/>
                      <a:pt x="20731" y="104511"/>
                    </a:cubicBezTo>
                    <a:cubicBezTo>
                      <a:pt x="14074" y="100898"/>
                      <a:pt x="8939" y="95763"/>
                      <a:pt x="5325" y="89201"/>
                    </a:cubicBezTo>
                    <a:cubicBezTo>
                      <a:pt x="1807" y="82639"/>
                      <a:pt x="0" y="74841"/>
                      <a:pt x="0" y="65997"/>
                    </a:cubicBezTo>
                    <a:lnTo>
                      <a:pt x="0" y="0"/>
                    </a:lnTo>
                    <a:lnTo>
                      <a:pt x="23204" y="0"/>
                    </a:lnTo>
                    <a:lnTo>
                      <a:pt x="23204" y="62954"/>
                    </a:lnTo>
                    <a:cubicBezTo>
                      <a:pt x="23204" y="71323"/>
                      <a:pt x="25010" y="77789"/>
                      <a:pt x="28814" y="82259"/>
                    </a:cubicBezTo>
                    <a:cubicBezTo>
                      <a:pt x="32523" y="86728"/>
                      <a:pt x="37944" y="89011"/>
                      <a:pt x="45076" y="89011"/>
                    </a:cubicBezTo>
                    <a:cubicBezTo>
                      <a:pt x="52208" y="89011"/>
                      <a:pt x="57629" y="86728"/>
                      <a:pt x="61337" y="82259"/>
                    </a:cubicBezTo>
                    <a:cubicBezTo>
                      <a:pt x="65046" y="77789"/>
                      <a:pt x="66948" y="71323"/>
                      <a:pt x="66948" y="62954"/>
                    </a:cubicBezTo>
                    <a:lnTo>
                      <a:pt x="66948" y="0"/>
                    </a:lnTo>
                    <a:lnTo>
                      <a:pt x="89201" y="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41" name="Frihåndsform: figur 540">
                <a:extLst>
                  <a:ext uri="{FF2B5EF4-FFF2-40B4-BE49-F238E27FC236}">
                    <a16:creationId xmlns:a16="http://schemas.microsoft.com/office/drawing/2014/main" id="{D1D86C06-41B1-4C5F-944C-2274081CE974}"/>
                  </a:ext>
                </a:extLst>
              </p:cNvPr>
              <p:cNvSpPr/>
              <p:nvPr/>
            </p:nvSpPr>
            <p:spPr>
              <a:xfrm>
                <a:off x="11037082" y="882974"/>
                <a:ext cx="92909" cy="108410"/>
              </a:xfrm>
              <a:custGeom>
                <a:avLst/>
                <a:gdLst>
                  <a:gd name="connsiteX0" fmla="*/ 69801 w 92909"/>
                  <a:gd name="connsiteY0" fmla="*/ 108410 h 108410"/>
                  <a:gd name="connsiteX1" fmla="*/ 21016 w 92909"/>
                  <a:gd name="connsiteY1" fmla="*/ 34901 h 108410"/>
                  <a:gd name="connsiteX2" fmla="*/ 21016 w 92909"/>
                  <a:gd name="connsiteY2" fmla="*/ 108410 h 108410"/>
                  <a:gd name="connsiteX3" fmla="*/ 0 w 92909"/>
                  <a:gd name="connsiteY3" fmla="*/ 108410 h 108410"/>
                  <a:gd name="connsiteX4" fmla="*/ 0 w 92909"/>
                  <a:gd name="connsiteY4" fmla="*/ 0 h 108410"/>
                  <a:gd name="connsiteX5" fmla="*/ 23869 w 92909"/>
                  <a:gd name="connsiteY5" fmla="*/ 0 h 108410"/>
                  <a:gd name="connsiteX6" fmla="*/ 52208 w 92909"/>
                  <a:gd name="connsiteY6" fmla="*/ 37088 h 108410"/>
                  <a:gd name="connsiteX7" fmla="*/ 71893 w 92909"/>
                  <a:gd name="connsiteY7" fmla="*/ 67994 h 108410"/>
                  <a:gd name="connsiteX8" fmla="*/ 71893 w 92909"/>
                  <a:gd name="connsiteY8" fmla="*/ 0 h 108410"/>
                  <a:gd name="connsiteX9" fmla="*/ 92910 w 92909"/>
                  <a:gd name="connsiteY9" fmla="*/ 0 h 108410"/>
                  <a:gd name="connsiteX10" fmla="*/ 92910 w 92909"/>
                  <a:gd name="connsiteY10" fmla="*/ 108410 h 108410"/>
                  <a:gd name="connsiteX11" fmla="*/ 69801 w 92909"/>
                  <a:gd name="connsiteY11" fmla="*/ 10841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2909" h="108410">
                    <a:moveTo>
                      <a:pt x="69801" y="108410"/>
                    </a:moveTo>
                    <a:cubicBezTo>
                      <a:pt x="55251" y="82069"/>
                      <a:pt x="38990" y="57534"/>
                      <a:pt x="21016" y="34901"/>
                    </a:cubicBezTo>
                    <a:lnTo>
                      <a:pt x="21016" y="108410"/>
                    </a:lnTo>
                    <a:lnTo>
                      <a:pt x="0" y="108410"/>
                    </a:lnTo>
                    <a:lnTo>
                      <a:pt x="0" y="0"/>
                    </a:lnTo>
                    <a:lnTo>
                      <a:pt x="23869" y="0"/>
                    </a:lnTo>
                    <a:cubicBezTo>
                      <a:pt x="35091" y="13884"/>
                      <a:pt x="44600" y="26152"/>
                      <a:pt x="52208" y="37088"/>
                    </a:cubicBezTo>
                    <a:cubicBezTo>
                      <a:pt x="59816" y="47929"/>
                      <a:pt x="66378" y="58294"/>
                      <a:pt x="71893" y="67994"/>
                    </a:cubicBezTo>
                    <a:lnTo>
                      <a:pt x="71893" y="0"/>
                    </a:lnTo>
                    <a:lnTo>
                      <a:pt x="92910" y="0"/>
                    </a:lnTo>
                    <a:lnTo>
                      <a:pt x="92910" y="108410"/>
                    </a:lnTo>
                    <a:lnTo>
                      <a:pt x="69801" y="108410"/>
                    </a:lnTo>
                    <a:close/>
                  </a:path>
                </a:pathLst>
              </a:custGeom>
              <a:solidFill>
                <a:srgbClr val="12110C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21" name="Frihåndsform: figur 420">
              <a:extLst>
                <a:ext uri="{FF2B5EF4-FFF2-40B4-BE49-F238E27FC236}">
                  <a16:creationId xmlns:a16="http://schemas.microsoft.com/office/drawing/2014/main" id="{1AFE6ADB-6A90-41AC-ADC8-C5A073D8D183}"/>
                </a:ext>
              </a:extLst>
            </p:cNvPr>
            <p:cNvSpPr/>
            <p:nvPr/>
          </p:nvSpPr>
          <p:spPr>
            <a:xfrm>
              <a:off x="11146348" y="883069"/>
              <a:ext cx="70847" cy="108315"/>
            </a:xfrm>
            <a:custGeom>
              <a:avLst/>
              <a:gdLst>
                <a:gd name="connsiteX0" fmla="*/ 0 w 70847"/>
                <a:gd name="connsiteY0" fmla="*/ 0 h 108315"/>
                <a:gd name="connsiteX1" fmla="*/ 0 w 70847"/>
                <a:gd name="connsiteY1" fmla="*/ 108315 h 108315"/>
                <a:gd name="connsiteX2" fmla="*/ 70847 w 70847"/>
                <a:gd name="connsiteY2" fmla="*/ 108315 h 108315"/>
                <a:gd name="connsiteX3" fmla="*/ 70847 w 70847"/>
                <a:gd name="connsiteY3" fmla="*/ 88060 h 108315"/>
                <a:gd name="connsiteX4" fmla="*/ 23204 w 70847"/>
                <a:gd name="connsiteY4" fmla="*/ 88060 h 108315"/>
                <a:gd name="connsiteX5" fmla="*/ 23204 w 70847"/>
                <a:gd name="connsiteY5" fmla="*/ 63620 h 108315"/>
                <a:gd name="connsiteX6" fmla="*/ 64951 w 70847"/>
                <a:gd name="connsiteY6" fmla="*/ 63620 h 108315"/>
                <a:gd name="connsiteX7" fmla="*/ 64951 w 70847"/>
                <a:gd name="connsiteY7" fmla="*/ 43174 h 108315"/>
                <a:gd name="connsiteX8" fmla="*/ 23204 w 70847"/>
                <a:gd name="connsiteY8" fmla="*/ 43174 h 108315"/>
                <a:gd name="connsiteX9" fmla="*/ 23204 w 70847"/>
                <a:gd name="connsiteY9" fmla="*/ 20256 h 108315"/>
                <a:gd name="connsiteX10" fmla="*/ 70847 w 70847"/>
                <a:gd name="connsiteY10" fmla="*/ 20256 h 108315"/>
                <a:gd name="connsiteX11" fmla="*/ 70847 w 70847"/>
                <a:gd name="connsiteY11" fmla="*/ 0 h 108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0847" h="108315">
                  <a:moveTo>
                    <a:pt x="0" y="0"/>
                  </a:moveTo>
                  <a:lnTo>
                    <a:pt x="0" y="108315"/>
                  </a:lnTo>
                  <a:lnTo>
                    <a:pt x="70847" y="108315"/>
                  </a:lnTo>
                  <a:lnTo>
                    <a:pt x="70847" y="88060"/>
                  </a:lnTo>
                  <a:lnTo>
                    <a:pt x="23204" y="88060"/>
                  </a:lnTo>
                  <a:lnTo>
                    <a:pt x="23204" y="63620"/>
                  </a:lnTo>
                  <a:lnTo>
                    <a:pt x="64951" y="63620"/>
                  </a:lnTo>
                  <a:lnTo>
                    <a:pt x="64951" y="43174"/>
                  </a:lnTo>
                  <a:lnTo>
                    <a:pt x="23204" y="43174"/>
                  </a:lnTo>
                  <a:lnTo>
                    <a:pt x="23204" y="20256"/>
                  </a:lnTo>
                  <a:lnTo>
                    <a:pt x="70847" y="20256"/>
                  </a:lnTo>
                  <a:lnTo>
                    <a:pt x="70847" y="0"/>
                  </a:lnTo>
                  <a:close/>
                </a:path>
              </a:pathLst>
            </a:custGeom>
            <a:solidFill>
              <a:srgbClr val="12110C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22" name="dasdasda">
              <a:extLst>
                <a:ext uri="{FF2B5EF4-FFF2-40B4-BE49-F238E27FC236}">
                  <a16:creationId xmlns:a16="http://schemas.microsoft.com/office/drawing/2014/main" id="{BFAB0C71-8629-4CE0-8AC9-AD376EE41008}"/>
                </a:ext>
              </a:extLst>
            </p:cNvPr>
            <p:cNvGrpSpPr/>
            <p:nvPr/>
          </p:nvGrpSpPr>
          <p:grpSpPr>
            <a:xfrm>
              <a:off x="10053875" y="625546"/>
              <a:ext cx="302883" cy="440298"/>
              <a:chOff x="10053875" y="625546"/>
              <a:chExt cx="302883" cy="440298"/>
            </a:xfrm>
          </p:grpSpPr>
          <p:sp>
            <p:nvSpPr>
              <p:cNvPr id="529" name="Frihåndsform: figur 528">
                <a:extLst>
                  <a:ext uri="{FF2B5EF4-FFF2-40B4-BE49-F238E27FC236}">
                    <a16:creationId xmlns:a16="http://schemas.microsoft.com/office/drawing/2014/main" id="{DAA30E4D-2435-4376-BBB7-ED8B33B12C3B}"/>
                  </a:ext>
                </a:extLst>
              </p:cNvPr>
              <p:cNvSpPr/>
              <p:nvPr/>
            </p:nvSpPr>
            <p:spPr>
              <a:xfrm>
                <a:off x="10053875" y="915687"/>
                <a:ext cx="302883" cy="150158"/>
              </a:xfrm>
              <a:custGeom>
                <a:avLst/>
                <a:gdLst>
                  <a:gd name="connsiteX0" fmla="*/ 151489 w 302883"/>
                  <a:gd name="connsiteY0" fmla="*/ 150158 h 150158"/>
                  <a:gd name="connsiteX1" fmla="*/ 224904 w 302883"/>
                  <a:gd name="connsiteY1" fmla="*/ 132375 h 150158"/>
                  <a:gd name="connsiteX2" fmla="*/ 268268 w 302883"/>
                  <a:gd name="connsiteY2" fmla="*/ 95858 h 150158"/>
                  <a:gd name="connsiteX3" fmla="*/ 302884 w 302883"/>
                  <a:gd name="connsiteY3" fmla="*/ 0 h 150158"/>
                  <a:gd name="connsiteX4" fmla="*/ 293944 w 302883"/>
                  <a:gd name="connsiteY4" fmla="*/ 0 h 150158"/>
                  <a:gd name="connsiteX5" fmla="*/ 293659 w 302883"/>
                  <a:gd name="connsiteY5" fmla="*/ 8844 h 150158"/>
                  <a:gd name="connsiteX6" fmla="*/ 287763 w 302883"/>
                  <a:gd name="connsiteY6" fmla="*/ 8939 h 150158"/>
                  <a:gd name="connsiteX7" fmla="*/ 288144 w 302883"/>
                  <a:gd name="connsiteY7" fmla="*/ 0 h 150158"/>
                  <a:gd name="connsiteX8" fmla="*/ 281011 w 302883"/>
                  <a:gd name="connsiteY8" fmla="*/ 0 h 150158"/>
                  <a:gd name="connsiteX9" fmla="*/ 251246 w 302883"/>
                  <a:gd name="connsiteY9" fmla="*/ 82164 h 150158"/>
                  <a:gd name="connsiteX10" fmla="*/ 151489 w 302883"/>
                  <a:gd name="connsiteY10" fmla="*/ 128286 h 150158"/>
                  <a:gd name="connsiteX11" fmla="*/ 51733 w 302883"/>
                  <a:gd name="connsiteY11" fmla="*/ 82164 h 150158"/>
                  <a:gd name="connsiteX12" fmla="*/ 21872 w 302883"/>
                  <a:gd name="connsiteY12" fmla="*/ 0 h 150158"/>
                  <a:gd name="connsiteX13" fmla="*/ 14835 w 302883"/>
                  <a:gd name="connsiteY13" fmla="*/ 0 h 150158"/>
                  <a:gd name="connsiteX14" fmla="*/ 15120 w 302883"/>
                  <a:gd name="connsiteY14" fmla="*/ 8939 h 150158"/>
                  <a:gd name="connsiteX15" fmla="*/ 9224 w 302883"/>
                  <a:gd name="connsiteY15" fmla="*/ 8844 h 150158"/>
                  <a:gd name="connsiteX16" fmla="*/ 8939 w 302883"/>
                  <a:gd name="connsiteY16" fmla="*/ 0 h 150158"/>
                  <a:gd name="connsiteX17" fmla="*/ 0 w 302883"/>
                  <a:gd name="connsiteY17" fmla="*/ 0 h 150158"/>
                  <a:gd name="connsiteX18" fmla="*/ 34615 w 302883"/>
                  <a:gd name="connsiteY18" fmla="*/ 95858 h 150158"/>
                  <a:gd name="connsiteX19" fmla="*/ 77884 w 302883"/>
                  <a:gd name="connsiteY19" fmla="*/ 132375 h 150158"/>
                  <a:gd name="connsiteX20" fmla="*/ 151489 w 302883"/>
                  <a:gd name="connsiteY20" fmla="*/ 150158 h 1501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02883" h="150158">
                    <a:moveTo>
                      <a:pt x="151489" y="150158"/>
                    </a:moveTo>
                    <a:cubicBezTo>
                      <a:pt x="178497" y="150158"/>
                      <a:pt x="203222" y="144167"/>
                      <a:pt x="224904" y="132375"/>
                    </a:cubicBezTo>
                    <a:cubicBezTo>
                      <a:pt x="241546" y="123246"/>
                      <a:pt x="256096" y="111073"/>
                      <a:pt x="268268" y="95858"/>
                    </a:cubicBezTo>
                    <a:cubicBezTo>
                      <a:pt x="289950" y="68755"/>
                      <a:pt x="302884" y="32904"/>
                      <a:pt x="302884" y="0"/>
                    </a:cubicBezTo>
                    <a:lnTo>
                      <a:pt x="293944" y="0"/>
                    </a:lnTo>
                    <a:cubicBezTo>
                      <a:pt x="293944" y="2948"/>
                      <a:pt x="293849" y="5896"/>
                      <a:pt x="293659" y="8844"/>
                    </a:cubicBezTo>
                    <a:lnTo>
                      <a:pt x="287763" y="8939"/>
                    </a:lnTo>
                    <a:cubicBezTo>
                      <a:pt x="287953" y="5991"/>
                      <a:pt x="288144" y="2948"/>
                      <a:pt x="288144" y="0"/>
                    </a:cubicBezTo>
                    <a:lnTo>
                      <a:pt x="281011" y="0"/>
                    </a:lnTo>
                    <a:cubicBezTo>
                      <a:pt x="281011" y="28054"/>
                      <a:pt x="269885" y="58770"/>
                      <a:pt x="251246" y="82164"/>
                    </a:cubicBezTo>
                    <a:cubicBezTo>
                      <a:pt x="234414" y="103180"/>
                      <a:pt x="203412" y="128286"/>
                      <a:pt x="151489" y="128286"/>
                    </a:cubicBezTo>
                    <a:cubicBezTo>
                      <a:pt x="99566" y="128286"/>
                      <a:pt x="68565" y="103180"/>
                      <a:pt x="51733" y="82164"/>
                    </a:cubicBezTo>
                    <a:cubicBezTo>
                      <a:pt x="33094" y="58865"/>
                      <a:pt x="21872" y="28149"/>
                      <a:pt x="21872" y="0"/>
                    </a:cubicBezTo>
                    <a:lnTo>
                      <a:pt x="14835" y="0"/>
                    </a:lnTo>
                    <a:cubicBezTo>
                      <a:pt x="14835" y="2948"/>
                      <a:pt x="14930" y="5896"/>
                      <a:pt x="15120" y="8939"/>
                    </a:cubicBezTo>
                    <a:lnTo>
                      <a:pt x="9224" y="8844"/>
                    </a:lnTo>
                    <a:cubicBezTo>
                      <a:pt x="9034" y="5896"/>
                      <a:pt x="8939" y="2948"/>
                      <a:pt x="8939" y="0"/>
                    </a:cubicBezTo>
                    <a:lnTo>
                      <a:pt x="0" y="0"/>
                    </a:lnTo>
                    <a:cubicBezTo>
                      <a:pt x="0" y="32904"/>
                      <a:pt x="12933" y="68755"/>
                      <a:pt x="34615" y="95858"/>
                    </a:cubicBezTo>
                    <a:cubicBezTo>
                      <a:pt x="46693" y="110978"/>
                      <a:pt x="61337" y="123246"/>
                      <a:pt x="77884" y="132375"/>
                    </a:cubicBezTo>
                    <a:cubicBezTo>
                      <a:pt x="99662" y="144072"/>
                      <a:pt x="124482" y="150158"/>
                      <a:pt x="151489" y="150158"/>
                    </a:cubicBezTo>
                  </a:path>
                </a:pathLst>
              </a:custGeom>
              <a:solidFill>
                <a:srgbClr val="0062AE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0" name="Frihåndsform: figur 529">
                <a:extLst>
                  <a:ext uri="{FF2B5EF4-FFF2-40B4-BE49-F238E27FC236}">
                    <a16:creationId xmlns:a16="http://schemas.microsoft.com/office/drawing/2014/main" id="{EB4BFFCE-9C4D-4381-8C9D-60535089D260}"/>
                  </a:ext>
                </a:extLst>
              </p:cNvPr>
              <p:cNvSpPr/>
              <p:nvPr/>
            </p:nvSpPr>
            <p:spPr>
              <a:xfrm>
                <a:off x="10086113" y="625546"/>
                <a:ext cx="237932" cy="408436"/>
              </a:xfrm>
              <a:custGeom>
                <a:avLst/>
                <a:gdLst>
                  <a:gd name="connsiteX0" fmla="*/ 209784 w 237932"/>
                  <a:gd name="connsiteY0" fmla="*/ 117350 h 408436"/>
                  <a:gd name="connsiteX1" fmla="*/ 237932 w 237932"/>
                  <a:gd name="connsiteY1" fmla="*/ 117350 h 408436"/>
                  <a:gd name="connsiteX2" fmla="*/ 237932 w 237932"/>
                  <a:gd name="connsiteY2" fmla="*/ 290426 h 408436"/>
                  <a:gd name="connsiteX3" fmla="*/ 190574 w 237932"/>
                  <a:gd name="connsiteY3" fmla="*/ 385428 h 408436"/>
                  <a:gd name="connsiteX4" fmla="*/ 46122 w 237932"/>
                  <a:gd name="connsiteY4" fmla="*/ 384477 h 408436"/>
                  <a:gd name="connsiteX5" fmla="*/ 0 w 237932"/>
                  <a:gd name="connsiteY5" fmla="*/ 290521 h 408436"/>
                  <a:gd name="connsiteX6" fmla="*/ 0 w 237932"/>
                  <a:gd name="connsiteY6" fmla="*/ 117445 h 408436"/>
                  <a:gd name="connsiteX7" fmla="*/ 27198 w 237932"/>
                  <a:gd name="connsiteY7" fmla="*/ 117445 h 408436"/>
                  <a:gd name="connsiteX8" fmla="*/ 24725 w 237932"/>
                  <a:gd name="connsiteY8" fmla="*/ 108696 h 408436"/>
                  <a:gd name="connsiteX9" fmla="*/ 24535 w 237932"/>
                  <a:gd name="connsiteY9" fmla="*/ 107840 h 408436"/>
                  <a:gd name="connsiteX10" fmla="*/ 24440 w 237932"/>
                  <a:gd name="connsiteY10" fmla="*/ 107650 h 408436"/>
                  <a:gd name="connsiteX11" fmla="*/ 25486 w 237932"/>
                  <a:gd name="connsiteY11" fmla="*/ 107079 h 408436"/>
                  <a:gd name="connsiteX12" fmla="*/ 25866 w 237932"/>
                  <a:gd name="connsiteY12" fmla="*/ 106889 h 408436"/>
                  <a:gd name="connsiteX13" fmla="*/ 28339 w 237932"/>
                  <a:gd name="connsiteY13" fmla="*/ 105653 h 408436"/>
                  <a:gd name="connsiteX14" fmla="*/ 26342 w 237932"/>
                  <a:gd name="connsiteY14" fmla="*/ 97569 h 408436"/>
                  <a:gd name="connsiteX15" fmla="*/ 26057 w 237932"/>
                  <a:gd name="connsiteY15" fmla="*/ 97760 h 408436"/>
                  <a:gd name="connsiteX16" fmla="*/ 23679 w 237932"/>
                  <a:gd name="connsiteY16" fmla="*/ 98901 h 408436"/>
                  <a:gd name="connsiteX17" fmla="*/ 22823 w 237932"/>
                  <a:gd name="connsiteY17" fmla="*/ 99281 h 408436"/>
                  <a:gd name="connsiteX18" fmla="*/ 22538 w 237932"/>
                  <a:gd name="connsiteY18" fmla="*/ 98425 h 408436"/>
                  <a:gd name="connsiteX19" fmla="*/ 19875 w 237932"/>
                  <a:gd name="connsiteY19" fmla="*/ 88630 h 408436"/>
                  <a:gd name="connsiteX20" fmla="*/ 19685 w 237932"/>
                  <a:gd name="connsiteY20" fmla="*/ 88060 h 408436"/>
                  <a:gd name="connsiteX21" fmla="*/ 20256 w 237932"/>
                  <a:gd name="connsiteY21" fmla="*/ 87774 h 408436"/>
                  <a:gd name="connsiteX22" fmla="*/ 23299 w 237932"/>
                  <a:gd name="connsiteY22" fmla="*/ 86253 h 408436"/>
                  <a:gd name="connsiteX23" fmla="*/ 6467 w 237932"/>
                  <a:gd name="connsiteY23" fmla="*/ 23394 h 408436"/>
                  <a:gd name="connsiteX24" fmla="*/ 6276 w 237932"/>
                  <a:gd name="connsiteY24" fmla="*/ 22728 h 408436"/>
                  <a:gd name="connsiteX25" fmla="*/ 6942 w 237932"/>
                  <a:gd name="connsiteY25" fmla="*/ 22443 h 408436"/>
                  <a:gd name="connsiteX26" fmla="*/ 11507 w 237932"/>
                  <a:gd name="connsiteY26" fmla="*/ 20541 h 408436"/>
                  <a:gd name="connsiteX27" fmla="*/ 15501 w 237932"/>
                  <a:gd name="connsiteY27" fmla="*/ 18924 h 408436"/>
                  <a:gd name="connsiteX28" fmla="*/ 16071 w 237932"/>
                  <a:gd name="connsiteY28" fmla="*/ 18639 h 408436"/>
                  <a:gd name="connsiteX29" fmla="*/ 16927 w 237932"/>
                  <a:gd name="connsiteY29" fmla="*/ 18354 h 408436"/>
                  <a:gd name="connsiteX30" fmla="*/ 17117 w 237932"/>
                  <a:gd name="connsiteY30" fmla="*/ 19210 h 408436"/>
                  <a:gd name="connsiteX31" fmla="*/ 19210 w 237932"/>
                  <a:gd name="connsiteY31" fmla="*/ 27768 h 408436"/>
                  <a:gd name="connsiteX32" fmla="*/ 22918 w 237932"/>
                  <a:gd name="connsiteY32" fmla="*/ 26342 h 408436"/>
                  <a:gd name="connsiteX33" fmla="*/ 25581 w 237932"/>
                  <a:gd name="connsiteY33" fmla="*/ 25391 h 408436"/>
                  <a:gd name="connsiteX34" fmla="*/ 26912 w 237932"/>
                  <a:gd name="connsiteY34" fmla="*/ 25010 h 408436"/>
                  <a:gd name="connsiteX35" fmla="*/ 25010 w 237932"/>
                  <a:gd name="connsiteY35" fmla="*/ 16262 h 408436"/>
                  <a:gd name="connsiteX36" fmla="*/ 24820 w 237932"/>
                  <a:gd name="connsiteY36" fmla="*/ 15596 h 408436"/>
                  <a:gd name="connsiteX37" fmla="*/ 25486 w 237932"/>
                  <a:gd name="connsiteY37" fmla="*/ 15406 h 408436"/>
                  <a:gd name="connsiteX38" fmla="*/ 30241 w 237932"/>
                  <a:gd name="connsiteY38" fmla="*/ 13789 h 408436"/>
                  <a:gd name="connsiteX39" fmla="*/ 35091 w 237932"/>
                  <a:gd name="connsiteY39" fmla="*/ 12267 h 408436"/>
                  <a:gd name="connsiteX40" fmla="*/ 35852 w 237932"/>
                  <a:gd name="connsiteY40" fmla="*/ 12077 h 408436"/>
                  <a:gd name="connsiteX41" fmla="*/ 35947 w 237932"/>
                  <a:gd name="connsiteY41" fmla="*/ 12838 h 408436"/>
                  <a:gd name="connsiteX42" fmla="*/ 37658 w 237932"/>
                  <a:gd name="connsiteY42" fmla="*/ 21397 h 408436"/>
                  <a:gd name="connsiteX43" fmla="*/ 38990 w 237932"/>
                  <a:gd name="connsiteY43" fmla="*/ 21016 h 408436"/>
                  <a:gd name="connsiteX44" fmla="*/ 41557 w 237932"/>
                  <a:gd name="connsiteY44" fmla="*/ 20256 h 408436"/>
                  <a:gd name="connsiteX45" fmla="*/ 43745 w 237932"/>
                  <a:gd name="connsiteY45" fmla="*/ 19590 h 408436"/>
                  <a:gd name="connsiteX46" fmla="*/ 45551 w 237932"/>
                  <a:gd name="connsiteY46" fmla="*/ 19114 h 408436"/>
                  <a:gd name="connsiteX47" fmla="*/ 44030 w 237932"/>
                  <a:gd name="connsiteY47" fmla="*/ 10366 h 408436"/>
                  <a:gd name="connsiteX48" fmla="*/ 43840 w 237932"/>
                  <a:gd name="connsiteY48" fmla="*/ 9700 h 408436"/>
                  <a:gd name="connsiteX49" fmla="*/ 44505 w 237932"/>
                  <a:gd name="connsiteY49" fmla="*/ 9510 h 408436"/>
                  <a:gd name="connsiteX50" fmla="*/ 49355 w 237932"/>
                  <a:gd name="connsiteY50" fmla="*/ 8178 h 408436"/>
                  <a:gd name="connsiteX51" fmla="*/ 51733 w 237932"/>
                  <a:gd name="connsiteY51" fmla="*/ 7608 h 408436"/>
                  <a:gd name="connsiteX52" fmla="*/ 54205 w 237932"/>
                  <a:gd name="connsiteY52" fmla="*/ 7037 h 408436"/>
                  <a:gd name="connsiteX53" fmla="*/ 54966 w 237932"/>
                  <a:gd name="connsiteY53" fmla="*/ 6847 h 408436"/>
                  <a:gd name="connsiteX54" fmla="*/ 55156 w 237932"/>
                  <a:gd name="connsiteY54" fmla="*/ 7703 h 408436"/>
                  <a:gd name="connsiteX55" fmla="*/ 59245 w 237932"/>
                  <a:gd name="connsiteY55" fmla="*/ 35471 h 408436"/>
                  <a:gd name="connsiteX56" fmla="*/ 94716 w 237932"/>
                  <a:gd name="connsiteY56" fmla="*/ 29385 h 408436"/>
                  <a:gd name="connsiteX57" fmla="*/ 93195 w 237932"/>
                  <a:gd name="connsiteY57" fmla="*/ 1997 h 408436"/>
                  <a:gd name="connsiteX58" fmla="*/ 93100 w 237932"/>
                  <a:gd name="connsiteY58" fmla="*/ 1236 h 408436"/>
                  <a:gd name="connsiteX59" fmla="*/ 93861 w 237932"/>
                  <a:gd name="connsiteY59" fmla="*/ 1141 h 408436"/>
                  <a:gd name="connsiteX60" fmla="*/ 103846 w 237932"/>
                  <a:gd name="connsiteY60" fmla="*/ 475 h 408436"/>
                  <a:gd name="connsiteX61" fmla="*/ 104607 w 237932"/>
                  <a:gd name="connsiteY61" fmla="*/ 380 h 408436"/>
                  <a:gd name="connsiteX62" fmla="*/ 104702 w 237932"/>
                  <a:gd name="connsiteY62" fmla="*/ 1141 h 408436"/>
                  <a:gd name="connsiteX63" fmla="*/ 105082 w 237932"/>
                  <a:gd name="connsiteY63" fmla="*/ 9890 h 408436"/>
                  <a:gd name="connsiteX64" fmla="*/ 106984 w 237932"/>
                  <a:gd name="connsiteY64" fmla="*/ 9795 h 408436"/>
                  <a:gd name="connsiteX65" fmla="*/ 113260 w 237932"/>
                  <a:gd name="connsiteY65" fmla="*/ 9605 h 408436"/>
                  <a:gd name="connsiteX66" fmla="*/ 113165 w 237932"/>
                  <a:gd name="connsiteY66" fmla="*/ 761 h 408436"/>
                  <a:gd name="connsiteX67" fmla="*/ 113165 w 237932"/>
                  <a:gd name="connsiteY67" fmla="*/ 95 h 408436"/>
                  <a:gd name="connsiteX68" fmla="*/ 116399 w 237932"/>
                  <a:gd name="connsiteY68" fmla="*/ 95 h 408436"/>
                  <a:gd name="connsiteX69" fmla="*/ 118871 w 237932"/>
                  <a:gd name="connsiteY69" fmla="*/ 0 h 408436"/>
                  <a:gd name="connsiteX70" fmla="*/ 121344 w 237932"/>
                  <a:gd name="connsiteY70" fmla="*/ 95 h 408436"/>
                  <a:gd name="connsiteX71" fmla="*/ 124577 w 237932"/>
                  <a:gd name="connsiteY71" fmla="*/ 95 h 408436"/>
                  <a:gd name="connsiteX72" fmla="*/ 124577 w 237932"/>
                  <a:gd name="connsiteY72" fmla="*/ 856 h 408436"/>
                  <a:gd name="connsiteX73" fmla="*/ 124482 w 237932"/>
                  <a:gd name="connsiteY73" fmla="*/ 9700 h 408436"/>
                  <a:gd name="connsiteX74" fmla="*/ 130663 w 237932"/>
                  <a:gd name="connsiteY74" fmla="*/ 9890 h 408436"/>
                  <a:gd name="connsiteX75" fmla="*/ 132755 w 237932"/>
                  <a:gd name="connsiteY75" fmla="*/ 9985 h 408436"/>
                  <a:gd name="connsiteX76" fmla="*/ 133041 w 237932"/>
                  <a:gd name="connsiteY76" fmla="*/ 1236 h 408436"/>
                  <a:gd name="connsiteX77" fmla="*/ 133136 w 237932"/>
                  <a:gd name="connsiteY77" fmla="*/ 475 h 408436"/>
                  <a:gd name="connsiteX78" fmla="*/ 133896 w 237932"/>
                  <a:gd name="connsiteY78" fmla="*/ 571 h 408436"/>
                  <a:gd name="connsiteX79" fmla="*/ 143882 w 237932"/>
                  <a:gd name="connsiteY79" fmla="*/ 1236 h 408436"/>
                  <a:gd name="connsiteX80" fmla="*/ 144642 w 237932"/>
                  <a:gd name="connsiteY80" fmla="*/ 1331 h 408436"/>
                  <a:gd name="connsiteX81" fmla="*/ 144547 w 237932"/>
                  <a:gd name="connsiteY81" fmla="*/ 2092 h 408436"/>
                  <a:gd name="connsiteX82" fmla="*/ 143026 w 237932"/>
                  <a:gd name="connsiteY82" fmla="*/ 29385 h 408436"/>
                  <a:gd name="connsiteX83" fmla="*/ 178021 w 237932"/>
                  <a:gd name="connsiteY83" fmla="*/ 35281 h 408436"/>
                  <a:gd name="connsiteX84" fmla="*/ 182111 w 237932"/>
                  <a:gd name="connsiteY84" fmla="*/ 7418 h 408436"/>
                  <a:gd name="connsiteX85" fmla="*/ 182301 w 237932"/>
                  <a:gd name="connsiteY85" fmla="*/ 6562 h 408436"/>
                  <a:gd name="connsiteX86" fmla="*/ 183061 w 237932"/>
                  <a:gd name="connsiteY86" fmla="*/ 6752 h 408436"/>
                  <a:gd name="connsiteX87" fmla="*/ 185534 w 237932"/>
                  <a:gd name="connsiteY87" fmla="*/ 7322 h 408436"/>
                  <a:gd name="connsiteX88" fmla="*/ 188007 w 237932"/>
                  <a:gd name="connsiteY88" fmla="*/ 7893 h 408436"/>
                  <a:gd name="connsiteX89" fmla="*/ 192856 w 237932"/>
                  <a:gd name="connsiteY89" fmla="*/ 9129 h 408436"/>
                  <a:gd name="connsiteX90" fmla="*/ 193522 w 237932"/>
                  <a:gd name="connsiteY90" fmla="*/ 9319 h 408436"/>
                  <a:gd name="connsiteX91" fmla="*/ 193332 w 237932"/>
                  <a:gd name="connsiteY91" fmla="*/ 9985 h 408436"/>
                  <a:gd name="connsiteX92" fmla="*/ 191810 w 237932"/>
                  <a:gd name="connsiteY92" fmla="*/ 18734 h 408436"/>
                  <a:gd name="connsiteX93" fmla="*/ 193617 w 237932"/>
                  <a:gd name="connsiteY93" fmla="*/ 19210 h 408436"/>
                  <a:gd name="connsiteX94" fmla="*/ 195804 w 237932"/>
                  <a:gd name="connsiteY94" fmla="*/ 19875 h 408436"/>
                  <a:gd name="connsiteX95" fmla="*/ 198372 w 237932"/>
                  <a:gd name="connsiteY95" fmla="*/ 20636 h 408436"/>
                  <a:gd name="connsiteX96" fmla="*/ 199608 w 237932"/>
                  <a:gd name="connsiteY96" fmla="*/ 21016 h 408436"/>
                  <a:gd name="connsiteX97" fmla="*/ 201320 w 237932"/>
                  <a:gd name="connsiteY97" fmla="*/ 12458 h 408436"/>
                  <a:gd name="connsiteX98" fmla="*/ 201510 w 237932"/>
                  <a:gd name="connsiteY98" fmla="*/ 11697 h 408436"/>
                  <a:gd name="connsiteX99" fmla="*/ 202271 w 237932"/>
                  <a:gd name="connsiteY99" fmla="*/ 11887 h 408436"/>
                  <a:gd name="connsiteX100" fmla="*/ 207121 w 237932"/>
                  <a:gd name="connsiteY100" fmla="*/ 13409 h 408436"/>
                  <a:gd name="connsiteX101" fmla="*/ 211876 w 237932"/>
                  <a:gd name="connsiteY101" fmla="*/ 15025 h 408436"/>
                  <a:gd name="connsiteX102" fmla="*/ 212542 w 237932"/>
                  <a:gd name="connsiteY102" fmla="*/ 15216 h 408436"/>
                  <a:gd name="connsiteX103" fmla="*/ 212351 w 237932"/>
                  <a:gd name="connsiteY103" fmla="*/ 15881 h 408436"/>
                  <a:gd name="connsiteX104" fmla="*/ 210449 w 237932"/>
                  <a:gd name="connsiteY104" fmla="*/ 24630 h 408436"/>
                  <a:gd name="connsiteX105" fmla="*/ 211781 w 237932"/>
                  <a:gd name="connsiteY105" fmla="*/ 25106 h 408436"/>
                  <a:gd name="connsiteX106" fmla="*/ 214443 w 237932"/>
                  <a:gd name="connsiteY106" fmla="*/ 26057 h 408436"/>
                  <a:gd name="connsiteX107" fmla="*/ 218152 w 237932"/>
                  <a:gd name="connsiteY107" fmla="*/ 27483 h 408436"/>
                  <a:gd name="connsiteX108" fmla="*/ 220244 w 237932"/>
                  <a:gd name="connsiteY108" fmla="*/ 18924 h 408436"/>
                  <a:gd name="connsiteX109" fmla="*/ 220435 w 237932"/>
                  <a:gd name="connsiteY109" fmla="*/ 18068 h 408436"/>
                  <a:gd name="connsiteX110" fmla="*/ 221290 w 237932"/>
                  <a:gd name="connsiteY110" fmla="*/ 18354 h 408436"/>
                  <a:gd name="connsiteX111" fmla="*/ 221861 w 237932"/>
                  <a:gd name="connsiteY111" fmla="*/ 18639 h 408436"/>
                  <a:gd name="connsiteX112" fmla="*/ 225855 w 237932"/>
                  <a:gd name="connsiteY112" fmla="*/ 20256 h 408436"/>
                  <a:gd name="connsiteX113" fmla="*/ 230420 w 237932"/>
                  <a:gd name="connsiteY113" fmla="*/ 22158 h 408436"/>
                  <a:gd name="connsiteX114" fmla="*/ 231085 w 237932"/>
                  <a:gd name="connsiteY114" fmla="*/ 22443 h 408436"/>
                  <a:gd name="connsiteX115" fmla="*/ 230895 w 237932"/>
                  <a:gd name="connsiteY115" fmla="*/ 23109 h 408436"/>
                  <a:gd name="connsiteX116" fmla="*/ 214158 w 237932"/>
                  <a:gd name="connsiteY116" fmla="*/ 85682 h 408436"/>
                  <a:gd name="connsiteX117" fmla="*/ 217962 w 237932"/>
                  <a:gd name="connsiteY117" fmla="*/ 87489 h 408436"/>
                  <a:gd name="connsiteX118" fmla="*/ 218533 w 237932"/>
                  <a:gd name="connsiteY118" fmla="*/ 87774 h 408436"/>
                  <a:gd name="connsiteX119" fmla="*/ 218342 w 237932"/>
                  <a:gd name="connsiteY119" fmla="*/ 88345 h 408436"/>
                  <a:gd name="connsiteX120" fmla="*/ 215394 w 237932"/>
                  <a:gd name="connsiteY120" fmla="*/ 99091 h 408436"/>
                  <a:gd name="connsiteX121" fmla="*/ 214539 w 237932"/>
                  <a:gd name="connsiteY121" fmla="*/ 98711 h 408436"/>
                  <a:gd name="connsiteX122" fmla="*/ 212161 w 237932"/>
                  <a:gd name="connsiteY122" fmla="*/ 97569 h 408436"/>
                  <a:gd name="connsiteX123" fmla="*/ 211305 w 237932"/>
                  <a:gd name="connsiteY123" fmla="*/ 97094 h 408436"/>
                  <a:gd name="connsiteX124" fmla="*/ 209118 w 237932"/>
                  <a:gd name="connsiteY124" fmla="*/ 105748 h 408436"/>
                  <a:gd name="connsiteX125" fmla="*/ 211400 w 237932"/>
                  <a:gd name="connsiteY125" fmla="*/ 106889 h 408436"/>
                  <a:gd name="connsiteX126" fmla="*/ 212446 w 237932"/>
                  <a:gd name="connsiteY126" fmla="*/ 107364 h 408436"/>
                  <a:gd name="connsiteX127" fmla="*/ 212161 w 237932"/>
                  <a:gd name="connsiteY127" fmla="*/ 108506 h 408436"/>
                  <a:gd name="connsiteX128" fmla="*/ 209784 w 237932"/>
                  <a:gd name="connsiteY128" fmla="*/ 117350 h 408436"/>
                  <a:gd name="connsiteX129" fmla="*/ 209784 w 237932"/>
                  <a:gd name="connsiteY129" fmla="*/ 117350 h 408436"/>
                  <a:gd name="connsiteX130" fmla="*/ 114877 w 237932"/>
                  <a:gd name="connsiteY130" fmla="*/ 64190 h 408436"/>
                  <a:gd name="connsiteX131" fmla="*/ 121914 w 237932"/>
                  <a:gd name="connsiteY131" fmla="*/ 64190 h 408436"/>
                  <a:gd name="connsiteX132" fmla="*/ 122199 w 237932"/>
                  <a:gd name="connsiteY132" fmla="*/ 40701 h 408436"/>
                  <a:gd name="connsiteX133" fmla="*/ 122390 w 237932"/>
                  <a:gd name="connsiteY133" fmla="*/ 28909 h 408436"/>
                  <a:gd name="connsiteX134" fmla="*/ 118491 w 237932"/>
                  <a:gd name="connsiteY134" fmla="*/ 24915 h 408436"/>
                  <a:gd name="connsiteX135" fmla="*/ 114592 w 237932"/>
                  <a:gd name="connsiteY135" fmla="*/ 28909 h 408436"/>
                  <a:gd name="connsiteX136" fmla="*/ 114687 w 237932"/>
                  <a:gd name="connsiteY136" fmla="*/ 38324 h 408436"/>
                  <a:gd name="connsiteX137" fmla="*/ 114782 w 237932"/>
                  <a:gd name="connsiteY137" fmla="*/ 44505 h 408436"/>
                  <a:gd name="connsiteX138" fmla="*/ 114877 w 237932"/>
                  <a:gd name="connsiteY138" fmla="*/ 64190 h 408436"/>
                  <a:gd name="connsiteX139" fmla="*/ 190669 w 237932"/>
                  <a:gd name="connsiteY139" fmla="*/ 75697 h 408436"/>
                  <a:gd name="connsiteX140" fmla="*/ 197231 w 237932"/>
                  <a:gd name="connsiteY140" fmla="*/ 77884 h 408436"/>
                  <a:gd name="connsiteX141" fmla="*/ 198372 w 237932"/>
                  <a:gd name="connsiteY141" fmla="*/ 72654 h 408436"/>
                  <a:gd name="connsiteX142" fmla="*/ 202842 w 237932"/>
                  <a:gd name="connsiteY142" fmla="*/ 52779 h 408436"/>
                  <a:gd name="connsiteX143" fmla="*/ 203793 w 237932"/>
                  <a:gd name="connsiteY143" fmla="*/ 48309 h 408436"/>
                  <a:gd name="connsiteX144" fmla="*/ 204744 w 237932"/>
                  <a:gd name="connsiteY144" fmla="*/ 44220 h 408436"/>
                  <a:gd name="connsiteX145" fmla="*/ 204839 w 237932"/>
                  <a:gd name="connsiteY145" fmla="*/ 43079 h 408436"/>
                  <a:gd name="connsiteX146" fmla="*/ 201796 w 237932"/>
                  <a:gd name="connsiteY146" fmla="*/ 39465 h 408436"/>
                  <a:gd name="connsiteX147" fmla="*/ 200749 w 237932"/>
                  <a:gd name="connsiteY147" fmla="*/ 39370 h 408436"/>
                  <a:gd name="connsiteX148" fmla="*/ 197136 w 237932"/>
                  <a:gd name="connsiteY148" fmla="*/ 42603 h 408436"/>
                  <a:gd name="connsiteX149" fmla="*/ 196375 w 237932"/>
                  <a:gd name="connsiteY149" fmla="*/ 46502 h 408436"/>
                  <a:gd name="connsiteX150" fmla="*/ 195900 w 237932"/>
                  <a:gd name="connsiteY150" fmla="*/ 48785 h 408436"/>
                  <a:gd name="connsiteX151" fmla="*/ 194663 w 237932"/>
                  <a:gd name="connsiteY151" fmla="*/ 55251 h 408436"/>
                  <a:gd name="connsiteX152" fmla="*/ 190669 w 237932"/>
                  <a:gd name="connsiteY152" fmla="*/ 75697 h 408436"/>
                  <a:gd name="connsiteX153" fmla="*/ 46788 w 237932"/>
                  <a:gd name="connsiteY153" fmla="*/ 76363 h 408436"/>
                  <a:gd name="connsiteX154" fmla="*/ 44125 w 237932"/>
                  <a:gd name="connsiteY154" fmla="*/ 63049 h 408436"/>
                  <a:gd name="connsiteX155" fmla="*/ 41367 w 237932"/>
                  <a:gd name="connsiteY155" fmla="*/ 49070 h 408436"/>
                  <a:gd name="connsiteX156" fmla="*/ 40892 w 237932"/>
                  <a:gd name="connsiteY156" fmla="*/ 46788 h 408436"/>
                  <a:gd name="connsiteX157" fmla="*/ 40131 w 237932"/>
                  <a:gd name="connsiteY157" fmla="*/ 42889 h 408436"/>
                  <a:gd name="connsiteX158" fmla="*/ 36517 w 237932"/>
                  <a:gd name="connsiteY158" fmla="*/ 39655 h 408436"/>
                  <a:gd name="connsiteX159" fmla="*/ 35471 w 237932"/>
                  <a:gd name="connsiteY159" fmla="*/ 39751 h 408436"/>
                  <a:gd name="connsiteX160" fmla="*/ 32428 w 237932"/>
                  <a:gd name="connsiteY160" fmla="*/ 43364 h 408436"/>
                  <a:gd name="connsiteX161" fmla="*/ 32523 w 237932"/>
                  <a:gd name="connsiteY161" fmla="*/ 44410 h 408436"/>
                  <a:gd name="connsiteX162" fmla="*/ 33664 w 237932"/>
                  <a:gd name="connsiteY162" fmla="*/ 49736 h 408436"/>
                  <a:gd name="connsiteX163" fmla="*/ 34330 w 237932"/>
                  <a:gd name="connsiteY163" fmla="*/ 52969 h 408436"/>
                  <a:gd name="connsiteX164" fmla="*/ 38134 w 237932"/>
                  <a:gd name="connsiteY164" fmla="*/ 70182 h 408436"/>
                  <a:gd name="connsiteX165" fmla="*/ 40036 w 237932"/>
                  <a:gd name="connsiteY165" fmla="*/ 78550 h 408436"/>
                  <a:gd name="connsiteX166" fmla="*/ 46788 w 237932"/>
                  <a:gd name="connsiteY166" fmla="*/ 76363 h 408436"/>
                  <a:gd name="connsiteX167" fmla="*/ 206265 w 237932"/>
                  <a:gd name="connsiteY167" fmla="*/ 117350 h 408436"/>
                  <a:gd name="connsiteX168" fmla="*/ 201415 w 237932"/>
                  <a:gd name="connsiteY168" fmla="*/ 114877 h 408436"/>
                  <a:gd name="connsiteX169" fmla="*/ 194378 w 237932"/>
                  <a:gd name="connsiteY169" fmla="*/ 111549 h 408436"/>
                  <a:gd name="connsiteX170" fmla="*/ 187151 w 237932"/>
                  <a:gd name="connsiteY170" fmla="*/ 108601 h 408436"/>
                  <a:gd name="connsiteX171" fmla="*/ 181160 w 237932"/>
                  <a:gd name="connsiteY171" fmla="*/ 106413 h 408436"/>
                  <a:gd name="connsiteX172" fmla="*/ 179828 w 237932"/>
                  <a:gd name="connsiteY172" fmla="*/ 105938 h 408436"/>
                  <a:gd name="connsiteX173" fmla="*/ 172791 w 237932"/>
                  <a:gd name="connsiteY173" fmla="*/ 103751 h 408436"/>
                  <a:gd name="connsiteX174" fmla="*/ 172601 w 237932"/>
                  <a:gd name="connsiteY174" fmla="*/ 103751 h 408436"/>
                  <a:gd name="connsiteX175" fmla="*/ 172411 w 237932"/>
                  <a:gd name="connsiteY175" fmla="*/ 103656 h 408436"/>
                  <a:gd name="connsiteX176" fmla="*/ 152440 w 237932"/>
                  <a:gd name="connsiteY176" fmla="*/ 98901 h 408436"/>
                  <a:gd name="connsiteX177" fmla="*/ 137986 w 237932"/>
                  <a:gd name="connsiteY177" fmla="*/ 96809 h 408436"/>
                  <a:gd name="connsiteX178" fmla="*/ 130188 w 237932"/>
                  <a:gd name="connsiteY178" fmla="*/ 96143 h 408436"/>
                  <a:gd name="connsiteX179" fmla="*/ 127905 w 237932"/>
                  <a:gd name="connsiteY179" fmla="*/ 96048 h 408436"/>
                  <a:gd name="connsiteX180" fmla="*/ 126764 w 237932"/>
                  <a:gd name="connsiteY180" fmla="*/ 95953 h 408436"/>
                  <a:gd name="connsiteX181" fmla="*/ 126289 w 237932"/>
                  <a:gd name="connsiteY181" fmla="*/ 95953 h 408436"/>
                  <a:gd name="connsiteX182" fmla="*/ 118396 w 237932"/>
                  <a:gd name="connsiteY182" fmla="*/ 95763 h 408436"/>
                  <a:gd name="connsiteX183" fmla="*/ 110598 w 237932"/>
                  <a:gd name="connsiteY183" fmla="*/ 95953 h 408436"/>
                  <a:gd name="connsiteX184" fmla="*/ 110027 w 237932"/>
                  <a:gd name="connsiteY184" fmla="*/ 95953 h 408436"/>
                  <a:gd name="connsiteX185" fmla="*/ 108981 w 237932"/>
                  <a:gd name="connsiteY185" fmla="*/ 96048 h 408436"/>
                  <a:gd name="connsiteX186" fmla="*/ 106699 w 237932"/>
                  <a:gd name="connsiteY186" fmla="*/ 96143 h 408436"/>
                  <a:gd name="connsiteX187" fmla="*/ 98901 w 237932"/>
                  <a:gd name="connsiteY187" fmla="*/ 96809 h 408436"/>
                  <a:gd name="connsiteX188" fmla="*/ 84351 w 237932"/>
                  <a:gd name="connsiteY188" fmla="*/ 98901 h 408436"/>
                  <a:gd name="connsiteX189" fmla="*/ 64381 w 237932"/>
                  <a:gd name="connsiteY189" fmla="*/ 103656 h 408436"/>
                  <a:gd name="connsiteX190" fmla="*/ 56963 w 237932"/>
                  <a:gd name="connsiteY190" fmla="*/ 105938 h 408436"/>
                  <a:gd name="connsiteX191" fmla="*/ 49641 w 237932"/>
                  <a:gd name="connsiteY191" fmla="*/ 108601 h 408436"/>
                  <a:gd name="connsiteX192" fmla="*/ 42413 w 237932"/>
                  <a:gd name="connsiteY192" fmla="*/ 111549 h 408436"/>
                  <a:gd name="connsiteX193" fmla="*/ 35281 w 237932"/>
                  <a:gd name="connsiteY193" fmla="*/ 114877 h 408436"/>
                  <a:gd name="connsiteX194" fmla="*/ 30431 w 237932"/>
                  <a:gd name="connsiteY194" fmla="*/ 117350 h 408436"/>
                  <a:gd name="connsiteX195" fmla="*/ 206265 w 237932"/>
                  <a:gd name="connsiteY195" fmla="*/ 117350 h 408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</a:cxnLst>
                <a:rect l="l" t="t" r="r" b="b"/>
                <a:pathLst>
                  <a:path w="237932" h="408436">
                    <a:moveTo>
                      <a:pt x="209784" y="117350"/>
                    </a:moveTo>
                    <a:lnTo>
                      <a:pt x="237932" y="117350"/>
                    </a:lnTo>
                    <a:lnTo>
                      <a:pt x="237932" y="290426"/>
                    </a:lnTo>
                    <a:cubicBezTo>
                      <a:pt x="237932" y="319335"/>
                      <a:pt x="223763" y="360227"/>
                      <a:pt x="190574" y="385428"/>
                    </a:cubicBezTo>
                    <a:cubicBezTo>
                      <a:pt x="149112" y="417570"/>
                      <a:pt x="82354" y="414908"/>
                      <a:pt x="46122" y="384477"/>
                    </a:cubicBezTo>
                    <a:cubicBezTo>
                      <a:pt x="13789" y="359181"/>
                      <a:pt x="0" y="318955"/>
                      <a:pt x="0" y="290521"/>
                    </a:cubicBezTo>
                    <a:lnTo>
                      <a:pt x="0" y="117445"/>
                    </a:lnTo>
                    <a:lnTo>
                      <a:pt x="27198" y="117445"/>
                    </a:lnTo>
                    <a:lnTo>
                      <a:pt x="24725" y="108696"/>
                    </a:lnTo>
                    <a:lnTo>
                      <a:pt x="24535" y="107840"/>
                    </a:lnTo>
                    <a:lnTo>
                      <a:pt x="24440" y="107650"/>
                    </a:lnTo>
                    <a:lnTo>
                      <a:pt x="25486" y="107079"/>
                    </a:lnTo>
                    <a:cubicBezTo>
                      <a:pt x="25581" y="106984"/>
                      <a:pt x="25676" y="106984"/>
                      <a:pt x="25866" y="106889"/>
                    </a:cubicBezTo>
                    <a:cubicBezTo>
                      <a:pt x="26532" y="106509"/>
                      <a:pt x="27388" y="106128"/>
                      <a:pt x="28339" y="105653"/>
                    </a:cubicBezTo>
                    <a:lnTo>
                      <a:pt x="26342" y="97569"/>
                    </a:lnTo>
                    <a:lnTo>
                      <a:pt x="26057" y="97760"/>
                    </a:lnTo>
                    <a:cubicBezTo>
                      <a:pt x="25010" y="98235"/>
                      <a:pt x="24155" y="98711"/>
                      <a:pt x="23679" y="98901"/>
                    </a:cubicBezTo>
                    <a:lnTo>
                      <a:pt x="22823" y="99281"/>
                    </a:lnTo>
                    <a:lnTo>
                      <a:pt x="22538" y="98425"/>
                    </a:lnTo>
                    <a:lnTo>
                      <a:pt x="19875" y="88630"/>
                    </a:lnTo>
                    <a:lnTo>
                      <a:pt x="19685" y="88060"/>
                    </a:lnTo>
                    <a:lnTo>
                      <a:pt x="20256" y="87774"/>
                    </a:lnTo>
                    <a:cubicBezTo>
                      <a:pt x="20826" y="87489"/>
                      <a:pt x="22062" y="86823"/>
                      <a:pt x="23299" y="86253"/>
                    </a:cubicBezTo>
                    <a:lnTo>
                      <a:pt x="6467" y="23394"/>
                    </a:lnTo>
                    <a:lnTo>
                      <a:pt x="6276" y="22728"/>
                    </a:lnTo>
                    <a:lnTo>
                      <a:pt x="6942" y="22443"/>
                    </a:lnTo>
                    <a:cubicBezTo>
                      <a:pt x="8464" y="21777"/>
                      <a:pt x="9985" y="21112"/>
                      <a:pt x="11507" y="20541"/>
                    </a:cubicBezTo>
                    <a:cubicBezTo>
                      <a:pt x="12838" y="19970"/>
                      <a:pt x="14169" y="19495"/>
                      <a:pt x="15501" y="18924"/>
                    </a:cubicBezTo>
                    <a:cubicBezTo>
                      <a:pt x="15691" y="18829"/>
                      <a:pt x="15881" y="18829"/>
                      <a:pt x="16071" y="18639"/>
                    </a:cubicBezTo>
                    <a:lnTo>
                      <a:pt x="16927" y="18354"/>
                    </a:lnTo>
                    <a:lnTo>
                      <a:pt x="17117" y="19210"/>
                    </a:lnTo>
                    <a:lnTo>
                      <a:pt x="19210" y="27768"/>
                    </a:lnTo>
                    <a:cubicBezTo>
                      <a:pt x="20446" y="27293"/>
                      <a:pt x="21682" y="26817"/>
                      <a:pt x="22918" y="26342"/>
                    </a:cubicBezTo>
                    <a:cubicBezTo>
                      <a:pt x="23774" y="25961"/>
                      <a:pt x="24630" y="25676"/>
                      <a:pt x="25581" y="25391"/>
                    </a:cubicBezTo>
                    <a:cubicBezTo>
                      <a:pt x="26057" y="25296"/>
                      <a:pt x="26437" y="25201"/>
                      <a:pt x="26912" y="25010"/>
                    </a:cubicBezTo>
                    <a:lnTo>
                      <a:pt x="25010" y="16262"/>
                    </a:lnTo>
                    <a:lnTo>
                      <a:pt x="24820" y="15596"/>
                    </a:lnTo>
                    <a:lnTo>
                      <a:pt x="25486" y="15406"/>
                    </a:lnTo>
                    <a:cubicBezTo>
                      <a:pt x="27008" y="14835"/>
                      <a:pt x="28624" y="14360"/>
                      <a:pt x="30241" y="13789"/>
                    </a:cubicBezTo>
                    <a:cubicBezTo>
                      <a:pt x="31857" y="13218"/>
                      <a:pt x="33379" y="12648"/>
                      <a:pt x="35091" y="12267"/>
                    </a:cubicBezTo>
                    <a:lnTo>
                      <a:pt x="35852" y="12077"/>
                    </a:lnTo>
                    <a:lnTo>
                      <a:pt x="35947" y="12838"/>
                    </a:lnTo>
                    <a:lnTo>
                      <a:pt x="37658" y="21397"/>
                    </a:lnTo>
                    <a:cubicBezTo>
                      <a:pt x="38134" y="21302"/>
                      <a:pt x="38514" y="21207"/>
                      <a:pt x="38990" y="21016"/>
                    </a:cubicBezTo>
                    <a:cubicBezTo>
                      <a:pt x="39846" y="20731"/>
                      <a:pt x="40701" y="20541"/>
                      <a:pt x="41557" y="20256"/>
                    </a:cubicBezTo>
                    <a:cubicBezTo>
                      <a:pt x="42223" y="19970"/>
                      <a:pt x="42984" y="19780"/>
                      <a:pt x="43745" y="19590"/>
                    </a:cubicBezTo>
                    <a:cubicBezTo>
                      <a:pt x="44315" y="19400"/>
                      <a:pt x="44886" y="19210"/>
                      <a:pt x="45551" y="19114"/>
                    </a:cubicBezTo>
                    <a:lnTo>
                      <a:pt x="44030" y="10366"/>
                    </a:lnTo>
                    <a:lnTo>
                      <a:pt x="43840" y="9700"/>
                    </a:lnTo>
                    <a:lnTo>
                      <a:pt x="44505" y="9510"/>
                    </a:lnTo>
                    <a:cubicBezTo>
                      <a:pt x="46122" y="9034"/>
                      <a:pt x="47739" y="8654"/>
                      <a:pt x="49355" y="8178"/>
                    </a:cubicBezTo>
                    <a:cubicBezTo>
                      <a:pt x="50211" y="7988"/>
                      <a:pt x="50972" y="7798"/>
                      <a:pt x="51733" y="7608"/>
                    </a:cubicBezTo>
                    <a:cubicBezTo>
                      <a:pt x="52493" y="7418"/>
                      <a:pt x="53349" y="7227"/>
                      <a:pt x="54205" y="7037"/>
                    </a:cubicBezTo>
                    <a:lnTo>
                      <a:pt x="54966" y="6847"/>
                    </a:lnTo>
                    <a:lnTo>
                      <a:pt x="55156" y="7703"/>
                    </a:lnTo>
                    <a:lnTo>
                      <a:pt x="59245" y="35471"/>
                    </a:lnTo>
                    <a:cubicBezTo>
                      <a:pt x="70277" y="32904"/>
                      <a:pt x="82164" y="30716"/>
                      <a:pt x="94716" y="29385"/>
                    </a:cubicBezTo>
                    <a:lnTo>
                      <a:pt x="93195" y="1997"/>
                    </a:lnTo>
                    <a:lnTo>
                      <a:pt x="93100" y="1236"/>
                    </a:lnTo>
                    <a:lnTo>
                      <a:pt x="93861" y="1141"/>
                    </a:lnTo>
                    <a:cubicBezTo>
                      <a:pt x="95572" y="1046"/>
                      <a:pt x="102134" y="571"/>
                      <a:pt x="103846" y="475"/>
                    </a:cubicBezTo>
                    <a:lnTo>
                      <a:pt x="104607" y="380"/>
                    </a:lnTo>
                    <a:lnTo>
                      <a:pt x="104702" y="1141"/>
                    </a:lnTo>
                    <a:lnTo>
                      <a:pt x="105082" y="9890"/>
                    </a:lnTo>
                    <a:cubicBezTo>
                      <a:pt x="105558" y="9890"/>
                      <a:pt x="106223" y="9795"/>
                      <a:pt x="106984" y="9795"/>
                    </a:cubicBezTo>
                    <a:cubicBezTo>
                      <a:pt x="109076" y="9700"/>
                      <a:pt x="111739" y="9605"/>
                      <a:pt x="113260" y="9605"/>
                    </a:cubicBezTo>
                    <a:lnTo>
                      <a:pt x="113165" y="761"/>
                    </a:lnTo>
                    <a:lnTo>
                      <a:pt x="113165" y="95"/>
                    </a:lnTo>
                    <a:lnTo>
                      <a:pt x="116399" y="95"/>
                    </a:lnTo>
                    <a:cubicBezTo>
                      <a:pt x="117159" y="95"/>
                      <a:pt x="118015" y="0"/>
                      <a:pt x="118871" y="0"/>
                    </a:cubicBezTo>
                    <a:cubicBezTo>
                      <a:pt x="119632" y="0"/>
                      <a:pt x="120488" y="95"/>
                      <a:pt x="121344" y="95"/>
                    </a:cubicBezTo>
                    <a:lnTo>
                      <a:pt x="124577" y="95"/>
                    </a:lnTo>
                    <a:lnTo>
                      <a:pt x="124577" y="856"/>
                    </a:lnTo>
                    <a:lnTo>
                      <a:pt x="124482" y="9700"/>
                    </a:lnTo>
                    <a:cubicBezTo>
                      <a:pt x="126003" y="9700"/>
                      <a:pt x="128571" y="9795"/>
                      <a:pt x="130663" y="9890"/>
                    </a:cubicBezTo>
                    <a:cubicBezTo>
                      <a:pt x="131424" y="9890"/>
                      <a:pt x="132185" y="9985"/>
                      <a:pt x="132755" y="9985"/>
                    </a:cubicBezTo>
                    <a:lnTo>
                      <a:pt x="133041" y="1236"/>
                    </a:lnTo>
                    <a:lnTo>
                      <a:pt x="133136" y="475"/>
                    </a:lnTo>
                    <a:lnTo>
                      <a:pt x="133896" y="571"/>
                    </a:lnTo>
                    <a:cubicBezTo>
                      <a:pt x="135608" y="571"/>
                      <a:pt x="142170" y="1141"/>
                      <a:pt x="143882" y="1236"/>
                    </a:cubicBezTo>
                    <a:lnTo>
                      <a:pt x="144642" y="1331"/>
                    </a:lnTo>
                    <a:lnTo>
                      <a:pt x="144547" y="2092"/>
                    </a:lnTo>
                    <a:lnTo>
                      <a:pt x="143026" y="29385"/>
                    </a:lnTo>
                    <a:cubicBezTo>
                      <a:pt x="155388" y="30716"/>
                      <a:pt x="167180" y="32713"/>
                      <a:pt x="178021" y="35281"/>
                    </a:cubicBezTo>
                    <a:lnTo>
                      <a:pt x="182111" y="7418"/>
                    </a:lnTo>
                    <a:lnTo>
                      <a:pt x="182301" y="6562"/>
                    </a:lnTo>
                    <a:lnTo>
                      <a:pt x="183061" y="6752"/>
                    </a:lnTo>
                    <a:cubicBezTo>
                      <a:pt x="183917" y="6942"/>
                      <a:pt x="184678" y="7132"/>
                      <a:pt x="185534" y="7322"/>
                    </a:cubicBezTo>
                    <a:cubicBezTo>
                      <a:pt x="186390" y="7513"/>
                      <a:pt x="187151" y="7703"/>
                      <a:pt x="188007" y="7893"/>
                    </a:cubicBezTo>
                    <a:cubicBezTo>
                      <a:pt x="189623" y="8273"/>
                      <a:pt x="191240" y="8654"/>
                      <a:pt x="192856" y="9129"/>
                    </a:cubicBezTo>
                    <a:lnTo>
                      <a:pt x="193522" y="9319"/>
                    </a:lnTo>
                    <a:lnTo>
                      <a:pt x="193332" y="9985"/>
                    </a:lnTo>
                    <a:lnTo>
                      <a:pt x="191810" y="18734"/>
                    </a:lnTo>
                    <a:cubicBezTo>
                      <a:pt x="192381" y="18924"/>
                      <a:pt x="193047" y="19114"/>
                      <a:pt x="193617" y="19210"/>
                    </a:cubicBezTo>
                    <a:cubicBezTo>
                      <a:pt x="194378" y="19400"/>
                      <a:pt x="195139" y="19590"/>
                      <a:pt x="195804" y="19875"/>
                    </a:cubicBezTo>
                    <a:cubicBezTo>
                      <a:pt x="196660" y="20161"/>
                      <a:pt x="197516" y="20351"/>
                      <a:pt x="198372" y="20636"/>
                    </a:cubicBezTo>
                    <a:cubicBezTo>
                      <a:pt x="198752" y="20826"/>
                      <a:pt x="199228" y="20921"/>
                      <a:pt x="199608" y="21016"/>
                    </a:cubicBezTo>
                    <a:lnTo>
                      <a:pt x="201320" y="12458"/>
                    </a:lnTo>
                    <a:lnTo>
                      <a:pt x="201510" y="11697"/>
                    </a:lnTo>
                    <a:lnTo>
                      <a:pt x="202271" y="11887"/>
                    </a:lnTo>
                    <a:cubicBezTo>
                      <a:pt x="203888" y="12363"/>
                      <a:pt x="205504" y="12838"/>
                      <a:pt x="207121" y="13409"/>
                    </a:cubicBezTo>
                    <a:cubicBezTo>
                      <a:pt x="208643" y="13884"/>
                      <a:pt x="210259" y="14455"/>
                      <a:pt x="211876" y="15025"/>
                    </a:cubicBezTo>
                    <a:lnTo>
                      <a:pt x="212542" y="15216"/>
                    </a:lnTo>
                    <a:lnTo>
                      <a:pt x="212351" y="15881"/>
                    </a:lnTo>
                    <a:lnTo>
                      <a:pt x="210449" y="24630"/>
                    </a:lnTo>
                    <a:cubicBezTo>
                      <a:pt x="210925" y="24820"/>
                      <a:pt x="211305" y="24915"/>
                      <a:pt x="211781" y="25106"/>
                    </a:cubicBezTo>
                    <a:cubicBezTo>
                      <a:pt x="212637" y="25391"/>
                      <a:pt x="213492" y="25676"/>
                      <a:pt x="214443" y="26057"/>
                    </a:cubicBezTo>
                    <a:cubicBezTo>
                      <a:pt x="215680" y="26532"/>
                      <a:pt x="216916" y="27008"/>
                      <a:pt x="218152" y="27483"/>
                    </a:cubicBezTo>
                    <a:lnTo>
                      <a:pt x="220244" y="18924"/>
                    </a:lnTo>
                    <a:lnTo>
                      <a:pt x="220435" y="18068"/>
                    </a:lnTo>
                    <a:lnTo>
                      <a:pt x="221290" y="18354"/>
                    </a:lnTo>
                    <a:cubicBezTo>
                      <a:pt x="221481" y="18449"/>
                      <a:pt x="221671" y="18544"/>
                      <a:pt x="221861" y="18639"/>
                    </a:cubicBezTo>
                    <a:cubicBezTo>
                      <a:pt x="223192" y="19114"/>
                      <a:pt x="224524" y="19590"/>
                      <a:pt x="225855" y="20256"/>
                    </a:cubicBezTo>
                    <a:cubicBezTo>
                      <a:pt x="227377" y="20826"/>
                      <a:pt x="228803" y="21492"/>
                      <a:pt x="230420" y="22158"/>
                    </a:cubicBezTo>
                    <a:lnTo>
                      <a:pt x="231085" y="22443"/>
                    </a:lnTo>
                    <a:lnTo>
                      <a:pt x="230895" y="23109"/>
                    </a:lnTo>
                    <a:lnTo>
                      <a:pt x="214158" y="85682"/>
                    </a:lnTo>
                    <a:cubicBezTo>
                      <a:pt x="215490" y="86253"/>
                      <a:pt x="216726" y="86919"/>
                      <a:pt x="217962" y="87489"/>
                    </a:cubicBezTo>
                    <a:lnTo>
                      <a:pt x="218533" y="87774"/>
                    </a:lnTo>
                    <a:lnTo>
                      <a:pt x="218342" y="88345"/>
                    </a:lnTo>
                    <a:lnTo>
                      <a:pt x="215394" y="99091"/>
                    </a:lnTo>
                    <a:lnTo>
                      <a:pt x="214539" y="98711"/>
                    </a:lnTo>
                    <a:cubicBezTo>
                      <a:pt x="214063" y="98520"/>
                      <a:pt x="213207" y="98045"/>
                      <a:pt x="212161" y="97569"/>
                    </a:cubicBezTo>
                    <a:cubicBezTo>
                      <a:pt x="211876" y="97379"/>
                      <a:pt x="211591" y="97284"/>
                      <a:pt x="211305" y="97094"/>
                    </a:cubicBezTo>
                    <a:lnTo>
                      <a:pt x="209118" y="105748"/>
                    </a:lnTo>
                    <a:cubicBezTo>
                      <a:pt x="209974" y="106223"/>
                      <a:pt x="210830" y="106604"/>
                      <a:pt x="211400" y="106889"/>
                    </a:cubicBezTo>
                    <a:lnTo>
                      <a:pt x="212446" y="107364"/>
                    </a:lnTo>
                    <a:lnTo>
                      <a:pt x="212161" y="108506"/>
                    </a:lnTo>
                    <a:lnTo>
                      <a:pt x="209784" y="117350"/>
                    </a:lnTo>
                    <a:lnTo>
                      <a:pt x="209784" y="117350"/>
                    </a:lnTo>
                    <a:close/>
                    <a:moveTo>
                      <a:pt x="114877" y="64190"/>
                    </a:moveTo>
                    <a:cubicBezTo>
                      <a:pt x="117254" y="64095"/>
                      <a:pt x="119632" y="64095"/>
                      <a:pt x="121914" y="64190"/>
                    </a:cubicBezTo>
                    <a:cubicBezTo>
                      <a:pt x="122009" y="59150"/>
                      <a:pt x="122104" y="48690"/>
                      <a:pt x="122199" y="40701"/>
                    </a:cubicBezTo>
                    <a:cubicBezTo>
                      <a:pt x="122295" y="34615"/>
                      <a:pt x="122390" y="29765"/>
                      <a:pt x="122390" y="28909"/>
                    </a:cubicBezTo>
                    <a:cubicBezTo>
                      <a:pt x="122390" y="26532"/>
                      <a:pt x="120963" y="24915"/>
                      <a:pt x="118491" y="24915"/>
                    </a:cubicBezTo>
                    <a:cubicBezTo>
                      <a:pt x="115923" y="24915"/>
                      <a:pt x="114592" y="26627"/>
                      <a:pt x="114592" y="28909"/>
                    </a:cubicBezTo>
                    <a:cubicBezTo>
                      <a:pt x="114592" y="29670"/>
                      <a:pt x="114687" y="33474"/>
                      <a:pt x="114687" y="38324"/>
                    </a:cubicBezTo>
                    <a:cubicBezTo>
                      <a:pt x="114687" y="40226"/>
                      <a:pt x="114782" y="42318"/>
                      <a:pt x="114782" y="44505"/>
                    </a:cubicBezTo>
                    <a:cubicBezTo>
                      <a:pt x="114782" y="51067"/>
                      <a:pt x="114877" y="59911"/>
                      <a:pt x="114877" y="64190"/>
                    </a:cubicBezTo>
                    <a:moveTo>
                      <a:pt x="190669" y="75697"/>
                    </a:moveTo>
                    <a:cubicBezTo>
                      <a:pt x="192286" y="76268"/>
                      <a:pt x="195424" y="77314"/>
                      <a:pt x="197231" y="77884"/>
                    </a:cubicBezTo>
                    <a:cubicBezTo>
                      <a:pt x="197516" y="76458"/>
                      <a:pt x="197897" y="74746"/>
                      <a:pt x="198372" y="72654"/>
                    </a:cubicBezTo>
                    <a:cubicBezTo>
                      <a:pt x="199799" y="66473"/>
                      <a:pt x="201605" y="58294"/>
                      <a:pt x="202842" y="52779"/>
                    </a:cubicBezTo>
                    <a:cubicBezTo>
                      <a:pt x="203222" y="51067"/>
                      <a:pt x="203507" y="49641"/>
                      <a:pt x="203793" y="48309"/>
                    </a:cubicBezTo>
                    <a:lnTo>
                      <a:pt x="204744" y="44220"/>
                    </a:lnTo>
                    <a:cubicBezTo>
                      <a:pt x="204839" y="43840"/>
                      <a:pt x="204839" y="43459"/>
                      <a:pt x="204839" y="43079"/>
                    </a:cubicBezTo>
                    <a:cubicBezTo>
                      <a:pt x="204839" y="41367"/>
                      <a:pt x="203888" y="39846"/>
                      <a:pt x="201796" y="39465"/>
                    </a:cubicBezTo>
                    <a:cubicBezTo>
                      <a:pt x="201415" y="39370"/>
                      <a:pt x="201035" y="39370"/>
                      <a:pt x="200749" y="39370"/>
                    </a:cubicBezTo>
                    <a:cubicBezTo>
                      <a:pt x="198848" y="39370"/>
                      <a:pt x="197516" y="40606"/>
                      <a:pt x="197136" y="42603"/>
                    </a:cubicBezTo>
                    <a:cubicBezTo>
                      <a:pt x="197041" y="43079"/>
                      <a:pt x="196851" y="44505"/>
                      <a:pt x="196375" y="46502"/>
                    </a:cubicBezTo>
                    <a:cubicBezTo>
                      <a:pt x="196280" y="47168"/>
                      <a:pt x="196090" y="48024"/>
                      <a:pt x="195900" y="48785"/>
                    </a:cubicBezTo>
                    <a:cubicBezTo>
                      <a:pt x="195519" y="50592"/>
                      <a:pt x="195139" y="52779"/>
                      <a:pt x="194663" y="55251"/>
                    </a:cubicBezTo>
                    <a:cubicBezTo>
                      <a:pt x="193427" y="62288"/>
                      <a:pt x="191810" y="70942"/>
                      <a:pt x="190669" y="75697"/>
                    </a:cubicBezTo>
                    <a:moveTo>
                      <a:pt x="46788" y="76363"/>
                    </a:moveTo>
                    <a:cubicBezTo>
                      <a:pt x="46217" y="73225"/>
                      <a:pt x="45171" y="67994"/>
                      <a:pt x="44125" y="63049"/>
                    </a:cubicBezTo>
                    <a:cubicBezTo>
                      <a:pt x="43174" y="57914"/>
                      <a:pt x="42128" y="52684"/>
                      <a:pt x="41367" y="49070"/>
                    </a:cubicBezTo>
                    <a:cubicBezTo>
                      <a:pt x="41177" y="48309"/>
                      <a:pt x="41082" y="47453"/>
                      <a:pt x="40892" y="46788"/>
                    </a:cubicBezTo>
                    <a:cubicBezTo>
                      <a:pt x="40511" y="44696"/>
                      <a:pt x="40226" y="43269"/>
                      <a:pt x="40131" y="42889"/>
                    </a:cubicBezTo>
                    <a:cubicBezTo>
                      <a:pt x="39750" y="40987"/>
                      <a:pt x="38419" y="39655"/>
                      <a:pt x="36517" y="39655"/>
                    </a:cubicBezTo>
                    <a:cubicBezTo>
                      <a:pt x="36232" y="39655"/>
                      <a:pt x="35852" y="39655"/>
                      <a:pt x="35471" y="39751"/>
                    </a:cubicBezTo>
                    <a:cubicBezTo>
                      <a:pt x="33379" y="40131"/>
                      <a:pt x="32428" y="41652"/>
                      <a:pt x="32428" y="43364"/>
                    </a:cubicBezTo>
                    <a:cubicBezTo>
                      <a:pt x="32428" y="43745"/>
                      <a:pt x="32428" y="44125"/>
                      <a:pt x="32523" y="44410"/>
                    </a:cubicBezTo>
                    <a:cubicBezTo>
                      <a:pt x="32618" y="44981"/>
                      <a:pt x="33094" y="46978"/>
                      <a:pt x="33664" y="49736"/>
                    </a:cubicBezTo>
                    <a:cubicBezTo>
                      <a:pt x="33854" y="50687"/>
                      <a:pt x="34140" y="51828"/>
                      <a:pt x="34330" y="52969"/>
                    </a:cubicBezTo>
                    <a:cubicBezTo>
                      <a:pt x="35281" y="57724"/>
                      <a:pt x="36898" y="64381"/>
                      <a:pt x="38134" y="70182"/>
                    </a:cubicBezTo>
                    <a:cubicBezTo>
                      <a:pt x="38800" y="73130"/>
                      <a:pt x="39655" y="76458"/>
                      <a:pt x="40036" y="78550"/>
                    </a:cubicBezTo>
                    <a:lnTo>
                      <a:pt x="46788" y="76363"/>
                    </a:lnTo>
                    <a:close/>
                    <a:moveTo>
                      <a:pt x="206265" y="117350"/>
                    </a:moveTo>
                    <a:cubicBezTo>
                      <a:pt x="204458" y="116399"/>
                      <a:pt x="202271" y="115257"/>
                      <a:pt x="201415" y="114877"/>
                    </a:cubicBezTo>
                    <a:cubicBezTo>
                      <a:pt x="200179" y="114306"/>
                      <a:pt x="195519" y="112119"/>
                      <a:pt x="194378" y="111549"/>
                    </a:cubicBezTo>
                    <a:cubicBezTo>
                      <a:pt x="193237" y="111073"/>
                      <a:pt x="188387" y="108981"/>
                      <a:pt x="187151" y="108601"/>
                    </a:cubicBezTo>
                    <a:cubicBezTo>
                      <a:pt x="186200" y="108220"/>
                      <a:pt x="183157" y="107079"/>
                      <a:pt x="181160" y="106413"/>
                    </a:cubicBezTo>
                    <a:cubicBezTo>
                      <a:pt x="180589" y="106128"/>
                      <a:pt x="180113" y="106033"/>
                      <a:pt x="179828" y="105938"/>
                    </a:cubicBezTo>
                    <a:cubicBezTo>
                      <a:pt x="178782" y="105558"/>
                      <a:pt x="174408" y="104226"/>
                      <a:pt x="172791" y="103751"/>
                    </a:cubicBezTo>
                    <a:lnTo>
                      <a:pt x="172601" y="103751"/>
                    </a:lnTo>
                    <a:lnTo>
                      <a:pt x="172411" y="103656"/>
                    </a:lnTo>
                    <a:cubicBezTo>
                      <a:pt x="171174" y="103275"/>
                      <a:pt x="157956" y="99852"/>
                      <a:pt x="152440" y="98901"/>
                    </a:cubicBezTo>
                    <a:cubicBezTo>
                      <a:pt x="147590" y="98045"/>
                      <a:pt x="142740" y="97379"/>
                      <a:pt x="137986" y="96809"/>
                    </a:cubicBezTo>
                    <a:cubicBezTo>
                      <a:pt x="136749" y="96714"/>
                      <a:pt x="131519" y="96238"/>
                      <a:pt x="130188" y="96143"/>
                    </a:cubicBezTo>
                    <a:cubicBezTo>
                      <a:pt x="129427" y="96048"/>
                      <a:pt x="128666" y="96048"/>
                      <a:pt x="127905" y="96048"/>
                    </a:cubicBezTo>
                    <a:cubicBezTo>
                      <a:pt x="127525" y="96048"/>
                      <a:pt x="127145" y="95953"/>
                      <a:pt x="126764" y="95953"/>
                    </a:cubicBezTo>
                    <a:lnTo>
                      <a:pt x="126289" y="95953"/>
                    </a:lnTo>
                    <a:cubicBezTo>
                      <a:pt x="124957" y="95858"/>
                      <a:pt x="119822" y="95763"/>
                      <a:pt x="118396" y="95763"/>
                    </a:cubicBezTo>
                    <a:cubicBezTo>
                      <a:pt x="117064" y="95763"/>
                      <a:pt x="111929" y="95858"/>
                      <a:pt x="110598" y="95953"/>
                    </a:cubicBezTo>
                    <a:lnTo>
                      <a:pt x="110027" y="95953"/>
                    </a:lnTo>
                    <a:cubicBezTo>
                      <a:pt x="109742" y="95953"/>
                      <a:pt x="109361" y="96048"/>
                      <a:pt x="108981" y="96048"/>
                    </a:cubicBezTo>
                    <a:cubicBezTo>
                      <a:pt x="108315" y="96048"/>
                      <a:pt x="107459" y="96048"/>
                      <a:pt x="106699" y="96143"/>
                    </a:cubicBezTo>
                    <a:cubicBezTo>
                      <a:pt x="105367" y="96238"/>
                      <a:pt x="100232" y="96714"/>
                      <a:pt x="98901" y="96809"/>
                    </a:cubicBezTo>
                    <a:cubicBezTo>
                      <a:pt x="94051" y="97379"/>
                      <a:pt x="89201" y="98045"/>
                      <a:pt x="84351" y="98901"/>
                    </a:cubicBezTo>
                    <a:cubicBezTo>
                      <a:pt x="78930" y="99852"/>
                      <a:pt x="65617" y="103370"/>
                      <a:pt x="64381" y="103656"/>
                    </a:cubicBezTo>
                    <a:cubicBezTo>
                      <a:pt x="63144" y="104036"/>
                      <a:pt x="58104" y="105558"/>
                      <a:pt x="56963" y="105938"/>
                    </a:cubicBezTo>
                    <a:cubicBezTo>
                      <a:pt x="55632" y="106413"/>
                      <a:pt x="50782" y="108220"/>
                      <a:pt x="49641" y="108601"/>
                    </a:cubicBezTo>
                    <a:cubicBezTo>
                      <a:pt x="48404" y="109076"/>
                      <a:pt x="43554" y="111073"/>
                      <a:pt x="42413" y="111549"/>
                    </a:cubicBezTo>
                    <a:lnTo>
                      <a:pt x="35281" y="114877"/>
                    </a:lnTo>
                    <a:cubicBezTo>
                      <a:pt x="34520" y="115257"/>
                      <a:pt x="32238" y="116399"/>
                      <a:pt x="30431" y="117350"/>
                    </a:cubicBezTo>
                    <a:lnTo>
                      <a:pt x="206265" y="117350"/>
                    </a:lnTo>
                    <a:close/>
                  </a:path>
                </a:pathLst>
              </a:custGeom>
              <a:solidFill>
                <a:srgbClr val="0062AE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1" name="Frihåndsform: figur 530">
                <a:extLst>
                  <a:ext uri="{FF2B5EF4-FFF2-40B4-BE49-F238E27FC236}">
                    <a16:creationId xmlns:a16="http://schemas.microsoft.com/office/drawing/2014/main" id="{B4C53089-0544-4608-8887-24C6FFFA0DEB}"/>
                  </a:ext>
                </a:extLst>
              </p:cNvPr>
              <p:cNvSpPr/>
              <p:nvPr/>
            </p:nvSpPr>
            <p:spPr>
              <a:xfrm>
                <a:off x="10107224" y="691163"/>
                <a:ext cx="195424" cy="31477"/>
              </a:xfrm>
              <a:custGeom>
                <a:avLst/>
                <a:gdLst>
                  <a:gd name="connsiteX0" fmla="*/ 97950 w 195424"/>
                  <a:gd name="connsiteY0" fmla="*/ 8844 h 31477"/>
                  <a:gd name="connsiteX1" fmla="*/ 89581 w 195424"/>
                  <a:gd name="connsiteY1" fmla="*/ 9034 h 31477"/>
                  <a:gd name="connsiteX2" fmla="*/ 85682 w 195424"/>
                  <a:gd name="connsiteY2" fmla="*/ 9129 h 31477"/>
                  <a:gd name="connsiteX3" fmla="*/ 85397 w 195424"/>
                  <a:gd name="connsiteY3" fmla="*/ 9129 h 31477"/>
                  <a:gd name="connsiteX4" fmla="*/ 77124 w 195424"/>
                  <a:gd name="connsiteY4" fmla="*/ 9795 h 31477"/>
                  <a:gd name="connsiteX5" fmla="*/ 64951 w 195424"/>
                  <a:gd name="connsiteY5" fmla="*/ 11317 h 31477"/>
                  <a:gd name="connsiteX6" fmla="*/ 52398 w 195424"/>
                  <a:gd name="connsiteY6" fmla="*/ 13694 h 31477"/>
                  <a:gd name="connsiteX7" fmla="*/ 40321 w 195424"/>
                  <a:gd name="connsiteY7" fmla="*/ 16737 h 31477"/>
                  <a:gd name="connsiteX8" fmla="*/ 32333 w 195424"/>
                  <a:gd name="connsiteY8" fmla="*/ 19210 h 31477"/>
                  <a:gd name="connsiteX9" fmla="*/ 24535 w 195424"/>
                  <a:gd name="connsiteY9" fmla="*/ 21872 h 31477"/>
                  <a:gd name="connsiteX10" fmla="*/ 16832 w 195424"/>
                  <a:gd name="connsiteY10" fmla="*/ 24915 h 31477"/>
                  <a:gd name="connsiteX11" fmla="*/ 9224 w 195424"/>
                  <a:gd name="connsiteY11" fmla="*/ 28149 h 31477"/>
                  <a:gd name="connsiteX12" fmla="*/ 4089 w 195424"/>
                  <a:gd name="connsiteY12" fmla="*/ 30621 h 31477"/>
                  <a:gd name="connsiteX13" fmla="*/ 2377 w 195424"/>
                  <a:gd name="connsiteY13" fmla="*/ 31477 h 31477"/>
                  <a:gd name="connsiteX14" fmla="*/ 0 w 195424"/>
                  <a:gd name="connsiteY14" fmla="*/ 22823 h 31477"/>
                  <a:gd name="connsiteX15" fmla="*/ 2377 w 195424"/>
                  <a:gd name="connsiteY15" fmla="*/ 21682 h 31477"/>
                  <a:gd name="connsiteX16" fmla="*/ 3328 w 195424"/>
                  <a:gd name="connsiteY16" fmla="*/ 21207 h 31477"/>
                  <a:gd name="connsiteX17" fmla="*/ 11031 w 195424"/>
                  <a:gd name="connsiteY17" fmla="*/ 17783 h 31477"/>
                  <a:gd name="connsiteX18" fmla="*/ 18829 w 195424"/>
                  <a:gd name="connsiteY18" fmla="*/ 14550 h 31477"/>
                  <a:gd name="connsiteX19" fmla="*/ 26912 w 195424"/>
                  <a:gd name="connsiteY19" fmla="*/ 11697 h 31477"/>
                  <a:gd name="connsiteX20" fmla="*/ 34901 w 195424"/>
                  <a:gd name="connsiteY20" fmla="*/ 9129 h 31477"/>
                  <a:gd name="connsiteX21" fmla="*/ 43079 w 195424"/>
                  <a:gd name="connsiteY21" fmla="*/ 6847 h 31477"/>
                  <a:gd name="connsiteX22" fmla="*/ 76553 w 195424"/>
                  <a:gd name="connsiteY22" fmla="*/ 951 h 31477"/>
                  <a:gd name="connsiteX23" fmla="*/ 85017 w 195424"/>
                  <a:gd name="connsiteY23" fmla="*/ 285 h 31477"/>
                  <a:gd name="connsiteX24" fmla="*/ 89106 w 195424"/>
                  <a:gd name="connsiteY24" fmla="*/ 95 h 31477"/>
                  <a:gd name="connsiteX25" fmla="*/ 89391 w 195424"/>
                  <a:gd name="connsiteY25" fmla="*/ 95 h 31477"/>
                  <a:gd name="connsiteX26" fmla="*/ 93575 w 195424"/>
                  <a:gd name="connsiteY26" fmla="*/ 0 h 31477"/>
                  <a:gd name="connsiteX27" fmla="*/ 95667 w 195424"/>
                  <a:gd name="connsiteY27" fmla="*/ 0 h 31477"/>
                  <a:gd name="connsiteX28" fmla="*/ 97760 w 195424"/>
                  <a:gd name="connsiteY28" fmla="*/ 0 h 31477"/>
                  <a:gd name="connsiteX29" fmla="*/ 99852 w 195424"/>
                  <a:gd name="connsiteY29" fmla="*/ 0 h 31477"/>
                  <a:gd name="connsiteX30" fmla="*/ 101944 w 195424"/>
                  <a:gd name="connsiteY30" fmla="*/ 0 h 31477"/>
                  <a:gd name="connsiteX31" fmla="*/ 106223 w 195424"/>
                  <a:gd name="connsiteY31" fmla="*/ 95 h 31477"/>
                  <a:gd name="connsiteX32" fmla="*/ 110503 w 195424"/>
                  <a:gd name="connsiteY32" fmla="*/ 285 h 31477"/>
                  <a:gd name="connsiteX33" fmla="*/ 118966 w 195424"/>
                  <a:gd name="connsiteY33" fmla="*/ 951 h 31477"/>
                  <a:gd name="connsiteX34" fmla="*/ 152440 w 195424"/>
                  <a:gd name="connsiteY34" fmla="*/ 6847 h 31477"/>
                  <a:gd name="connsiteX35" fmla="*/ 160619 w 195424"/>
                  <a:gd name="connsiteY35" fmla="*/ 9129 h 31477"/>
                  <a:gd name="connsiteX36" fmla="*/ 168607 w 195424"/>
                  <a:gd name="connsiteY36" fmla="*/ 11697 h 31477"/>
                  <a:gd name="connsiteX37" fmla="*/ 176595 w 195424"/>
                  <a:gd name="connsiteY37" fmla="*/ 14550 h 31477"/>
                  <a:gd name="connsiteX38" fmla="*/ 183917 w 195424"/>
                  <a:gd name="connsiteY38" fmla="*/ 17498 h 31477"/>
                  <a:gd name="connsiteX39" fmla="*/ 184393 w 195424"/>
                  <a:gd name="connsiteY39" fmla="*/ 17688 h 31477"/>
                  <a:gd name="connsiteX40" fmla="*/ 192096 w 195424"/>
                  <a:gd name="connsiteY40" fmla="*/ 21112 h 31477"/>
                  <a:gd name="connsiteX41" fmla="*/ 195424 w 195424"/>
                  <a:gd name="connsiteY41" fmla="*/ 22728 h 31477"/>
                  <a:gd name="connsiteX42" fmla="*/ 192952 w 195424"/>
                  <a:gd name="connsiteY42" fmla="*/ 31382 h 31477"/>
                  <a:gd name="connsiteX43" fmla="*/ 191240 w 195424"/>
                  <a:gd name="connsiteY43" fmla="*/ 30621 h 31477"/>
                  <a:gd name="connsiteX44" fmla="*/ 186105 w 195424"/>
                  <a:gd name="connsiteY44" fmla="*/ 28054 h 31477"/>
                  <a:gd name="connsiteX45" fmla="*/ 178497 w 195424"/>
                  <a:gd name="connsiteY45" fmla="*/ 24820 h 31477"/>
                  <a:gd name="connsiteX46" fmla="*/ 170794 w 195424"/>
                  <a:gd name="connsiteY46" fmla="*/ 21777 h 31477"/>
                  <a:gd name="connsiteX47" fmla="*/ 162996 w 195424"/>
                  <a:gd name="connsiteY47" fmla="*/ 19114 h 31477"/>
                  <a:gd name="connsiteX48" fmla="*/ 155103 w 195424"/>
                  <a:gd name="connsiteY48" fmla="*/ 16642 h 31477"/>
                  <a:gd name="connsiteX49" fmla="*/ 143026 w 195424"/>
                  <a:gd name="connsiteY49" fmla="*/ 13599 h 31477"/>
                  <a:gd name="connsiteX50" fmla="*/ 130473 w 195424"/>
                  <a:gd name="connsiteY50" fmla="*/ 11221 h 31477"/>
                  <a:gd name="connsiteX51" fmla="*/ 118396 w 195424"/>
                  <a:gd name="connsiteY51" fmla="*/ 9700 h 31477"/>
                  <a:gd name="connsiteX52" fmla="*/ 110122 w 195424"/>
                  <a:gd name="connsiteY52" fmla="*/ 9034 h 31477"/>
                  <a:gd name="connsiteX53" fmla="*/ 105938 w 195424"/>
                  <a:gd name="connsiteY53" fmla="*/ 8939 h 31477"/>
                  <a:gd name="connsiteX54" fmla="*/ 97950 w 195424"/>
                  <a:gd name="connsiteY54" fmla="*/ 8844 h 31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95424" h="31477">
                    <a:moveTo>
                      <a:pt x="97950" y="8844"/>
                    </a:moveTo>
                    <a:cubicBezTo>
                      <a:pt x="96523" y="8844"/>
                      <a:pt x="91008" y="9034"/>
                      <a:pt x="89581" y="9034"/>
                    </a:cubicBezTo>
                    <a:cubicBezTo>
                      <a:pt x="88250" y="9034"/>
                      <a:pt x="87014" y="9129"/>
                      <a:pt x="85682" y="9129"/>
                    </a:cubicBezTo>
                    <a:lnTo>
                      <a:pt x="85397" y="9129"/>
                    </a:lnTo>
                    <a:cubicBezTo>
                      <a:pt x="83971" y="9224"/>
                      <a:pt x="78455" y="9700"/>
                      <a:pt x="77124" y="9795"/>
                    </a:cubicBezTo>
                    <a:cubicBezTo>
                      <a:pt x="74366" y="10080"/>
                      <a:pt x="66283" y="11126"/>
                      <a:pt x="64951" y="11317"/>
                    </a:cubicBezTo>
                    <a:cubicBezTo>
                      <a:pt x="60767" y="11982"/>
                      <a:pt x="56583" y="12838"/>
                      <a:pt x="52398" y="13694"/>
                    </a:cubicBezTo>
                    <a:cubicBezTo>
                      <a:pt x="49736" y="14265"/>
                      <a:pt x="41652" y="16357"/>
                      <a:pt x="40321" y="16737"/>
                    </a:cubicBezTo>
                    <a:cubicBezTo>
                      <a:pt x="38990" y="17117"/>
                      <a:pt x="33664" y="18734"/>
                      <a:pt x="32333" y="19210"/>
                    </a:cubicBezTo>
                    <a:cubicBezTo>
                      <a:pt x="31097" y="19590"/>
                      <a:pt x="25866" y="21492"/>
                      <a:pt x="24535" y="21872"/>
                    </a:cubicBezTo>
                    <a:cubicBezTo>
                      <a:pt x="23204" y="22348"/>
                      <a:pt x="18164" y="24440"/>
                      <a:pt x="16832" y="24915"/>
                    </a:cubicBezTo>
                    <a:cubicBezTo>
                      <a:pt x="15501" y="25486"/>
                      <a:pt x="10461" y="27673"/>
                      <a:pt x="9224" y="28149"/>
                    </a:cubicBezTo>
                    <a:cubicBezTo>
                      <a:pt x="8464" y="28529"/>
                      <a:pt x="6086" y="29765"/>
                      <a:pt x="4089" y="30621"/>
                    </a:cubicBezTo>
                    <a:cubicBezTo>
                      <a:pt x="3423" y="31002"/>
                      <a:pt x="2853" y="31287"/>
                      <a:pt x="2377" y="31477"/>
                    </a:cubicBezTo>
                    <a:lnTo>
                      <a:pt x="0" y="22823"/>
                    </a:lnTo>
                    <a:cubicBezTo>
                      <a:pt x="761" y="22443"/>
                      <a:pt x="1617" y="22062"/>
                      <a:pt x="2377" y="21682"/>
                    </a:cubicBezTo>
                    <a:cubicBezTo>
                      <a:pt x="2663" y="21492"/>
                      <a:pt x="2948" y="21397"/>
                      <a:pt x="3328" y="21207"/>
                    </a:cubicBezTo>
                    <a:cubicBezTo>
                      <a:pt x="4565" y="20636"/>
                      <a:pt x="9700" y="18259"/>
                      <a:pt x="11031" y="17783"/>
                    </a:cubicBezTo>
                    <a:cubicBezTo>
                      <a:pt x="12363" y="17213"/>
                      <a:pt x="17593" y="15025"/>
                      <a:pt x="18829" y="14550"/>
                    </a:cubicBezTo>
                    <a:cubicBezTo>
                      <a:pt x="20161" y="14074"/>
                      <a:pt x="26817" y="11697"/>
                      <a:pt x="26912" y="11697"/>
                    </a:cubicBezTo>
                    <a:cubicBezTo>
                      <a:pt x="28244" y="11221"/>
                      <a:pt x="33569" y="9510"/>
                      <a:pt x="34901" y="9129"/>
                    </a:cubicBezTo>
                    <a:cubicBezTo>
                      <a:pt x="36232" y="8749"/>
                      <a:pt x="41652" y="7227"/>
                      <a:pt x="43079" y="6847"/>
                    </a:cubicBezTo>
                    <a:cubicBezTo>
                      <a:pt x="53920" y="4089"/>
                      <a:pt x="65046" y="2092"/>
                      <a:pt x="76553" y="951"/>
                    </a:cubicBezTo>
                    <a:cubicBezTo>
                      <a:pt x="77979" y="856"/>
                      <a:pt x="83685" y="380"/>
                      <a:pt x="85017" y="285"/>
                    </a:cubicBezTo>
                    <a:cubicBezTo>
                      <a:pt x="86443" y="190"/>
                      <a:pt x="87679" y="95"/>
                      <a:pt x="89106" y="95"/>
                    </a:cubicBezTo>
                    <a:lnTo>
                      <a:pt x="89391" y="95"/>
                    </a:lnTo>
                    <a:cubicBezTo>
                      <a:pt x="90818" y="0"/>
                      <a:pt x="92244" y="0"/>
                      <a:pt x="93575" y="0"/>
                    </a:cubicBezTo>
                    <a:lnTo>
                      <a:pt x="95667" y="0"/>
                    </a:lnTo>
                    <a:cubicBezTo>
                      <a:pt x="96333" y="0"/>
                      <a:pt x="97094" y="0"/>
                      <a:pt x="97760" y="0"/>
                    </a:cubicBezTo>
                    <a:cubicBezTo>
                      <a:pt x="98425" y="0"/>
                      <a:pt x="99091" y="0"/>
                      <a:pt x="99852" y="0"/>
                    </a:cubicBezTo>
                    <a:lnTo>
                      <a:pt x="101944" y="0"/>
                    </a:lnTo>
                    <a:cubicBezTo>
                      <a:pt x="103370" y="0"/>
                      <a:pt x="104797" y="95"/>
                      <a:pt x="106223" y="95"/>
                    </a:cubicBezTo>
                    <a:cubicBezTo>
                      <a:pt x="107650" y="95"/>
                      <a:pt x="109076" y="285"/>
                      <a:pt x="110503" y="285"/>
                    </a:cubicBezTo>
                    <a:cubicBezTo>
                      <a:pt x="111929" y="380"/>
                      <a:pt x="117635" y="856"/>
                      <a:pt x="118966" y="951"/>
                    </a:cubicBezTo>
                    <a:cubicBezTo>
                      <a:pt x="130473" y="1997"/>
                      <a:pt x="141599" y="3994"/>
                      <a:pt x="152440" y="6847"/>
                    </a:cubicBezTo>
                    <a:cubicBezTo>
                      <a:pt x="153772" y="7227"/>
                      <a:pt x="159287" y="8749"/>
                      <a:pt x="160619" y="9129"/>
                    </a:cubicBezTo>
                    <a:cubicBezTo>
                      <a:pt x="161950" y="9510"/>
                      <a:pt x="167275" y="11221"/>
                      <a:pt x="168607" y="11697"/>
                    </a:cubicBezTo>
                    <a:cubicBezTo>
                      <a:pt x="169368" y="11982"/>
                      <a:pt x="175264" y="14074"/>
                      <a:pt x="176595" y="14550"/>
                    </a:cubicBezTo>
                    <a:cubicBezTo>
                      <a:pt x="177736" y="15025"/>
                      <a:pt x="182111" y="16832"/>
                      <a:pt x="183917" y="17498"/>
                    </a:cubicBezTo>
                    <a:cubicBezTo>
                      <a:pt x="184108" y="17593"/>
                      <a:pt x="184298" y="17593"/>
                      <a:pt x="184393" y="17688"/>
                    </a:cubicBezTo>
                    <a:cubicBezTo>
                      <a:pt x="185724" y="18164"/>
                      <a:pt x="190859" y="20541"/>
                      <a:pt x="192096" y="21112"/>
                    </a:cubicBezTo>
                    <a:cubicBezTo>
                      <a:pt x="193237" y="21682"/>
                      <a:pt x="194378" y="22253"/>
                      <a:pt x="195424" y="22728"/>
                    </a:cubicBezTo>
                    <a:lnTo>
                      <a:pt x="192952" y="31382"/>
                    </a:lnTo>
                    <a:cubicBezTo>
                      <a:pt x="192476" y="31192"/>
                      <a:pt x="191905" y="30906"/>
                      <a:pt x="191240" y="30621"/>
                    </a:cubicBezTo>
                    <a:cubicBezTo>
                      <a:pt x="189338" y="29670"/>
                      <a:pt x="186960" y="28529"/>
                      <a:pt x="186105" y="28054"/>
                    </a:cubicBezTo>
                    <a:cubicBezTo>
                      <a:pt x="184868" y="27483"/>
                      <a:pt x="179828" y="25296"/>
                      <a:pt x="178497" y="24820"/>
                    </a:cubicBezTo>
                    <a:cubicBezTo>
                      <a:pt x="177261" y="24250"/>
                      <a:pt x="172125" y="22253"/>
                      <a:pt x="170794" y="21777"/>
                    </a:cubicBezTo>
                    <a:cubicBezTo>
                      <a:pt x="169463" y="21302"/>
                      <a:pt x="164232" y="19495"/>
                      <a:pt x="162996" y="19114"/>
                    </a:cubicBezTo>
                    <a:cubicBezTo>
                      <a:pt x="161665" y="18639"/>
                      <a:pt x="156339" y="17117"/>
                      <a:pt x="155103" y="16642"/>
                    </a:cubicBezTo>
                    <a:cubicBezTo>
                      <a:pt x="153677" y="16262"/>
                      <a:pt x="145688" y="14265"/>
                      <a:pt x="143026" y="13599"/>
                    </a:cubicBezTo>
                    <a:cubicBezTo>
                      <a:pt x="138841" y="12743"/>
                      <a:pt x="134657" y="11887"/>
                      <a:pt x="130473" y="11221"/>
                    </a:cubicBezTo>
                    <a:cubicBezTo>
                      <a:pt x="129237" y="11031"/>
                      <a:pt x="121153" y="9985"/>
                      <a:pt x="118396" y="9700"/>
                    </a:cubicBezTo>
                    <a:cubicBezTo>
                      <a:pt x="116969" y="9605"/>
                      <a:pt x="111549" y="9129"/>
                      <a:pt x="110122" y="9034"/>
                    </a:cubicBezTo>
                    <a:cubicBezTo>
                      <a:pt x="108696" y="8939"/>
                      <a:pt x="107269" y="8939"/>
                      <a:pt x="105938" y="8939"/>
                    </a:cubicBezTo>
                    <a:cubicBezTo>
                      <a:pt x="104797" y="8939"/>
                      <a:pt x="99281" y="8844"/>
                      <a:pt x="97950" y="884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2" name="Frihåndsform: figur 531">
                <a:extLst>
                  <a:ext uri="{FF2B5EF4-FFF2-40B4-BE49-F238E27FC236}">
                    <a16:creationId xmlns:a16="http://schemas.microsoft.com/office/drawing/2014/main" id="{7FAF2E18-EF4E-41E1-91AE-08F557E8BB4D}"/>
                  </a:ext>
                </a:extLst>
              </p:cNvPr>
              <p:cNvSpPr/>
              <p:nvPr/>
            </p:nvSpPr>
            <p:spPr>
              <a:xfrm>
                <a:off x="10112169" y="711514"/>
                <a:ext cx="184773" cy="31191"/>
              </a:xfrm>
              <a:custGeom>
                <a:avLst/>
                <a:gdLst>
                  <a:gd name="connsiteX0" fmla="*/ 92339 w 184773"/>
                  <a:gd name="connsiteY0" fmla="*/ 8654 h 31191"/>
                  <a:gd name="connsiteX1" fmla="*/ 84541 w 184773"/>
                  <a:gd name="connsiteY1" fmla="*/ 8844 h 31191"/>
                  <a:gd name="connsiteX2" fmla="*/ 82924 w 184773"/>
                  <a:gd name="connsiteY2" fmla="*/ 8939 h 31191"/>
                  <a:gd name="connsiteX3" fmla="*/ 80547 w 184773"/>
                  <a:gd name="connsiteY3" fmla="*/ 9034 h 31191"/>
                  <a:gd name="connsiteX4" fmla="*/ 72749 w 184773"/>
                  <a:gd name="connsiteY4" fmla="*/ 9700 h 31191"/>
                  <a:gd name="connsiteX5" fmla="*/ 58199 w 184773"/>
                  <a:gd name="connsiteY5" fmla="*/ 11792 h 31191"/>
                  <a:gd name="connsiteX6" fmla="*/ 38039 w 184773"/>
                  <a:gd name="connsiteY6" fmla="*/ 16642 h 31191"/>
                  <a:gd name="connsiteX7" fmla="*/ 30526 w 184773"/>
                  <a:gd name="connsiteY7" fmla="*/ 19019 h 31191"/>
                  <a:gd name="connsiteX8" fmla="*/ 23109 w 184773"/>
                  <a:gd name="connsiteY8" fmla="*/ 21682 h 31191"/>
                  <a:gd name="connsiteX9" fmla="*/ 15786 w 184773"/>
                  <a:gd name="connsiteY9" fmla="*/ 24725 h 31191"/>
                  <a:gd name="connsiteX10" fmla="*/ 8654 w 184773"/>
                  <a:gd name="connsiteY10" fmla="*/ 27958 h 31191"/>
                  <a:gd name="connsiteX11" fmla="*/ 2282 w 184773"/>
                  <a:gd name="connsiteY11" fmla="*/ 31192 h 31191"/>
                  <a:gd name="connsiteX12" fmla="*/ 0 w 184773"/>
                  <a:gd name="connsiteY12" fmla="*/ 22348 h 31191"/>
                  <a:gd name="connsiteX13" fmla="*/ 6752 w 184773"/>
                  <a:gd name="connsiteY13" fmla="*/ 19019 h 31191"/>
                  <a:gd name="connsiteX14" fmla="*/ 14074 w 184773"/>
                  <a:gd name="connsiteY14" fmla="*/ 15786 h 31191"/>
                  <a:gd name="connsiteX15" fmla="*/ 21492 w 184773"/>
                  <a:gd name="connsiteY15" fmla="*/ 12838 h 31191"/>
                  <a:gd name="connsiteX16" fmla="*/ 29100 w 184773"/>
                  <a:gd name="connsiteY16" fmla="*/ 10080 h 31191"/>
                  <a:gd name="connsiteX17" fmla="*/ 40701 w 184773"/>
                  <a:gd name="connsiteY17" fmla="*/ 6657 h 31191"/>
                  <a:gd name="connsiteX18" fmla="*/ 48499 w 184773"/>
                  <a:gd name="connsiteY18" fmla="*/ 4755 h 31191"/>
                  <a:gd name="connsiteX19" fmla="*/ 59055 w 184773"/>
                  <a:gd name="connsiteY19" fmla="*/ 2663 h 31191"/>
                  <a:gd name="connsiteX20" fmla="*/ 62859 w 184773"/>
                  <a:gd name="connsiteY20" fmla="*/ 2092 h 31191"/>
                  <a:gd name="connsiteX21" fmla="*/ 64285 w 184773"/>
                  <a:gd name="connsiteY21" fmla="*/ 1902 h 31191"/>
                  <a:gd name="connsiteX22" fmla="*/ 72274 w 184773"/>
                  <a:gd name="connsiteY22" fmla="*/ 951 h 31191"/>
                  <a:gd name="connsiteX23" fmla="*/ 84351 w 184773"/>
                  <a:gd name="connsiteY23" fmla="*/ 95 h 31191"/>
                  <a:gd name="connsiteX24" fmla="*/ 92339 w 184773"/>
                  <a:gd name="connsiteY24" fmla="*/ 0 h 31191"/>
                  <a:gd name="connsiteX25" fmla="*/ 100327 w 184773"/>
                  <a:gd name="connsiteY25" fmla="*/ 95 h 31191"/>
                  <a:gd name="connsiteX26" fmla="*/ 112405 w 184773"/>
                  <a:gd name="connsiteY26" fmla="*/ 951 h 31191"/>
                  <a:gd name="connsiteX27" fmla="*/ 120393 w 184773"/>
                  <a:gd name="connsiteY27" fmla="*/ 1902 h 31191"/>
                  <a:gd name="connsiteX28" fmla="*/ 121819 w 184773"/>
                  <a:gd name="connsiteY28" fmla="*/ 2092 h 31191"/>
                  <a:gd name="connsiteX29" fmla="*/ 125623 w 184773"/>
                  <a:gd name="connsiteY29" fmla="*/ 2663 h 31191"/>
                  <a:gd name="connsiteX30" fmla="*/ 136274 w 184773"/>
                  <a:gd name="connsiteY30" fmla="*/ 4755 h 31191"/>
                  <a:gd name="connsiteX31" fmla="*/ 144072 w 184773"/>
                  <a:gd name="connsiteY31" fmla="*/ 6657 h 31191"/>
                  <a:gd name="connsiteX32" fmla="*/ 155674 w 184773"/>
                  <a:gd name="connsiteY32" fmla="*/ 10080 h 31191"/>
                  <a:gd name="connsiteX33" fmla="*/ 163186 w 184773"/>
                  <a:gd name="connsiteY33" fmla="*/ 12838 h 31191"/>
                  <a:gd name="connsiteX34" fmla="*/ 170604 w 184773"/>
                  <a:gd name="connsiteY34" fmla="*/ 15786 h 31191"/>
                  <a:gd name="connsiteX35" fmla="*/ 177926 w 184773"/>
                  <a:gd name="connsiteY35" fmla="*/ 19019 h 31191"/>
                  <a:gd name="connsiteX36" fmla="*/ 184773 w 184773"/>
                  <a:gd name="connsiteY36" fmla="*/ 22348 h 31191"/>
                  <a:gd name="connsiteX37" fmla="*/ 182301 w 184773"/>
                  <a:gd name="connsiteY37" fmla="*/ 31097 h 31191"/>
                  <a:gd name="connsiteX38" fmla="*/ 175929 w 184773"/>
                  <a:gd name="connsiteY38" fmla="*/ 27863 h 31191"/>
                  <a:gd name="connsiteX39" fmla="*/ 168797 w 184773"/>
                  <a:gd name="connsiteY39" fmla="*/ 24630 h 31191"/>
                  <a:gd name="connsiteX40" fmla="*/ 161570 w 184773"/>
                  <a:gd name="connsiteY40" fmla="*/ 21587 h 31191"/>
                  <a:gd name="connsiteX41" fmla="*/ 154152 w 184773"/>
                  <a:gd name="connsiteY41" fmla="*/ 18924 h 31191"/>
                  <a:gd name="connsiteX42" fmla="*/ 147115 w 184773"/>
                  <a:gd name="connsiteY42" fmla="*/ 16642 h 31191"/>
                  <a:gd name="connsiteX43" fmla="*/ 146734 w 184773"/>
                  <a:gd name="connsiteY43" fmla="*/ 16547 h 31191"/>
                  <a:gd name="connsiteX44" fmla="*/ 126574 w 184773"/>
                  <a:gd name="connsiteY44" fmla="*/ 11697 h 31191"/>
                  <a:gd name="connsiteX45" fmla="*/ 111929 w 184773"/>
                  <a:gd name="connsiteY45" fmla="*/ 9605 h 31191"/>
                  <a:gd name="connsiteX46" fmla="*/ 104131 w 184773"/>
                  <a:gd name="connsiteY46" fmla="*/ 8939 h 31191"/>
                  <a:gd name="connsiteX47" fmla="*/ 101754 w 184773"/>
                  <a:gd name="connsiteY47" fmla="*/ 8844 h 31191"/>
                  <a:gd name="connsiteX48" fmla="*/ 100232 w 184773"/>
                  <a:gd name="connsiteY48" fmla="*/ 8749 h 31191"/>
                  <a:gd name="connsiteX49" fmla="*/ 92339 w 184773"/>
                  <a:gd name="connsiteY49" fmla="*/ 8654 h 311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84773" h="31191">
                    <a:moveTo>
                      <a:pt x="92339" y="8654"/>
                    </a:moveTo>
                    <a:cubicBezTo>
                      <a:pt x="91008" y="8654"/>
                      <a:pt x="85872" y="8749"/>
                      <a:pt x="84541" y="8844"/>
                    </a:cubicBezTo>
                    <a:cubicBezTo>
                      <a:pt x="83971" y="8939"/>
                      <a:pt x="83495" y="8939"/>
                      <a:pt x="82924" y="8939"/>
                    </a:cubicBezTo>
                    <a:cubicBezTo>
                      <a:pt x="82164" y="8939"/>
                      <a:pt x="81308" y="9034"/>
                      <a:pt x="80547" y="9034"/>
                    </a:cubicBezTo>
                    <a:cubicBezTo>
                      <a:pt x="79216" y="9129"/>
                      <a:pt x="74080" y="9510"/>
                      <a:pt x="72749" y="9700"/>
                    </a:cubicBezTo>
                    <a:cubicBezTo>
                      <a:pt x="67804" y="10175"/>
                      <a:pt x="62954" y="10841"/>
                      <a:pt x="58199" y="11792"/>
                    </a:cubicBezTo>
                    <a:cubicBezTo>
                      <a:pt x="52684" y="12743"/>
                      <a:pt x="39370" y="16262"/>
                      <a:pt x="38039" y="16642"/>
                    </a:cubicBezTo>
                    <a:cubicBezTo>
                      <a:pt x="36707" y="17022"/>
                      <a:pt x="31762" y="18544"/>
                      <a:pt x="30526" y="19019"/>
                    </a:cubicBezTo>
                    <a:cubicBezTo>
                      <a:pt x="29195" y="19495"/>
                      <a:pt x="24345" y="21302"/>
                      <a:pt x="23109" y="21682"/>
                    </a:cubicBezTo>
                    <a:cubicBezTo>
                      <a:pt x="21872" y="22158"/>
                      <a:pt x="17022" y="24155"/>
                      <a:pt x="15786" y="24725"/>
                    </a:cubicBezTo>
                    <a:cubicBezTo>
                      <a:pt x="14550" y="25201"/>
                      <a:pt x="9890" y="27483"/>
                      <a:pt x="8654" y="27958"/>
                    </a:cubicBezTo>
                    <a:cubicBezTo>
                      <a:pt x="7608" y="28434"/>
                      <a:pt x="3994" y="30336"/>
                      <a:pt x="2282" y="31192"/>
                    </a:cubicBezTo>
                    <a:lnTo>
                      <a:pt x="0" y="22348"/>
                    </a:lnTo>
                    <a:cubicBezTo>
                      <a:pt x="1617" y="21587"/>
                      <a:pt x="5611" y="19590"/>
                      <a:pt x="6752" y="19019"/>
                    </a:cubicBezTo>
                    <a:cubicBezTo>
                      <a:pt x="7988" y="18449"/>
                      <a:pt x="12838" y="16262"/>
                      <a:pt x="14074" y="15786"/>
                    </a:cubicBezTo>
                    <a:cubicBezTo>
                      <a:pt x="15311" y="15215"/>
                      <a:pt x="20351" y="13218"/>
                      <a:pt x="21492" y="12838"/>
                    </a:cubicBezTo>
                    <a:cubicBezTo>
                      <a:pt x="22823" y="12363"/>
                      <a:pt x="27863" y="10461"/>
                      <a:pt x="29100" y="10080"/>
                    </a:cubicBezTo>
                    <a:cubicBezTo>
                      <a:pt x="30431" y="9605"/>
                      <a:pt x="39370" y="6942"/>
                      <a:pt x="40701" y="6657"/>
                    </a:cubicBezTo>
                    <a:cubicBezTo>
                      <a:pt x="43269" y="5991"/>
                      <a:pt x="45837" y="5325"/>
                      <a:pt x="48499" y="4755"/>
                    </a:cubicBezTo>
                    <a:cubicBezTo>
                      <a:pt x="52018" y="3994"/>
                      <a:pt x="55537" y="3233"/>
                      <a:pt x="59055" y="2663"/>
                    </a:cubicBezTo>
                    <a:cubicBezTo>
                      <a:pt x="60291" y="2473"/>
                      <a:pt x="61623" y="2282"/>
                      <a:pt x="62859" y="2092"/>
                    </a:cubicBezTo>
                    <a:cubicBezTo>
                      <a:pt x="63335" y="1997"/>
                      <a:pt x="63810" y="1902"/>
                      <a:pt x="64285" y="1902"/>
                    </a:cubicBezTo>
                    <a:cubicBezTo>
                      <a:pt x="66948" y="1522"/>
                      <a:pt x="69611" y="1141"/>
                      <a:pt x="72274" y="951"/>
                    </a:cubicBezTo>
                    <a:cubicBezTo>
                      <a:pt x="73605" y="761"/>
                      <a:pt x="83020" y="95"/>
                      <a:pt x="84351" y="95"/>
                    </a:cubicBezTo>
                    <a:cubicBezTo>
                      <a:pt x="85777" y="0"/>
                      <a:pt x="91008" y="0"/>
                      <a:pt x="92339" y="0"/>
                    </a:cubicBezTo>
                    <a:cubicBezTo>
                      <a:pt x="93575" y="0"/>
                      <a:pt x="98996" y="95"/>
                      <a:pt x="100327" y="95"/>
                    </a:cubicBezTo>
                    <a:cubicBezTo>
                      <a:pt x="101659" y="190"/>
                      <a:pt x="111073" y="856"/>
                      <a:pt x="112405" y="951"/>
                    </a:cubicBezTo>
                    <a:cubicBezTo>
                      <a:pt x="115067" y="1236"/>
                      <a:pt x="117730" y="1522"/>
                      <a:pt x="120393" y="1902"/>
                    </a:cubicBezTo>
                    <a:cubicBezTo>
                      <a:pt x="120868" y="1902"/>
                      <a:pt x="121344" y="1997"/>
                      <a:pt x="121819" y="2092"/>
                    </a:cubicBezTo>
                    <a:cubicBezTo>
                      <a:pt x="123150" y="2282"/>
                      <a:pt x="124387" y="2473"/>
                      <a:pt x="125623" y="2663"/>
                    </a:cubicBezTo>
                    <a:cubicBezTo>
                      <a:pt x="129237" y="3233"/>
                      <a:pt x="132755" y="3994"/>
                      <a:pt x="136274" y="4755"/>
                    </a:cubicBezTo>
                    <a:cubicBezTo>
                      <a:pt x="138937" y="5325"/>
                      <a:pt x="141504" y="5896"/>
                      <a:pt x="144072" y="6657"/>
                    </a:cubicBezTo>
                    <a:cubicBezTo>
                      <a:pt x="145308" y="7037"/>
                      <a:pt x="154342" y="9700"/>
                      <a:pt x="155674" y="10080"/>
                    </a:cubicBezTo>
                    <a:cubicBezTo>
                      <a:pt x="156910" y="10556"/>
                      <a:pt x="161950" y="12363"/>
                      <a:pt x="163186" y="12838"/>
                    </a:cubicBezTo>
                    <a:cubicBezTo>
                      <a:pt x="164518" y="13314"/>
                      <a:pt x="169463" y="15311"/>
                      <a:pt x="170604" y="15786"/>
                    </a:cubicBezTo>
                    <a:cubicBezTo>
                      <a:pt x="171935" y="16262"/>
                      <a:pt x="176785" y="18449"/>
                      <a:pt x="177926" y="19019"/>
                    </a:cubicBezTo>
                    <a:cubicBezTo>
                      <a:pt x="179067" y="19590"/>
                      <a:pt x="183061" y="21587"/>
                      <a:pt x="184773" y="22348"/>
                    </a:cubicBezTo>
                    <a:lnTo>
                      <a:pt x="182301" y="31097"/>
                    </a:lnTo>
                    <a:cubicBezTo>
                      <a:pt x="180589" y="30146"/>
                      <a:pt x="176975" y="28339"/>
                      <a:pt x="175929" y="27863"/>
                    </a:cubicBezTo>
                    <a:cubicBezTo>
                      <a:pt x="174693" y="27293"/>
                      <a:pt x="170033" y="25106"/>
                      <a:pt x="168797" y="24630"/>
                    </a:cubicBezTo>
                    <a:cubicBezTo>
                      <a:pt x="167656" y="24060"/>
                      <a:pt x="162806" y="22062"/>
                      <a:pt x="161570" y="21587"/>
                    </a:cubicBezTo>
                    <a:cubicBezTo>
                      <a:pt x="160333" y="21112"/>
                      <a:pt x="155388" y="19400"/>
                      <a:pt x="154152" y="18924"/>
                    </a:cubicBezTo>
                    <a:cubicBezTo>
                      <a:pt x="153011" y="18544"/>
                      <a:pt x="148732" y="17213"/>
                      <a:pt x="147115" y="16642"/>
                    </a:cubicBezTo>
                    <a:cubicBezTo>
                      <a:pt x="146925" y="16642"/>
                      <a:pt x="146830" y="16547"/>
                      <a:pt x="146734" y="16547"/>
                    </a:cubicBezTo>
                    <a:cubicBezTo>
                      <a:pt x="145403" y="16166"/>
                      <a:pt x="132090" y="12743"/>
                      <a:pt x="126574" y="11697"/>
                    </a:cubicBezTo>
                    <a:cubicBezTo>
                      <a:pt x="121724" y="10841"/>
                      <a:pt x="116874" y="10080"/>
                      <a:pt x="111929" y="9605"/>
                    </a:cubicBezTo>
                    <a:cubicBezTo>
                      <a:pt x="110693" y="9510"/>
                      <a:pt x="105462" y="9034"/>
                      <a:pt x="104131" y="8939"/>
                    </a:cubicBezTo>
                    <a:cubicBezTo>
                      <a:pt x="103370" y="8844"/>
                      <a:pt x="102514" y="8844"/>
                      <a:pt x="101754" y="8844"/>
                    </a:cubicBezTo>
                    <a:cubicBezTo>
                      <a:pt x="101278" y="8844"/>
                      <a:pt x="100708" y="8844"/>
                      <a:pt x="100232" y="8749"/>
                    </a:cubicBezTo>
                    <a:cubicBezTo>
                      <a:pt x="98901" y="8749"/>
                      <a:pt x="93670" y="8654"/>
                      <a:pt x="92339" y="865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3" name="Frihåndsform: figur 532">
                <a:extLst>
                  <a:ext uri="{FF2B5EF4-FFF2-40B4-BE49-F238E27FC236}">
                    <a16:creationId xmlns:a16="http://schemas.microsoft.com/office/drawing/2014/main" id="{B6998CED-4A74-4260-808F-5F87280328BD}"/>
                  </a:ext>
                </a:extLst>
              </p:cNvPr>
              <p:cNvSpPr/>
              <p:nvPr/>
            </p:nvSpPr>
            <p:spPr>
              <a:xfrm>
                <a:off x="10153822" y="802331"/>
                <a:ext cx="112404" cy="116113"/>
              </a:xfrm>
              <a:custGeom>
                <a:avLst/>
                <a:gdLst>
                  <a:gd name="connsiteX0" fmla="*/ 5991 w 112404"/>
                  <a:gd name="connsiteY0" fmla="*/ 116113 h 116113"/>
                  <a:gd name="connsiteX1" fmla="*/ 0 w 112404"/>
                  <a:gd name="connsiteY1" fmla="*/ 110312 h 116113"/>
                  <a:gd name="connsiteX2" fmla="*/ 108696 w 112404"/>
                  <a:gd name="connsiteY2" fmla="*/ 1522 h 116113"/>
                  <a:gd name="connsiteX3" fmla="*/ 112405 w 112404"/>
                  <a:gd name="connsiteY3" fmla="*/ 0 h 116113"/>
                  <a:gd name="connsiteX4" fmla="*/ 112405 w 112404"/>
                  <a:gd name="connsiteY4" fmla="*/ 285 h 116113"/>
                  <a:gd name="connsiteX5" fmla="*/ 110978 w 112404"/>
                  <a:gd name="connsiteY5" fmla="*/ 3804 h 116113"/>
                  <a:gd name="connsiteX6" fmla="*/ 5991 w 112404"/>
                  <a:gd name="connsiteY6" fmla="*/ 116113 h 116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404" h="116113">
                    <a:moveTo>
                      <a:pt x="5991" y="116113"/>
                    </a:moveTo>
                    <a:lnTo>
                      <a:pt x="0" y="110312"/>
                    </a:lnTo>
                    <a:lnTo>
                      <a:pt x="108696" y="1522"/>
                    </a:lnTo>
                    <a:cubicBezTo>
                      <a:pt x="110027" y="190"/>
                      <a:pt x="111454" y="0"/>
                      <a:pt x="112405" y="0"/>
                    </a:cubicBezTo>
                    <a:lnTo>
                      <a:pt x="112405" y="285"/>
                    </a:lnTo>
                    <a:cubicBezTo>
                      <a:pt x="112405" y="1141"/>
                      <a:pt x="112214" y="2473"/>
                      <a:pt x="110978" y="3804"/>
                    </a:cubicBezTo>
                    <a:lnTo>
                      <a:pt x="5991" y="11611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34" name="Frihåndsform: figur 533">
                <a:extLst>
                  <a:ext uri="{FF2B5EF4-FFF2-40B4-BE49-F238E27FC236}">
                    <a16:creationId xmlns:a16="http://schemas.microsoft.com/office/drawing/2014/main" id="{CFB86695-BD86-4764-9F89-D2E650124C4C}"/>
                  </a:ext>
                </a:extLst>
              </p:cNvPr>
              <p:cNvSpPr/>
              <p:nvPr/>
            </p:nvSpPr>
            <p:spPr>
              <a:xfrm>
                <a:off x="10173917" y="762620"/>
                <a:ext cx="62924" cy="46083"/>
              </a:xfrm>
              <a:custGeom>
                <a:avLst/>
                <a:gdLst>
                  <a:gd name="connsiteX0" fmla="*/ 35061 w 62924"/>
                  <a:gd name="connsiteY0" fmla="*/ 13940 h 46083"/>
                  <a:gd name="connsiteX1" fmla="*/ 36108 w 62924"/>
                  <a:gd name="connsiteY1" fmla="*/ 12799 h 46083"/>
                  <a:gd name="connsiteX2" fmla="*/ 35347 w 62924"/>
                  <a:gd name="connsiteY2" fmla="*/ 12229 h 46083"/>
                  <a:gd name="connsiteX3" fmla="*/ 35347 w 62924"/>
                  <a:gd name="connsiteY3" fmla="*/ 12324 h 46083"/>
                  <a:gd name="connsiteX4" fmla="*/ 31258 w 62924"/>
                  <a:gd name="connsiteY4" fmla="*/ 14511 h 46083"/>
                  <a:gd name="connsiteX5" fmla="*/ 27168 w 62924"/>
                  <a:gd name="connsiteY5" fmla="*/ 12324 h 46083"/>
                  <a:gd name="connsiteX6" fmla="*/ 27168 w 62924"/>
                  <a:gd name="connsiteY6" fmla="*/ 12229 h 46083"/>
                  <a:gd name="connsiteX7" fmla="*/ 26503 w 62924"/>
                  <a:gd name="connsiteY7" fmla="*/ 12894 h 46083"/>
                  <a:gd name="connsiteX8" fmla="*/ 26598 w 62924"/>
                  <a:gd name="connsiteY8" fmla="*/ 12989 h 46083"/>
                  <a:gd name="connsiteX9" fmla="*/ 27264 w 62924"/>
                  <a:gd name="connsiteY9" fmla="*/ 13750 h 46083"/>
                  <a:gd name="connsiteX10" fmla="*/ 23174 w 62924"/>
                  <a:gd name="connsiteY10" fmla="*/ 31153 h 46083"/>
                  <a:gd name="connsiteX11" fmla="*/ 23460 w 62924"/>
                  <a:gd name="connsiteY11" fmla="*/ 35337 h 46083"/>
                  <a:gd name="connsiteX12" fmla="*/ 25171 w 62924"/>
                  <a:gd name="connsiteY12" fmla="*/ 41804 h 46083"/>
                  <a:gd name="connsiteX13" fmla="*/ 26408 w 62924"/>
                  <a:gd name="connsiteY13" fmla="*/ 46083 h 46083"/>
                  <a:gd name="connsiteX14" fmla="*/ 23174 w 62924"/>
                  <a:gd name="connsiteY14" fmla="*/ 45988 h 46083"/>
                  <a:gd name="connsiteX15" fmla="*/ 21558 w 62924"/>
                  <a:gd name="connsiteY15" fmla="*/ 45988 h 46083"/>
                  <a:gd name="connsiteX16" fmla="*/ 21177 w 62924"/>
                  <a:gd name="connsiteY16" fmla="*/ 45988 h 46083"/>
                  <a:gd name="connsiteX17" fmla="*/ 16327 w 62924"/>
                  <a:gd name="connsiteY17" fmla="*/ 34767 h 46083"/>
                  <a:gd name="connsiteX18" fmla="*/ 14996 w 62924"/>
                  <a:gd name="connsiteY18" fmla="*/ 23070 h 46083"/>
                  <a:gd name="connsiteX19" fmla="*/ 14235 w 62924"/>
                  <a:gd name="connsiteY19" fmla="*/ 15462 h 46083"/>
                  <a:gd name="connsiteX20" fmla="*/ 10431 w 62924"/>
                  <a:gd name="connsiteY20" fmla="*/ 10612 h 46083"/>
                  <a:gd name="connsiteX21" fmla="*/ 7483 w 62924"/>
                  <a:gd name="connsiteY21" fmla="*/ 15937 h 46083"/>
                  <a:gd name="connsiteX22" fmla="*/ 4440 w 62924"/>
                  <a:gd name="connsiteY22" fmla="*/ 15462 h 46083"/>
                  <a:gd name="connsiteX23" fmla="*/ 1017 w 62924"/>
                  <a:gd name="connsiteY23" fmla="*/ 12229 h 46083"/>
                  <a:gd name="connsiteX24" fmla="*/ 1492 w 62924"/>
                  <a:gd name="connsiteY24" fmla="*/ 3670 h 46083"/>
                  <a:gd name="connsiteX25" fmla="*/ 8720 w 62924"/>
                  <a:gd name="connsiteY25" fmla="*/ 151 h 46083"/>
                  <a:gd name="connsiteX26" fmla="*/ 19656 w 62924"/>
                  <a:gd name="connsiteY26" fmla="*/ 11753 h 46083"/>
                  <a:gd name="connsiteX27" fmla="*/ 23365 w 62924"/>
                  <a:gd name="connsiteY27" fmla="*/ 3575 h 46083"/>
                  <a:gd name="connsiteX28" fmla="*/ 39911 w 62924"/>
                  <a:gd name="connsiteY28" fmla="*/ 3480 h 46083"/>
                  <a:gd name="connsiteX29" fmla="*/ 43240 w 62924"/>
                  <a:gd name="connsiteY29" fmla="*/ 11658 h 46083"/>
                  <a:gd name="connsiteX30" fmla="*/ 43145 w 62924"/>
                  <a:gd name="connsiteY30" fmla="*/ 11563 h 46083"/>
                  <a:gd name="connsiteX31" fmla="*/ 49611 w 62924"/>
                  <a:gd name="connsiteY31" fmla="*/ 1388 h 46083"/>
                  <a:gd name="connsiteX32" fmla="*/ 60738 w 62924"/>
                  <a:gd name="connsiteY32" fmla="*/ 2529 h 46083"/>
                  <a:gd name="connsiteX33" fmla="*/ 62830 w 62924"/>
                  <a:gd name="connsiteY33" fmla="*/ 7189 h 46083"/>
                  <a:gd name="connsiteX34" fmla="*/ 62925 w 62924"/>
                  <a:gd name="connsiteY34" fmla="*/ 7854 h 46083"/>
                  <a:gd name="connsiteX35" fmla="*/ 60262 w 62924"/>
                  <a:gd name="connsiteY35" fmla="*/ 14321 h 46083"/>
                  <a:gd name="connsiteX36" fmla="*/ 53415 w 62924"/>
                  <a:gd name="connsiteY36" fmla="*/ 15177 h 46083"/>
                  <a:gd name="connsiteX37" fmla="*/ 52559 w 62924"/>
                  <a:gd name="connsiteY37" fmla="*/ 10612 h 46083"/>
                  <a:gd name="connsiteX38" fmla="*/ 48755 w 62924"/>
                  <a:gd name="connsiteY38" fmla="*/ 15462 h 46083"/>
                  <a:gd name="connsiteX39" fmla="*/ 47995 w 62924"/>
                  <a:gd name="connsiteY39" fmla="*/ 23070 h 46083"/>
                  <a:gd name="connsiteX40" fmla="*/ 46568 w 62924"/>
                  <a:gd name="connsiteY40" fmla="*/ 34767 h 46083"/>
                  <a:gd name="connsiteX41" fmla="*/ 41908 w 62924"/>
                  <a:gd name="connsiteY41" fmla="*/ 45988 h 46083"/>
                  <a:gd name="connsiteX42" fmla="*/ 38485 w 62924"/>
                  <a:gd name="connsiteY42" fmla="*/ 45893 h 46083"/>
                  <a:gd name="connsiteX43" fmla="*/ 36773 w 62924"/>
                  <a:gd name="connsiteY43" fmla="*/ 45893 h 46083"/>
                  <a:gd name="connsiteX44" fmla="*/ 36203 w 62924"/>
                  <a:gd name="connsiteY44" fmla="*/ 45893 h 46083"/>
                  <a:gd name="connsiteX45" fmla="*/ 37249 w 62924"/>
                  <a:gd name="connsiteY45" fmla="*/ 41994 h 46083"/>
                  <a:gd name="connsiteX46" fmla="*/ 38865 w 62924"/>
                  <a:gd name="connsiteY46" fmla="*/ 35337 h 46083"/>
                  <a:gd name="connsiteX47" fmla="*/ 39056 w 62924"/>
                  <a:gd name="connsiteY47" fmla="*/ 31248 h 46083"/>
                  <a:gd name="connsiteX48" fmla="*/ 35061 w 62924"/>
                  <a:gd name="connsiteY48" fmla="*/ 13940 h 460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62924" h="46083">
                    <a:moveTo>
                      <a:pt x="35061" y="13940"/>
                    </a:moveTo>
                    <a:cubicBezTo>
                      <a:pt x="35442" y="13560"/>
                      <a:pt x="35822" y="13180"/>
                      <a:pt x="36108" y="12799"/>
                    </a:cubicBezTo>
                    <a:cubicBezTo>
                      <a:pt x="36583" y="12134"/>
                      <a:pt x="35822" y="11658"/>
                      <a:pt x="35347" y="12229"/>
                    </a:cubicBezTo>
                    <a:cubicBezTo>
                      <a:pt x="35347" y="12229"/>
                      <a:pt x="35347" y="12229"/>
                      <a:pt x="35347" y="12324"/>
                    </a:cubicBezTo>
                    <a:cubicBezTo>
                      <a:pt x="34491" y="13655"/>
                      <a:pt x="32969" y="14511"/>
                      <a:pt x="31258" y="14511"/>
                    </a:cubicBezTo>
                    <a:cubicBezTo>
                      <a:pt x="29546" y="14511"/>
                      <a:pt x="28024" y="13655"/>
                      <a:pt x="27168" y="12324"/>
                    </a:cubicBezTo>
                    <a:lnTo>
                      <a:pt x="27168" y="12229"/>
                    </a:lnTo>
                    <a:cubicBezTo>
                      <a:pt x="26693" y="11563"/>
                      <a:pt x="25932" y="12134"/>
                      <a:pt x="26503" y="12894"/>
                    </a:cubicBezTo>
                    <a:cubicBezTo>
                      <a:pt x="26503" y="12989"/>
                      <a:pt x="26598" y="12989"/>
                      <a:pt x="26598" y="12989"/>
                    </a:cubicBezTo>
                    <a:cubicBezTo>
                      <a:pt x="26788" y="13275"/>
                      <a:pt x="26978" y="13560"/>
                      <a:pt x="27264" y="13750"/>
                    </a:cubicBezTo>
                    <a:cubicBezTo>
                      <a:pt x="24791" y="17269"/>
                      <a:pt x="23174" y="24306"/>
                      <a:pt x="23174" y="31153"/>
                    </a:cubicBezTo>
                    <a:cubicBezTo>
                      <a:pt x="23174" y="32579"/>
                      <a:pt x="23174" y="34006"/>
                      <a:pt x="23460" y="35337"/>
                    </a:cubicBezTo>
                    <a:cubicBezTo>
                      <a:pt x="23745" y="37620"/>
                      <a:pt x="24411" y="39807"/>
                      <a:pt x="25171" y="41804"/>
                    </a:cubicBezTo>
                    <a:cubicBezTo>
                      <a:pt x="25742" y="43420"/>
                      <a:pt x="26217" y="44847"/>
                      <a:pt x="26408" y="46083"/>
                    </a:cubicBezTo>
                    <a:cubicBezTo>
                      <a:pt x="25647" y="46083"/>
                      <a:pt x="24316" y="46083"/>
                      <a:pt x="23174" y="45988"/>
                    </a:cubicBezTo>
                    <a:cubicBezTo>
                      <a:pt x="22509" y="45988"/>
                      <a:pt x="22033" y="45988"/>
                      <a:pt x="21558" y="45988"/>
                    </a:cubicBezTo>
                    <a:lnTo>
                      <a:pt x="21177" y="45988"/>
                    </a:lnTo>
                    <a:cubicBezTo>
                      <a:pt x="19846" y="43991"/>
                      <a:pt x="17278" y="38951"/>
                      <a:pt x="16327" y="34767"/>
                    </a:cubicBezTo>
                    <a:cubicBezTo>
                      <a:pt x="15567" y="31153"/>
                      <a:pt x="15281" y="26969"/>
                      <a:pt x="14996" y="23070"/>
                    </a:cubicBezTo>
                    <a:cubicBezTo>
                      <a:pt x="14806" y="20217"/>
                      <a:pt x="14616" y="17554"/>
                      <a:pt x="14235" y="15462"/>
                    </a:cubicBezTo>
                    <a:cubicBezTo>
                      <a:pt x="13855" y="13370"/>
                      <a:pt x="12428" y="10612"/>
                      <a:pt x="10431" y="10612"/>
                    </a:cubicBezTo>
                    <a:cubicBezTo>
                      <a:pt x="12428" y="12514"/>
                      <a:pt x="10526" y="16033"/>
                      <a:pt x="7483" y="15937"/>
                    </a:cubicBezTo>
                    <a:cubicBezTo>
                      <a:pt x="6532" y="15937"/>
                      <a:pt x="5486" y="15747"/>
                      <a:pt x="4440" y="15462"/>
                    </a:cubicBezTo>
                    <a:cubicBezTo>
                      <a:pt x="3014" y="15082"/>
                      <a:pt x="1873" y="13845"/>
                      <a:pt x="1017" y="12229"/>
                    </a:cubicBezTo>
                    <a:cubicBezTo>
                      <a:pt x="-410" y="9471"/>
                      <a:pt x="-410" y="6142"/>
                      <a:pt x="1492" y="3670"/>
                    </a:cubicBezTo>
                    <a:cubicBezTo>
                      <a:pt x="3109" y="1483"/>
                      <a:pt x="5772" y="151"/>
                      <a:pt x="8720" y="151"/>
                    </a:cubicBezTo>
                    <a:cubicBezTo>
                      <a:pt x="14996" y="151"/>
                      <a:pt x="19466" y="5857"/>
                      <a:pt x="19656" y="11753"/>
                    </a:cubicBezTo>
                    <a:cubicBezTo>
                      <a:pt x="20321" y="8140"/>
                      <a:pt x="21463" y="5572"/>
                      <a:pt x="23365" y="3575"/>
                    </a:cubicBezTo>
                    <a:cubicBezTo>
                      <a:pt x="27739" y="-1085"/>
                      <a:pt x="35442" y="-895"/>
                      <a:pt x="39911" y="3480"/>
                    </a:cubicBezTo>
                    <a:cubicBezTo>
                      <a:pt x="41718" y="5287"/>
                      <a:pt x="43240" y="8140"/>
                      <a:pt x="43240" y="11658"/>
                    </a:cubicBezTo>
                    <a:lnTo>
                      <a:pt x="43145" y="11563"/>
                    </a:lnTo>
                    <a:cubicBezTo>
                      <a:pt x="44191" y="6333"/>
                      <a:pt x="46758" y="3004"/>
                      <a:pt x="49611" y="1388"/>
                    </a:cubicBezTo>
                    <a:cubicBezTo>
                      <a:pt x="53225" y="-704"/>
                      <a:pt x="57885" y="-514"/>
                      <a:pt x="60738" y="2529"/>
                    </a:cubicBezTo>
                    <a:cubicBezTo>
                      <a:pt x="61879" y="3765"/>
                      <a:pt x="62640" y="5382"/>
                      <a:pt x="62830" y="7189"/>
                    </a:cubicBezTo>
                    <a:cubicBezTo>
                      <a:pt x="62830" y="7379"/>
                      <a:pt x="62925" y="7664"/>
                      <a:pt x="62925" y="7854"/>
                    </a:cubicBezTo>
                    <a:cubicBezTo>
                      <a:pt x="62925" y="10422"/>
                      <a:pt x="61879" y="12894"/>
                      <a:pt x="60262" y="14321"/>
                    </a:cubicBezTo>
                    <a:cubicBezTo>
                      <a:pt x="58360" y="16033"/>
                      <a:pt x="55602" y="16698"/>
                      <a:pt x="53415" y="15177"/>
                    </a:cubicBezTo>
                    <a:cubicBezTo>
                      <a:pt x="51989" y="14226"/>
                      <a:pt x="51513" y="12229"/>
                      <a:pt x="52559" y="10612"/>
                    </a:cubicBezTo>
                    <a:cubicBezTo>
                      <a:pt x="50372" y="10422"/>
                      <a:pt x="49136" y="13275"/>
                      <a:pt x="48755" y="15462"/>
                    </a:cubicBezTo>
                    <a:cubicBezTo>
                      <a:pt x="48375" y="17554"/>
                      <a:pt x="48185" y="20217"/>
                      <a:pt x="47995" y="23070"/>
                    </a:cubicBezTo>
                    <a:cubicBezTo>
                      <a:pt x="47709" y="26969"/>
                      <a:pt x="47424" y="31248"/>
                      <a:pt x="46568" y="34767"/>
                    </a:cubicBezTo>
                    <a:cubicBezTo>
                      <a:pt x="45617" y="39141"/>
                      <a:pt x="43240" y="43706"/>
                      <a:pt x="41908" y="45988"/>
                    </a:cubicBezTo>
                    <a:cubicBezTo>
                      <a:pt x="41243" y="45988"/>
                      <a:pt x="39816" y="45988"/>
                      <a:pt x="38485" y="45893"/>
                    </a:cubicBezTo>
                    <a:cubicBezTo>
                      <a:pt x="37819" y="45893"/>
                      <a:pt x="37154" y="45893"/>
                      <a:pt x="36773" y="45893"/>
                    </a:cubicBezTo>
                    <a:lnTo>
                      <a:pt x="36203" y="45893"/>
                    </a:lnTo>
                    <a:cubicBezTo>
                      <a:pt x="36393" y="44752"/>
                      <a:pt x="36773" y="43420"/>
                      <a:pt x="37249" y="41994"/>
                    </a:cubicBezTo>
                    <a:cubicBezTo>
                      <a:pt x="37819" y="39997"/>
                      <a:pt x="38580" y="37715"/>
                      <a:pt x="38865" y="35337"/>
                    </a:cubicBezTo>
                    <a:cubicBezTo>
                      <a:pt x="39056" y="34006"/>
                      <a:pt x="39056" y="32579"/>
                      <a:pt x="39056" y="31248"/>
                    </a:cubicBezTo>
                    <a:cubicBezTo>
                      <a:pt x="38960" y="24496"/>
                      <a:pt x="37344" y="17459"/>
                      <a:pt x="35061" y="1394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23" name="Frihåndsform: figur 422">
              <a:extLst>
                <a:ext uri="{FF2B5EF4-FFF2-40B4-BE49-F238E27FC236}">
                  <a16:creationId xmlns:a16="http://schemas.microsoft.com/office/drawing/2014/main" id="{050EB12A-86E0-4349-B511-FE056191E5C3}"/>
                </a:ext>
              </a:extLst>
            </p:cNvPr>
            <p:cNvSpPr/>
            <p:nvPr/>
          </p:nvSpPr>
          <p:spPr>
            <a:xfrm>
              <a:off x="10174458" y="752691"/>
              <a:ext cx="59625" cy="8463"/>
            </a:xfrm>
            <a:custGeom>
              <a:avLst/>
              <a:gdLst>
                <a:gd name="connsiteX0" fmla="*/ 0 w 59625"/>
                <a:gd name="connsiteY0" fmla="*/ 0 h 8463"/>
                <a:gd name="connsiteX1" fmla="*/ 0 w 59625"/>
                <a:gd name="connsiteY1" fmla="*/ 8464 h 8463"/>
                <a:gd name="connsiteX2" fmla="*/ 29765 w 59625"/>
                <a:gd name="connsiteY2" fmla="*/ 8464 h 8463"/>
                <a:gd name="connsiteX3" fmla="*/ 59626 w 59625"/>
                <a:gd name="connsiteY3" fmla="*/ 8464 h 8463"/>
                <a:gd name="connsiteX4" fmla="*/ 59626 w 59625"/>
                <a:gd name="connsiteY4" fmla="*/ 0 h 8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625" h="8463">
                  <a:moveTo>
                    <a:pt x="0" y="0"/>
                  </a:moveTo>
                  <a:lnTo>
                    <a:pt x="0" y="8464"/>
                  </a:lnTo>
                  <a:lnTo>
                    <a:pt x="29765" y="8464"/>
                  </a:lnTo>
                  <a:lnTo>
                    <a:pt x="59626" y="8464"/>
                  </a:lnTo>
                  <a:lnTo>
                    <a:pt x="59626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24" name="dasdasda">
              <a:extLst>
                <a:ext uri="{FF2B5EF4-FFF2-40B4-BE49-F238E27FC236}">
                  <a16:creationId xmlns:a16="http://schemas.microsoft.com/office/drawing/2014/main" id="{1E8673B2-0D8B-4D92-9E23-82C467401106}"/>
                </a:ext>
              </a:extLst>
            </p:cNvPr>
            <p:cNvGrpSpPr/>
            <p:nvPr/>
          </p:nvGrpSpPr>
          <p:grpSpPr>
            <a:xfrm>
              <a:off x="10094101" y="633820"/>
              <a:ext cx="221385" cy="367739"/>
              <a:chOff x="10094101" y="633820"/>
              <a:chExt cx="221385" cy="367739"/>
            </a:xfrm>
            <a:solidFill>
              <a:srgbClr val="EBEBEB"/>
            </a:solidFill>
          </p:grpSpPr>
          <p:sp>
            <p:nvSpPr>
              <p:cNvPr id="526" name="Frihåndsform: figur 525">
                <a:extLst>
                  <a:ext uri="{FF2B5EF4-FFF2-40B4-BE49-F238E27FC236}">
                    <a16:creationId xmlns:a16="http://schemas.microsoft.com/office/drawing/2014/main" id="{4CCAF7DD-9AA0-4282-8E88-0DECD3AE7DAB}"/>
                  </a:ext>
                </a:extLst>
              </p:cNvPr>
              <p:cNvSpPr/>
              <p:nvPr/>
            </p:nvSpPr>
            <p:spPr>
              <a:xfrm>
                <a:off x="10094101" y="634010"/>
                <a:ext cx="55441" cy="77028"/>
              </a:xfrm>
              <a:custGeom>
                <a:avLst/>
                <a:gdLst>
                  <a:gd name="connsiteX0" fmla="*/ 40226 w 55441"/>
                  <a:gd name="connsiteY0" fmla="*/ 67424 h 77028"/>
                  <a:gd name="connsiteX1" fmla="*/ 34901 w 55441"/>
                  <a:gd name="connsiteY1" fmla="*/ 40321 h 77028"/>
                  <a:gd name="connsiteX2" fmla="*/ 33759 w 55441"/>
                  <a:gd name="connsiteY2" fmla="*/ 34140 h 77028"/>
                  <a:gd name="connsiteX3" fmla="*/ 28814 w 55441"/>
                  <a:gd name="connsiteY3" fmla="*/ 29765 h 77028"/>
                  <a:gd name="connsiteX4" fmla="*/ 27483 w 55441"/>
                  <a:gd name="connsiteY4" fmla="*/ 29956 h 77028"/>
                  <a:gd name="connsiteX5" fmla="*/ 23299 w 55441"/>
                  <a:gd name="connsiteY5" fmla="*/ 34901 h 77028"/>
                  <a:gd name="connsiteX6" fmla="*/ 23489 w 55441"/>
                  <a:gd name="connsiteY6" fmla="*/ 36327 h 77028"/>
                  <a:gd name="connsiteX7" fmla="*/ 25296 w 55441"/>
                  <a:gd name="connsiteY7" fmla="*/ 44886 h 77028"/>
                  <a:gd name="connsiteX8" fmla="*/ 31097 w 55441"/>
                  <a:gd name="connsiteY8" fmla="*/ 70657 h 77028"/>
                  <a:gd name="connsiteX9" fmla="*/ 29670 w 55441"/>
                  <a:gd name="connsiteY9" fmla="*/ 71323 h 77028"/>
                  <a:gd name="connsiteX10" fmla="*/ 26722 w 55441"/>
                  <a:gd name="connsiteY10" fmla="*/ 72654 h 77028"/>
                  <a:gd name="connsiteX11" fmla="*/ 23869 w 55441"/>
                  <a:gd name="connsiteY11" fmla="*/ 73795 h 77028"/>
                  <a:gd name="connsiteX12" fmla="*/ 19685 w 55441"/>
                  <a:gd name="connsiteY12" fmla="*/ 75697 h 77028"/>
                  <a:gd name="connsiteX13" fmla="*/ 16642 w 55441"/>
                  <a:gd name="connsiteY13" fmla="*/ 77028 h 77028"/>
                  <a:gd name="connsiteX14" fmla="*/ 0 w 55441"/>
                  <a:gd name="connsiteY14" fmla="*/ 15025 h 77028"/>
                  <a:gd name="connsiteX15" fmla="*/ 4089 w 55441"/>
                  <a:gd name="connsiteY15" fmla="*/ 13314 h 77028"/>
                  <a:gd name="connsiteX16" fmla="*/ 8083 w 55441"/>
                  <a:gd name="connsiteY16" fmla="*/ 11792 h 77028"/>
                  <a:gd name="connsiteX17" fmla="*/ 10270 w 55441"/>
                  <a:gd name="connsiteY17" fmla="*/ 20541 h 77028"/>
                  <a:gd name="connsiteX18" fmla="*/ 10461 w 55441"/>
                  <a:gd name="connsiteY18" fmla="*/ 21207 h 77028"/>
                  <a:gd name="connsiteX19" fmla="*/ 11126 w 55441"/>
                  <a:gd name="connsiteY19" fmla="*/ 20921 h 77028"/>
                  <a:gd name="connsiteX20" fmla="*/ 15596 w 55441"/>
                  <a:gd name="connsiteY20" fmla="*/ 19210 h 77028"/>
                  <a:gd name="connsiteX21" fmla="*/ 18259 w 55441"/>
                  <a:gd name="connsiteY21" fmla="*/ 18259 h 77028"/>
                  <a:gd name="connsiteX22" fmla="*/ 20161 w 55441"/>
                  <a:gd name="connsiteY22" fmla="*/ 17593 h 77028"/>
                  <a:gd name="connsiteX23" fmla="*/ 20636 w 55441"/>
                  <a:gd name="connsiteY23" fmla="*/ 17498 h 77028"/>
                  <a:gd name="connsiteX24" fmla="*/ 20446 w 55441"/>
                  <a:gd name="connsiteY24" fmla="*/ 16927 h 77028"/>
                  <a:gd name="connsiteX25" fmla="*/ 18544 w 55441"/>
                  <a:gd name="connsiteY25" fmla="*/ 7988 h 77028"/>
                  <a:gd name="connsiteX26" fmla="*/ 22728 w 55441"/>
                  <a:gd name="connsiteY26" fmla="*/ 6562 h 77028"/>
                  <a:gd name="connsiteX27" fmla="*/ 26817 w 55441"/>
                  <a:gd name="connsiteY27" fmla="*/ 5230 h 77028"/>
                  <a:gd name="connsiteX28" fmla="*/ 28529 w 55441"/>
                  <a:gd name="connsiteY28" fmla="*/ 14074 h 77028"/>
                  <a:gd name="connsiteX29" fmla="*/ 28624 w 55441"/>
                  <a:gd name="connsiteY29" fmla="*/ 14740 h 77028"/>
                  <a:gd name="connsiteX30" fmla="*/ 29290 w 55441"/>
                  <a:gd name="connsiteY30" fmla="*/ 14550 h 77028"/>
                  <a:gd name="connsiteX31" fmla="*/ 31382 w 55441"/>
                  <a:gd name="connsiteY31" fmla="*/ 13884 h 77028"/>
                  <a:gd name="connsiteX32" fmla="*/ 33950 w 55441"/>
                  <a:gd name="connsiteY32" fmla="*/ 13123 h 77028"/>
                  <a:gd name="connsiteX33" fmla="*/ 36042 w 55441"/>
                  <a:gd name="connsiteY33" fmla="*/ 12553 h 77028"/>
                  <a:gd name="connsiteX34" fmla="*/ 38514 w 55441"/>
                  <a:gd name="connsiteY34" fmla="*/ 11887 h 77028"/>
                  <a:gd name="connsiteX35" fmla="*/ 39085 w 55441"/>
                  <a:gd name="connsiteY35" fmla="*/ 11697 h 77028"/>
                  <a:gd name="connsiteX36" fmla="*/ 38990 w 55441"/>
                  <a:gd name="connsiteY36" fmla="*/ 11126 h 77028"/>
                  <a:gd name="connsiteX37" fmla="*/ 37468 w 55441"/>
                  <a:gd name="connsiteY37" fmla="*/ 2187 h 77028"/>
                  <a:gd name="connsiteX38" fmla="*/ 41748 w 55441"/>
                  <a:gd name="connsiteY38" fmla="*/ 1046 h 77028"/>
                  <a:gd name="connsiteX39" fmla="*/ 44125 w 55441"/>
                  <a:gd name="connsiteY39" fmla="*/ 475 h 77028"/>
                  <a:gd name="connsiteX40" fmla="*/ 45932 w 55441"/>
                  <a:gd name="connsiteY40" fmla="*/ 0 h 77028"/>
                  <a:gd name="connsiteX41" fmla="*/ 55441 w 55441"/>
                  <a:gd name="connsiteY41" fmla="*/ 62954 h 77028"/>
                  <a:gd name="connsiteX42" fmla="*/ 47739 w 55441"/>
                  <a:gd name="connsiteY42" fmla="*/ 65046 h 77028"/>
                  <a:gd name="connsiteX43" fmla="*/ 40226 w 55441"/>
                  <a:gd name="connsiteY43" fmla="*/ 67424 h 77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5441" h="77028">
                    <a:moveTo>
                      <a:pt x="40226" y="67424"/>
                    </a:moveTo>
                    <a:cubicBezTo>
                      <a:pt x="38990" y="61147"/>
                      <a:pt x="36327" y="47548"/>
                      <a:pt x="34901" y="40321"/>
                    </a:cubicBezTo>
                    <a:cubicBezTo>
                      <a:pt x="34330" y="37088"/>
                      <a:pt x="33854" y="34710"/>
                      <a:pt x="33759" y="34140"/>
                    </a:cubicBezTo>
                    <a:cubicBezTo>
                      <a:pt x="33284" y="31667"/>
                      <a:pt x="31477" y="29765"/>
                      <a:pt x="28814" y="29765"/>
                    </a:cubicBezTo>
                    <a:cubicBezTo>
                      <a:pt x="28434" y="29765"/>
                      <a:pt x="27958" y="29860"/>
                      <a:pt x="27483" y="29956"/>
                    </a:cubicBezTo>
                    <a:cubicBezTo>
                      <a:pt x="24725" y="30526"/>
                      <a:pt x="23299" y="32618"/>
                      <a:pt x="23299" y="34901"/>
                    </a:cubicBezTo>
                    <a:cubicBezTo>
                      <a:pt x="23299" y="35376"/>
                      <a:pt x="23394" y="35852"/>
                      <a:pt x="23489" y="36327"/>
                    </a:cubicBezTo>
                    <a:cubicBezTo>
                      <a:pt x="23679" y="37088"/>
                      <a:pt x="24345" y="40416"/>
                      <a:pt x="25296" y="44886"/>
                    </a:cubicBezTo>
                    <a:cubicBezTo>
                      <a:pt x="26912" y="52493"/>
                      <a:pt x="29860" y="65236"/>
                      <a:pt x="31097" y="70657"/>
                    </a:cubicBezTo>
                    <a:lnTo>
                      <a:pt x="29670" y="71323"/>
                    </a:lnTo>
                    <a:lnTo>
                      <a:pt x="26722" y="72654"/>
                    </a:lnTo>
                    <a:cubicBezTo>
                      <a:pt x="25581" y="73225"/>
                      <a:pt x="24440" y="73605"/>
                      <a:pt x="23869" y="73795"/>
                    </a:cubicBezTo>
                    <a:cubicBezTo>
                      <a:pt x="23204" y="74080"/>
                      <a:pt x="21397" y="74841"/>
                      <a:pt x="19685" y="75697"/>
                    </a:cubicBezTo>
                    <a:lnTo>
                      <a:pt x="16642" y="77028"/>
                    </a:lnTo>
                    <a:lnTo>
                      <a:pt x="0" y="15025"/>
                    </a:lnTo>
                    <a:cubicBezTo>
                      <a:pt x="1331" y="14455"/>
                      <a:pt x="2758" y="13884"/>
                      <a:pt x="4089" y="13314"/>
                    </a:cubicBezTo>
                    <a:cubicBezTo>
                      <a:pt x="5421" y="12743"/>
                      <a:pt x="6752" y="12268"/>
                      <a:pt x="8083" y="11792"/>
                    </a:cubicBezTo>
                    <a:lnTo>
                      <a:pt x="10270" y="20541"/>
                    </a:lnTo>
                    <a:lnTo>
                      <a:pt x="10461" y="21207"/>
                    </a:lnTo>
                    <a:lnTo>
                      <a:pt x="11126" y="20921"/>
                    </a:lnTo>
                    <a:cubicBezTo>
                      <a:pt x="12553" y="20351"/>
                      <a:pt x="14074" y="19780"/>
                      <a:pt x="15596" y="19210"/>
                    </a:cubicBezTo>
                    <a:cubicBezTo>
                      <a:pt x="16452" y="18829"/>
                      <a:pt x="17308" y="18544"/>
                      <a:pt x="18259" y="18259"/>
                    </a:cubicBezTo>
                    <a:cubicBezTo>
                      <a:pt x="18924" y="17973"/>
                      <a:pt x="19590" y="17783"/>
                      <a:pt x="20161" y="17593"/>
                    </a:cubicBezTo>
                    <a:lnTo>
                      <a:pt x="20636" y="17498"/>
                    </a:lnTo>
                    <a:lnTo>
                      <a:pt x="20446" y="16927"/>
                    </a:lnTo>
                    <a:lnTo>
                      <a:pt x="18544" y="7988"/>
                    </a:lnTo>
                    <a:cubicBezTo>
                      <a:pt x="19970" y="7513"/>
                      <a:pt x="21302" y="7037"/>
                      <a:pt x="22728" y="6562"/>
                    </a:cubicBezTo>
                    <a:cubicBezTo>
                      <a:pt x="24155" y="6086"/>
                      <a:pt x="25486" y="5611"/>
                      <a:pt x="26817" y="5230"/>
                    </a:cubicBezTo>
                    <a:lnTo>
                      <a:pt x="28529" y="14074"/>
                    </a:lnTo>
                    <a:lnTo>
                      <a:pt x="28624" y="14740"/>
                    </a:lnTo>
                    <a:lnTo>
                      <a:pt x="29290" y="14550"/>
                    </a:lnTo>
                    <a:cubicBezTo>
                      <a:pt x="29956" y="14360"/>
                      <a:pt x="30716" y="14169"/>
                      <a:pt x="31382" y="13884"/>
                    </a:cubicBezTo>
                    <a:cubicBezTo>
                      <a:pt x="32238" y="13599"/>
                      <a:pt x="33094" y="13409"/>
                      <a:pt x="33950" y="13123"/>
                    </a:cubicBezTo>
                    <a:cubicBezTo>
                      <a:pt x="34615" y="12933"/>
                      <a:pt x="35376" y="12743"/>
                      <a:pt x="36042" y="12553"/>
                    </a:cubicBezTo>
                    <a:cubicBezTo>
                      <a:pt x="36898" y="12268"/>
                      <a:pt x="37753" y="12077"/>
                      <a:pt x="38514" y="11887"/>
                    </a:cubicBezTo>
                    <a:lnTo>
                      <a:pt x="39085" y="11697"/>
                    </a:lnTo>
                    <a:lnTo>
                      <a:pt x="38990" y="11126"/>
                    </a:lnTo>
                    <a:lnTo>
                      <a:pt x="37468" y="2187"/>
                    </a:lnTo>
                    <a:cubicBezTo>
                      <a:pt x="38895" y="1807"/>
                      <a:pt x="40321" y="1426"/>
                      <a:pt x="41748" y="1046"/>
                    </a:cubicBezTo>
                    <a:cubicBezTo>
                      <a:pt x="42508" y="856"/>
                      <a:pt x="43364" y="666"/>
                      <a:pt x="44125" y="475"/>
                    </a:cubicBezTo>
                    <a:cubicBezTo>
                      <a:pt x="44696" y="380"/>
                      <a:pt x="45361" y="190"/>
                      <a:pt x="45932" y="0"/>
                    </a:cubicBezTo>
                    <a:lnTo>
                      <a:pt x="55441" y="62954"/>
                    </a:lnTo>
                    <a:cubicBezTo>
                      <a:pt x="53444" y="63430"/>
                      <a:pt x="48975" y="64666"/>
                      <a:pt x="47739" y="65046"/>
                    </a:cubicBezTo>
                    <a:cubicBezTo>
                      <a:pt x="46597" y="65427"/>
                      <a:pt x="41938" y="66853"/>
                      <a:pt x="40226" y="6742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7" name="Frihåndsform: figur 526">
                <a:extLst>
                  <a:ext uri="{FF2B5EF4-FFF2-40B4-BE49-F238E27FC236}">
                    <a16:creationId xmlns:a16="http://schemas.microsoft.com/office/drawing/2014/main" id="{74090458-AD0B-49D0-8624-566F9938555F}"/>
                  </a:ext>
                </a:extLst>
              </p:cNvPr>
              <p:cNvSpPr/>
              <p:nvPr/>
            </p:nvSpPr>
            <p:spPr>
              <a:xfrm>
                <a:off x="10259950" y="633820"/>
                <a:ext cx="55536" cy="76933"/>
              </a:xfrm>
              <a:custGeom>
                <a:avLst/>
                <a:gdLst>
                  <a:gd name="connsiteX0" fmla="*/ 24440 w 55536"/>
                  <a:gd name="connsiteY0" fmla="*/ 70752 h 76933"/>
                  <a:gd name="connsiteX1" fmla="*/ 30241 w 55536"/>
                  <a:gd name="connsiteY1" fmla="*/ 44886 h 76933"/>
                  <a:gd name="connsiteX2" fmla="*/ 32048 w 55536"/>
                  <a:gd name="connsiteY2" fmla="*/ 36327 h 76933"/>
                  <a:gd name="connsiteX3" fmla="*/ 32238 w 55536"/>
                  <a:gd name="connsiteY3" fmla="*/ 34901 h 76933"/>
                  <a:gd name="connsiteX4" fmla="*/ 28054 w 55536"/>
                  <a:gd name="connsiteY4" fmla="*/ 29956 h 76933"/>
                  <a:gd name="connsiteX5" fmla="*/ 26722 w 55536"/>
                  <a:gd name="connsiteY5" fmla="*/ 29860 h 76933"/>
                  <a:gd name="connsiteX6" fmla="*/ 21777 w 55536"/>
                  <a:gd name="connsiteY6" fmla="*/ 34235 h 76933"/>
                  <a:gd name="connsiteX7" fmla="*/ 20636 w 55536"/>
                  <a:gd name="connsiteY7" fmla="*/ 40416 h 76933"/>
                  <a:gd name="connsiteX8" fmla="*/ 15311 w 55536"/>
                  <a:gd name="connsiteY8" fmla="*/ 67424 h 76933"/>
                  <a:gd name="connsiteX9" fmla="*/ 8464 w 55536"/>
                  <a:gd name="connsiteY9" fmla="*/ 65332 h 76933"/>
                  <a:gd name="connsiteX10" fmla="*/ 190 w 55536"/>
                  <a:gd name="connsiteY10" fmla="*/ 63049 h 76933"/>
                  <a:gd name="connsiteX11" fmla="*/ 0 w 55536"/>
                  <a:gd name="connsiteY11" fmla="*/ 62954 h 76933"/>
                  <a:gd name="connsiteX12" fmla="*/ 9510 w 55536"/>
                  <a:gd name="connsiteY12" fmla="*/ 0 h 76933"/>
                  <a:gd name="connsiteX13" fmla="*/ 11317 w 55536"/>
                  <a:gd name="connsiteY13" fmla="*/ 475 h 76933"/>
                  <a:gd name="connsiteX14" fmla="*/ 13694 w 55536"/>
                  <a:gd name="connsiteY14" fmla="*/ 1046 h 76933"/>
                  <a:gd name="connsiteX15" fmla="*/ 17973 w 55536"/>
                  <a:gd name="connsiteY15" fmla="*/ 2092 h 76933"/>
                  <a:gd name="connsiteX16" fmla="*/ 16452 w 55536"/>
                  <a:gd name="connsiteY16" fmla="*/ 11031 h 76933"/>
                  <a:gd name="connsiteX17" fmla="*/ 16357 w 55536"/>
                  <a:gd name="connsiteY17" fmla="*/ 11602 h 76933"/>
                  <a:gd name="connsiteX18" fmla="*/ 16927 w 55536"/>
                  <a:gd name="connsiteY18" fmla="*/ 11792 h 76933"/>
                  <a:gd name="connsiteX19" fmla="*/ 19400 w 55536"/>
                  <a:gd name="connsiteY19" fmla="*/ 12458 h 76933"/>
                  <a:gd name="connsiteX20" fmla="*/ 21587 w 55536"/>
                  <a:gd name="connsiteY20" fmla="*/ 13028 h 76933"/>
                  <a:gd name="connsiteX21" fmla="*/ 24155 w 55536"/>
                  <a:gd name="connsiteY21" fmla="*/ 13789 h 76933"/>
                  <a:gd name="connsiteX22" fmla="*/ 26247 w 55536"/>
                  <a:gd name="connsiteY22" fmla="*/ 14455 h 76933"/>
                  <a:gd name="connsiteX23" fmla="*/ 26912 w 55536"/>
                  <a:gd name="connsiteY23" fmla="*/ 14645 h 76933"/>
                  <a:gd name="connsiteX24" fmla="*/ 27008 w 55536"/>
                  <a:gd name="connsiteY24" fmla="*/ 13979 h 76933"/>
                  <a:gd name="connsiteX25" fmla="*/ 28719 w 55536"/>
                  <a:gd name="connsiteY25" fmla="*/ 5135 h 76933"/>
                  <a:gd name="connsiteX26" fmla="*/ 32808 w 55536"/>
                  <a:gd name="connsiteY26" fmla="*/ 6467 h 76933"/>
                  <a:gd name="connsiteX27" fmla="*/ 36993 w 55536"/>
                  <a:gd name="connsiteY27" fmla="*/ 7893 h 76933"/>
                  <a:gd name="connsiteX28" fmla="*/ 35091 w 55536"/>
                  <a:gd name="connsiteY28" fmla="*/ 16927 h 76933"/>
                  <a:gd name="connsiteX29" fmla="*/ 34996 w 55536"/>
                  <a:gd name="connsiteY29" fmla="*/ 17498 h 76933"/>
                  <a:gd name="connsiteX30" fmla="*/ 35471 w 55536"/>
                  <a:gd name="connsiteY30" fmla="*/ 17688 h 76933"/>
                  <a:gd name="connsiteX31" fmla="*/ 37373 w 55536"/>
                  <a:gd name="connsiteY31" fmla="*/ 18354 h 76933"/>
                  <a:gd name="connsiteX32" fmla="*/ 40036 w 55536"/>
                  <a:gd name="connsiteY32" fmla="*/ 19305 h 76933"/>
                  <a:gd name="connsiteX33" fmla="*/ 44505 w 55536"/>
                  <a:gd name="connsiteY33" fmla="*/ 21016 h 76933"/>
                  <a:gd name="connsiteX34" fmla="*/ 45171 w 55536"/>
                  <a:gd name="connsiteY34" fmla="*/ 21302 h 76933"/>
                  <a:gd name="connsiteX35" fmla="*/ 45266 w 55536"/>
                  <a:gd name="connsiteY35" fmla="*/ 20541 h 76933"/>
                  <a:gd name="connsiteX36" fmla="*/ 47453 w 55536"/>
                  <a:gd name="connsiteY36" fmla="*/ 11792 h 76933"/>
                  <a:gd name="connsiteX37" fmla="*/ 51447 w 55536"/>
                  <a:gd name="connsiteY37" fmla="*/ 13314 h 76933"/>
                  <a:gd name="connsiteX38" fmla="*/ 55537 w 55536"/>
                  <a:gd name="connsiteY38" fmla="*/ 15025 h 76933"/>
                  <a:gd name="connsiteX39" fmla="*/ 39085 w 55536"/>
                  <a:gd name="connsiteY39" fmla="*/ 76933 h 76933"/>
                  <a:gd name="connsiteX40" fmla="*/ 32523 w 55536"/>
                  <a:gd name="connsiteY40" fmla="*/ 73985 h 76933"/>
                  <a:gd name="connsiteX41" fmla="*/ 32048 w 55536"/>
                  <a:gd name="connsiteY41" fmla="*/ 73795 h 76933"/>
                  <a:gd name="connsiteX42" fmla="*/ 24630 w 55536"/>
                  <a:gd name="connsiteY42" fmla="*/ 70752 h 76933"/>
                  <a:gd name="connsiteX43" fmla="*/ 24440 w 55536"/>
                  <a:gd name="connsiteY43" fmla="*/ 70752 h 76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5536" h="76933">
                    <a:moveTo>
                      <a:pt x="24440" y="70752"/>
                    </a:moveTo>
                    <a:cubicBezTo>
                      <a:pt x="25581" y="65427"/>
                      <a:pt x="28624" y="52589"/>
                      <a:pt x="30241" y="44886"/>
                    </a:cubicBezTo>
                    <a:cubicBezTo>
                      <a:pt x="31192" y="40511"/>
                      <a:pt x="31953" y="37088"/>
                      <a:pt x="32048" y="36327"/>
                    </a:cubicBezTo>
                    <a:cubicBezTo>
                      <a:pt x="32143" y="35852"/>
                      <a:pt x="32238" y="35376"/>
                      <a:pt x="32238" y="34901"/>
                    </a:cubicBezTo>
                    <a:cubicBezTo>
                      <a:pt x="32238" y="32523"/>
                      <a:pt x="30811" y="30526"/>
                      <a:pt x="28054" y="29956"/>
                    </a:cubicBezTo>
                    <a:cubicBezTo>
                      <a:pt x="27578" y="29860"/>
                      <a:pt x="27198" y="29860"/>
                      <a:pt x="26722" y="29860"/>
                    </a:cubicBezTo>
                    <a:cubicBezTo>
                      <a:pt x="23964" y="29860"/>
                      <a:pt x="22158" y="31762"/>
                      <a:pt x="21777" y="34235"/>
                    </a:cubicBezTo>
                    <a:cubicBezTo>
                      <a:pt x="21682" y="34805"/>
                      <a:pt x="21207" y="37183"/>
                      <a:pt x="20636" y="40416"/>
                    </a:cubicBezTo>
                    <a:cubicBezTo>
                      <a:pt x="19210" y="47644"/>
                      <a:pt x="16547" y="61242"/>
                      <a:pt x="15311" y="67424"/>
                    </a:cubicBezTo>
                    <a:cubicBezTo>
                      <a:pt x="13123" y="66663"/>
                      <a:pt x="10841" y="65902"/>
                      <a:pt x="8464" y="65332"/>
                    </a:cubicBezTo>
                    <a:cubicBezTo>
                      <a:pt x="7037" y="64951"/>
                      <a:pt x="1617" y="63430"/>
                      <a:pt x="190" y="63049"/>
                    </a:cubicBezTo>
                    <a:cubicBezTo>
                      <a:pt x="95" y="63049"/>
                      <a:pt x="95" y="62954"/>
                      <a:pt x="0" y="62954"/>
                    </a:cubicBezTo>
                    <a:lnTo>
                      <a:pt x="9510" y="0"/>
                    </a:lnTo>
                    <a:cubicBezTo>
                      <a:pt x="10080" y="95"/>
                      <a:pt x="10746" y="285"/>
                      <a:pt x="11317" y="475"/>
                    </a:cubicBezTo>
                    <a:cubicBezTo>
                      <a:pt x="12077" y="666"/>
                      <a:pt x="12933" y="856"/>
                      <a:pt x="13694" y="1046"/>
                    </a:cubicBezTo>
                    <a:cubicBezTo>
                      <a:pt x="15216" y="1426"/>
                      <a:pt x="16547" y="1712"/>
                      <a:pt x="17973" y="2092"/>
                    </a:cubicBezTo>
                    <a:lnTo>
                      <a:pt x="16452" y="11031"/>
                    </a:lnTo>
                    <a:lnTo>
                      <a:pt x="16357" y="11602"/>
                    </a:lnTo>
                    <a:lnTo>
                      <a:pt x="16927" y="11792"/>
                    </a:lnTo>
                    <a:cubicBezTo>
                      <a:pt x="17688" y="11982"/>
                      <a:pt x="18544" y="12268"/>
                      <a:pt x="19400" y="12458"/>
                    </a:cubicBezTo>
                    <a:cubicBezTo>
                      <a:pt x="20161" y="12648"/>
                      <a:pt x="20826" y="12838"/>
                      <a:pt x="21587" y="13028"/>
                    </a:cubicBezTo>
                    <a:cubicBezTo>
                      <a:pt x="22443" y="13314"/>
                      <a:pt x="23299" y="13504"/>
                      <a:pt x="24155" y="13789"/>
                    </a:cubicBezTo>
                    <a:cubicBezTo>
                      <a:pt x="24820" y="14074"/>
                      <a:pt x="25581" y="14265"/>
                      <a:pt x="26247" y="14455"/>
                    </a:cubicBezTo>
                    <a:lnTo>
                      <a:pt x="26912" y="14645"/>
                    </a:lnTo>
                    <a:lnTo>
                      <a:pt x="27008" y="13979"/>
                    </a:lnTo>
                    <a:lnTo>
                      <a:pt x="28719" y="5135"/>
                    </a:lnTo>
                    <a:cubicBezTo>
                      <a:pt x="30146" y="5516"/>
                      <a:pt x="31477" y="5991"/>
                      <a:pt x="32808" y="6467"/>
                    </a:cubicBezTo>
                    <a:cubicBezTo>
                      <a:pt x="34235" y="6942"/>
                      <a:pt x="35661" y="7322"/>
                      <a:pt x="36993" y="7893"/>
                    </a:cubicBezTo>
                    <a:lnTo>
                      <a:pt x="35091" y="16927"/>
                    </a:lnTo>
                    <a:lnTo>
                      <a:pt x="34996" y="17498"/>
                    </a:lnTo>
                    <a:lnTo>
                      <a:pt x="35471" y="17688"/>
                    </a:lnTo>
                    <a:cubicBezTo>
                      <a:pt x="36137" y="17973"/>
                      <a:pt x="36802" y="18164"/>
                      <a:pt x="37373" y="18354"/>
                    </a:cubicBezTo>
                    <a:cubicBezTo>
                      <a:pt x="38229" y="18639"/>
                      <a:pt x="39085" y="18924"/>
                      <a:pt x="40036" y="19305"/>
                    </a:cubicBezTo>
                    <a:cubicBezTo>
                      <a:pt x="41557" y="19875"/>
                      <a:pt x="43079" y="20446"/>
                      <a:pt x="44505" y="21016"/>
                    </a:cubicBezTo>
                    <a:lnTo>
                      <a:pt x="45171" y="21302"/>
                    </a:lnTo>
                    <a:lnTo>
                      <a:pt x="45266" y="20541"/>
                    </a:lnTo>
                    <a:lnTo>
                      <a:pt x="47453" y="11792"/>
                    </a:lnTo>
                    <a:cubicBezTo>
                      <a:pt x="48785" y="12268"/>
                      <a:pt x="50021" y="12743"/>
                      <a:pt x="51447" y="13314"/>
                    </a:cubicBezTo>
                    <a:cubicBezTo>
                      <a:pt x="52779" y="13884"/>
                      <a:pt x="54205" y="14455"/>
                      <a:pt x="55537" y="15025"/>
                    </a:cubicBezTo>
                    <a:lnTo>
                      <a:pt x="39085" y="76933"/>
                    </a:lnTo>
                    <a:cubicBezTo>
                      <a:pt x="37088" y="75982"/>
                      <a:pt x="33569" y="74461"/>
                      <a:pt x="32523" y="73985"/>
                    </a:cubicBezTo>
                    <a:cubicBezTo>
                      <a:pt x="32428" y="73890"/>
                      <a:pt x="32238" y="73890"/>
                      <a:pt x="32048" y="73795"/>
                    </a:cubicBezTo>
                    <a:cubicBezTo>
                      <a:pt x="30241" y="73034"/>
                      <a:pt x="25866" y="71228"/>
                      <a:pt x="24630" y="70752"/>
                    </a:cubicBezTo>
                    <a:cubicBezTo>
                      <a:pt x="24535" y="70752"/>
                      <a:pt x="24440" y="70752"/>
                      <a:pt x="24440" y="7075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8" name="Frihåndsform: figur 527">
                <a:extLst>
                  <a:ext uri="{FF2B5EF4-FFF2-40B4-BE49-F238E27FC236}">
                    <a16:creationId xmlns:a16="http://schemas.microsoft.com/office/drawing/2014/main" id="{DDA5BBDD-5F13-46A4-B2A8-50E5B2008F24}"/>
                  </a:ext>
                </a:extLst>
              </p:cNvPr>
              <p:cNvSpPr/>
              <p:nvPr/>
            </p:nvSpPr>
            <p:spPr>
              <a:xfrm>
                <a:off x="10177881" y="984347"/>
                <a:ext cx="53539" cy="17212"/>
              </a:xfrm>
              <a:custGeom>
                <a:avLst/>
                <a:gdLst>
                  <a:gd name="connsiteX0" fmla="*/ 53540 w 53539"/>
                  <a:gd name="connsiteY0" fmla="*/ 12838 h 17212"/>
                  <a:gd name="connsiteX1" fmla="*/ 46883 w 53539"/>
                  <a:gd name="connsiteY1" fmla="*/ 10556 h 17212"/>
                  <a:gd name="connsiteX2" fmla="*/ 36993 w 53539"/>
                  <a:gd name="connsiteY2" fmla="*/ 17213 h 17212"/>
                  <a:gd name="connsiteX3" fmla="*/ 26532 w 53539"/>
                  <a:gd name="connsiteY3" fmla="*/ 8654 h 17212"/>
                  <a:gd name="connsiteX4" fmla="*/ 16071 w 53539"/>
                  <a:gd name="connsiteY4" fmla="*/ 17213 h 17212"/>
                  <a:gd name="connsiteX5" fmla="*/ 6181 w 53539"/>
                  <a:gd name="connsiteY5" fmla="*/ 10556 h 17212"/>
                  <a:gd name="connsiteX6" fmla="*/ 0 w 53539"/>
                  <a:gd name="connsiteY6" fmla="*/ 12553 h 17212"/>
                  <a:gd name="connsiteX7" fmla="*/ 0 w 53539"/>
                  <a:gd name="connsiteY7" fmla="*/ 0 h 17212"/>
                  <a:gd name="connsiteX8" fmla="*/ 53444 w 53539"/>
                  <a:gd name="connsiteY8" fmla="*/ 0 h 17212"/>
                  <a:gd name="connsiteX9" fmla="*/ 53444 w 53539"/>
                  <a:gd name="connsiteY9" fmla="*/ 12838 h 1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3539" h="17212">
                    <a:moveTo>
                      <a:pt x="53540" y="12838"/>
                    </a:moveTo>
                    <a:cubicBezTo>
                      <a:pt x="51733" y="11412"/>
                      <a:pt x="49450" y="10556"/>
                      <a:pt x="46883" y="10556"/>
                    </a:cubicBezTo>
                    <a:cubicBezTo>
                      <a:pt x="42413" y="10556"/>
                      <a:pt x="38609" y="13314"/>
                      <a:pt x="36993" y="17213"/>
                    </a:cubicBezTo>
                    <a:cubicBezTo>
                      <a:pt x="36042" y="12363"/>
                      <a:pt x="31667" y="8654"/>
                      <a:pt x="26532" y="8654"/>
                    </a:cubicBezTo>
                    <a:cubicBezTo>
                      <a:pt x="21397" y="8654"/>
                      <a:pt x="17022" y="12363"/>
                      <a:pt x="16071" y="17213"/>
                    </a:cubicBezTo>
                    <a:cubicBezTo>
                      <a:pt x="14455" y="13314"/>
                      <a:pt x="10651" y="10556"/>
                      <a:pt x="6181" y="10556"/>
                    </a:cubicBezTo>
                    <a:cubicBezTo>
                      <a:pt x="3899" y="10556"/>
                      <a:pt x="1807" y="11317"/>
                      <a:pt x="0" y="12553"/>
                    </a:cubicBezTo>
                    <a:lnTo>
                      <a:pt x="0" y="0"/>
                    </a:lnTo>
                    <a:lnTo>
                      <a:pt x="53444" y="0"/>
                    </a:lnTo>
                    <a:lnTo>
                      <a:pt x="53444" y="1283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25" name="Frihåndsform: figur 424">
              <a:extLst>
                <a:ext uri="{FF2B5EF4-FFF2-40B4-BE49-F238E27FC236}">
                  <a16:creationId xmlns:a16="http://schemas.microsoft.com/office/drawing/2014/main" id="{90187CEE-730F-4298-A0EC-9BBDB5F7A4AB}"/>
                </a:ext>
              </a:extLst>
            </p:cNvPr>
            <p:cNvSpPr/>
            <p:nvPr/>
          </p:nvSpPr>
          <p:spPr>
            <a:xfrm>
              <a:off x="10150874" y="810225"/>
              <a:ext cx="52493" cy="54300"/>
            </a:xfrm>
            <a:custGeom>
              <a:avLst/>
              <a:gdLst>
                <a:gd name="connsiteX0" fmla="*/ 52493 w 52493"/>
                <a:gd name="connsiteY0" fmla="*/ 51352 h 54300"/>
                <a:gd name="connsiteX1" fmla="*/ 49450 w 52493"/>
                <a:gd name="connsiteY1" fmla="*/ 54300 h 54300"/>
                <a:gd name="connsiteX2" fmla="*/ 47358 w 52493"/>
                <a:gd name="connsiteY2" fmla="*/ 52208 h 54300"/>
                <a:gd name="connsiteX3" fmla="*/ 0 w 52493"/>
                <a:gd name="connsiteY3" fmla="*/ 3043 h 54300"/>
                <a:gd name="connsiteX4" fmla="*/ 3043 w 52493"/>
                <a:gd name="connsiteY4" fmla="*/ 0 h 54300"/>
                <a:gd name="connsiteX5" fmla="*/ 50401 w 52493"/>
                <a:gd name="connsiteY5" fmla="*/ 49165 h 5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493" h="54300">
                  <a:moveTo>
                    <a:pt x="52493" y="51352"/>
                  </a:moveTo>
                  <a:lnTo>
                    <a:pt x="49450" y="54300"/>
                  </a:lnTo>
                  <a:lnTo>
                    <a:pt x="47358" y="52208"/>
                  </a:lnTo>
                  <a:lnTo>
                    <a:pt x="0" y="3043"/>
                  </a:lnTo>
                  <a:lnTo>
                    <a:pt x="3043" y="0"/>
                  </a:lnTo>
                  <a:lnTo>
                    <a:pt x="50401" y="49165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26" name="dasdasda">
              <a:extLst>
                <a:ext uri="{FF2B5EF4-FFF2-40B4-BE49-F238E27FC236}">
                  <a16:creationId xmlns:a16="http://schemas.microsoft.com/office/drawing/2014/main" id="{0972F0C4-863A-43B7-9BCE-EF71C4749A31}"/>
                </a:ext>
              </a:extLst>
            </p:cNvPr>
            <p:cNvGrpSpPr/>
            <p:nvPr/>
          </p:nvGrpSpPr>
          <p:grpSpPr>
            <a:xfrm>
              <a:off x="10178642" y="627068"/>
              <a:ext cx="52778" cy="356137"/>
              <a:chOff x="10178642" y="627068"/>
              <a:chExt cx="52778" cy="356137"/>
            </a:xfrm>
            <a:solidFill>
              <a:srgbClr val="EBEBEB"/>
            </a:solidFill>
          </p:grpSpPr>
          <p:sp>
            <p:nvSpPr>
              <p:cNvPr id="523" name="Frihåndsform: figur 522">
                <a:extLst>
                  <a:ext uri="{FF2B5EF4-FFF2-40B4-BE49-F238E27FC236}">
                    <a16:creationId xmlns:a16="http://schemas.microsoft.com/office/drawing/2014/main" id="{32D5D869-3987-42A3-9D23-EB63AD8109B2}"/>
                  </a:ext>
                </a:extLst>
              </p:cNvPr>
              <p:cNvSpPr/>
              <p:nvPr/>
            </p:nvSpPr>
            <p:spPr>
              <a:xfrm>
                <a:off x="10178642" y="977690"/>
                <a:ext cx="52778" cy="5515"/>
              </a:xfrm>
              <a:custGeom>
                <a:avLst/>
                <a:gdLst>
                  <a:gd name="connsiteX0" fmla="*/ 7608 w 52778"/>
                  <a:gd name="connsiteY0" fmla="*/ 0 h 5515"/>
                  <a:gd name="connsiteX1" fmla="*/ 8559 w 52778"/>
                  <a:gd name="connsiteY1" fmla="*/ 0 h 5515"/>
                  <a:gd name="connsiteX2" fmla="*/ 43935 w 52778"/>
                  <a:gd name="connsiteY2" fmla="*/ 0 h 5515"/>
                  <a:gd name="connsiteX3" fmla="*/ 44886 w 52778"/>
                  <a:gd name="connsiteY3" fmla="*/ 0 h 5515"/>
                  <a:gd name="connsiteX4" fmla="*/ 45837 w 52778"/>
                  <a:gd name="connsiteY4" fmla="*/ 0 h 5515"/>
                  <a:gd name="connsiteX5" fmla="*/ 52779 w 52778"/>
                  <a:gd name="connsiteY5" fmla="*/ 2758 h 5515"/>
                  <a:gd name="connsiteX6" fmla="*/ 45837 w 52778"/>
                  <a:gd name="connsiteY6" fmla="*/ 5516 h 5515"/>
                  <a:gd name="connsiteX7" fmla="*/ 26342 w 52778"/>
                  <a:gd name="connsiteY7" fmla="*/ 5516 h 5515"/>
                  <a:gd name="connsiteX8" fmla="*/ 6847 w 52778"/>
                  <a:gd name="connsiteY8" fmla="*/ 5516 h 5515"/>
                  <a:gd name="connsiteX9" fmla="*/ 0 w 52778"/>
                  <a:gd name="connsiteY9" fmla="*/ 2758 h 5515"/>
                  <a:gd name="connsiteX10" fmla="*/ 6847 w 52778"/>
                  <a:gd name="connsiteY10" fmla="*/ 0 h 5515"/>
                  <a:gd name="connsiteX11" fmla="*/ 7608 w 52778"/>
                  <a:gd name="connsiteY11" fmla="*/ 0 h 5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2778" h="5515">
                    <a:moveTo>
                      <a:pt x="7608" y="0"/>
                    </a:moveTo>
                    <a:lnTo>
                      <a:pt x="8559" y="0"/>
                    </a:lnTo>
                    <a:lnTo>
                      <a:pt x="43935" y="0"/>
                    </a:lnTo>
                    <a:lnTo>
                      <a:pt x="44886" y="0"/>
                    </a:lnTo>
                    <a:lnTo>
                      <a:pt x="45837" y="0"/>
                    </a:lnTo>
                    <a:cubicBezTo>
                      <a:pt x="50782" y="0"/>
                      <a:pt x="52779" y="856"/>
                      <a:pt x="52779" y="2758"/>
                    </a:cubicBezTo>
                    <a:cubicBezTo>
                      <a:pt x="52779" y="4660"/>
                      <a:pt x="50782" y="5516"/>
                      <a:pt x="45837" y="5516"/>
                    </a:cubicBezTo>
                    <a:lnTo>
                      <a:pt x="26342" y="5516"/>
                    </a:lnTo>
                    <a:lnTo>
                      <a:pt x="6847" y="5516"/>
                    </a:lnTo>
                    <a:cubicBezTo>
                      <a:pt x="1902" y="5516"/>
                      <a:pt x="0" y="4660"/>
                      <a:pt x="0" y="2758"/>
                    </a:cubicBezTo>
                    <a:cubicBezTo>
                      <a:pt x="0" y="951"/>
                      <a:pt x="1902" y="0"/>
                      <a:pt x="6847" y="0"/>
                    </a:cubicBezTo>
                    <a:lnTo>
                      <a:pt x="7608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4" name="Frihåndsform: figur 523">
                <a:extLst>
                  <a:ext uri="{FF2B5EF4-FFF2-40B4-BE49-F238E27FC236}">
                    <a16:creationId xmlns:a16="http://schemas.microsoft.com/office/drawing/2014/main" id="{2FDA9E7E-CA6B-40BC-84BA-B9AEED24ECE7}"/>
                  </a:ext>
                </a:extLst>
              </p:cNvPr>
              <p:cNvSpPr/>
              <p:nvPr/>
            </p:nvSpPr>
            <p:spPr>
              <a:xfrm>
                <a:off x="10180734" y="627068"/>
                <a:ext cx="48594" cy="63810"/>
              </a:xfrm>
              <a:custGeom>
                <a:avLst/>
                <a:gdLst>
                  <a:gd name="connsiteX0" fmla="*/ 28624 w 48594"/>
                  <a:gd name="connsiteY0" fmla="*/ 62859 h 63810"/>
                  <a:gd name="connsiteX1" fmla="*/ 29100 w 48594"/>
                  <a:gd name="connsiteY1" fmla="*/ 27578 h 63810"/>
                  <a:gd name="connsiteX2" fmla="*/ 29100 w 48594"/>
                  <a:gd name="connsiteY2" fmla="*/ 27388 h 63810"/>
                  <a:gd name="connsiteX3" fmla="*/ 23869 w 48594"/>
                  <a:gd name="connsiteY3" fmla="*/ 22062 h 63810"/>
                  <a:gd name="connsiteX4" fmla="*/ 18544 w 48594"/>
                  <a:gd name="connsiteY4" fmla="*/ 27483 h 63810"/>
                  <a:gd name="connsiteX5" fmla="*/ 18734 w 48594"/>
                  <a:gd name="connsiteY5" fmla="*/ 43079 h 63810"/>
                  <a:gd name="connsiteX6" fmla="*/ 18829 w 48594"/>
                  <a:gd name="connsiteY6" fmla="*/ 62859 h 63810"/>
                  <a:gd name="connsiteX7" fmla="*/ 11602 w 48594"/>
                  <a:gd name="connsiteY7" fmla="*/ 63239 h 63810"/>
                  <a:gd name="connsiteX8" fmla="*/ 3614 w 48594"/>
                  <a:gd name="connsiteY8" fmla="*/ 63810 h 63810"/>
                  <a:gd name="connsiteX9" fmla="*/ 0 w 48594"/>
                  <a:gd name="connsiteY9" fmla="*/ 1046 h 63810"/>
                  <a:gd name="connsiteX10" fmla="*/ 8749 w 48594"/>
                  <a:gd name="connsiteY10" fmla="*/ 475 h 63810"/>
                  <a:gd name="connsiteX11" fmla="*/ 9129 w 48594"/>
                  <a:gd name="connsiteY11" fmla="*/ 9415 h 63810"/>
                  <a:gd name="connsiteX12" fmla="*/ 9129 w 48594"/>
                  <a:gd name="connsiteY12" fmla="*/ 9985 h 63810"/>
                  <a:gd name="connsiteX13" fmla="*/ 9700 w 48594"/>
                  <a:gd name="connsiteY13" fmla="*/ 9890 h 63810"/>
                  <a:gd name="connsiteX14" fmla="*/ 12363 w 48594"/>
                  <a:gd name="connsiteY14" fmla="*/ 9795 h 63810"/>
                  <a:gd name="connsiteX15" fmla="*/ 19400 w 48594"/>
                  <a:gd name="connsiteY15" fmla="*/ 9605 h 63810"/>
                  <a:gd name="connsiteX16" fmla="*/ 19970 w 48594"/>
                  <a:gd name="connsiteY16" fmla="*/ 9605 h 63810"/>
                  <a:gd name="connsiteX17" fmla="*/ 19970 w 48594"/>
                  <a:gd name="connsiteY17" fmla="*/ 9129 h 63810"/>
                  <a:gd name="connsiteX18" fmla="*/ 19875 w 48594"/>
                  <a:gd name="connsiteY18" fmla="*/ 95 h 63810"/>
                  <a:gd name="connsiteX19" fmla="*/ 21777 w 48594"/>
                  <a:gd name="connsiteY19" fmla="*/ 0 h 63810"/>
                  <a:gd name="connsiteX20" fmla="*/ 26722 w 48594"/>
                  <a:gd name="connsiteY20" fmla="*/ 0 h 63810"/>
                  <a:gd name="connsiteX21" fmla="*/ 28624 w 48594"/>
                  <a:gd name="connsiteY21" fmla="*/ 95 h 63810"/>
                  <a:gd name="connsiteX22" fmla="*/ 28529 w 48594"/>
                  <a:gd name="connsiteY22" fmla="*/ 9129 h 63810"/>
                  <a:gd name="connsiteX23" fmla="*/ 28529 w 48594"/>
                  <a:gd name="connsiteY23" fmla="*/ 9700 h 63810"/>
                  <a:gd name="connsiteX24" fmla="*/ 29100 w 48594"/>
                  <a:gd name="connsiteY24" fmla="*/ 9700 h 63810"/>
                  <a:gd name="connsiteX25" fmla="*/ 36042 w 48594"/>
                  <a:gd name="connsiteY25" fmla="*/ 9890 h 63810"/>
                  <a:gd name="connsiteX26" fmla="*/ 38895 w 48594"/>
                  <a:gd name="connsiteY26" fmla="*/ 9985 h 63810"/>
                  <a:gd name="connsiteX27" fmla="*/ 39465 w 48594"/>
                  <a:gd name="connsiteY27" fmla="*/ 10080 h 63810"/>
                  <a:gd name="connsiteX28" fmla="*/ 39465 w 48594"/>
                  <a:gd name="connsiteY28" fmla="*/ 9415 h 63810"/>
                  <a:gd name="connsiteX29" fmla="*/ 39750 w 48594"/>
                  <a:gd name="connsiteY29" fmla="*/ 475 h 63810"/>
                  <a:gd name="connsiteX30" fmla="*/ 48595 w 48594"/>
                  <a:gd name="connsiteY30" fmla="*/ 1046 h 63810"/>
                  <a:gd name="connsiteX31" fmla="*/ 45076 w 48594"/>
                  <a:gd name="connsiteY31" fmla="*/ 63810 h 63810"/>
                  <a:gd name="connsiteX32" fmla="*/ 37278 w 48594"/>
                  <a:gd name="connsiteY32" fmla="*/ 63239 h 63810"/>
                  <a:gd name="connsiteX33" fmla="*/ 28624 w 48594"/>
                  <a:gd name="connsiteY33" fmla="*/ 62859 h 63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48594" h="63810">
                    <a:moveTo>
                      <a:pt x="28624" y="62859"/>
                    </a:moveTo>
                    <a:cubicBezTo>
                      <a:pt x="28624" y="54586"/>
                      <a:pt x="29100" y="29575"/>
                      <a:pt x="29100" y="27578"/>
                    </a:cubicBezTo>
                    <a:lnTo>
                      <a:pt x="29100" y="27388"/>
                    </a:lnTo>
                    <a:cubicBezTo>
                      <a:pt x="29100" y="24535"/>
                      <a:pt x="27198" y="22062"/>
                      <a:pt x="23869" y="22062"/>
                    </a:cubicBezTo>
                    <a:cubicBezTo>
                      <a:pt x="20446" y="22062"/>
                      <a:pt x="18544" y="24535"/>
                      <a:pt x="18544" y="27483"/>
                    </a:cubicBezTo>
                    <a:cubicBezTo>
                      <a:pt x="18544" y="28529"/>
                      <a:pt x="18639" y="35566"/>
                      <a:pt x="18734" y="43079"/>
                    </a:cubicBezTo>
                    <a:cubicBezTo>
                      <a:pt x="18829" y="49926"/>
                      <a:pt x="18829" y="58770"/>
                      <a:pt x="18829" y="62859"/>
                    </a:cubicBezTo>
                    <a:cubicBezTo>
                      <a:pt x="16357" y="62954"/>
                      <a:pt x="13979" y="63049"/>
                      <a:pt x="11602" y="63239"/>
                    </a:cubicBezTo>
                    <a:cubicBezTo>
                      <a:pt x="10270" y="63335"/>
                      <a:pt x="5516" y="63620"/>
                      <a:pt x="3614" y="63810"/>
                    </a:cubicBezTo>
                    <a:lnTo>
                      <a:pt x="0" y="1046"/>
                    </a:lnTo>
                    <a:cubicBezTo>
                      <a:pt x="1997" y="951"/>
                      <a:pt x="6752" y="571"/>
                      <a:pt x="8749" y="475"/>
                    </a:cubicBezTo>
                    <a:lnTo>
                      <a:pt x="9129" y="9415"/>
                    </a:lnTo>
                    <a:lnTo>
                      <a:pt x="9129" y="9985"/>
                    </a:lnTo>
                    <a:lnTo>
                      <a:pt x="9700" y="9890"/>
                    </a:lnTo>
                    <a:cubicBezTo>
                      <a:pt x="10175" y="9890"/>
                      <a:pt x="11221" y="9890"/>
                      <a:pt x="12363" y="9795"/>
                    </a:cubicBezTo>
                    <a:cubicBezTo>
                      <a:pt x="14930" y="9700"/>
                      <a:pt x="18259" y="9605"/>
                      <a:pt x="19400" y="9605"/>
                    </a:cubicBezTo>
                    <a:lnTo>
                      <a:pt x="19970" y="9605"/>
                    </a:lnTo>
                    <a:lnTo>
                      <a:pt x="19970" y="9129"/>
                    </a:lnTo>
                    <a:lnTo>
                      <a:pt x="19875" y="95"/>
                    </a:lnTo>
                    <a:cubicBezTo>
                      <a:pt x="20446" y="95"/>
                      <a:pt x="21111" y="95"/>
                      <a:pt x="21777" y="0"/>
                    </a:cubicBezTo>
                    <a:lnTo>
                      <a:pt x="26722" y="0"/>
                    </a:lnTo>
                    <a:cubicBezTo>
                      <a:pt x="27388" y="95"/>
                      <a:pt x="28054" y="95"/>
                      <a:pt x="28624" y="95"/>
                    </a:cubicBezTo>
                    <a:lnTo>
                      <a:pt x="28529" y="9129"/>
                    </a:lnTo>
                    <a:lnTo>
                      <a:pt x="28529" y="9700"/>
                    </a:lnTo>
                    <a:lnTo>
                      <a:pt x="29100" y="9700"/>
                    </a:lnTo>
                    <a:cubicBezTo>
                      <a:pt x="30241" y="9700"/>
                      <a:pt x="33379" y="9795"/>
                      <a:pt x="36042" y="9890"/>
                    </a:cubicBezTo>
                    <a:cubicBezTo>
                      <a:pt x="37278" y="9985"/>
                      <a:pt x="38324" y="9985"/>
                      <a:pt x="38895" y="9985"/>
                    </a:cubicBezTo>
                    <a:lnTo>
                      <a:pt x="39465" y="10080"/>
                    </a:lnTo>
                    <a:lnTo>
                      <a:pt x="39465" y="9415"/>
                    </a:lnTo>
                    <a:lnTo>
                      <a:pt x="39750" y="475"/>
                    </a:lnTo>
                    <a:cubicBezTo>
                      <a:pt x="41843" y="571"/>
                      <a:pt x="46502" y="951"/>
                      <a:pt x="48595" y="1046"/>
                    </a:cubicBezTo>
                    <a:lnTo>
                      <a:pt x="45076" y="63810"/>
                    </a:lnTo>
                    <a:cubicBezTo>
                      <a:pt x="43079" y="63620"/>
                      <a:pt x="38514" y="63335"/>
                      <a:pt x="37278" y="63239"/>
                    </a:cubicBezTo>
                    <a:cubicBezTo>
                      <a:pt x="34425" y="63049"/>
                      <a:pt x="31572" y="62954"/>
                      <a:pt x="28624" y="6285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5" name="Frihåndsform: figur 524">
                <a:extLst>
                  <a:ext uri="{FF2B5EF4-FFF2-40B4-BE49-F238E27FC236}">
                    <a16:creationId xmlns:a16="http://schemas.microsoft.com/office/drawing/2014/main" id="{94102691-8154-414B-8404-3369FE6C7485}"/>
                  </a:ext>
                </a:extLst>
              </p:cNvPr>
              <p:cNvSpPr/>
              <p:nvPr/>
            </p:nvSpPr>
            <p:spPr>
              <a:xfrm>
                <a:off x="10181020" y="971319"/>
                <a:ext cx="47928" cy="5420"/>
              </a:xfrm>
              <a:custGeom>
                <a:avLst/>
                <a:gdLst>
                  <a:gd name="connsiteX0" fmla="*/ 41652 w 47928"/>
                  <a:gd name="connsiteY0" fmla="*/ 5421 h 5420"/>
                  <a:gd name="connsiteX1" fmla="*/ 6276 w 47928"/>
                  <a:gd name="connsiteY1" fmla="*/ 5421 h 5420"/>
                  <a:gd name="connsiteX2" fmla="*/ 0 w 47928"/>
                  <a:gd name="connsiteY2" fmla="*/ 2663 h 5420"/>
                  <a:gd name="connsiteX3" fmla="*/ 6276 w 47928"/>
                  <a:gd name="connsiteY3" fmla="*/ 0 h 5420"/>
                  <a:gd name="connsiteX4" fmla="*/ 23964 w 47928"/>
                  <a:gd name="connsiteY4" fmla="*/ 0 h 5420"/>
                  <a:gd name="connsiteX5" fmla="*/ 41652 w 47928"/>
                  <a:gd name="connsiteY5" fmla="*/ 0 h 5420"/>
                  <a:gd name="connsiteX6" fmla="*/ 47929 w 47928"/>
                  <a:gd name="connsiteY6" fmla="*/ 2663 h 5420"/>
                  <a:gd name="connsiteX7" fmla="*/ 41652 w 47928"/>
                  <a:gd name="connsiteY7" fmla="*/ 5421 h 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7928" h="5420">
                    <a:moveTo>
                      <a:pt x="41652" y="5421"/>
                    </a:moveTo>
                    <a:lnTo>
                      <a:pt x="6276" y="5421"/>
                    </a:lnTo>
                    <a:cubicBezTo>
                      <a:pt x="1807" y="5421"/>
                      <a:pt x="0" y="4565"/>
                      <a:pt x="0" y="2663"/>
                    </a:cubicBezTo>
                    <a:cubicBezTo>
                      <a:pt x="0" y="856"/>
                      <a:pt x="1807" y="0"/>
                      <a:pt x="6276" y="0"/>
                    </a:cubicBezTo>
                    <a:lnTo>
                      <a:pt x="23964" y="0"/>
                    </a:lnTo>
                    <a:lnTo>
                      <a:pt x="41652" y="0"/>
                    </a:lnTo>
                    <a:cubicBezTo>
                      <a:pt x="46027" y="0"/>
                      <a:pt x="47929" y="856"/>
                      <a:pt x="47929" y="2663"/>
                    </a:cubicBezTo>
                    <a:cubicBezTo>
                      <a:pt x="47834" y="4565"/>
                      <a:pt x="46027" y="5421"/>
                      <a:pt x="41652" y="5421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27" name="Frihåndsform: figur 426">
              <a:extLst>
                <a:ext uri="{FF2B5EF4-FFF2-40B4-BE49-F238E27FC236}">
                  <a16:creationId xmlns:a16="http://schemas.microsoft.com/office/drawing/2014/main" id="{0E979454-93F1-4727-B3EF-B387BFDFA06B}"/>
                </a:ext>
              </a:extLst>
            </p:cNvPr>
            <p:cNvSpPr/>
            <p:nvPr/>
          </p:nvSpPr>
          <p:spPr>
            <a:xfrm>
              <a:off x="10185489" y="870896"/>
              <a:ext cx="38704" cy="99281"/>
            </a:xfrm>
            <a:custGeom>
              <a:avLst/>
              <a:gdLst>
                <a:gd name="connsiteX0" fmla="*/ 2853 w 38704"/>
                <a:gd name="connsiteY0" fmla="*/ 18449 h 99281"/>
                <a:gd name="connsiteX1" fmla="*/ 19970 w 38704"/>
                <a:gd name="connsiteY1" fmla="*/ 0 h 99281"/>
                <a:gd name="connsiteX2" fmla="*/ 23109 w 38704"/>
                <a:gd name="connsiteY2" fmla="*/ 3138 h 99281"/>
                <a:gd name="connsiteX3" fmla="*/ 35471 w 38704"/>
                <a:gd name="connsiteY3" fmla="*/ 15976 h 99281"/>
                <a:gd name="connsiteX4" fmla="*/ 38704 w 38704"/>
                <a:gd name="connsiteY4" fmla="*/ 99281 h 99281"/>
                <a:gd name="connsiteX5" fmla="*/ 0 w 38704"/>
                <a:gd name="connsiteY5" fmla="*/ 99281 h 99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704" h="99281">
                  <a:moveTo>
                    <a:pt x="2853" y="18449"/>
                  </a:moveTo>
                  <a:lnTo>
                    <a:pt x="19970" y="0"/>
                  </a:lnTo>
                  <a:lnTo>
                    <a:pt x="23109" y="3138"/>
                  </a:lnTo>
                  <a:lnTo>
                    <a:pt x="35471" y="15976"/>
                  </a:lnTo>
                  <a:lnTo>
                    <a:pt x="38704" y="99281"/>
                  </a:lnTo>
                  <a:lnTo>
                    <a:pt x="0" y="99281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28" name="dasdasda">
              <a:extLst>
                <a:ext uri="{FF2B5EF4-FFF2-40B4-BE49-F238E27FC236}">
                  <a16:creationId xmlns:a16="http://schemas.microsoft.com/office/drawing/2014/main" id="{AD83F366-A0E5-4197-9A18-03A9FF5A0B80}"/>
                </a:ext>
              </a:extLst>
            </p:cNvPr>
            <p:cNvGrpSpPr/>
            <p:nvPr/>
          </p:nvGrpSpPr>
          <p:grpSpPr>
            <a:xfrm>
              <a:off x="10145644" y="656072"/>
              <a:ext cx="118395" cy="249724"/>
              <a:chOff x="10145644" y="656072"/>
              <a:chExt cx="118395" cy="249724"/>
            </a:xfrm>
            <a:solidFill>
              <a:srgbClr val="EBEBEB"/>
            </a:solidFill>
          </p:grpSpPr>
          <p:sp>
            <p:nvSpPr>
              <p:cNvPr id="520" name="Frihåndsform: figur 519">
                <a:extLst>
                  <a:ext uri="{FF2B5EF4-FFF2-40B4-BE49-F238E27FC236}">
                    <a16:creationId xmlns:a16="http://schemas.microsoft.com/office/drawing/2014/main" id="{71A7C4C8-66EC-4360-8171-0CD8786D17AF}"/>
                  </a:ext>
                </a:extLst>
              </p:cNvPr>
              <p:cNvSpPr/>
              <p:nvPr/>
            </p:nvSpPr>
            <p:spPr>
              <a:xfrm>
                <a:off x="10145644" y="656072"/>
                <a:ext cx="37277" cy="40511"/>
              </a:xfrm>
              <a:custGeom>
                <a:avLst/>
                <a:gdLst>
                  <a:gd name="connsiteX0" fmla="*/ 0 w 37277"/>
                  <a:gd name="connsiteY0" fmla="*/ 6086 h 40511"/>
                  <a:gd name="connsiteX1" fmla="*/ 35281 w 37277"/>
                  <a:gd name="connsiteY1" fmla="*/ 0 h 40511"/>
                  <a:gd name="connsiteX2" fmla="*/ 37278 w 37277"/>
                  <a:gd name="connsiteY2" fmla="*/ 34901 h 40511"/>
                  <a:gd name="connsiteX3" fmla="*/ 5135 w 37277"/>
                  <a:gd name="connsiteY3" fmla="*/ 40511 h 40511"/>
                  <a:gd name="connsiteX4" fmla="*/ 0 w 37277"/>
                  <a:gd name="connsiteY4" fmla="*/ 6086 h 40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277" h="40511">
                    <a:moveTo>
                      <a:pt x="0" y="6086"/>
                    </a:moveTo>
                    <a:cubicBezTo>
                      <a:pt x="10936" y="3423"/>
                      <a:pt x="22823" y="1236"/>
                      <a:pt x="35281" y="0"/>
                    </a:cubicBezTo>
                    <a:lnTo>
                      <a:pt x="37278" y="34901"/>
                    </a:lnTo>
                    <a:cubicBezTo>
                      <a:pt x="26247" y="35947"/>
                      <a:pt x="15501" y="37849"/>
                      <a:pt x="5135" y="40511"/>
                    </a:cubicBezTo>
                    <a:lnTo>
                      <a:pt x="0" y="608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1" name="Frihåndsform: figur 520">
                <a:extLst>
                  <a:ext uri="{FF2B5EF4-FFF2-40B4-BE49-F238E27FC236}">
                    <a16:creationId xmlns:a16="http://schemas.microsoft.com/office/drawing/2014/main" id="{63A319A6-F8DA-43C7-ACF5-7A42DABC21E5}"/>
                  </a:ext>
                </a:extLst>
              </p:cNvPr>
              <p:cNvSpPr/>
              <p:nvPr/>
            </p:nvSpPr>
            <p:spPr>
              <a:xfrm>
                <a:off x="10206125" y="867092"/>
                <a:ext cx="37373" cy="38704"/>
              </a:xfrm>
              <a:custGeom>
                <a:avLst/>
                <a:gdLst>
                  <a:gd name="connsiteX0" fmla="*/ 0 w 37373"/>
                  <a:gd name="connsiteY0" fmla="*/ 3138 h 38704"/>
                  <a:gd name="connsiteX1" fmla="*/ 2948 w 37373"/>
                  <a:gd name="connsiteY1" fmla="*/ 0 h 38704"/>
                  <a:gd name="connsiteX2" fmla="*/ 6371 w 37373"/>
                  <a:gd name="connsiteY2" fmla="*/ 3423 h 38704"/>
                  <a:gd name="connsiteX3" fmla="*/ 37373 w 37373"/>
                  <a:gd name="connsiteY3" fmla="*/ 35661 h 38704"/>
                  <a:gd name="connsiteX4" fmla="*/ 35756 w 37373"/>
                  <a:gd name="connsiteY4" fmla="*/ 37088 h 38704"/>
                  <a:gd name="connsiteX5" fmla="*/ 34235 w 37373"/>
                  <a:gd name="connsiteY5" fmla="*/ 38704 h 38704"/>
                  <a:gd name="connsiteX6" fmla="*/ 3043 w 37373"/>
                  <a:gd name="connsiteY6" fmla="*/ 6371 h 38704"/>
                  <a:gd name="connsiteX7" fmla="*/ 0 w 37373"/>
                  <a:gd name="connsiteY7" fmla="*/ 3138 h 38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7373" h="38704">
                    <a:moveTo>
                      <a:pt x="0" y="3138"/>
                    </a:moveTo>
                    <a:lnTo>
                      <a:pt x="2948" y="0"/>
                    </a:lnTo>
                    <a:lnTo>
                      <a:pt x="6371" y="3423"/>
                    </a:lnTo>
                    <a:lnTo>
                      <a:pt x="37373" y="35661"/>
                    </a:lnTo>
                    <a:cubicBezTo>
                      <a:pt x="36802" y="36042"/>
                      <a:pt x="36327" y="36517"/>
                      <a:pt x="35756" y="37088"/>
                    </a:cubicBezTo>
                    <a:cubicBezTo>
                      <a:pt x="35186" y="37658"/>
                      <a:pt x="34710" y="38134"/>
                      <a:pt x="34235" y="38704"/>
                    </a:cubicBezTo>
                    <a:lnTo>
                      <a:pt x="3043" y="6371"/>
                    </a:lnTo>
                    <a:lnTo>
                      <a:pt x="0" y="313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22" name="Frihåndsform: figur 521">
                <a:extLst>
                  <a:ext uri="{FF2B5EF4-FFF2-40B4-BE49-F238E27FC236}">
                    <a16:creationId xmlns:a16="http://schemas.microsoft.com/office/drawing/2014/main" id="{0EE27544-0638-4EAB-9FD8-C512603A2C9E}"/>
                  </a:ext>
                </a:extLst>
              </p:cNvPr>
              <p:cNvSpPr/>
              <p:nvPr/>
            </p:nvSpPr>
            <p:spPr>
              <a:xfrm>
                <a:off x="10227142" y="656168"/>
                <a:ext cx="36897" cy="40321"/>
              </a:xfrm>
              <a:custGeom>
                <a:avLst/>
                <a:gdLst>
                  <a:gd name="connsiteX0" fmla="*/ 1997 w 36897"/>
                  <a:gd name="connsiteY0" fmla="*/ 0 h 40321"/>
                  <a:gd name="connsiteX1" fmla="*/ 36898 w 36897"/>
                  <a:gd name="connsiteY1" fmla="*/ 5896 h 40321"/>
                  <a:gd name="connsiteX2" fmla="*/ 31762 w 36897"/>
                  <a:gd name="connsiteY2" fmla="*/ 40321 h 40321"/>
                  <a:gd name="connsiteX3" fmla="*/ 0 w 36897"/>
                  <a:gd name="connsiteY3" fmla="*/ 34805 h 40321"/>
                  <a:gd name="connsiteX4" fmla="*/ 1997 w 36897"/>
                  <a:gd name="connsiteY4" fmla="*/ 0 h 40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897" h="40321">
                    <a:moveTo>
                      <a:pt x="1997" y="0"/>
                    </a:moveTo>
                    <a:cubicBezTo>
                      <a:pt x="14265" y="1141"/>
                      <a:pt x="26057" y="3423"/>
                      <a:pt x="36898" y="5896"/>
                    </a:cubicBezTo>
                    <a:lnTo>
                      <a:pt x="31762" y="40321"/>
                    </a:lnTo>
                    <a:cubicBezTo>
                      <a:pt x="21397" y="37753"/>
                      <a:pt x="10841" y="35852"/>
                      <a:pt x="0" y="34805"/>
                    </a:cubicBezTo>
                    <a:lnTo>
                      <a:pt x="199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29" name="Frihåndsform: figur 428">
              <a:extLst>
                <a:ext uri="{FF2B5EF4-FFF2-40B4-BE49-F238E27FC236}">
                  <a16:creationId xmlns:a16="http://schemas.microsoft.com/office/drawing/2014/main" id="{37EB0470-8D94-408A-A990-CDF3B94868A4}"/>
                </a:ext>
              </a:extLst>
            </p:cNvPr>
            <p:cNvSpPr/>
            <p:nvPr/>
          </p:nvSpPr>
          <p:spPr>
            <a:xfrm>
              <a:off x="10133566" y="814979"/>
              <a:ext cx="35851" cy="36041"/>
            </a:xfrm>
            <a:custGeom>
              <a:avLst/>
              <a:gdLst>
                <a:gd name="connsiteX0" fmla="*/ 35852 w 35851"/>
                <a:gd name="connsiteY0" fmla="*/ 19114 h 36041"/>
                <a:gd name="connsiteX1" fmla="*/ 18354 w 35851"/>
                <a:gd name="connsiteY1" fmla="*/ 36042 h 36041"/>
                <a:gd name="connsiteX2" fmla="*/ 10746 w 35851"/>
                <a:gd name="connsiteY2" fmla="*/ 28054 h 36041"/>
                <a:gd name="connsiteX3" fmla="*/ 15976 w 35851"/>
                <a:gd name="connsiteY3" fmla="*/ 23013 h 36041"/>
                <a:gd name="connsiteX4" fmla="*/ 20541 w 35851"/>
                <a:gd name="connsiteY4" fmla="*/ 27768 h 36041"/>
                <a:gd name="connsiteX5" fmla="*/ 23774 w 35851"/>
                <a:gd name="connsiteY5" fmla="*/ 24630 h 36041"/>
                <a:gd name="connsiteX6" fmla="*/ 19210 w 35851"/>
                <a:gd name="connsiteY6" fmla="*/ 19875 h 36041"/>
                <a:gd name="connsiteX7" fmla="*/ 24915 w 35851"/>
                <a:gd name="connsiteY7" fmla="*/ 14360 h 36041"/>
                <a:gd name="connsiteX8" fmla="*/ 21872 w 35851"/>
                <a:gd name="connsiteY8" fmla="*/ 11126 h 36041"/>
                <a:gd name="connsiteX9" fmla="*/ 16071 w 35851"/>
                <a:gd name="connsiteY9" fmla="*/ 16737 h 36041"/>
                <a:gd name="connsiteX10" fmla="*/ 11507 w 35851"/>
                <a:gd name="connsiteY10" fmla="*/ 11982 h 36041"/>
                <a:gd name="connsiteX11" fmla="*/ 8273 w 35851"/>
                <a:gd name="connsiteY11" fmla="*/ 15120 h 36041"/>
                <a:gd name="connsiteX12" fmla="*/ 12838 w 35851"/>
                <a:gd name="connsiteY12" fmla="*/ 19875 h 36041"/>
                <a:gd name="connsiteX13" fmla="*/ 7608 w 35851"/>
                <a:gd name="connsiteY13" fmla="*/ 24915 h 36041"/>
                <a:gd name="connsiteX14" fmla="*/ 0 w 35851"/>
                <a:gd name="connsiteY14" fmla="*/ 16927 h 36041"/>
                <a:gd name="connsiteX15" fmla="*/ 17403 w 35851"/>
                <a:gd name="connsiteY15" fmla="*/ 0 h 36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5851" h="36041">
                  <a:moveTo>
                    <a:pt x="35852" y="19114"/>
                  </a:moveTo>
                  <a:lnTo>
                    <a:pt x="18354" y="36042"/>
                  </a:lnTo>
                  <a:lnTo>
                    <a:pt x="10746" y="28054"/>
                  </a:lnTo>
                  <a:lnTo>
                    <a:pt x="15976" y="23013"/>
                  </a:lnTo>
                  <a:lnTo>
                    <a:pt x="20541" y="27768"/>
                  </a:lnTo>
                  <a:lnTo>
                    <a:pt x="23774" y="24630"/>
                  </a:lnTo>
                  <a:lnTo>
                    <a:pt x="19210" y="19875"/>
                  </a:lnTo>
                  <a:lnTo>
                    <a:pt x="24915" y="14360"/>
                  </a:lnTo>
                  <a:lnTo>
                    <a:pt x="21872" y="11126"/>
                  </a:lnTo>
                  <a:lnTo>
                    <a:pt x="16071" y="16737"/>
                  </a:lnTo>
                  <a:lnTo>
                    <a:pt x="11507" y="11982"/>
                  </a:lnTo>
                  <a:lnTo>
                    <a:pt x="8273" y="15120"/>
                  </a:lnTo>
                  <a:lnTo>
                    <a:pt x="12838" y="19875"/>
                  </a:lnTo>
                  <a:lnTo>
                    <a:pt x="7608" y="24915"/>
                  </a:lnTo>
                  <a:lnTo>
                    <a:pt x="0" y="16927"/>
                  </a:lnTo>
                  <a:lnTo>
                    <a:pt x="17403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0" name="Frihåndsform: figur 429">
              <a:extLst>
                <a:ext uri="{FF2B5EF4-FFF2-40B4-BE49-F238E27FC236}">
                  <a16:creationId xmlns:a16="http://schemas.microsoft.com/office/drawing/2014/main" id="{2DAB03C9-7E6B-43E8-BADA-506C42B95EEF}"/>
                </a:ext>
              </a:extLst>
            </p:cNvPr>
            <p:cNvSpPr/>
            <p:nvPr/>
          </p:nvSpPr>
          <p:spPr>
            <a:xfrm>
              <a:off x="10187867" y="809844"/>
              <a:ext cx="34044" cy="5420"/>
            </a:xfrm>
            <a:custGeom>
              <a:avLst/>
              <a:gdLst>
                <a:gd name="connsiteX0" fmla="*/ 28244 w 34044"/>
                <a:gd name="connsiteY0" fmla="*/ 0 h 5420"/>
                <a:gd name="connsiteX1" fmla="*/ 34045 w 34044"/>
                <a:gd name="connsiteY1" fmla="*/ 2853 h 5420"/>
                <a:gd name="connsiteX2" fmla="*/ 31097 w 34044"/>
                <a:gd name="connsiteY2" fmla="*/ 5421 h 5420"/>
                <a:gd name="connsiteX3" fmla="*/ 3043 w 34044"/>
                <a:gd name="connsiteY3" fmla="*/ 5421 h 5420"/>
                <a:gd name="connsiteX4" fmla="*/ 0 w 34044"/>
                <a:gd name="connsiteY4" fmla="*/ 2853 h 5420"/>
                <a:gd name="connsiteX5" fmla="*/ 5801 w 34044"/>
                <a:gd name="connsiteY5" fmla="*/ 0 h 5420"/>
                <a:gd name="connsiteX6" fmla="*/ 28244 w 34044"/>
                <a:gd name="connsiteY6" fmla="*/ 0 h 5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044" h="5420">
                  <a:moveTo>
                    <a:pt x="28244" y="0"/>
                  </a:moveTo>
                  <a:cubicBezTo>
                    <a:pt x="32713" y="0"/>
                    <a:pt x="34045" y="1046"/>
                    <a:pt x="34045" y="2853"/>
                  </a:cubicBezTo>
                  <a:cubicBezTo>
                    <a:pt x="34045" y="4184"/>
                    <a:pt x="33284" y="5040"/>
                    <a:pt x="31097" y="5421"/>
                  </a:cubicBezTo>
                  <a:lnTo>
                    <a:pt x="3043" y="5421"/>
                  </a:lnTo>
                  <a:cubicBezTo>
                    <a:pt x="856" y="5040"/>
                    <a:pt x="0" y="4184"/>
                    <a:pt x="0" y="2853"/>
                  </a:cubicBezTo>
                  <a:cubicBezTo>
                    <a:pt x="0" y="1046"/>
                    <a:pt x="1426" y="0"/>
                    <a:pt x="5801" y="0"/>
                  </a:cubicBezTo>
                  <a:lnTo>
                    <a:pt x="28244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1" name="Frihåndsform: figur 430">
              <a:extLst>
                <a:ext uri="{FF2B5EF4-FFF2-40B4-BE49-F238E27FC236}">
                  <a16:creationId xmlns:a16="http://schemas.microsoft.com/office/drawing/2014/main" id="{1C6E579D-5D1C-4965-84AC-6B34058D61BF}"/>
                </a:ext>
              </a:extLst>
            </p:cNvPr>
            <p:cNvSpPr/>
            <p:nvPr/>
          </p:nvSpPr>
          <p:spPr>
            <a:xfrm>
              <a:off x="10189769" y="816121"/>
              <a:ext cx="29575" cy="44790"/>
            </a:xfrm>
            <a:custGeom>
              <a:avLst/>
              <a:gdLst>
                <a:gd name="connsiteX0" fmla="*/ 29575 w 29575"/>
                <a:gd name="connsiteY0" fmla="*/ 29480 h 44790"/>
                <a:gd name="connsiteX1" fmla="*/ 14360 w 29575"/>
                <a:gd name="connsiteY1" fmla="*/ 44791 h 44790"/>
                <a:gd name="connsiteX2" fmla="*/ 12267 w 29575"/>
                <a:gd name="connsiteY2" fmla="*/ 42603 h 44790"/>
                <a:gd name="connsiteX3" fmla="*/ 0 w 29575"/>
                <a:gd name="connsiteY3" fmla="*/ 29860 h 44790"/>
                <a:gd name="connsiteX4" fmla="*/ 1046 w 29575"/>
                <a:gd name="connsiteY4" fmla="*/ 0 h 44790"/>
                <a:gd name="connsiteX5" fmla="*/ 28434 w 29575"/>
                <a:gd name="connsiteY5" fmla="*/ 95 h 44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575" h="44790">
                  <a:moveTo>
                    <a:pt x="29575" y="29480"/>
                  </a:moveTo>
                  <a:lnTo>
                    <a:pt x="14360" y="44791"/>
                  </a:lnTo>
                  <a:lnTo>
                    <a:pt x="12267" y="42603"/>
                  </a:lnTo>
                  <a:lnTo>
                    <a:pt x="0" y="29860"/>
                  </a:lnTo>
                  <a:lnTo>
                    <a:pt x="1046" y="0"/>
                  </a:lnTo>
                  <a:lnTo>
                    <a:pt x="28434" y="95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32" name="dasdasda">
              <a:extLst>
                <a:ext uri="{FF2B5EF4-FFF2-40B4-BE49-F238E27FC236}">
                  <a16:creationId xmlns:a16="http://schemas.microsoft.com/office/drawing/2014/main" id="{EB9B376B-CE14-43A2-9E5A-104B7B9322DE}"/>
                </a:ext>
              </a:extLst>
            </p:cNvPr>
            <p:cNvGrpSpPr/>
            <p:nvPr/>
          </p:nvGrpSpPr>
          <p:grpSpPr>
            <a:xfrm>
              <a:off x="10121109" y="701339"/>
              <a:ext cx="167560" cy="331317"/>
              <a:chOff x="10121109" y="701339"/>
              <a:chExt cx="167560" cy="331317"/>
            </a:xfrm>
            <a:solidFill>
              <a:srgbClr val="EBEBEB"/>
            </a:solidFill>
          </p:grpSpPr>
          <p:sp>
            <p:nvSpPr>
              <p:cNvPr id="498" name="Frihåndsform: figur 497">
                <a:extLst>
                  <a:ext uri="{FF2B5EF4-FFF2-40B4-BE49-F238E27FC236}">
                    <a16:creationId xmlns:a16="http://schemas.microsoft.com/office/drawing/2014/main" id="{8B606D6A-BD5E-4CE9-B71D-BAF5C8D20488}"/>
                  </a:ext>
                </a:extLst>
              </p:cNvPr>
              <p:cNvSpPr/>
              <p:nvPr/>
            </p:nvSpPr>
            <p:spPr>
              <a:xfrm>
                <a:off x="10193002" y="701339"/>
                <a:ext cx="23679" cy="8939"/>
              </a:xfrm>
              <a:custGeom>
                <a:avLst/>
                <a:gdLst>
                  <a:gd name="connsiteX0" fmla="*/ 23489 w 23679"/>
                  <a:gd name="connsiteY0" fmla="*/ 8939 h 8939"/>
                  <a:gd name="connsiteX1" fmla="*/ 19685 w 23679"/>
                  <a:gd name="connsiteY1" fmla="*/ 8654 h 8939"/>
                  <a:gd name="connsiteX2" fmla="*/ 11602 w 23679"/>
                  <a:gd name="connsiteY2" fmla="*/ 8464 h 8939"/>
                  <a:gd name="connsiteX3" fmla="*/ 3519 w 23679"/>
                  <a:gd name="connsiteY3" fmla="*/ 8654 h 8939"/>
                  <a:gd name="connsiteX4" fmla="*/ 285 w 23679"/>
                  <a:gd name="connsiteY4" fmla="*/ 8844 h 8939"/>
                  <a:gd name="connsiteX5" fmla="*/ 0 w 23679"/>
                  <a:gd name="connsiteY5" fmla="*/ 380 h 8939"/>
                  <a:gd name="connsiteX6" fmla="*/ 95 w 23679"/>
                  <a:gd name="connsiteY6" fmla="*/ 380 h 8939"/>
                  <a:gd name="connsiteX7" fmla="*/ 3994 w 23679"/>
                  <a:gd name="connsiteY7" fmla="*/ 190 h 8939"/>
                  <a:gd name="connsiteX8" fmla="*/ 12267 w 23679"/>
                  <a:gd name="connsiteY8" fmla="*/ 0 h 8939"/>
                  <a:gd name="connsiteX9" fmla="*/ 20446 w 23679"/>
                  <a:gd name="connsiteY9" fmla="*/ 190 h 8939"/>
                  <a:gd name="connsiteX10" fmla="*/ 23679 w 23679"/>
                  <a:gd name="connsiteY10" fmla="*/ 380 h 8939"/>
                  <a:gd name="connsiteX11" fmla="*/ 23489 w 23679"/>
                  <a:gd name="connsiteY11" fmla="*/ 8939 h 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3679" h="8939">
                    <a:moveTo>
                      <a:pt x="23489" y="8939"/>
                    </a:moveTo>
                    <a:cubicBezTo>
                      <a:pt x="21682" y="8749"/>
                      <a:pt x="20161" y="8654"/>
                      <a:pt x="19685" y="8654"/>
                    </a:cubicBezTo>
                    <a:cubicBezTo>
                      <a:pt x="18354" y="8559"/>
                      <a:pt x="12933" y="8464"/>
                      <a:pt x="11602" y="8464"/>
                    </a:cubicBezTo>
                    <a:cubicBezTo>
                      <a:pt x="10270" y="8464"/>
                      <a:pt x="4945" y="8559"/>
                      <a:pt x="3519" y="8654"/>
                    </a:cubicBezTo>
                    <a:cubicBezTo>
                      <a:pt x="3043" y="8654"/>
                      <a:pt x="1807" y="8749"/>
                      <a:pt x="285" y="8844"/>
                    </a:cubicBezTo>
                    <a:lnTo>
                      <a:pt x="0" y="380"/>
                    </a:lnTo>
                    <a:lnTo>
                      <a:pt x="95" y="380"/>
                    </a:lnTo>
                    <a:cubicBezTo>
                      <a:pt x="1426" y="285"/>
                      <a:pt x="2663" y="190"/>
                      <a:pt x="3994" y="190"/>
                    </a:cubicBezTo>
                    <a:cubicBezTo>
                      <a:pt x="5421" y="95"/>
                      <a:pt x="10841" y="0"/>
                      <a:pt x="12267" y="0"/>
                    </a:cubicBezTo>
                    <a:cubicBezTo>
                      <a:pt x="13599" y="0"/>
                      <a:pt x="19114" y="95"/>
                      <a:pt x="20446" y="190"/>
                    </a:cubicBezTo>
                    <a:cubicBezTo>
                      <a:pt x="21492" y="285"/>
                      <a:pt x="22633" y="285"/>
                      <a:pt x="23679" y="380"/>
                    </a:cubicBezTo>
                    <a:lnTo>
                      <a:pt x="23489" y="893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9" name="Frihåndsform: figur 498">
                <a:extLst>
                  <a:ext uri="{FF2B5EF4-FFF2-40B4-BE49-F238E27FC236}">
                    <a16:creationId xmlns:a16="http://schemas.microsoft.com/office/drawing/2014/main" id="{3A53A952-46B5-4A8C-89BD-1398ADD3940C}"/>
                  </a:ext>
                </a:extLst>
              </p:cNvPr>
              <p:cNvSpPr/>
              <p:nvPr/>
            </p:nvSpPr>
            <p:spPr>
              <a:xfrm>
                <a:off x="10265466" y="710658"/>
                <a:ext cx="23203" cy="16546"/>
              </a:xfrm>
              <a:custGeom>
                <a:avLst/>
                <a:gdLst>
                  <a:gd name="connsiteX0" fmla="*/ 21016 w 23203"/>
                  <a:gd name="connsiteY0" fmla="*/ 16547 h 16546"/>
                  <a:gd name="connsiteX1" fmla="*/ 17973 w 23203"/>
                  <a:gd name="connsiteY1" fmla="*/ 15215 h 16546"/>
                  <a:gd name="connsiteX2" fmla="*/ 10461 w 23203"/>
                  <a:gd name="connsiteY2" fmla="*/ 12267 h 16546"/>
                  <a:gd name="connsiteX3" fmla="*/ 2853 w 23203"/>
                  <a:gd name="connsiteY3" fmla="*/ 9510 h 16546"/>
                  <a:gd name="connsiteX4" fmla="*/ 0 w 23203"/>
                  <a:gd name="connsiteY4" fmla="*/ 8654 h 16546"/>
                  <a:gd name="connsiteX5" fmla="*/ 1426 w 23203"/>
                  <a:gd name="connsiteY5" fmla="*/ 0 h 16546"/>
                  <a:gd name="connsiteX6" fmla="*/ 4850 w 23203"/>
                  <a:gd name="connsiteY6" fmla="*/ 1046 h 16546"/>
                  <a:gd name="connsiteX7" fmla="*/ 12648 w 23203"/>
                  <a:gd name="connsiteY7" fmla="*/ 3709 h 16546"/>
                  <a:gd name="connsiteX8" fmla="*/ 20351 w 23203"/>
                  <a:gd name="connsiteY8" fmla="*/ 6752 h 16546"/>
                  <a:gd name="connsiteX9" fmla="*/ 23204 w 23203"/>
                  <a:gd name="connsiteY9" fmla="*/ 7988 h 16546"/>
                  <a:gd name="connsiteX10" fmla="*/ 21016 w 23203"/>
                  <a:gd name="connsiteY10" fmla="*/ 16547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203" h="16546">
                    <a:moveTo>
                      <a:pt x="21016" y="16547"/>
                    </a:moveTo>
                    <a:cubicBezTo>
                      <a:pt x="19685" y="15976"/>
                      <a:pt x="18544" y="15501"/>
                      <a:pt x="17973" y="15215"/>
                    </a:cubicBezTo>
                    <a:cubicBezTo>
                      <a:pt x="16737" y="14740"/>
                      <a:pt x="11792" y="12648"/>
                      <a:pt x="10461" y="12267"/>
                    </a:cubicBezTo>
                    <a:cubicBezTo>
                      <a:pt x="9129" y="11792"/>
                      <a:pt x="4089" y="9985"/>
                      <a:pt x="2853" y="9510"/>
                    </a:cubicBezTo>
                    <a:cubicBezTo>
                      <a:pt x="2473" y="9319"/>
                      <a:pt x="1331" y="9034"/>
                      <a:pt x="0" y="8654"/>
                    </a:cubicBezTo>
                    <a:lnTo>
                      <a:pt x="1426" y="0"/>
                    </a:lnTo>
                    <a:cubicBezTo>
                      <a:pt x="2948" y="475"/>
                      <a:pt x="4279" y="856"/>
                      <a:pt x="4850" y="1046"/>
                    </a:cubicBezTo>
                    <a:cubicBezTo>
                      <a:pt x="6181" y="1426"/>
                      <a:pt x="11412" y="3233"/>
                      <a:pt x="12648" y="3709"/>
                    </a:cubicBezTo>
                    <a:cubicBezTo>
                      <a:pt x="13979" y="4184"/>
                      <a:pt x="19114" y="6181"/>
                      <a:pt x="20351" y="6752"/>
                    </a:cubicBezTo>
                    <a:cubicBezTo>
                      <a:pt x="20826" y="6942"/>
                      <a:pt x="21967" y="7418"/>
                      <a:pt x="23204" y="7988"/>
                    </a:cubicBezTo>
                    <a:lnTo>
                      <a:pt x="21016" y="16547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0" name="Frihåndsform: figur 499">
                <a:extLst>
                  <a:ext uri="{FF2B5EF4-FFF2-40B4-BE49-F238E27FC236}">
                    <a16:creationId xmlns:a16="http://schemas.microsoft.com/office/drawing/2014/main" id="{C656E947-6A6B-4871-B88F-F62212A3E664}"/>
                  </a:ext>
                </a:extLst>
              </p:cNvPr>
              <p:cNvSpPr/>
              <p:nvPr/>
            </p:nvSpPr>
            <p:spPr>
              <a:xfrm>
                <a:off x="10121109" y="710848"/>
                <a:ext cx="23108" cy="16166"/>
              </a:xfrm>
              <a:custGeom>
                <a:avLst/>
                <a:gdLst>
                  <a:gd name="connsiteX0" fmla="*/ 23109 w 23108"/>
                  <a:gd name="connsiteY0" fmla="*/ 8273 h 16166"/>
                  <a:gd name="connsiteX1" fmla="*/ 19590 w 23108"/>
                  <a:gd name="connsiteY1" fmla="*/ 9415 h 16166"/>
                  <a:gd name="connsiteX2" fmla="*/ 11982 w 23108"/>
                  <a:gd name="connsiteY2" fmla="*/ 12172 h 16166"/>
                  <a:gd name="connsiteX3" fmla="*/ 4470 w 23108"/>
                  <a:gd name="connsiteY3" fmla="*/ 15120 h 16166"/>
                  <a:gd name="connsiteX4" fmla="*/ 2092 w 23108"/>
                  <a:gd name="connsiteY4" fmla="*/ 16166 h 16166"/>
                  <a:gd name="connsiteX5" fmla="*/ 0 w 23108"/>
                  <a:gd name="connsiteY5" fmla="*/ 8083 h 16166"/>
                  <a:gd name="connsiteX6" fmla="*/ 3519 w 23108"/>
                  <a:gd name="connsiteY6" fmla="*/ 6562 h 16166"/>
                  <a:gd name="connsiteX7" fmla="*/ 11126 w 23108"/>
                  <a:gd name="connsiteY7" fmla="*/ 3519 h 16166"/>
                  <a:gd name="connsiteX8" fmla="*/ 18924 w 23108"/>
                  <a:gd name="connsiteY8" fmla="*/ 856 h 16166"/>
                  <a:gd name="connsiteX9" fmla="*/ 21777 w 23108"/>
                  <a:gd name="connsiteY9" fmla="*/ 0 h 16166"/>
                  <a:gd name="connsiteX10" fmla="*/ 23109 w 23108"/>
                  <a:gd name="connsiteY10" fmla="*/ 8273 h 1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108" h="16166">
                    <a:moveTo>
                      <a:pt x="23109" y="8273"/>
                    </a:moveTo>
                    <a:cubicBezTo>
                      <a:pt x="21397" y="8749"/>
                      <a:pt x="20065" y="9224"/>
                      <a:pt x="19590" y="9415"/>
                    </a:cubicBezTo>
                    <a:cubicBezTo>
                      <a:pt x="18354" y="9795"/>
                      <a:pt x="13218" y="11697"/>
                      <a:pt x="11982" y="12172"/>
                    </a:cubicBezTo>
                    <a:cubicBezTo>
                      <a:pt x="10841" y="12648"/>
                      <a:pt x="5706" y="14645"/>
                      <a:pt x="4470" y="15120"/>
                    </a:cubicBezTo>
                    <a:cubicBezTo>
                      <a:pt x="3994" y="15311"/>
                      <a:pt x="3138" y="15691"/>
                      <a:pt x="2092" y="16166"/>
                    </a:cubicBezTo>
                    <a:lnTo>
                      <a:pt x="0" y="8083"/>
                    </a:lnTo>
                    <a:cubicBezTo>
                      <a:pt x="1522" y="7418"/>
                      <a:pt x="2853" y="6847"/>
                      <a:pt x="3519" y="6562"/>
                    </a:cubicBezTo>
                    <a:cubicBezTo>
                      <a:pt x="4755" y="5991"/>
                      <a:pt x="9890" y="3994"/>
                      <a:pt x="11126" y="3519"/>
                    </a:cubicBezTo>
                    <a:cubicBezTo>
                      <a:pt x="12458" y="3043"/>
                      <a:pt x="17593" y="1236"/>
                      <a:pt x="18924" y="856"/>
                    </a:cubicBezTo>
                    <a:cubicBezTo>
                      <a:pt x="19400" y="666"/>
                      <a:pt x="20541" y="285"/>
                      <a:pt x="21777" y="0"/>
                    </a:cubicBezTo>
                    <a:lnTo>
                      <a:pt x="23109" y="827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1" name="Frihåndsform: figur 500">
                <a:extLst>
                  <a:ext uri="{FF2B5EF4-FFF2-40B4-BE49-F238E27FC236}">
                    <a16:creationId xmlns:a16="http://schemas.microsoft.com/office/drawing/2014/main" id="{9DB61499-CAB1-452C-A027-9E8DA6F45D9F}"/>
                  </a:ext>
                </a:extLst>
              </p:cNvPr>
              <p:cNvSpPr/>
              <p:nvPr/>
            </p:nvSpPr>
            <p:spPr>
              <a:xfrm>
                <a:off x="10252342" y="898280"/>
                <a:ext cx="21967" cy="12271"/>
              </a:xfrm>
              <a:custGeom>
                <a:avLst/>
                <a:gdLst>
                  <a:gd name="connsiteX0" fmla="*/ 21967 w 21967"/>
                  <a:gd name="connsiteY0" fmla="*/ 4093 h 12271"/>
                  <a:gd name="connsiteX1" fmla="*/ 20351 w 21967"/>
                  <a:gd name="connsiteY1" fmla="*/ 5424 h 12271"/>
                  <a:gd name="connsiteX2" fmla="*/ 19685 w 21967"/>
                  <a:gd name="connsiteY2" fmla="*/ 6090 h 12271"/>
                  <a:gd name="connsiteX3" fmla="*/ 11412 w 21967"/>
                  <a:gd name="connsiteY3" fmla="*/ 2952 h 12271"/>
                  <a:gd name="connsiteX4" fmla="*/ 8178 w 21967"/>
                  <a:gd name="connsiteY4" fmla="*/ 3427 h 12271"/>
                  <a:gd name="connsiteX5" fmla="*/ 4374 w 21967"/>
                  <a:gd name="connsiteY5" fmla="*/ 5615 h 12271"/>
                  <a:gd name="connsiteX6" fmla="*/ 3709 w 21967"/>
                  <a:gd name="connsiteY6" fmla="*/ 9609 h 12271"/>
                  <a:gd name="connsiteX7" fmla="*/ 5801 w 21967"/>
                  <a:gd name="connsiteY7" fmla="*/ 7231 h 12271"/>
                  <a:gd name="connsiteX8" fmla="*/ 7513 w 21967"/>
                  <a:gd name="connsiteY8" fmla="*/ 9133 h 12271"/>
                  <a:gd name="connsiteX9" fmla="*/ 7513 w 21967"/>
                  <a:gd name="connsiteY9" fmla="*/ 9609 h 12271"/>
                  <a:gd name="connsiteX10" fmla="*/ 5325 w 21967"/>
                  <a:gd name="connsiteY10" fmla="*/ 12081 h 12271"/>
                  <a:gd name="connsiteX11" fmla="*/ 3994 w 21967"/>
                  <a:gd name="connsiteY11" fmla="*/ 12271 h 12271"/>
                  <a:gd name="connsiteX12" fmla="*/ 761 w 21967"/>
                  <a:gd name="connsiteY12" fmla="*/ 10560 h 12271"/>
                  <a:gd name="connsiteX13" fmla="*/ 0 w 21967"/>
                  <a:gd name="connsiteY13" fmla="*/ 7707 h 12271"/>
                  <a:gd name="connsiteX14" fmla="*/ 6657 w 21967"/>
                  <a:gd name="connsiteY14" fmla="*/ 670 h 12271"/>
                  <a:gd name="connsiteX15" fmla="*/ 10936 w 21967"/>
                  <a:gd name="connsiteY15" fmla="*/ 4 h 12271"/>
                  <a:gd name="connsiteX16" fmla="*/ 21967 w 21967"/>
                  <a:gd name="connsiteY16" fmla="*/ 4093 h 12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967" h="12271">
                    <a:moveTo>
                      <a:pt x="21967" y="4093"/>
                    </a:moveTo>
                    <a:cubicBezTo>
                      <a:pt x="21397" y="4474"/>
                      <a:pt x="20826" y="4854"/>
                      <a:pt x="20351" y="5424"/>
                    </a:cubicBezTo>
                    <a:cubicBezTo>
                      <a:pt x="20065" y="5710"/>
                      <a:pt x="19875" y="5900"/>
                      <a:pt x="19685" y="6090"/>
                    </a:cubicBezTo>
                    <a:cubicBezTo>
                      <a:pt x="17022" y="4093"/>
                      <a:pt x="13884" y="2952"/>
                      <a:pt x="11412" y="2952"/>
                    </a:cubicBezTo>
                    <a:cubicBezTo>
                      <a:pt x="10270" y="2952"/>
                      <a:pt x="9224" y="3047"/>
                      <a:pt x="8178" y="3427"/>
                    </a:cubicBezTo>
                    <a:cubicBezTo>
                      <a:pt x="6657" y="3903"/>
                      <a:pt x="5325" y="4664"/>
                      <a:pt x="4374" y="5615"/>
                    </a:cubicBezTo>
                    <a:cubicBezTo>
                      <a:pt x="3328" y="6661"/>
                      <a:pt x="2853" y="8563"/>
                      <a:pt x="3709" y="9609"/>
                    </a:cubicBezTo>
                    <a:cubicBezTo>
                      <a:pt x="3709" y="8182"/>
                      <a:pt x="4565" y="7231"/>
                      <a:pt x="5801" y="7231"/>
                    </a:cubicBezTo>
                    <a:cubicBezTo>
                      <a:pt x="6467" y="7231"/>
                      <a:pt x="7418" y="7802"/>
                      <a:pt x="7513" y="9133"/>
                    </a:cubicBezTo>
                    <a:cubicBezTo>
                      <a:pt x="7513" y="9323"/>
                      <a:pt x="7513" y="9514"/>
                      <a:pt x="7513" y="9609"/>
                    </a:cubicBezTo>
                    <a:cubicBezTo>
                      <a:pt x="7513" y="10845"/>
                      <a:pt x="6657" y="11701"/>
                      <a:pt x="5325" y="12081"/>
                    </a:cubicBezTo>
                    <a:cubicBezTo>
                      <a:pt x="4945" y="12271"/>
                      <a:pt x="4470" y="12271"/>
                      <a:pt x="3994" y="12271"/>
                    </a:cubicBezTo>
                    <a:cubicBezTo>
                      <a:pt x="2663" y="12271"/>
                      <a:pt x="1331" y="11701"/>
                      <a:pt x="761" y="10560"/>
                    </a:cubicBezTo>
                    <a:cubicBezTo>
                      <a:pt x="190" y="9609"/>
                      <a:pt x="0" y="8563"/>
                      <a:pt x="0" y="7707"/>
                    </a:cubicBezTo>
                    <a:cubicBezTo>
                      <a:pt x="0" y="4664"/>
                      <a:pt x="2663" y="1811"/>
                      <a:pt x="6657" y="670"/>
                    </a:cubicBezTo>
                    <a:cubicBezTo>
                      <a:pt x="7988" y="194"/>
                      <a:pt x="9415" y="4"/>
                      <a:pt x="10936" y="4"/>
                    </a:cubicBezTo>
                    <a:cubicBezTo>
                      <a:pt x="14360" y="-91"/>
                      <a:pt x="18734" y="1526"/>
                      <a:pt x="21967" y="409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2" name="Frihåndsform: figur 501">
                <a:extLst>
                  <a:ext uri="{FF2B5EF4-FFF2-40B4-BE49-F238E27FC236}">
                    <a16:creationId xmlns:a16="http://schemas.microsoft.com/office/drawing/2014/main" id="{64B5575B-476F-49BF-A631-DB6A086A5DF0}"/>
                  </a:ext>
                </a:extLst>
              </p:cNvPr>
              <p:cNvSpPr/>
              <p:nvPr/>
            </p:nvSpPr>
            <p:spPr>
              <a:xfrm>
                <a:off x="10243118" y="932899"/>
                <a:ext cx="21777" cy="12267"/>
              </a:xfrm>
              <a:custGeom>
                <a:avLst/>
                <a:gdLst>
                  <a:gd name="connsiteX0" fmla="*/ 0 w 21777"/>
                  <a:gd name="connsiteY0" fmla="*/ 8083 h 12267"/>
                  <a:gd name="connsiteX1" fmla="*/ 1617 w 21777"/>
                  <a:gd name="connsiteY1" fmla="*/ 6752 h 12267"/>
                  <a:gd name="connsiteX2" fmla="*/ 2282 w 21777"/>
                  <a:gd name="connsiteY2" fmla="*/ 6086 h 12267"/>
                  <a:gd name="connsiteX3" fmla="*/ 10461 w 21777"/>
                  <a:gd name="connsiteY3" fmla="*/ 9224 h 12267"/>
                  <a:gd name="connsiteX4" fmla="*/ 13694 w 21777"/>
                  <a:gd name="connsiteY4" fmla="*/ 8749 h 12267"/>
                  <a:gd name="connsiteX5" fmla="*/ 17498 w 21777"/>
                  <a:gd name="connsiteY5" fmla="*/ 6657 h 12267"/>
                  <a:gd name="connsiteX6" fmla="*/ 18164 w 21777"/>
                  <a:gd name="connsiteY6" fmla="*/ 2663 h 12267"/>
                  <a:gd name="connsiteX7" fmla="*/ 16071 w 21777"/>
                  <a:gd name="connsiteY7" fmla="*/ 5040 h 12267"/>
                  <a:gd name="connsiteX8" fmla="*/ 14360 w 21777"/>
                  <a:gd name="connsiteY8" fmla="*/ 3138 h 12267"/>
                  <a:gd name="connsiteX9" fmla="*/ 14360 w 21777"/>
                  <a:gd name="connsiteY9" fmla="*/ 2663 h 12267"/>
                  <a:gd name="connsiteX10" fmla="*/ 16452 w 21777"/>
                  <a:gd name="connsiteY10" fmla="*/ 190 h 12267"/>
                  <a:gd name="connsiteX11" fmla="*/ 17783 w 21777"/>
                  <a:gd name="connsiteY11" fmla="*/ 0 h 12267"/>
                  <a:gd name="connsiteX12" fmla="*/ 21016 w 21777"/>
                  <a:gd name="connsiteY12" fmla="*/ 1712 h 12267"/>
                  <a:gd name="connsiteX13" fmla="*/ 21777 w 21777"/>
                  <a:gd name="connsiteY13" fmla="*/ 4565 h 12267"/>
                  <a:gd name="connsiteX14" fmla="*/ 15120 w 21777"/>
                  <a:gd name="connsiteY14" fmla="*/ 11602 h 12267"/>
                  <a:gd name="connsiteX15" fmla="*/ 10841 w 21777"/>
                  <a:gd name="connsiteY15" fmla="*/ 12268 h 12267"/>
                  <a:gd name="connsiteX16" fmla="*/ 0 w 21777"/>
                  <a:gd name="connsiteY16" fmla="*/ 8083 h 12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777" h="12267">
                    <a:moveTo>
                      <a:pt x="0" y="8083"/>
                    </a:moveTo>
                    <a:cubicBezTo>
                      <a:pt x="571" y="7703"/>
                      <a:pt x="1046" y="7322"/>
                      <a:pt x="1617" y="6752"/>
                    </a:cubicBezTo>
                    <a:cubicBezTo>
                      <a:pt x="1902" y="6467"/>
                      <a:pt x="2092" y="6276"/>
                      <a:pt x="2282" y="6086"/>
                    </a:cubicBezTo>
                    <a:cubicBezTo>
                      <a:pt x="4945" y="8083"/>
                      <a:pt x="8083" y="9224"/>
                      <a:pt x="10461" y="9224"/>
                    </a:cubicBezTo>
                    <a:cubicBezTo>
                      <a:pt x="11697" y="9224"/>
                      <a:pt x="12743" y="9034"/>
                      <a:pt x="13694" y="8749"/>
                    </a:cubicBezTo>
                    <a:cubicBezTo>
                      <a:pt x="15216" y="8273"/>
                      <a:pt x="16547" y="7513"/>
                      <a:pt x="17498" y="6657"/>
                    </a:cubicBezTo>
                    <a:cubicBezTo>
                      <a:pt x="18544" y="5611"/>
                      <a:pt x="19019" y="3709"/>
                      <a:pt x="18164" y="2663"/>
                    </a:cubicBezTo>
                    <a:cubicBezTo>
                      <a:pt x="18164" y="4089"/>
                      <a:pt x="17308" y="5040"/>
                      <a:pt x="16071" y="5040"/>
                    </a:cubicBezTo>
                    <a:cubicBezTo>
                      <a:pt x="15406" y="5040"/>
                      <a:pt x="14455" y="4470"/>
                      <a:pt x="14360" y="3138"/>
                    </a:cubicBezTo>
                    <a:cubicBezTo>
                      <a:pt x="14360" y="2948"/>
                      <a:pt x="14360" y="2758"/>
                      <a:pt x="14360" y="2663"/>
                    </a:cubicBezTo>
                    <a:cubicBezTo>
                      <a:pt x="14360" y="1426"/>
                      <a:pt x="15216" y="571"/>
                      <a:pt x="16452" y="190"/>
                    </a:cubicBezTo>
                    <a:cubicBezTo>
                      <a:pt x="16832" y="95"/>
                      <a:pt x="17308" y="0"/>
                      <a:pt x="17783" y="0"/>
                    </a:cubicBezTo>
                    <a:cubicBezTo>
                      <a:pt x="19114" y="0"/>
                      <a:pt x="20446" y="571"/>
                      <a:pt x="21016" y="1712"/>
                    </a:cubicBezTo>
                    <a:cubicBezTo>
                      <a:pt x="21587" y="2663"/>
                      <a:pt x="21777" y="3709"/>
                      <a:pt x="21777" y="4565"/>
                    </a:cubicBezTo>
                    <a:cubicBezTo>
                      <a:pt x="21777" y="7608"/>
                      <a:pt x="19114" y="10461"/>
                      <a:pt x="15120" y="11602"/>
                    </a:cubicBezTo>
                    <a:cubicBezTo>
                      <a:pt x="13789" y="12077"/>
                      <a:pt x="12363" y="12268"/>
                      <a:pt x="10841" y="12268"/>
                    </a:cubicBezTo>
                    <a:cubicBezTo>
                      <a:pt x="7608" y="12172"/>
                      <a:pt x="3233" y="10651"/>
                      <a:pt x="0" y="808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3" name="Frihåndsform: figur 502">
                <a:extLst>
                  <a:ext uri="{FF2B5EF4-FFF2-40B4-BE49-F238E27FC236}">
                    <a16:creationId xmlns:a16="http://schemas.microsoft.com/office/drawing/2014/main" id="{CBE3E5A2-41D7-4F02-B92C-134D94BFE162}"/>
                  </a:ext>
                </a:extLst>
              </p:cNvPr>
              <p:cNvSpPr/>
              <p:nvPr/>
            </p:nvSpPr>
            <p:spPr>
              <a:xfrm>
                <a:off x="10194714" y="993952"/>
                <a:ext cx="19399" cy="18448"/>
              </a:xfrm>
              <a:custGeom>
                <a:avLst/>
                <a:gdLst>
                  <a:gd name="connsiteX0" fmla="*/ 19114 w 19399"/>
                  <a:gd name="connsiteY0" fmla="*/ 11792 h 18448"/>
                  <a:gd name="connsiteX1" fmla="*/ 9890 w 19399"/>
                  <a:gd name="connsiteY1" fmla="*/ 18449 h 18448"/>
                  <a:gd name="connsiteX2" fmla="*/ 0 w 19399"/>
                  <a:gd name="connsiteY2" fmla="*/ 9890 h 18448"/>
                  <a:gd name="connsiteX3" fmla="*/ 0 w 19399"/>
                  <a:gd name="connsiteY3" fmla="*/ 9700 h 18448"/>
                  <a:gd name="connsiteX4" fmla="*/ 9700 w 19399"/>
                  <a:gd name="connsiteY4" fmla="*/ 0 h 18448"/>
                  <a:gd name="connsiteX5" fmla="*/ 19400 w 19399"/>
                  <a:gd name="connsiteY5" fmla="*/ 9700 h 18448"/>
                  <a:gd name="connsiteX6" fmla="*/ 19114 w 19399"/>
                  <a:gd name="connsiteY6" fmla="*/ 11792 h 1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8448">
                    <a:moveTo>
                      <a:pt x="19114" y="11792"/>
                    </a:moveTo>
                    <a:cubicBezTo>
                      <a:pt x="14930" y="12077"/>
                      <a:pt x="11412" y="14740"/>
                      <a:pt x="9890" y="18449"/>
                    </a:cubicBezTo>
                    <a:cubicBezTo>
                      <a:pt x="8939" y="13789"/>
                      <a:pt x="4850" y="10080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400" y="10366"/>
                      <a:pt x="19305" y="11126"/>
                      <a:pt x="19114" y="1179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4" name="Frihåndsform: figur 503">
                <a:extLst>
                  <a:ext uri="{FF2B5EF4-FFF2-40B4-BE49-F238E27FC236}">
                    <a16:creationId xmlns:a16="http://schemas.microsoft.com/office/drawing/2014/main" id="{3BF52D90-897A-4B65-98DF-442C06308E97}"/>
                  </a:ext>
                </a:extLst>
              </p:cNvPr>
              <p:cNvSpPr/>
              <p:nvPr/>
            </p:nvSpPr>
            <p:spPr>
              <a:xfrm>
                <a:off x="10215159" y="995854"/>
                <a:ext cx="19399" cy="18353"/>
              </a:xfrm>
              <a:custGeom>
                <a:avLst/>
                <a:gdLst>
                  <a:gd name="connsiteX0" fmla="*/ 19114 w 19399"/>
                  <a:gd name="connsiteY0" fmla="*/ 11697 h 18353"/>
                  <a:gd name="connsiteX1" fmla="*/ 9890 w 19399"/>
                  <a:gd name="connsiteY1" fmla="*/ 18354 h 18353"/>
                  <a:gd name="connsiteX2" fmla="*/ 0 w 19399"/>
                  <a:gd name="connsiteY2" fmla="*/ 9890 h 18353"/>
                  <a:gd name="connsiteX3" fmla="*/ 0 w 19399"/>
                  <a:gd name="connsiteY3" fmla="*/ 9700 h 18353"/>
                  <a:gd name="connsiteX4" fmla="*/ 9700 w 19399"/>
                  <a:gd name="connsiteY4" fmla="*/ 0 h 18353"/>
                  <a:gd name="connsiteX5" fmla="*/ 19400 w 19399"/>
                  <a:gd name="connsiteY5" fmla="*/ 9700 h 18353"/>
                  <a:gd name="connsiteX6" fmla="*/ 19114 w 19399"/>
                  <a:gd name="connsiteY6" fmla="*/ 11697 h 1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8353">
                    <a:moveTo>
                      <a:pt x="19114" y="11697"/>
                    </a:moveTo>
                    <a:cubicBezTo>
                      <a:pt x="14930" y="11982"/>
                      <a:pt x="11317" y="14645"/>
                      <a:pt x="9890" y="18354"/>
                    </a:cubicBezTo>
                    <a:cubicBezTo>
                      <a:pt x="8939" y="13694"/>
                      <a:pt x="4850" y="10080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305" y="10366"/>
                      <a:pt x="19210" y="11031"/>
                      <a:pt x="19114" y="1169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5" name="Frihåndsform: figur 504">
                <a:extLst>
                  <a:ext uri="{FF2B5EF4-FFF2-40B4-BE49-F238E27FC236}">
                    <a16:creationId xmlns:a16="http://schemas.microsoft.com/office/drawing/2014/main" id="{CBE9B630-CC5A-48CD-AE51-86C4764E9216}"/>
                  </a:ext>
                </a:extLst>
              </p:cNvPr>
              <p:cNvSpPr/>
              <p:nvPr/>
            </p:nvSpPr>
            <p:spPr>
              <a:xfrm>
                <a:off x="10235415" y="997565"/>
                <a:ext cx="19399" cy="18448"/>
              </a:xfrm>
              <a:custGeom>
                <a:avLst/>
                <a:gdLst>
                  <a:gd name="connsiteX0" fmla="*/ 19019 w 19399"/>
                  <a:gd name="connsiteY0" fmla="*/ 11792 h 18448"/>
                  <a:gd name="connsiteX1" fmla="*/ 9890 w 19399"/>
                  <a:gd name="connsiteY1" fmla="*/ 18449 h 18448"/>
                  <a:gd name="connsiteX2" fmla="*/ 0 w 19399"/>
                  <a:gd name="connsiteY2" fmla="*/ 9890 h 18448"/>
                  <a:gd name="connsiteX3" fmla="*/ 0 w 19399"/>
                  <a:gd name="connsiteY3" fmla="*/ 9700 h 18448"/>
                  <a:gd name="connsiteX4" fmla="*/ 9700 w 19399"/>
                  <a:gd name="connsiteY4" fmla="*/ 0 h 18448"/>
                  <a:gd name="connsiteX5" fmla="*/ 19400 w 19399"/>
                  <a:gd name="connsiteY5" fmla="*/ 9700 h 18448"/>
                  <a:gd name="connsiteX6" fmla="*/ 19019 w 19399"/>
                  <a:gd name="connsiteY6" fmla="*/ 11792 h 1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8448">
                    <a:moveTo>
                      <a:pt x="19019" y="11792"/>
                    </a:moveTo>
                    <a:cubicBezTo>
                      <a:pt x="14835" y="12077"/>
                      <a:pt x="11317" y="14740"/>
                      <a:pt x="9890" y="18449"/>
                    </a:cubicBezTo>
                    <a:cubicBezTo>
                      <a:pt x="8939" y="13789"/>
                      <a:pt x="4850" y="10080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305" y="10461"/>
                      <a:pt x="19210" y="11126"/>
                      <a:pt x="19019" y="1179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6" name="Frihåndsform: figur 505">
                <a:extLst>
                  <a:ext uri="{FF2B5EF4-FFF2-40B4-BE49-F238E27FC236}">
                    <a16:creationId xmlns:a16="http://schemas.microsoft.com/office/drawing/2014/main" id="{5FF96E97-745B-4BD7-8027-6E2C1F869F84}"/>
                  </a:ext>
                </a:extLst>
              </p:cNvPr>
              <p:cNvSpPr/>
              <p:nvPr/>
            </p:nvSpPr>
            <p:spPr>
              <a:xfrm>
                <a:off x="10164283" y="1006695"/>
                <a:ext cx="19304" cy="18258"/>
              </a:xfrm>
              <a:custGeom>
                <a:avLst/>
                <a:gdLst>
                  <a:gd name="connsiteX0" fmla="*/ 19305 w 19304"/>
                  <a:gd name="connsiteY0" fmla="*/ 9034 h 18258"/>
                  <a:gd name="connsiteX1" fmla="*/ 19305 w 19304"/>
                  <a:gd name="connsiteY1" fmla="*/ 9415 h 18258"/>
                  <a:gd name="connsiteX2" fmla="*/ 19305 w 19304"/>
                  <a:gd name="connsiteY2" fmla="*/ 9605 h 18258"/>
                  <a:gd name="connsiteX3" fmla="*/ 19305 w 19304"/>
                  <a:gd name="connsiteY3" fmla="*/ 9795 h 18258"/>
                  <a:gd name="connsiteX4" fmla="*/ 9415 w 19304"/>
                  <a:gd name="connsiteY4" fmla="*/ 18259 h 18258"/>
                  <a:gd name="connsiteX5" fmla="*/ 190 w 19304"/>
                  <a:gd name="connsiteY5" fmla="*/ 11602 h 18258"/>
                  <a:gd name="connsiteX6" fmla="*/ 0 w 19304"/>
                  <a:gd name="connsiteY6" fmla="*/ 10651 h 18258"/>
                  <a:gd name="connsiteX7" fmla="*/ 0 w 19304"/>
                  <a:gd name="connsiteY7" fmla="*/ 10556 h 18258"/>
                  <a:gd name="connsiteX8" fmla="*/ 0 w 19304"/>
                  <a:gd name="connsiteY8" fmla="*/ 9700 h 18258"/>
                  <a:gd name="connsiteX9" fmla="*/ 9700 w 19304"/>
                  <a:gd name="connsiteY9" fmla="*/ 0 h 18258"/>
                  <a:gd name="connsiteX10" fmla="*/ 19305 w 19304"/>
                  <a:gd name="connsiteY10" fmla="*/ 8464 h 18258"/>
                  <a:gd name="connsiteX11" fmla="*/ 19305 w 19304"/>
                  <a:gd name="connsiteY11" fmla="*/ 9034 h 18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04" h="18258">
                    <a:moveTo>
                      <a:pt x="19305" y="9034"/>
                    </a:moveTo>
                    <a:lnTo>
                      <a:pt x="19305" y="9415"/>
                    </a:lnTo>
                    <a:lnTo>
                      <a:pt x="19305" y="9605"/>
                    </a:lnTo>
                    <a:lnTo>
                      <a:pt x="19305" y="9795"/>
                    </a:lnTo>
                    <a:cubicBezTo>
                      <a:pt x="14455" y="10080"/>
                      <a:pt x="10366" y="13599"/>
                      <a:pt x="9415" y="18259"/>
                    </a:cubicBezTo>
                    <a:cubicBezTo>
                      <a:pt x="7893" y="14550"/>
                      <a:pt x="4279" y="11792"/>
                      <a:pt x="190" y="11602"/>
                    </a:cubicBezTo>
                    <a:cubicBezTo>
                      <a:pt x="95" y="11317"/>
                      <a:pt x="0" y="10936"/>
                      <a:pt x="0" y="10651"/>
                    </a:cubicBezTo>
                    <a:lnTo>
                      <a:pt x="0" y="10556"/>
                    </a:lnTo>
                    <a:cubicBezTo>
                      <a:pt x="0" y="10270"/>
                      <a:pt x="0" y="9985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4645" y="0"/>
                      <a:pt x="18734" y="3709"/>
                      <a:pt x="19305" y="8464"/>
                    </a:cubicBezTo>
                    <a:cubicBezTo>
                      <a:pt x="19305" y="8559"/>
                      <a:pt x="19305" y="8844"/>
                      <a:pt x="19305" y="903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7" name="Frihåndsform: figur 506">
                <a:extLst>
                  <a:ext uri="{FF2B5EF4-FFF2-40B4-BE49-F238E27FC236}">
                    <a16:creationId xmlns:a16="http://schemas.microsoft.com/office/drawing/2014/main" id="{A14F754A-B791-4DA7-919B-2AF58E870C7D}"/>
                  </a:ext>
                </a:extLst>
              </p:cNvPr>
              <p:cNvSpPr/>
              <p:nvPr/>
            </p:nvSpPr>
            <p:spPr>
              <a:xfrm>
                <a:off x="10184443" y="1004698"/>
                <a:ext cx="19399" cy="18448"/>
              </a:xfrm>
              <a:custGeom>
                <a:avLst/>
                <a:gdLst>
                  <a:gd name="connsiteX0" fmla="*/ 19400 w 19399"/>
                  <a:gd name="connsiteY0" fmla="*/ 9129 h 18448"/>
                  <a:gd name="connsiteX1" fmla="*/ 19400 w 19399"/>
                  <a:gd name="connsiteY1" fmla="*/ 9510 h 18448"/>
                  <a:gd name="connsiteX2" fmla="*/ 19400 w 19399"/>
                  <a:gd name="connsiteY2" fmla="*/ 9700 h 18448"/>
                  <a:gd name="connsiteX3" fmla="*/ 19400 w 19399"/>
                  <a:gd name="connsiteY3" fmla="*/ 9890 h 18448"/>
                  <a:gd name="connsiteX4" fmla="*/ 9510 w 19399"/>
                  <a:gd name="connsiteY4" fmla="*/ 18449 h 18448"/>
                  <a:gd name="connsiteX5" fmla="*/ 285 w 19399"/>
                  <a:gd name="connsiteY5" fmla="*/ 11792 h 18448"/>
                  <a:gd name="connsiteX6" fmla="*/ 95 w 19399"/>
                  <a:gd name="connsiteY6" fmla="*/ 10746 h 18448"/>
                  <a:gd name="connsiteX7" fmla="*/ 95 w 19399"/>
                  <a:gd name="connsiteY7" fmla="*/ 10461 h 18448"/>
                  <a:gd name="connsiteX8" fmla="*/ 0 w 19399"/>
                  <a:gd name="connsiteY8" fmla="*/ 9700 h 18448"/>
                  <a:gd name="connsiteX9" fmla="*/ 9700 w 19399"/>
                  <a:gd name="connsiteY9" fmla="*/ 0 h 18448"/>
                  <a:gd name="connsiteX10" fmla="*/ 19305 w 19399"/>
                  <a:gd name="connsiteY10" fmla="*/ 8464 h 18448"/>
                  <a:gd name="connsiteX11" fmla="*/ 19400 w 19399"/>
                  <a:gd name="connsiteY11" fmla="*/ 9129 h 18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399" h="18448">
                    <a:moveTo>
                      <a:pt x="19400" y="9129"/>
                    </a:moveTo>
                    <a:lnTo>
                      <a:pt x="19400" y="9510"/>
                    </a:lnTo>
                    <a:lnTo>
                      <a:pt x="19400" y="9700"/>
                    </a:lnTo>
                    <a:lnTo>
                      <a:pt x="19400" y="9890"/>
                    </a:lnTo>
                    <a:cubicBezTo>
                      <a:pt x="14455" y="10175"/>
                      <a:pt x="10461" y="13789"/>
                      <a:pt x="9510" y="18449"/>
                    </a:cubicBezTo>
                    <a:cubicBezTo>
                      <a:pt x="7988" y="14740"/>
                      <a:pt x="4470" y="12077"/>
                      <a:pt x="285" y="11792"/>
                    </a:cubicBezTo>
                    <a:cubicBezTo>
                      <a:pt x="190" y="11412"/>
                      <a:pt x="95" y="11126"/>
                      <a:pt x="95" y="10746"/>
                    </a:cubicBezTo>
                    <a:lnTo>
                      <a:pt x="95" y="10461"/>
                    </a:lnTo>
                    <a:cubicBezTo>
                      <a:pt x="0" y="10175"/>
                      <a:pt x="0" y="9985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4645" y="0"/>
                      <a:pt x="18734" y="3709"/>
                      <a:pt x="19305" y="8464"/>
                    </a:cubicBezTo>
                    <a:cubicBezTo>
                      <a:pt x="19400" y="8654"/>
                      <a:pt x="19400" y="8844"/>
                      <a:pt x="19400" y="912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8" name="Frihåndsform: figur 507">
                <a:extLst>
                  <a:ext uri="{FF2B5EF4-FFF2-40B4-BE49-F238E27FC236}">
                    <a16:creationId xmlns:a16="http://schemas.microsoft.com/office/drawing/2014/main" id="{45944F9F-341B-4877-94E1-36468D7BEA87}"/>
                  </a:ext>
                </a:extLst>
              </p:cNvPr>
              <p:cNvSpPr/>
              <p:nvPr/>
            </p:nvSpPr>
            <p:spPr>
              <a:xfrm>
                <a:off x="10255671" y="999467"/>
                <a:ext cx="19399" cy="17688"/>
              </a:xfrm>
              <a:custGeom>
                <a:avLst/>
                <a:gdLst>
                  <a:gd name="connsiteX0" fmla="*/ 9795 w 19399"/>
                  <a:gd name="connsiteY0" fmla="*/ 17688 h 17688"/>
                  <a:gd name="connsiteX1" fmla="*/ 0 w 19399"/>
                  <a:gd name="connsiteY1" fmla="*/ 9890 h 17688"/>
                  <a:gd name="connsiteX2" fmla="*/ 0 w 19399"/>
                  <a:gd name="connsiteY2" fmla="*/ 9700 h 17688"/>
                  <a:gd name="connsiteX3" fmla="*/ 9700 w 19399"/>
                  <a:gd name="connsiteY3" fmla="*/ 0 h 17688"/>
                  <a:gd name="connsiteX4" fmla="*/ 19400 w 19399"/>
                  <a:gd name="connsiteY4" fmla="*/ 9700 h 17688"/>
                  <a:gd name="connsiteX5" fmla="*/ 19210 w 19399"/>
                  <a:gd name="connsiteY5" fmla="*/ 11507 h 17688"/>
                  <a:gd name="connsiteX6" fmla="*/ 9795 w 19399"/>
                  <a:gd name="connsiteY6" fmla="*/ 17688 h 1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7688">
                    <a:moveTo>
                      <a:pt x="9795" y="17688"/>
                    </a:moveTo>
                    <a:cubicBezTo>
                      <a:pt x="8559" y="13409"/>
                      <a:pt x="4660" y="10080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400" y="10366"/>
                      <a:pt x="19305" y="10936"/>
                      <a:pt x="19210" y="11507"/>
                    </a:cubicBezTo>
                    <a:cubicBezTo>
                      <a:pt x="16262" y="13694"/>
                      <a:pt x="13123" y="15786"/>
                      <a:pt x="9795" y="1768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09" name="Frihåndsform: figur 508">
                <a:extLst>
                  <a:ext uri="{FF2B5EF4-FFF2-40B4-BE49-F238E27FC236}">
                    <a16:creationId xmlns:a16="http://schemas.microsoft.com/office/drawing/2014/main" id="{B48FE77D-15CB-497C-9F0F-F43C6A264504}"/>
                  </a:ext>
                </a:extLst>
              </p:cNvPr>
              <p:cNvSpPr/>
              <p:nvPr/>
            </p:nvSpPr>
            <p:spPr>
              <a:xfrm>
                <a:off x="10194714" y="1015444"/>
                <a:ext cx="19399" cy="17212"/>
              </a:xfrm>
              <a:custGeom>
                <a:avLst/>
                <a:gdLst>
                  <a:gd name="connsiteX0" fmla="*/ 15976 w 19399"/>
                  <a:gd name="connsiteY0" fmla="*/ 17117 h 17212"/>
                  <a:gd name="connsiteX1" fmla="*/ 10366 w 19399"/>
                  <a:gd name="connsiteY1" fmla="*/ 17213 h 17212"/>
                  <a:gd name="connsiteX2" fmla="*/ 3328 w 19399"/>
                  <a:gd name="connsiteY2" fmla="*/ 17022 h 17212"/>
                  <a:gd name="connsiteX3" fmla="*/ 0 w 19399"/>
                  <a:gd name="connsiteY3" fmla="*/ 9700 h 17212"/>
                  <a:gd name="connsiteX4" fmla="*/ 9700 w 19399"/>
                  <a:gd name="connsiteY4" fmla="*/ 0 h 17212"/>
                  <a:gd name="connsiteX5" fmla="*/ 19400 w 19399"/>
                  <a:gd name="connsiteY5" fmla="*/ 9700 h 17212"/>
                  <a:gd name="connsiteX6" fmla="*/ 15976 w 19399"/>
                  <a:gd name="connsiteY6" fmla="*/ 17117 h 17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99" h="17212">
                    <a:moveTo>
                      <a:pt x="15976" y="17117"/>
                    </a:moveTo>
                    <a:cubicBezTo>
                      <a:pt x="14074" y="17213"/>
                      <a:pt x="12172" y="17213"/>
                      <a:pt x="10366" y="17213"/>
                    </a:cubicBezTo>
                    <a:cubicBezTo>
                      <a:pt x="7988" y="17213"/>
                      <a:pt x="5611" y="17117"/>
                      <a:pt x="3328" y="17022"/>
                    </a:cubicBezTo>
                    <a:cubicBezTo>
                      <a:pt x="1331" y="15216"/>
                      <a:pt x="0" y="12648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400" y="12743"/>
                      <a:pt x="18068" y="15311"/>
                      <a:pt x="15976" y="1711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0" name="Frihåndsform: figur 509">
                <a:extLst>
                  <a:ext uri="{FF2B5EF4-FFF2-40B4-BE49-F238E27FC236}">
                    <a16:creationId xmlns:a16="http://schemas.microsoft.com/office/drawing/2014/main" id="{CE5C3B35-15B1-4A58-8A32-6FBA42A37DD1}"/>
                  </a:ext>
                </a:extLst>
              </p:cNvPr>
              <p:cNvSpPr/>
              <p:nvPr/>
            </p:nvSpPr>
            <p:spPr>
              <a:xfrm>
                <a:off x="10133756" y="999467"/>
                <a:ext cx="19209" cy="16546"/>
              </a:xfrm>
              <a:custGeom>
                <a:avLst/>
                <a:gdLst>
                  <a:gd name="connsiteX0" fmla="*/ 0 w 19209"/>
                  <a:gd name="connsiteY0" fmla="*/ 10366 h 16546"/>
                  <a:gd name="connsiteX1" fmla="*/ 0 w 19209"/>
                  <a:gd name="connsiteY1" fmla="*/ 9700 h 16546"/>
                  <a:gd name="connsiteX2" fmla="*/ 9700 w 19209"/>
                  <a:gd name="connsiteY2" fmla="*/ 0 h 16546"/>
                  <a:gd name="connsiteX3" fmla="*/ 19210 w 19209"/>
                  <a:gd name="connsiteY3" fmla="*/ 7988 h 16546"/>
                  <a:gd name="connsiteX4" fmla="*/ 9319 w 19209"/>
                  <a:gd name="connsiteY4" fmla="*/ 16547 h 16546"/>
                  <a:gd name="connsiteX5" fmla="*/ 3328 w 19209"/>
                  <a:gd name="connsiteY5" fmla="*/ 12743 h 16546"/>
                  <a:gd name="connsiteX6" fmla="*/ 0 w 19209"/>
                  <a:gd name="connsiteY6" fmla="*/ 10366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209" h="16546">
                    <a:moveTo>
                      <a:pt x="0" y="10366"/>
                    </a:moveTo>
                    <a:cubicBezTo>
                      <a:pt x="0" y="10270"/>
                      <a:pt x="0" y="9700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4360" y="0"/>
                      <a:pt x="18449" y="3519"/>
                      <a:pt x="19210" y="7988"/>
                    </a:cubicBezTo>
                    <a:cubicBezTo>
                      <a:pt x="14360" y="8273"/>
                      <a:pt x="10270" y="11887"/>
                      <a:pt x="9319" y="16547"/>
                    </a:cubicBezTo>
                    <a:cubicBezTo>
                      <a:pt x="7608" y="15501"/>
                      <a:pt x="5325" y="14074"/>
                      <a:pt x="3328" y="12743"/>
                    </a:cubicBezTo>
                    <a:cubicBezTo>
                      <a:pt x="2282" y="11982"/>
                      <a:pt x="1141" y="11317"/>
                      <a:pt x="0" y="10366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1" name="Frihåndsform: figur 510">
                <a:extLst>
                  <a:ext uri="{FF2B5EF4-FFF2-40B4-BE49-F238E27FC236}">
                    <a16:creationId xmlns:a16="http://schemas.microsoft.com/office/drawing/2014/main" id="{D1A7E032-25C7-4549-A096-E40BE944627C}"/>
                  </a:ext>
                </a:extLst>
              </p:cNvPr>
              <p:cNvSpPr/>
              <p:nvPr/>
            </p:nvSpPr>
            <p:spPr>
              <a:xfrm>
                <a:off x="10174363" y="995854"/>
                <a:ext cx="19209" cy="16546"/>
              </a:xfrm>
              <a:custGeom>
                <a:avLst/>
                <a:gdLst>
                  <a:gd name="connsiteX0" fmla="*/ 19210 w 19209"/>
                  <a:gd name="connsiteY0" fmla="*/ 7988 h 16546"/>
                  <a:gd name="connsiteX1" fmla="*/ 9319 w 19209"/>
                  <a:gd name="connsiteY1" fmla="*/ 16547 h 16546"/>
                  <a:gd name="connsiteX2" fmla="*/ 0 w 19209"/>
                  <a:gd name="connsiteY2" fmla="*/ 9890 h 16546"/>
                  <a:gd name="connsiteX3" fmla="*/ 0 w 19209"/>
                  <a:gd name="connsiteY3" fmla="*/ 9700 h 16546"/>
                  <a:gd name="connsiteX4" fmla="*/ 9700 w 19209"/>
                  <a:gd name="connsiteY4" fmla="*/ 0 h 16546"/>
                  <a:gd name="connsiteX5" fmla="*/ 19210 w 19209"/>
                  <a:gd name="connsiteY5" fmla="*/ 7988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209" h="16546">
                    <a:moveTo>
                      <a:pt x="19210" y="7988"/>
                    </a:moveTo>
                    <a:cubicBezTo>
                      <a:pt x="14265" y="8273"/>
                      <a:pt x="10270" y="11887"/>
                      <a:pt x="9319" y="16547"/>
                    </a:cubicBezTo>
                    <a:cubicBezTo>
                      <a:pt x="7798" y="12838"/>
                      <a:pt x="4184" y="10175"/>
                      <a:pt x="0" y="9890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4455" y="0"/>
                      <a:pt x="18449" y="3519"/>
                      <a:pt x="19210" y="798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2" name="Frihåndsform: figur 511">
                <a:extLst>
                  <a:ext uri="{FF2B5EF4-FFF2-40B4-BE49-F238E27FC236}">
                    <a16:creationId xmlns:a16="http://schemas.microsoft.com/office/drawing/2014/main" id="{F0A55255-AD4A-49A7-A84C-D000C7E7D39E}"/>
                  </a:ext>
                </a:extLst>
              </p:cNvPr>
              <p:cNvSpPr/>
              <p:nvPr/>
            </p:nvSpPr>
            <p:spPr>
              <a:xfrm>
                <a:off x="10225335" y="1008502"/>
                <a:ext cx="19209" cy="16356"/>
              </a:xfrm>
              <a:custGeom>
                <a:avLst/>
                <a:gdLst>
                  <a:gd name="connsiteX0" fmla="*/ 0 w 19209"/>
                  <a:gd name="connsiteY0" fmla="*/ 7893 h 16356"/>
                  <a:gd name="connsiteX1" fmla="*/ 9510 w 19209"/>
                  <a:gd name="connsiteY1" fmla="*/ 0 h 16356"/>
                  <a:gd name="connsiteX2" fmla="*/ 19210 w 19209"/>
                  <a:gd name="connsiteY2" fmla="*/ 9700 h 16356"/>
                  <a:gd name="connsiteX3" fmla="*/ 9795 w 19209"/>
                  <a:gd name="connsiteY3" fmla="*/ 16357 h 16356"/>
                  <a:gd name="connsiteX4" fmla="*/ 0 w 19209"/>
                  <a:gd name="connsiteY4" fmla="*/ 7893 h 16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209" h="16356">
                    <a:moveTo>
                      <a:pt x="0" y="7893"/>
                    </a:moveTo>
                    <a:cubicBezTo>
                      <a:pt x="856" y="3423"/>
                      <a:pt x="4850" y="0"/>
                      <a:pt x="9510" y="0"/>
                    </a:cubicBezTo>
                    <a:cubicBezTo>
                      <a:pt x="14835" y="0"/>
                      <a:pt x="19210" y="4374"/>
                      <a:pt x="19210" y="9700"/>
                    </a:cubicBezTo>
                    <a:cubicBezTo>
                      <a:pt x="15025" y="9890"/>
                      <a:pt x="11317" y="12553"/>
                      <a:pt x="9795" y="16357"/>
                    </a:cubicBezTo>
                    <a:cubicBezTo>
                      <a:pt x="8844" y="11792"/>
                      <a:pt x="4850" y="8273"/>
                      <a:pt x="0" y="789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3" name="Frihåndsform: figur 512">
                <a:extLst>
                  <a:ext uri="{FF2B5EF4-FFF2-40B4-BE49-F238E27FC236}">
                    <a16:creationId xmlns:a16="http://schemas.microsoft.com/office/drawing/2014/main" id="{7ACC173A-E666-434D-BC26-EF816E1D708B}"/>
                  </a:ext>
                </a:extLst>
              </p:cNvPr>
              <p:cNvSpPr/>
              <p:nvPr/>
            </p:nvSpPr>
            <p:spPr>
              <a:xfrm>
                <a:off x="10154107" y="997660"/>
                <a:ext cx="19304" cy="16546"/>
              </a:xfrm>
              <a:custGeom>
                <a:avLst/>
                <a:gdLst>
                  <a:gd name="connsiteX0" fmla="*/ 19305 w 19304"/>
                  <a:gd name="connsiteY0" fmla="*/ 8083 h 16546"/>
                  <a:gd name="connsiteX1" fmla="*/ 9415 w 19304"/>
                  <a:gd name="connsiteY1" fmla="*/ 16547 h 16546"/>
                  <a:gd name="connsiteX2" fmla="*/ 0 w 19304"/>
                  <a:gd name="connsiteY2" fmla="*/ 9795 h 16546"/>
                  <a:gd name="connsiteX3" fmla="*/ 0 w 19304"/>
                  <a:gd name="connsiteY3" fmla="*/ 9700 h 16546"/>
                  <a:gd name="connsiteX4" fmla="*/ 9700 w 19304"/>
                  <a:gd name="connsiteY4" fmla="*/ 0 h 16546"/>
                  <a:gd name="connsiteX5" fmla="*/ 19305 w 19304"/>
                  <a:gd name="connsiteY5" fmla="*/ 8083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" h="16546">
                    <a:moveTo>
                      <a:pt x="19305" y="8083"/>
                    </a:moveTo>
                    <a:cubicBezTo>
                      <a:pt x="14455" y="8369"/>
                      <a:pt x="10366" y="11982"/>
                      <a:pt x="9415" y="16547"/>
                    </a:cubicBezTo>
                    <a:cubicBezTo>
                      <a:pt x="7893" y="12743"/>
                      <a:pt x="4279" y="10080"/>
                      <a:pt x="0" y="9795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4455" y="0"/>
                      <a:pt x="18449" y="3519"/>
                      <a:pt x="19305" y="808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4" name="Frihåndsform: figur 513">
                <a:extLst>
                  <a:ext uri="{FF2B5EF4-FFF2-40B4-BE49-F238E27FC236}">
                    <a16:creationId xmlns:a16="http://schemas.microsoft.com/office/drawing/2014/main" id="{DC577621-C315-4C65-B5A3-EEC711649E36}"/>
                  </a:ext>
                </a:extLst>
              </p:cNvPr>
              <p:cNvSpPr/>
              <p:nvPr/>
            </p:nvSpPr>
            <p:spPr>
              <a:xfrm>
                <a:off x="10204984" y="1006600"/>
                <a:ext cx="19114" cy="16546"/>
              </a:xfrm>
              <a:custGeom>
                <a:avLst/>
                <a:gdLst>
                  <a:gd name="connsiteX0" fmla="*/ 380 w 19114"/>
                  <a:gd name="connsiteY0" fmla="*/ 6847 h 16546"/>
                  <a:gd name="connsiteX1" fmla="*/ 8559 w 19114"/>
                  <a:gd name="connsiteY1" fmla="*/ 95 h 16546"/>
                  <a:gd name="connsiteX2" fmla="*/ 9510 w 19114"/>
                  <a:gd name="connsiteY2" fmla="*/ 0 h 16546"/>
                  <a:gd name="connsiteX3" fmla="*/ 19114 w 19114"/>
                  <a:gd name="connsiteY3" fmla="*/ 8464 h 16546"/>
                  <a:gd name="connsiteX4" fmla="*/ 19114 w 19114"/>
                  <a:gd name="connsiteY4" fmla="*/ 9129 h 16546"/>
                  <a:gd name="connsiteX5" fmla="*/ 19114 w 19114"/>
                  <a:gd name="connsiteY5" fmla="*/ 9510 h 16546"/>
                  <a:gd name="connsiteX6" fmla="*/ 19114 w 19114"/>
                  <a:gd name="connsiteY6" fmla="*/ 9700 h 16546"/>
                  <a:gd name="connsiteX7" fmla="*/ 19114 w 19114"/>
                  <a:gd name="connsiteY7" fmla="*/ 9890 h 16546"/>
                  <a:gd name="connsiteX8" fmla="*/ 9795 w 19114"/>
                  <a:gd name="connsiteY8" fmla="*/ 16547 h 16546"/>
                  <a:gd name="connsiteX9" fmla="*/ 0 w 19114"/>
                  <a:gd name="connsiteY9" fmla="*/ 7988 h 16546"/>
                  <a:gd name="connsiteX10" fmla="*/ 190 w 19114"/>
                  <a:gd name="connsiteY10" fmla="*/ 7227 h 16546"/>
                  <a:gd name="connsiteX11" fmla="*/ 380 w 19114"/>
                  <a:gd name="connsiteY11" fmla="*/ 6847 h 16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114" h="16546">
                    <a:moveTo>
                      <a:pt x="380" y="6847"/>
                    </a:moveTo>
                    <a:cubicBezTo>
                      <a:pt x="1426" y="3233"/>
                      <a:pt x="4660" y="476"/>
                      <a:pt x="8559" y="95"/>
                    </a:cubicBezTo>
                    <a:cubicBezTo>
                      <a:pt x="8939" y="0"/>
                      <a:pt x="9224" y="0"/>
                      <a:pt x="9510" y="0"/>
                    </a:cubicBezTo>
                    <a:cubicBezTo>
                      <a:pt x="14455" y="0"/>
                      <a:pt x="18544" y="3709"/>
                      <a:pt x="19114" y="8464"/>
                    </a:cubicBezTo>
                    <a:cubicBezTo>
                      <a:pt x="19114" y="8654"/>
                      <a:pt x="19114" y="8844"/>
                      <a:pt x="19114" y="9129"/>
                    </a:cubicBezTo>
                    <a:lnTo>
                      <a:pt x="19114" y="9510"/>
                    </a:lnTo>
                    <a:lnTo>
                      <a:pt x="19114" y="9700"/>
                    </a:lnTo>
                    <a:lnTo>
                      <a:pt x="19114" y="9890"/>
                    </a:lnTo>
                    <a:cubicBezTo>
                      <a:pt x="14930" y="10175"/>
                      <a:pt x="11317" y="12838"/>
                      <a:pt x="9795" y="16547"/>
                    </a:cubicBezTo>
                    <a:cubicBezTo>
                      <a:pt x="8844" y="11887"/>
                      <a:pt x="4850" y="8273"/>
                      <a:pt x="0" y="7988"/>
                    </a:cubicBezTo>
                    <a:cubicBezTo>
                      <a:pt x="0" y="7703"/>
                      <a:pt x="95" y="7418"/>
                      <a:pt x="190" y="7227"/>
                    </a:cubicBezTo>
                    <a:cubicBezTo>
                      <a:pt x="380" y="7037"/>
                      <a:pt x="380" y="6942"/>
                      <a:pt x="380" y="684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5" name="Frihåndsform: figur 514">
                <a:extLst>
                  <a:ext uri="{FF2B5EF4-FFF2-40B4-BE49-F238E27FC236}">
                    <a16:creationId xmlns:a16="http://schemas.microsoft.com/office/drawing/2014/main" id="{099D4EE0-F285-483C-A13D-638EBB6760A6}"/>
                  </a:ext>
                </a:extLst>
              </p:cNvPr>
              <p:cNvSpPr/>
              <p:nvPr/>
            </p:nvSpPr>
            <p:spPr>
              <a:xfrm>
                <a:off x="10174363" y="1017536"/>
                <a:ext cx="19399" cy="14644"/>
              </a:xfrm>
              <a:custGeom>
                <a:avLst/>
                <a:gdLst>
                  <a:gd name="connsiteX0" fmla="*/ 17973 w 19399"/>
                  <a:gd name="connsiteY0" fmla="*/ 14645 h 14644"/>
                  <a:gd name="connsiteX1" fmla="*/ 190 w 19399"/>
                  <a:gd name="connsiteY1" fmla="*/ 11697 h 14644"/>
                  <a:gd name="connsiteX2" fmla="*/ 0 w 19399"/>
                  <a:gd name="connsiteY2" fmla="*/ 9700 h 14644"/>
                  <a:gd name="connsiteX3" fmla="*/ 9700 w 19399"/>
                  <a:gd name="connsiteY3" fmla="*/ 0 h 14644"/>
                  <a:gd name="connsiteX4" fmla="*/ 19400 w 19399"/>
                  <a:gd name="connsiteY4" fmla="*/ 9700 h 14644"/>
                  <a:gd name="connsiteX5" fmla="*/ 17973 w 19399"/>
                  <a:gd name="connsiteY5" fmla="*/ 14645 h 14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99" h="14644">
                    <a:moveTo>
                      <a:pt x="17973" y="14645"/>
                    </a:moveTo>
                    <a:cubicBezTo>
                      <a:pt x="11792" y="14074"/>
                      <a:pt x="5896" y="13123"/>
                      <a:pt x="190" y="11697"/>
                    </a:cubicBezTo>
                    <a:cubicBezTo>
                      <a:pt x="95" y="11031"/>
                      <a:pt x="0" y="10366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400" y="4374"/>
                      <a:pt x="19400" y="9700"/>
                    </a:cubicBezTo>
                    <a:cubicBezTo>
                      <a:pt x="19400" y="11507"/>
                      <a:pt x="18924" y="13123"/>
                      <a:pt x="17973" y="14645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6" name="Frihåndsform: figur 515">
                <a:extLst>
                  <a:ext uri="{FF2B5EF4-FFF2-40B4-BE49-F238E27FC236}">
                    <a16:creationId xmlns:a16="http://schemas.microsoft.com/office/drawing/2014/main" id="{3E708019-440C-47F7-9128-8944084AC6F1}"/>
                  </a:ext>
                </a:extLst>
              </p:cNvPr>
              <p:cNvSpPr/>
              <p:nvPr/>
            </p:nvSpPr>
            <p:spPr>
              <a:xfrm>
                <a:off x="10215159" y="1017536"/>
                <a:ext cx="19304" cy="14740"/>
              </a:xfrm>
              <a:custGeom>
                <a:avLst/>
                <a:gdLst>
                  <a:gd name="connsiteX0" fmla="*/ 19019 w 19304"/>
                  <a:gd name="connsiteY0" fmla="*/ 12077 h 14740"/>
                  <a:gd name="connsiteX1" fmla="*/ 1426 w 19304"/>
                  <a:gd name="connsiteY1" fmla="*/ 14740 h 14740"/>
                  <a:gd name="connsiteX2" fmla="*/ 0 w 19304"/>
                  <a:gd name="connsiteY2" fmla="*/ 9700 h 14740"/>
                  <a:gd name="connsiteX3" fmla="*/ 9700 w 19304"/>
                  <a:gd name="connsiteY3" fmla="*/ 0 h 14740"/>
                  <a:gd name="connsiteX4" fmla="*/ 19305 w 19304"/>
                  <a:gd name="connsiteY4" fmla="*/ 9700 h 14740"/>
                  <a:gd name="connsiteX5" fmla="*/ 19019 w 19304"/>
                  <a:gd name="connsiteY5" fmla="*/ 12077 h 14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04" h="14740">
                    <a:moveTo>
                      <a:pt x="19019" y="12077"/>
                    </a:moveTo>
                    <a:cubicBezTo>
                      <a:pt x="13504" y="13314"/>
                      <a:pt x="7608" y="14265"/>
                      <a:pt x="1426" y="14740"/>
                    </a:cubicBezTo>
                    <a:cubicBezTo>
                      <a:pt x="571" y="13218"/>
                      <a:pt x="0" y="11507"/>
                      <a:pt x="0" y="9700"/>
                    </a:cubicBezTo>
                    <a:cubicBezTo>
                      <a:pt x="0" y="4374"/>
                      <a:pt x="4374" y="0"/>
                      <a:pt x="9700" y="0"/>
                    </a:cubicBezTo>
                    <a:cubicBezTo>
                      <a:pt x="15025" y="0"/>
                      <a:pt x="19305" y="4374"/>
                      <a:pt x="19305" y="9700"/>
                    </a:cubicBezTo>
                    <a:cubicBezTo>
                      <a:pt x="19305" y="10461"/>
                      <a:pt x="19210" y="11221"/>
                      <a:pt x="19019" y="1207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7" name="Frihåndsform: figur 516">
                <a:extLst>
                  <a:ext uri="{FF2B5EF4-FFF2-40B4-BE49-F238E27FC236}">
                    <a16:creationId xmlns:a16="http://schemas.microsoft.com/office/drawing/2014/main" id="{52C4FB11-9065-40AA-9D8A-1364340389FB}"/>
                  </a:ext>
                </a:extLst>
              </p:cNvPr>
              <p:cNvSpPr/>
              <p:nvPr/>
            </p:nvSpPr>
            <p:spPr>
              <a:xfrm>
                <a:off x="10144122" y="1008502"/>
                <a:ext cx="19304" cy="14264"/>
              </a:xfrm>
              <a:custGeom>
                <a:avLst/>
                <a:gdLst>
                  <a:gd name="connsiteX0" fmla="*/ 0 w 19304"/>
                  <a:gd name="connsiteY0" fmla="*/ 8369 h 14264"/>
                  <a:gd name="connsiteX1" fmla="*/ 9605 w 19304"/>
                  <a:gd name="connsiteY1" fmla="*/ 0 h 14264"/>
                  <a:gd name="connsiteX2" fmla="*/ 19210 w 19304"/>
                  <a:gd name="connsiteY2" fmla="*/ 8464 h 14264"/>
                  <a:gd name="connsiteX3" fmla="*/ 19305 w 19304"/>
                  <a:gd name="connsiteY3" fmla="*/ 9129 h 14264"/>
                  <a:gd name="connsiteX4" fmla="*/ 19305 w 19304"/>
                  <a:gd name="connsiteY4" fmla="*/ 9510 h 14264"/>
                  <a:gd name="connsiteX5" fmla="*/ 19305 w 19304"/>
                  <a:gd name="connsiteY5" fmla="*/ 9700 h 14264"/>
                  <a:gd name="connsiteX6" fmla="*/ 19305 w 19304"/>
                  <a:gd name="connsiteY6" fmla="*/ 9890 h 14264"/>
                  <a:gd name="connsiteX7" fmla="*/ 11221 w 19304"/>
                  <a:gd name="connsiteY7" fmla="*/ 14265 h 14264"/>
                  <a:gd name="connsiteX8" fmla="*/ 0 w 19304"/>
                  <a:gd name="connsiteY8" fmla="*/ 8369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304" h="14264">
                    <a:moveTo>
                      <a:pt x="0" y="8369"/>
                    </a:moveTo>
                    <a:cubicBezTo>
                      <a:pt x="666" y="3709"/>
                      <a:pt x="4660" y="0"/>
                      <a:pt x="9605" y="0"/>
                    </a:cubicBezTo>
                    <a:cubicBezTo>
                      <a:pt x="14550" y="0"/>
                      <a:pt x="18639" y="3709"/>
                      <a:pt x="19210" y="8464"/>
                    </a:cubicBezTo>
                    <a:cubicBezTo>
                      <a:pt x="19210" y="8654"/>
                      <a:pt x="19210" y="8844"/>
                      <a:pt x="19305" y="9129"/>
                    </a:cubicBezTo>
                    <a:lnTo>
                      <a:pt x="19305" y="9510"/>
                    </a:lnTo>
                    <a:lnTo>
                      <a:pt x="19305" y="9700"/>
                    </a:lnTo>
                    <a:lnTo>
                      <a:pt x="19305" y="9890"/>
                    </a:lnTo>
                    <a:cubicBezTo>
                      <a:pt x="15976" y="10080"/>
                      <a:pt x="13123" y="11697"/>
                      <a:pt x="11221" y="14265"/>
                    </a:cubicBezTo>
                    <a:cubicBezTo>
                      <a:pt x="7227" y="12458"/>
                      <a:pt x="3519" y="10556"/>
                      <a:pt x="0" y="836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8" name="Frihåndsform: figur 517">
                <a:extLst>
                  <a:ext uri="{FF2B5EF4-FFF2-40B4-BE49-F238E27FC236}">
                    <a16:creationId xmlns:a16="http://schemas.microsoft.com/office/drawing/2014/main" id="{366AD581-FEF1-4BFE-98D3-6788A6EA9DF1}"/>
                  </a:ext>
                </a:extLst>
              </p:cNvPr>
              <p:cNvSpPr/>
              <p:nvPr/>
            </p:nvSpPr>
            <p:spPr>
              <a:xfrm>
                <a:off x="10245781" y="1010403"/>
                <a:ext cx="18829" cy="12647"/>
              </a:xfrm>
              <a:custGeom>
                <a:avLst/>
                <a:gdLst>
                  <a:gd name="connsiteX0" fmla="*/ 8273 w 18829"/>
                  <a:gd name="connsiteY0" fmla="*/ 12648 h 12647"/>
                  <a:gd name="connsiteX1" fmla="*/ 0 w 18829"/>
                  <a:gd name="connsiteY1" fmla="*/ 7893 h 12647"/>
                  <a:gd name="connsiteX2" fmla="*/ 190 w 18829"/>
                  <a:gd name="connsiteY2" fmla="*/ 7132 h 12647"/>
                  <a:gd name="connsiteX3" fmla="*/ 190 w 18829"/>
                  <a:gd name="connsiteY3" fmla="*/ 6942 h 12647"/>
                  <a:gd name="connsiteX4" fmla="*/ 8464 w 18829"/>
                  <a:gd name="connsiteY4" fmla="*/ 95 h 12647"/>
                  <a:gd name="connsiteX5" fmla="*/ 9415 w 18829"/>
                  <a:gd name="connsiteY5" fmla="*/ 0 h 12647"/>
                  <a:gd name="connsiteX6" fmla="*/ 18829 w 18829"/>
                  <a:gd name="connsiteY6" fmla="*/ 7418 h 12647"/>
                  <a:gd name="connsiteX7" fmla="*/ 8273 w 18829"/>
                  <a:gd name="connsiteY7" fmla="*/ 12648 h 12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29" h="12647">
                    <a:moveTo>
                      <a:pt x="8273" y="12648"/>
                    </a:moveTo>
                    <a:cubicBezTo>
                      <a:pt x="6467" y="9985"/>
                      <a:pt x="3423" y="8083"/>
                      <a:pt x="0" y="7893"/>
                    </a:cubicBezTo>
                    <a:cubicBezTo>
                      <a:pt x="95" y="7608"/>
                      <a:pt x="95" y="7322"/>
                      <a:pt x="190" y="7132"/>
                    </a:cubicBezTo>
                    <a:cubicBezTo>
                      <a:pt x="190" y="7037"/>
                      <a:pt x="190" y="7037"/>
                      <a:pt x="190" y="6942"/>
                    </a:cubicBezTo>
                    <a:cubicBezTo>
                      <a:pt x="1236" y="3328"/>
                      <a:pt x="4565" y="475"/>
                      <a:pt x="8464" y="95"/>
                    </a:cubicBezTo>
                    <a:cubicBezTo>
                      <a:pt x="8844" y="0"/>
                      <a:pt x="9129" y="0"/>
                      <a:pt x="9415" y="0"/>
                    </a:cubicBezTo>
                    <a:cubicBezTo>
                      <a:pt x="13884" y="0"/>
                      <a:pt x="17783" y="3138"/>
                      <a:pt x="18829" y="7418"/>
                    </a:cubicBezTo>
                    <a:cubicBezTo>
                      <a:pt x="15501" y="9319"/>
                      <a:pt x="11982" y="11126"/>
                      <a:pt x="8273" y="1264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19" name="Frihåndsform: figur 518">
                <a:extLst>
                  <a:ext uri="{FF2B5EF4-FFF2-40B4-BE49-F238E27FC236}">
                    <a16:creationId xmlns:a16="http://schemas.microsoft.com/office/drawing/2014/main" id="{EB2B6D60-6806-4764-8524-3C0552EC1AA2}"/>
                  </a:ext>
                </a:extLst>
              </p:cNvPr>
              <p:cNvSpPr/>
              <p:nvPr/>
            </p:nvSpPr>
            <p:spPr>
              <a:xfrm>
                <a:off x="10137180" y="916828"/>
                <a:ext cx="18068" cy="18353"/>
              </a:xfrm>
              <a:custGeom>
                <a:avLst/>
                <a:gdLst>
                  <a:gd name="connsiteX0" fmla="*/ 18068 w 18068"/>
                  <a:gd name="connsiteY0" fmla="*/ 5896 h 18353"/>
                  <a:gd name="connsiteX1" fmla="*/ 2568 w 18068"/>
                  <a:gd name="connsiteY1" fmla="*/ 18354 h 18353"/>
                  <a:gd name="connsiteX2" fmla="*/ 0 w 18068"/>
                  <a:gd name="connsiteY2" fmla="*/ 15881 h 18353"/>
                  <a:gd name="connsiteX3" fmla="*/ 11887 w 18068"/>
                  <a:gd name="connsiteY3" fmla="*/ 0 h 18353"/>
                  <a:gd name="connsiteX4" fmla="*/ 18068 w 18068"/>
                  <a:gd name="connsiteY4" fmla="*/ 5896 h 183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8" h="18353">
                    <a:moveTo>
                      <a:pt x="18068" y="5896"/>
                    </a:moveTo>
                    <a:cubicBezTo>
                      <a:pt x="11221" y="13314"/>
                      <a:pt x="5801" y="16927"/>
                      <a:pt x="2568" y="18354"/>
                    </a:cubicBezTo>
                    <a:cubicBezTo>
                      <a:pt x="1997" y="17308"/>
                      <a:pt x="1141" y="16452"/>
                      <a:pt x="0" y="15881"/>
                    </a:cubicBezTo>
                    <a:cubicBezTo>
                      <a:pt x="1331" y="12458"/>
                      <a:pt x="4850" y="7037"/>
                      <a:pt x="11887" y="0"/>
                    </a:cubicBezTo>
                    <a:lnTo>
                      <a:pt x="18068" y="589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33" name="Frihåndsform: figur 432">
              <a:extLst>
                <a:ext uri="{FF2B5EF4-FFF2-40B4-BE49-F238E27FC236}">
                  <a16:creationId xmlns:a16="http://schemas.microsoft.com/office/drawing/2014/main" id="{C37D229E-70CA-4C6D-8DE7-F2CE41B73E53}"/>
                </a:ext>
              </a:extLst>
            </p:cNvPr>
            <p:cNvSpPr/>
            <p:nvPr/>
          </p:nvSpPr>
          <p:spPr>
            <a:xfrm>
              <a:off x="10145644" y="909125"/>
              <a:ext cx="18068" cy="17688"/>
            </a:xfrm>
            <a:custGeom>
              <a:avLst/>
              <a:gdLst>
                <a:gd name="connsiteX0" fmla="*/ 3043 w 18068"/>
                <a:gd name="connsiteY0" fmla="*/ 0 h 17688"/>
                <a:gd name="connsiteX1" fmla="*/ 6752 w 18068"/>
                <a:gd name="connsiteY1" fmla="*/ 3519 h 17688"/>
                <a:gd name="connsiteX2" fmla="*/ 18068 w 18068"/>
                <a:gd name="connsiteY2" fmla="*/ 14455 h 17688"/>
                <a:gd name="connsiteX3" fmla="*/ 14930 w 18068"/>
                <a:gd name="connsiteY3" fmla="*/ 17688 h 17688"/>
                <a:gd name="connsiteX4" fmla="*/ 0 w 18068"/>
                <a:gd name="connsiteY4" fmla="*/ 3138 h 1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68" h="17688">
                  <a:moveTo>
                    <a:pt x="3043" y="0"/>
                  </a:moveTo>
                  <a:lnTo>
                    <a:pt x="6752" y="3519"/>
                  </a:lnTo>
                  <a:lnTo>
                    <a:pt x="18068" y="14455"/>
                  </a:lnTo>
                  <a:lnTo>
                    <a:pt x="14930" y="17688"/>
                  </a:lnTo>
                  <a:lnTo>
                    <a:pt x="0" y="3138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34" name="dasdasda">
              <a:extLst>
                <a:ext uri="{FF2B5EF4-FFF2-40B4-BE49-F238E27FC236}">
                  <a16:creationId xmlns:a16="http://schemas.microsoft.com/office/drawing/2014/main" id="{5D148FA7-26A4-4329-8CF5-FAC80FCB99C1}"/>
                </a:ext>
              </a:extLst>
            </p:cNvPr>
            <p:cNvGrpSpPr/>
            <p:nvPr/>
          </p:nvGrpSpPr>
          <p:grpSpPr>
            <a:xfrm>
              <a:off x="10235415" y="1013335"/>
              <a:ext cx="72178" cy="16088"/>
              <a:chOff x="10235415" y="1013335"/>
              <a:chExt cx="72178" cy="16088"/>
            </a:xfrm>
            <a:solidFill>
              <a:srgbClr val="EBEBEB"/>
            </a:solidFill>
          </p:grpSpPr>
          <p:sp>
            <p:nvSpPr>
              <p:cNvPr id="496" name="Frihåndsform: figur 495">
                <a:extLst>
                  <a:ext uri="{FF2B5EF4-FFF2-40B4-BE49-F238E27FC236}">
                    <a16:creationId xmlns:a16="http://schemas.microsoft.com/office/drawing/2014/main" id="{844B64F6-3E8F-4A37-8208-08A73685D6FA}"/>
                  </a:ext>
                </a:extLst>
              </p:cNvPr>
              <p:cNvSpPr/>
              <p:nvPr/>
            </p:nvSpPr>
            <p:spPr>
              <a:xfrm>
                <a:off x="10289906" y="1013335"/>
                <a:ext cx="17688" cy="16088"/>
              </a:xfrm>
              <a:custGeom>
                <a:avLst/>
                <a:gdLst>
                  <a:gd name="connsiteX0" fmla="*/ 0 w 17688"/>
                  <a:gd name="connsiteY0" fmla="*/ 6008 h 16088"/>
                  <a:gd name="connsiteX1" fmla="*/ 5135 w 17688"/>
                  <a:gd name="connsiteY1" fmla="*/ 1348 h 16088"/>
                  <a:gd name="connsiteX2" fmla="*/ 10936 w 17688"/>
                  <a:gd name="connsiteY2" fmla="*/ 1253 h 16088"/>
                  <a:gd name="connsiteX3" fmla="*/ 11507 w 17688"/>
                  <a:gd name="connsiteY3" fmla="*/ 5057 h 16088"/>
                  <a:gd name="connsiteX4" fmla="*/ 15120 w 17688"/>
                  <a:gd name="connsiteY4" fmla="*/ 6388 h 16088"/>
                  <a:gd name="connsiteX5" fmla="*/ 17403 w 17688"/>
                  <a:gd name="connsiteY5" fmla="*/ 8005 h 16088"/>
                  <a:gd name="connsiteX6" fmla="*/ 17688 w 17688"/>
                  <a:gd name="connsiteY6" fmla="*/ 8290 h 16088"/>
                  <a:gd name="connsiteX7" fmla="*/ 15311 w 17688"/>
                  <a:gd name="connsiteY7" fmla="*/ 10478 h 16088"/>
                  <a:gd name="connsiteX8" fmla="*/ 13218 w 17688"/>
                  <a:gd name="connsiteY8" fmla="*/ 8671 h 16088"/>
                  <a:gd name="connsiteX9" fmla="*/ 9890 w 17688"/>
                  <a:gd name="connsiteY9" fmla="*/ 8290 h 16088"/>
                  <a:gd name="connsiteX10" fmla="*/ 7703 w 17688"/>
                  <a:gd name="connsiteY10" fmla="*/ 10287 h 16088"/>
                  <a:gd name="connsiteX11" fmla="*/ 11317 w 17688"/>
                  <a:gd name="connsiteY11" fmla="*/ 14186 h 16088"/>
                  <a:gd name="connsiteX12" fmla="*/ 9224 w 17688"/>
                  <a:gd name="connsiteY12" fmla="*/ 16088 h 16088"/>
                  <a:gd name="connsiteX13" fmla="*/ 0 w 17688"/>
                  <a:gd name="connsiteY13" fmla="*/ 6008 h 16088"/>
                  <a:gd name="connsiteX14" fmla="*/ 8464 w 17688"/>
                  <a:gd name="connsiteY14" fmla="*/ 6484 h 16088"/>
                  <a:gd name="connsiteX15" fmla="*/ 8844 w 17688"/>
                  <a:gd name="connsiteY15" fmla="*/ 3631 h 16088"/>
                  <a:gd name="connsiteX16" fmla="*/ 6181 w 17688"/>
                  <a:gd name="connsiteY16" fmla="*/ 3726 h 16088"/>
                  <a:gd name="connsiteX17" fmla="*/ 3519 w 17688"/>
                  <a:gd name="connsiteY17" fmla="*/ 6103 h 16088"/>
                  <a:gd name="connsiteX18" fmla="*/ 5991 w 17688"/>
                  <a:gd name="connsiteY18" fmla="*/ 8766 h 16088"/>
                  <a:gd name="connsiteX19" fmla="*/ 8464 w 17688"/>
                  <a:gd name="connsiteY19" fmla="*/ 6484 h 16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688" h="16088">
                    <a:moveTo>
                      <a:pt x="0" y="6008"/>
                    </a:moveTo>
                    <a:lnTo>
                      <a:pt x="5135" y="1348"/>
                    </a:lnTo>
                    <a:cubicBezTo>
                      <a:pt x="7798" y="-1124"/>
                      <a:pt x="10175" y="397"/>
                      <a:pt x="10936" y="1253"/>
                    </a:cubicBezTo>
                    <a:cubicBezTo>
                      <a:pt x="11887" y="2394"/>
                      <a:pt x="12268" y="3821"/>
                      <a:pt x="11507" y="5057"/>
                    </a:cubicBezTo>
                    <a:cubicBezTo>
                      <a:pt x="12648" y="4677"/>
                      <a:pt x="13409" y="4486"/>
                      <a:pt x="15120" y="6388"/>
                    </a:cubicBezTo>
                    <a:cubicBezTo>
                      <a:pt x="16452" y="7815"/>
                      <a:pt x="16832" y="8195"/>
                      <a:pt x="17403" y="8005"/>
                    </a:cubicBezTo>
                    <a:lnTo>
                      <a:pt x="17688" y="8290"/>
                    </a:lnTo>
                    <a:lnTo>
                      <a:pt x="15311" y="10478"/>
                    </a:lnTo>
                    <a:cubicBezTo>
                      <a:pt x="14740" y="10097"/>
                      <a:pt x="14169" y="9717"/>
                      <a:pt x="13218" y="8671"/>
                    </a:cubicBezTo>
                    <a:cubicBezTo>
                      <a:pt x="11982" y="7339"/>
                      <a:pt x="11412" y="6864"/>
                      <a:pt x="9890" y="8290"/>
                    </a:cubicBezTo>
                    <a:lnTo>
                      <a:pt x="7703" y="10287"/>
                    </a:lnTo>
                    <a:lnTo>
                      <a:pt x="11317" y="14186"/>
                    </a:lnTo>
                    <a:lnTo>
                      <a:pt x="9224" y="16088"/>
                    </a:lnTo>
                    <a:lnTo>
                      <a:pt x="0" y="6008"/>
                    </a:lnTo>
                    <a:close/>
                    <a:moveTo>
                      <a:pt x="8464" y="6484"/>
                    </a:moveTo>
                    <a:cubicBezTo>
                      <a:pt x="9605" y="5533"/>
                      <a:pt x="9795" y="4582"/>
                      <a:pt x="8844" y="3631"/>
                    </a:cubicBezTo>
                    <a:cubicBezTo>
                      <a:pt x="8369" y="3060"/>
                      <a:pt x="7418" y="2585"/>
                      <a:pt x="6181" y="3726"/>
                    </a:cubicBezTo>
                    <a:lnTo>
                      <a:pt x="3519" y="6103"/>
                    </a:lnTo>
                    <a:lnTo>
                      <a:pt x="5991" y="8766"/>
                    </a:lnTo>
                    <a:lnTo>
                      <a:pt x="8464" y="6484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7" name="Frihåndsform: figur 496">
                <a:extLst>
                  <a:ext uri="{FF2B5EF4-FFF2-40B4-BE49-F238E27FC236}">
                    <a16:creationId xmlns:a16="http://schemas.microsoft.com/office/drawing/2014/main" id="{D0B5EBAB-3017-463A-A147-E06186403D9F}"/>
                  </a:ext>
                </a:extLst>
              </p:cNvPr>
              <p:cNvSpPr/>
              <p:nvPr/>
            </p:nvSpPr>
            <p:spPr>
              <a:xfrm>
                <a:off x="10235415" y="1019152"/>
                <a:ext cx="17592" cy="9985"/>
              </a:xfrm>
              <a:custGeom>
                <a:avLst/>
                <a:gdLst>
                  <a:gd name="connsiteX0" fmla="*/ 17593 w 17592"/>
                  <a:gd name="connsiteY0" fmla="*/ 4184 h 9985"/>
                  <a:gd name="connsiteX1" fmla="*/ 0 w 17592"/>
                  <a:gd name="connsiteY1" fmla="*/ 9985 h 9985"/>
                  <a:gd name="connsiteX2" fmla="*/ 0 w 17592"/>
                  <a:gd name="connsiteY2" fmla="*/ 9700 h 9985"/>
                  <a:gd name="connsiteX3" fmla="*/ 9700 w 17592"/>
                  <a:gd name="connsiteY3" fmla="*/ 0 h 9985"/>
                  <a:gd name="connsiteX4" fmla="*/ 17593 w 17592"/>
                  <a:gd name="connsiteY4" fmla="*/ 4184 h 9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92" h="9985">
                    <a:moveTo>
                      <a:pt x="17593" y="4184"/>
                    </a:moveTo>
                    <a:cubicBezTo>
                      <a:pt x="12077" y="6562"/>
                      <a:pt x="6276" y="8464"/>
                      <a:pt x="0" y="9985"/>
                    </a:cubicBezTo>
                    <a:lnTo>
                      <a:pt x="0" y="9700"/>
                    </a:lnTo>
                    <a:cubicBezTo>
                      <a:pt x="0" y="4374"/>
                      <a:pt x="4374" y="0"/>
                      <a:pt x="9700" y="0"/>
                    </a:cubicBezTo>
                    <a:cubicBezTo>
                      <a:pt x="12933" y="0"/>
                      <a:pt x="15881" y="1712"/>
                      <a:pt x="17593" y="418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35" name="Frihåndsform: figur 434">
              <a:extLst>
                <a:ext uri="{FF2B5EF4-FFF2-40B4-BE49-F238E27FC236}">
                  <a16:creationId xmlns:a16="http://schemas.microsoft.com/office/drawing/2014/main" id="{EB231D1C-771B-42C8-BFE3-E937F3832AE9}"/>
                </a:ext>
              </a:extLst>
            </p:cNvPr>
            <p:cNvSpPr/>
            <p:nvPr/>
          </p:nvSpPr>
          <p:spPr>
            <a:xfrm>
              <a:off x="10092865" y="1001940"/>
              <a:ext cx="16832" cy="16832"/>
            </a:xfrm>
            <a:custGeom>
              <a:avLst/>
              <a:gdLst>
                <a:gd name="connsiteX0" fmla="*/ 15025 w 16832"/>
                <a:gd name="connsiteY0" fmla="*/ 9224 h 16832"/>
                <a:gd name="connsiteX1" fmla="*/ 10175 w 16832"/>
                <a:gd name="connsiteY1" fmla="*/ 3709 h 16832"/>
                <a:gd name="connsiteX2" fmla="*/ 8083 w 16832"/>
                <a:gd name="connsiteY2" fmla="*/ 5611 h 16832"/>
                <a:gd name="connsiteX3" fmla="*/ 12553 w 16832"/>
                <a:gd name="connsiteY3" fmla="*/ 10651 h 16832"/>
                <a:gd name="connsiteX4" fmla="*/ 10746 w 16832"/>
                <a:gd name="connsiteY4" fmla="*/ 12268 h 16832"/>
                <a:gd name="connsiteX5" fmla="*/ 6276 w 16832"/>
                <a:gd name="connsiteY5" fmla="*/ 7227 h 16832"/>
                <a:gd name="connsiteX6" fmla="*/ 3614 w 16832"/>
                <a:gd name="connsiteY6" fmla="*/ 9510 h 16832"/>
                <a:gd name="connsiteX7" fmla="*/ 8749 w 16832"/>
                <a:gd name="connsiteY7" fmla="*/ 15215 h 16832"/>
                <a:gd name="connsiteX8" fmla="*/ 6942 w 16832"/>
                <a:gd name="connsiteY8" fmla="*/ 16832 h 16832"/>
                <a:gd name="connsiteX9" fmla="*/ 0 w 16832"/>
                <a:gd name="connsiteY9" fmla="*/ 9034 h 16832"/>
                <a:gd name="connsiteX10" fmla="*/ 10080 w 16832"/>
                <a:gd name="connsiteY10" fmla="*/ 0 h 16832"/>
                <a:gd name="connsiteX11" fmla="*/ 16832 w 16832"/>
                <a:gd name="connsiteY11" fmla="*/ 7608 h 16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832" h="16832">
                  <a:moveTo>
                    <a:pt x="15025" y="9224"/>
                  </a:moveTo>
                  <a:lnTo>
                    <a:pt x="10175" y="3709"/>
                  </a:lnTo>
                  <a:lnTo>
                    <a:pt x="8083" y="5611"/>
                  </a:lnTo>
                  <a:lnTo>
                    <a:pt x="12553" y="10651"/>
                  </a:lnTo>
                  <a:lnTo>
                    <a:pt x="10746" y="12268"/>
                  </a:lnTo>
                  <a:lnTo>
                    <a:pt x="6276" y="7227"/>
                  </a:lnTo>
                  <a:lnTo>
                    <a:pt x="3614" y="9510"/>
                  </a:lnTo>
                  <a:lnTo>
                    <a:pt x="8749" y="15215"/>
                  </a:lnTo>
                  <a:lnTo>
                    <a:pt x="6942" y="16832"/>
                  </a:lnTo>
                  <a:lnTo>
                    <a:pt x="0" y="9034"/>
                  </a:lnTo>
                  <a:lnTo>
                    <a:pt x="10080" y="0"/>
                  </a:lnTo>
                  <a:lnTo>
                    <a:pt x="16832" y="7608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6" name="Frihåndsform: figur 435">
              <a:extLst>
                <a:ext uri="{FF2B5EF4-FFF2-40B4-BE49-F238E27FC236}">
                  <a16:creationId xmlns:a16="http://schemas.microsoft.com/office/drawing/2014/main" id="{38BCC735-09DA-4FD7-96A5-D06B63B76415}"/>
                </a:ext>
              </a:extLst>
            </p:cNvPr>
            <p:cNvSpPr/>
            <p:nvPr/>
          </p:nvSpPr>
          <p:spPr>
            <a:xfrm>
              <a:off x="10156104" y="1019152"/>
              <a:ext cx="17307" cy="9699"/>
            </a:xfrm>
            <a:custGeom>
              <a:avLst/>
              <a:gdLst>
                <a:gd name="connsiteX0" fmla="*/ 17308 w 17307"/>
                <a:gd name="connsiteY0" fmla="*/ 9700 h 9699"/>
                <a:gd name="connsiteX1" fmla="*/ 0 w 17307"/>
                <a:gd name="connsiteY1" fmla="*/ 3804 h 9699"/>
                <a:gd name="connsiteX2" fmla="*/ 7608 w 17307"/>
                <a:gd name="connsiteY2" fmla="*/ 0 h 9699"/>
                <a:gd name="connsiteX3" fmla="*/ 17308 w 17307"/>
                <a:gd name="connsiteY3" fmla="*/ 9700 h 9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07" h="9699">
                  <a:moveTo>
                    <a:pt x="17308" y="9700"/>
                  </a:moveTo>
                  <a:cubicBezTo>
                    <a:pt x="11126" y="8178"/>
                    <a:pt x="5421" y="6181"/>
                    <a:pt x="0" y="3804"/>
                  </a:cubicBezTo>
                  <a:cubicBezTo>
                    <a:pt x="1712" y="1522"/>
                    <a:pt x="4565" y="0"/>
                    <a:pt x="7608" y="0"/>
                  </a:cubicBezTo>
                  <a:cubicBezTo>
                    <a:pt x="12933" y="0"/>
                    <a:pt x="17308" y="4374"/>
                    <a:pt x="17308" y="9700"/>
                  </a:cubicBezTo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7" name="Frihåndsform: figur 436">
              <a:extLst>
                <a:ext uri="{FF2B5EF4-FFF2-40B4-BE49-F238E27FC236}">
                  <a16:creationId xmlns:a16="http://schemas.microsoft.com/office/drawing/2014/main" id="{2179BCAD-66A2-4EB5-800A-3AA25E10C687}"/>
                </a:ext>
              </a:extLst>
            </p:cNvPr>
            <p:cNvSpPr/>
            <p:nvPr/>
          </p:nvSpPr>
          <p:spPr>
            <a:xfrm>
              <a:off x="10113881" y="1021435"/>
              <a:ext cx="16261" cy="17022"/>
            </a:xfrm>
            <a:custGeom>
              <a:avLst/>
              <a:gdLst>
                <a:gd name="connsiteX0" fmla="*/ 14740 w 16261"/>
                <a:gd name="connsiteY0" fmla="*/ 7893 h 17022"/>
                <a:gd name="connsiteX1" fmla="*/ 8939 w 16261"/>
                <a:gd name="connsiteY1" fmla="*/ 3614 h 17022"/>
                <a:gd name="connsiteX2" fmla="*/ 7132 w 16261"/>
                <a:gd name="connsiteY2" fmla="*/ 5801 h 17022"/>
                <a:gd name="connsiteX3" fmla="*/ 12648 w 16261"/>
                <a:gd name="connsiteY3" fmla="*/ 9795 h 17022"/>
                <a:gd name="connsiteX4" fmla="*/ 11221 w 16261"/>
                <a:gd name="connsiteY4" fmla="*/ 11792 h 17022"/>
                <a:gd name="connsiteX5" fmla="*/ 5801 w 16261"/>
                <a:gd name="connsiteY5" fmla="*/ 7798 h 17022"/>
                <a:gd name="connsiteX6" fmla="*/ 3709 w 16261"/>
                <a:gd name="connsiteY6" fmla="*/ 10651 h 17022"/>
                <a:gd name="connsiteX7" fmla="*/ 9890 w 16261"/>
                <a:gd name="connsiteY7" fmla="*/ 15120 h 17022"/>
                <a:gd name="connsiteX8" fmla="*/ 8464 w 16261"/>
                <a:gd name="connsiteY8" fmla="*/ 17022 h 17022"/>
                <a:gd name="connsiteX9" fmla="*/ 0 w 16261"/>
                <a:gd name="connsiteY9" fmla="*/ 10936 h 17022"/>
                <a:gd name="connsiteX10" fmla="*/ 7988 w 16261"/>
                <a:gd name="connsiteY10" fmla="*/ 0 h 17022"/>
                <a:gd name="connsiteX11" fmla="*/ 16262 w 16261"/>
                <a:gd name="connsiteY11" fmla="*/ 5896 h 17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261" h="17022">
                  <a:moveTo>
                    <a:pt x="14740" y="7893"/>
                  </a:moveTo>
                  <a:lnTo>
                    <a:pt x="8939" y="3614"/>
                  </a:lnTo>
                  <a:lnTo>
                    <a:pt x="7132" y="5801"/>
                  </a:lnTo>
                  <a:lnTo>
                    <a:pt x="12648" y="9795"/>
                  </a:lnTo>
                  <a:lnTo>
                    <a:pt x="11221" y="11792"/>
                  </a:lnTo>
                  <a:lnTo>
                    <a:pt x="5801" y="7798"/>
                  </a:lnTo>
                  <a:lnTo>
                    <a:pt x="3709" y="10651"/>
                  </a:lnTo>
                  <a:lnTo>
                    <a:pt x="9890" y="15120"/>
                  </a:lnTo>
                  <a:lnTo>
                    <a:pt x="8464" y="17022"/>
                  </a:lnTo>
                  <a:lnTo>
                    <a:pt x="0" y="10936"/>
                  </a:lnTo>
                  <a:lnTo>
                    <a:pt x="7988" y="0"/>
                  </a:lnTo>
                  <a:lnTo>
                    <a:pt x="16262" y="5896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8" name="Frihåndsform: figur 437">
              <a:extLst>
                <a:ext uri="{FF2B5EF4-FFF2-40B4-BE49-F238E27FC236}">
                  <a16:creationId xmlns:a16="http://schemas.microsoft.com/office/drawing/2014/main" id="{EF214452-36D5-4172-AF03-A3CC4AB95536}"/>
                </a:ext>
              </a:extLst>
            </p:cNvPr>
            <p:cNvSpPr/>
            <p:nvPr/>
          </p:nvSpPr>
          <p:spPr>
            <a:xfrm>
              <a:off x="10063099" y="947735"/>
              <a:ext cx="16451" cy="15025"/>
            </a:xfrm>
            <a:custGeom>
              <a:avLst/>
              <a:gdLst>
                <a:gd name="connsiteX0" fmla="*/ 0 w 16451"/>
                <a:gd name="connsiteY0" fmla="*/ 4470 h 15025"/>
                <a:gd name="connsiteX1" fmla="*/ 856 w 16451"/>
                <a:gd name="connsiteY1" fmla="*/ 7132 h 15025"/>
                <a:gd name="connsiteX2" fmla="*/ 9510 w 16451"/>
                <a:gd name="connsiteY2" fmla="*/ 3994 h 15025"/>
                <a:gd name="connsiteX3" fmla="*/ 2663 w 16451"/>
                <a:gd name="connsiteY3" fmla="*/ 12363 h 15025"/>
                <a:gd name="connsiteX4" fmla="*/ 3614 w 16451"/>
                <a:gd name="connsiteY4" fmla="*/ 15025 h 15025"/>
                <a:gd name="connsiteX5" fmla="*/ 16452 w 16451"/>
                <a:gd name="connsiteY5" fmla="*/ 10556 h 15025"/>
                <a:gd name="connsiteX6" fmla="*/ 15596 w 16451"/>
                <a:gd name="connsiteY6" fmla="*/ 7988 h 15025"/>
                <a:gd name="connsiteX7" fmla="*/ 6942 w 16451"/>
                <a:gd name="connsiteY7" fmla="*/ 11031 h 15025"/>
                <a:gd name="connsiteX8" fmla="*/ 13789 w 16451"/>
                <a:gd name="connsiteY8" fmla="*/ 2568 h 15025"/>
                <a:gd name="connsiteX9" fmla="*/ 12743 w 16451"/>
                <a:gd name="connsiteY9" fmla="*/ 0 h 15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1" h="15025">
                  <a:moveTo>
                    <a:pt x="0" y="4470"/>
                  </a:moveTo>
                  <a:lnTo>
                    <a:pt x="856" y="7132"/>
                  </a:lnTo>
                  <a:lnTo>
                    <a:pt x="9510" y="3994"/>
                  </a:lnTo>
                  <a:lnTo>
                    <a:pt x="2663" y="12363"/>
                  </a:lnTo>
                  <a:lnTo>
                    <a:pt x="3614" y="15025"/>
                  </a:lnTo>
                  <a:lnTo>
                    <a:pt x="16452" y="10556"/>
                  </a:lnTo>
                  <a:lnTo>
                    <a:pt x="15596" y="7988"/>
                  </a:lnTo>
                  <a:lnTo>
                    <a:pt x="6942" y="11031"/>
                  </a:lnTo>
                  <a:lnTo>
                    <a:pt x="13789" y="2568"/>
                  </a:lnTo>
                  <a:lnTo>
                    <a:pt x="12743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39" name="Frihåndsform: figur 438">
              <a:extLst>
                <a:ext uri="{FF2B5EF4-FFF2-40B4-BE49-F238E27FC236}">
                  <a16:creationId xmlns:a16="http://schemas.microsoft.com/office/drawing/2014/main" id="{4DC71AA7-2475-4F91-8899-618B1AE12299}"/>
                </a:ext>
              </a:extLst>
            </p:cNvPr>
            <p:cNvSpPr/>
            <p:nvPr/>
          </p:nvSpPr>
          <p:spPr>
            <a:xfrm>
              <a:off x="10073941" y="974362"/>
              <a:ext cx="16451" cy="11316"/>
            </a:xfrm>
            <a:custGeom>
              <a:avLst/>
              <a:gdLst>
                <a:gd name="connsiteX0" fmla="*/ 0 w 16451"/>
                <a:gd name="connsiteY0" fmla="*/ 5801 h 11316"/>
                <a:gd name="connsiteX1" fmla="*/ 12267 w 16451"/>
                <a:gd name="connsiteY1" fmla="*/ 0 h 11316"/>
                <a:gd name="connsiteX2" fmla="*/ 16452 w 16451"/>
                <a:gd name="connsiteY2" fmla="*/ 8939 h 11316"/>
                <a:gd name="connsiteX3" fmla="*/ 14455 w 16451"/>
                <a:gd name="connsiteY3" fmla="*/ 9890 h 11316"/>
                <a:gd name="connsiteX4" fmla="*/ 11412 w 16451"/>
                <a:gd name="connsiteY4" fmla="*/ 3519 h 11316"/>
                <a:gd name="connsiteX5" fmla="*/ 8464 w 16451"/>
                <a:gd name="connsiteY5" fmla="*/ 4945 h 11316"/>
                <a:gd name="connsiteX6" fmla="*/ 10936 w 16451"/>
                <a:gd name="connsiteY6" fmla="*/ 10270 h 11316"/>
                <a:gd name="connsiteX7" fmla="*/ 8939 w 16451"/>
                <a:gd name="connsiteY7" fmla="*/ 11317 h 11316"/>
                <a:gd name="connsiteX8" fmla="*/ 6371 w 16451"/>
                <a:gd name="connsiteY8" fmla="*/ 5801 h 11316"/>
                <a:gd name="connsiteX9" fmla="*/ 1046 w 16451"/>
                <a:gd name="connsiteY9" fmla="*/ 8369 h 1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451" h="11316">
                  <a:moveTo>
                    <a:pt x="0" y="5801"/>
                  </a:moveTo>
                  <a:lnTo>
                    <a:pt x="12267" y="0"/>
                  </a:lnTo>
                  <a:lnTo>
                    <a:pt x="16452" y="8939"/>
                  </a:lnTo>
                  <a:lnTo>
                    <a:pt x="14455" y="9890"/>
                  </a:lnTo>
                  <a:lnTo>
                    <a:pt x="11412" y="3519"/>
                  </a:lnTo>
                  <a:lnTo>
                    <a:pt x="8464" y="4945"/>
                  </a:lnTo>
                  <a:lnTo>
                    <a:pt x="10936" y="10270"/>
                  </a:lnTo>
                  <a:lnTo>
                    <a:pt x="8939" y="11317"/>
                  </a:lnTo>
                  <a:lnTo>
                    <a:pt x="6371" y="5801"/>
                  </a:lnTo>
                  <a:lnTo>
                    <a:pt x="1046" y="8369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40" name="dasdasda">
              <a:extLst>
                <a:ext uri="{FF2B5EF4-FFF2-40B4-BE49-F238E27FC236}">
                  <a16:creationId xmlns:a16="http://schemas.microsoft.com/office/drawing/2014/main" id="{63A60712-0242-4697-9189-6C1577000FE4}"/>
                </a:ext>
              </a:extLst>
            </p:cNvPr>
            <p:cNvGrpSpPr/>
            <p:nvPr/>
          </p:nvGrpSpPr>
          <p:grpSpPr>
            <a:xfrm>
              <a:off x="10083640" y="703431"/>
              <a:ext cx="259825" cy="302469"/>
              <a:chOff x="10083640" y="703431"/>
              <a:chExt cx="259825" cy="302469"/>
            </a:xfrm>
            <a:solidFill>
              <a:srgbClr val="EBEBEB"/>
            </a:solidFill>
          </p:grpSpPr>
          <p:sp>
            <p:nvSpPr>
              <p:cNvPr id="491" name="Frihåndsform: figur 490">
                <a:extLst>
                  <a:ext uri="{FF2B5EF4-FFF2-40B4-BE49-F238E27FC236}">
                    <a16:creationId xmlns:a16="http://schemas.microsoft.com/office/drawing/2014/main" id="{F9FE709A-474C-4679-92FE-8CA4B3D15E67}"/>
                  </a:ext>
                </a:extLst>
              </p:cNvPr>
              <p:cNvSpPr/>
              <p:nvPr/>
            </p:nvSpPr>
            <p:spPr>
              <a:xfrm>
                <a:off x="10083640" y="991004"/>
                <a:ext cx="15576" cy="14896"/>
              </a:xfrm>
              <a:custGeom>
                <a:avLst/>
                <a:gdLst>
                  <a:gd name="connsiteX0" fmla="*/ 0 w 15576"/>
                  <a:gd name="connsiteY0" fmla="*/ 7798 h 14896"/>
                  <a:gd name="connsiteX1" fmla="*/ 11221 w 15576"/>
                  <a:gd name="connsiteY1" fmla="*/ 0 h 14896"/>
                  <a:gd name="connsiteX2" fmla="*/ 14645 w 15576"/>
                  <a:gd name="connsiteY2" fmla="*/ 4850 h 14896"/>
                  <a:gd name="connsiteX3" fmla="*/ 12172 w 15576"/>
                  <a:gd name="connsiteY3" fmla="*/ 13409 h 14896"/>
                  <a:gd name="connsiteX4" fmla="*/ 3423 w 15576"/>
                  <a:gd name="connsiteY4" fmla="*/ 12648 h 14896"/>
                  <a:gd name="connsiteX5" fmla="*/ 0 w 15576"/>
                  <a:gd name="connsiteY5" fmla="*/ 7798 h 14896"/>
                  <a:gd name="connsiteX6" fmla="*/ 3614 w 15576"/>
                  <a:gd name="connsiteY6" fmla="*/ 8749 h 14896"/>
                  <a:gd name="connsiteX7" fmla="*/ 5040 w 15576"/>
                  <a:gd name="connsiteY7" fmla="*/ 10841 h 14896"/>
                  <a:gd name="connsiteX8" fmla="*/ 10461 w 15576"/>
                  <a:gd name="connsiteY8" fmla="*/ 11126 h 14896"/>
                  <a:gd name="connsiteX9" fmla="*/ 12743 w 15576"/>
                  <a:gd name="connsiteY9" fmla="*/ 8273 h 14896"/>
                  <a:gd name="connsiteX10" fmla="*/ 12077 w 15576"/>
                  <a:gd name="connsiteY10" fmla="*/ 5135 h 14896"/>
                  <a:gd name="connsiteX11" fmla="*/ 10936 w 15576"/>
                  <a:gd name="connsiteY11" fmla="*/ 3519 h 14896"/>
                  <a:gd name="connsiteX12" fmla="*/ 3614 w 15576"/>
                  <a:gd name="connsiteY12" fmla="*/ 8749 h 14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76" h="14896">
                    <a:moveTo>
                      <a:pt x="0" y="7798"/>
                    </a:moveTo>
                    <a:lnTo>
                      <a:pt x="11221" y="0"/>
                    </a:lnTo>
                    <a:lnTo>
                      <a:pt x="14645" y="4850"/>
                    </a:lnTo>
                    <a:cubicBezTo>
                      <a:pt x="16262" y="7132"/>
                      <a:pt x="15976" y="10841"/>
                      <a:pt x="12172" y="13409"/>
                    </a:cubicBezTo>
                    <a:cubicBezTo>
                      <a:pt x="8559" y="15881"/>
                      <a:pt x="5040" y="15025"/>
                      <a:pt x="3423" y="12648"/>
                    </a:cubicBezTo>
                    <a:lnTo>
                      <a:pt x="0" y="7798"/>
                    </a:lnTo>
                    <a:close/>
                    <a:moveTo>
                      <a:pt x="3614" y="8749"/>
                    </a:moveTo>
                    <a:lnTo>
                      <a:pt x="5040" y="10841"/>
                    </a:lnTo>
                    <a:cubicBezTo>
                      <a:pt x="6181" y="12363"/>
                      <a:pt x="7893" y="12838"/>
                      <a:pt x="10461" y="11126"/>
                    </a:cubicBezTo>
                    <a:cubicBezTo>
                      <a:pt x="11887" y="10175"/>
                      <a:pt x="12553" y="9129"/>
                      <a:pt x="12743" y="8273"/>
                    </a:cubicBezTo>
                    <a:cubicBezTo>
                      <a:pt x="13123" y="7322"/>
                      <a:pt x="13028" y="6372"/>
                      <a:pt x="12077" y="5135"/>
                    </a:cubicBezTo>
                    <a:lnTo>
                      <a:pt x="10936" y="3519"/>
                    </a:lnTo>
                    <a:lnTo>
                      <a:pt x="3614" y="874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2" name="Frihåndsform: figur 491">
                <a:extLst>
                  <a:ext uri="{FF2B5EF4-FFF2-40B4-BE49-F238E27FC236}">
                    <a16:creationId xmlns:a16="http://schemas.microsoft.com/office/drawing/2014/main" id="{27263BFE-D4B5-4229-9E25-24E7F8135E5F}"/>
                  </a:ext>
                </a:extLst>
              </p:cNvPr>
              <p:cNvSpPr/>
              <p:nvPr/>
            </p:nvSpPr>
            <p:spPr>
              <a:xfrm>
                <a:off x="10320907" y="970463"/>
                <a:ext cx="15836" cy="14585"/>
              </a:xfrm>
              <a:custGeom>
                <a:avLst/>
                <a:gdLst>
                  <a:gd name="connsiteX0" fmla="*/ 12933 w 15836"/>
                  <a:gd name="connsiteY0" fmla="*/ 3899 h 14585"/>
                  <a:gd name="connsiteX1" fmla="*/ 14930 w 15836"/>
                  <a:gd name="connsiteY1" fmla="*/ 11221 h 14585"/>
                  <a:gd name="connsiteX2" fmla="*/ 11507 w 15836"/>
                  <a:gd name="connsiteY2" fmla="*/ 14455 h 14585"/>
                  <a:gd name="connsiteX3" fmla="*/ 8083 w 15836"/>
                  <a:gd name="connsiteY3" fmla="*/ 13979 h 14585"/>
                  <a:gd name="connsiteX4" fmla="*/ 0 w 15836"/>
                  <a:gd name="connsiteY4" fmla="*/ 9985 h 14585"/>
                  <a:gd name="connsiteX5" fmla="*/ 1331 w 15836"/>
                  <a:gd name="connsiteY5" fmla="*/ 7322 h 14585"/>
                  <a:gd name="connsiteX6" fmla="*/ 9224 w 15836"/>
                  <a:gd name="connsiteY6" fmla="*/ 11221 h 14585"/>
                  <a:gd name="connsiteX7" fmla="*/ 12743 w 15836"/>
                  <a:gd name="connsiteY7" fmla="*/ 10270 h 14585"/>
                  <a:gd name="connsiteX8" fmla="*/ 11697 w 15836"/>
                  <a:gd name="connsiteY8" fmla="*/ 6562 h 14585"/>
                  <a:gd name="connsiteX9" fmla="*/ 3709 w 15836"/>
                  <a:gd name="connsiteY9" fmla="*/ 2663 h 14585"/>
                  <a:gd name="connsiteX10" fmla="*/ 5040 w 15836"/>
                  <a:gd name="connsiteY10" fmla="*/ 0 h 14585"/>
                  <a:gd name="connsiteX11" fmla="*/ 12933 w 15836"/>
                  <a:gd name="connsiteY11" fmla="*/ 3899 h 14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836" h="14585">
                    <a:moveTo>
                      <a:pt x="12933" y="3899"/>
                    </a:moveTo>
                    <a:cubicBezTo>
                      <a:pt x="16071" y="5516"/>
                      <a:pt x="16547" y="8178"/>
                      <a:pt x="14930" y="11221"/>
                    </a:cubicBezTo>
                    <a:cubicBezTo>
                      <a:pt x="14360" y="12363"/>
                      <a:pt x="13218" y="13884"/>
                      <a:pt x="11507" y="14455"/>
                    </a:cubicBezTo>
                    <a:cubicBezTo>
                      <a:pt x="10461" y="14740"/>
                      <a:pt x="9320" y="14550"/>
                      <a:pt x="8083" y="13979"/>
                    </a:cubicBezTo>
                    <a:lnTo>
                      <a:pt x="0" y="9985"/>
                    </a:lnTo>
                    <a:lnTo>
                      <a:pt x="1331" y="7322"/>
                    </a:lnTo>
                    <a:lnTo>
                      <a:pt x="9224" y="11221"/>
                    </a:lnTo>
                    <a:cubicBezTo>
                      <a:pt x="10936" y="12077"/>
                      <a:pt x="12172" y="11412"/>
                      <a:pt x="12743" y="10270"/>
                    </a:cubicBezTo>
                    <a:cubicBezTo>
                      <a:pt x="13599" y="8464"/>
                      <a:pt x="13123" y="7418"/>
                      <a:pt x="11697" y="6562"/>
                    </a:cubicBezTo>
                    <a:lnTo>
                      <a:pt x="3709" y="2663"/>
                    </a:lnTo>
                    <a:lnTo>
                      <a:pt x="5040" y="0"/>
                    </a:lnTo>
                    <a:lnTo>
                      <a:pt x="12933" y="389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3" name="Frihåndsform: figur 492">
                <a:extLst>
                  <a:ext uri="{FF2B5EF4-FFF2-40B4-BE49-F238E27FC236}">
                    <a16:creationId xmlns:a16="http://schemas.microsoft.com/office/drawing/2014/main" id="{83C06714-A40A-4E33-B5A4-EAD737C762C8}"/>
                  </a:ext>
                </a:extLst>
              </p:cNvPr>
              <p:cNvSpPr/>
              <p:nvPr/>
            </p:nvSpPr>
            <p:spPr>
              <a:xfrm>
                <a:off x="10233418" y="703431"/>
                <a:ext cx="15881" cy="11126"/>
              </a:xfrm>
              <a:custGeom>
                <a:avLst/>
                <a:gdLst>
                  <a:gd name="connsiteX0" fmla="*/ 14740 w 15881"/>
                  <a:gd name="connsiteY0" fmla="*/ 11126 h 11126"/>
                  <a:gd name="connsiteX1" fmla="*/ 4660 w 15881"/>
                  <a:gd name="connsiteY1" fmla="*/ 9129 h 11126"/>
                  <a:gd name="connsiteX2" fmla="*/ 761 w 15881"/>
                  <a:gd name="connsiteY2" fmla="*/ 8559 h 11126"/>
                  <a:gd name="connsiteX3" fmla="*/ 0 w 15881"/>
                  <a:gd name="connsiteY3" fmla="*/ 8464 h 11126"/>
                  <a:gd name="connsiteX4" fmla="*/ 571 w 15881"/>
                  <a:gd name="connsiteY4" fmla="*/ 0 h 11126"/>
                  <a:gd name="connsiteX5" fmla="*/ 4374 w 15881"/>
                  <a:gd name="connsiteY5" fmla="*/ 475 h 11126"/>
                  <a:gd name="connsiteX6" fmla="*/ 15881 w 15881"/>
                  <a:gd name="connsiteY6" fmla="*/ 2663 h 11126"/>
                  <a:gd name="connsiteX7" fmla="*/ 14740 w 15881"/>
                  <a:gd name="connsiteY7" fmla="*/ 11126 h 111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881" h="11126">
                    <a:moveTo>
                      <a:pt x="14740" y="11126"/>
                    </a:moveTo>
                    <a:cubicBezTo>
                      <a:pt x="11412" y="10366"/>
                      <a:pt x="7988" y="9605"/>
                      <a:pt x="4660" y="9129"/>
                    </a:cubicBezTo>
                    <a:cubicBezTo>
                      <a:pt x="3328" y="8939"/>
                      <a:pt x="2092" y="8749"/>
                      <a:pt x="761" y="8559"/>
                    </a:cubicBezTo>
                    <a:cubicBezTo>
                      <a:pt x="475" y="8559"/>
                      <a:pt x="285" y="8559"/>
                      <a:pt x="0" y="8464"/>
                    </a:cubicBezTo>
                    <a:lnTo>
                      <a:pt x="571" y="0"/>
                    </a:lnTo>
                    <a:cubicBezTo>
                      <a:pt x="2377" y="285"/>
                      <a:pt x="3804" y="475"/>
                      <a:pt x="4374" y="475"/>
                    </a:cubicBezTo>
                    <a:cubicBezTo>
                      <a:pt x="8273" y="1141"/>
                      <a:pt x="11982" y="1807"/>
                      <a:pt x="15881" y="2663"/>
                    </a:cubicBezTo>
                    <a:lnTo>
                      <a:pt x="14740" y="1112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4" name="Frihåndsform: figur 493">
                <a:extLst>
                  <a:ext uri="{FF2B5EF4-FFF2-40B4-BE49-F238E27FC236}">
                    <a16:creationId xmlns:a16="http://schemas.microsoft.com/office/drawing/2014/main" id="{EE7569CA-62BD-4F63-A9DB-95EBAA84E7A6}"/>
                  </a:ext>
                </a:extLst>
              </p:cNvPr>
              <p:cNvSpPr/>
              <p:nvPr/>
            </p:nvSpPr>
            <p:spPr>
              <a:xfrm>
                <a:off x="10160479" y="703431"/>
                <a:ext cx="15786" cy="11031"/>
              </a:xfrm>
              <a:custGeom>
                <a:avLst/>
                <a:gdLst>
                  <a:gd name="connsiteX0" fmla="*/ 15786 w 15786"/>
                  <a:gd name="connsiteY0" fmla="*/ 8369 h 11031"/>
                  <a:gd name="connsiteX1" fmla="*/ 14360 w 15786"/>
                  <a:gd name="connsiteY1" fmla="*/ 8559 h 11031"/>
                  <a:gd name="connsiteX2" fmla="*/ 10556 w 15786"/>
                  <a:gd name="connsiteY2" fmla="*/ 9129 h 11031"/>
                  <a:gd name="connsiteX3" fmla="*/ 951 w 15786"/>
                  <a:gd name="connsiteY3" fmla="*/ 11031 h 11031"/>
                  <a:gd name="connsiteX4" fmla="*/ 0 w 15786"/>
                  <a:gd name="connsiteY4" fmla="*/ 2758 h 11031"/>
                  <a:gd name="connsiteX5" fmla="*/ 11982 w 15786"/>
                  <a:gd name="connsiteY5" fmla="*/ 475 h 11031"/>
                  <a:gd name="connsiteX6" fmla="*/ 15120 w 15786"/>
                  <a:gd name="connsiteY6" fmla="*/ 0 h 11031"/>
                  <a:gd name="connsiteX7" fmla="*/ 15786 w 15786"/>
                  <a:gd name="connsiteY7" fmla="*/ 8369 h 110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786" h="11031">
                    <a:moveTo>
                      <a:pt x="15786" y="8369"/>
                    </a:moveTo>
                    <a:cubicBezTo>
                      <a:pt x="15311" y="8464"/>
                      <a:pt x="14835" y="8559"/>
                      <a:pt x="14360" y="8559"/>
                    </a:cubicBezTo>
                    <a:cubicBezTo>
                      <a:pt x="13028" y="8749"/>
                      <a:pt x="11792" y="8939"/>
                      <a:pt x="10556" y="9129"/>
                    </a:cubicBezTo>
                    <a:cubicBezTo>
                      <a:pt x="7322" y="9700"/>
                      <a:pt x="4089" y="10270"/>
                      <a:pt x="951" y="11031"/>
                    </a:cubicBezTo>
                    <a:lnTo>
                      <a:pt x="0" y="2758"/>
                    </a:lnTo>
                    <a:cubicBezTo>
                      <a:pt x="3994" y="1902"/>
                      <a:pt x="7988" y="1141"/>
                      <a:pt x="11982" y="475"/>
                    </a:cubicBezTo>
                    <a:cubicBezTo>
                      <a:pt x="12458" y="380"/>
                      <a:pt x="13599" y="190"/>
                      <a:pt x="15120" y="0"/>
                    </a:cubicBezTo>
                    <a:lnTo>
                      <a:pt x="15786" y="836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5" name="Frihåndsform: figur 494">
                <a:extLst>
                  <a:ext uri="{FF2B5EF4-FFF2-40B4-BE49-F238E27FC236}">
                    <a16:creationId xmlns:a16="http://schemas.microsoft.com/office/drawing/2014/main" id="{E3638B07-4B76-4D47-AC19-85E1D390245C}"/>
                  </a:ext>
                </a:extLst>
              </p:cNvPr>
              <p:cNvSpPr/>
              <p:nvPr/>
            </p:nvSpPr>
            <p:spPr>
              <a:xfrm>
                <a:off x="10328325" y="956676"/>
                <a:ext cx="15141" cy="13976"/>
              </a:xfrm>
              <a:custGeom>
                <a:avLst/>
                <a:gdLst>
                  <a:gd name="connsiteX0" fmla="*/ 0 w 15141"/>
                  <a:gd name="connsiteY0" fmla="*/ 9317 h 13976"/>
                  <a:gd name="connsiteX1" fmla="*/ 2092 w 15141"/>
                  <a:gd name="connsiteY1" fmla="*/ 3611 h 13976"/>
                  <a:gd name="connsiteX2" fmla="*/ 10080 w 15141"/>
                  <a:gd name="connsiteY2" fmla="*/ 568 h 13976"/>
                  <a:gd name="connsiteX3" fmla="*/ 14740 w 15141"/>
                  <a:gd name="connsiteY3" fmla="*/ 8366 h 13976"/>
                  <a:gd name="connsiteX4" fmla="*/ 12648 w 15141"/>
                  <a:gd name="connsiteY4" fmla="*/ 13977 h 13976"/>
                  <a:gd name="connsiteX5" fmla="*/ 0 w 15141"/>
                  <a:gd name="connsiteY5" fmla="*/ 9317 h 13976"/>
                  <a:gd name="connsiteX6" fmla="*/ 11507 w 15141"/>
                  <a:gd name="connsiteY6" fmla="*/ 10743 h 13976"/>
                  <a:gd name="connsiteX7" fmla="*/ 12458 w 15141"/>
                  <a:gd name="connsiteY7" fmla="*/ 8081 h 13976"/>
                  <a:gd name="connsiteX8" fmla="*/ 9224 w 15141"/>
                  <a:gd name="connsiteY8" fmla="*/ 3611 h 13976"/>
                  <a:gd name="connsiteX9" fmla="*/ 4089 w 15141"/>
                  <a:gd name="connsiteY9" fmla="*/ 5133 h 13976"/>
                  <a:gd name="connsiteX10" fmla="*/ 3138 w 15141"/>
                  <a:gd name="connsiteY10" fmla="*/ 7700 h 13976"/>
                  <a:gd name="connsiteX11" fmla="*/ 11507 w 15141"/>
                  <a:gd name="connsiteY11" fmla="*/ 10743 h 13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41" h="13976">
                    <a:moveTo>
                      <a:pt x="0" y="9317"/>
                    </a:moveTo>
                    <a:lnTo>
                      <a:pt x="2092" y="3611"/>
                    </a:lnTo>
                    <a:cubicBezTo>
                      <a:pt x="3709" y="-763"/>
                      <a:pt x="7703" y="-288"/>
                      <a:pt x="10080" y="568"/>
                    </a:cubicBezTo>
                    <a:cubicBezTo>
                      <a:pt x="12743" y="1614"/>
                      <a:pt x="16357" y="4182"/>
                      <a:pt x="14740" y="8366"/>
                    </a:cubicBezTo>
                    <a:lnTo>
                      <a:pt x="12648" y="13977"/>
                    </a:lnTo>
                    <a:lnTo>
                      <a:pt x="0" y="9317"/>
                    </a:lnTo>
                    <a:close/>
                    <a:moveTo>
                      <a:pt x="11507" y="10743"/>
                    </a:moveTo>
                    <a:lnTo>
                      <a:pt x="12458" y="8081"/>
                    </a:lnTo>
                    <a:cubicBezTo>
                      <a:pt x="13314" y="5893"/>
                      <a:pt x="11412" y="4277"/>
                      <a:pt x="9224" y="3611"/>
                    </a:cubicBezTo>
                    <a:cubicBezTo>
                      <a:pt x="5516" y="2185"/>
                      <a:pt x="4565" y="3896"/>
                      <a:pt x="4089" y="5133"/>
                    </a:cubicBezTo>
                    <a:lnTo>
                      <a:pt x="3138" y="7700"/>
                    </a:lnTo>
                    <a:lnTo>
                      <a:pt x="11507" y="1074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41" name="Frihåndsform: figur 440">
              <a:extLst>
                <a:ext uri="{FF2B5EF4-FFF2-40B4-BE49-F238E27FC236}">
                  <a16:creationId xmlns:a16="http://schemas.microsoft.com/office/drawing/2014/main" id="{3ABB0BB0-5B69-4847-AFD1-125B77CD5684}"/>
                </a:ext>
              </a:extLst>
            </p:cNvPr>
            <p:cNvSpPr/>
            <p:nvPr/>
          </p:nvSpPr>
          <p:spPr>
            <a:xfrm>
              <a:off x="10300366" y="1000418"/>
              <a:ext cx="14835" cy="14264"/>
            </a:xfrm>
            <a:custGeom>
              <a:avLst/>
              <a:gdLst>
                <a:gd name="connsiteX0" fmla="*/ 14835 w 14835"/>
                <a:gd name="connsiteY0" fmla="*/ 12077 h 14264"/>
                <a:gd name="connsiteX1" fmla="*/ 12933 w 14835"/>
                <a:gd name="connsiteY1" fmla="*/ 14265 h 14264"/>
                <a:gd name="connsiteX2" fmla="*/ 4565 w 14835"/>
                <a:gd name="connsiteY2" fmla="*/ 6942 h 14264"/>
                <a:gd name="connsiteX3" fmla="*/ 1807 w 14835"/>
                <a:gd name="connsiteY3" fmla="*/ 10080 h 14264"/>
                <a:gd name="connsiteX4" fmla="*/ 0 w 14835"/>
                <a:gd name="connsiteY4" fmla="*/ 8464 h 14264"/>
                <a:gd name="connsiteX5" fmla="*/ 7322 w 14835"/>
                <a:gd name="connsiteY5" fmla="*/ 0 h 14264"/>
                <a:gd name="connsiteX6" fmla="*/ 9129 w 14835"/>
                <a:gd name="connsiteY6" fmla="*/ 1617 h 14264"/>
                <a:gd name="connsiteX7" fmla="*/ 6467 w 14835"/>
                <a:gd name="connsiteY7" fmla="*/ 4755 h 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35" h="14264">
                  <a:moveTo>
                    <a:pt x="14835" y="12077"/>
                  </a:moveTo>
                  <a:lnTo>
                    <a:pt x="12933" y="14265"/>
                  </a:lnTo>
                  <a:lnTo>
                    <a:pt x="4565" y="6942"/>
                  </a:lnTo>
                  <a:lnTo>
                    <a:pt x="1807" y="10080"/>
                  </a:lnTo>
                  <a:lnTo>
                    <a:pt x="0" y="8464"/>
                  </a:lnTo>
                  <a:lnTo>
                    <a:pt x="7322" y="0"/>
                  </a:lnTo>
                  <a:lnTo>
                    <a:pt x="9129" y="1617"/>
                  </a:lnTo>
                  <a:lnTo>
                    <a:pt x="6467" y="4755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42" name="Frihåndsform: figur 441">
              <a:extLst>
                <a:ext uri="{FF2B5EF4-FFF2-40B4-BE49-F238E27FC236}">
                  <a16:creationId xmlns:a16="http://schemas.microsoft.com/office/drawing/2014/main" id="{C801EC1A-F9DC-46F7-A17F-3286C15ECD2D}"/>
                </a:ext>
              </a:extLst>
            </p:cNvPr>
            <p:cNvSpPr/>
            <p:nvPr/>
          </p:nvSpPr>
          <p:spPr>
            <a:xfrm>
              <a:off x="10313490" y="983491"/>
              <a:ext cx="15215" cy="13218"/>
            </a:xfrm>
            <a:custGeom>
              <a:avLst/>
              <a:gdLst>
                <a:gd name="connsiteX0" fmla="*/ 15216 w 15215"/>
                <a:gd name="connsiteY0" fmla="*/ 10746 h 13218"/>
                <a:gd name="connsiteX1" fmla="*/ 13694 w 15215"/>
                <a:gd name="connsiteY1" fmla="*/ 13218 h 13218"/>
                <a:gd name="connsiteX2" fmla="*/ 4279 w 15215"/>
                <a:gd name="connsiteY2" fmla="*/ 7322 h 13218"/>
                <a:gd name="connsiteX3" fmla="*/ 2092 w 15215"/>
                <a:gd name="connsiteY3" fmla="*/ 10841 h 13218"/>
                <a:gd name="connsiteX4" fmla="*/ 0 w 15215"/>
                <a:gd name="connsiteY4" fmla="*/ 9605 h 13218"/>
                <a:gd name="connsiteX5" fmla="*/ 5991 w 15215"/>
                <a:gd name="connsiteY5" fmla="*/ 0 h 13218"/>
                <a:gd name="connsiteX6" fmla="*/ 7988 w 15215"/>
                <a:gd name="connsiteY6" fmla="*/ 1331 h 13218"/>
                <a:gd name="connsiteX7" fmla="*/ 5801 w 15215"/>
                <a:gd name="connsiteY7" fmla="*/ 4850 h 1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5" h="13218">
                  <a:moveTo>
                    <a:pt x="15216" y="10746"/>
                  </a:moveTo>
                  <a:lnTo>
                    <a:pt x="13694" y="13218"/>
                  </a:lnTo>
                  <a:lnTo>
                    <a:pt x="4279" y="7322"/>
                  </a:lnTo>
                  <a:lnTo>
                    <a:pt x="2092" y="10841"/>
                  </a:lnTo>
                  <a:lnTo>
                    <a:pt x="0" y="9605"/>
                  </a:lnTo>
                  <a:lnTo>
                    <a:pt x="5991" y="0"/>
                  </a:lnTo>
                  <a:lnTo>
                    <a:pt x="7988" y="1331"/>
                  </a:lnTo>
                  <a:lnTo>
                    <a:pt x="5801" y="485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43" name="dasdasda">
              <a:extLst>
                <a:ext uri="{FF2B5EF4-FFF2-40B4-BE49-F238E27FC236}">
                  <a16:creationId xmlns:a16="http://schemas.microsoft.com/office/drawing/2014/main" id="{0959206B-92D7-4AE1-BF4D-7E1E342C82E9}"/>
                </a:ext>
              </a:extLst>
            </p:cNvPr>
            <p:cNvGrpSpPr/>
            <p:nvPr/>
          </p:nvGrpSpPr>
          <p:grpSpPr>
            <a:xfrm>
              <a:off x="10165712" y="777131"/>
              <a:ext cx="182305" cy="281209"/>
              <a:chOff x="10165712" y="777131"/>
              <a:chExt cx="182305" cy="281209"/>
            </a:xfrm>
            <a:solidFill>
              <a:srgbClr val="EBEBEB"/>
            </a:solidFill>
          </p:grpSpPr>
          <p:sp>
            <p:nvSpPr>
              <p:cNvPr id="487" name="Frihåndsform: figur 486">
                <a:extLst>
                  <a:ext uri="{FF2B5EF4-FFF2-40B4-BE49-F238E27FC236}">
                    <a16:creationId xmlns:a16="http://schemas.microsoft.com/office/drawing/2014/main" id="{F5407A84-AA0F-4641-A6E4-1CE6744D2F76}"/>
                  </a:ext>
                </a:extLst>
              </p:cNvPr>
              <p:cNvSpPr/>
              <p:nvPr/>
            </p:nvSpPr>
            <p:spPr>
              <a:xfrm>
                <a:off x="10333833" y="941053"/>
                <a:ext cx="14184" cy="13549"/>
              </a:xfrm>
              <a:custGeom>
                <a:avLst/>
                <a:gdLst>
                  <a:gd name="connsiteX0" fmla="*/ 198 w 14184"/>
                  <a:gd name="connsiteY0" fmla="*/ 5065 h 13549"/>
                  <a:gd name="connsiteX1" fmla="*/ 8661 w 14184"/>
                  <a:gd name="connsiteY1" fmla="*/ 311 h 13549"/>
                  <a:gd name="connsiteX2" fmla="*/ 13987 w 14184"/>
                  <a:gd name="connsiteY2" fmla="*/ 8489 h 13549"/>
                  <a:gd name="connsiteX3" fmla="*/ 5523 w 14184"/>
                  <a:gd name="connsiteY3" fmla="*/ 13244 h 13549"/>
                  <a:gd name="connsiteX4" fmla="*/ 198 w 14184"/>
                  <a:gd name="connsiteY4" fmla="*/ 5065 h 13549"/>
                  <a:gd name="connsiteX5" fmla="*/ 11704 w 14184"/>
                  <a:gd name="connsiteY5" fmla="*/ 8108 h 13549"/>
                  <a:gd name="connsiteX6" fmla="*/ 7996 w 14184"/>
                  <a:gd name="connsiteY6" fmla="*/ 3354 h 13549"/>
                  <a:gd name="connsiteX7" fmla="*/ 2480 w 14184"/>
                  <a:gd name="connsiteY7" fmla="*/ 5826 h 13549"/>
                  <a:gd name="connsiteX8" fmla="*/ 6189 w 14184"/>
                  <a:gd name="connsiteY8" fmla="*/ 10581 h 13549"/>
                  <a:gd name="connsiteX9" fmla="*/ 11704 w 14184"/>
                  <a:gd name="connsiteY9" fmla="*/ 8108 h 135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184" h="13549">
                    <a:moveTo>
                      <a:pt x="198" y="5065"/>
                    </a:moveTo>
                    <a:cubicBezTo>
                      <a:pt x="578" y="3259"/>
                      <a:pt x="2575" y="-1211"/>
                      <a:pt x="8661" y="311"/>
                    </a:cubicBezTo>
                    <a:cubicBezTo>
                      <a:pt x="14843" y="1832"/>
                      <a:pt x="14367" y="6682"/>
                      <a:pt x="13987" y="8489"/>
                    </a:cubicBezTo>
                    <a:cubicBezTo>
                      <a:pt x="13606" y="10201"/>
                      <a:pt x="11609" y="14765"/>
                      <a:pt x="5523" y="13244"/>
                    </a:cubicBezTo>
                    <a:cubicBezTo>
                      <a:pt x="-658" y="11722"/>
                      <a:pt x="-183" y="6872"/>
                      <a:pt x="198" y="5065"/>
                    </a:cubicBezTo>
                    <a:moveTo>
                      <a:pt x="11704" y="8108"/>
                    </a:moveTo>
                    <a:cubicBezTo>
                      <a:pt x="12085" y="6587"/>
                      <a:pt x="11704" y="4305"/>
                      <a:pt x="7996" y="3354"/>
                    </a:cubicBezTo>
                    <a:cubicBezTo>
                      <a:pt x="4287" y="2403"/>
                      <a:pt x="2860" y="4305"/>
                      <a:pt x="2480" y="5826"/>
                    </a:cubicBezTo>
                    <a:cubicBezTo>
                      <a:pt x="2100" y="7348"/>
                      <a:pt x="2480" y="9725"/>
                      <a:pt x="6189" y="10581"/>
                    </a:cubicBezTo>
                    <a:cubicBezTo>
                      <a:pt x="9898" y="11532"/>
                      <a:pt x="11324" y="9630"/>
                      <a:pt x="11704" y="810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8" name="Frihåndsform: figur 487">
                <a:extLst>
                  <a:ext uri="{FF2B5EF4-FFF2-40B4-BE49-F238E27FC236}">
                    <a16:creationId xmlns:a16="http://schemas.microsoft.com/office/drawing/2014/main" id="{27CF658A-41A5-47A6-A7A9-51379F1A5E3C}"/>
                  </a:ext>
                </a:extLst>
              </p:cNvPr>
              <p:cNvSpPr/>
              <p:nvPr/>
            </p:nvSpPr>
            <p:spPr>
              <a:xfrm>
                <a:off x="10197947" y="777131"/>
                <a:ext cx="13884" cy="31762"/>
              </a:xfrm>
              <a:custGeom>
                <a:avLst/>
                <a:gdLst>
                  <a:gd name="connsiteX0" fmla="*/ 10841 w 13884"/>
                  <a:gd name="connsiteY0" fmla="*/ 31762 h 31762"/>
                  <a:gd name="connsiteX1" fmla="*/ 3233 w 13884"/>
                  <a:gd name="connsiteY1" fmla="*/ 31762 h 31762"/>
                  <a:gd name="connsiteX2" fmla="*/ 1902 w 13884"/>
                  <a:gd name="connsiteY2" fmla="*/ 26912 h 31762"/>
                  <a:gd name="connsiteX3" fmla="*/ 285 w 13884"/>
                  <a:gd name="connsiteY3" fmla="*/ 20731 h 31762"/>
                  <a:gd name="connsiteX4" fmla="*/ 0 w 13884"/>
                  <a:gd name="connsiteY4" fmla="*/ 16642 h 31762"/>
                  <a:gd name="connsiteX5" fmla="*/ 3899 w 13884"/>
                  <a:gd name="connsiteY5" fmla="*/ 0 h 31762"/>
                  <a:gd name="connsiteX6" fmla="*/ 4089 w 13884"/>
                  <a:gd name="connsiteY6" fmla="*/ 95 h 31762"/>
                  <a:gd name="connsiteX7" fmla="*/ 7132 w 13884"/>
                  <a:gd name="connsiteY7" fmla="*/ 951 h 31762"/>
                  <a:gd name="connsiteX8" fmla="*/ 10080 w 13884"/>
                  <a:gd name="connsiteY8" fmla="*/ 95 h 31762"/>
                  <a:gd name="connsiteX9" fmla="*/ 13884 w 13884"/>
                  <a:gd name="connsiteY9" fmla="*/ 16737 h 31762"/>
                  <a:gd name="connsiteX10" fmla="*/ 13599 w 13884"/>
                  <a:gd name="connsiteY10" fmla="*/ 20731 h 31762"/>
                  <a:gd name="connsiteX11" fmla="*/ 12077 w 13884"/>
                  <a:gd name="connsiteY11" fmla="*/ 27198 h 31762"/>
                  <a:gd name="connsiteX12" fmla="*/ 10841 w 13884"/>
                  <a:gd name="connsiteY12" fmla="*/ 31762 h 31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884" h="31762">
                    <a:moveTo>
                      <a:pt x="10841" y="31762"/>
                    </a:moveTo>
                    <a:lnTo>
                      <a:pt x="3233" y="31762"/>
                    </a:lnTo>
                    <a:cubicBezTo>
                      <a:pt x="3043" y="30241"/>
                      <a:pt x="2473" y="28624"/>
                      <a:pt x="1902" y="26912"/>
                    </a:cubicBezTo>
                    <a:cubicBezTo>
                      <a:pt x="1236" y="25010"/>
                      <a:pt x="475" y="22918"/>
                      <a:pt x="285" y="20731"/>
                    </a:cubicBezTo>
                    <a:cubicBezTo>
                      <a:pt x="95" y="19400"/>
                      <a:pt x="0" y="18068"/>
                      <a:pt x="0" y="16642"/>
                    </a:cubicBezTo>
                    <a:cubicBezTo>
                      <a:pt x="0" y="9985"/>
                      <a:pt x="1712" y="3233"/>
                      <a:pt x="3899" y="0"/>
                    </a:cubicBezTo>
                    <a:cubicBezTo>
                      <a:pt x="3994" y="95"/>
                      <a:pt x="3994" y="95"/>
                      <a:pt x="4089" y="95"/>
                    </a:cubicBezTo>
                    <a:cubicBezTo>
                      <a:pt x="4945" y="666"/>
                      <a:pt x="5991" y="951"/>
                      <a:pt x="7132" y="951"/>
                    </a:cubicBezTo>
                    <a:cubicBezTo>
                      <a:pt x="8178" y="951"/>
                      <a:pt x="9224" y="666"/>
                      <a:pt x="10080" y="95"/>
                    </a:cubicBezTo>
                    <a:cubicBezTo>
                      <a:pt x="12172" y="3423"/>
                      <a:pt x="13884" y="10175"/>
                      <a:pt x="13884" y="16737"/>
                    </a:cubicBezTo>
                    <a:cubicBezTo>
                      <a:pt x="13884" y="18068"/>
                      <a:pt x="13789" y="19400"/>
                      <a:pt x="13599" y="20731"/>
                    </a:cubicBezTo>
                    <a:cubicBezTo>
                      <a:pt x="13314" y="23013"/>
                      <a:pt x="12648" y="25106"/>
                      <a:pt x="12077" y="27198"/>
                    </a:cubicBezTo>
                    <a:cubicBezTo>
                      <a:pt x="11507" y="28814"/>
                      <a:pt x="11031" y="30336"/>
                      <a:pt x="10841" y="3176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9" name="Frihåndsform: figur 488">
                <a:extLst>
                  <a:ext uri="{FF2B5EF4-FFF2-40B4-BE49-F238E27FC236}">
                    <a16:creationId xmlns:a16="http://schemas.microsoft.com/office/drawing/2014/main" id="{2D2E8976-CD20-460C-BD9A-314EA1CEC711}"/>
                  </a:ext>
                </a:extLst>
              </p:cNvPr>
              <p:cNvSpPr/>
              <p:nvPr/>
            </p:nvSpPr>
            <p:spPr>
              <a:xfrm>
                <a:off x="10278753" y="1023978"/>
                <a:ext cx="14064" cy="14313"/>
              </a:xfrm>
              <a:custGeom>
                <a:avLst/>
                <a:gdLst>
                  <a:gd name="connsiteX0" fmla="*/ 2974 w 14064"/>
                  <a:gd name="connsiteY0" fmla="*/ 1356 h 14313"/>
                  <a:gd name="connsiteX1" fmla="*/ 12484 w 14064"/>
                  <a:gd name="connsiteY1" fmla="*/ 3353 h 14313"/>
                  <a:gd name="connsiteX2" fmla="*/ 11152 w 14064"/>
                  <a:gd name="connsiteY2" fmla="*/ 12958 h 14313"/>
                  <a:gd name="connsiteX3" fmla="*/ 1643 w 14064"/>
                  <a:gd name="connsiteY3" fmla="*/ 10960 h 14313"/>
                  <a:gd name="connsiteX4" fmla="*/ 2974 w 14064"/>
                  <a:gd name="connsiteY4" fmla="*/ 1356 h 14313"/>
                  <a:gd name="connsiteX5" fmla="*/ 9821 w 14064"/>
                  <a:gd name="connsiteY5" fmla="*/ 10865 h 14313"/>
                  <a:gd name="connsiteX6" fmla="*/ 10201 w 14064"/>
                  <a:gd name="connsiteY6" fmla="*/ 4874 h 14313"/>
                  <a:gd name="connsiteX7" fmla="*/ 4400 w 14064"/>
                  <a:gd name="connsiteY7" fmla="*/ 3163 h 14313"/>
                  <a:gd name="connsiteX8" fmla="*/ 4020 w 14064"/>
                  <a:gd name="connsiteY8" fmla="*/ 9154 h 14313"/>
                  <a:gd name="connsiteX9" fmla="*/ 9821 w 14064"/>
                  <a:gd name="connsiteY9" fmla="*/ 10865 h 14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64" h="14313">
                    <a:moveTo>
                      <a:pt x="2974" y="1356"/>
                    </a:moveTo>
                    <a:cubicBezTo>
                      <a:pt x="4495" y="310"/>
                      <a:pt x="8870" y="-1878"/>
                      <a:pt x="12484" y="3353"/>
                    </a:cubicBezTo>
                    <a:cubicBezTo>
                      <a:pt x="16097" y="8583"/>
                      <a:pt x="12579" y="11911"/>
                      <a:pt x="11152" y="12958"/>
                    </a:cubicBezTo>
                    <a:cubicBezTo>
                      <a:pt x="9631" y="14004"/>
                      <a:pt x="5351" y="16191"/>
                      <a:pt x="1643" y="10960"/>
                    </a:cubicBezTo>
                    <a:cubicBezTo>
                      <a:pt x="-2066" y="5825"/>
                      <a:pt x="1452" y="2402"/>
                      <a:pt x="2974" y="1356"/>
                    </a:cubicBezTo>
                    <a:moveTo>
                      <a:pt x="9821" y="10865"/>
                    </a:moveTo>
                    <a:cubicBezTo>
                      <a:pt x="11057" y="9914"/>
                      <a:pt x="12389" y="7917"/>
                      <a:pt x="10201" y="4874"/>
                    </a:cubicBezTo>
                    <a:cubicBezTo>
                      <a:pt x="8014" y="1736"/>
                      <a:pt x="5637" y="2212"/>
                      <a:pt x="4400" y="3163"/>
                    </a:cubicBezTo>
                    <a:cubicBezTo>
                      <a:pt x="3164" y="4018"/>
                      <a:pt x="1833" y="6111"/>
                      <a:pt x="4020" y="9154"/>
                    </a:cubicBezTo>
                    <a:cubicBezTo>
                      <a:pt x="6207" y="12292"/>
                      <a:pt x="8585" y="11816"/>
                      <a:pt x="9821" y="10865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90" name="Frihåndsform: figur 489">
                <a:extLst>
                  <a:ext uri="{FF2B5EF4-FFF2-40B4-BE49-F238E27FC236}">
                    <a16:creationId xmlns:a16="http://schemas.microsoft.com/office/drawing/2014/main" id="{9FD2E618-E1BA-4654-ABE1-92F1E4C2126B}"/>
                  </a:ext>
                </a:extLst>
              </p:cNvPr>
              <p:cNvSpPr/>
              <p:nvPr/>
            </p:nvSpPr>
            <p:spPr>
              <a:xfrm>
                <a:off x="10165712" y="1043402"/>
                <a:ext cx="13025" cy="14937"/>
              </a:xfrm>
              <a:custGeom>
                <a:avLst/>
                <a:gdLst>
                  <a:gd name="connsiteX0" fmla="*/ 11028 w 13025"/>
                  <a:gd name="connsiteY0" fmla="*/ 10936 h 14937"/>
                  <a:gd name="connsiteX1" fmla="*/ 4372 w 13025"/>
                  <a:gd name="connsiteY1" fmla="*/ 14740 h 14937"/>
                  <a:gd name="connsiteX2" fmla="*/ 473 w 13025"/>
                  <a:gd name="connsiteY2" fmla="*/ 12172 h 14937"/>
                  <a:gd name="connsiteX3" fmla="*/ 187 w 13025"/>
                  <a:gd name="connsiteY3" fmla="*/ 8749 h 14937"/>
                  <a:gd name="connsiteX4" fmla="*/ 2184 w 13025"/>
                  <a:gd name="connsiteY4" fmla="*/ 0 h 14937"/>
                  <a:gd name="connsiteX5" fmla="*/ 5037 w 13025"/>
                  <a:gd name="connsiteY5" fmla="*/ 666 h 14937"/>
                  <a:gd name="connsiteX6" fmla="*/ 3135 w 13025"/>
                  <a:gd name="connsiteY6" fmla="*/ 9224 h 14937"/>
                  <a:gd name="connsiteX7" fmla="*/ 4942 w 13025"/>
                  <a:gd name="connsiteY7" fmla="*/ 12363 h 14937"/>
                  <a:gd name="connsiteX8" fmla="*/ 8271 w 13025"/>
                  <a:gd name="connsiteY8" fmla="*/ 10461 h 14937"/>
                  <a:gd name="connsiteX9" fmla="*/ 10173 w 13025"/>
                  <a:gd name="connsiteY9" fmla="*/ 1712 h 14937"/>
                  <a:gd name="connsiteX10" fmla="*/ 13025 w 13025"/>
                  <a:gd name="connsiteY10" fmla="*/ 2377 h 14937"/>
                  <a:gd name="connsiteX11" fmla="*/ 11028 w 13025"/>
                  <a:gd name="connsiteY11" fmla="*/ 10936 h 1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025" h="14937">
                    <a:moveTo>
                      <a:pt x="11028" y="10936"/>
                    </a:moveTo>
                    <a:cubicBezTo>
                      <a:pt x="10268" y="14455"/>
                      <a:pt x="7795" y="15406"/>
                      <a:pt x="4372" y="14740"/>
                    </a:cubicBezTo>
                    <a:cubicBezTo>
                      <a:pt x="3135" y="14455"/>
                      <a:pt x="1329" y="13789"/>
                      <a:pt x="473" y="12172"/>
                    </a:cubicBezTo>
                    <a:cubicBezTo>
                      <a:pt x="-98" y="11221"/>
                      <a:pt x="-98" y="10080"/>
                      <a:pt x="187" y="8749"/>
                    </a:cubicBezTo>
                    <a:lnTo>
                      <a:pt x="2184" y="0"/>
                    </a:lnTo>
                    <a:lnTo>
                      <a:pt x="5037" y="666"/>
                    </a:lnTo>
                    <a:lnTo>
                      <a:pt x="3135" y="9224"/>
                    </a:lnTo>
                    <a:cubicBezTo>
                      <a:pt x="2755" y="11031"/>
                      <a:pt x="3611" y="12077"/>
                      <a:pt x="4942" y="12363"/>
                    </a:cubicBezTo>
                    <a:cubicBezTo>
                      <a:pt x="6844" y="12743"/>
                      <a:pt x="7890" y="12077"/>
                      <a:pt x="8271" y="10461"/>
                    </a:cubicBezTo>
                    <a:lnTo>
                      <a:pt x="10173" y="1712"/>
                    </a:lnTo>
                    <a:lnTo>
                      <a:pt x="13025" y="2377"/>
                    </a:lnTo>
                    <a:lnTo>
                      <a:pt x="11028" y="1093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44" name="Frihåndsform: figur 443">
              <a:extLst>
                <a:ext uri="{FF2B5EF4-FFF2-40B4-BE49-F238E27FC236}">
                  <a16:creationId xmlns:a16="http://schemas.microsoft.com/office/drawing/2014/main" id="{0615969D-67F0-41EE-8229-5BD410315F6D}"/>
                </a:ext>
              </a:extLst>
            </p:cNvPr>
            <p:cNvSpPr/>
            <p:nvPr/>
          </p:nvSpPr>
          <p:spPr>
            <a:xfrm>
              <a:off x="10079076" y="984918"/>
              <a:ext cx="13313" cy="8653"/>
            </a:xfrm>
            <a:custGeom>
              <a:avLst/>
              <a:gdLst>
                <a:gd name="connsiteX0" fmla="*/ 0 w 13313"/>
                <a:gd name="connsiteY0" fmla="*/ 6181 h 8653"/>
                <a:gd name="connsiteX1" fmla="*/ 1236 w 13313"/>
                <a:gd name="connsiteY1" fmla="*/ 8654 h 8653"/>
                <a:gd name="connsiteX2" fmla="*/ 13314 w 13313"/>
                <a:gd name="connsiteY2" fmla="*/ 2473 h 8653"/>
                <a:gd name="connsiteX3" fmla="*/ 12077 w 13313"/>
                <a:gd name="connsiteY3" fmla="*/ 0 h 8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13" h="8653">
                  <a:moveTo>
                    <a:pt x="0" y="6181"/>
                  </a:moveTo>
                  <a:lnTo>
                    <a:pt x="1236" y="8654"/>
                  </a:lnTo>
                  <a:lnTo>
                    <a:pt x="13314" y="2473"/>
                  </a:lnTo>
                  <a:lnTo>
                    <a:pt x="12077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45" name="Frihåndsform: figur 444">
              <a:extLst>
                <a:ext uri="{FF2B5EF4-FFF2-40B4-BE49-F238E27FC236}">
                  <a16:creationId xmlns:a16="http://schemas.microsoft.com/office/drawing/2014/main" id="{0C9A15C6-5804-42E2-91D4-D4249B370090}"/>
                </a:ext>
              </a:extLst>
            </p:cNvPr>
            <p:cNvSpPr/>
            <p:nvPr/>
          </p:nvSpPr>
          <p:spPr>
            <a:xfrm>
              <a:off x="10060912" y="941458"/>
              <a:ext cx="13789" cy="6751"/>
            </a:xfrm>
            <a:custGeom>
              <a:avLst/>
              <a:gdLst>
                <a:gd name="connsiteX0" fmla="*/ 0 w 13789"/>
                <a:gd name="connsiteY0" fmla="*/ 4089 h 6751"/>
                <a:gd name="connsiteX1" fmla="*/ 856 w 13789"/>
                <a:gd name="connsiteY1" fmla="*/ 6752 h 6751"/>
                <a:gd name="connsiteX2" fmla="*/ 13789 w 13789"/>
                <a:gd name="connsiteY2" fmla="*/ 2758 h 6751"/>
                <a:gd name="connsiteX3" fmla="*/ 12933 w 13789"/>
                <a:gd name="connsiteY3" fmla="*/ 0 h 6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789" h="6751">
                  <a:moveTo>
                    <a:pt x="0" y="4089"/>
                  </a:moveTo>
                  <a:lnTo>
                    <a:pt x="856" y="6752"/>
                  </a:lnTo>
                  <a:lnTo>
                    <a:pt x="13789" y="2758"/>
                  </a:lnTo>
                  <a:lnTo>
                    <a:pt x="12933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46" name="dasdasda">
              <a:extLst>
                <a:ext uri="{FF2B5EF4-FFF2-40B4-BE49-F238E27FC236}">
                  <a16:creationId xmlns:a16="http://schemas.microsoft.com/office/drawing/2014/main" id="{056616F6-05AB-4CE0-8E81-EDA623CF59F8}"/>
                </a:ext>
              </a:extLst>
            </p:cNvPr>
            <p:cNvGrpSpPr/>
            <p:nvPr/>
          </p:nvGrpSpPr>
          <p:grpSpPr>
            <a:xfrm>
              <a:off x="10235320" y="907033"/>
              <a:ext cx="46692" cy="29289"/>
              <a:chOff x="10235320" y="907033"/>
              <a:chExt cx="46692" cy="29289"/>
            </a:xfrm>
            <a:solidFill>
              <a:srgbClr val="EBEBEB"/>
            </a:solidFill>
          </p:grpSpPr>
          <p:sp>
            <p:nvSpPr>
              <p:cNvPr id="485" name="Frihåndsform: figur 484">
                <a:extLst>
                  <a:ext uri="{FF2B5EF4-FFF2-40B4-BE49-F238E27FC236}">
                    <a16:creationId xmlns:a16="http://schemas.microsoft.com/office/drawing/2014/main" id="{49776502-D42C-450F-BE1B-AB4D688AFB92}"/>
                  </a:ext>
                </a:extLst>
              </p:cNvPr>
              <p:cNvSpPr/>
              <p:nvPr/>
            </p:nvSpPr>
            <p:spPr>
              <a:xfrm>
                <a:off x="10235320" y="914926"/>
                <a:ext cx="12457" cy="21396"/>
              </a:xfrm>
              <a:custGeom>
                <a:avLst/>
                <a:gdLst>
                  <a:gd name="connsiteX0" fmla="*/ 3519 w 12457"/>
                  <a:gd name="connsiteY0" fmla="*/ 21397 h 21396"/>
                  <a:gd name="connsiteX1" fmla="*/ 0 w 12457"/>
                  <a:gd name="connsiteY1" fmla="*/ 11221 h 21396"/>
                  <a:gd name="connsiteX2" fmla="*/ 571 w 12457"/>
                  <a:gd name="connsiteY2" fmla="*/ 6847 h 21396"/>
                  <a:gd name="connsiteX3" fmla="*/ 7798 w 12457"/>
                  <a:gd name="connsiteY3" fmla="*/ 0 h 21396"/>
                  <a:gd name="connsiteX4" fmla="*/ 10841 w 12457"/>
                  <a:gd name="connsiteY4" fmla="*/ 856 h 21396"/>
                  <a:gd name="connsiteX5" fmla="*/ 12458 w 12457"/>
                  <a:gd name="connsiteY5" fmla="*/ 3994 h 21396"/>
                  <a:gd name="connsiteX6" fmla="*/ 12268 w 12457"/>
                  <a:gd name="connsiteY6" fmla="*/ 5421 h 21396"/>
                  <a:gd name="connsiteX7" fmla="*/ 11412 w 12457"/>
                  <a:gd name="connsiteY7" fmla="*/ 6942 h 21396"/>
                  <a:gd name="connsiteX8" fmla="*/ 8178 w 12457"/>
                  <a:gd name="connsiteY8" fmla="*/ 7227 h 21396"/>
                  <a:gd name="connsiteX9" fmla="*/ 7322 w 12457"/>
                  <a:gd name="connsiteY9" fmla="*/ 5801 h 21396"/>
                  <a:gd name="connsiteX10" fmla="*/ 9795 w 12457"/>
                  <a:gd name="connsiteY10" fmla="*/ 3709 h 21396"/>
                  <a:gd name="connsiteX11" fmla="*/ 5896 w 12457"/>
                  <a:gd name="connsiteY11" fmla="*/ 4089 h 21396"/>
                  <a:gd name="connsiteX12" fmla="*/ 3423 w 12457"/>
                  <a:gd name="connsiteY12" fmla="*/ 8178 h 21396"/>
                  <a:gd name="connsiteX13" fmla="*/ 2948 w 12457"/>
                  <a:gd name="connsiteY13" fmla="*/ 11507 h 21396"/>
                  <a:gd name="connsiteX14" fmla="*/ 5706 w 12457"/>
                  <a:gd name="connsiteY14" fmla="*/ 19305 h 21396"/>
                  <a:gd name="connsiteX15" fmla="*/ 3519 w 12457"/>
                  <a:gd name="connsiteY15" fmla="*/ 21397 h 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57" h="21396">
                    <a:moveTo>
                      <a:pt x="3519" y="21397"/>
                    </a:moveTo>
                    <a:cubicBezTo>
                      <a:pt x="1141" y="18164"/>
                      <a:pt x="0" y="14360"/>
                      <a:pt x="0" y="11221"/>
                    </a:cubicBezTo>
                    <a:cubicBezTo>
                      <a:pt x="0" y="9700"/>
                      <a:pt x="190" y="8178"/>
                      <a:pt x="571" y="6847"/>
                    </a:cubicBezTo>
                    <a:cubicBezTo>
                      <a:pt x="1902" y="2758"/>
                      <a:pt x="4755" y="0"/>
                      <a:pt x="7798" y="0"/>
                    </a:cubicBezTo>
                    <a:cubicBezTo>
                      <a:pt x="8844" y="0"/>
                      <a:pt x="9795" y="285"/>
                      <a:pt x="10841" y="856"/>
                    </a:cubicBezTo>
                    <a:cubicBezTo>
                      <a:pt x="11887" y="1426"/>
                      <a:pt x="12458" y="2663"/>
                      <a:pt x="12458" y="3994"/>
                    </a:cubicBezTo>
                    <a:cubicBezTo>
                      <a:pt x="12458" y="4470"/>
                      <a:pt x="12363" y="4945"/>
                      <a:pt x="12268" y="5421"/>
                    </a:cubicBezTo>
                    <a:cubicBezTo>
                      <a:pt x="12077" y="5991"/>
                      <a:pt x="11792" y="6562"/>
                      <a:pt x="11412" y="6942"/>
                    </a:cubicBezTo>
                    <a:cubicBezTo>
                      <a:pt x="10556" y="7798"/>
                      <a:pt x="9224" y="7798"/>
                      <a:pt x="8178" y="7227"/>
                    </a:cubicBezTo>
                    <a:cubicBezTo>
                      <a:pt x="7608" y="6847"/>
                      <a:pt x="7322" y="6276"/>
                      <a:pt x="7322" y="5801"/>
                    </a:cubicBezTo>
                    <a:cubicBezTo>
                      <a:pt x="7322" y="4470"/>
                      <a:pt x="8369" y="3709"/>
                      <a:pt x="9795" y="3709"/>
                    </a:cubicBezTo>
                    <a:cubicBezTo>
                      <a:pt x="7703" y="3138"/>
                      <a:pt x="6942" y="3519"/>
                      <a:pt x="5896" y="4089"/>
                    </a:cubicBezTo>
                    <a:cubicBezTo>
                      <a:pt x="4945" y="5040"/>
                      <a:pt x="3899" y="6562"/>
                      <a:pt x="3423" y="8178"/>
                    </a:cubicBezTo>
                    <a:cubicBezTo>
                      <a:pt x="3138" y="9224"/>
                      <a:pt x="2948" y="10270"/>
                      <a:pt x="2948" y="11507"/>
                    </a:cubicBezTo>
                    <a:cubicBezTo>
                      <a:pt x="2948" y="13789"/>
                      <a:pt x="3899" y="16642"/>
                      <a:pt x="5706" y="19305"/>
                    </a:cubicBezTo>
                    <a:cubicBezTo>
                      <a:pt x="5040" y="19780"/>
                      <a:pt x="4184" y="20541"/>
                      <a:pt x="3519" y="21397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6" name="Frihåndsform: figur 485">
                <a:extLst>
                  <a:ext uri="{FF2B5EF4-FFF2-40B4-BE49-F238E27FC236}">
                    <a16:creationId xmlns:a16="http://schemas.microsoft.com/office/drawing/2014/main" id="{30353D1A-FD63-4A18-A7B8-ECAD1408C519}"/>
                  </a:ext>
                </a:extLst>
              </p:cNvPr>
              <p:cNvSpPr/>
              <p:nvPr/>
            </p:nvSpPr>
            <p:spPr>
              <a:xfrm>
                <a:off x="10269555" y="907033"/>
                <a:ext cx="12457" cy="21396"/>
              </a:xfrm>
              <a:custGeom>
                <a:avLst/>
                <a:gdLst>
                  <a:gd name="connsiteX0" fmla="*/ 9034 w 12457"/>
                  <a:gd name="connsiteY0" fmla="*/ 0 h 21396"/>
                  <a:gd name="connsiteX1" fmla="*/ 12458 w 12457"/>
                  <a:gd name="connsiteY1" fmla="*/ 10175 h 21396"/>
                  <a:gd name="connsiteX2" fmla="*/ 11887 w 12457"/>
                  <a:gd name="connsiteY2" fmla="*/ 14550 h 21396"/>
                  <a:gd name="connsiteX3" fmla="*/ 4660 w 12457"/>
                  <a:gd name="connsiteY3" fmla="*/ 21397 h 21396"/>
                  <a:gd name="connsiteX4" fmla="*/ 1617 w 12457"/>
                  <a:gd name="connsiteY4" fmla="*/ 20541 h 21396"/>
                  <a:gd name="connsiteX5" fmla="*/ 0 w 12457"/>
                  <a:gd name="connsiteY5" fmla="*/ 17403 h 21396"/>
                  <a:gd name="connsiteX6" fmla="*/ 190 w 12457"/>
                  <a:gd name="connsiteY6" fmla="*/ 15976 h 21396"/>
                  <a:gd name="connsiteX7" fmla="*/ 1046 w 12457"/>
                  <a:gd name="connsiteY7" fmla="*/ 14455 h 21396"/>
                  <a:gd name="connsiteX8" fmla="*/ 4279 w 12457"/>
                  <a:gd name="connsiteY8" fmla="*/ 14169 h 21396"/>
                  <a:gd name="connsiteX9" fmla="*/ 5135 w 12457"/>
                  <a:gd name="connsiteY9" fmla="*/ 15596 h 21396"/>
                  <a:gd name="connsiteX10" fmla="*/ 2663 w 12457"/>
                  <a:gd name="connsiteY10" fmla="*/ 17688 h 21396"/>
                  <a:gd name="connsiteX11" fmla="*/ 6562 w 12457"/>
                  <a:gd name="connsiteY11" fmla="*/ 17308 h 21396"/>
                  <a:gd name="connsiteX12" fmla="*/ 9034 w 12457"/>
                  <a:gd name="connsiteY12" fmla="*/ 13218 h 21396"/>
                  <a:gd name="connsiteX13" fmla="*/ 9510 w 12457"/>
                  <a:gd name="connsiteY13" fmla="*/ 9890 h 21396"/>
                  <a:gd name="connsiteX14" fmla="*/ 6752 w 12457"/>
                  <a:gd name="connsiteY14" fmla="*/ 2092 h 21396"/>
                  <a:gd name="connsiteX15" fmla="*/ 9034 w 12457"/>
                  <a:gd name="connsiteY15" fmla="*/ 0 h 21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457" h="21396">
                    <a:moveTo>
                      <a:pt x="9034" y="0"/>
                    </a:moveTo>
                    <a:cubicBezTo>
                      <a:pt x="11412" y="3233"/>
                      <a:pt x="12458" y="7037"/>
                      <a:pt x="12458" y="10175"/>
                    </a:cubicBezTo>
                    <a:cubicBezTo>
                      <a:pt x="12458" y="11697"/>
                      <a:pt x="12268" y="13218"/>
                      <a:pt x="11887" y="14550"/>
                    </a:cubicBezTo>
                    <a:cubicBezTo>
                      <a:pt x="10651" y="18639"/>
                      <a:pt x="7703" y="21397"/>
                      <a:pt x="4660" y="21397"/>
                    </a:cubicBezTo>
                    <a:cubicBezTo>
                      <a:pt x="3709" y="21397"/>
                      <a:pt x="2663" y="21111"/>
                      <a:pt x="1617" y="20541"/>
                    </a:cubicBezTo>
                    <a:cubicBezTo>
                      <a:pt x="666" y="19970"/>
                      <a:pt x="0" y="18734"/>
                      <a:pt x="0" y="17403"/>
                    </a:cubicBezTo>
                    <a:cubicBezTo>
                      <a:pt x="0" y="16927"/>
                      <a:pt x="95" y="16452"/>
                      <a:pt x="190" y="15976"/>
                    </a:cubicBezTo>
                    <a:cubicBezTo>
                      <a:pt x="380" y="15406"/>
                      <a:pt x="666" y="14835"/>
                      <a:pt x="1046" y="14455"/>
                    </a:cubicBezTo>
                    <a:cubicBezTo>
                      <a:pt x="1902" y="13599"/>
                      <a:pt x="3233" y="13599"/>
                      <a:pt x="4279" y="14169"/>
                    </a:cubicBezTo>
                    <a:cubicBezTo>
                      <a:pt x="4850" y="14550"/>
                      <a:pt x="5135" y="15120"/>
                      <a:pt x="5135" y="15596"/>
                    </a:cubicBezTo>
                    <a:cubicBezTo>
                      <a:pt x="5135" y="16832"/>
                      <a:pt x="4089" y="17688"/>
                      <a:pt x="2663" y="17688"/>
                    </a:cubicBezTo>
                    <a:cubicBezTo>
                      <a:pt x="4755" y="18259"/>
                      <a:pt x="5516" y="17878"/>
                      <a:pt x="6562" y="17308"/>
                    </a:cubicBezTo>
                    <a:cubicBezTo>
                      <a:pt x="7608" y="16357"/>
                      <a:pt x="8559" y="14835"/>
                      <a:pt x="9034" y="13218"/>
                    </a:cubicBezTo>
                    <a:cubicBezTo>
                      <a:pt x="9319" y="12172"/>
                      <a:pt x="9510" y="11126"/>
                      <a:pt x="9510" y="9890"/>
                    </a:cubicBezTo>
                    <a:cubicBezTo>
                      <a:pt x="9510" y="7608"/>
                      <a:pt x="8559" y="4755"/>
                      <a:pt x="6752" y="2092"/>
                    </a:cubicBezTo>
                    <a:cubicBezTo>
                      <a:pt x="7513" y="1617"/>
                      <a:pt x="8273" y="856"/>
                      <a:pt x="9034" y="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47" name="Frihåndsform: figur 446">
              <a:extLst>
                <a:ext uri="{FF2B5EF4-FFF2-40B4-BE49-F238E27FC236}">
                  <a16:creationId xmlns:a16="http://schemas.microsoft.com/office/drawing/2014/main" id="{A337DD63-75D3-46A1-84FF-9AB2D3E62490}"/>
                </a:ext>
              </a:extLst>
            </p:cNvPr>
            <p:cNvSpPr/>
            <p:nvPr/>
          </p:nvSpPr>
          <p:spPr>
            <a:xfrm>
              <a:off x="10241596" y="1042927"/>
              <a:ext cx="12647" cy="15215"/>
            </a:xfrm>
            <a:custGeom>
              <a:avLst/>
              <a:gdLst>
                <a:gd name="connsiteX0" fmla="*/ 2948 w 12647"/>
                <a:gd name="connsiteY0" fmla="*/ 14360 h 15215"/>
                <a:gd name="connsiteX1" fmla="*/ 0 w 12647"/>
                <a:gd name="connsiteY1" fmla="*/ 15215 h 15215"/>
                <a:gd name="connsiteX2" fmla="*/ 1046 w 12647"/>
                <a:gd name="connsiteY2" fmla="*/ 856 h 15215"/>
                <a:gd name="connsiteX3" fmla="*/ 4279 w 12647"/>
                <a:gd name="connsiteY3" fmla="*/ 0 h 15215"/>
                <a:gd name="connsiteX4" fmla="*/ 12648 w 12647"/>
                <a:gd name="connsiteY4" fmla="*/ 11697 h 15215"/>
                <a:gd name="connsiteX5" fmla="*/ 9700 w 12647"/>
                <a:gd name="connsiteY5" fmla="*/ 12553 h 15215"/>
                <a:gd name="connsiteX6" fmla="*/ 8083 w 12647"/>
                <a:gd name="connsiteY6" fmla="*/ 10080 h 15215"/>
                <a:gd name="connsiteX7" fmla="*/ 3233 w 12647"/>
                <a:gd name="connsiteY7" fmla="*/ 11507 h 15215"/>
                <a:gd name="connsiteX8" fmla="*/ 2948 w 12647"/>
                <a:gd name="connsiteY8" fmla="*/ 14360 h 15215"/>
                <a:gd name="connsiteX9" fmla="*/ 3233 w 12647"/>
                <a:gd name="connsiteY9" fmla="*/ 8749 h 15215"/>
                <a:gd name="connsiteX10" fmla="*/ 6657 w 12647"/>
                <a:gd name="connsiteY10" fmla="*/ 7798 h 15215"/>
                <a:gd name="connsiteX11" fmla="*/ 3519 w 12647"/>
                <a:gd name="connsiteY11" fmla="*/ 3138 h 15215"/>
                <a:gd name="connsiteX12" fmla="*/ 3233 w 12647"/>
                <a:gd name="connsiteY12" fmla="*/ 8749 h 1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647" h="15215">
                  <a:moveTo>
                    <a:pt x="2948" y="14360"/>
                  </a:moveTo>
                  <a:lnTo>
                    <a:pt x="0" y="15215"/>
                  </a:lnTo>
                  <a:lnTo>
                    <a:pt x="1046" y="856"/>
                  </a:lnTo>
                  <a:lnTo>
                    <a:pt x="4279" y="0"/>
                  </a:lnTo>
                  <a:lnTo>
                    <a:pt x="12648" y="11697"/>
                  </a:lnTo>
                  <a:lnTo>
                    <a:pt x="9700" y="12553"/>
                  </a:lnTo>
                  <a:lnTo>
                    <a:pt x="8083" y="10080"/>
                  </a:lnTo>
                  <a:lnTo>
                    <a:pt x="3233" y="11507"/>
                  </a:lnTo>
                  <a:lnTo>
                    <a:pt x="2948" y="14360"/>
                  </a:lnTo>
                  <a:close/>
                  <a:moveTo>
                    <a:pt x="3233" y="8749"/>
                  </a:moveTo>
                  <a:lnTo>
                    <a:pt x="6657" y="7798"/>
                  </a:lnTo>
                  <a:lnTo>
                    <a:pt x="3519" y="3138"/>
                  </a:lnTo>
                  <a:lnTo>
                    <a:pt x="3233" y="8749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48" name="Frihåndsform: figur 447">
              <a:extLst>
                <a:ext uri="{FF2B5EF4-FFF2-40B4-BE49-F238E27FC236}">
                  <a16:creationId xmlns:a16="http://schemas.microsoft.com/office/drawing/2014/main" id="{763D0510-9DF0-4B80-930B-657AFA0980F3}"/>
                </a:ext>
              </a:extLst>
            </p:cNvPr>
            <p:cNvSpPr/>
            <p:nvPr/>
          </p:nvSpPr>
          <p:spPr>
            <a:xfrm>
              <a:off x="10128716" y="1027996"/>
              <a:ext cx="12838" cy="15310"/>
            </a:xfrm>
            <a:custGeom>
              <a:avLst/>
              <a:gdLst>
                <a:gd name="connsiteX0" fmla="*/ 2473 w 12838"/>
                <a:gd name="connsiteY0" fmla="*/ 15311 h 15310"/>
                <a:gd name="connsiteX1" fmla="*/ 0 w 12838"/>
                <a:gd name="connsiteY1" fmla="*/ 13884 h 15310"/>
                <a:gd name="connsiteX2" fmla="*/ 5516 w 12838"/>
                <a:gd name="connsiteY2" fmla="*/ 4184 h 15310"/>
                <a:gd name="connsiteX3" fmla="*/ 1902 w 12838"/>
                <a:gd name="connsiteY3" fmla="*/ 2092 h 15310"/>
                <a:gd name="connsiteX4" fmla="*/ 3138 w 12838"/>
                <a:gd name="connsiteY4" fmla="*/ 0 h 15310"/>
                <a:gd name="connsiteX5" fmla="*/ 12838 w 12838"/>
                <a:gd name="connsiteY5" fmla="*/ 5706 h 15310"/>
                <a:gd name="connsiteX6" fmla="*/ 11602 w 12838"/>
                <a:gd name="connsiteY6" fmla="*/ 7798 h 15310"/>
                <a:gd name="connsiteX7" fmla="*/ 7988 w 12838"/>
                <a:gd name="connsiteY7" fmla="*/ 5611 h 15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838" h="15310">
                  <a:moveTo>
                    <a:pt x="2473" y="15311"/>
                  </a:moveTo>
                  <a:lnTo>
                    <a:pt x="0" y="13884"/>
                  </a:lnTo>
                  <a:lnTo>
                    <a:pt x="5516" y="4184"/>
                  </a:lnTo>
                  <a:lnTo>
                    <a:pt x="1902" y="2092"/>
                  </a:lnTo>
                  <a:lnTo>
                    <a:pt x="3138" y="0"/>
                  </a:lnTo>
                  <a:lnTo>
                    <a:pt x="12838" y="5706"/>
                  </a:lnTo>
                  <a:lnTo>
                    <a:pt x="11602" y="7798"/>
                  </a:lnTo>
                  <a:lnTo>
                    <a:pt x="7988" y="5611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49" name="Frihåndsform: figur 448">
              <a:extLst>
                <a:ext uri="{FF2B5EF4-FFF2-40B4-BE49-F238E27FC236}">
                  <a16:creationId xmlns:a16="http://schemas.microsoft.com/office/drawing/2014/main" id="{973139C3-27AF-4E6E-8E4E-55BDE2A55B4E}"/>
                </a:ext>
              </a:extLst>
            </p:cNvPr>
            <p:cNvSpPr/>
            <p:nvPr/>
          </p:nvSpPr>
          <p:spPr>
            <a:xfrm>
              <a:off x="10310351" y="995378"/>
              <a:ext cx="12552" cy="10365"/>
            </a:xfrm>
            <a:custGeom>
              <a:avLst/>
              <a:gdLst>
                <a:gd name="connsiteX0" fmla="*/ 12553 w 12552"/>
                <a:gd name="connsiteY0" fmla="*/ 8083 h 10365"/>
                <a:gd name="connsiteX1" fmla="*/ 10841 w 12552"/>
                <a:gd name="connsiteY1" fmla="*/ 10366 h 10365"/>
                <a:gd name="connsiteX2" fmla="*/ 0 w 12552"/>
                <a:gd name="connsiteY2" fmla="*/ 2282 h 10365"/>
                <a:gd name="connsiteX3" fmla="*/ 1712 w 12552"/>
                <a:gd name="connsiteY3" fmla="*/ 0 h 10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52" h="10365">
                  <a:moveTo>
                    <a:pt x="12553" y="8083"/>
                  </a:moveTo>
                  <a:lnTo>
                    <a:pt x="10841" y="10366"/>
                  </a:lnTo>
                  <a:lnTo>
                    <a:pt x="0" y="2282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50" name="Frihåndsform: figur 449">
              <a:extLst>
                <a:ext uri="{FF2B5EF4-FFF2-40B4-BE49-F238E27FC236}">
                  <a16:creationId xmlns:a16="http://schemas.microsoft.com/office/drawing/2014/main" id="{9FF4A85D-18FD-4430-8517-5F30CFD0FEBF}"/>
                </a:ext>
              </a:extLst>
            </p:cNvPr>
            <p:cNvSpPr/>
            <p:nvPr/>
          </p:nvSpPr>
          <p:spPr>
            <a:xfrm>
              <a:off x="10265275" y="1029993"/>
              <a:ext cx="11696" cy="16641"/>
            </a:xfrm>
            <a:custGeom>
              <a:avLst/>
              <a:gdLst>
                <a:gd name="connsiteX0" fmla="*/ 9034 w 11696"/>
                <a:gd name="connsiteY0" fmla="*/ 15215 h 16641"/>
                <a:gd name="connsiteX1" fmla="*/ 6467 w 11696"/>
                <a:gd name="connsiteY1" fmla="*/ 16642 h 16641"/>
                <a:gd name="connsiteX2" fmla="*/ 0 w 11696"/>
                <a:gd name="connsiteY2" fmla="*/ 4755 h 16641"/>
                <a:gd name="connsiteX3" fmla="*/ 8654 w 11696"/>
                <a:gd name="connsiteY3" fmla="*/ 0 h 16641"/>
                <a:gd name="connsiteX4" fmla="*/ 9890 w 11696"/>
                <a:gd name="connsiteY4" fmla="*/ 2187 h 16641"/>
                <a:gd name="connsiteX5" fmla="*/ 3709 w 11696"/>
                <a:gd name="connsiteY5" fmla="*/ 5516 h 16641"/>
                <a:gd name="connsiteX6" fmla="*/ 5230 w 11696"/>
                <a:gd name="connsiteY6" fmla="*/ 8178 h 16641"/>
                <a:gd name="connsiteX7" fmla="*/ 10556 w 11696"/>
                <a:gd name="connsiteY7" fmla="*/ 5230 h 16641"/>
                <a:gd name="connsiteX8" fmla="*/ 11697 w 11696"/>
                <a:gd name="connsiteY8" fmla="*/ 7418 h 16641"/>
                <a:gd name="connsiteX9" fmla="*/ 6276 w 11696"/>
                <a:gd name="connsiteY9" fmla="*/ 10270 h 16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96" h="16641">
                  <a:moveTo>
                    <a:pt x="9034" y="15215"/>
                  </a:moveTo>
                  <a:lnTo>
                    <a:pt x="6467" y="16642"/>
                  </a:lnTo>
                  <a:lnTo>
                    <a:pt x="0" y="4755"/>
                  </a:lnTo>
                  <a:lnTo>
                    <a:pt x="8654" y="0"/>
                  </a:lnTo>
                  <a:lnTo>
                    <a:pt x="9890" y="2187"/>
                  </a:lnTo>
                  <a:lnTo>
                    <a:pt x="3709" y="5516"/>
                  </a:lnTo>
                  <a:lnTo>
                    <a:pt x="5230" y="8178"/>
                  </a:lnTo>
                  <a:lnTo>
                    <a:pt x="10556" y="5230"/>
                  </a:lnTo>
                  <a:lnTo>
                    <a:pt x="11697" y="7418"/>
                  </a:lnTo>
                  <a:lnTo>
                    <a:pt x="6276" y="1027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51" name="Frihåndsform: figur 450">
              <a:extLst>
                <a:ext uri="{FF2B5EF4-FFF2-40B4-BE49-F238E27FC236}">
                  <a16:creationId xmlns:a16="http://schemas.microsoft.com/office/drawing/2014/main" id="{6C09EAD5-F81F-462D-B639-E7D0F1BACB2A}"/>
                </a:ext>
              </a:extLst>
            </p:cNvPr>
            <p:cNvSpPr/>
            <p:nvPr/>
          </p:nvSpPr>
          <p:spPr>
            <a:xfrm>
              <a:off x="10217156" y="1047111"/>
              <a:ext cx="11411" cy="14264"/>
            </a:xfrm>
            <a:custGeom>
              <a:avLst/>
              <a:gdLst>
                <a:gd name="connsiteX0" fmla="*/ 8559 w 11411"/>
                <a:gd name="connsiteY0" fmla="*/ 13979 h 14264"/>
                <a:gd name="connsiteX1" fmla="*/ 5706 w 11411"/>
                <a:gd name="connsiteY1" fmla="*/ 14265 h 14264"/>
                <a:gd name="connsiteX2" fmla="*/ 4374 w 11411"/>
                <a:gd name="connsiteY2" fmla="*/ 3233 h 14264"/>
                <a:gd name="connsiteX3" fmla="*/ 285 w 11411"/>
                <a:gd name="connsiteY3" fmla="*/ 3709 h 14264"/>
                <a:gd name="connsiteX4" fmla="*/ 0 w 11411"/>
                <a:gd name="connsiteY4" fmla="*/ 1331 h 14264"/>
                <a:gd name="connsiteX5" fmla="*/ 11126 w 11411"/>
                <a:gd name="connsiteY5" fmla="*/ 0 h 14264"/>
                <a:gd name="connsiteX6" fmla="*/ 11412 w 11411"/>
                <a:gd name="connsiteY6" fmla="*/ 2377 h 14264"/>
                <a:gd name="connsiteX7" fmla="*/ 7227 w 11411"/>
                <a:gd name="connsiteY7" fmla="*/ 2853 h 14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11" h="14264">
                  <a:moveTo>
                    <a:pt x="8559" y="13979"/>
                  </a:moveTo>
                  <a:lnTo>
                    <a:pt x="5706" y="14265"/>
                  </a:lnTo>
                  <a:lnTo>
                    <a:pt x="4374" y="3233"/>
                  </a:lnTo>
                  <a:lnTo>
                    <a:pt x="285" y="3709"/>
                  </a:lnTo>
                  <a:lnTo>
                    <a:pt x="0" y="1331"/>
                  </a:lnTo>
                  <a:lnTo>
                    <a:pt x="11126" y="0"/>
                  </a:lnTo>
                  <a:lnTo>
                    <a:pt x="11412" y="2377"/>
                  </a:lnTo>
                  <a:lnTo>
                    <a:pt x="7227" y="2853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52" name="dasdasda">
              <a:extLst>
                <a:ext uri="{FF2B5EF4-FFF2-40B4-BE49-F238E27FC236}">
                  <a16:creationId xmlns:a16="http://schemas.microsoft.com/office/drawing/2014/main" id="{A3839A70-A6C1-486C-B910-21861C937E2F}"/>
                </a:ext>
              </a:extLst>
            </p:cNvPr>
            <p:cNvGrpSpPr/>
            <p:nvPr/>
          </p:nvGrpSpPr>
          <p:grpSpPr>
            <a:xfrm>
              <a:off x="10151839" y="1041976"/>
              <a:ext cx="40046" cy="19054"/>
              <a:chOff x="10151839" y="1041976"/>
              <a:chExt cx="40046" cy="19054"/>
            </a:xfrm>
            <a:solidFill>
              <a:srgbClr val="EBEBEB"/>
            </a:solidFill>
          </p:grpSpPr>
          <p:sp>
            <p:nvSpPr>
              <p:cNvPr id="483" name="Frihåndsform: figur 482">
                <a:extLst>
                  <a:ext uri="{FF2B5EF4-FFF2-40B4-BE49-F238E27FC236}">
                    <a16:creationId xmlns:a16="http://schemas.microsoft.com/office/drawing/2014/main" id="{667A0E5C-6A2B-4806-AA05-E6B75DFE925D}"/>
                  </a:ext>
                </a:extLst>
              </p:cNvPr>
              <p:cNvSpPr/>
              <p:nvPr/>
            </p:nvSpPr>
            <p:spPr>
              <a:xfrm>
                <a:off x="10180513" y="1046766"/>
                <a:ext cx="11371" cy="14264"/>
              </a:xfrm>
              <a:custGeom>
                <a:avLst/>
                <a:gdLst>
                  <a:gd name="connsiteX0" fmla="*/ 2693 w 11371"/>
                  <a:gd name="connsiteY0" fmla="*/ 9569 h 14264"/>
                  <a:gd name="connsiteX1" fmla="*/ 5356 w 11371"/>
                  <a:gd name="connsiteY1" fmla="*/ 12042 h 14264"/>
                  <a:gd name="connsiteX2" fmla="*/ 8399 w 11371"/>
                  <a:gd name="connsiteY2" fmla="*/ 10615 h 14264"/>
                  <a:gd name="connsiteX3" fmla="*/ 6117 w 11371"/>
                  <a:gd name="connsiteY3" fmla="*/ 8618 h 14264"/>
                  <a:gd name="connsiteX4" fmla="*/ 4690 w 11371"/>
                  <a:gd name="connsiteY4" fmla="*/ 8048 h 14264"/>
                  <a:gd name="connsiteX5" fmla="*/ 791 w 11371"/>
                  <a:gd name="connsiteY5" fmla="*/ 3578 h 14264"/>
                  <a:gd name="connsiteX6" fmla="*/ 6497 w 11371"/>
                  <a:gd name="connsiteY6" fmla="*/ 60 h 14264"/>
                  <a:gd name="connsiteX7" fmla="*/ 11347 w 11371"/>
                  <a:gd name="connsiteY7" fmla="*/ 5005 h 14264"/>
                  <a:gd name="connsiteX8" fmla="*/ 8589 w 11371"/>
                  <a:gd name="connsiteY8" fmla="*/ 4719 h 14264"/>
                  <a:gd name="connsiteX9" fmla="*/ 6022 w 11371"/>
                  <a:gd name="connsiteY9" fmla="*/ 2437 h 14264"/>
                  <a:gd name="connsiteX10" fmla="*/ 3454 w 11371"/>
                  <a:gd name="connsiteY10" fmla="*/ 3769 h 14264"/>
                  <a:gd name="connsiteX11" fmla="*/ 4785 w 11371"/>
                  <a:gd name="connsiteY11" fmla="*/ 5290 h 14264"/>
                  <a:gd name="connsiteX12" fmla="*/ 8019 w 11371"/>
                  <a:gd name="connsiteY12" fmla="*/ 6431 h 14264"/>
                  <a:gd name="connsiteX13" fmla="*/ 11252 w 11371"/>
                  <a:gd name="connsiteY13" fmla="*/ 10425 h 14264"/>
                  <a:gd name="connsiteX14" fmla="*/ 5356 w 11371"/>
                  <a:gd name="connsiteY14" fmla="*/ 14229 h 14264"/>
                  <a:gd name="connsiteX15" fmla="*/ 31 w 11371"/>
                  <a:gd name="connsiteY15" fmla="*/ 9094 h 14264"/>
                  <a:gd name="connsiteX16" fmla="*/ 2693 w 11371"/>
                  <a:gd name="connsiteY16" fmla="*/ 9569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1371" h="14264">
                    <a:moveTo>
                      <a:pt x="2693" y="9569"/>
                    </a:moveTo>
                    <a:cubicBezTo>
                      <a:pt x="2598" y="10330"/>
                      <a:pt x="2788" y="11757"/>
                      <a:pt x="5356" y="12042"/>
                    </a:cubicBezTo>
                    <a:cubicBezTo>
                      <a:pt x="6687" y="12137"/>
                      <a:pt x="8304" y="12042"/>
                      <a:pt x="8399" y="10615"/>
                    </a:cubicBezTo>
                    <a:cubicBezTo>
                      <a:pt x="8494" y="9569"/>
                      <a:pt x="7543" y="9189"/>
                      <a:pt x="6117" y="8618"/>
                    </a:cubicBezTo>
                    <a:lnTo>
                      <a:pt x="4690" y="8048"/>
                    </a:lnTo>
                    <a:cubicBezTo>
                      <a:pt x="2503" y="7287"/>
                      <a:pt x="411" y="6526"/>
                      <a:pt x="791" y="3578"/>
                    </a:cubicBezTo>
                    <a:cubicBezTo>
                      <a:pt x="982" y="2057"/>
                      <a:pt x="2123" y="-416"/>
                      <a:pt x="6497" y="60"/>
                    </a:cubicBezTo>
                    <a:cubicBezTo>
                      <a:pt x="10681" y="535"/>
                      <a:pt x="11537" y="3388"/>
                      <a:pt x="11347" y="5005"/>
                    </a:cubicBezTo>
                    <a:lnTo>
                      <a:pt x="8589" y="4719"/>
                    </a:lnTo>
                    <a:cubicBezTo>
                      <a:pt x="8589" y="4149"/>
                      <a:pt x="8494" y="2722"/>
                      <a:pt x="6022" y="2437"/>
                    </a:cubicBezTo>
                    <a:cubicBezTo>
                      <a:pt x="4976" y="2247"/>
                      <a:pt x="3549" y="2532"/>
                      <a:pt x="3454" y="3769"/>
                    </a:cubicBezTo>
                    <a:cubicBezTo>
                      <a:pt x="3359" y="4815"/>
                      <a:pt x="4215" y="5195"/>
                      <a:pt x="4785" y="5290"/>
                    </a:cubicBezTo>
                    <a:lnTo>
                      <a:pt x="8019" y="6431"/>
                    </a:lnTo>
                    <a:cubicBezTo>
                      <a:pt x="9826" y="7097"/>
                      <a:pt x="11537" y="8048"/>
                      <a:pt x="11252" y="10425"/>
                    </a:cubicBezTo>
                    <a:cubicBezTo>
                      <a:pt x="10777" y="14514"/>
                      <a:pt x="6497" y="14324"/>
                      <a:pt x="5356" y="14229"/>
                    </a:cubicBezTo>
                    <a:cubicBezTo>
                      <a:pt x="411" y="13659"/>
                      <a:pt x="-160" y="10711"/>
                      <a:pt x="31" y="9094"/>
                    </a:cubicBezTo>
                    <a:lnTo>
                      <a:pt x="2693" y="956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4" name="Frihåndsform: figur 483">
                <a:extLst>
                  <a:ext uri="{FF2B5EF4-FFF2-40B4-BE49-F238E27FC236}">
                    <a16:creationId xmlns:a16="http://schemas.microsoft.com/office/drawing/2014/main" id="{6BE1383A-4EB6-46A4-A223-865A93E6787F}"/>
                  </a:ext>
                </a:extLst>
              </p:cNvPr>
              <p:cNvSpPr/>
              <p:nvPr/>
            </p:nvSpPr>
            <p:spPr>
              <a:xfrm>
                <a:off x="10151839" y="1041976"/>
                <a:ext cx="11682" cy="13021"/>
              </a:xfrm>
              <a:custGeom>
                <a:avLst/>
                <a:gdLst>
                  <a:gd name="connsiteX0" fmla="*/ 8735 w 11682"/>
                  <a:gd name="connsiteY0" fmla="*/ 9985 h 13021"/>
                  <a:gd name="connsiteX1" fmla="*/ 3314 w 11682"/>
                  <a:gd name="connsiteY1" fmla="*/ 12648 h 13021"/>
                  <a:gd name="connsiteX2" fmla="*/ 652 w 11682"/>
                  <a:gd name="connsiteY2" fmla="*/ 6086 h 13021"/>
                  <a:gd name="connsiteX3" fmla="*/ 3219 w 11682"/>
                  <a:gd name="connsiteY3" fmla="*/ 6942 h 13021"/>
                  <a:gd name="connsiteX4" fmla="*/ 3790 w 11682"/>
                  <a:gd name="connsiteY4" fmla="*/ 10461 h 13021"/>
                  <a:gd name="connsiteX5" fmla="*/ 5882 w 11682"/>
                  <a:gd name="connsiteY5" fmla="*/ 9129 h 13021"/>
                  <a:gd name="connsiteX6" fmla="*/ 8925 w 11682"/>
                  <a:gd name="connsiteY6" fmla="*/ 0 h 13021"/>
                  <a:gd name="connsiteX7" fmla="*/ 11683 w 11682"/>
                  <a:gd name="connsiteY7" fmla="*/ 856 h 13021"/>
                  <a:gd name="connsiteX8" fmla="*/ 8735 w 11682"/>
                  <a:gd name="connsiteY8" fmla="*/ 9985 h 13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682" h="13021">
                    <a:moveTo>
                      <a:pt x="8735" y="9985"/>
                    </a:moveTo>
                    <a:cubicBezTo>
                      <a:pt x="7784" y="12743"/>
                      <a:pt x="5882" y="13599"/>
                      <a:pt x="3314" y="12648"/>
                    </a:cubicBezTo>
                    <a:cubicBezTo>
                      <a:pt x="-1060" y="11221"/>
                      <a:pt x="-109" y="8464"/>
                      <a:pt x="652" y="6086"/>
                    </a:cubicBezTo>
                    <a:lnTo>
                      <a:pt x="3219" y="6942"/>
                    </a:lnTo>
                    <a:cubicBezTo>
                      <a:pt x="2554" y="8939"/>
                      <a:pt x="2363" y="9985"/>
                      <a:pt x="3790" y="10461"/>
                    </a:cubicBezTo>
                    <a:cubicBezTo>
                      <a:pt x="5216" y="10936"/>
                      <a:pt x="5597" y="10080"/>
                      <a:pt x="5882" y="9129"/>
                    </a:cubicBezTo>
                    <a:lnTo>
                      <a:pt x="8925" y="0"/>
                    </a:lnTo>
                    <a:lnTo>
                      <a:pt x="11683" y="856"/>
                    </a:lnTo>
                    <a:lnTo>
                      <a:pt x="8735" y="998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53" name="Frihåndsform: figur 452">
              <a:extLst>
                <a:ext uri="{FF2B5EF4-FFF2-40B4-BE49-F238E27FC236}">
                  <a16:creationId xmlns:a16="http://schemas.microsoft.com/office/drawing/2014/main" id="{354950E8-5A56-49BC-9084-786A9A6CE372}"/>
                </a:ext>
              </a:extLst>
            </p:cNvPr>
            <p:cNvSpPr/>
            <p:nvPr/>
          </p:nvSpPr>
          <p:spPr>
            <a:xfrm>
              <a:off x="10188627" y="854635"/>
              <a:ext cx="11031" cy="21586"/>
            </a:xfrm>
            <a:custGeom>
              <a:avLst/>
              <a:gdLst>
                <a:gd name="connsiteX0" fmla="*/ 0 w 11031"/>
                <a:gd name="connsiteY0" fmla="*/ 21587 h 21586"/>
                <a:gd name="connsiteX1" fmla="*/ 761 w 11031"/>
                <a:gd name="connsiteY1" fmla="*/ 0 h 21586"/>
                <a:gd name="connsiteX2" fmla="*/ 8844 w 11031"/>
                <a:gd name="connsiteY2" fmla="*/ 8369 h 21586"/>
                <a:gd name="connsiteX3" fmla="*/ 11031 w 11031"/>
                <a:gd name="connsiteY3" fmla="*/ 10556 h 21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31" h="21586">
                  <a:moveTo>
                    <a:pt x="0" y="21587"/>
                  </a:moveTo>
                  <a:lnTo>
                    <a:pt x="761" y="0"/>
                  </a:lnTo>
                  <a:lnTo>
                    <a:pt x="8844" y="8369"/>
                  </a:lnTo>
                  <a:lnTo>
                    <a:pt x="11031" y="10556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54" name="Frihåndsform: figur 453">
              <a:extLst>
                <a:ext uri="{FF2B5EF4-FFF2-40B4-BE49-F238E27FC236}">
                  <a16:creationId xmlns:a16="http://schemas.microsoft.com/office/drawing/2014/main" id="{77C0F0B5-549E-4486-B79F-C5424F8C99A2}"/>
                </a:ext>
              </a:extLst>
            </p:cNvPr>
            <p:cNvSpPr/>
            <p:nvPr/>
          </p:nvSpPr>
          <p:spPr>
            <a:xfrm>
              <a:off x="10195665" y="1048442"/>
              <a:ext cx="11221" cy="13693"/>
            </a:xfrm>
            <a:custGeom>
              <a:avLst/>
              <a:gdLst>
                <a:gd name="connsiteX0" fmla="*/ 6752 w 11221"/>
                <a:gd name="connsiteY0" fmla="*/ 13694 h 13693"/>
                <a:gd name="connsiteX1" fmla="*/ 3899 w 11221"/>
                <a:gd name="connsiteY1" fmla="*/ 13694 h 13693"/>
                <a:gd name="connsiteX2" fmla="*/ 4089 w 11221"/>
                <a:gd name="connsiteY2" fmla="*/ 2473 h 13693"/>
                <a:gd name="connsiteX3" fmla="*/ 0 w 11221"/>
                <a:gd name="connsiteY3" fmla="*/ 2473 h 13693"/>
                <a:gd name="connsiteX4" fmla="*/ 0 w 11221"/>
                <a:gd name="connsiteY4" fmla="*/ 0 h 13693"/>
                <a:gd name="connsiteX5" fmla="*/ 11221 w 11221"/>
                <a:gd name="connsiteY5" fmla="*/ 285 h 13693"/>
                <a:gd name="connsiteX6" fmla="*/ 11221 w 11221"/>
                <a:gd name="connsiteY6" fmla="*/ 2663 h 13693"/>
                <a:gd name="connsiteX7" fmla="*/ 7037 w 11221"/>
                <a:gd name="connsiteY7" fmla="*/ 2568 h 13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21" h="13693">
                  <a:moveTo>
                    <a:pt x="6752" y="13694"/>
                  </a:moveTo>
                  <a:lnTo>
                    <a:pt x="3899" y="13694"/>
                  </a:lnTo>
                  <a:lnTo>
                    <a:pt x="4089" y="2473"/>
                  </a:lnTo>
                  <a:lnTo>
                    <a:pt x="0" y="2473"/>
                  </a:lnTo>
                  <a:lnTo>
                    <a:pt x="0" y="0"/>
                  </a:lnTo>
                  <a:lnTo>
                    <a:pt x="11221" y="285"/>
                  </a:lnTo>
                  <a:lnTo>
                    <a:pt x="11221" y="2663"/>
                  </a:lnTo>
                  <a:lnTo>
                    <a:pt x="7037" y="2568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sp>
          <p:nvSpPr>
            <p:cNvPr id="455" name="Frihåndsform: figur 454">
              <a:extLst>
                <a:ext uri="{FF2B5EF4-FFF2-40B4-BE49-F238E27FC236}">
                  <a16:creationId xmlns:a16="http://schemas.microsoft.com/office/drawing/2014/main" id="{ECF71D32-5953-4DD2-8947-EA78FE7C38C2}"/>
                </a:ext>
              </a:extLst>
            </p:cNvPr>
            <p:cNvSpPr/>
            <p:nvPr/>
          </p:nvSpPr>
          <p:spPr>
            <a:xfrm>
              <a:off x="10209739" y="855681"/>
              <a:ext cx="10745" cy="21777"/>
            </a:xfrm>
            <a:custGeom>
              <a:avLst/>
              <a:gdLst>
                <a:gd name="connsiteX0" fmla="*/ 9985 w 10745"/>
                <a:gd name="connsiteY0" fmla="*/ 0 h 21777"/>
                <a:gd name="connsiteX1" fmla="*/ 10746 w 10745"/>
                <a:gd name="connsiteY1" fmla="*/ 21777 h 21777"/>
                <a:gd name="connsiteX2" fmla="*/ 3519 w 10745"/>
                <a:gd name="connsiteY2" fmla="*/ 14265 h 21777"/>
                <a:gd name="connsiteX3" fmla="*/ 0 w 10745"/>
                <a:gd name="connsiteY3" fmla="*/ 10746 h 21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745" h="21777">
                  <a:moveTo>
                    <a:pt x="9985" y="0"/>
                  </a:moveTo>
                  <a:lnTo>
                    <a:pt x="10746" y="21777"/>
                  </a:lnTo>
                  <a:lnTo>
                    <a:pt x="3519" y="14265"/>
                  </a:lnTo>
                  <a:lnTo>
                    <a:pt x="0" y="10746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56" name="dasdasda">
              <a:extLst>
                <a:ext uri="{FF2B5EF4-FFF2-40B4-BE49-F238E27FC236}">
                  <a16:creationId xmlns:a16="http://schemas.microsoft.com/office/drawing/2014/main" id="{7BDCECCF-7B1E-4D3C-9B01-FAF8246B2E64}"/>
                </a:ext>
              </a:extLst>
            </p:cNvPr>
            <p:cNvGrpSpPr/>
            <p:nvPr/>
          </p:nvGrpSpPr>
          <p:grpSpPr>
            <a:xfrm>
              <a:off x="10113596" y="701814"/>
              <a:ext cx="182681" cy="239453"/>
              <a:chOff x="10113596" y="701814"/>
              <a:chExt cx="182681" cy="239453"/>
            </a:xfrm>
            <a:solidFill>
              <a:srgbClr val="EBEBEB"/>
            </a:solidFill>
          </p:grpSpPr>
          <p:sp>
            <p:nvSpPr>
              <p:cNvPr id="467" name="Frihåndsform: figur 466">
                <a:extLst>
                  <a:ext uri="{FF2B5EF4-FFF2-40B4-BE49-F238E27FC236}">
                    <a16:creationId xmlns:a16="http://schemas.microsoft.com/office/drawing/2014/main" id="{0177A1A2-BBAE-4FCD-8057-CA5E0725A139}"/>
                  </a:ext>
                </a:extLst>
              </p:cNvPr>
              <p:cNvSpPr/>
              <p:nvPr/>
            </p:nvSpPr>
            <p:spPr>
              <a:xfrm>
                <a:off x="10239694" y="901993"/>
                <a:ext cx="9604" cy="9344"/>
              </a:xfrm>
              <a:custGeom>
                <a:avLst/>
                <a:gdLst>
                  <a:gd name="connsiteX0" fmla="*/ 475 w 9604"/>
                  <a:gd name="connsiteY0" fmla="*/ 8939 h 9344"/>
                  <a:gd name="connsiteX1" fmla="*/ 0 w 9604"/>
                  <a:gd name="connsiteY1" fmla="*/ 7798 h 9344"/>
                  <a:gd name="connsiteX2" fmla="*/ 2948 w 9604"/>
                  <a:gd name="connsiteY2" fmla="*/ 2853 h 9344"/>
                  <a:gd name="connsiteX3" fmla="*/ 7893 w 9604"/>
                  <a:gd name="connsiteY3" fmla="*/ 0 h 9344"/>
                  <a:gd name="connsiteX4" fmla="*/ 9129 w 9604"/>
                  <a:gd name="connsiteY4" fmla="*/ 476 h 9344"/>
                  <a:gd name="connsiteX5" fmla="*/ 9605 w 9604"/>
                  <a:gd name="connsiteY5" fmla="*/ 1617 h 9344"/>
                  <a:gd name="connsiteX6" fmla="*/ 6657 w 9604"/>
                  <a:gd name="connsiteY6" fmla="*/ 6562 h 9344"/>
                  <a:gd name="connsiteX7" fmla="*/ 1807 w 9604"/>
                  <a:gd name="connsiteY7" fmla="*/ 9320 h 9344"/>
                  <a:gd name="connsiteX8" fmla="*/ 475 w 9604"/>
                  <a:gd name="connsiteY8" fmla="*/ 8939 h 9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04" h="9344">
                    <a:moveTo>
                      <a:pt x="475" y="8939"/>
                    </a:moveTo>
                    <a:cubicBezTo>
                      <a:pt x="190" y="8559"/>
                      <a:pt x="0" y="8178"/>
                      <a:pt x="0" y="7798"/>
                    </a:cubicBezTo>
                    <a:cubicBezTo>
                      <a:pt x="0" y="6657"/>
                      <a:pt x="951" y="4850"/>
                      <a:pt x="2948" y="2853"/>
                    </a:cubicBezTo>
                    <a:cubicBezTo>
                      <a:pt x="4850" y="951"/>
                      <a:pt x="6657" y="0"/>
                      <a:pt x="7893" y="0"/>
                    </a:cubicBezTo>
                    <a:cubicBezTo>
                      <a:pt x="8369" y="0"/>
                      <a:pt x="8749" y="95"/>
                      <a:pt x="9129" y="476"/>
                    </a:cubicBezTo>
                    <a:cubicBezTo>
                      <a:pt x="9415" y="856"/>
                      <a:pt x="9605" y="1141"/>
                      <a:pt x="9605" y="1617"/>
                    </a:cubicBezTo>
                    <a:cubicBezTo>
                      <a:pt x="9605" y="2853"/>
                      <a:pt x="8654" y="4660"/>
                      <a:pt x="6657" y="6562"/>
                    </a:cubicBezTo>
                    <a:cubicBezTo>
                      <a:pt x="4755" y="8369"/>
                      <a:pt x="2948" y="9320"/>
                      <a:pt x="1807" y="9320"/>
                    </a:cubicBezTo>
                    <a:cubicBezTo>
                      <a:pt x="1236" y="9415"/>
                      <a:pt x="761" y="9224"/>
                      <a:pt x="475" y="893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8" name="Frihåndsform: figur 467">
                <a:extLst>
                  <a:ext uri="{FF2B5EF4-FFF2-40B4-BE49-F238E27FC236}">
                    <a16:creationId xmlns:a16="http://schemas.microsoft.com/office/drawing/2014/main" id="{587167CC-40B1-4A36-BAD5-B7D51D59B27C}"/>
                  </a:ext>
                </a:extLst>
              </p:cNvPr>
              <p:cNvSpPr/>
              <p:nvPr/>
            </p:nvSpPr>
            <p:spPr>
              <a:xfrm>
                <a:off x="10287528" y="719217"/>
                <a:ext cx="8748" cy="11696"/>
              </a:xfrm>
              <a:custGeom>
                <a:avLst/>
                <a:gdLst>
                  <a:gd name="connsiteX0" fmla="*/ 0 w 8748"/>
                  <a:gd name="connsiteY0" fmla="*/ 8559 h 11696"/>
                  <a:gd name="connsiteX1" fmla="*/ 2187 w 8748"/>
                  <a:gd name="connsiteY1" fmla="*/ 0 h 11696"/>
                  <a:gd name="connsiteX2" fmla="*/ 5611 w 8748"/>
                  <a:gd name="connsiteY2" fmla="*/ 1522 h 11696"/>
                  <a:gd name="connsiteX3" fmla="*/ 8749 w 8748"/>
                  <a:gd name="connsiteY3" fmla="*/ 3043 h 11696"/>
                  <a:gd name="connsiteX4" fmla="*/ 6657 w 8748"/>
                  <a:gd name="connsiteY4" fmla="*/ 11697 h 11696"/>
                  <a:gd name="connsiteX5" fmla="*/ 3233 w 8748"/>
                  <a:gd name="connsiteY5" fmla="*/ 9985 h 11696"/>
                  <a:gd name="connsiteX6" fmla="*/ 0 w 8748"/>
                  <a:gd name="connsiteY6" fmla="*/ 8559 h 11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748" h="11696">
                    <a:moveTo>
                      <a:pt x="0" y="8559"/>
                    </a:moveTo>
                    <a:lnTo>
                      <a:pt x="2187" y="0"/>
                    </a:lnTo>
                    <a:cubicBezTo>
                      <a:pt x="3709" y="666"/>
                      <a:pt x="5135" y="1331"/>
                      <a:pt x="5611" y="1522"/>
                    </a:cubicBezTo>
                    <a:cubicBezTo>
                      <a:pt x="6181" y="1807"/>
                      <a:pt x="7418" y="2377"/>
                      <a:pt x="8749" y="3043"/>
                    </a:cubicBezTo>
                    <a:lnTo>
                      <a:pt x="6657" y="11697"/>
                    </a:lnTo>
                    <a:cubicBezTo>
                      <a:pt x="5230" y="11031"/>
                      <a:pt x="3804" y="10270"/>
                      <a:pt x="3233" y="9985"/>
                    </a:cubicBezTo>
                    <a:cubicBezTo>
                      <a:pt x="2758" y="9795"/>
                      <a:pt x="1426" y="9129"/>
                      <a:pt x="0" y="855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9" name="Frihåndsform: figur 468">
                <a:extLst>
                  <a:ext uri="{FF2B5EF4-FFF2-40B4-BE49-F238E27FC236}">
                    <a16:creationId xmlns:a16="http://schemas.microsoft.com/office/drawing/2014/main" id="{0C4BD228-6112-429B-A9C6-F55777570338}"/>
                  </a:ext>
                </a:extLst>
              </p:cNvPr>
              <p:cNvSpPr/>
              <p:nvPr/>
            </p:nvSpPr>
            <p:spPr>
              <a:xfrm>
                <a:off x="10113596" y="719597"/>
                <a:ext cx="8653" cy="11221"/>
              </a:xfrm>
              <a:custGeom>
                <a:avLst/>
                <a:gdLst>
                  <a:gd name="connsiteX0" fmla="*/ 6562 w 8653"/>
                  <a:gd name="connsiteY0" fmla="*/ 0 h 11221"/>
                  <a:gd name="connsiteX1" fmla="*/ 8654 w 8653"/>
                  <a:gd name="connsiteY1" fmla="*/ 8083 h 11221"/>
                  <a:gd name="connsiteX2" fmla="*/ 4850 w 8653"/>
                  <a:gd name="connsiteY2" fmla="*/ 9795 h 11221"/>
                  <a:gd name="connsiteX3" fmla="*/ 1997 w 8653"/>
                  <a:gd name="connsiteY3" fmla="*/ 11221 h 11221"/>
                  <a:gd name="connsiteX4" fmla="*/ 0 w 8653"/>
                  <a:gd name="connsiteY4" fmla="*/ 3138 h 11221"/>
                  <a:gd name="connsiteX5" fmla="*/ 3614 w 8653"/>
                  <a:gd name="connsiteY5" fmla="*/ 1331 h 11221"/>
                  <a:gd name="connsiteX6" fmla="*/ 6562 w 8653"/>
                  <a:gd name="connsiteY6" fmla="*/ 0 h 1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653" h="11221">
                    <a:moveTo>
                      <a:pt x="6562" y="0"/>
                    </a:moveTo>
                    <a:lnTo>
                      <a:pt x="8654" y="8083"/>
                    </a:lnTo>
                    <a:cubicBezTo>
                      <a:pt x="7037" y="8749"/>
                      <a:pt x="5516" y="9510"/>
                      <a:pt x="4850" y="9795"/>
                    </a:cubicBezTo>
                    <a:cubicBezTo>
                      <a:pt x="4374" y="10080"/>
                      <a:pt x="3233" y="10556"/>
                      <a:pt x="1997" y="11221"/>
                    </a:cubicBezTo>
                    <a:lnTo>
                      <a:pt x="0" y="3138"/>
                    </a:lnTo>
                    <a:cubicBezTo>
                      <a:pt x="1522" y="2377"/>
                      <a:pt x="3043" y="1617"/>
                      <a:pt x="3614" y="1331"/>
                    </a:cubicBezTo>
                    <a:cubicBezTo>
                      <a:pt x="4089" y="1046"/>
                      <a:pt x="5230" y="475"/>
                      <a:pt x="6562" y="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0" name="Frihåndsform: figur 469">
                <a:extLst>
                  <a:ext uri="{FF2B5EF4-FFF2-40B4-BE49-F238E27FC236}">
                    <a16:creationId xmlns:a16="http://schemas.microsoft.com/office/drawing/2014/main" id="{F0F277A9-C493-4869-9062-C2A0FBFFB6B8}"/>
                  </a:ext>
                </a:extLst>
              </p:cNvPr>
              <p:cNvSpPr/>
              <p:nvPr/>
            </p:nvSpPr>
            <p:spPr>
              <a:xfrm>
                <a:off x="10257382" y="708281"/>
                <a:ext cx="8273" cy="10460"/>
              </a:xfrm>
              <a:custGeom>
                <a:avLst/>
                <a:gdLst>
                  <a:gd name="connsiteX0" fmla="*/ 0 w 8273"/>
                  <a:gd name="connsiteY0" fmla="*/ 8464 h 10460"/>
                  <a:gd name="connsiteX1" fmla="*/ 1236 w 8273"/>
                  <a:gd name="connsiteY1" fmla="*/ 0 h 10460"/>
                  <a:gd name="connsiteX2" fmla="*/ 5040 w 8273"/>
                  <a:gd name="connsiteY2" fmla="*/ 951 h 10460"/>
                  <a:gd name="connsiteX3" fmla="*/ 8273 w 8273"/>
                  <a:gd name="connsiteY3" fmla="*/ 1902 h 10460"/>
                  <a:gd name="connsiteX4" fmla="*/ 6847 w 8273"/>
                  <a:gd name="connsiteY4" fmla="*/ 10461 h 10460"/>
                  <a:gd name="connsiteX5" fmla="*/ 0 w 8273"/>
                  <a:gd name="connsiteY5" fmla="*/ 8464 h 10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3" h="10460">
                    <a:moveTo>
                      <a:pt x="0" y="8464"/>
                    </a:moveTo>
                    <a:lnTo>
                      <a:pt x="1236" y="0"/>
                    </a:lnTo>
                    <a:cubicBezTo>
                      <a:pt x="3043" y="475"/>
                      <a:pt x="4565" y="856"/>
                      <a:pt x="5040" y="951"/>
                    </a:cubicBezTo>
                    <a:cubicBezTo>
                      <a:pt x="5611" y="1141"/>
                      <a:pt x="6942" y="1522"/>
                      <a:pt x="8273" y="1902"/>
                    </a:cubicBezTo>
                    <a:lnTo>
                      <a:pt x="6847" y="10461"/>
                    </a:lnTo>
                    <a:cubicBezTo>
                      <a:pt x="4374" y="9795"/>
                      <a:pt x="1331" y="8844"/>
                      <a:pt x="0" y="846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1" name="Frihåndsform: figur 470">
                <a:extLst>
                  <a:ext uri="{FF2B5EF4-FFF2-40B4-BE49-F238E27FC236}">
                    <a16:creationId xmlns:a16="http://schemas.microsoft.com/office/drawing/2014/main" id="{D5B85A82-A616-4FB5-9688-A25CFB545A0E}"/>
                  </a:ext>
                </a:extLst>
              </p:cNvPr>
              <p:cNvSpPr/>
              <p:nvPr/>
            </p:nvSpPr>
            <p:spPr>
              <a:xfrm>
                <a:off x="10249489" y="706474"/>
                <a:ext cx="7893" cy="10175"/>
              </a:xfrm>
              <a:custGeom>
                <a:avLst/>
                <a:gdLst>
                  <a:gd name="connsiteX0" fmla="*/ 7893 w 7893"/>
                  <a:gd name="connsiteY0" fmla="*/ 1712 h 10175"/>
                  <a:gd name="connsiteX1" fmla="*/ 6657 w 7893"/>
                  <a:gd name="connsiteY1" fmla="*/ 10175 h 10175"/>
                  <a:gd name="connsiteX2" fmla="*/ 0 w 7893"/>
                  <a:gd name="connsiteY2" fmla="*/ 8559 h 10175"/>
                  <a:gd name="connsiteX3" fmla="*/ 1046 w 7893"/>
                  <a:gd name="connsiteY3" fmla="*/ 0 h 10175"/>
                  <a:gd name="connsiteX4" fmla="*/ 7893 w 7893"/>
                  <a:gd name="connsiteY4" fmla="*/ 1712 h 1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93" h="10175">
                    <a:moveTo>
                      <a:pt x="7893" y="1712"/>
                    </a:moveTo>
                    <a:lnTo>
                      <a:pt x="6657" y="10175"/>
                    </a:lnTo>
                    <a:cubicBezTo>
                      <a:pt x="4470" y="9605"/>
                      <a:pt x="2282" y="9129"/>
                      <a:pt x="0" y="8559"/>
                    </a:cubicBezTo>
                    <a:lnTo>
                      <a:pt x="1046" y="0"/>
                    </a:lnTo>
                    <a:cubicBezTo>
                      <a:pt x="2473" y="285"/>
                      <a:pt x="5421" y="951"/>
                      <a:pt x="7893" y="171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2" name="Frihåndsform: figur 471">
                <a:extLst>
                  <a:ext uri="{FF2B5EF4-FFF2-40B4-BE49-F238E27FC236}">
                    <a16:creationId xmlns:a16="http://schemas.microsoft.com/office/drawing/2014/main" id="{2C01EDEE-5943-4B52-A273-7EE185558ECC}"/>
                  </a:ext>
                </a:extLst>
              </p:cNvPr>
              <p:cNvSpPr/>
              <p:nvPr/>
            </p:nvSpPr>
            <p:spPr>
              <a:xfrm>
                <a:off x="10152491" y="706569"/>
                <a:ext cx="7797" cy="9794"/>
              </a:xfrm>
              <a:custGeom>
                <a:avLst/>
                <a:gdLst>
                  <a:gd name="connsiteX0" fmla="*/ 1141 w 7797"/>
                  <a:gd name="connsiteY0" fmla="*/ 9795 h 9794"/>
                  <a:gd name="connsiteX1" fmla="*/ 0 w 7797"/>
                  <a:gd name="connsiteY1" fmla="*/ 1712 h 9794"/>
                  <a:gd name="connsiteX2" fmla="*/ 6847 w 7797"/>
                  <a:gd name="connsiteY2" fmla="*/ 0 h 9794"/>
                  <a:gd name="connsiteX3" fmla="*/ 7798 w 7797"/>
                  <a:gd name="connsiteY3" fmla="*/ 8273 h 9794"/>
                  <a:gd name="connsiteX4" fmla="*/ 1141 w 7797"/>
                  <a:gd name="connsiteY4" fmla="*/ 9795 h 97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7" h="9794">
                    <a:moveTo>
                      <a:pt x="1141" y="9795"/>
                    </a:moveTo>
                    <a:lnTo>
                      <a:pt x="0" y="1712"/>
                    </a:lnTo>
                    <a:cubicBezTo>
                      <a:pt x="2377" y="1046"/>
                      <a:pt x="5135" y="380"/>
                      <a:pt x="6847" y="0"/>
                    </a:cubicBezTo>
                    <a:lnTo>
                      <a:pt x="7798" y="8273"/>
                    </a:lnTo>
                    <a:cubicBezTo>
                      <a:pt x="5611" y="8654"/>
                      <a:pt x="3328" y="9224"/>
                      <a:pt x="1141" y="9795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3" name="Frihåndsform: figur 472">
                <a:extLst>
                  <a:ext uri="{FF2B5EF4-FFF2-40B4-BE49-F238E27FC236}">
                    <a16:creationId xmlns:a16="http://schemas.microsoft.com/office/drawing/2014/main" id="{D91780B8-D077-473C-8EC5-61F0D4A51984}"/>
                  </a:ext>
                </a:extLst>
              </p:cNvPr>
              <p:cNvSpPr/>
              <p:nvPr/>
            </p:nvSpPr>
            <p:spPr>
              <a:xfrm>
                <a:off x="10144217" y="708566"/>
                <a:ext cx="8273" cy="10270"/>
              </a:xfrm>
              <a:custGeom>
                <a:avLst/>
                <a:gdLst>
                  <a:gd name="connsiteX0" fmla="*/ 7132 w 8273"/>
                  <a:gd name="connsiteY0" fmla="*/ 0 h 10270"/>
                  <a:gd name="connsiteX1" fmla="*/ 8273 w 8273"/>
                  <a:gd name="connsiteY1" fmla="*/ 8178 h 10270"/>
                  <a:gd name="connsiteX2" fmla="*/ 1331 w 8273"/>
                  <a:gd name="connsiteY2" fmla="*/ 10270 h 10270"/>
                  <a:gd name="connsiteX3" fmla="*/ 0 w 8273"/>
                  <a:gd name="connsiteY3" fmla="*/ 1997 h 10270"/>
                  <a:gd name="connsiteX4" fmla="*/ 3899 w 8273"/>
                  <a:gd name="connsiteY4" fmla="*/ 856 h 10270"/>
                  <a:gd name="connsiteX5" fmla="*/ 7132 w 8273"/>
                  <a:gd name="connsiteY5" fmla="*/ 0 h 1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273" h="10270">
                    <a:moveTo>
                      <a:pt x="7132" y="0"/>
                    </a:moveTo>
                    <a:lnTo>
                      <a:pt x="8273" y="8178"/>
                    </a:lnTo>
                    <a:cubicBezTo>
                      <a:pt x="7418" y="8464"/>
                      <a:pt x="4184" y="9415"/>
                      <a:pt x="1331" y="10270"/>
                    </a:cubicBezTo>
                    <a:lnTo>
                      <a:pt x="0" y="1997"/>
                    </a:lnTo>
                    <a:cubicBezTo>
                      <a:pt x="1617" y="1522"/>
                      <a:pt x="3233" y="1046"/>
                      <a:pt x="3899" y="856"/>
                    </a:cubicBezTo>
                    <a:cubicBezTo>
                      <a:pt x="4374" y="666"/>
                      <a:pt x="5611" y="380"/>
                      <a:pt x="7132" y="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4" name="Frihåndsform: figur 473">
                <a:extLst>
                  <a:ext uri="{FF2B5EF4-FFF2-40B4-BE49-F238E27FC236}">
                    <a16:creationId xmlns:a16="http://schemas.microsoft.com/office/drawing/2014/main" id="{BCC01B1B-D439-4391-ABCB-195D40D210F2}"/>
                  </a:ext>
                </a:extLst>
              </p:cNvPr>
              <p:cNvSpPr/>
              <p:nvPr/>
            </p:nvSpPr>
            <p:spPr>
              <a:xfrm>
                <a:off x="10271076" y="902278"/>
                <a:ext cx="7893" cy="7640"/>
              </a:xfrm>
              <a:custGeom>
                <a:avLst/>
                <a:gdLst>
                  <a:gd name="connsiteX0" fmla="*/ 475 w 7893"/>
                  <a:gd name="connsiteY0" fmla="*/ 7132 h 7640"/>
                  <a:gd name="connsiteX1" fmla="*/ 0 w 7893"/>
                  <a:gd name="connsiteY1" fmla="*/ 5991 h 7640"/>
                  <a:gd name="connsiteX2" fmla="*/ 2282 w 7893"/>
                  <a:gd name="connsiteY2" fmla="*/ 2092 h 7640"/>
                  <a:gd name="connsiteX3" fmla="*/ 6181 w 7893"/>
                  <a:gd name="connsiteY3" fmla="*/ 0 h 7640"/>
                  <a:gd name="connsiteX4" fmla="*/ 7418 w 7893"/>
                  <a:gd name="connsiteY4" fmla="*/ 475 h 7640"/>
                  <a:gd name="connsiteX5" fmla="*/ 7893 w 7893"/>
                  <a:gd name="connsiteY5" fmla="*/ 1617 h 7640"/>
                  <a:gd name="connsiteX6" fmla="*/ 5706 w 7893"/>
                  <a:gd name="connsiteY6" fmla="*/ 5421 h 7640"/>
                  <a:gd name="connsiteX7" fmla="*/ 1807 w 7893"/>
                  <a:gd name="connsiteY7" fmla="*/ 7608 h 7640"/>
                  <a:gd name="connsiteX8" fmla="*/ 475 w 7893"/>
                  <a:gd name="connsiteY8" fmla="*/ 7132 h 76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93" h="7640">
                    <a:moveTo>
                      <a:pt x="475" y="7132"/>
                    </a:moveTo>
                    <a:cubicBezTo>
                      <a:pt x="190" y="6847"/>
                      <a:pt x="0" y="6467"/>
                      <a:pt x="0" y="5991"/>
                    </a:cubicBezTo>
                    <a:cubicBezTo>
                      <a:pt x="0" y="5040"/>
                      <a:pt x="761" y="3614"/>
                      <a:pt x="2282" y="2092"/>
                    </a:cubicBezTo>
                    <a:cubicBezTo>
                      <a:pt x="3804" y="571"/>
                      <a:pt x="5135" y="0"/>
                      <a:pt x="6181" y="0"/>
                    </a:cubicBezTo>
                    <a:cubicBezTo>
                      <a:pt x="6657" y="0"/>
                      <a:pt x="7037" y="190"/>
                      <a:pt x="7418" y="475"/>
                    </a:cubicBezTo>
                    <a:cubicBezTo>
                      <a:pt x="7703" y="856"/>
                      <a:pt x="7893" y="1236"/>
                      <a:pt x="7893" y="1617"/>
                    </a:cubicBezTo>
                    <a:cubicBezTo>
                      <a:pt x="7893" y="2568"/>
                      <a:pt x="7227" y="3994"/>
                      <a:pt x="5706" y="5421"/>
                    </a:cubicBezTo>
                    <a:cubicBezTo>
                      <a:pt x="4184" y="6942"/>
                      <a:pt x="2758" y="7608"/>
                      <a:pt x="1807" y="7608"/>
                    </a:cubicBezTo>
                    <a:cubicBezTo>
                      <a:pt x="1141" y="7703"/>
                      <a:pt x="761" y="7608"/>
                      <a:pt x="475" y="7132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5" name="Frihåndsform: figur 474">
                <a:extLst>
                  <a:ext uri="{FF2B5EF4-FFF2-40B4-BE49-F238E27FC236}">
                    <a16:creationId xmlns:a16="http://schemas.microsoft.com/office/drawing/2014/main" id="{69E9C094-9D84-41AC-A072-EF4482F8977E}"/>
                  </a:ext>
                </a:extLst>
              </p:cNvPr>
              <p:cNvSpPr/>
              <p:nvPr/>
            </p:nvSpPr>
            <p:spPr>
              <a:xfrm>
                <a:off x="10238553" y="933446"/>
                <a:ext cx="7893" cy="7631"/>
              </a:xfrm>
              <a:custGeom>
                <a:avLst/>
                <a:gdLst>
                  <a:gd name="connsiteX0" fmla="*/ 7418 w 7893"/>
                  <a:gd name="connsiteY0" fmla="*/ 500 h 7631"/>
                  <a:gd name="connsiteX1" fmla="*/ 7893 w 7893"/>
                  <a:gd name="connsiteY1" fmla="*/ 1641 h 7631"/>
                  <a:gd name="connsiteX2" fmla="*/ 5611 w 7893"/>
                  <a:gd name="connsiteY2" fmla="*/ 5540 h 7631"/>
                  <a:gd name="connsiteX3" fmla="*/ 1712 w 7893"/>
                  <a:gd name="connsiteY3" fmla="*/ 7632 h 7631"/>
                  <a:gd name="connsiteX4" fmla="*/ 475 w 7893"/>
                  <a:gd name="connsiteY4" fmla="*/ 7156 h 7631"/>
                  <a:gd name="connsiteX5" fmla="*/ 0 w 7893"/>
                  <a:gd name="connsiteY5" fmla="*/ 6015 h 7631"/>
                  <a:gd name="connsiteX6" fmla="*/ 2187 w 7893"/>
                  <a:gd name="connsiteY6" fmla="*/ 2211 h 7631"/>
                  <a:gd name="connsiteX7" fmla="*/ 6086 w 7893"/>
                  <a:gd name="connsiteY7" fmla="*/ 24 h 7631"/>
                  <a:gd name="connsiteX8" fmla="*/ 7418 w 7893"/>
                  <a:gd name="connsiteY8" fmla="*/ 500 h 76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893" h="7631">
                    <a:moveTo>
                      <a:pt x="7418" y="500"/>
                    </a:moveTo>
                    <a:cubicBezTo>
                      <a:pt x="7703" y="785"/>
                      <a:pt x="7893" y="1165"/>
                      <a:pt x="7893" y="1641"/>
                    </a:cubicBezTo>
                    <a:cubicBezTo>
                      <a:pt x="7893" y="2592"/>
                      <a:pt x="7132" y="4018"/>
                      <a:pt x="5611" y="5540"/>
                    </a:cubicBezTo>
                    <a:cubicBezTo>
                      <a:pt x="4089" y="7061"/>
                      <a:pt x="2758" y="7632"/>
                      <a:pt x="1712" y="7632"/>
                    </a:cubicBezTo>
                    <a:cubicBezTo>
                      <a:pt x="1236" y="7632"/>
                      <a:pt x="856" y="7442"/>
                      <a:pt x="475" y="7156"/>
                    </a:cubicBezTo>
                    <a:cubicBezTo>
                      <a:pt x="190" y="6776"/>
                      <a:pt x="0" y="6396"/>
                      <a:pt x="0" y="6015"/>
                    </a:cubicBezTo>
                    <a:cubicBezTo>
                      <a:pt x="0" y="5064"/>
                      <a:pt x="666" y="3638"/>
                      <a:pt x="2187" y="2211"/>
                    </a:cubicBezTo>
                    <a:cubicBezTo>
                      <a:pt x="3709" y="690"/>
                      <a:pt x="5135" y="24"/>
                      <a:pt x="6086" y="24"/>
                    </a:cubicBezTo>
                    <a:cubicBezTo>
                      <a:pt x="6657" y="-71"/>
                      <a:pt x="7037" y="119"/>
                      <a:pt x="7418" y="50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6" name="Frihåndsform: figur 475">
                <a:extLst>
                  <a:ext uri="{FF2B5EF4-FFF2-40B4-BE49-F238E27FC236}">
                    <a16:creationId xmlns:a16="http://schemas.microsoft.com/office/drawing/2014/main" id="{B069ABB7-D6FE-4EE6-88A8-158F6AF01AF1}"/>
                  </a:ext>
                </a:extLst>
              </p:cNvPr>
              <p:cNvSpPr/>
              <p:nvPr/>
            </p:nvSpPr>
            <p:spPr>
              <a:xfrm>
                <a:off x="10225525" y="702480"/>
                <a:ext cx="7417" cy="9319"/>
              </a:xfrm>
              <a:custGeom>
                <a:avLst/>
                <a:gdLst>
                  <a:gd name="connsiteX0" fmla="*/ 0 w 7417"/>
                  <a:gd name="connsiteY0" fmla="*/ 8464 h 9319"/>
                  <a:gd name="connsiteX1" fmla="*/ 380 w 7417"/>
                  <a:gd name="connsiteY1" fmla="*/ 0 h 9319"/>
                  <a:gd name="connsiteX2" fmla="*/ 7418 w 7417"/>
                  <a:gd name="connsiteY2" fmla="*/ 856 h 9319"/>
                  <a:gd name="connsiteX3" fmla="*/ 6752 w 7417"/>
                  <a:gd name="connsiteY3" fmla="*/ 9320 h 9319"/>
                  <a:gd name="connsiteX4" fmla="*/ 0 w 7417"/>
                  <a:gd name="connsiteY4" fmla="*/ 8464 h 93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7" h="9319">
                    <a:moveTo>
                      <a:pt x="0" y="8464"/>
                    </a:moveTo>
                    <a:lnTo>
                      <a:pt x="380" y="0"/>
                    </a:lnTo>
                    <a:cubicBezTo>
                      <a:pt x="1902" y="190"/>
                      <a:pt x="4755" y="475"/>
                      <a:pt x="7418" y="856"/>
                    </a:cubicBezTo>
                    <a:lnTo>
                      <a:pt x="6752" y="9320"/>
                    </a:lnTo>
                    <a:cubicBezTo>
                      <a:pt x="4470" y="9034"/>
                      <a:pt x="2282" y="8749"/>
                      <a:pt x="0" y="846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7" name="Frihåndsform: figur 476">
                <a:extLst>
                  <a:ext uri="{FF2B5EF4-FFF2-40B4-BE49-F238E27FC236}">
                    <a16:creationId xmlns:a16="http://schemas.microsoft.com/office/drawing/2014/main" id="{79934C19-EDEB-47C6-BCEE-AA8315CD3D2E}"/>
                  </a:ext>
                </a:extLst>
              </p:cNvPr>
              <p:cNvSpPr/>
              <p:nvPr/>
            </p:nvSpPr>
            <p:spPr>
              <a:xfrm>
                <a:off x="10176930" y="702575"/>
                <a:ext cx="7417" cy="9224"/>
              </a:xfrm>
              <a:custGeom>
                <a:avLst/>
                <a:gdLst>
                  <a:gd name="connsiteX0" fmla="*/ 7037 w 7417"/>
                  <a:gd name="connsiteY0" fmla="*/ 0 h 9224"/>
                  <a:gd name="connsiteX1" fmla="*/ 7418 w 7417"/>
                  <a:gd name="connsiteY1" fmla="*/ 8369 h 9224"/>
                  <a:gd name="connsiteX2" fmla="*/ 666 w 7417"/>
                  <a:gd name="connsiteY2" fmla="*/ 9224 h 9224"/>
                  <a:gd name="connsiteX3" fmla="*/ 0 w 7417"/>
                  <a:gd name="connsiteY3" fmla="*/ 856 h 9224"/>
                  <a:gd name="connsiteX4" fmla="*/ 7037 w 7417"/>
                  <a:gd name="connsiteY4" fmla="*/ 0 h 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417" h="9224">
                    <a:moveTo>
                      <a:pt x="7037" y="0"/>
                    </a:moveTo>
                    <a:lnTo>
                      <a:pt x="7418" y="8369"/>
                    </a:lnTo>
                    <a:cubicBezTo>
                      <a:pt x="5230" y="8559"/>
                      <a:pt x="2948" y="8939"/>
                      <a:pt x="666" y="9224"/>
                    </a:cubicBezTo>
                    <a:lnTo>
                      <a:pt x="0" y="856"/>
                    </a:lnTo>
                    <a:cubicBezTo>
                      <a:pt x="2377" y="475"/>
                      <a:pt x="5230" y="190"/>
                      <a:pt x="7037" y="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8" name="Frihåndsform: figur 477">
                <a:extLst>
                  <a:ext uri="{FF2B5EF4-FFF2-40B4-BE49-F238E27FC236}">
                    <a16:creationId xmlns:a16="http://schemas.microsoft.com/office/drawing/2014/main" id="{CF23C575-0DC4-45EA-BECD-D22682D50777}"/>
                  </a:ext>
                </a:extLst>
              </p:cNvPr>
              <p:cNvSpPr/>
              <p:nvPr/>
            </p:nvSpPr>
            <p:spPr>
              <a:xfrm>
                <a:off x="10131189" y="933470"/>
                <a:ext cx="7797" cy="7797"/>
              </a:xfrm>
              <a:custGeom>
                <a:avLst/>
                <a:gdLst>
                  <a:gd name="connsiteX0" fmla="*/ 3899 w 7797"/>
                  <a:gd name="connsiteY0" fmla="*/ 7798 h 7797"/>
                  <a:gd name="connsiteX1" fmla="*/ 0 w 7797"/>
                  <a:gd name="connsiteY1" fmla="*/ 3899 h 7797"/>
                  <a:gd name="connsiteX2" fmla="*/ 3899 w 7797"/>
                  <a:gd name="connsiteY2" fmla="*/ 0 h 7797"/>
                  <a:gd name="connsiteX3" fmla="*/ 7798 w 7797"/>
                  <a:gd name="connsiteY3" fmla="*/ 3899 h 7797"/>
                  <a:gd name="connsiteX4" fmla="*/ 3899 w 7797"/>
                  <a:gd name="connsiteY4" fmla="*/ 7798 h 7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97" h="7797">
                    <a:moveTo>
                      <a:pt x="3899" y="7798"/>
                    </a:moveTo>
                    <a:cubicBezTo>
                      <a:pt x="1807" y="7798"/>
                      <a:pt x="0" y="6086"/>
                      <a:pt x="0" y="3899"/>
                    </a:cubicBezTo>
                    <a:cubicBezTo>
                      <a:pt x="0" y="1712"/>
                      <a:pt x="1807" y="0"/>
                      <a:pt x="3899" y="0"/>
                    </a:cubicBezTo>
                    <a:cubicBezTo>
                      <a:pt x="6086" y="0"/>
                      <a:pt x="7798" y="1807"/>
                      <a:pt x="7798" y="3899"/>
                    </a:cubicBezTo>
                    <a:cubicBezTo>
                      <a:pt x="7798" y="5991"/>
                      <a:pt x="6086" y="7798"/>
                      <a:pt x="3899" y="779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79" name="Frihåndsform: figur 478">
                <a:extLst>
                  <a:ext uri="{FF2B5EF4-FFF2-40B4-BE49-F238E27FC236}">
                    <a16:creationId xmlns:a16="http://schemas.microsoft.com/office/drawing/2014/main" id="{AB3A7ACC-9A0B-4FD5-8EB9-A4442F283358}"/>
                  </a:ext>
                </a:extLst>
              </p:cNvPr>
              <p:cNvSpPr/>
              <p:nvPr/>
            </p:nvSpPr>
            <p:spPr>
              <a:xfrm>
                <a:off x="10217632" y="701814"/>
                <a:ext cx="7132" cy="9034"/>
              </a:xfrm>
              <a:custGeom>
                <a:avLst/>
                <a:gdLst>
                  <a:gd name="connsiteX0" fmla="*/ 7132 w 7132"/>
                  <a:gd name="connsiteY0" fmla="*/ 571 h 9034"/>
                  <a:gd name="connsiteX1" fmla="*/ 6657 w 7132"/>
                  <a:gd name="connsiteY1" fmla="*/ 9034 h 9034"/>
                  <a:gd name="connsiteX2" fmla="*/ 0 w 7132"/>
                  <a:gd name="connsiteY2" fmla="*/ 8559 h 9034"/>
                  <a:gd name="connsiteX3" fmla="*/ 285 w 7132"/>
                  <a:gd name="connsiteY3" fmla="*/ 0 h 9034"/>
                  <a:gd name="connsiteX4" fmla="*/ 7132 w 7132"/>
                  <a:gd name="connsiteY4" fmla="*/ 571 h 9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2" h="9034">
                    <a:moveTo>
                      <a:pt x="7132" y="571"/>
                    </a:moveTo>
                    <a:lnTo>
                      <a:pt x="6657" y="9034"/>
                    </a:lnTo>
                    <a:cubicBezTo>
                      <a:pt x="5421" y="8939"/>
                      <a:pt x="2568" y="8749"/>
                      <a:pt x="0" y="8559"/>
                    </a:cubicBezTo>
                    <a:lnTo>
                      <a:pt x="285" y="0"/>
                    </a:lnTo>
                    <a:cubicBezTo>
                      <a:pt x="1617" y="95"/>
                      <a:pt x="5135" y="380"/>
                      <a:pt x="7132" y="571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0" name="Frihåndsform: figur 479">
                <a:extLst>
                  <a:ext uri="{FF2B5EF4-FFF2-40B4-BE49-F238E27FC236}">
                    <a16:creationId xmlns:a16="http://schemas.microsoft.com/office/drawing/2014/main" id="{BCFF70E8-2D61-4643-B0D5-AC459D4AF038}"/>
                  </a:ext>
                </a:extLst>
              </p:cNvPr>
              <p:cNvSpPr/>
              <p:nvPr/>
            </p:nvSpPr>
            <p:spPr>
              <a:xfrm>
                <a:off x="10184919" y="701814"/>
                <a:ext cx="7132" cy="8939"/>
              </a:xfrm>
              <a:custGeom>
                <a:avLst/>
                <a:gdLst>
                  <a:gd name="connsiteX0" fmla="*/ 475 w 7132"/>
                  <a:gd name="connsiteY0" fmla="*/ 8939 h 8939"/>
                  <a:gd name="connsiteX1" fmla="*/ 0 w 7132"/>
                  <a:gd name="connsiteY1" fmla="*/ 571 h 8939"/>
                  <a:gd name="connsiteX2" fmla="*/ 6847 w 7132"/>
                  <a:gd name="connsiteY2" fmla="*/ 0 h 8939"/>
                  <a:gd name="connsiteX3" fmla="*/ 7132 w 7132"/>
                  <a:gd name="connsiteY3" fmla="*/ 8464 h 8939"/>
                  <a:gd name="connsiteX4" fmla="*/ 475 w 7132"/>
                  <a:gd name="connsiteY4" fmla="*/ 8939 h 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132" h="8939">
                    <a:moveTo>
                      <a:pt x="475" y="8939"/>
                    </a:moveTo>
                    <a:lnTo>
                      <a:pt x="0" y="571"/>
                    </a:lnTo>
                    <a:cubicBezTo>
                      <a:pt x="1522" y="475"/>
                      <a:pt x="4945" y="95"/>
                      <a:pt x="6847" y="0"/>
                    </a:cubicBezTo>
                    <a:lnTo>
                      <a:pt x="7132" y="8464"/>
                    </a:lnTo>
                    <a:cubicBezTo>
                      <a:pt x="4755" y="8654"/>
                      <a:pt x="1997" y="8844"/>
                      <a:pt x="475" y="8939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1" name="Frihåndsform: figur 480">
                <a:extLst>
                  <a:ext uri="{FF2B5EF4-FFF2-40B4-BE49-F238E27FC236}">
                    <a16:creationId xmlns:a16="http://schemas.microsoft.com/office/drawing/2014/main" id="{6C88CD77-B9F2-4CA0-A00C-911D9C4A6DE3}"/>
                  </a:ext>
                </a:extLst>
              </p:cNvPr>
              <p:cNvSpPr/>
              <p:nvPr/>
            </p:nvSpPr>
            <p:spPr>
              <a:xfrm>
                <a:off x="10264610" y="928145"/>
                <a:ext cx="6185" cy="6181"/>
              </a:xfrm>
              <a:custGeom>
                <a:avLst/>
                <a:gdLst>
                  <a:gd name="connsiteX0" fmla="*/ 3138 w 6185"/>
                  <a:gd name="connsiteY0" fmla="*/ 6181 h 6181"/>
                  <a:gd name="connsiteX1" fmla="*/ 0 w 6185"/>
                  <a:gd name="connsiteY1" fmla="*/ 3043 h 6181"/>
                  <a:gd name="connsiteX2" fmla="*/ 3138 w 6185"/>
                  <a:gd name="connsiteY2" fmla="*/ 0 h 6181"/>
                  <a:gd name="connsiteX3" fmla="*/ 6181 w 6185"/>
                  <a:gd name="connsiteY3" fmla="*/ 3043 h 6181"/>
                  <a:gd name="connsiteX4" fmla="*/ 3138 w 6185"/>
                  <a:gd name="connsiteY4" fmla="*/ 6181 h 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85" h="6181">
                    <a:moveTo>
                      <a:pt x="3138" y="6181"/>
                    </a:moveTo>
                    <a:cubicBezTo>
                      <a:pt x="1426" y="6181"/>
                      <a:pt x="0" y="4755"/>
                      <a:pt x="0" y="3043"/>
                    </a:cubicBezTo>
                    <a:cubicBezTo>
                      <a:pt x="0" y="1331"/>
                      <a:pt x="1426" y="0"/>
                      <a:pt x="3138" y="0"/>
                    </a:cubicBezTo>
                    <a:cubicBezTo>
                      <a:pt x="4850" y="0"/>
                      <a:pt x="6181" y="1331"/>
                      <a:pt x="6181" y="3043"/>
                    </a:cubicBezTo>
                    <a:cubicBezTo>
                      <a:pt x="6276" y="4850"/>
                      <a:pt x="4850" y="6181"/>
                      <a:pt x="3138" y="6181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82" name="Frihåndsform: figur 481">
                <a:extLst>
                  <a:ext uri="{FF2B5EF4-FFF2-40B4-BE49-F238E27FC236}">
                    <a16:creationId xmlns:a16="http://schemas.microsoft.com/office/drawing/2014/main" id="{6C681386-9D34-437D-8F7D-82E77A743721}"/>
                  </a:ext>
                </a:extLst>
              </p:cNvPr>
              <p:cNvSpPr/>
              <p:nvPr/>
            </p:nvSpPr>
            <p:spPr>
              <a:xfrm>
                <a:off x="10246636" y="909125"/>
                <a:ext cx="6276" cy="6276"/>
              </a:xfrm>
              <a:custGeom>
                <a:avLst/>
                <a:gdLst>
                  <a:gd name="connsiteX0" fmla="*/ 95 w 6276"/>
                  <a:gd name="connsiteY0" fmla="*/ 2948 h 6276"/>
                  <a:gd name="connsiteX1" fmla="*/ 3138 w 6276"/>
                  <a:gd name="connsiteY1" fmla="*/ 0 h 6276"/>
                  <a:gd name="connsiteX2" fmla="*/ 3233 w 6276"/>
                  <a:gd name="connsiteY2" fmla="*/ 0 h 6276"/>
                  <a:gd name="connsiteX3" fmla="*/ 6276 w 6276"/>
                  <a:gd name="connsiteY3" fmla="*/ 3138 h 6276"/>
                  <a:gd name="connsiteX4" fmla="*/ 6276 w 6276"/>
                  <a:gd name="connsiteY4" fmla="*/ 3233 h 6276"/>
                  <a:gd name="connsiteX5" fmla="*/ 3138 w 6276"/>
                  <a:gd name="connsiteY5" fmla="*/ 6276 h 6276"/>
                  <a:gd name="connsiteX6" fmla="*/ 3043 w 6276"/>
                  <a:gd name="connsiteY6" fmla="*/ 6276 h 6276"/>
                  <a:gd name="connsiteX7" fmla="*/ 0 w 6276"/>
                  <a:gd name="connsiteY7" fmla="*/ 3138 h 6276"/>
                  <a:gd name="connsiteX8" fmla="*/ 0 w 6276"/>
                  <a:gd name="connsiteY8" fmla="*/ 2948 h 6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76" h="6276">
                    <a:moveTo>
                      <a:pt x="95" y="2948"/>
                    </a:moveTo>
                    <a:cubicBezTo>
                      <a:pt x="190" y="1236"/>
                      <a:pt x="1522" y="0"/>
                      <a:pt x="3138" y="0"/>
                    </a:cubicBezTo>
                    <a:lnTo>
                      <a:pt x="3233" y="0"/>
                    </a:lnTo>
                    <a:cubicBezTo>
                      <a:pt x="4945" y="95"/>
                      <a:pt x="6276" y="1522"/>
                      <a:pt x="6276" y="3138"/>
                    </a:cubicBezTo>
                    <a:lnTo>
                      <a:pt x="6276" y="3233"/>
                    </a:lnTo>
                    <a:cubicBezTo>
                      <a:pt x="6276" y="4945"/>
                      <a:pt x="4850" y="6276"/>
                      <a:pt x="3138" y="6276"/>
                    </a:cubicBezTo>
                    <a:lnTo>
                      <a:pt x="3043" y="6276"/>
                    </a:lnTo>
                    <a:cubicBezTo>
                      <a:pt x="1331" y="6181"/>
                      <a:pt x="0" y="4755"/>
                      <a:pt x="0" y="3138"/>
                    </a:cubicBezTo>
                    <a:lnTo>
                      <a:pt x="0" y="294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57" name="Frihåndsform: figur 456">
              <a:extLst>
                <a:ext uri="{FF2B5EF4-FFF2-40B4-BE49-F238E27FC236}">
                  <a16:creationId xmlns:a16="http://schemas.microsoft.com/office/drawing/2014/main" id="{EB4522CF-4296-4A9C-87B9-40FD53130103}"/>
                </a:ext>
              </a:extLst>
            </p:cNvPr>
            <p:cNvSpPr/>
            <p:nvPr/>
          </p:nvSpPr>
          <p:spPr>
            <a:xfrm rot="-646302">
              <a:off x="10232940" y="1046083"/>
              <a:ext cx="2852" cy="13504"/>
            </a:xfrm>
            <a:custGeom>
              <a:avLst/>
              <a:gdLst>
                <a:gd name="connsiteX0" fmla="*/ 0 w 2852"/>
                <a:gd name="connsiteY0" fmla="*/ 0 h 13504"/>
                <a:gd name="connsiteX1" fmla="*/ 2853 w 2852"/>
                <a:gd name="connsiteY1" fmla="*/ 0 h 13504"/>
                <a:gd name="connsiteX2" fmla="*/ 2853 w 2852"/>
                <a:gd name="connsiteY2" fmla="*/ 13504 h 13504"/>
                <a:gd name="connsiteX3" fmla="*/ 0 w 2852"/>
                <a:gd name="connsiteY3" fmla="*/ 13504 h 13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52" h="13504">
                  <a:moveTo>
                    <a:pt x="0" y="0"/>
                  </a:moveTo>
                  <a:lnTo>
                    <a:pt x="2853" y="0"/>
                  </a:lnTo>
                  <a:lnTo>
                    <a:pt x="2853" y="13504"/>
                  </a:lnTo>
                  <a:lnTo>
                    <a:pt x="0" y="13504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58" name="dasdasda">
              <a:extLst>
                <a:ext uri="{FF2B5EF4-FFF2-40B4-BE49-F238E27FC236}">
                  <a16:creationId xmlns:a16="http://schemas.microsoft.com/office/drawing/2014/main" id="{5446DAE5-4078-4EF4-B6DF-A57991323C72}"/>
                </a:ext>
              </a:extLst>
            </p:cNvPr>
            <p:cNvGrpSpPr/>
            <p:nvPr/>
          </p:nvGrpSpPr>
          <p:grpSpPr>
            <a:xfrm>
              <a:off x="10145358" y="804519"/>
              <a:ext cx="7702" cy="7988"/>
              <a:chOff x="10145358" y="804519"/>
              <a:chExt cx="7702" cy="7988"/>
            </a:xfrm>
            <a:solidFill>
              <a:srgbClr val="EBEBEB"/>
            </a:solidFill>
          </p:grpSpPr>
          <p:sp>
            <p:nvSpPr>
              <p:cNvPr id="465" name="Frihåndsform: figur 464">
                <a:extLst>
                  <a:ext uri="{FF2B5EF4-FFF2-40B4-BE49-F238E27FC236}">
                    <a16:creationId xmlns:a16="http://schemas.microsoft.com/office/drawing/2014/main" id="{E5F144D9-67BE-4F70-8A40-DE6B6702A9C9}"/>
                  </a:ext>
                </a:extLst>
              </p:cNvPr>
              <p:cNvSpPr/>
              <p:nvPr/>
            </p:nvSpPr>
            <p:spPr>
              <a:xfrm>
                <a:off x="10145358" y="804519"/>
                <a:ext cx="4184" cy="4184"/>
              </a:xfrm>
              <a:custGeom>
                <a:avLst/>
                <a:gdLst>
                  <a:gd name="connsiteX0" fmla="*/ 2092 w 4184"/>
                  <a:gd name="connsiteY0" fmla="*/ 4184 h 4184"/>
                  <a:gd name="connsiteX1" fmla="*/ 0 w 4184"/>
                  <a:gd name="connsiteY1" fmla="*/ 2092 h 4184"/>
                  <a:gd name="connsiteX2" fmla="*/ 2092 w 4184"/>
                  <a:gd name="connsiteY2" fmla="*/ 0 h 4184"/>
                  <a:gd name="connsiteX3" fmla="*/ 4184 w 4184"/>
                  <a:gd name="connsiteY3" fmla="*/ 2092 h 4184"/>
                  <a:gd name="connsiteX4" fmla="*/ 2092 w 4184"/>
                  <a:gd name="connsiteY4" fmla="*/ 4184 h 41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184" h="4184">
                    <a:moveTo>
                      <a:pt x="2092" y="4184"/>
                    </a:moveTo>
                    <a:cubicBezTo>
                      <a:pt x="951" y="4184"/>
                      <a:pt x="0" y="3233"/>
                      <a:pt x="0" y="2092"/>
                    </a:cubicBezTo>
                    <a:cubicBezTo>
                      <a:pt x="0" y="856"/>
                      <a:pt x="951" y="0"/>
                      <a:pt x="2092" y="0"/>
                    </a:cubicBezTo>
                    <a:cubicBezTo>
                      <a:pt x="3233" y="0"/>
                      <a:pt x="4184" y="951"/>
                      <a:pt x="4184" y="2092"/>
                    </a:cubicBezTo>
                    <a:cubicBezTo>
                      <a:pt x="4184" y="3233"/>
                      <a:pt x="3233" y="4184"/>
                      <a:pt x="2092" y="4184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6" name="Frihåndsform: figur 465">
                <a:extLst>
                  <a:ext uri="{FF2B5EF4-FFF2-40B4-BE49-F238E27FC236}">
                    <a16:creationId xmlns:a16="http://schemas.microsoft.com/office/drawing/2014/main" id="{E58CAC00-26D6-4FE4-8F7B-20CE9E95085B}"/>
                  </a:ext>
                </a:extLst>
              </p:cNvPr>
              <p:cNvSpPr/>
              <p:nvPr/>
            </p:nvSpPr>
            <p:spPr>
              <a:xfrm>
                <a:off x="10148782" y="808132"/>
                <a:ext cx="4279" cy="4374"/>
              </a:xfrm>
              <a:custGeom>
                <a:avLst/>
                <a:gdLst>
                  <a:gd name="connsiteX0" fmla="*/ 4279 w 4279"/>
                  <a:gd name="connsiteY0" fmla="*/ 1522 h 4374"/>
                  <a:gd name="connsiteX1" fmla="*/ 1426 w 4279"/>
                  <a:gd name="connsiteY1" fmla="*/ 4374 h 4374"/>
                  <a:gd name="connsiteX2" fmla="*/ 0 w 4279"/>
                  <a:gd name="connsiteY2" fmla="*/ 1331 h 4374"/>
                  <a:gd name="connsiteX3" fmla="*/ 1426 w 4279"/>
                  <a:gd name="connsiteY3" fmla="*/ 0 h 4374"/>
                  <a:gd name="connsiteX4" fmla="*/ 4279 w 4279"/>
                  <a:gd name="connsiteY4" fmla="*/ 1522 h 43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79" h="4374">
                    <a:moveTo>
                      <a:pt x="4279" y="1522"/>
                    </a:moveTo>
                    <a:lnTo>
                      <a:pt x="1426" y="4374"/>
                    </a:lnTo>
                    <a:lnTo>
                      <a:pt x="0" y="1331"/>
                    </a:lnTo>
                    <a:cubicBezTo>
                      <a:pt x="571" y="951"/>
                      <a:pt x="1046" y="571"/>
                      <a:pt x="1426" y="0"/>
                    </a:cubicBezTo>
                    <a:lnTo>
                      <a:pt x="4279" y="1522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59" name="Frihåndsform: figur 458">
              <a:extLst>
                <a:ext uri="{FF2B5EF4-FFF2-40B4-BE49-F238E27FC236}">
                  <a16:creationId xmlns:a16="http://schemas.microsoft.com/office/drawing/2014/main" id="{DFDDE28C-9CF2-426C-AA1D-E8FA929DB02F}"/>
                </a:ext>
              </a:extLst>
            </p:cNvPr>
            <p:cNvSpPr/>
            <p:nvPr/>
          </p:nvSpPr>
          <p:spPr>
            <a:xfrm>
              <a:off x="10210500" y="1048537"/>
              <a:ext cx="3423" cy="13598"/>
            </a:xfrm>
            <a:custGeom>
              <a:avLst/>
              <a:gdLst>
                <a:gd name="connsiteX0" fmla="*/ 0 w 3423"/>
                <a:gd name="connsiteY0" fmla="*/ 95 h 13598"/>
                <a:gd name="connsiteX1" fmla="*/ 571 w 3423"/>
                <a:gd name="connsiteY1" fmla="*/ 13599 h 13598"/>
                <a:gd name="connsiteX2" fmla="*/ 3423 w 3423"/>
                <a:gd name="connsiteY2" fmla="*/ 13409 h 13598"/>
                <a:gd name="connsiteX3" fmla="*/ 2853 w 3423"/>
                <a:gd name="connsiteY3" fmla="*/ 0 h 13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23" h="13598">
                  <a:moveTo>
                    <a:pt x="0" y="95"/>
                  </a:moveTo>
                  <a:lnTo>
                    <a:pt x="571" y="13599"/>
                  </a:lnTo>
                  <a:lnTo>
                    <a:pt x="3423" y="13409"/>
                  </a:lnTo>
                  <a:lnTo>
                    <a:pt x="2853" y="0"/>
                  </a:lnTo>
                  <a:close/>
                </a:path>
              </a:pathLst>
            </a:custGeom>
            <a:solidFill>
              <a:srgbClr val="EBEBEB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  <p:grpSp>
          <p:nvGrpSpPr>
            <p:cNvPr id="460" name="dasdasda">
              <a:extLst>
                <a:ext uri="{FF2B5EF4-FFF2-40B4-BE49-F238E27FC236}">
                  <a16:creationId xmlns:a16="http://schemas.microsoft.com/office/drawing/2014/main" id="{2A1D66C9-32F2-4245-BE03-C4C9DB4D59BE}"/>
                </a:ext>
              </a:extLst>
            </p:cNvPr>
            <p:cNvGrpSpPr/>
            <p:nvPr/>
          </p:nvGrpSpPr>
          <p:grpSpPr>
            <a:xfrm>
              <a:off x="10193477" y="1008787"/>
              <a:ext cx="1023730" cy="87298"/>
              <a:chOff x="10193477" y="1008787"/>
              <a:chExt cx="1023730" cy="87298"/>
            </a:xfrm>
          </p:grpSpPr>
          <p:sp>
            <p:nvSpPr>
              <p:cNvPr id="462" name="Frihåndsform: figur 461">
                <a:extLst>
                  <a:ext uri="{FF2B5EF4-FFF2-40B4-BE49-F238E27FC236}">
                    <a16:creationId xmlns:a16="http://schemas.microsoft.com/office/drawing/2014/main" id="{F35B7ABF-766D-449C-8CF5-64F5DD440065}"/>
                  </a:ext>
                </a:extLst>
              </p:cNvPr>
              <p:cNvSpPr/>
              <p:nvPr/>
            </p:nvSpPr>
            <p:spPr>
              <a:xfrm>
                <a:off x="10193477" y="1029233"/>
                <a:ext cx="3043" cy="3138"/>
              </a:xfrm>
              <a:custGeom>
                <a:avLst/>
                <a:gdLst>
                  <a:gd name="connsiteX0" fmla="*/ 0 w 3043"/>
                  <a:gd name="connsiteY0" fmla="*/ 2948 h 3138"/>
                  <a:gd name="connsiteX1" fmla="*/ 1046 w 3043"/>
                  <a:gd name="connsiteY1" fmla="*/ 0 h 3138"/>
                  <a:gd name="connsiteX2" fmla="*/ 3043 w 3043"/>
                  <a:gd name="connsiteY2" fmla="*/ 3138 h 3138"/>
                  <a:gd name="connsiteX3" fmla="*/ 0 w 3043"/>
                  <a:gd name="connsiteY3" fmla="*/ 2948 h 3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3" h="3138">
                    <a:moveTo>
                      <a:pt x="0" y="2948"/>
                    </a:moveTo>
                    <a:cubicBezTo>
                      <a:pt x="475" y="1997"/>
                      <a:pt x="856" y="1046"/>
                      <a:pt x="1046" y="0"/>
                    </a:cubicBezTo>
                    <a:cubicBezTo>
                      <a:pt x="1522" y="1141"/>
                      <a:pt x="2187" y="2282"/>
                      <a:pt x="3043" y="3138"/>
                    </a:cubicBezTo>
                    <a:cubicBezTo>
                      <a:pt x="2092" y="3138"/>
                      <a:pt x="1046" y="3043"/>
                      <a:pt x="0" y="2948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3" name="Frihåndsform: figur 462">
                <a:extLst>
                  <a:ext uri="{FF2B5EF4-FFF2-40B4-BE49-F238E27FC236}">
                    <a16:creationId xmlns:a16="http://schemas.microsoft.com/office/drawing/2014/main" id="{5B9D6A3D-7E7C-47CA-B7B1-77BAEB2D08A8}"/>
                  </a:ext>
                </a:extLst>
              </p:cNvPr>
              <p:cNvSpPr/>
              <p:nvPr/>
            </p:nvSpPr>
            <p:spPr>
              <a:xfrm>
                <a:off x="10212306" y="1029233"/>
                <a:ext cx="3233" cy="3233"/>
              </a:xfrm>
              <a:custGeom>
                <a:avLst/>
                <a:gdLst>
                  <a:gd name="connsiteX0" fmla="*/ 0 w 3233"/>
                  <a:gd name="connsiteY0" fmla="*/ 3233 h 3233"/>
                  <a:gd name="connsiteX1" fmla="*/ 2092 w 3233"/>
                  <a:gd name="connsiteY1" fmla="*/ 0 h 3233"/>
                  <a:gd name="connsiteX2" fmla="*/ 3233 w 3233"/>
                  <a:gd name="connsiteY2" fmla="*/ 3043 h 3233"/>
                  <a:gd name="connsiteX3" fmla="*/ 0 w 3233"/>
                  <a:gd name="connsiteY3" fmla="*/ 3233 h 3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33" h="3233">
                    <a:moveTo>
                      <a:pt x="0" y="3233"/>
                    </a:moveTo>
                    <a:cubicBezTo>
                      <a:pt x="856" y="2282"/>
                      <a:pt x="1617" y="1236"/>
                      <a:pt x="2092" y="0"/>
                    </a:cubicBezTo>
                    <a:cubicBezTo>
                      <a:pt x="2282" y="1046"/>
                      <a:pt x="2663" y="2092"/>
                      <a:pt x="3233" y="3043"/>
                    </a:cubicBezTo>
                    <a:cubicBezTo>
                      <a:pt x="2187" y="3138"/>
                      <a:pt x="1141" y="3233"/>
                      <a:pt x="0" y="3233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464" name="Frihåndsform: figur 463">
                <a:extLst>
                  <a:ext uri="{FF2B5EF4-FFF2-40B4-BE49-F238E27FC236}">
                    <a16:creationId xmlns:a16="http://schemas.microsoft.com/office/drawing/2014/main" id="{D20023F7-A7E1-4B49-9DC4-971C2A4175BC}"/>
                  </a:ext>
                </a:extLst>
              </p:cNvPr>
              <p:cNvSpPr/>
              <p:nvPr/>
            </p:nvSpPr>
            <p:spPr>
              <a:xfrm>
                <a:off x="10481906" y="1008787"/>
                <a:ext cx="735301" cy="87298"/>
              </a:xfrm>
              <a:custGeom>
                <a:avLst/>
                <a:gdLst>
                  <a:gd name="connsiteX0" fmla="*/ 701625 w 735301"/>
                  <a:gd name="connsiteY0" fmla="*/ 42128 h 87298"/>
                  <a:gd name="connsiteX1" fmla="*/ 714082 w 735301"/>
                  <a:gd name="connsiteY1" fmla="*/ 30241 h 87298"/>
                  <a:gd name="connsiteX2" fmla="*/ 724923 w 735301"/>
                  <a:gd name="connsiteY2" fmla="*/ 42128 h 87298"/>
                  <a:gd name="connsiteX3" fmla="*/ 701625 w 735301"/>
                  <a:gd name="connsiteY3" fmla="*/ 42128 h 87298"/>
                  <a:gd name="connsiteX4" fmla="*/ 716650 w 735301"/>
                  <a:gd name="connsiteY4" fmla="*/ 70942 h 87298"/>
                  <a:gd name="connsiteX5" fmla="*/ 733387 w 735301"/>
                  <a:gd name="connsiteY5" fmla="*/ 65807 h 87298"/>
                  <a:gd name="connsiteX6" fmla="*/ 733387 w 735301"/>
                  <a:gd name="connsiteY6" fmla="*/ 56488 h 87298"/>
                  <a:gd name="connsiteX7" fmla="*/ 717506 w 735301"/>
                  <a:gd name="connsiteY7" fmla="*/ 62384 h 87298"/>
                  <a:gd name="connsiteX8" fmla="*/ 701530 w 735301"/>
                  <a:gd name="connsiteY8" fmla="*/ 50306 h 87298"/>
                  <a:gd name="connsiteX9" fmla="*/ 735194 w 735301"/>
                  <a:gd name="connsiteY9" fmla="*/ 50306 h 87298"/>
                  <a:gd name="connsiteX10" fmla="*/ 713892 w 735301"/>
                  <a:gd name="connsiteY10" fmla="*/ 21777 h 87298"/>
                  <a:gd name="connsiteX11" fmla="*/ 691354 w 735301"/>
                  <a:gd name="connsiteY11" fmla="*/ 46502 h 87298"/>
                  <a:gd name="connsiteX12" fmla="*/ 716650 w 735301"/>
                  <a:gd name="connsiteY12" fmla="*/ 70942 h 87298"/>
                  <a:gd name="connsiteX13" fmla="*/ 659402 w 735301"/>
                  <a:gd name="connsiteY13" fmla="*/ 70086 h 87298"/>
                  <a:gd name="connsiteX14" fmla="*/ 670338 w 735301"/>
                  <a:gd name="connsiteY14" fmla="*/ 70086 h 87298"/>
                  <a:gd name="connsiteX15" fmla="*/ 688121 w 735301"/>
                  <a:gd name="connsiteY15" fmla="*/ 22348 h 87298"/>
                  <a:gd name="connsiteX16" fmla="*/ 677946 w 735301"/>
                  <a:gd name="connsiteY16" fmla="*/ 22348 h 87298"/>
                  <a:gd name="connsiteX17" fmla="*/ 665298 w 735301"/>
                  <a:gd name="connsiteY17" fmla="*/ 60196 h 87298"/>
                  <a:gd name="connsiteX18" fmla="*/ 653411 w 735301"/>
                  <a:gd name="connsiteY18" fmla="*/ 22348 h 87298"/>
                  <a:gd name="connsiteX19" fmla="*/ 642665 w 735301"/>
                  <a:gd name="connsiteY19" fmla="*/ 22348 h 87298"/>
                  <a:gd name="connsiteX20" fmla="*/ 659402 w 735301"/>
                  <a:gd name="connsiteY20" fmla="*/ 70086 h 87298"/>
                  <a:gd name="connsiteX21" fmla="*/ 604531 w 735301"/>
                  <a:gd name="connsiteY21" fmla="*/ 42128 h 87298"/>
                  <a:gd name="connsiteX22" fmla="*/ 616988 w 735301"/>
                  <a:gd name="connsiteY22" fmla="*/ 30241 h 87298"/>
                  <a:gd name="connsiteX23" fmla="*/ 627830 w 735301"/>
                  <a:gd name="connsiteY23" fmla="*/ 42128 h 87298"/>
                  <a:gd name="connsiteX24" fmla="*/ 604531 w 735301"/>
                  <a:gd name="connsiteY24" fmla="*/ 42128 h 87298"/>
                  <a:gd name="connsiteX25" fmla="*/ 619556 w 735301"/>
                  <a:gd name="connsiteY25" fmla="*/ 70942 h 87298"/>
                  <a:gd name="connsiteX26" fmla="*/ 636293 w 735301"/>
                  <a:gd name="connsiteY26" fmla="*/ 65807 h 87298"/>
                  <a:gd name="connsiteX27" fmla="*/ 636293 w 735301"/>
                  <a:gd name="connsiteY27" fmla="*/ 56488 h 87298"/>
                  <a:gd name="connsiteX28" fmla="*/ 620412 w 735301"/>
                  <a:gd name="connsiteY28" fmla="*/ 62384 h 87298"/>
                  <a:gd name="connsiteX29" fmla="*/ 604436 w 735301"/>
                  <a:gd name="connsiteY29" fmla="*/ 50306 h 87298"/>
                  <a:gd name="connsiteX30" fmla="*/ 638100 w 735301"/>
                  <a:gd name="connsiteY30" fmla="*/ 50306 h 87298"/>
                  <a:gd name="connsiteX31" fmla="*/ 616798 w 735301"/>
                  <a:gd name="connsiteY31" fmla="*/ 21777 h 87298"/>
                  <a:gd name="connsiteX32" fmla="*/ 594260 w 735301"/>
                  <a:gd name="connsiteY32" fmla="*/ 46502 h 87298"/>
                  <a:gd name="connsiteX33" fmla="*/ 619556 w 735301"/>
                  <a:gd name="connsiteY33" fmla="*/ 70942 h 87298"/>
                  <a:gd name="connsiteX34" fmla="*/ 582278 w 735301"/>
                  <a:gd name="connsiteY34" fmla="*/ 59340 h 87298"/>
                  <a:gd name="connsiteX35" fmla="*/ 582278 w 735301"/>
                  <a:gd name="connsiteY35" fmla="*/ 6657 h 87298"/>
                  <a:gd name="connsiteX36" fmla="*/ 572388 w 735301"/>
                  <a:gd name="connsiteY36" fmla="*/ 6657 h 87298"/>
                  <a:gd name="connsiteX37" fmla="*/ 572388 w 735301"/>
                  <a:gd name="connsiteY37" fmla="*/ 60101 h 87298"/>
                  <a:gd name="connsiteX38" fmla="*/ 582183 w 735301"/>
                  <a:gd name="connsiteY38" fmla="*/ 70942 h 87298"/>
                  <a:gd name="connsiteX39" fmla="*/ 587223 w 735301"/>
                  <a:gd name="connsiteY39" fmla="*/ 69706 h 87298"/>
                  <a:gd name="connsiteX40" fmla="*/ 587223 w 735301"/>
                  <a:gd name="connsiteY40" fmla="*/ 62288 h 87298"/>
                  <a:gd name="connsiteX41" fmla="*/ 585131 w 735301"/>
                  <a:gd name="connsiteY41" fmla="*/ 62669 h 87298"/>
                  <a:gd name="connsiteX42" fmla="*/ 582278 w 735301"/>
                  <a:gd name="connsiteY42" fmla="*/ 59340 h 87298"/>
                  <a:gd name="connsiteX43" fmla="*/ 520941 w 735301"/>
                  <a:gd name="connsiteY43" fmla="*/ 8464 h 87298"/>
                  <a:gd name="connsiteX44" fmla="*/ 524840 w 735301"/>
                  <a:gd name="connsiteY44" fmla="*/ 4660 h 87298"/>
                  <a:gd name="connsiteX45" fmla="*/ 528548 w 735301"/>
                  <a:gd name="connsiteY45" fmla="*/ 8464 h 87298"/>
                  <a:gd name="connsiteX46" fmla="*/ 524840 w 735301"/>
                  <a:gd name="connsiteY46" fmla="*/ 12363 h 87298"/>
                  <a:gd name="connsiteX47" fmla="*/ 520941 w 735301"/>
                  <a:gd name="connsiteY47" fmla="*/ 8464 h 87298"/>
                  <a:gd name="connsiteX48" fmla="*/ 516186 w 735301"/>
                  <a:gd name="connsiteY48" fmla="*/ 8559 h 87298"/>
                  <a:gd name="connsiteX49" fmla="*/ 524745 w 735301"/>
                  <a:gd name="connsiteY49" fmla="*/ 17117 h 87298"/>
                  <a:gd name="connsiteX50" fmla="*/ 533303 w 735301"/>
                  <a:gd name="connsiteY50" fmla="*/ 8559 h 87298"/>
                  <a:gd name="connsiteX51" fmla="*/ 524745 w 735301"/>
                  <a:gd name="connsiteY51" fmla="*/ 0 h 87298"/>
                  <a:gd name="connsiteX52" fmla="*/ 516186 w 735301"/>
                  <a:gd name="connsiteY52" fmla="*/ 8559 h 87298"/>
                  <a:gd name="connsiteX53" fmla="*/ 504964 w 735301"/>
                  <a:gd name="connsiteY53" fmla="*/ 56963 h 87298"/>
                  <a:gd name="connsiteX54" fmla="*/ 520180 w 735301"/>
                  <a:gd name="connsiteY54" fmla="*/ 70942 h 87298"/>
                  <a:gd name="connsiteX55" fmla="*/ 534825 w 735301"/>
                  <a:gd name="connsiteY55" fmla="*/ 64856 h 87298"/>
                  <a:gd name="connsiteX56" fmla="*/ 542147 w 735301"/>
                  <a:gd name="connsiteY56" fmla="*/ 70847 h 87298"/>
                  <a:gd name="connsiteX57" fmla="*/ 547187 w 735301"/>
                  <a:gd name="connsiteY57" fmla="*/ 69231 h 87298"/>
                  <a:gd name="connsiteX58" fmla="*/ 547187 w 735301"/>
                  <a:gd name="connsiteY58" fmla="*/ 62574 h 87298"/>
                  <a:gd name="connsiteX59" fmla="*/ 545951 w 735301"/>
                  <a:gd name="connsiteY59" fmla="*/ 62859 h 87298"/>
                  <a:gd name="connsiteX60" fmla="*/ 543574 w 735301"/>
                  <a:gd name="connsiteY60" fmla="*/ 60291 h 87298"/>
                  <a:gd name="connsiteX61" fmla="*/ 543574 w 735301"/>
                  <a:gd name="connsiteY61" fmla="*/ 39846 h 87298"/>
                  <a:gd name="connsiteX62" fmla="*/ 523889 w 735301"/>
                  <a:gd name="connsiteY62" fmla="*/ 21682 h 87298"/>
                  <a:gd name="connsiteX63" fmla="*/ 509054 w 735301"/>
                  <a:gd name="connsiteY63" fmla="*/ 25581 h 87298"/>
                  <a:gd name="connsiteX64" fmla="*/ 509054 w 735301"/>
                  <a:gd name="connsiteY64" fmla="*/ 34996 h 87298"/>
                  <a:gd name="connsiteX65" fmla="*/ 522652 w 735301"/>
                  <a:gd name="connsiteY65" fmla="*/ 30336 h 87298"/>
                  <a:gd name="connsiteX66" fmla="*/ 533589 w 735301"/>
                  <a:gd name="connsiteY66" fmla="*/ 39465 h 87298"/>
                  <a:gd name="connsiteX67" fmla="*/ 504964 w 735301"/>
                  <a:gd name="connsiteY67" fmla="*/ 56963 h 87298"/>
                  <a:gd name="connsiteX68" fmla="*/ 515045 w 735301"/>
                  <a:gd name="connsiteY68" fmla="*/ 56012 h 87298"/>
                  <a:gd name="connsiteX69" fmla="*/ 533779 w 735301"/>
                  <a:gd name="connsiteY69" fmla="*/ 47168 h 87298"/>
                  <a:gd name="connsiteX70" fmla="*/ 533779 w 735301"/>
                  <a:gd name="connsiteY70" fmla="*/ 57534 h 87298"/>
                  <a:gd name="connsiteX71" fmla="*/ 522462 w 735301"/>
                  <a:gd name="connsiteY71" fmla="*/ 62574 h 87298"/>
                  <a:gd name="connsiteX72" fmla="*/ 515045 w 735301"/>
                  <a:gd name="connsiteY72" fmla="*/ 56012 h 87298"/>
                  <a:gd name="connsiteX73" fmla="*/ 445814 w 735301"/>
                  <a:gd name="connsiteY73" fmla="*/ 46312 h 87298"/>
                  <a:gd name="connsiteX74" fmla="*/ 459508 w 735301"/>
                  <a:gd name="connsiteY74" fmla="*/ 30241 h 87298"/>
                  <a:gd name="connsiteX75" fmla="*/ 469683 w 735301"/>
                  <a:gd name="connsiteY75" fmla="*/ 34330 h 87298"/>
                  <a:gd name="connsiteX76" fmla="*/ 469683 w 735301"/>
                  <a:gd name="connsiteY76" fmla="*/ 58104 h 87298"/>
                  <a:gd name="connsiteX77" fmla="*/ 459223 w 735301"/>
                  <a:gd name="connsiteY77" fmla="*/ 62288 h 87298"/>
                  <a:gd name="connsiteX78" fmla="*/ 445814 w 735301"/>
                  <a:gd name="connsiteY78" fmla="*/ 46312 h 87298"/>
                  <a:gd name="connsiteX79" fmla="*/ 470730 w 735301"/>
                  <a:gd name="connsiteY79" fmla="*/ 66092 h 87298"/>
                  <a:gd name="connsiteX80" fmla="*/ 471205 w 735301"/>
                  <a:gd name="connsiteY80" fmla="*/ 70181 h 87298"/>
                  <a:gd name="connsiteX81" fmla="*/ 479574 w 735301"/>
                  <a:gd name="connsiteY81" fmla="*/ 70181 h 87298"/>
                  <a:gd name="connsiteX82" fmla="*/ 479574 w 735301"/>
                  <a:gd name="connsiteY82" fmla="*/ 6657 h 87298"/>
                  <a:gd name="connsiteX83" fmla="*/ 469683 w 735301"/>
                  <a:gd name="connsiteY83" fmla="*/ 6657 h 87298"/>
                  <a:gd name="connsiteX84" fmla="*/ 469683 w 735301"/>
                  <a:gd name="connsiteY84" fmla="*/ 25581 h 87298"/>
                  <a:gd name="connsiteX85" fmla="*/ 457796 w 735301"/>
                  <a:gd name="connsiteY85" fmla="*/ 21682 h 87298"/>
                  <a:gd name="connsiteX86" fmla="*/ 435639 w 735301"/>
                  <a:gd name="connsiteY86" fmla="*/ 46312 h 87298"/>
                  <a:gd name="connsiteX87" fmla="*/ 457796 w 735301"/>
                  <a:gd name="connsiteY87" fmla="*/ 70847 h 87298"/>
                  <a:gd name="connsiteX88" fmla="*/ 470730 w 735301"/>
                  <a:gd name="connsiteY88" fmla="*/ 66092 h 87298"/>
                  <a:gd name="connsiteX89" fmla="*/ 394937 w 735301"/>
                  <a:gd name="connsiteY89" fmla="*/ 42128 h 87298"/>
                  <a:gd name="connsiteX90" fmla="*/ 407395 w 735301"/>
                  <a:gd name="connsiteY90" fmla="*/ 30241 h 87298"/>
                  <a:gd name="connsiteX91" fmla="*/ 418236 w 735301"/>
                  <a:gd name="connsiteY91" fmla="*/ 42128 h 87298"/>
                  <a:gd name="connsiteX92" fmla="*/ 394937 w 735301"/>
                  <a:gd name="connsiteY92" fmla="*/ 42128 h 87298"/>
                  <a:gd name="connsiteX93" fmla="*/ 409868 w 735301"/>
                  <a:gd name="connsiteY93" fmla="*/ 70942 h 87298"/>
                  <a:gd name="connsiteX94" fmla="*/ 426605 w 735301"/>
                  <a:gd name="connsiteY94" fmla="*/ 65807 h 87298"/>
                  <a:gd name="connsiteX95" fmla="*/ 426605 w 735301"/>
                  <a:gd name="connsiteY95" fmla="*/ 56488 h 87298"/>
                  <a:gd name="connsiteX96" fmla="*/ 410723 w 735301"/>
                  <a:gd name="connsiteY96" fmla="*/ 62384 h 87298"/>
                  <a:gd name="connsiteX97" fmla="*/ 394747 w 735301"/>
                  <a:gd name="connsiteY97" fmla="*/ 50306 h 87298"/>
                  <a:gd name="connsiteX98" fmla="*/ 428411 w 735301"/>
                  <a:gd name="connsiteY98" fmla="*/ 50306 h 87298"/>
                  <a:gd name="connsiteX99" fmla="*/ 407110 w 735301"/>
                  <a:gd name="connsiteY99" fmla="*/ 21777 h 87298"/>
                  <a:gd name="connsiteX100" fmla="*/ 384572 w 735301"/>
                  <a:gd name="connsiteY100" fmla="*/ 46502 h 87298"/>
                  <a:gd name="connsiteX101" fmla="*/ 409868 w 735301"/>
                  <a:gd name="connsiteY101" fmla="*/ 70942 h 87298"/>
                  <a:gd name="connsiteX102" fmla="*/ 349576 w 735301"/>
                  <a:gd name="connsiteY102" fmla="*/ 26057 h 87298"/>
                  <a:gd name="connsiteX103" fmla="*/ 349576 w 735301"/>
                  <a:gd name="connsiteY103" fmla="*/ 31002 h 87298"/>
                  <a:gd name="connsiteX104" fmla="*/ 356043 w 735301"/>
                  <a:gd name="connsiteY104" fmla="*/ 31002 h 87298"/>
                  <a:gd name="connsiteX105" fmla="*/ 356043 w 735301"/>
                  <a:gd name="connsiteY105" fmla="*/ 55061 h 87298"/>
                  <a:gd name="connsiteX106" fmla="*/ 371448 w 735301"/>
                  <a:gd name="connsiteY106" fmla="*/ 70942 h 87298"/>
                  <a:gd name="connsiteX107" fmla="*/ 380387 w 735301"/>
                  <a:gd name="connsiteY107" fmla="*/ 68565 h 87298"/>
                  <a:gd name="connsiteX108" fmla="*/ 380387 w 735301"/>
                  <a:gd name="connsiteY108" fmla="*/ 60862 h 87298"/>
                  <a:gd name="connsiteX109" fmla="*/ 373731 w 735301"/>
                  <a:gd name="connsiteY109" fmla="*/ 62098 h 87298"/>
                  <a:gd name="connsiteX110" fmla="*/ 365838 w 735301"/>
                  <a:gd name="connsiteY110" fmla="*/ 54300 h 87298"/>
                  <a:gd name="connsiteX111" fmla="*/ 365838 w 735301"/>
                  <a:gd name="connsiteY111" fmla="*/ 31002 h 87298"/>
                  <a:gd name="connsiteX112" fmla="*/ 378676 w 735301"/>
                  <a:gd name="connsiteY112" fmla="*/ 31002 h 87298"/>
                  <a:gd name="connsiteX113" fmla="*/ 378676 w 735301"/>
                  <a:gd name="connsiteY113" fmla="*/ 22348 h 87298"/>
                  <a:gd name="connsiteX114" fmla="*/ 365838 w 735301"/>
                  <a:gd name="connsiteY114" fmla="*/ 22348 h 87298"/>
                  <a:gd name="connsiteX115" fmla="*/ 365838 w 735301"/>
                  <a:gd name="connsiteY115" fmla="*/ 13599 h 87298"/>
                  <a:gd name="connsiteX116" fmla="*/ 360322 w 735301"/>
                  <a:gd name="connsiteY116" fmla="*/ 13599 h 87298"/>
                  <a:gd name="connsiteX117" fmla="*/ 360132 w 735301"/>
                  <a:gd name="connsiteY117" fmla="*/ 14265 h 87298"/>
                  <a:gd name="connsiteX118" fmla="*/ 349576 w 735301"/>
                  <a:gd name="connsiteY118" fmla="*/ 26057 h 87298"/>
                  <a:gd name="connsiteX119" fmla="*/ 328084 w 735301"/>
                  <a:gd name="connsiteY119" fmla="*/ 21682 h 87298"/>
                  <a:gd name="connsiteX120" fmla="*/ 341778 w 735301"/>
                  <a:gd name="connsiteY120" fmla="*/ 24440 h 87298"/>
                  <a:gd name="connsiteX121" fmla="*/ 341683 w 735301"/>
                  <a:gd name="connsiteY121" fmla="*/ 33950 h 87298"/>
                  <a:gd name="connsiteX122" fmla="*/ 328655 w 735301"/>
                  <a:gd name="connsiteY122" fmla="*/ 30336 h 87298"/>
                  <a:gd name="connsiteX123" fmla="*/ 320572 w 735301"/>
                  <a:gd name="connsiteY123" fmla="*/ 34901 h 87298"/>
                  <a:gd name="connsiteX124" fmla="*/ 329511 w 735301"/>
                  <a:gd name="connsiteY124" fmla="*/ 41177 h 87298"/>
                  <a:gd name="connsiteX125" fmla="*/ 345107 w 735301"/>
                  <a:gd name="connsiteY125" fmla="*/ 56297 h 87298"/>
                  <a:gd name="connsiteX126" fmla="*/ 325897 w 735301"/>
                  <a:gd name="connsiteY126" fmla="*/ 70942 h 87298"/>
                  <a:gd name="connsiteX127" fmla="*/ 310111 w 735301"/>
                  <a:gd name="connsiteY127" fmla="*/ 67804 h 87298"/>
                  <a:gd name="connsiteX128" fmla="*/ 310111 w 735301"/>
                  <a:gd name="connsiteY128" fmla="*/ 57534 h 87298"/>
                  <a:gd name="connsiteX129" fmla="*/ 325517 w 735301"/>
                  <a:gd name="connsiteY129" fmla="*/ 62384 h 87298"/>
                  <a:gd name="connsiteX130" fmla="*/ 334931 w 735301"/>
                  <a:gd name="connsiteY130" fmla="*/ 57058 h 87298"/>
                  <a:gd name="connsiteX131" fmla="*/ 323995 w 735301"/>
                  <a:gd name="connsiteY131" fmla="*/ 49926 h 87298"/>
                  <a:gd name="connsiteX132" fmla="*/ 310586 w 735301"/>
                  <a:gd name="connsiteY132" fmla="*/ 35852 h 87298"/>
                  <a:gd name="connsiteX133" fmla="*/ 328084 w 735301"/>
                  <a:gd name="connsiteY133" fmla="*/ 21682 h 87298"/>
                  <a:gd name="connsiteX134" fmla="*/ 256191 w 735301"/>
                  <a:gd name="connsiteY134" fmla="*/ 26057 h 87298"/>
                  <a:gd name="connsiteX135" fmla="*/ 256191 w 735301"/>
                  <a:gd name="connsiteY135" fmla="*/ 31002 h 87298"/>
                  <a:gd name="connsiteX136" fmla="*/ 262658 w 735301"/>
                  <a:gd name="connsiteY136" fmla="*/ 31002 h 87298"/>
                  <a:gd name="connsiteX137" fmla="*/ 262658 w 735301"/>
                  <a:gd name="connsiteY137" fmla="*/ 55061 h 87298"/>
                  <a:gd name="connsiteX138" fmla="*/ 278063 w 735301"/>
                  <a:gd name="connsiteY138" fmla="*/ 70942 h 87298"/>
                  <a:gd name="connsiteX139" fmla="*/ 287002 w 735301"/>
                  <a:gd name="connsiteY139" fmla="*/ 68565 h 87298"/>
                  <a:gd name="connsiteX140" fmla="*/ 287002 w 735301"/>
                  <a:gd name="connsiteY140" fmla="*/ 60862 h 87298"/>
                  <a:gd name="connsiteX141" fmla="*/ 280346 w 735301"/>
                  <a:gd name="connsiteY141" fmla="*/ 62098 h 87298"/>
                  <a:gd name="connsiteX142" fmla="*/ 272453 w 735301"/>
                  <a:gd name="connsiteY142" fmla="*/ 54300 h 87298"/>
                  <a:gd name="connsiteX143" fmla="*/ 272453 w 735301"/>
                  <a:gd name="connsiteY143" fmla="*/ 31002 h 87298"/>
                  <a:gd name="connsiteX144" fmla="*/ 285291 w 735301"/>
                  <a:gd name="connsiteY144" fmla="*/ 31002 h 87298"/>
                  <a:gd name="connsiteX145" fmla="*/ 285291 w 735301"/>
                  <a:gd name="connsiteY145" fmla="*/ 22348 h 87298"/>
                  <a:gd name="connsiteX146" fmla="*/ 272453 w 735301"/>
                  <a:gd name="connsiteY146" fmla="*/ 22348 h 87298"/>
                  <a:gd name="connsiteX147" fmla="*/ 272453 w 735301"/>
                  <a:gd name="connsiteY147" fmla="*/ 13599 h 87298"/>
                  <a:gd name="connsiteX148" fmla="*/ 266937 w 735301"/>
                  <a:gd name="connsiteY148" fmla="*/ 13599 h 87298"/>
                  <a:gd name="connsiteX149" fmla="*/ 266747 w 735301"/>
                  <a:gd name="connsiteY149" fmla="*/ 14265 h 87298"/>
                  <a:gd name="connsiteX150" fmla="*/ 256191 w 735301"/>
                  <a:gd name="connsiteY150" fmla="*/ 26057 h 87298"/>
                  <a:gd name="connsiteX151" fmla="*/ 215109 w 735301"/>
                  <a:gd name="connsiteY151" fmla="*/ 46312 h 87298"/>
                  <a:gd name="connsiteX152" fmla="*/ 228803 w 735301"/>
                  <a:gd name="connsiteY152" fmla="*/ 30241 h 87298"/>
                  <a:gd name="connsiteX153" fmla="*/ 238978 w 735301"/>
                  <a:gd name="connsiteY153" fmla="*/ 34330 h 87298"/>
                  <a:gd name="connsiteX154" fmla="*/ 238978 w 735301"/>
                  <a:gd name="connsiteY154" fmla="*/ 58104 h 87298"/>
                  <a:gd name="connsiteX155" fmla="*/ 228518 w 735301"/>
                  <a:gd name="connsiteY155" fmla="*/ 62288 h 87298"/>
                  <a:gd name="connsiteX156" fmla="*/ 215109 w 735301"/>
                  <a:gd name="connsiteY156" fmla="*/ 46312 h 87298"/>
                  <a:gd name="connsiteX157" fmla="*/ 240024 w 735301"/>
                  <a:gd name="connsiteY157" fmla="*/ 66092 h 87298"/>
                  <a:gd name="connsiteX158" fmla="*/ 240500 w 735301"/>
                  <a:gd name="connsiteY158" fmla="*/ 70181 h 87298"/>
                  <a:gd name="connsiteX159" fmla="*/ 248868 w 735301"/>
                  <a:gd name="connsiteY159" fmla="*/ 70181 h 87298"/>
                  <a:gd name="connsiteX160" fmla="*/ 248868 w 735301"/>
                  <a:gd name="connsiteY160" fmla="*/ 6657 h 87298"/>
                  <a:gd name="connsiteX161" fmla="*/ 238978 w 735301"/>
                  <a:gd name="connsiteY161" fmla="*/ 6657 h 87298"/>
                  <a:gd name="connsiteX162" fmla="*/ 238978 w 735301"/>
                  <a:gd name="connsiteY162" fmla="*/ 25581 h 87298"/>
                  <a:gd name="connsiteX163" fmla="*/ 227091 w 735301"/>
                  <a:gd name="connsiteY163" fmla="*/ 21682 h 87298"/>
                  <a:gd name="connsiteX164" fmla="*/ 204934 w 735301"/>
                  <a:gd name="connsiteY164" fmla="*/ 46312 h 87298"/>
                  <a:gd name="connsiteX165" fmla="*/ 227091 w 735301"/>
                  <a:gd name="connsiteY165" fmla="*/ 70847 h 87298"/>
                  <a:gd name="connsiteX166" fmla="*/ 240024 w 735301"/>
                  <a:gd name="connsiteY166" fmla="*/ 66092 h 87298"/>
                  <a:gd name="connsiteX167" fmla="*/ 161950 w 735301"/>
                  <a:gd name="connsiteY167" fmla="*/ 46312 h 87298"/>
                  <a:gd name="connsiteX168" fmla="*/ 174788 w 735301"/>
                  <a:gd name="connsiteY168" fmla="*/ 30336 h 87298"/>
                  <a:gd name="connsiteX169" fmla="*/ 187816 w 735301"/>
                  <a:gd name="connsiteY169" fmla="*/ 46312 h 87298"/>
                  <a:gd name="connsiteX170" fmla="*/ 175073 w 735301"/>
                  <a:gd name="connsiteY170" fmla="*/ 62384 h 87298"/>
                  <a:gd name="connsiteX171" fmla="*/ 161950 w 735301"/>
                  <a:gd name="connsiteY171" fmla="*/ 46312 h 87298"/>
                  <a:gd name="connsiteX172" fmla="*/ 197897 w 735301"/>
                  <a:gd name="connsiteY172" fmla="*/ 46312 h 87298"/>
                  <a:gd name="connsiteX173" fmla="*/ 174883 w 735301"/>
                  <a:gd name="connsiteY173" fmla="*/ 21777 h 87298"/>
                  <a:gd name="connsiteX174" fmla="*/ 151965 w 735301"/>
                  <a:gd name="connsiteY174" fmla="*/ 46312 h 87298"/>
                  <a:gd name="connsiteX175" fmla="*/ 174978 w 735301"/>
                  <a:gd name="connsiteY175" fmla="*/ 70942 h 87298"/>
                  <a:gd name="connsiteX176" fmla="*/ 197897 w 735301"/>
                  <a:gd name="connsiteY176" fmla="*/ 46312 h 87298"/>
                  <a:gd name="connsiteX177" fmla="*/ 114592 w 735301"/>
                  <a:gd name="connsiteY177" fmla="*/ 37183 h 87298"/>
                  <a:gd name="connsiteX178" fmla="*/ 122770 w 735301"/>
                  <a:gd name="connsiteY178" fmla="*/ 29765 h 87298"/>
                  <a:gd name="connsiteX179" fmla="*/ 131234 w 735301"/>
                  <a:gd name="connsiteY179" fmla="*/ 37183 h 87298"/>
                  <a:gd name="connsiteX180" fmla="*/ 123055 w 735301"/>
                  <a:gd name="connsiteY180" fmla="*/ 44600 h 87298"/>
                  <a:gd name="connsiteX181" fmla="*/ 114592 w 735301"/>
                  <a:gd name="connsiteY181" fmla="*/ 37183 h 87298"/>
                  <a:gd name="connsiteX182" fmla="*/ 123341 w 735301"/>
                  <a:gd name="connsiteY182" fmla="*/ 87299 h 87298"/>
                  <a:gd name="connsiteX183" fmla="*/ 146639 w 735301"/>
                  <a:gd name="connsiteY183" fmla="*/ 72369 h 87298"/>
                  <a:gd name="connsiteX184" fmla="*/ 129427 w 735301"/>
                  <a:gd name="connsiteY184" fmla="*/ 59816 h 87298"/>
                  <a:gd name="connsiteX185" fmla="*/ 119822 w 735301"/>
                  <a:gd name="connsiteY185" fmla="*/ 59150 h 87298"/>
                  <a:gd name="connsiteX186" fmla="*/ 113355 w 735301"/>
                  <a:gd name="connsiteY186" fmla="*/ 55156 h 87298"/>
                  <a:gd name="connsiteX187" fmla="*/ 115923 w 735301"/>
                  <a:gd name="connsiteY187" fmla="*/ 51828 h 87298"/>
                  <a:gd name="connsiteX188" fmla="*/ 122960 w 735301"/>
                  <a:gd name="connsiteY188" fmla="*/ 52779 h 87298"/>
                  <a:gd name="connsiteX189" fmla="*/ 141124 w 735301"/>
                  <a:gd name="connsiteY189" fmla="*/ 37373 h 87298"/>
                  <a:gd name="connsiteX190" fmla="*/ 138271 w 735301"/>
                  <a:gd name="connsiteY190" fmla="*/ 29765 h 87298"/>
                  <a:gd name="connsiteX191" fmla="*/ 146354 w 735301"/>
                  <a:gd name="connsiteY191" fmla="*/ 29765 h 87298"/>
                  <a:gd name="connsiteX192" fmla="*/ 146354 w 735301"/>
                  <a:gd name="connsiteY192" fmla="*/ 21777 h 87298"/>
                  <a:gd name="connsiteX193" fmla="*/ 122960 w 735301"/>
                  <a:gd name="connsiteY193" fmla="*/ 21777 h 87298"/>
                  <a:gd name="connsiteX194" fmla="*/ 104797 w 735301"/>
                  <a:gd name="connsiteY194" fmla="*/ 37563 h 87298"/>
                  <a:gd name="connsiteX195" fmla="*/ 110978 w 735301"/>
                  <a:gd name="connsiteY195" fmla="*/ 49641 h 87298"/>
                  <a:gd name="connsiteX196" fmla="*/ 104702 w 735301"/>
                  <a:gd name="connsiteY196" fmla="*/ 57914 h 87298"/>
                  <a:gd name="connsiteX197" fmla="*/ 118776 w 735301"/>
                  <a:gd name="connsiteY197" fmla="*/ 67994 h 87298"/>
                  <a:gd name="connsiteX198" fmla="*/ 127810 w 735301"/>
                  <a:gd name="connsiteY198" fmla="*/ 68565 h 87298"/>
                  <a:gd name="connsiteX199" fmla="*/ 136654 w 735301"/>
                  <a:gd name="connsiteY199" fmla="*/ 73320 h 87298"/>
                  <a:gd name="connsiteX200" fmla="*/ 123531 w 735301"/>
                  <a:gd name="connsiteY200" fmla="*/ 79121 h 87298"/>
                  <a:gd name="connsiteX201" fmla="*/ 111454 w 735301"/>
                  <a:gd name="connsiteY201" fmla="*/ 74080 h 87298"/>
                  <a:gd name="connsiteX202" fmla="*/ 113165 w 735301"/>
                  <a:gd name="connsiteY202" fmla="*/ 70752 h 87298"/>
                  <a:gd name="connsiteX203" fmla="*/ 105367 w 735301"/>
                  <a:gd name="connsiteY203" fmla="*/ 70752 h 87298"/>
                  <a:gd name="connsiteX204" fmla="*/ 101754 w 735301"/>
                  <a:gd name="connsiteY204" fmla="*/ 76363 h 87298"/>
                  <a:gd name="connsiteX205" fmla="*/ 123341 w 735301"/>
                  <a:gd name="connsiteY205" fmla="*/ 87299 h 87298"/>
                  <a:gd name="connsiteX206" fmla="*/ 49641 w 735301"/>
                  <a:gd name="connsiteY206" fmla="*/ 26057 h 87298"/>
                  <a:gd name="connsiteX207" fmla="*/ 49641 w 735301"/>
                  <a:gd name="connsiteY207" fmla="*/ 31002 h 87298"/>
                  <a:gd name="connsiteX208" fmla="*/ 56107 w 735301"/>
                  <a:gd name="connsiteY208" fmla="*/ 31002 h 87298"/>
                  <a:gd name="connsiteX209" fmla="*/ 56107 w 735301"/>
                  <a:gd name="connsiteY209" fmla="*/ 55061 h 87298"/>
                  <a:gd name="connsiteX210" fmla="*/ 71513 w 735301"/>
                  <a:gd name="connsiteY210" fmla="*/ 70942 h 87298"/>
                  <a:gd name="connsiteX211" fmla="*/ 80452 w 735301"/>
                  <a:gd name="connsiteY211" fmla="*/ 68565 h 87298"/>
                  <a:gd name="connsiteX212" fmla="*/ 80452 w 735301"/>
                  <a:gd name="connsiteY212" fmla="*/ 60862 h 87298"/>
                  <a:gd name="connsiteX213" fmla="*/ 73795 w 735301"/>
                  <a:gd name="connsiteY213" fmla="*/ 62098 h 87298"/>
                  <a:gd name="connsiteX214" fmla="*/ 65902 w 735301"/>
                  <a:gd name="connsiteY214" fmla="*/ 54300 h 87298"/>
                  <a:gd name="connsiteX215" fmla="*/ 65902 w 735301"/>
                  <a:gd name="connsiteY215" fmla="*/ 31002 h 87298"/>
                  <a:gd name="connsiteX216" fmla="*/ 78740 w 735301"/>
                  <a:gd name="connsiteY216" fmla="*/ 31002 h 87298"/>
                  <a:gd name="connsiteX217" fmla="*/ 78740 w 735301"/>
                  <a:gd name="connsiteY217" fmla="*/ 22348 h 87298"/>
                  <a:gd name="connsiteX218" fmla="*/ 65902 w 735301"/>
                  <a:gd name="connsiteY218" fmla="*/ 22348 h 87298"/>
                  <a:gd name="connsiteX219" fmla="*/ 65902 w 735301"/>
                  <a:gd name="connsiteY219" fmla="*/ 13599 h 87298"/>
                  <a:gd name="connsiteX220" fmla="*/ 60387 w 735301"/>
                  <a:gd name="connsiteY220" fmla="*/ 13599 h 87298"/>
                  <a:gd name="connsiteX221" fmla="*/ 60196 w 735301"/>
                  <a:gd name="connsiteY221" fmla="*/ 14265 h 87298"/>
                  <a:gd name="connsiteX222" fmla="*/ 49641 w 735301"/>
                  <a:gd name="connsiteY222" fmla="*/ 26057 h 87298"/>
                  <a:gd name="connsiteX223" fmla="*/ 10270 w 735301"/>
                  <a:gd name="connsiteY223" fmla="*/ 42128 h 87298"/>
                  <a:gd name="connsiteX224" fmla="*/ 22728 w 735301"/>
                  <a:gd name="connsiteY224" fmla="*/ 30241 h 87298"/>
                  <a:gd name="connsiteX225" fmla="*/ 33569 w 735301"/>
                  <a:gd name="connsiteY225" fmla="*/ 42128 h 87298"/>
                  <a:gd name="connsiteX226" fmla="*/ 10270 w 735301"/>
                  <a:gd name="connsiteY226" fmla="*/ 42128 h 87298"/>
                  <a:gd name="connsiteX227" fmla="*/ 25201 w 735301"/>
                  <a:gd name="connsiteY227" fmla="*/ 70942 h 87298"/>
                  <a:gd name="connsiteX228" fmla="*/ 41938 w 735301"/>
                  <a:gd name="connsiteY228" fmla="*/ 65807 h 87298"/>
                  <a:gd name="connsiteX229" fmla="*/ 41938 w 735301"/>
                  <a:gd name="connsiteY229" fmla="*/ 56488 h 87298"/>
                  <a:gd name="connsiteX230" fmla="*/ 26057 w 735301"/>
                  <a:gd name="connsiteY230" fmla="*/ 62384 h 87298"/>
                  <a:gd name="connsiteX231" fmla="*/ 10080 w 735301"/>
                  <a:gd name="connsiteY231" fmla="*/ 50306 h 87298"/>
                  <a:gd name="connsiteX232" fmla="*/ 43745 w 735301"/>
                  <a:gd name="connsiteY232" fmla="*/ 50306 h 87298"/>
                  <a:gd name="connsiteX233" fmla="*/ 22443 w 735301"/>
                  <a:gd name="connsiteY233" fmla="*/ 21777 h 87298"/>
                  <a:gd name="connsiteX234" fmla="*/ 0 w 735301"/>
                  <a:gd name="connsiteY234" fmla="*/ 46502 h 87298"/>
                  <a:gd name="connsiteX235" fmla="*/ 25201 w 735301"/>
                  <a:gd name="connsiteY235" fmla="*/ 70942 h 87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</a:cxnLst>
                <a:rect l="l" t="t" r="r" b="b"/>
                <a:pathLst>
                  <a:path w="735301" h="87298">
                    <a:moveTo>
                      <a:pt x="701625" y="42128"/>
                    </a:moveTo>
                    <a:cubicBezTo>
                      <a:pt x="702766" y="34710"/>
                      <a:pt x="707331" y="30241"/>
                      <a:pt x="714082" y="30241"/>
                    </a:cubicBezTo>
                    <a:cubicBezTo>
                      <a:pt x="720169" y="30241"/>
                      <a:pt x="724163" y="34901"/>
                      <a:pt x="724923" y="42128"/>
                    </a:cubicBezTo>
                    <a:lnTo>
                      <a:pt x="701625" y="42128"/>
                    </a:lnTo>
                    <a:close/>
                    <a:moveTo>
                      <a:pt x="716650" y="70942"/>
                    </a:moveTo>
                    <a:cubicBezTo>
                      <a:pt x="722926" y="70942"/>
                      <a:pt x="729869" y="68755"/>
                      <a:pt x="733387" y="65807"/>
                    </a:cubicBezTo>
                    <a:lnTo>
                      <a:pt x="733387" y="56488"/>
                    </a:lnTo>
                    <a:cubicBezTo>
                      <a:pt x="729393" y="60006"/>
                      <a:pt x="723307" y="62384"/>
                      <a:pt x="717506" y="62384"/>
                    </a:cubicBezTo>
                    <a:cubicBezTo>
                      <a:pt x="708091" y="62384"/>
                      <a:pt x="702766" y="58389"/>
                      <a:pt x="701530" y="50306"/>
                    </a:cubicBezTo>
                    <a:lnTo>
                      <a:pt x="735194" y="50306"/>
                    </a:lnTo>
                    <a:cubicBezTo>
                      <a:pt x="736335" y="32523"/>
                      <a:pt x="728347" y="21777"/>
                      <a:pt x="713892" y="21777"/>
                    </a:cubicBezTo>
                    <a:cubicBezTo>
                      <a:pt x="700103" y="21777"/>
                      <a:pt x="691354" y="31382"/>
                      <a:pt x="691354" y="46502"/>
                    </a:cubicBezTo>
                    <a:cubicBezTo>
                      <a:pt x="691354" y="62193"/>
                      <a:pt x="700484" y="70942"/>
                      <a:pt x="716650" y="70942"/>
                    </a:cubicBezTo>
                    <a:moveTo>
                      <a:pt x="659402" y="70086"/>
                    </a:moveTo>
                    <a:lnTo>
                      <a:pt x="670338" y="70086"/>
                    </a:lnTo>
                    <a:cubicBezTo>
                      <a:pt x="676900" y="55917"/>
                      <a:pt x="682796" y="40131"/>
                      <a:pt x="688121" y="22348"/>
                    </a:cubicBezTo>
                    <a:lnTo>
                      <a:pt x="677946" y="22348"/>
                    </a:lnTo>
                    <a:cubicBezTo>
                      <a:pt x="673952" y="37373"/>
                      <a:pt x="669577" y="49926"/>
                      <a:pt x="665298" y="60196"/>
                    </a:cubicBezTo>
                    <a:cubicBezTo>
                      <a:pt x="660923" y="49736"/>
                      <a:pt x="656263" y="35471"/>
                      <a:pt x="653411" y="22348"/>
                    </a:cubicBezTo>
                    <a:lnTo>
                      <a:pt x="642665" y="22348"/>
                    </a:lnTo>
                    <a:cubicBezTo>
                      <a:pt x="646564" y="37753"/>
                      <a:pt x="652650" y="55156"/>
                      <a:pt x="659402" y="70086"/>
                    </a:cubicBezTo>
                    <a:moveTo>
                      <a:pt x="604531" y="42128"/>
                    </a:moveTo>
                    <a:cubicBezTo>
                      <a:pt x="605672" y="34710"/>
                      <a:pt x="610237" y="30241"/>
                      <a:pt x="616988" y="30241"/>
                    </a:cubicBezTo>
                    <a:cubicBezTo>
                      <a:pt x="623075" y="30241"/>
                      <a:pt x="627069" y="34901"/>
                      <a:pt x="627830" y="42128"/>
                    </a:cubicBezTo>
                    <a:lnTo>
                      <a:pt x="604531" y="42128"/>
                    </a:lnTo>
                    <a:close/>
                    <a:moveTo>
                      <a:pt x="619556" y="70942"/>
                    </a:moveTo>
                    <a:cubicBezTo>
                      <a:pt x="625833" y="70942"/>
                      <a:pt x="632775" y="68755"/>
                      <a:pt x="636293" y="65807"/>
                    </a:cubicBezTo>
                    <a:lnTo>
                      <a:pt x="636293" y="56488"/>
                    </a:lnTo>
                    <a:cubicBezTo>
                      <a:pt x="632299" y="60006"/>
                      <a:pt x="626213" y="62384"/>
                      <a:pt x="620412" y="62384"/>
                    </a:cubicBezTo>
                    <a:cubicBezTo>
                      <a:pt x="610997" y="62384"/>
                      <a:pt x="605672" y="58389"/>
                      <a:pt x="604436" y="50306"/>
                    </a:cubicBezTo>
                    <a:lnTo>
                      <a:pt x="638100" y="50306"/>
                    </a:lnTo>
                    <a:cubicBezTo>
                      <a:pt x="639241" y="32523"/>
                      <a:pt x="631253" y="21777"/>
                      <a:pt x="616798" y="21777"/>
                    </a:cubicBezTo>
                    <a:cubicBezTo>
                      <a:pt x="603009" y="21777"/>
                      <a:pt x="594260" y="31382"/>
                      <a:pt x="594260" y="46502"/>
                    </a:cubicBezTo>
                    <a:cubicBezTo>
                      <a:pt x="594355" y="62193"/>
                      <a:pt x="603390" y="70942"/>
                      <a:pt x="619556" y="70942"/>
                    </a:cubicBezTo>
                    <a:moveTo>
                      <a:pt x="582278" y="59340"/>
                    </a:moveTo>
                    <a:lnTo>
                      <a:pt x="582278" y="6657"/>
                    </a:lnTo>
                    <a:lnTo>
                      <a:pt x="572388" y="6657"/>
                    </a:lnTo>
                    <a:lnTo>
                      <a:pt x="572388" y="60101"/>
                    </a:lnTo>
                    <a:cubicBezTo>
                      <a:pt x="572388" y="66948"/>
                      <a:pt x="576002" y="70942"/>
                      <a:pt x="582183" y="70942"/>
                    </a:cubicBezTo>
                    <a:cubicBezTo>
                      <a:pt x="584085" y="70942"/>
                      <a:pt x="585987" y="70372"/>
                      <a:pt x="587223" y="69706"/>
                    </a:cubicBezTo>
                    <a:lnTo>
                      <a:pt x="587223" y="62288"/>
                    </a:lnTo>
                    <a:cubicBezTo>
                      <a:pt x="586558" y="62574"/>
                      <a:pt x="585892" y="62669"/>
                      <a:pt x="585131" y="62669"/>
                    </a:cubicBezTo>
                    <a:cubicBezTo>
                      <a:pt x="583134" y="62574"/>
                      <a:pt x="582278" y="61528"/>
                      <a:pt x="582278" y="59340"/>
                    </a:cubicBezTo>
                    <a:moveTo>
                      <a:pt x="520941" y="8464"/>
                    </a:moveTo>
                    <a:cubicBezTo>
                      <a:pt x="520941" y="6371"/>
                      <a:pt x="522652" y="4660"/>
                      <a:pt x="524840" y="4660"/>
                    </a:cubicBezTo>
                    <a:cubicBezTo>
                      <a:pt x="526932" y="4660"/>
                      <a:pt x="528548" y="6371"/>
                      <a:pt x="528548" y="8464"/>
                    </a:cubicBezTo>
                    <a:cubicBezTo>
                      <a:pt x="528548" y="10746"/>
                      <a:pt x="526932" y="12363"/>
                      <a:pt x="524840" y="12363"/>
                    </a:cubicBezTo>
                    <a:cubicBezTo>
                      <a:pt x="522652" y="12363"/>
                      <a:pt x="520941" y="10651"/>
                      <a:pt x="520941" y="8464"/>
                    </a:cubicBezTo>
                    <a:moveTo>
                      <a:pt x="516186" y="8559"/>
                    </a:moveTo>
                    <a:cubicBezTo>
                      <a:pt x="516186" y="13314"/>
                      <a:pt x="519990" y="17117"/>
                      <a:pt x="524745" y="17117"/>
                    </a:cubicBezTo>
                    <a:cubicBezTo>
                      <a:pt x="529499" y="17117"/>
                      <a:pt x="533303" y="13314"/>
                      <a:pt x="533303" y="8559"/>
                    </a:cubicBezTo>
                    <a:cubicBezTo>
                      <a:pt x="533303" y="3804"/>
                      <a:pt x="529499" y="0"/>
                      <a:pt x="524745" y="0"/>
                    </a:cubicBezTo>
                    <a:cubicBezTo>
                      <a:pt x="519990" y="0"/>
                      <a:pt x="516186" y="3709"/>
                      <a:pt x="516186" y="8559"/>
                    </a:cubicBezTo>
                    <a:moveTo>
                      <a:pt x="504964" y="56963"/>
                    </a:moveTo>
                    <a:cubicBezTo>
                      <a:pt x="504964" y="65141"/>
                      <a:pt x="511241" y="70942"/>
                      <a:pt x="520180" y="70942"/>
                    </a:cubicBezTo>
                    <a:cubicBezTo>
                      <a:pt x="526171" y="70942"/>
                      <a:pt x="531496" y="68565"/>
                      <a:pt x="534825" y="64856"/>
                    </a:cubicBezTo>
                    <a:cubicBezTo>
                      <a:pt x="535776" y="68755"/>
                      <a:pt x="538248" y="70847"/>
                      <a:pt x="542147" y="70847"/>
                    </a:cubicBezTo>
                    <a:cubicBezTo>
                      <a:pt x="544239" y="70847"/>
                      <a:pt x="546236" y="70181"/>
                      <a:pt x="547187" y="69231"/>
                    </a:cubicBezTo>
                    <a:lnTo>
                      <a:pt x="547187" y="62574"/>
                    </a:lnTo>
                    <a:cubicBezTo>
                      <a:pt x="546617" y="62764"/>
                      <a:pt x="546236" y="62859"/>
                      <a:pt x="545951" y="62859"/>
                    </a:cubicBezTo>
                    <a:cubicBezTo>
                      <a:pt x="544334" y="62859"/>
                      <a:pt x="543574" y="62003"/>
                      <a:pt x="543574" y="60291"/>
                    </a:cubicBezTo>
                    <a:lnTo>
                      <a:pt x="543574" y="39846"/>
                    </a:lnTo>
                    <a:cubicBezTo>
                      <a:pt x="543574" y="28054"/>
                      <a:pt x="536727" y="21682"/>
                      <a:pt x="523889" y="21682"/>
                    </a:cubicBezTo>
                    <a:cubicBezTo>
                      <a:pt x="518468" y="21682"/>
                      <a:pt x="513048" y="23109"/>
                      <a:pt x="509054" y="25581"/>
                    </a:cubicBezTo>
                    <a:lnTo>
                      <a:pt x="509054" y="34996"/>
                    </a:lnTo>
                    <a:cubicBezTo>
                      <a:pt x="513428" y="31857"/>
                      <a:pt x="517707" y="30336"/>
                      <a:pt x="522652" y="30336"/>
                    </a:cubicBezTo>
                    <a:cubicBezTo>
                      <a:pt x="529499" y="30336"/>
                      <a:pt x="533493" y="33664"/>
                      <a:pt x="533589" y="39465"/>
                    </a:cubicBezTo>
                    <a:cubicBezTo>
                      <a:pt x="513904" y="40416"/>
                      <a:pt x="504964" y="45837"/>
                      <a:pt x="504964" y="56963"/>
                    </a:cubicBezTo>
                    <a:moveTo>
                      <a:pt x="515045" y="56012"/>
                    </a:moveTo>
                    <a:cubicBezTo>
                      <a:pt x="515045" y="50211"/>
                      <a:pt x="520275" y="47644"/>
                      <a:pt x="533779" y="47168"/>
                    </a:cubicBezTo>
                    <a:lnTo>
                      <a:pt x="533779" y="57534"/>
                    </a:lnTo>
                    <a:cubicBezTo>
                      <a:pt x="530831" y="60767"/>
                      <a:pt x="527027" y="62574"/>
                      <a:pt x="522462" y="62574"/>
                    </a:cubicBezTo>
                    <a:cubicBezTo>
                      <a:pt x="517802" y="62479"/>
                      <a:pt x="515045" y="60101"/>
                      <a:pt x="515045" y="56012"/>
                    </a:cubicBezTo>
                    <a:moveTo>
                      <a:pt x="445814" y="46312"/>
                    </a:moveTo>
                    <a:cubicBezTo>
                      <a:pt x="445814" y="36612"/>
                      <a:pt x="451520" y="30241"/>
                      <a:pt x="459508" y="30241"/>
                    </a:cubicBezTo>
                    <a:cubicBezTo>
                      <a:pt x="464263" y="30241"/>
                      <a:pt x="467591" y="32143"/>
                      <a:pt x="469683" y="34330"/>
                    </a:cubicBezTo>
                    <a:lnTo>
                      <a:pt x="469683" y="58104"/>
                    </a:lnTo>
                    <a:cubicBezTo>
                      <a:pt x="467306" y="60767"/>
                      <a:pt x="463692" y="62288"/>
                      <a:pt x="459223" y="62288"/>
                    </a:cubicBezTo>
                    <a:cubicBezTo>
                      <a:pt x="451140" y="62288"/>
                      <a:pt x="445814" y="55727"/>
                      <a:pt x="445814" y="46312"/>
                    </a:cubicBezTo>
                    <a:moveTo>
                      <a:pt x="470730" y="66092"/>
                    </a:moveTo>
                    <a:lnTo>
                      <a:pt x="471205" y="70181"/>
                    </a:lnTo>
                    <a:lnTo>
                      <a:pt x="479574" y="70181"/>
                    </a:lnTo>
                    <a:lnTo>
                      <a:pt x="479574" y="6657"/>
                    </a:lnTo>
                    <a:lnTo>
                      <a:pt x="469683" y="6657"/>
                    </a:lnTo>
                    <a:lnTo>
                      <a:pt x="469683" y="25581"/>
                    </a:lnTo>
                    <a:cubicBezTo>
                      <a:pt x="466735" y="23109"/>
                      <a:pt x="463027" y="21682"/>
                      <a:pt x="457796" y="21682"/>
                    </a:cubicBezTo>
                    <a:cubicBezTo>
                      <a:pt x="444958" y="21682"/>
                      <a:pt x="435639" y="31192"/>
                      <a:pt x="435639" y="46312"/>
                    </a:cubicBezTo>
                    <a:cubicBezTo>
                      <a:pt x="435639" y="61147"/>
                      <a:pt x="444958" y="70847"/>
                      <a:pt x="457796" y="70847"/>
                    </a:cubicBezTo>
                    <a:cubicBezTo>
                      <a:pt x="463122" y="70942"/>
                      <a:pt x="467591" y="68945"/>
                      <a:pt x="470730" y="66092"/>
                    </a:cubicBezTo>
                    <a:moveTo>
                      <a:pt x="394937" y="42128"/>
                    </a:moveTo>
                    <a:cubicBezTo>
                      <a:pt x="396078" y="34710"/>
                      <a:pt x="400643" y="30241"/>
                      <a:pt x="407395" y="30241"/>
                    </a:cubicBezTo>
                    <a:cubicBezTo>
                      <a:pt x="413481" y="30241"/>
                      <a:pt x="417475" y="34901"/>
                      <a:pt x="418236" y="42128"/>
                    </a:cubicBezTo>
                    <a:lnTo>
                      <a:pt x="394937" y="42128"/>
                    </a:lnTo>
                    <a:close/>
                    <a:moveTo>
                      <a:pt x="409868" y="70942"/>
                    </a:moveTo>
                    <a:cubicBezTo>
                      <a:pt x="416144" y="70942"/>
                      <a:pt x="423086" y="68755"/>
                      <a:pt x="426605" y="65807"/>
                    </a:cubicBezTo>
                    <a:lnTo>
                      <a:pt x="426605" y="56488"/>
                    </a:lnTo>
                    <a:cubicBezTo>
                      <a:pt x="422610" y="60006"/>
                      <a:pt x="416524" y="62384"/>
                      <a:pt x="410723" y="62384"/>
                    </a:cubicBezTo>
                    <a:cubicBezTo>
                      <a:pt x="401309" y="62384"/>
                      <a:pt x="395983" y="58389"/>
                      <a:pt x="394747" y="50306"/>
                    </a:cubicBezTo>
                    <a:lnTo>
                      <a:pt x="428411" y="50306"/>
                    </a:lnTo>
                    <a:cubicBezTo>
                      <a:pt x="429553" y="32523"/>
                      <a:pt x="421564" y="21777"/>
                      <a:pt x="407110" y="21777"/>
                    </a:cubicBezTo>
                    <a:cubicBezTo>
                      <a:pt x="393321" y="21777"/>
                      <a:pt x="384572" y="31382"/>
                      <a:pt x="384572" y="46502"/>
                    </a:cubicBezTo>
                    <a:cubicBezTo>
                      <a:pt x="384667" y="62193"/>
                      <a:pt x="393701" y="70942"/>
                      <a:pt x="409868" y="70942"/>
                    </a:cubicBezTo>
                    <a:moveTo>
                      <a:pt x="349576" y="26057"/>
                    </a:moveTo>
                    <a:lnTo>
                      <a:pt x="349576" y="31002"/>
                    </a:lnTo>
                    <a:lnTo>
                      <a:pt x="356043" y="31002"/>
                    </a:lnTo>
                    <a:lnTo>
                      <a:pt x="356043" y="55061"/>
                    </a:lnTo>
                    <a:cubicBezTo>
                      <a:pt x="356043" y="65332"/>
                      <a:pt x="361368" y="70942"/>
                      <a:pt x="371448" y="70942"/>
                    </a:cubicBezTo>
                    <a:cubicBezTo>
                      <a:pt x="375062" y="70942"/>
                      <a:pt x="378866" y="69896"/>
                      <a:pt x="380387" y="68565"/>
                    </a:cubicBezTo>
                    <a:lnTo>
                      <a:pt x="380387" y="60862"/>
                    </a:lnTo>
                    <a:cubicBezTo>
                      <a:pt x="378771" y="61623"/>
                      <a:pt x="375918" y="62098"/>
                      <a:pt x="373731" y="62098"/>
                    </a:cubicBezTo>
                    <a:cubicBezTo>
                      <a:pt x="368025" y="62098"/>
                      <a:pt x="365838" y="59911"/>
                      <a:pt x="365838" y="54300"/>
                    </a:cubicBezTo>
                    <a:lnTo>
                      <a:pt x="365838" y="31002"/>
                    </a:lnTo>
                    <a:lnTo>
                      <a:pt x="378676" y="31002"/>
                    </a:lnTo>
                    <a:lnTo>
                      <a:pt x="378676" y="22348"/>
                    </a:lnTo>
                    <a:lnTo>
                      <a:pt x="365838" y="22348"/>
                    </a:lnTo>
                    <a:lnTo>
                      <a:pt x="365838" y="13599"/>
                    </a:lnTo>
                    <a:lnTo>
                      <a:pt x="360322" y="13599"/>
                    </a:lnTo>
                    <a:lnTo>
                      <a:pt x="360132" y="14265"/>
                    </a:lnTo>
                    <a:cubicBezTo>
                      <a:pt x="358230" y="20161"/>
                      <a:pt x="355092" y="23584"/>
                      <a:pt x="349576" y="26057"/>
                    </a:cubicBezTo>
                    <a:moveTo>
                      <a:pt x="328084" y="21682"/>
                    </a:moveTo>
                    <a:cubicBezTo>
                      <a:pt x="333600" y="21682"/>
                      <a:pt x="338830" y="22633"/>
                      <a:pt x="341778" y="24440"/>
                    </a:cubicBezTo>
                    <a:lnTo>
                      <a:pt x="341683" y="33950"/>
                    </a:lnTo>
                    <a:cubicBezTo>
                      <a:pt x="338164" y="31572"/>
                      <a:pt x="333410" y="30336"/>
                      <a:pt x="328655" y="30336"/>
                    </a:cubicBezTo>
                    <a:cubicBezTo>
                      <a:pt x="323424" y="30336"/>
                      <a:pt x="320572" y="31857"/>
                      <a:pt x="320572" y="34901"/>
                    </a:cubicBezTo>
                    <a:cubicBezTo>
                      <a:pt x="320476" y="37658"/>
                      <a:pt x="322854" y="39275"/>
                      <a:pt x="329511" y="41177"/>
                    </a:cubicBezTo>
                    <a:cubicBezTo>
                      <a:pt x="341112" y="44505"/>
                      <a:pt x="345107" y="48309"/>
                      <a:pt x="345107" y="56297"/>
                    </a:cubicBezTo>
                    <a:cubicBezTo>
                      <a:pt x="345107" y="65046"/>
                      <a:pt x="337404" y="70942"/>
                      <a:pt x="325897" y="70942"/>
                    </a:cubicBezTo>
                    <a:cubicBezTo>
                      <a:pt x="319335" y="70942"/>
                      <a:pt x="314105" y="69896"/>
                      <a:pt x="310111" y="67804"/>
                    </a:cubicBezTo>
                    <a:lnTo>
                      <a:pt x="310111" y="57534"/>
                    </a:lnTo>
                    <a:cubicBezTo>
                      <a:pt x="314580" y="60482"/>
                      <a:pt x="320381" y="62384"/>
                      <a:pt x="325517" y="62384"/>
                    </a:cubicBezTo>
                    <a:cubicBezTo>
                      <a:pt x="331222" y="62384"/>
                      <a:pt x="334931" y="60291"/>
                      <a:pt x="334931" y="57058"/>
                    </a:cubicBezTo>
                    <a:cubicBezTo>
                      <a:pt x="334931" y="53349"/>
                      <a:pt x="331508" y="52208"/>
                      <a:pt x="323995" y="49926"/>
                    </a:cubicBezTo>
                    <a:cubicBezTo>
                      <a:pt x="314676" y="47073"/>
                      <a:pt x="310586" y="42889"/>
                      <a:pt x="310586" y="35852"/>
                    </a:cubicBezTo>
                    <a:cubicBezTo>
                      <a:pt x="310586" y="27008"/>
                      <a:pt x="317243" y="21682"/>
                      <a:pt x="328084" y="21682"/>
                    </a:cubicBezTo>
                    <a:moveTo>
                      <a:pt x="256191" y="26057"/>
                    </a:moveTo>
                    <a:lnTo>
                      <a:pt x="256191" y="31002"/>
                    </a:lnTo>
                    <a:lnTo>
                      <a:pt x="262658" y="31002"/>
                    </a:lnTo>
                    <a:lnTo>
                      <a:pt x="262658" y="55061"/>
                    </a:lnTo>
                    <a:cubicBezTo>
                      <a:pt x="262658" y="65332"/>
                      <a:pt x="267983" y="70942"/>
                      <a:pt x="278063" y="70942"/>
                    </a:cubicBezTo>
                    <a:cubicBezTo>
                      <a:pt x="281677" y="70942"/>
                      <a:pt x="285481" y="69896"/>
                      <a:pt x="287002" y="68565"/>
                    </a:cubicBezTo>
                    <a:lnTo>
                      <a:pt x="287002" y="60862"/>
                    </a:lnTo>
                    <a:cubicBezTo>
                      <a:pt x="285386" y="61623"/>
                      <a:pt x="282533" y="62098"/>
                      <a:pt x="280346" y="62098"/>
                    </a:cubicBezTo>
                    <a:cubicBezTo>
                      <a:pt x="274640" y="62098"/>
                      <a:pt x="272453" y="59911"/>
                      <a:pt x="272453" y="54300"/>
                    </a:cubicBezTo>
                    <a:lnTo>
                      <a:pt x="272453" y="31002"/>
                    </a:lnTo>
                    <a:lnTo>
                      <a:pt x="285291" y="31002"/>
                    </a:lnTo>
                    <a:lnTo>
                      <a:pt x="285291" y="22348"/>
                    </a:lnTo>
                    <a:lnTo>
                      <a:pt x="272453" y="22348"/>
                    </a:lnTo>
                    <a:lnTo>
                      <a:pt x="272453" y="13599"/>
                    </a:lnTo>
                    <a:lnTo>
                      <a:pt x="266937" y="13599"/>
                    </a:lnTo>
                    <a:lnTo>
                      <a:pt x="266747" y="14265"/>
                    </a:lnTo>
                    <a:cubicBezTo>
                      <a:pt x="264940" y="20161"/>
                      <a:pt x="261707" y="23584"/>
                      <a:pt x="256191" y="26057"/>
                    </a:cubicBezTo>
                    <a:moveTo>
                      <a:pt x="215109" y="46312"/>
                    </a:moveTo>
                    <a:cubicBezTo>
                      <a:pt x="215109" y="36612"/>
                      <a:pt x="220815" y="30241"/>
                      <a:pt x="228803" y="30241"/>
                    </a:cubicBezTo>
                    <a:cubicBezTo>
                      <a:pt x="233558" y="30241"/>
                      <a:pt x="236886" y="32143"/>
                      <a:pt x="238978" y="34330"/>
                    </a:cubicBezTo>
                    <a:lnTo>
                      <a:pt x="238978" y="58104"/>
                    </a:lnTo>
                    <a:cubicBezTo>
                      <a:pt x="236601" y="60767"/>
                      <a:pt x="232987" y="62288"/>
                      <a:pt x="228518" y="62288"/>
                    </a:cubicBezTo>
                    <a:cubicBezTo>
                      <a:pt x="220435" y="62288"/>
                      <a:pt x="215109" y="55727"/>
                      <a:pt x="215109" y="46312"/>
                    </a:cubicBezTo>
                    <a:moveTo>
                      <a:pt x="240024" y="66092"/>
                    </a:moveTo>
                    <a:lnTo>
                      <a:pt x="240500" y="70181"/>
                    </a:lnTo>
                    <a:lnTo>
                      <a:pt x="248868" y="70181"/>
                    </a:lnTo>
                    <a:lnTo>
                      <a:pt x="248868" y="6657"/>
                    </a:lnTo>
                    <a:lnTo>
                      <a:pt x="238978" y="6657"/>
                    </a:lnTo>
                    <a:lnTo>
                      <a:pt x="238978" y="25581"/>
                    </a:lnTo>
                    <a:cubicBezTo>
                      <a:pt x="236030" y="23109"/>
                      <a:pt x="232322" y="21682"/>
                      <a:pt x="227091" y="21682"/>
                    </a:cubicBezTo>
                    <a:cubicBezTo>
                      <a:pt x="214253" y="21682"/>
                      <a:pt x="204934" y="31192"/>
                      <a:pt x="204934" y="46312"/>
                    </a:cubicBezTo>
                    <a:cubicBezTo>
                      <a:pt x="204934" y="61147"/>
                      <a:pt x="214253" y="70847"/>
                      <a:pt x="227091" y="70847"/>
                    </a:cubicBezTo>
                    <a:cubicBezTo>
                      <a:pt x="232417" y="70942"/>
                      <a:pt x="236886" y="68945"/>
                      <a:pt x="240024" y="66092"/>
                    </a:cubicBezTo>
                    <a:moveTo>
                      <a:pt x="161950" y="46312"/>
                    </a:moveTo>
                    <a:cubicBezTo>
                      <a:pt x="161950" y="36422"/>
                      <a:pt x="166895" y="30336"/>
                      <a:pt x="174788" y="30336"/>
                    </a:cubicBezTo>
                    <a:cubicBezTo>
                      <a:pt x="182776" y="30336"/>
                      <a:pt x="187816" y="36422"/>
                      <a:pt x="187816" y="46312"/>
                    </a:cubicBezTo>
                    <a:cubicBezTo>
                      <a:pt x="187816" y="56202"/>
                      <a:pt x="182776" y="62384"/>
                      <a:pt x="175073" y="62384"/>
                    </a:cubicBezTo>
                    <a:cubicBezTo>
                      <a:pt x="166895" y="62288"/>
                      <a:pt x="161950" y="56202"/>
                      <a:pt x="161950" y="46312"/>
                    </a:cubicBezTo>
                    <a:moveTo>
                      <a:pt x="197897" y="46312"/>
                    </a:moveTo>
                    <a:cubicBezTo>
                      <a:pt x="197897" y="32048"/>
                      <a:pt x="189908" y="21777"/>
                      <a:pt x="174883" y="21777"/>
                    </a:cubicBezTo>
                    <a:cubicBezTo>
                      <a:pt x="159953" y="21777"/>
                      <a:pt x="151965" y="32238"/>
                      <a:pt x="151965" y="46312"/>
                    </a:cubicBezTo>
                    <a:cubicBezTo>
                      <a:pt x="151965" y="60577"/>
                      <a:pt x="159858" y="70942"/>
                      <a:pt x="174978" y="70942"/>
                    </a:cubicBezTo>
                    <a:cubicBezTo>
                      <a:pt x="189813" y="70942"/>
                      <a:pt x="197897" y="60387"/>
                      <a:pt x="197897" y="46312"/>
                    </a:cubicBezTo>
                    <a:moveTo>
                      <a:pt x="114592" y="37183"/>
                    </a:moveTo>
                    <a:cubicBezTo>
                      <a:pt x="114592" y="32618"/>
                      <a:pt x="117920" y="29765"/>
                      <a:pt x="122770" y="29765"/>
                    </a:cubicBezTo>
                    <a:cubicBezTo>
                      <a:pt x="127810" y="29765"/>
                      <a:pt x="131234" y="32713"/>
                      <a:pt x="131234" y="37183"/>
                    </a:cubicBezTo>
                    <a:cubicBezTo>
                      <a:pt x="131234" y="41652"/>
                      <a:pt x="128000" y="44600"/>
                      <a:pt x="123055" y="44600"/>
                    </a:cubicBezTo>
                    <a:cubicBezTo>
                      <a:pt x="117825" y="44600"/>
                      <a:pt x="114592" y="41748"/>
                      <a:pt x="114592" y="37183"/>
                    </a:cubicBezTo>
                    <a:moveTo>
                      <a:pt x="123341" y="87299"/>
                    </a:moveTo>
                    <a:cubicBezTo>
                      <a:pt x="137130" y="87299"/>
                      <a:pt x="146639" y="81213"/>
                      <a:pt x="146639" y="72369"/>
                    </a:cubicBezTo>
                    <a:cubicBezTo>
                      <a:pt x="146639" y="65141"/>
                      <a:pt x="141409" y="60577"/>
                      <a:pt x="129427" y="59816"/>
                    </a:cubicBezTo>
                    <a:lnTo>
                      <a:pt x="119822" y="59150"/>
                    </a:lnTo>
                    <a:cubicBezTo>
                      <a:pt x="115257" y="58865"/>
                      <a:pt x="113355" y="57534"/>
                      <a:pt x="113355" y="55156"/>
                    </a:cubicBezTo>
                    <a:cubicBezTo>
                      <a:pt x="113355" y="53730"/>
                      <a:pt x="114211" y="52493"/>
                      <a:pt x="115923" y="51828"/>
                    </a:cubicBezTo>
                    <a:cubicBezTo>
                      <a:pt x="118015" y="52398"/>
                      <a:pt x="120393" y="52779"/>
                      <a:pt x="122960" y="52779"/>
                    </a:cubicBezTo>
                    <a:cubicBezTo>
                      <a:pt x="133896" y="52779"/>
                      <a:pt x="141124" y="46597"/>
                      <a:pt x="141124" y="37373"/>
                    </a:cubicBezTo>
                    <a:cubicBezTo>
                      <a:pt x="141124" y="34425"/>
                      <a:pt x="140078" y="31762"/>
                      <a:pt x="138271" y="29765"/>
                    </a:cubicBezTo>
                    <a:cubicBezTo>
                      <a:pt x="141409" y="30241"/>
                      <a:pt x="143977" y="30241"/>
                      <a:pt x="146354" y="29765"/>
                    </a:cubicBezTo>
                    <a:lnTo>
                      <a:pt x="146354" y="21777"/>
                    </a:lnTo>
                    <a:cubicBezTo>
                      <a:pt x="138366" y="23109"/>
                      <a:pt x="130378" y="21777"/>
                      <a:pt x="122960" y="21777"/>
                    </a:cubicBezTo>
                    <a:cubicBezTo>
                      <a:pt x="111834" y="21777"/>
                      <a:pt x="104797" y="27958"/>
                      <a:pt x="104797" y="37563"/>
                    </a:cubicBezTo>
                    <a:cubicBezTo>
                      <a:pt x="104797" y="42794"/>
                      <a:pt x="107079" y="46883"/>
                      <a:pt x="110978" y="49641"/>
                    </a:cubicBezTo>
                    <a:cubicBezTo>
                      <a:pt x="106889" y="51352"/>
                      <a:pt x="104702" y="54300"/>
                      <a:pt x="104702" y="57914"/>
                    </a:cubicBezTo>
                    <a:cubicBezTo>
                      <a:pt x="104702" y="63905"/>
                      <a:pt x="109552" y="67424"/>
                      <a:pt x="118776" y="67994"/>
                    </a:cubicBezTo>
                    <a:lnTo>
                      <a:pt x="127810" y="68565"/>
                    </a:lnTo>
                    <a:cubicBezTo>
                      <a:pt x="134562" y="69040"/>
                      <a:pt x="136654" y="70467"/>
                      <a:pt x="136654" y="73320"/>
                    </a:cubicBezTo>
                    <a:cubicBezTo>
                      <a:pt x="136654" y="76743"/>
                      <a:pt x="131234" y="79121"/>
                      <a:pt x="123531" y="79121"/>
                    </a:cubicBezTo>
                    <a:cubicBezTo>
                      <a:pt x="115733" y="79121"/>
                      <a:pt x="111454" y="77409"/>
                      <a:pt x="111454" y="74080"/>
                    </a:cubicBezTo>
                    <a:cubicBezTo>
                      <a:pt x="111454" y="72939"/>
                      <a:pt x="112119" y="71703"/>
                      <a:pt x="113165" y="70752"/>
                    </a:cubicBezTo>
                    <a:lnTo>
                      <a:pt x="105367" y="70752"/>
                    </a:lnTo>
                    <a:cubicBezTo>
                      <a:pt x="103180" y="71798"/>
                      <a:pt x="101754" y="73985"/>
                      <a:pt x="101754" y="76363"/>
                    </a:cubicBezTo>
                    <a:cubicBezTo>
                      <a:pt x="101754" y="82734"/>
                      <a:pt x="110122" y="87299"/>
                      <a:pt x="123341" y="87299"/>
                    </a:cubicBezTo>
                    <a:moveTo>
                      <a:pt x="49641" y="26057"/>
                    </a:moveTo>
                    <a:lnTo>
                      <a:pt x="49641" y="31002"/>
                    </a:lnTo>
                    <a:lnTo>
                      <a:pt x="56107" y="31002"/>
                    </a:lnTo>
                    <a:lnTo>
                      <a:pt x="56107" y="55061"/>
                    </a:lnTo>
                    <a:cubicBezTo>
                      <a:pt x="56107" y="65332"/>
                      <a:pt x="61433" y="70942"/>
                      <a:pt x="71513" y="70942"/>
                    </a:cubicBezTo>
                    <a:cubicBezTo>
                      <a:pt x="75127" y="70942"/>
                      <a:pt x="78930" y="69896"/>
                      <a:pt x="80452" y="68565"/>
                    </a:cubicBezTo>
                    <a:lnTo>
                      <a:pt x="80452" y="60862"/>
                    </a:lnTo>
                    <a:cubicBezTo>
                      <a:pt x="78835" y="61623"/>
                      <a:pt x="75982" y="62098"/>
                      <a:pt x="73795" y="62098"/>
                    </a:cubicBezTo>
                    <a:cubicBezTo>
                      <a:pt x="68089" y="62098"/>
                      <a:pt x="65902" y="59911"/>
                      <a:pt x="65902" y="54300"/>
                    </a:cubicBezTo>
                    <a:lnTo>
                      <a:pt x="65902" y="31002"/>
                    </a:lnTo>
                    <a:lnTo>
                      <a:pt x="78740" y="31002"/>
                    </a:lnTo>
                    <a:lnTo>
                      <a:pt x="78740" y="22348"/>
                    </a:lnTo>
                    <a:lnTo>
                      <a:pt x="65902" y="22348"/>
                    </a:lnTo>
                    <a:lnTo>
                      <a:pt x="65902" y="13599"/>
                    </a:lnTo>
                    <a:lnTo>
                      <a:pt x="60387" y="13599"/>
                    </a:lnTo>
                    <a:lnTo>
                      <a:pt x="60196" y="14265"/>
                    </a:lnTo>
                    <a:cubicBezTo>
                      <a:pt x="58294" y="20161"/>
                      <a:pt x="55156" y="23584"/>
                      <a:pt x="49641" y="26057"/>
                    </a:cubicBezTo>
                    <a:moveTo>
                      <a:pt x="10270" y="42128"/>
                    </a:moveTo>
                    <a:cubicBezTo>
                      <a:pt x="11412" y="34710"/>
                      <a:pt x="15976" y="30241"/>
                      <a:pt x="22728" y="30241"/>
                    </a:cubicBezTo>
                    <a:cubicBezTo>
                      <a:pt x="28814" y="30241"/>
                      <a:pt x="32808" y="34901"/>
                      <a:pt x="33569" y="42128"/>
                    </a:cubicBezTo>
                    <a:lnTo>
                      <a:pt x="10270" y="42128"/>
                    </a:lnTo>
                    <a:close/>
                    <a:moveTo>
                      <a:pt x="25201" y="70942"/>
                    </a:moveTo>
                    <a:cubicBezTo>
                      <a:pt x="31477" y="70942"/>
                      <a:pt x="38419" y="68755"/>
                      <a:pt x="41938" y="65807"/>
                    </a:cubicBezTo>
                    <a:lnTo>
                      <a:pt x="41938" y="56488"/>
                    </a:lnTo>
                    <a:cubicBezTo>
                      <a:pt x="37944" y="60006"/>
                      <a:pt x="31857" y="62384"/>
                      <a:pt x="26057" y="62384"/>
                    </a:cubicBezTo>
                    <a:cubicBezTo>
                      <a:pt x="16642" y="62384"/>
                      <a:pt x="11317" y="58389"/>
                      <a:pt x="10080" y="50306"/>
                    </a:cubicBezTo>
                    <a:lnTo>
                      <a:pt x="43745" y="50306"/>
                    </a:lnTo>
                    <a:cubicBezTo>
                      <a:pt x="44886" y="32523"/>
                      <a:pt x="36898" y="21777"/>
                      <a:pt x="22443" y="21777"/>
                    </a:cubicBezTo>
                    <a:cubicBezTo>
                      <a:pt x="8654" y="21777"/>
                      <a:pt x="0" y="31382"/>
                      <a:pt x="0" y="46502"/>
                    </a:cubicBezTo>
                    <a:cubicBezTo>
                      <a:pt x="0" y="62193"/>
                      <a:pt x="9034" y="70942"/>
                      <a:pt x="25201" y="70942"/>
                    </a:cubicBezTo>
                  </a:path>
                </a:pathLst>
              </a:custGeom>
              <a:solidFill>
                <a:srgbClr val="000000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  <p:sp>
          <p:nvSpPr>
            <p:cNvPr id="461" name="Frihåndsform: figur 460">
              <a:extLst>
                <a:ext uri="{FF2B5EF4-FFF2-40B4-BE49-F238E27FC236}">
                  <a16:creationId xmlns:a16="http://schemas.microsoft.com/office/drawing/2014/main" id="{D18BB512-95A7-4C39-8EFB-33D213A5B671}"/>
                </a:ext>
              </a:extLst>
            </p:cNvPr>
            <p:cNvSpPr/>
            <p:nvPr/>
          </p:nvSpPr>
          <p:spPr>
            <a:xfrm>
              <a:off x="10422185" y="1044448"/>
              <a:ext cx="36327" cy="9414"/>
            </a:xfrm>
            <a:custGeom>
              <a:avLst/>
              <a:gdLst>
                <a:gd name="connsiteX0" fmla="*/ 0 w 36327"/>
                <a:gd name="connsiteY0" fmla="*/ 0 h 9414"/>
                <a:gd name="connsiteX1" fmla="*/ 36327 w 36327"/>
                <a:gd name="connsiteY1" fmla="*/ 0 h 9414"/>
                <a:gd name="connsiteX2" fmla="*/ 36327 w 36327"/>
                <a:gd name="connsiteY2" fmla="*/ 9415 h 9414"/>
                <a:gd name="connsiteX3" fmla="*/ 0 w 36327"/>
                <a:gd name="connsiteY3" fmla="*/ 9415 h 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27" h="9414">
                  <a:moveTo>
                    <a:pt x="0" y="0"/>
                  </a:moveTo>
                  <a:lnTo>
                    <a:pt x="36327" y="0"/>
                  </a:lnTo>
                  <a:lnTo>
                    <a:pt x="36327" y="9415"/>
                  </a:lnTo>
                  <a:lnTo>
                    <a:pt x="0" y="9415"/>
                  </a:lnTo>
                  <a:close/>
                </a:path>
              </a:pathLst>
            </a:custGeom>
            <a:solidFill>
              <a:srgbClr val="000000"/>
            </a:solidFill>
            <a:ln w="945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b-NO"/>
            </a:p>
          </p:txBody>
        </p:sp>
      </p:grpSp>
      <p:grpSp>
        <p:nvGrpSpPr>
          <p:cNvPr id="547" name="logo_hvit">
            <a:extLst>
              <a:ext uri="{FF2B5EF4-FFF2-40B4-BE49-F238E27FC236}">
                <a16:creationId xmlns:a16="http://schemas.microsoft.com/office/drawing/2014/main" id="{8FAB2AEA-46A5-4050-A0C9-791731EF95E2}"/>
              </a:ext>
            </a:extLst>
          </p:cNvPr>
          <p:cNvGrpSpPr/>
          <p:nvPr userDrawn="1"/>
        </p:nvGrpSpPr>
        <p:grpSpPr>
          <a:xfrm>
            <a:off x="8991232" y="1437"/>
            <a:ext cx="3010067" cy="696569"/>
            <a:chOff x="5369779" y="394353"/>
            <a:chExt cx="3010067" cy="696569"/>
          </a:xfrm>
        </p:grpSpPr>
        <p:pic>
          <p:nvPicPr>
            <p:cNvPr id="548" name="Grafikk 547">
              <a:extLst>
                <a:ext uri="{FF2B5EF4-FFF2-40B4-BE49-F238E27FC236}">
                  <a16:creationId xmlns:a16="http://schemas.microsoft.com/office/drawing/2014/main" id="{F5FA26C4-1F5F-4379-928F-9A155ED7E3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69779" y="394353"/>
              <a:ext cx="1564895" cy="696569"/>
            </a:xfrm>
            <a:prstGeom prst="rect">
              <a:avLst/>
            </a:prstGeom>
          </p:spPr>
        </p:pic>
        <p:grpSp>
          <p:nvGrpSpPr>
            <p:cNvPr id="549" name="Gruppe 548">
              <a:extLst>
                <a:ext uri="{FF2B5EF4-FFF2-40B4-BE49-F238E27FC236}">
                  <a16:creationId xmlns:a16="http://schemas.microsoft.com/office/drawing/2014/main" id="{8DC043C4-9EC8-48D1-82FD-D5B1F356014F}"/>
                </a:ext>
              </a:extLst>
            </p:cNvPr>
            <p:cNvGrpSpPr/>
            <p:nvPr userDrawn="1"/>
          </p:nvGrpSpPr>
          <p:grpSpPr>
            <a:xfrm>
              <a:off x="7200301" y="538204"/>
              <a:ext cx="1179545" cy="469900"/>
              <a:chOff x="7200301" y="538204"/>
              <a:chExt cx="1179545" cy="469900"/>
            </a:xfrm>
          </p:grpSpPr>
          <p:grpSp>
            <p:nvGrpSpPr>
              <p:cNvPr id="550" name="dasdasda">
                <a:extLst>
                  <a:ext uri="{FF2B5EF4-FFF2-40B4-BE49-F238E27FC236}">
                    <a16:creationId xmlns:a16="http://schemas.microsoft.com/office/drawing/2014/main" id="{2B7121A8-1573-4AFE-934E-C3D63321BC4C}"/>
                  </a:ext>
                </a:extLst>
              </p:cNvPr>
              <p:cNvGrpSpPr/>
              <p:nvPr/>
            </p:nvGrpSpPr>
            <p:grpSpPr>
              <a:xfrm>
                <a:off x="7573262" y="652925"/>
                <a:ext cx="609773" cy="108263"/>
                <a:chOff x="10421710" y="740423"/>
                <a:chExt cx="601392" cy="108410"/>
              </a:xfrm>
              <a:solidFill>
                <a:schemeClr val="bg1"/>
              </a:solidFill>
            </p:grpSpPr>
            <p:sp>
              <p:nvSpPr>
                <p:cNvPr id="674" name="Frihåndsform: figur 673">
                  <a:extLst>
                    <a:ext uri="{FF2B5EF4-FFF2-40B4-BE49-F238E27FC236}">
                      <a16:creationId xmlns:a16="http://schemas.microsoft.com/office/drawing/2014/main" id="{D8FF02B9-DB48-4543-9604-F7369C1D341F}"/>
                    </a:ext>
                  </a:extLst>
                </p:cNvPr>
                <p:cNvSpPr/>
                <p:nvPr/>
              </p:nvSpPr>
              <p:spPr>
                <a:xfrm>
                  <a:off x="10421710" y="740423"/>
                  <a:ext cx="97189" cy="108315"/>
                </a:xfrm>
                <a:custGeom>
                  <a:avLst/>
                  <a:gdLst>
                    <a:gd name="connsiteX0" fmla="*/ 40416 w 97189"/>
                    <a:gd name="connsiteY0" fmla="*/ 88060 h 108315"/>
                    <a:gd name="connsiteX1" fmla="*/ 57439 w 97189"/>
                    <a:gd name="connsiteY1" fmla="*/ 83780 h 108315"/>
                    <a:gd name="connsiteX2" fmla="*/ 69326 w 97189"/>
                    <a:gd name="connsiteY2" fmla="*/ 71798 h 108315"/>
                    <a:gd name="connsiteX3" fmla="*/ 73700 w 97189"/>
                    <a:gd name="connsiteY3" fmla="*/ 54586 h 108315"/>
                    <a:gd name="connsiteX4" fmla="*/ 69421 w 97189"/>
                    <a:gd name="connsiteY4" fmla="*/ 36612 h 108315"/>
                    <a:gd name="connsiteX5" fmla="*/ 57629 w 97189"/>
                    <a:gd name="connsiteY5" fmla="*/ 24630 h 108315"/>
                    <a:gd name="connsiteX6" fmla="*/ 40321 w 97189"/>
                    <a:gd name="connsiteY6" fmla="*/ 20351 h 108315"/>
                    <a:gd name="connsiteX7" fmla="*/ 23109 w 97189"/>
                    <a:gd name="connsiteY7" fmla="*/ 20351 h 108315"/>
                    <a:gd name="connsiteX8" fmla="*/ 23109 w 97189"/>
                    <a:gd name="connsiteY8" fmla="*/ 88155 h 108315"/>
                    <a:gd name="connsiteX9" fmla="*/ 40416 w 97189"/>
                    <a:gd name="connsiteY9" fmla="*/ 88155 h 108315"/>
                    <a:gd name="connsiteX10" fmla="*/ 0 w 97189"/>
                    <a:gd name="connsiteY10" fmla="*/ 0 h 108315"/>
                    <a:gd name="connsiteX11" fmla="*/ 39275 w 97189"/>
                    <a:gd name="connsiteY11" fmla="*/ 0 h 108315"/>
                    <a:gd name="connsiteX12" fmla="*/ 81783 w 97189"/>
                    <a:gd name="connsiteY12" fmla="*/ 13979 h 108315"/>
                    <a:gd name="connsiteX13" fmla="*/ 97189 w 97189"/>
                    <a:gd name="connsiteY13" fmla="*/ 54205 h 108315"/>
                    <a:gd name="connsiteX14" fmla="*/ 89676 w 97189"/>
                    <a:gd name="connsiteY14" fmla="*/ 82734 h 108315"/>
                    <a:gd name="connsiteX15" fmla="*/ 68945 w 97189"/>
                    <a:gd name="connsiteY15" fmla="*/ 101659 h 108315"/>
                    <a:gd name="connsiteX16" fmla="*/ 39275 w 97189"/>
                    <a:gd name="connsiteY16" fmla="*/ 108315 h 108315"/>
                    <a:gd name="connsiteX17" fmla="*/ 0 w 97189"/>
                    <a:gd name="connsiteY17" fmla="*/ 108315 h 108315"/>
                    <a:gd name="connsiteX18" fmla="*/ 0 w 97189"/>
                    <a:gd name="connsiteY18" fmla="*/ 0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97189" h="108315">
                      <a:moveTo>
                        <a:pt x="40416" y="88060"/>
                      </a:moveTo>
                      <a:cubicBezTo>
                        <a:pt x="46693" y="88060"/>
                        <a:pt x="52398" y="86633"/>
                        <a:pt x="57439" y="83780"/>
                      </a:cubicBezTo>
                      <a:cubicBezTo>
                        <a:pt x="62479" y="80927"/>
                        <a:pt x="66473" y="76838"/>
                        <a:pt x="69326" y="71798"/>
                      </a:cubicBezTo>
                      <a:cubicBezTo>
                        <a:pt x="72179" y="66663"/>
                        <a:pt x="73700" y="60957"/>
                        <a:pt x="73700" y="54586"/>
                      </a:cubicBezTo>
                      <a:cubicBezTo>
                        <a:pt x="73700" y="47739"/>
                        <a:pt x="72274" y="41843"/>
                        <a:pt x="69421" y="36612"/>
                      </a:cubicBezTo>
                      <a:cubicBezTo>
                        <a:pt x="66568" y="31477"/>
                        <a:pt x="62669" y="27483"/>
                        <a:pt x="57629" y="24630"/>
                      </a:cubicBezTo>
                      <a:cubicBezTo>
                        <a:pt x="52589" y="21777"/>
                        <a:pt x="46883" y="20351"/>
                        <a:pt x="40321" y="20351"/>
                      </a:cubicBezTo>
                      <a:lnTo>
                        <a:pt x="23109" y="20351"/>
                      </a:lnTo>
                      <a:lnTo>
                        <a:pt x="23109" y="88155"/>
                      </a:lnTo>
                      <a:lnTo>
                        <a:pt x="40416" y="88155"/>
                      </a:lnTo>
                      <a:close/>
                      <a:moveTo>
                        <a:pt x="0" y="0"/>
                      </a:moveTo>
                      <a:lnTo>
                        <a:pt x="39275" y="0"/>
                      </a:lnTo>
                      <a:cubicBezTo>
                        <a:pt x="57343" y="0"/>
                        <a:pt x="71513" y="4660"/>
                        <a:pt x="81783" y="13979"/>
                      </a:cubicBezTo>
                      <a:cubicBezTo>
                        <a:pt x="92054" y="23299"/>
                        <a:pt x="97189" y="36707"/>
                        <a:pt x="97189" y="54205"/>
                      </a:cubicBezTo>
                      <a:cubicBezTo>
                        <a:pt x="97189" y="65046"/>
                        <a:pt x="94716" y="74556"/>
                        <a:pt x="89676" y="82734"/>
                      </a:cubicBezTo>
                      <a:cubicBezTo>
                        <a:pt x="84636" y="90913"/>
                        <a:pt x="77789" y="97284"/>
                        <a:pt x="68945" y="101659"/>
                      </a:cubicBezTo>
                      <a:cubicBezTo>
                        <a:pt x="60101" y="106128"/>
                        <a:pt x="50211" y="108315"/>
                        <a:pt x="39275" y="108315"/>
                      </a:cubicBezTo>
                      <a:lnTo>
                        <a:pt x="0" y="1083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75" name="Frihåndsform: figur 674">
                  <a:extLst>
                    <a:ext uri="{FF2B5EF4-FFF2-40B4-BE49-F238E27FC236}">
                      <a16:creationId xmlns:a16="http://schemas.microsoft.com/office/drawing/2014/main" id="{2D8DE0B1-9A41-4174-963A-D7B1096212B8}"/>
                    </a:ext>
                  </a:extLst>
                </p:cNvPr>
                <p:cNvSpPr/>
                <p:nvPr/>
              </p:nvSpPr>
              <p:spPr>
                <a:xfrm>
                  <a:off x="10530976" y="740423"/>
                  <a:ext cx="86538" cy="108410"/>
                </a:xfrm>
                <a:custGeom>
                  <a:avLst/>
                  <a:gdLst>
                    <a:gd name="connsiteX0" fmla="*/ 44030 w 86538"/>
                    <a:gd name="connsiteY0" fmla="*/ 45647 h 108410"/>
                    <a:gd name="connsiteX1" fmla="*/ 54966 w 86538"/>
                    <a:gd name="connsiteY1" fmla="*/ 42033 h 108410"/>
                    <a:gd name="connsiteX2" fmla="*/ 59245 w 86538"/>
                    <a:gd name="connsiteY2" fmla="*/ 32523 h 108410"/>
                    <a:gd name="connsiteX3" fmla="*/ 55346 w 86538"/>
                    <a:gd name="connsiteY3" fmla="*/ 23489 h 108410"/>
                    <a:gd name="connsiteX4" fmla="*/ 44030 w 86538"/>
                    <a:gd name="connsiteY4" fmla="*/ 20351 h 108410"/>
                    <a:gd name="connsiteX5" fmla="*/ 23299 w 86538"/>
                    <a:gd name="connsiteY5" fmla="*/ 20351 h 108410"/>
                    <a:gd name="connsiteX6" fmla="*/ 23299 w 86538"/>
                    <a:gd name="connsiteY6" fmla="*/ 45742 h 108410"/>
                    <a:gd name="connsiteX7" fmla="*/ 44030 w 86538"/>
                    <a:gd name="connsiteY7" fmla="*/ 45742 h 108410"/>
                    <a:gd name="connsiteX8" fmla="*/ 0 w 86538"/>
                    <a:gd name="connsiteY8" fmla="*/ 0 h 108410"/>
                    <a:gd name="connsiteX9" fmla="*/ 42698 w 86538"/>
                    <a:gd name="connsiteY9" fmla="*/ 0 h 108410"/>
                    <a:gd name="connsiteX10" fmla="*/ 72844 w 86538"/>
                    <a:gd name="connsiteY10" fmla="*/ 8178 h 108410"/>
                    <a:gd name="connsiteX11" fmla="*/ 83020 w 86538"/>
                    <a:gd name="connsiteY11" fmla="*/ 32523 h 108410"/>
                    <a:gd name="connsiteX12" fmla="*/ 76458 w 86538"/>
                    <a:gd name="connsiteY12" fmla="*/ 51828 h 108410"/>
                    <a:gd name="connsiteX13" fmla="*/ 59055 w 86538"/>
                    <a:gd name="connsiteY13" fmla="*/ 62574 h 108410"/>
                    <a:gd name="connsiteX14" fmla="*/ 74271 w 86538"/>
                    <a:gd name="connsiteY14" fmla="*/ 85112 h 108410"/>
                    <a:gd name="connsiteX15" fmla="*/ 86538 w 86538"/>
                    <a:gd name="connsiteY15" fmla="*/ 108410 h 108410"/>
                    <a:gd name="connsiteX16" fmla="*/ 58675 w 86538"/>
                    <a:gd name="connsiteY16" fmla="*/ 108410 h 108410"/>
                    <a:gd name="connsiteX17" fmla="*/ 47073 w 86538"/>
                    <a:gd name="connsiteY17" fmla="*/ 84826 h 108410"/>
                    <a:gd name="connsiteX18" fmla="*/ 35186 w 86538"/>
                    <a:gd name="connsiteY18" fmla="*/ 66092 h 108410"/>
                    <a:gd name="connsiteX19" fmla="*/ 23299 w 86538"/>
                    <a:gd name="connsiteY19" fmla="*/ 66092 h 108410"/>
                    <a:gd name="connsiteX20" fmla="*/ 23299 w 86538"/>
                    <a:gd name="connsiteY20" fmla="*/ 108315 h 108410"/>
                    <a:gd name="connsiteX21" fmla="*/ 95 w 86538"/>
                    <a:gd name="connsiteY21" fmla="*/ 108315 h 108410"/>
                    <a:gd name="connsiteX22" fmla="*/ 95 w 86538"/>
                    <a:gd name="connsiteY22" fmla="*/ 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86538" h="108410">
                      <a:moveTo>
                        <a:pt x="44030" y="45647"/>
                      </a:moveTo>
                      <a:cubicBezTo>
                        <a:pt x="48499" y="45647"/>
                        <a:pt x="52113" y="44410"/>
                        <a:pt x="54966" y="42033"/>
                      </a:cubicBezTo>
                      <a:cubicBezTo>
                        <a:pt x="57819" y="39655"/>
                        <a:pt x="59245" y="36422"/>
                        <a:pt x="59245" y="32523"/>
                      </a:cubicBezTo>
                      <a:cubicBezTo>
                        <a:pt x="59245" y="28624"/>
                        <a:pt x="57914" y="25581"/>
                        <a:pt x="55346" y="23489"/>
                      </a:cubicBezTo>
                      <a:cubicBezTo>
                        <a:pt x="52779" y="21397"/>
                        <a:pt x="48975" y="20351"/>
                        <a:pt x="44030" y="20351"/>
                      </a:cubicBezTo>
                      <a:lnTo>
                        <a:pt x="23299" y="20351"/>
                      </a:lnTo>
                      <a:lnTo>
                        <a:pt x="23299" y="45742"/>
                      </a:lnTo>
                      <a:lnTo>
                        <a:pt x="44030" y="45742"/>
                      </a:lnTo>
                      <a:close/>
                      <a:moveTo>
                        <a:pt x="0" y="0"/>
                      </a:moveTo>
                      <a:lnTo>
                        <a:pt x="42698" y="0"/>
                      </a:lnTo>
                      <a:cubicBezTo>
                        <a:pt x="56012" y="0"/>
                        <a:pt x="66092" y="2758"/>
                        <a:pt x="72844" y="8178"/>
                      </a:cubicBezTo>
                      <a:cubicBezTo>
                        <a:pt x="79596" y="13599"/>
                        <a:pt x="83020" y="21777"/>
                        <a:pt x="83020" y="32523"/>
                      </a:cubicBezTo>
                      <a:cubicBezTo>
                        <a:pt x="83020" y="39941"/>
                        <a:pt x="80832" y="46407"/>
                        <a:pt x="76458" y="51828"/>
                      </a:cubicBezTo>
                      <a:cubicBezTo>
                        <a:pt x="72083" y="57248"/>
                        <a:pt x="66282" y="60862"/>
                        <a:pt x="59055" y="62574"/>
                      </a:cubicBezTo>
                      <a:cubicBezTo>
                        <a:pt x="63810" y="68660"/>
                        <a:pt x="68850" y="76173"/>
                        <a:pt x="74271" y="85112"/>
                      </a:cubicBezTo>
                      <a:cubicBezTo>
                        <a:pt x="79596" y="94051"/>
                        <a:pt x="83685" y="101849"/>
                        <a:pt x="86538" y="108410"/>
                      </a:cubicBezTo>
                      <a:lnTo>
                        <a:pt x="58675" y="108410"/>
                      </a:lnTo>
                      <a:cubicBezTo>
                        <a:pt x="54681" y="99471"/>
                        <a:pt x="50782" y="91578"/>
                        <a:pt x="47073" y="84826"/>
                      </a:cubicBezTo>
                      <a:cubicBezTo>
                        <a:pt x="43364" y="78170"/>
                        <a:pt x="39370" y="71893"/>
                        <a:pt x="35186" y="66092"/>
                      </a:cubicBezTo>
                      <a:lnTo>
                        <a:pt x="23299" y="66092"/>
                      </a:lnTo>
                      <a:lnTo>
                        <a:pt x="23299" y="108315"/>
                      </a:lnTo>
                      <a:lnTo>
                        <a:pt x="95" y="108315"/>
                      </a:lnTo>
                      <a:lnTo>
                        <a:pt x="95" y="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76" name="Frihåndsform: figur 675">
                  <a:extLst>
                    <a:ext uri="{FF2B5EF4-FFF2-40B4-BE49-F238E27FC236}">
                      <a16:creationId xmlns:a16="http://schemas.microsoft.com/office/drawing/2014/main" id="{F2B3BC83-CF11-4314-8F38-2E692DDA49D8}"/>
                    </a:ext>
                  </a:extLst>
                </p:cNvPr>
                <p:cNvSpPr/>
                <p:nvPr/>
              </p:nvSpPr>
              <p:spPr>
                <a:xfrm>
                  <a:off x="10626548" y="740423"/>
                  <a:ext cx="101848" cy="108410"/>
                </a:xfrm>
                <a:custGeom>
                  <a:avLst/>
                  <a:gdLst>
                    <a:gd name="connsiteX0" fmla="*/ 63430 w 101848"/>
                    <a:gd name="connsiteY0" fmla="*/ 62384 h 108410"/>
                    <a:gd name="connsiteX1" fmla="*/ 49926 w 101848"/>
                    <a:gd name="connsiteY1" fmla="*/ 19685 h 108410"/>
                    <a:gd name="connsiteX2" fmla="*/ 35661 w 101848"/>
                    <a:gd name="connsiteY2" fmla="*/ 62384 h 108410"/>
                    <a:gd name="connsiteX3" fmla="*/ 63430 w 101848"/>
                    <a:gd name="connsiteY3" fmla="*/ 62384 h 108410"/>
                    <a:gd name="connsiteX4" fmla="*/ 0 w 101848"/>
                    <a:gd name="connsiteY4" fmla="*/ 108410 h 108410"/>
                    <a:gd name="connsiteX5" fmla="*/ 14360 w 101848"/>
                    <a:gd name="connsiteY5" fmla="*/ 56392 h 108410"/>
                    <a:gd name="connsiteX6" fmla="*/ 36232 w 101848"/>
                    <a:gd name="connsiteY6" fmla="*/ 0 h 108410"/>
                    <a:gd name="connsiteX7" fmla="*/ 64666 w 101848"/>
                    <a:gd name="connsiteY7" fmla="*/ 0 h 108410"/>
                    <a:gd name="connsiteX8" fmla="*/ 85587 w 101848"/>
                    <a:gd name="connsiteY8" fmla="*/ 54300 h 108410"/>
                    <a:gd name="connsiteX9" fmla="*/ 101849 w 101848"/>
                    <a:gd name="connsiteY9" fmla="*/ 108315 h 108410"/>
                    <a:gd name="connsiteX10" fmla="*/ 76268 w 101848"/>
                    <a:gd name="connsiteY10" fmla="*/ 108315 h 108410"/>
                    <a:gd name="connsiteX11" fmla="*/ 69326 w 101848"/>
                    <a:gd name="connsiteY11" fmla="*/ 82734 h 108410"/>
                    <a:gd name="connsiteX12" fmla="*/ 30146 w 101848"/>
                    <a:gd name="connsiteY12" fmla="*/ 82734 h 108410"/>
                    <a:gd name="connsiteX13" fmla="*/ 24535 w 101848"/>
                    <a:gd name="connsiteY13" fmla="*/ 108315 h 108410"/>
                    <a:gd name="connsiteX14" fmla="*/ 0 w 101848"/>
                    <a:gd name="connsiteY14" fmla="*/ 10831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01848" h="108410">
                      <a:moveTo>
                        <a:pt x="63430" y="62384"/>
                      </a:moveTo>
                      <a:cubicBezTo>
                        <a:pt x="58199" y="44220"/>
                        <a:pt x="53635" y="29956"/>
                        <a:pt x="49926" y="19685"/>
                      </a:cubicBezTo>
                      <a:cubicBezTo>
                        <a:pt x="44981" y="33379"/>
                        <a:pt x="40226" y="47644"/>
                        <a:pt x="35661" y="62384"/>
                      </a:cubicBezTo>
                      <a:lnTo>
                        <a:pt x="63430" y="62384"/>
                      </a:lnTo>
                      <a:close/>
                      <a:moveTo>
                        <a:pt x="0" y="108410"/>
                      </a:moveTo>
                      <a:cubicBezTo>
                        <a:pt x="2568" y="94526"/>
                        <a:pt x="7322" y="77124"/>
                        <a:pt x="14360" y="56392"/>
                      </a:cubicBezTo>
                      <a:cubicBezTo>
                        <a:pt x="21302" y="35661"/>
                        <a:pt x="28624" y="16832"/>
                        <a:pt x="36232" y="0"/>
                      </a:cubicBezTo>
                      <a:lnTo>
                        <a:pt x="64666" y="0"/>
                      </a:lnTo>
                      <a:cubicBezTo>
                        <a:pt x="71798" y="16357"/>
                        <a:pt x="78740" y="34425"/>
                        <a:pt x="85587" y="54300"/>
                      </a:cubicBezTo>
                      <a:cubicBezTo>
                        <a:pt x="92434" y="74271"/>
                        <a:pt x="97855" y="92244"/>
                        <a:pt x="101849" y="108315"/>
                      </a:cubicBezTo>
                      <a:lnTo>
                        <a:pt x="76268" y="108315"/>
                      </a:lnTo>
                      <a:cubicBezTo>
                        <a:pt x="73985" y="99471"/>
                        <a:pt x="71703" y="90913"/>
                        <a:pt x="69326" y="82734"/>
                      </a:cubicBezTo>
                      <a:lnTo>
                        <a:pt x="30146" y="82734"/>
                      </a:lnTo>
                      <a:cubicBezTo>
                        <a:pt x="27388" y="93575"/>
                        <a:pt x="25486" y="102039"/>
                        <a:pt x="24535" y="108315"/>
                      </a:cubicBezTo>
                      <a:lnTo>
                        <a:pt x="0" y="10831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77" name="Frihåndsform: figur 676">
                  <a:extLst>
                    <a:ext uri="{FF2B5EF4-FFF2-40B4-BE49-F238E27FC236}">
                      <a16:creationId xmlns:a16="http://schemas.microsoft.com/office/drawing/2014/main" id="{5B29AE11-6571-4BD9-A638-63F972DD2DB8}"/>
                    </a:ext>
                  </a:extLst>
                </p:cNvPr>
                <p:cNvSpPr/>
                <p:nvPr/>
              </p:nvSpPr>
              <p:spPr>
                <a:xfrm>
                  <a:off x="10740094" y="740423"/>
                  <a:ext cx="134466" cy="108315"/>
                </a:xfrm>
                <a:custGeom>
                  <a:avLst/>
                  <a:gdLst>
                    <a:gd name="connsiteX0" fmla="*/ 32048 w 134466"/>
                    <a:gd name="connsiteY0" fmla="*/ 24155 h 108315"/>
                    <a:gd name="connsiteX1" fmla="*/ 25676 w 134466"/>
                    <a:gd name="connsiteY1" fmla="*/ 108315 h 108315"/>
                    <a:gd name="connsiteX2" fmla="*/ 0 w 134466"/>
                    <a:gd name="connsiteY2" fmla="*/ 108315 h 108315"/>
                    <a:gd name="connsiteX3" fmla="*/ 5706 w 134466"/>
                    <a:gd name="connsiteY3" fmla="*/ 49070 h 108315"/>
                    <a:gd name="connsiteX4" fmla="*/ 12933 w 134466"/>
                    <a:gd name="connsiteY4" fmla="*/ 0 h 108315"/>
                    <a:gd name="connsiteX5" fmla="*/ 46883 w 134466"/>
                    <a:gd name="connsiteY5" fmla="*/ 0 h 108315"/>
                    <a:gd name="connsiteX6" fmla="*/ 67329 w 134466"/>
                    <a:gd name="connsiteY6" fmla="*/ 73415 h 108315"/>
                    <a:gd name="connsiteX7" fmla="*/ 87109 w 134466"/>
                    <a:gd name="connsiteY7" fmla="*/ 0 h 108315"/>
                    <a:gd name="connsiteX8" fmla="*/ 120963 w 134466"/>
                    <a:gd name="connsiteY8" fmla="*/ 0 h 108315"/>
                    <a:gd name="connsiteX9" fmla="*/ 128191 w 134466"/>
                    <a:gd name="connsiteY9" fmla="*/ 49926 h 108315"/>
                    <a:gd name="connsiteX10" fmla="*/ 134467 w 134466"/>
                    <a:gd name="connsiteY10" fmla="*/ 108315 h 108315"/>
                    <a:gd name="connsiteX11" fmla="*/ 108410 w 134466"/>
                    <a:gd name="connsiteY11" fmla="*/ 108315 h 108315"/>
                    <a:gd name="connsiteX12" fmla="*/ 104987 w 134466"/>
                    <a:gd name="connsiteY12" fmla="*/ 64095 h 108315"/>
                    <a:gd name="connsiteX13" fmla="*/ 100517 w 134466"/>
                    <a:gd name="connsiteY13" fmla="*/ 24440 h 108315"/>
                    <a:gd name="connsiteX14" fmla="*/ 79881 w 134466"/>
                    <a:gd name="connsiteY14" fmla="*/ 98425 h 108315"/>
                    <a:gd name="connsiteX15" fmla="*/ 53920 w 134466"/>
                    <a:gd name="connsiteY15" fmla="*/ 98425 h 108315"/>
                    <a:gd name="connsiteX16" fmla="*/ 32048 w 134466"/>
                    <a:gd name="connsiteY16" fmla="*/ 24155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466" h="108315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706" y="49070"/>
                      </a:cubicBezTo>
                      <a:cubicBezTo>
                        <a:pt x="8368" y="27388"/>
                        <a:pt x="10746" y="11031"/>
                        <a:pt x="12933" y="0"/>
                      </a:cubicBezTo>
                      <a:lnTo>
                        <a:pt x="46883" y="0"/>
                      </a:lnTo>
                      <a:lnTo>
                        <a:pt x="67329" y="73415"/>
                      </a:lnTo>
                      <a:lnTo>
                        <a:pt x="87109" y="0"/>
                      </a:lnTo>
                      <a:lnTo>
                        <a:pt x="120963" y="0"/>
                      </a:lnTo>
                      <a:cubicBezTo>
                        <a:pt x="123246" y="12648"/>
                        <a:pt x="125623" y="29290"/>
                        <a:pt x="128191" y="49926"/>
                      </a:cubicBezTo>
                      <a:cubicBezTo>
                        <a:pt x="130663" y="70467"/>
                        <a:pt x="132850" y="89962"/>
                        <a:pt x="134467" y="108315"/>
                      </a:cubicBezTo>
                      <a:lnTo>
                        <a:pt x="108410" y="108315"/>
                      </a:lnTo>
                      <a:cubicBezTo>
                        <a:pt x="107269" y="91673"/>
                        <a:pt x="106128" y="76933"/>
                        <a:pt x="104987" y="64095"/>
                      </a:cubicBezTo>
                      <a:cubicBezTo>
                        <a:pt x="103846" y="51257"/>
                        <a:pt x="102324" y="38039"/>
                        <a:pt x="100517" y="24440"/>
                      </a:cubicBezTo>
                      <a:lnTo>
                        <a:pt x="79881" y="98425"/>
                      </a:lnTo>
                      <a:lnTo>
                        <a:pt x="53920" y="98425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78" name="Frihåndsform: figur 677">
                  <a:extLst>
                    <a:ext uri="{FF2B5EF4-FFF2-40B4-BE49-F238E27FC236}">
                      <a16:creationId xmlns:a16="http://schemas.microsoft.com/office/drawing/2014/main" id="{7940C525-379F-4FC2-898B-75AB10ED8513}"/>
                    </a:ext>
                  </a:extLst>
                </p:cNvPr>
                <p:cNvSpPr/>
                <p:nvPr/>
              </p:nvSpPr>
              <p:spPr>
                <a:xfrm>
                  <a:off x="10888731" y="740423"/>
                  <a:ext cx="134371" cy="108315"/>
                </a:xfrm>
                <a:custGeom>
                  <a:avLst/>
                  <a:gdLst>
                    <a:gd name="connsiteX0" fmla="*/ 32048 w 134371"/>
                    <a:gd name="connsiteY0" fmla="*/ 24155 h 108315"/>
                    <a:gd name="connsiteX1" fmla="*/ 25676 w 134371"/>
                    <a:gd name="connsiteY1" fmla="*/ 108315 h 108315"/>
                    <a:gd name="connsiteX2" fmla="*/ 0 w 134371"/>
                    <a:gd name="connsiteY2" fmla="*/ 108315 h 108315"/>
                    <a:gd name="connsiteX3" fmla="*/ 5706 w 134371"/>
                    <a:gd name="connsiteY3" fmla="*/ 49070 h 108315"/>
                    <a:gd name="connsiteX4" fmla="*/ 12933 w 134371"/>
                    <a:gd name="connsiteY4" fmla="*/ 0 h 108315"/>
                    <a:gd name="connsiteX5" fmla="*/ 46788 w 134371"/>
                    <a:gd name="connsiteY5" fmla="*/ 0 h 108315"/>
                    <a:gd name="connsiteX6" fmla="*/ 67233 w 134371"/>
                    <a:gd name="connsiteY6" fmla="*/ 73415 h 108315"/>
                    <a:gd name="connsiteX7" fmla="*/ 87014 w 134371"/>
                    <a:gd name="connsiteY7" fmla="*/ 0 h 108315"/>
                    <a:gd name="connsiteX8" fmla="*/ 120868 w 134371"/>
                    <a:gd name="connsiteY8" fmla="*/ 0 h 108315"/>
                    <a:gd name="connsiteX9" fmla="*/ 128095 w 134371"/>
                    <a:gd name="connsiteY9" fmla="*/ 49926 h 108315"/>
                    <a:gd name="connsiteX10" fmla="*/ 134372 w 134371"/>
                    <a:gd name="connsiteY10" fmla="*/ 108315 h 108315"/>
                    <a:gd name="connsiteX11" fmla="*/ 108315 w 134371"/>
                    <a:gd name="connsiteY11" fmla="*/ 108315 h 108315"/>
                    <a:gd name="connsiteX12" fmla="*/ 104892 w 134371"/>
                    <a:gd name="connsiteY12" fmla="*/ 64095 h 108315"/>
                    <a:gd name="connsiteX13" fmla="*/ 100422 w 134371"/>
                    <a:gd name="connsiteY13" fmla="*/ 24440 h 108315"/>
                    <a:gd name="connsiteX14" fmla="*/ 79786 w 134371"/>
                    <a:gd name="connsiteY14" fmla="*/ 98425 h 108315"/>
                    <a:gd name="connsiteX15" fmla="*/ 53730 w 134371"/>
                    <a:gd name="connsiteY15" fmla="*/ 98425 h 108315"/>
                    <a:gd name="connsiteX16" fmla="*/ 32048 w 134371"/>
                    <a:gd name="connsiteY16" fmla="*/ 24155 h 1083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371" h="108315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706" y="49070"/>
                      </a:cubicBezTo>
                      <a:cubicBezTo>
                        <a:pt x="8368" y="27388"/>
                        <a:pt x="10746" y="11031"/>
                        <a:pt x="12933" y="0"/>
                      </a:cubicBezTo>
                      <a:lnTo>
                        <a:pt x="46788" y="0"/>
                      </a:lnTo>
                      <a:lnTo>
                        <a:pt x="67233" y="73415"/>
                      </a:lnTo>
                      <a:lnTo>
                        <a:pt x="87014" y="0"/>
                      </a:lnTo>
                      <a:lnTo>
                        <a:pt x="120868" y="0"/>
                      </a:lnTo>
                      <a:cubicBezTo>
                        <a:pt x="123150" y="12648"/>
                        <a:pt x="125528" y="29290"/>
                        <a:pt x="128095" y="49926"/>
                      </a:cubicBezTo>
                      <a:cubicBezTo>
                        <a:pt x="130568" y="70467"/>
                        <a:pt x="132755" y="89962"/>
                        <a:pt x="134372" y="108315"/>
                      </a:cubicBezTo>
                      <a:lnTo>
                        <a:pt x="108315" y="108315"/>
                      </a:lnTo>
                      <a:cubicBezTo>
                        <a:pt x="107174" y="91673"/>
                        <a:pt x="106033" y="76933"/>
                        <a:pt x="104892" y="64095"/>
                      </a:cubicBezTo>
                      <a:cubicBezTo>
                        <a:pt x="103751" y="51257"/>
                        <a:pt x="102229" y="38039"/>
                        <a:pt x="100422" y="24440"/>
                      </a:cubicBezTo>
                      <a:lnTo>
                        <a:pt x="79786" y="98425"/>
                      </a:lnTo>
                      <a:lnTo>
                        <a:pt x="53730" y="98425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51" name="Frihåndsform: figur 550">
                <a:extLst>
                  <a:ext uri="{FF2B5EF4-FFF2-40B4-BE49-F238E27FC236}">
                    <a16:creationId xmlns:a16="http://schemas.microsoft.com/office/drawing/2014/main" id="{FAC871E2-CCA9-4944-BC2E-75CAC558AF5A}"/>
                  </a:ext>
                </a:extLst>
              </p:cNvPr>
              <p:cNvSpPr/>
              <p:nvPr/>
            </p:nvSpPr>
            <p:spPr>
              <a:xfrm>
                <a:off x="8198849" y="652925"/>
                <a:ext cx="71931" cy="108263"/>
              </a:xfrm>
              <a:custGeom>
                <a:avLst/>
                <a:gdLst>
                  <a:gd name="connsiteX0" fmla="*/ 0 w 70942"/>
                  <a:gd name="connsiteY0" fmla="*/ 0 h 108410"/>
                  <a:gd name="connsiteX1" fmla="*/ 70942 w 70942"/>
                  <a:gd name="connsiteY1" fmla="*/ 0 h 108410"/>
                  <a:gd name="connsiteX2" fmla="*/ 70942 w 70942"/>
                  <a:gd name="connsiteY2" fmla="*/ 20256 h 108410"/>
                  <a:gd name="connsiteX3" fmla="*/ 23299 w 70942"/>
                  <a:gd name="connsiteY3" fmla="*/ 20256 h 108410"/>
                  <a:gd name="connsiteX4" fmla="*/ 23299 w 70942"/>
                  <a:gd name="connsiteY4" fmla="*/ 43174 h 108410"/>
                  <a:gd name="connsiteX5" fmla="*/ 65046 w 70942"/>
                  <a:gd name="connsiteY5" fmla="*/ 43174 h 108410"/>
                  <a:gd name="connsiteX6" fmla="*/ 65046 w 70942"/>
                  <a:gd name="connsiteY6" fmla="*/ 63620 h 108410"/>
                  <a:gd name="connsiteX7" fmla="*/ 23299 w 70942"/>
                  <a:gd name="connsiteY7" fmla="*/ 63620 h 108410"/>
                  <a:gd name="connsiteX8" fmla="*/ 23299 w 70942"/>
                  <a:gd name="connsiteY8" fmla="*/ 88060 h 108410"/>
                  <a:gd name="connsiteX9" fmla="*/ 70942 w 70942"/>
                  <a:gd name="connsiteY9" fmla="*/ 88060 h 108410"/>
                  <a:gd name="connsiteX10" fmla="*/ 70942 w 70942"/>
                  <a:gd name="connsiteY10" fmla="*/ 108410 h 108410"/>
                  <a:gd name="connsiteX11" fmla="*/ 0 w 70942"/>
                  <a:gd name="connsiteY11" fmla="*/ 108410 h 108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942" h="108410">
                    <a:moveTo>
                      <a:pt x="0" y="0"/>
                    </a:moveTo>
                    <a:lnTo>
                      <a:pt x="70942" y="0"/>
                    </a:lnTo>
                    <a:lnTo>
                      <a:pt x="70942" y="20256"/>
                    </a:lnTo>
                    <a:lnTo>
                      <a:pt x="23299" y="20256"/>
                    </a:lnTo>
                    <a:lnTo>
                      <a:pt x="23299" y="43174"/>
                    </a:lnTo>
                    <a:lnTo>
                      <a:pt x="65046" y="43174"/>
                    </a:lnTo>
                    <a:lnTo>
                      <a:pt x="65046" y="63620"/>
                    </a:lnTo>
                    <a:lnTo>
                      <a:pt x="23299" y="63620"/>
                    </a:lnTo>
                    <a:lnTo>
                      <a:pt x="23299" y="88060"/>
                    </a:lnTo>
                    <a:lnTo>
                      <a:pt x="70942" y="88060"/>
                    </a:lnTo>
                    <a:lnTo>
                      <a:pt x="70942" y="108410"/>
                    </a:lnTo>
                    <a:lnTo>
                      <a:pt x="0" y="108410"/>
                    </a:lnTo>
                    <a:close/>
                  </a:path>
                </a:pathLst>
              </a:custGeom>
              <a:solidFill>
                <a:schemeClr val="bg1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52" name="dasdasda">
                <a:extLst>
                  <a:ext uri="{FF2B5EF4-FFF2-40B4-BE49-F238E27FC236}">
                    <a16:creationId xmlns:a16="http://schemas.microsoft.com/office/drawing/2014/main" id="{65DD79E8-9DD5-46D0-8416-DD24C9961FBC}"/>
                  </a:ext>
                </a:extLst>
              </p:cNvPr>
              <p:cNvGrpSpPr/>
              <p:nvPr/>
            </p:nvGrpSpPr>
            <p:grpSpPr>
              <a:xfrm>
                <a:off x="7573262" y="652925"/>
                <a:ext cx="805703" cy="252234"/>
                <a:chOff x="10421710" y="740423"/>
                <a:chExt cx="794629" cy="252577"/>
              </a:xfrm>
              <a:solidFill>
                <a:schemeClr val="bg1"/>
              </a:solidFill>
            </p:grpSpPr>
            <p:sp>
              <p:nvSpPr>
                <p:cNvPr id="667" name="Frihåndsform: figur 666">
                  <a:extLst>
                    <a:ext uri="{FF2B5EF4-FFF2-40B4-BE49-F238E27FC236}">
                      <a16:creationId xmlns:a16="http://schemas.microsoft.com/office/drawing/2014/main" id="{04061C58-9014-42BF-B7C1-C8A39A458E6F}"/>
                    </a:ext>
                  </a:extLst>
                </p:cNvPr>
                <p:cNvSpPr/>
                <p:nvPr/>
              </p:nvSpPr>
              <p:spPr>
                <a:xfrm>
                  <a:off x="11123430" y="740423"/>
                  <a:ext cx="92909" cy="108410"/>
                </a:xfrm>
                <a:custGeom>
                  <a:avLst/>
                  <a:gdLst>
                    <a:gd name="connsiteX0" fmla="*/ 69801 w 92909"/>
                    <a:gd name="connsiteY0" fmla="*/ 108410 h 108410"/>
                    <a:gd name="connsiteX1" fmla="*/ 21016 w 92909"/>
                    <a:gd name="connsiteY1" fmla="*/ 34901 h 108410"/>
                    <a:gd name="connsiteX2" fmla="*/ 21016 w 92909"/>
                    <a:gd name="connsiteY2" fmla="*/ 108410 h 108410"/>
                    <a:gd name="connsiteX3" fmla="*/ 0 w 92909"/>
                    <a:gd name="connsiteY3" fmla="*/ 108410 h 108410"/>
                    <a:gd name="connsiteX4" fmla="*/ 0 w 92909"/>
                    <a:gd name="connsiteY4" fmla="*/ 0 h 108410"/>
                    <a:gd name="connsiteX5" fmla="*/ 23869 w 92909"/>
                    <a:gd name="connsiteY5" fmla="*/ 0 h 108410"/>
                    <a:gd name="connsiteX6" fmla="*/ 52208 w 92909"/>
                    <a:gd name="connsiteY6" fmla="*/ 37088 h 108410"/>
                    <a:gd name="connsiteX7" fmla="*/ 71893 w 92909"/>
                    <a:gd name="connsiteY7" fmla="*/ 67994 h 108410"/>
                    <a:gd name="connsiteX8" fmla="*/ 71893 w 92909"/>
                    <a:gd name="connsiteY8" fmla="*/ 0 h 108410"/>
                    <a:gd name="connsiteX9" fmla="*/ 92910 w 92909"/>
                    <a:gd name="connsiteY9" fmla="*/ 0 h 108410"/>
                    <a:gd name="connsiteX10" fmla="*/ 92910 w 92909"/>
                    <a:gd name="connsiteY10" fmla="*/ 108410 h 108410"/>
                    <a:gd name="connsiteX11" fmla="*/ 69801 w 92909"/>
                    <a:gd name="connsiteY11" fmla="*/ 10841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909" h="108410">
                      <a:moveTo>
                        <a:pt x="69801" y="108410"/>
                      </a:moveTo>
                      <a:cubicBezTo>
                        <a:pt x="55251" y="82069"/>
                        <a:pt x="38990" y="57629"/>
                        <a:pt x="21016" y="34901"/>
                      </a:cubicBezTo>
                      <a:lnTo>
                        <a:pt x="21016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869" y="0"/>
                      </a:lnTo>
                      <a:cubicBezTo>
                        <a:pt x="35091" y="13884"/>
                        <a:pt x="44600" y="26152"/>
                        <a:pt x="52208" y="37088"/>
                      </a:cubicBezTo>
                      <a:cubicBezTo>
                        <a:pt x="59816" y="48024"/>
                        <a:pt x="66378" y="58294"/>
                        <a:pt x="71893" y="67994"/>
                      </a:cubicBezTo>
                      <a:lnTo>
                        <a:pt x="71893" y="0"/>
                      </a:lnTo>
                      <a:lnTo>
                        <a:pt x="92910" y="0"/>
                      </a:lnTo>
                      <a:lnTo>
                        <a:pt x="92910" y="108410"/>
                      </a:lnTo>
                      <a:lnTo>
                        <a:pt x="69801" y="10841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68" name="Frihåndsform: figur 667">
                  <a:extLst>
                    <a:ext uri="{FF2B5EF4-FFF2-40B4-BE49-F238E27FC236}">
                      <a16:creationId xmlns:a16="http://schemas.microsoft.com/office/drawing/2014/main" id="{11C6C082-B99A-4CB6-A0FC-598E2F4414C0}"/>
                    </a:ext>
                  </a:extLst>
                </p:cNvPr>
                <p:cNvSpPr/>
                <p:nvPr/>
              </p:nvSpPr>
              <p:spPr>
                <a:xfrm>
                  <a:off x="10421710" y="882974"/>
                  <a:ext cx="91673" cy="108410"/>
                </a:xfrm>
                <a:custGeom>
                  <a:avLst/>
                  <a:gdLst>
                    <a:gd name="connsiteX0" fmla="*/ 61908 w 91673"/>
                    <a:gd name="connsiteY0" fmla="*/ 108410 h 108410"/>
                    <a:gd name="connsiteX1" fmla="*/ 44600 w 91673"/>
                    <a:gd name="connsiteY1" fmla="*/ 81974 h 108410"/>
                    <a:gd name="connsiteX2" fmla="*/ 23204 w 91673"/>
                    <a:gd name="connsiteY2" fmla="*/ 59626 h 108410"/>
                    <a:gd name="connsiteX3" fmla="*/ 23204 w 91673"/>
                    <a:gd name="connsiteY3" fmla="*/ 108410 h 108410"/>
                    <a:gd name="connsiteX4" fmla="*/ 0 w 91673"/>
                    <a:gd name="connsiteY4" fmla="*/ 108410 h 108410"/>
                    <a:gd name="connsiteX5" fmla="*/ 0 w 91673"/>
                    <a:gd name="connsiteY5" fmla="*/ 0 h 108410"/>
                    <a:gd name="connsiteX6" fmla="*/ 23204 w 91673"/>
                    <a:gd name="connsiteY6" fmla="*/ 0 h 108410"/>
                    <a:gd name="connsiteX7" fmla="*/ 23204 w 91673"/>
                    <a:gd name="connsiteY7" fmla="*/ 45076 h 108410"/>
                    <a:gd name="connsiteX8" fmla="*/ 43935 w 91673"/>
                    <a:gd name="connsiteY8" fmla="*/ 24630 h 108410"/>
                    <a:gd name="connsiteX9" fmla="*/ 61147 w 91673"/>
                    <a:gd name="connsiteY9" fmla="*/ 0 h 108410"/>
                    <a:gd name="connsiteX10" fmla="*/ 88725 w 91673"/>
                    <a:gd name="connsiteY10" fmla="*/ 0 h 108410"/>
                    <a:gd name="connsiteX11" fmla="*/ 45551 w 91673"/>
                    <a:gd name="connsiteY11" fmla="*/ 51543 h 108410"/>
                    <a:gd name="connsiteX12" fmla="*/ 71893 w 91673"/>
                    <a:gd name="connsiteY12" fmla="*/ 78170 h 108410"/>
                    <a:gd name="connsiteX13" fmla="*/ 91673 w 91673"/>
                    <a:gd name="connsiteY13" fmla="*/ 108315 h 108410"/>
                    <a:gd name="connsiteX14" fmla="*/ 61908 w 91673"/>
                    <a:gd name="connsiteY14" fmla="*/ 10831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1673" h="108410">
                      <a:moveTo>
                        <a:pt x="61908" y="108410"/>
                      </a:moveTo>
                      <a:cubicBezTo>
                        <a:pt x="57439" y="99757"/>
                        <a:pt x="51733" y="90913"/>
                        <a:pt x="44600" y="81974"/>
                      </a:cubicBezTo>
                      <a:cubicBezTo>
                        <a:pt x="37468" y="73034"/>
                        <a:pt x="30336" y="65617"/>
                        <a:pt x="23204" y="59626"/>
                      </a:cubicBezTo>
                      <a:lnTo>
                        <a:pt x="23204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204" y="0"/>
                      </a:lnTo>
                      <a:lnTo>
                        <a:pt x="23204" y="45076"/>
                      </a:lnTo>
                      <a:cubicBezTo>
                        <a:pt x="30241" y="39465"/>
                        <a:pt x="37183" y="32713"/>
                        <a:pt x="43935" y="24630"/>
                      </a:cubicBezTo>
                      <a:cubicBezTo>
                        <a:pt x="50782" y="16547"/>
                        <a:pt x="56488" y="8369"/>
                        <a:pt x="61147" y="0"/>
                      </a:cubicBezTo>
                      <a:lnTo>
                        <a:pt x="88725" y="0"/>
                      </a:lnTo>
                      <a:cubicBezTo>
                        <a:pt x="76173" y="20161"/>
                        <a:pt x="61718" y="37278"/>
                        <a:pt x="45551" y="51543"/>
                      </a:cubicBezTo>
                      <a:cubicBezTo>
                        <a:pt x="54300" y="58485"/>
                        <a:pt x="63049" y="67329"/>
                        <a:pt x="71893" y="78170"/>
                      </a:cubicBezTo>
                      <a:cubicBezTo>
                        <a:pt x="80642" y="89011"/>
                        <a:pt x="87299" y="99091"/>
                        <a:pt x="91673" y="108315"/>
                      </a:cubicBezTo>
                      <a:lnTo>
                        <a:pt x="61908" y="10831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69" name="Frihåndsform: figur 668">
                  <a:extLst>
                    <a:ext uri="{FF2B5EF4-FFF2-40B4-BE49-F238E27FC236}">
                      <a16:creationId xmlns:a16="http://schemas.microsoft.com/office/drawing/2014/main" id="{F27F64D0-A1D3-42F2-B8B4-E2E8A1A9B412}"/>
                    </a:ext>
                  </a:extLst>
                </p:cNvPr>
                <p:cNvSpPr/>
                <p:nvPr/>
              </p:nvSpPr>
              <p:spPr>
                <a:xfrm>
                  <a:off x="10511291" y="881547"/>
                  <a:ext cx="109456" cy="111453"/>
                </a:xfrm>
                <a:custGeom>
                  <a:avLst/>
                  <a:gdLst>
                    <a:gd name="connsiteX0" fmla="*/ 32143 w 109456"/>
                    <a:gd name="connsiteY0" fmla="*/ 81213 h 111453"/>
                    <a:gd name="connsiteX1" fmla="*/ 54776 w 109456"/>
                    <a:gd name="connsiteY1" fmla="*/ 90532 h 111453"/>
                    <a:gd name="connsiteX2" fmla="*/ 77409 w 109456"/>
                    <a:gd name="connsiteY2" fmla="*/ 81213 h 111453"/>
                    <a:gd name="connsiteX3" fmla="*/ 85587 w 109456"/>
                    <a:gd name="connsiteY3" fmla="*/ 55727 h 111453"/>
                    <a:gd name="connsiteX4" fmla="*/ 77409 w 109456"/>
                    <a:gd name="connsiteY4" fmla="*/ 30241 h 111453"/>
                    <a:gd name="connsiteX5" fmla="*/ 54776 w 109456"/>
                    <a:gd name="connsiteY5" fmla="*/ 20921 h 111453"/>
                    <a:gd name="connsiteX6" fmla="*/ 32143 w 109456"/>
                    <a:gd name="connsiteY6" fmla="*/ 30241 h 111453"/>
                    <a:gd name="connsiteX7" fmla="*/ 23869 w 109456"/>
                    <a:gd name="connsiteY7" fmla="*/ 55822 h 111453"/>
                    <a:gd name="connsiteX8" fmla="*/ 32143 w 109456"/>
                    <a:gd name="connsiteY8" fmla="*/ 81213 h 111453"/>
                    <a:gd name="connsiteX9" fmla="*/ 6942 w 109456"/>
                    <a:gd name="connsiteY9" fmla="*/ 26912 h 111453"/>
                    <a:gd name="connsiteX10" fmla="*/ 26247 w 109456"/>
                    <a:gd name="connsiteY10" fmla="*/ 7132 h 111453"/>
                    <a:gd name="connsiteX11" fmla="*/ 54776 w 109456"/>
                    <a:gd name="connsiteY11" fmla="*/ 0 h 111453"/>
                    <a:gd name="connsiteX12" fmla="*/ 83305 w 109456"/>
                    <a:gd name="connsiteY12" fmla="*/ 7132 h 111453"/>
                    <a:gd name="connsiteX13" fmla="*/ 102610 w 109456"/>
                    <a:gd name="connsiteY13" fmla="*/ 26912 h 111453"/>
                    <a:gd name="connsiteX14" fmla="*/ 109457 w 109456"/>
                    <a:gd name="connsiteY14" fmla="*/ 55727 h 111453"/>
                    <a:gd name="connsiteX15" fmla="*/ 102610 w 109456"/>
                    <a:gd name="connsiteY15" fmla="*/ 84541 h 111453"/>
                    <a:gd name="connsiteX16" fmla="*/ 83305 w 109456"/>
                    <a:gd name="connsiteY16" fmla="*/ 104321 h 111453"/>
                    <a:gd name="connsiteX17" fmla="*/ 54776 w 109456"/>
                    <a:gd name="connsiteY17" fmla="*/ 111454 h 111453"/>
                    <a:gd name="connsiteX18" fmla="*/ 26247 w 109456"/>
                    <a:gd name="connsiteY18" fmla="*/ 104321 h 111453"/>
                    <a:gd name="connsiteX19" fmla="*/ 6942 w 109456"/>
                    <a:gd name="connsiteY19" fmla="*/ 84541 h 111453"/>
                    <a:gd name="connsiteX20" fmla="*/ 0 w 109456"/>
                    <a:gd name="connsiteY20" fmla="*/ 55727 h 111453"/>
                    <a:gd name="connsiteX21" fmla="*/ 6942 w 109456"/>
                    <a:gd name="connsiteY21" fmla="*/ 26912 h 1114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09456" h="111453">
                      <a:moveTo>
                        <a:pt x="32143" y="81213"/>
                      </a:moveTo>
                      <a:cubicBezTo>
                        <a:pt x="37658" y="87394"/>
                        <a:pt x="45266" y="90532"/>
                        <a:pt x="54776" y="90532"/>
                      </a:cubicBezTo>
                      <a:cubicBezTo>
                        <a:pt x="64286" y="90532"/>
                        <a:pt x="71893" y="87394"/>
                        <a:pt x="77409" y="81213"/>
                      </a:cubicBezTo>
                      <a:cubicBezTo>
                        <a:pt x="82924" y="74936"/>
                        <a:pt x="85587" y="66473"/>
                        <a:pt x="85587" y="55727"/>
                      </a:cubicBezTo>
                      <a:cubicBezTo>
                        <a:pt x="85587" y="44981"/>
                        <a:pt x="82829" y="36517"/>
                        <a:pt x="77409" y="30241"/>
                      </a:cubicBezTo>
                      <a:cubicBezTo>
                        <a:pt x="71893" y="23964"/>
                        <a:pt x="64381" y="20921"/>
                        <a:pt x="54776" y="20921"/>
                      </a:cubicBezTo>
                      <a:cubicBezTo>
                        <a:pt x="45171" y="20921"/>
                        <a:pt x="37658" y="24060"/>
                        <a:pt x="32143" y="30241"/>
                      </a:cubicBezTo>
                      <a:cubicBezTo>
                        <a:pt x="26627" y="36422"/>
                        <a:pt x="23869" y="44981"/>
                        <a:pt x="23869" y="55822"/>
                      </a:cubicBezTo>
                      <a:cubicBezTo>
                        <a:pt x="23869" y="66568"/>
                        <a:pt x="26627" y="75031"/>
                        <a:pt x="32143" y="81213"/>
                      </a:cubicBezTo>
                      <a:moveTo>
                        <a:pt x="6942" y="26912"/>
                      </a:moveTo>
                      <a:cubicBezTo>
                        <a:pt x="11507" y="18449"/>
                        <a:pt x="17973" y="11887"/>
                        <a:pt x="26247" y="7132"/>
                      </a:cubicBezTo>
                      <a:cubicBezTo>
                        <a:pt x="34520" y="2377"/>
                        <a:pt x="44030" y="0"/>
                        <a:pt x="54776" y="0"/>
                      </a:cubicBezTo>
                      <a:cubicBezTo>
                        <a:pt x="65522" y="0"/>
                        <a:pt x="75031" y="2377"/>
                        <a:pt x="83305" y="7132"/>
                      </a:cubicBezTo>
                      <a:cubicBezTo>
                        <a:pt x="91578" y="11887"/>
                        <a:pt x="98045" y="18449"/>
                        <a:pt x="102610" y="26912"/>
                      </a:cubicBezTo>
                      <a:cubicBezTo>
                        <a:pt x="107174" y="35376"/>
                        <a:pt x="109457" y="44981"/>
                        <a:pt x="109457" y="55727"/>
                      </a:cubicBezTo>
                      <a:cubicBezTo>
                        <a:pt x="109457" y="66473"/>
                        <a:pt x="107174" y="76078"/>
                        <a:pt x="102610" y="84541"/>
                      </a:cubicBezTo>
                      <a:cubicBezTo>
                        <a:pt x="98045" y="93005"/>
                        <a:pt x="91578" y="99566"/>
                        <a:pt x="83305" y="104321"/>
                      </a:cubicBezTo>
                      <a:cubicBezTo>
                        <a:pt x="75031" y="109076"/>
                        <a:pt x="65522" y="111454"/>
                        <a:pt x="54776" y="111454"/>
                      </a:cubicBezTo>
                      <a:cubicBezTo>
                        <a:pt x="44030" y="111454"/>
                        <a:pt x="34520" y="109076"/>
                        <a:pt x="26247" y="104321"/>
                      </a:cubicBezTo>
                      <a:cubicBezTo>
                        <a:pt x="17973" y="99566"/>
                        <a:pt x="11507" y="93005"/>
                        <a:pt x="6942" y="84541"/>
                      </a:cubicBezTo>
                      <a:cubicBezTo>
                        <a:pt x="2377" y="76078"/>
                        <a:pt x="0" y="66473"/>
                        <a:pt x="0" y="55727"/>
                      </a:cubicBezTo>
                      <a:cubicBezTo>
                        <a:pt x="0" y="44981"/>
                        <a:pt x="2377" y="35376"/>
                        <a:pt x="6942" y="26912"/>
                      </a:cubicBezTo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70" name="Frihåndsform: figur 669">
                  <a:extLst>
                    <a:ext uri="{FF2B5EF4-FFF2-40B4-BE49-F238E27FC236}">
                      <a16:creationId xmlns:a16="http://schemas.microsoft.com/office/drawing/2014/main" id="{25D6DA9F-5F43-4CD7-8F90-DA6D642BFAF5}"/>
                    </a:ext>
                  </a:extLst>
                </p:cNvPr>
                <p:cNvSpPr/>
                <p:nvPr/>
              </p:nvSpPr>
              <p:spPr>
                <a:xfrm>
                  <a:off x="10632540" y="883069"/>
                  <a:ext cx="134276" cy="108410"/>
                </a:xfrm>
                <a:custGeom>
                  <a:avLst/>
                  <a:gdLst>
                    <a:gd name="connsiteX0" fmla="*/ 32048 w 134276"/>
                    <a:gd name="connsiteY0" fmla="*/ 24155 h 108410"/>
                    <a:gd name="connsiteX1" fmla="*/ 25676 w 134276"/>
                    <a:gd name="connsiteY1" fmla="*/ 108315 h 108410"/>
                    <a:gd name="connsiteX2" fmla="*/ 0 w 134276"/>
                    <a:gd name="connsiteY2" fmla="*/ 108315 h 108410"/>
                    <a:gd name="connsiteX3" fmla="*/ 5611 w 134276"/>
                    <a:gd name="connsiteY3" fmla="*/ 49070 h 108410"/>
                    <a:gd name="connsiteX4" fmla="*/ 12838 w 134276"/>
                    <a:gd name="connsiteY4" fmla="*/ 0 h 108410"/>
                    <a:gd name="connsiteX5" fmla="*/ 46693 w 134276"/>
                    <a:gd name="connsiteY5" fmla="*/ 0 h 108410"/>
                    <a:gd name="connsiteX6" fmla="*/ 67138 w 134276"/>
                    <a:gd name="connsiteY6" fmla="*/ 73415 h 108410"/>
                    <a:gd name="connsiteX7" fmla="*/ 86919 w 134276"/>
                    <a:gd name="connsiteY7" fmla="*/ 0 h 108410"/>
                    <a:gd name="connsiteX8" fmla="*/ 120773 w 134276"/>
                    <a:gd name="connsiteY8" fmla="*/ 0 h 108410"/>
                    <a:gd name="connsiteX9" fmla="*/ 128000 w 134276"/>
                    <a:gd name="connsiteY9" fmla="*/ 49926 h 108410"/>
                    <a:gd name="connsiteX10" fmla="*/ 134277 w 134276"/>
                    <a:gd name="connsiteY10" fmla="*/ 108410 h 108410"/>
                    <a:gd name="connsiteX11" fmla="*/ 108220 w 134276"/>
                    <a:gd name="connsiteY11" fmla="*/ 108410 h 108410"/>
                    <a:gd name="connsiteX12" fmla="*/ 104797 w 134276"/>
                    <a:gd name="connsiteY12" fmla="*/ 64190 h 108410"/>
                    <a:gd name="connsiteX13" fmla="*/ 100327 w 134276"/>
                    <a:gd name="connsiteY13" fmla="*/ 24535 h 108410"/>
                    <a:gd name="connsiteX14" fmla="*/ 79691 w 134276"/>
                    <a:gd name="connsiteY14" fmla="*/ 98520 h 108410"/>
                    <a:gd name="connsiteX15" fmla="*/ 53635 w 134276"/>
                    <a:gd name="connsiteY15" fmla="*/ 98520 h 108410"/>
                    <a:gd name="connsiteX16" fmla="*/ 32048 w 134276"/>
                    <a:gd name="connsiteY16" fmla="*/ 2415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276" h="108410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611" y="49070"/>
                      </a:cubicBezTo>
                      <a:cubicBezTo>
                        <a:pt x="8273" y="27388"/>
                        <a:pt x="10651" y="11031"/>
                        <a:pt x="12838" y="0"/>
                      </a:cubicBezTo>
                      <a:lnTo>
                        <a:pt x="46693" y="0"/>
                      </a:lnTo>
                      <a:lnTo>
                        <a:pt x="67138" y="73415"/>
                      </a:lnTo>
                      <a:lnTo>
                        <a:pt x="86919" y="0"/>
                      </a:lnTo>
                      <a:lnTo>
                        <a:pt x="120773" y="0"/>
                      </a:lnTo>
                      <a:cubicBezTo>
                        <a:pt x="123055" y="12743"/>
                        <a:pt x="125433" y="29385"/>
                        <a:pt x="128000" y="49926"/>
                      </a:cubicBezTo>
                      <a:cubicBezTo>
                        <a:pt x="130568" y="70562"/>
                        <a:pt x="132660" y="89962"/>
                        <a:pt x="134277" y="108410"/>
                      </a:cubicBezTo>
                      <a:lnTo>
                        <a:pt x="108220" y="108410"/>
                      </a:lnTo>
                      <a:cubicBezTo>
                        <a:pt x="107079" y="91769"/>
                        <a:pt x="105938" y="77028"/>
                        <a:pt x="104797" y="64190"/>
                      </a:cubicBezTo>
                      <a:cubicBezTo>
                        <a:pt x="103656" y="51352"/>
                        <a:pt x="102134" y="38134"/>
                        <a:pt x="100327" y="24535"/>
                      </a:cubicBezTo>
                      <a:lnTo>
                        <a:pt x="79691" y="98520"/>
                      </a:lnTo>
                      <a:lnTo>
                        <a:pt x="53635" y="98520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71" name="Frihåndsform: figur 670">
                  <a:extLst>
                    <a:ext uri="{FF2B5EF4-FFF2-40B4-BE49-F238E27FC236}">
                      <a16:creationId xmlns:a16="http://schemas.microsoft.com/office/drawing/2014/main" id="{0EFDC141-7B0E-47BE-8C48-E5D8747BE241}"/>
                    </a:ext>
                  </a:extLst>
                </p:cNvPr>
                <p:cNvSpPr/>
                <p:nvPr/>
              </p:nvSpPr>
              <p:spPr>
                <a:xfrm>
                  <a:off x="10781176" y="883069"/>
                  <a:ext cx="134371" cy="108410"/>
                </a:xfrm>
                <a:custGeom>
                  <a:avLst/>
                  <a:gdLst>
                    <a:gd name="connsiteX0" fmla="*/ 32048 w 134371"/>
                    <a:gd name="connsiteY0" fmla="*/ 24155 h 108410"/>
                    <a:gd name="connsiteX1" fmla="*/ 25676 w 134371"/>
                    <a:gd name="connsiteY1" fmla="*/ 108315 h 108410"/>
                    <a:gd name="connsiteX2" fmla="*/ 0 w 134371"/>
                    <a:gd name="connsiteY2" fmla="*/ 108315 h 108410"/>
                    <a:gd name="connsiteX3" fmla="*/ 5611 w 134371"/>
                    <a:gd name="connsiteY3" fmla="*/ 49070 h 108410"/>
                    <a:gd name="connsiteX4" fmla="*/ 12838 w 134371"/>
                    <a:gd name="connsiteY4" fmla="*/ 0 h 108410"/>
                    <a:gd name="connsiteX5" fmla="*/ 46788 w 134371"/>
                    <a:gd name="connsiteY5" fmla="*/ 0 h 108410"/>
                    <a:gd name="connsiteX6" fmla="*/ 67233 w 134371"/>
                    <a:gd name="connsiteY6" fmla="*/ 73415 h 108410"/>
                    <a:gd name="connsiteX7" fmla="*/ 87014 w 134371"/>
                    <a:gd name="connsiteY7" fmla="*/ 0 h 108410"/>
                    <a:gd name="connsiteX8" fmla="*/ 120868 w 134371"/>
                    <a:gd name="connsiteY8" fmla="*/ 0 h 108410"/>
                    <a:gd name="connsiteX9" fmla="*/ 128095 w 134371"/>
                    <a:gd name="connsiteY9" fmla="*/ 49926 h 108410"/>
                    <a:gd name="connsiteX10" fmla="*/ 134372 w 134371"/>
                    <a:gd name="connsiteY10" fmla="*/ 108410 h 108410"/>
                    <a:gd name="connsiteX11" fmla="*/ 108315 w 134371"/>
                    <a:gd name="connsiteY11" fmla="*/ 108410 h 108410"/>
                    <a:gd name="connsiteX12" fmla="*/ 104892 w 134371"/>
                    <a:gd name="connsiteY12" fmla="*/ 64190 h 108410"/>
                    <a:gd name="connsiteX13" fmla="*/ 100422 w 134371"/>
                    <a:gd name="connsiteY13" fmla="*/ 24535 h 108410"/>
                    <a:gd name="connsiteX14" fmla="*/ 79786 w 134371"/>
                    <a:gd name="connsiteY14" fmla="*/ 98520 h 108410"/>
                    <a:gd name="connsiteX15" fmla="*/ 53730 w 134371"/>
                    <a:gd name="connsiteY15" fmla="*/ 98520 h 108410"/>
                    <a:gd name="connsiteX16" fmla="*/ 32048 w 134371"/>
                    <a:gd name="connsiteY16" fmla="*/ 24155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34371" h="108410">
                      <a:moveTo>
                        <a:pt x="32048" y="24155"/>
                      </a:moveTo>
                      <a:cubicBezTo>
                        <a:pt x="28719" y="55346"/>
                        <a:pt x="26627" y="83400"/>
                        <a:pt x="25676" y="108315"/>
                      </a:cubicBezTo>
                      <a:lnTo>
                        <a:pt x="0" y="108315"/>
                      </a:lnTo>
                      <a:cubicBezTo>
                        <a:pt x="1141" y="90437"/>
                        <a:pt x="3043" y="70752"/>
                        <a:pt x="5611" y="49070"/>
                      </a:cubicBezTo>
                      <a:cubicBezTo>
                        <a:pt x="8273" y="27388"/>
                        <a:pt x="10651" y="11031"/>
                        <a:pt x="12838" y="0"/>
                      </a:cubicBezTo>
                      <a:lnTo>
                        <a:pt x="46788" y="0"/>
                      </a:lnTo>
                      <a:lnTo>
                        <a:pt x="67233" y="73415"/>
                      </a:lnTo>
                      <a:lnTo>
                        <a:pt x="87014" y="0"/>
                      </a:lnTo>
                      <a:lnTo>
                        <a:pt x="120868" y="0"/>
                      </a:lnTo>
                      <a:cubicBezTo>
                        <a:pt x="123150" y="12743"/>
                        <a:pt x="125528" y="29385"/>
                        <a:pt x="128095" y="49926"/>
                      </a:cubicBezTo>
                      <a:cubicBezTo>
                        <a:pt x="130663" y="70562"/>
                        <a:pt x="132755" y="89962"/>
                        <a:pt x="134372" y="108410"/>
                      </a:cubicBezTo>
                      <a:lnTo>
                        <a:pt x="108315" y="108410"/>
                      </a:lnTo>
                      <a:cubicBezTo>
                        <a:pt x="107174" y="91769"/>
                        <a:pt x="106033" y="77028"/>
                        <a:pt x="104892" y="64190"/>
                      </a:cubicBezTo>
                      <a:cubicBezTo>
                        <a:pt x="103751" y="51352"/>
                        <a:pt x="102229" y="38134"/>
                        <a:pt x="100422" y="24535"/>
                      </a:cubicBezTo>
                      <a:lnTo>
                        <a:pt x="79786" y="98520"/>
                      </a:lnTo>
                      <a:lnTo>
                        <a:pt x="53730" y="98520"/>
                      </a:lnTo>
                      <a:lnTo>
                        <a:pt x="32048" y="24155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72" name="Frihåndsform: figur 671">
                  <a:extLst>
                    <a:ext uri="{FF2B5EF4-FFF2-40B4-BE49-F238E27FC236}">
                      <a16:creationId xmlns:a16="http://schemas.microsoft.com/office/drawing/2014/main" id="{C4343B3D-E91D-416B-992C-286BE87C07EC}"/>
                    </a:ext>
                  </a:extLst>
                </p:cNvPr>
                <p:cNvSpPr/>
                <p:nvPr/>
              </p:nvSpPr>
              <p:spPr>
                <a:xfrm>
                  <a:off x="10931144" y="883069"/>
                  <a:ext cx="89200" cy="109932"/>
                </a:xfrm>
                <a:custGeom>
                  <a:avLst/>
                  <a:gdLst>
                    <a:gd name="connsiteX0" fmla="*/ 89201 w 89200"/>
                    <a:gd name="connsiteY0" fmla="*/ 0 h 109932"/>
                    <a:gd name="connsiteX1" fmla="*/ 89201 w 89200"/>
                    <a:gd name="connsiteY1" fmla="*/ 65997 h 109932"/>
                    <a:gd name="connsiteX2" fmla="*/ 83875 w 89200"/>
                    <a:gd name="connsiteY2" fmla="*/ 89201 h 109932"/>
                    <a:gd name="connsiteX3" fmla="*/ 68470 w 89200"/>
                    <a:gd name="connsiteY3" fmla="*/ 104511 h 109932"/>
                    <a:gd name="connsiteX4" fmla="*/ 44600 w 89200"/>
                    <a:gd name="connsiteY4" fmla="*/ 109932 h 109932"/>
                    <a:gd name="connsiteX5" fmla="*/ 20731 w 89200"/>
                    <a:gd name="connsiteY5" fmla="*/ 104511 h 109932"/>
                    <a:gd name="connsiteX6" fmla="*/ 5325 w 89200"/>
                    <a:gd name="connsiteY6" fmla="*/ 89201 h 109932"/>
                    <a:gd name="connsiteX7" fmla="*/ 0 w 89200"/>
                    <a:gd name="connsiteY7" fmla="*/ 65997 h 109932"/>
                    <a:gd name="connsiteX8" fmla="*/ 0 w 89200"/>
                    <a:gd name="connsiteY8" fmla="*/ 0 h 109932"/>
                    <a:gd name="connsiteX9" fmla="*/ 23204 w 89200"/>
                    <a:gd name="connsiteY9" fmla="*/ 0 h 109932"/>
                    <a:gd name="connsiteX10" fmla="*/ 23204 w 89200"/>
                    <a:gd name="connsiteY10" fmla="*/ 62954 h 109932"/>
                    <a:gd name="connsiteX11" fmla="*/ 28814 w 89200"/>
                    <a:gd name="connsiteY11" fmla="*/ 82259 h 109932"/>
                    <a:gd name="connsiteX12" fmla="*/ 45076 w 89200"/>
                    <a:gd name="connsiteY12" fmla="*/ 89011 h 109932"/>
                    <a:gd name="connsiteX13" fmla="*/ 61337 w 89200"/>
                    <a:gd name="connsiteY13" fmla="*/ 82259 h 109932"/>
                    <a:gd name="connsiteX14" fmla="*/ 66948 w 89200"/>
                    <a:gd name="connsiteY14" fmla="*/ 62954 h 109932"/>
                    <a:gd name="connsiteX15" fmla="*/ 66948 w 89200"/>
                    <a:gd name="connsiteY15" fmla="*/ 0 h 109932"/>
                    <a:gd name="connsiteX16" fmla="*/ 89201 w 89200"/>
                    <a:gd name="connsiteY16" fmla="*/ 0 h 1099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9200" h="109932">
                      <a:moveTo>
                        <a:pt x="89201" y="0"/>
                      </a:moveTo>
                      <a:lnTo>
                        <a:pt x="89201" y="65997"/>
                      </a:lnTo>
                      <a:cubicBezTo>
                        <a:pt x="89201" y="74841"/>
                        <a:pt x="87394" y="82639"/>
                        <a:pt x="83875" y="89201"/>
                      </a:cubicBezTo>
                      <a:cubicBezTo>
                        <a:pt x="80262" y="95763"/>
                        <a:pt x="75127" y="100898"/>
                        <a:pt x="68470" y="104511"/>
                      </a:cubicBezTo>
                      <a:cubicBezTo>
                        <a:pt x="61718" y="108125"/>
                        <a:pt x="53825" y="109932"/>
                        <a:pt x="44600" y="109932"/>
                      </a:cubicBezTo>
                      <a:cubicBezTo>
                        <a:pt x="35376" y="109932"/>
                        <a:pt x="27483" y="108125"/>
                        <a:pt x="20731" y="104511"/>
                      </a:cubicBezTo>
                      <a:cubicBezTo>
                        <a:pt x="14074" y="100898"/>
                        <a:pt x="8939" y="95763"/>
                        <a:pt x="5325" y="89201"/>
                      </a:cubicBezTo>
                      <a:cubicBezTo>
                        <a:pt x="1807" y="82639"/>
                        <a:pt x="0" y="74841"/>
                        <a:pt x="0" y="65997"/>
                      </a:cubicBezTo>
                      <a:lnTo>
                        <a:pt x="0" y="0"/>
                      </a:lnTo>
                      <a:lnTo>
                        <a:pt x="23204" y="0"/>
                      </a:lnTo>
                      <a:lnTo>
                        <a:pt x="23204" y="62954"/>
                      </a:lnTo>
                      <a:cubicBezTo>
                        <a:pt x="23204" y="71323"/>
                        <a:pt x="25010" y="77789"/>
                        <a:pt x="28814" y="82259"/>
                      </a:cubicBezTo>
                      <a:cubicBezTo>
                        <a:pt x="32523" y="86728"/>
                        <a:pt x="37944" y="89011"/>
                        <a:pt x="45076" y="89011"/>
                      </a:cubicBezTo>
                      <a:cubicBezTo>
                        <a:pt x="52208" y="89011"/>
                        <a:pt x="57629" y="86728"/>
                        <a:pt x="61337" y="82259"/>
                      </a:cubicBezTo>
                      <a:cubicBezTo>
                        <a:pt x="65046" y="77789"/>
                        <a:pt x="66948" y="71323"/>
                        <a:pt x="66948" y="62954"/>
                      </a:cubicBezTo>
                      <a:lnTo>
                        <a:pt x="66948" y="0"/>
                      </a:lnTo>
                      <a:lnTo>
                        <a:pt x="89201" y="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73" name="Frihåndsform: figur 672">
                  <a:extLst>
                    <a:ext uri="{FF2B5EF4-FFF2-40B4-BE49-F238E27FC236}">
                      <a16:creationId xmlns:a16="http://schemas.microsoft.com/office/drawing/2014/main" id="{B2B07873-5E51-4390-8781-E8AFC520B0CF}"/>
                    </a:ext>
                  </a:extLst>
                </p:cNvPr>
                <p:cNvSpPr/>
                <p:nvPr/>
              </p:nvSpPr>
              <p:spPr>
                <a:xfrm>
                  <a:off x="11037082" y="882974"/>
                  <a:ext cx="92909" cy="108410"/>
                </a:xfrm>
                <a:custGeom>
                  <a:avLst/>
                  <a:gdLst>
                    <a:gd name="connsiteX0" fmla="*/ 69801 w 92909"/>
                    <a:gd name="connsiteY0" fmla="*/ 108410 h 108410"/>
                    <a:gd name="connsiteX1" fmla="*/ 21016 w 92909"/>
                    <a:gd name="connsiteY1" fmla="*/ 34901 h 108410"/>
                    <a:gd name="connsiteX2" fmla="*/ 21016 w 92909"/>
                    <a:gd name="connsiteY2" fmla="*/ 108410 h 108410"/>
                    <a:gd name="connsiteX3" fmla="*/ 0 w 92909"/>
                    <a:gd name="connsiteY3" fmla="*/ 108410 h 108410"/>
                    <a:gd name="connsiteX4" fmla="*/ 0 w 92909"/>
                    <a:gd name="connsiteY4" fmla="*/ 0 h 108410"/>
                    <a:gd name="connsiteX5" fmla="*/ 23869 w 92909"/>
                    <a:gd name="connsiteY5" fmla="*/ 0 h 108410"/>
                    <a:gd name="connsiteX6" fmla="*/ 52208 w 92909"/>
                    <a:gd name="connsiteY6" fmla="*/ 37088 h 108410"/>
                    <a:gd name="connsiteX7" fmla="*/ 71893 w 92909"/>
                    <a:gd name="connsiteY7" fmla="*/ 67994 h 108410"/>
                    <a:gd name="connsiteX8" fmla="*/ 71893 w 92909"/>
                    <a:gd name="connsiteY8" fmla="*/ 0 h 108410"/>
                    <a:gd name="connsiteX9" fmla="*/ 92910 w 92909"/>
                    <a:gd name="connsiteY9" fmla="*/ 0 h 108410"/>
                    <a:gd name="connsiteX10" fmla="*/ 92910 w 92909"/>
                    <a:gd name="connsiteY10" fmla="*/ 108410 h 108410"/>
                    <a:gd name="connsiteX11" fmla="*/ 69801 w 92909"/>
                    <a:gd name="connsiteY11" fmla="*/ 108410 h 108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2909" h="108410">
                      <a:moveTo>
                        <a:pt x="69801" y="108410"/>
                      </a:moveTo>
                      <a:cubicBezTo>
                        <a:pt x="55251" y="82069"/>
                        <a:pt x="38990" y="57534"/>
                        <a:pt x="21016" y="34901"/>
                      </a:cubicBezTo>
                      <a:lnTo>
                        <a:pt x="21016" y="108410"/>
                      </a:lnTo>
                      <a:lnTo>
                        <a:pt x="0" y="108410"/>
                      </a:lnTo>
                      <a:lnTo>
                        <a:pt x="0" y="0"/>
                      </a:lnTo>
                      <a:lnTo>
                        <a:pt x="23869" y="0"/>
                      </a:lnTo>
                      <a:cubicBezTo>
                        <a:pt x="35091" y="13884"/>
                        <a:pt x="44600" y="26152"/>
                        <a:pt x="52208" y="37088"/>
                      </a:cubicBezTo>
                      <a:cubicBezTo>
                        <a:pt x="59816" y="47929"/>
                        <a:pt x="66378" y="58294"/>
                        <a:pt x="71893" y="67994"/>
                      </a:cubicBezTo>
                      <a:lnTo>
                        <a:pt x="71893" y="0"/>
                      </a:lnTo>
                      <a:lnTo>
                        <a:pt x="92910" y="0"/>
                      </a:lnTo>
                      <a:lnTo>
                        <a:pt x="92910" y="108410"/>
                      </a:lnTo>
                      <a:lnTo>
                        <a:pt x="69801" y="108410"/>
                      </a:lnTo>
                      <a:close/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53" name="Frihåndsform: figur 552">
                <a:extLst>
                  <a:ext uri="{FF2B5EF4-FFF2-40B4-BE49-F238E27FC236}">
                    <a16:creationId xmlns:a16="http://schemas.microsoft.com/office/drawing/2014/main" id="{82BFB251-3306-41FD-81CC-2FFA8E9C2F15}"/>
                  </a:ext>
                </a:extLst>
              </p:cNvPr>
              <p:cNvSpPr/>
              <p:nvPr/>
            </p:nvSpPr>
            <p:spPr>
              <a:xfrm>
                <a:off x="8307999" y="795377"/>
                <a:ext cx="71834" cy="108168"/>
              </a:xfrm>
              <a:custGeom>
                <a:avLst/>
                <a:gdLst>
                  <a:gd name="connsiteX0" fmla="*/ 0 w 70847"/>
                  <a:gd name="connsiteY0" fmla="*/ 0 h 108315"/>
                  <a:gd name="connsiteX1" fmla="*/ 0 w 70847"/>
                  <a:gd name="connsiteY1" fmla="*/ 108315 h 108315"/>
                  <a:gd name="connsiteX2" fmla="*/ 70847 w 70847"/>
                  <a:gd name="connsiteY2" fmla="*/ 108315 h 108315"/>
                  <a:gd name="connsiteX3" fmla="*/ 70847 w 70847"/>
                  <a:gd name="connsiteY3" fmla="*/ 88060 h 108315"/>
                  <a:gd name="connsiteX4" fmla="*/ 23204 w 70847"/>
                  <a:gd name="connsiteY4" fmla="*/ 88060 h 108315"/>
                  <a:gd name="connsiteX5" fmla="*/ 23204 w 70847"/>
                  <a:gd name="connsiteY5" fmla="*/ 63620 h 108315"/>
                  <a:gd name="connsiteX6" fmla="*/ 64951 w 70847"/>
                  <a:gd name="connsiteY6" fmla="*/ 63620 h 108315"/>
                  <a:gd name="connsiteX7" fmla="*/ 64951 w 70847"/>
                  <a:gd name="connsiteY7" fmla="*/ 43174 h 108315"/>
                  <a:gd name="connsiteX8" fmla="*/ 23204 w 70847"/>
                  <a:gd name="connsiteY8" fmla="*/ 43174 h 108315"/>
                  <a:gd name="connsiteX9" fmla="*/ 23204 w 70847"/>
                  <a:gd name="connsiteY9" fmla="*/ 20256 h 108315"/>
                  <a:gd name="connsiteX10" fmla="*/ 70847 w 70847"/>
                  <a:gd name="connsiteY10" fmla="*/ 20256 h 108315"/>
                  <a:gd name="connsiteX11" fmla="*/ 70847 w 70847"/>
                  <a:gd name="connsiteY11" fmla="*/ 0 h 10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0847" h="108315">
                    <a:moveTo>
                      <a:pt x="0" y="0"/>
                    </a:moveTo>
                    <a:lnTo>
                      <a:pt x="0" y="108315"/>
                    </a:lnTo>
                    <a:lnTo>
                      <a:pt x="70847" y="108315"/>
                    </a:lnTo>
                    <a:lnTo>
                      <a:pt x="70847" y="88060"/>
                    </a:lnTo>
                    <a:lnTo>
                      <a:pt x="23204" y="88060"/>
                    </a:lnTo>
                    <a:lnTo>
                      <a:pt x="23204" y="63620"/>
                    </a:lnTo>
                    <a:lnTo>
                      <a:pt x="64951" y="63620"/>
                    </a:lnTo>
                    <a:lnTo>
                      <a:pt x="64951" y="43174"/>
                    </a:lnTo>
                    <a:lnTo>
                      <a:pt x="23204" y="43174"/>
                    </a:lnTo>
                    <a:lnTo>
                      <a:pt x="23204" y="20256"/>
                    </a:lnTo>
                    <a:lnTo>
                      <a:pt x="70847" y="20256"/>
                    </a:lnTo>
                    <a:lnTo>
                      <a:pt x="70847" y="0"/>
                    </a:lnTo>
                    <a:close/>
                  </a:path>
                </a:pathLst>
              </a:custGeom>
              <a:solidFill>
                <a:schemeClr val="bg1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54" name="dasdasda">
                <a:extLst>
                  <a:ext uri="{FF2B5EF4-FFF2-40B4-BE49-F238E27FC236}">
                    <a16:creationId xmlns:a16="http://schemas.microsoft.com/office/drawing/2014/main" id="{BBA96FD1-5639-4832-94E0-31381E6E219B}"/>
                  </a:ext>
                </a:extLst>
              </p:cNvPr>
              <p:cNvGrpSpPr/>
              <p:nvPr/>
            </p:nvGrpSpPr>
            <p:grpSpPr>
              <a:xfrm>
                <a:off x="7200301" y="538204"/>
                <a:ext cx="307104" cy="439700"/>
                <a:chOff x="10053875" y="625546"/>
                <a:chExt cx="302883" cy="440298"/>
              </a:xfrm>
            </p:grpSpPr>
            <p:sp>
              <p:nvSpPr>
                <p:cNvPr id="661" name="Frihåndsform: figur 660">
                  <a:extLst>
                    <a:ext uri="{FF2B5EF4-FFF2-40B4-BE49-F238E27FC236}">
                      <a16:creationId xmlns:a16="http://schemas.microsoft.com/office/drawing/2014/main" id="{6A890FA8-D5C5-410A-825A-24C21373050F}"/>
                    </a:ext>
                  </a:extLst>
                </p:cNvPr>
                <p:cNvSpPr/>
                <p:nvPr/>
              </p:nvSpPr>
              <p:spPr>
                <a:xfrm>
                  <a:off x="10053875" y="915687"/>
                  <a:ext cx="302883" cy="150158"/>
                </a:xfrm>
                <a:custGeom>
                  <a:avLst/>
                  <a:gdLst>
                    <a:gd name="connsiteX0" fmla="*/ 151489 w 302883"/>
                    <a:gd name="connsiteY0" fmla="*/ 150158 h 150158"/>
                    <a:gd name="connsiteX1" fmla="*/ 224904 w 302883"/>
                    <a:gd name="connsiteY1" fmla="*/ 132375 h 150158"/>
                    <a:gd name="connsiteX2" fmla="*/ 268268 w 302883"/>
                    <a:gd name="connsiteY2" fmla="*/ 95858 h 150158"/>
                    <a:gd name="connsiteX3" fmla="*/ 302884 w 302883"/>
                    <a:gd name="connsiteY3" fmla="*/ 0 h 150158"/>
                    <a:gd name="connsiteX4" fmla="*/ 293944 w 302883"/>
                    <a:gd name="connsiteY4" fmla="*/ 0 h 150158"/>
                    <a:gd name="connsiteX5" fmla="*/ 293659 w 302883"/>
                    <a:gd name="connsiteY5" fmla="*/ 8844 h 150158"/>
                    <a:gd name="connsiteX6" fmla="*/ 287763 w 302883"/>
                    <a:gd name="connsiteY6" fmla="*/ 8939 h 150158"/>
                    <a:gd name="connsiteX7" fmla="*/ 288144 w 302883"/>
                    <a:gd name="connsiteY7" fmla="*/ 0 h 150158"/>
                    <a:gd name="connsiteX8" fmla="*/ 281011 w 302883"/>
                    <a:gd name="connsiteY8" fmla="*/ 0 h 150158"/>
                    <a:gd name="connsiteX9" fmla="*/ 251246 w 302883"/>
                    <a:gd name="connsiteY9" fmla="*/ 82164 h 150158"/>
                    <a:gd name="connsiteX10" fmla="*/ 151489 w 302883"/>
                    <a:gd name="connsiteY10" fmla="*/ 128286 h 150158"/>
                    <a:gd name="connsiteX11" fmla="*/ 51733 w 302883"/>
                    <a:gd name="connsiteY11" fmla="*/ 82164 h 150158"/>
                    <a:gd name="connsiteX12" fmla="*/ 21872 w 302883"/>
                    <a:gd name="connsiteY12" fmla="*/ 0 h 150158"/>
                    <a:gd name="connsiteX13" fmla="*/ 14835 w 302883"/>
                    <a:gd name="connsiteY13" fmla="*/ 0 h 150158"/>
                    <a:gd name="connsiteX14" fmla="*/ 15120 w 302883"/>
                    <a:gd name="connsiteY14" fmla="*/ 8939 h 150158"/>
                    <a:gd name="connsiteX15" fmla="*/ 9224 w 302883"/>
                    <a:gd name="connsiteY15" fmla="*/ 8844 h 150158"/>
                    <a:gd name="connsiteX16" fmla="*/ 8939 w 302883"/>
                    <a:gd name="connsiteY16" fmla="*/ 0 h 150158"/>
                    <a:gd name="connsiteX17" fmla="*/ 0 w 302883"/>
                    <a:gd name="connsiteY17" fmla="*/ 0 h 150158"/>
                    <a:gd name="connsiteX18" fmla="*/ 34615 w 302883"/>
                    <a:gd name="connsiteY18" fmla="*/ 95858 h 150158"/>
                    <a:gd name="connsiteX19" fmla="*/ 77884 w 302883"/>
                    <a:gd name="connsiteY19" fmla="*/ 132375 h 150158"/>
                    <a:gd name="connsiteX20" fmla="*/ 151489 w 302883"/>
                    <a:gd name="connsiteY20" fmla="*/ 150158 h 1501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302883" h="150158">
                      <a:moveTo>
                        <a:pt x="151489" y="150158"/>
                      </a:moveTo>
                      <a:cubicBezTo>
                        <a:pt x="178497" y="150158"/>
                        <a:pt x="203222" y="144167"/>
                        <a:pt x="224904" y="132375"/>
                      </a:cubicBezTo>
                      <a:cubicBezTo>
                        <a:pt x="241546" y="123246"/>
                        <a:pt x="256096" y="111073"/>
                        <a:pt x="268268" y="95858"/>
                      </a:cubicBezTo>
                      <a:cubicBezTo>
                        <a:pt x="289950" y="68755"/>
                        <a:pt x="302884" y="32904"/>
                        <a:pt x="302884" y="0"/>
                      </a:cubicBezTo>
                      <a:lnTo>
                        <a:pt x="293944" y="0"/>
                      </a:lnTo>
                      <a:cubicBezTo>
                        <a:pt x="293944" y="2948"/>
                        <a:pt x="293849" y="5896"/>
                        <a:pt x="293659" y="8844"/>
                      </a:cubicBezTo>
                      <a:lnTo>
                        <a:pt x="287763" y="8939"/>
                      </a:lnTo>
                      <a:cubicBezTo>
                        <a:pt x="287953" y="5991"/>
                        <a:pt x="288144" y="2948"/>
                        <a:pt x="288144" y="0"/>
                      </a:cubicBezTo>
                      <a:lnTo>
                        <a:pt x="281011" y="0"/>
                      </a:lnTo>
                      <a:cubicBezTo>
                        <a:pt x="281011" y="28054"/>
                        <a:pt x="269885" y="58770"/>
                        <a:pt x="251246" y="82164"/>
                      </a:cubicBezTo>
                      <a:cubicBezTo>
                        <a:pt x="234414" y="103180"/>
                        <a:pt x="203412" y="128286"/>
                        <a:pt x="151489" y="128286"/>
                      </a:cubicBezTo>
                      <a:cubicBezTo>
                        <a:pt x="99566" y="128286"/>
                        <a:pt x="68565" y="103180"/>
                        <a:pt x="51733" y="82164"/>
                      </a:cubicBezTo>
                      <a:cubicBezTo>
                        <a:pt x="33094" y="58865"/>
                        <a:pt x="21872" y="28149"/>
                        <a:pt x="21872" y="0"/>
                      </a:cubicBezTo>
                      <a:lnTo>
                        <a:pt x="14835" y="0"/>
                      </a:lnTo>
                      <a:cubicBezTo>
                        <a:pt x="14835" y="2948"/>
                        <a:pt x="14930" y="5896"/>
                        <a:pt x="15120" y="8939"/>
                      </a:cubicBezTo>
                      <a:lnTo>
                        <a:pt x="9224" y="8844"/>
                      </a:lnTo>
                      <a:cubicBezTo>
                        <a:pt x="9034" y="5896"/>
                        <a:pt x="8939" y="2948"/>
                        <a:pt x="8939" y="0"/>
                      </a:cubicBezTo>
                      <a:lnTo>
                        <a:pt x="0" y="0"/>
                      </a:lnTo>
                      <a:cubicBezTo>
                        <a:pt x="0" y="32904"/>
                        <a:pt x="12933" y="68755"/>
                        <a:pt x="34615" y="95858"/>
                      </a:cubicBezTo>
                      <a:cubicBezTo>
                        <a:pt x="46693" y="110978"/>
                        <a:pt x="61337" y="123246"/>
                        <a:pt x="77884" y="132375"/>
                      </a:cubicBezTo>
                      <a:cubicBezTo>
                        <a:pt x="99662" y="144072"/>
                        <a:pt x="124482" y="150158"/>
                        <a:pt x="151489" y="150158"/>
                      </a:cubicBezTo>
                    </a:path>
                  </a:pathLst>
                </a:custGeom>
                <a:solidFill>
                  <a:srgbClr val="0062AE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62" name="Frihåndsform: figur 661">
                  <a:extLst>
                    <a:ext uri="{FF2B5EF4-FFF2-40B4-BE49-F238E27FC236}">
                      <a16:creationId xmlns:a16="http://schemas.microsoft.com/office/drawing/2014/main" id="{4E0E9A31-2F4B-4C79-A983-04FCEBE407DA}"/>
                    </a:ext>
                  </a:extLst>
                </p:cNvPr>
                <p:cNvSpPr/>
                <p:nvPr/>
              </p:nvSpPr>
              <p:spPr>
                <a:xfrm>
                  <a:off x="10086113" y="625546"/>
                  <a:ext cx="237932" cy="408436"/>
                </a:xfrm>
                <a:custGeom>
                  <a:avLst/>
                  <a:gdLst>
                    <a:gd name="connsiteX0" fmla="*/ 209784 w 237932"/>
                    <a:gd name="connsiteY0" fmla="*/ 117350 h 408436"/>
                    <a:gd name="connsiteX1" fmla="*/ 237932 w 237932"/>
                    <a:gd name="connsiteY1" fmla="*/ 117350 h 408436"/>
                    <a:gd name="connsiteX2" fmla="*/ 237932 w 237932"/>
                    <a:gd name="connsiteY2" fmla="*/ 290426 h 408436"/>
                    <a:gd name="connsiteX3" fmla="*/ 190574 w 237932"/>
                    <a:gd name="connsiteY3" fmla="*/ 385428 h 408436"/>
                    <a:gd name="connsiteX4" fmla="*/ 46122 w 237932"/>
                    <a:gd name="connsiteY4" fmla="*/ 384477 h 408436"/>
                    <a:gd name="connsiteX5" fmla="*/ 0 w 237932"/>
                    <a:gd name="connsiteY5" fmla="*/ 290521 h 408436"/>
                    <a:gd name="connsiteX6" fmla="*/ 0 w 237932"/>
                    <a:gd name="connsiteY6" fmla="*/ 117445 h 408436"/>
                    <a:gd name="connsiteX7" fmla="*/ 27198 w 237932"/>
                    <a:gd name="connsiteY7" fmla="*/ 117445 h 408436"/>
                    <a:gd name="connsiteX8" fmla="*/ 24725 w 237932"/>
                    <a:gd name="connsiteY8" fmla="*/ 108696 h 408436"/>
                    <a:gd name="connsiteX9" fmla="*/ 24535 w 237932"/>
                    <a:gd name="connsiteY9" fmla="*/ 107840 h 408436"/>
                    <a:gd name="connsiteX10" fmla="*/ 24440 w 237932"/>
                    <a:gd name="connsiteY10" fmla="*/ 107650 h 408436"/>
                    <a:gd name="connsiteX11" fmla="*/ 25486 w 237932"/>
                    <a:gd name="connsiteY11" fmla="*/ 107079 h 408436"/>
                    <a:gd name="connsiteX12" fmla="*/ 25866 w 237932"/>
                    <a:gd name="connsiteY12" fmla="*/ 106889 h 408436"/>
                    <a:gd name="connsiteX13" fmla="*/ 28339 w 237932"/>
                    <a:gd name="connsiteY13" fmla="*/ 105653 h 408436"/>
                    <a:gd name="connsiteX14" fmla="*/ 26342 w 237932"/>
                    <a:gd name="connsiteY14" fmla="*/ 97569 h 408436"/>
                    <a:gd name="connsiteX15" fmla="*/ 26057 w 237932"/>
                    <a:gd name="connsiteY15" fmla="*/ 97760 h 408436"/>
                    <a:gd name="connsiteX16" fmla="*/ 23679 w 237932"/>
                    <a:gd name="connsiteY16" fmla="*/ 98901 h 408436"/>
                    <a:gd name="connsiteX17" fmla="*/ 22823 w 237932"/>
                    <a:gd name="connsiteY17" fmla="*/ 99281 h 408436"/>
                    <a:gd name="connsiteX18" fmla="*/ 22538 w 237932"/>
                    <a:gd name="connsiteY18" fmla="*/ 98425 h 408436"/>
                    <a:gd name="connsiteX19" fmla="*/ 19875 w 237932"/>
                    <a:gd name="connsiteY19" fmla="*/ 88630 h 408436"/>
                    <a:gd name="connsiteX20" fmla="*/ 19685 w 237932"/>
                    <a:gd name="connsiteY20" fmla="*/ 88060 h 408436"/>
                    <a:gd name="connsiteX21" fmla="*/ 20256 w 237932"/>
                    <a:gd name="connsiteY21" fmla="*/ 87774 h 408436"/>
                    <a:gd name="connsiteX22" fmla="*/ 23299 w 237932"/>
                    <a:gd name="connsiteY22" fmla="*/ 86253 h 408436"/>
                    <a:gd name="connsiteX23" fmla="*/ 6467 w 237932"/>
                    <a:gd name="connsiteY23" fmla="*/ 23394 h 408436"/>
                    <a:gd name="connsiteX24" fmla="*/ 6276 w 237932"/>
                    <a:gd name="connsiteY24" fmla="*/ 22728 h 408436"/>
                    <a:gd name="connsiteX25" fmla="*/ 6942 w 237932"/>
                    <a:gd name="connsiteY25" fmla="*/ 22443 h 408436"/>
                    <a:gd name="connsiteX26" fmla="*/ 11507 w 237932"/>
                    <a:gd name="connsiteY26" fmla="*/ 20541 h 408436"/>
                    <a:gd name="connsiteX27" fmla="*/ 15501 w 237932"/>
                    <a:gd name="connsiteY27" fmla="*/ 18924 h 408436"/>
                    <a:gd name="connsiteX28" fmla="*/ 16071 w 237932"/>
                    <a:gd name="connsiteY28" fmla="*/ 18639 h 408436"/>
                    <a:gd name="connsiteX29" fmla="*/ 16927 w 237932"/>
                    <a:gd name="connsiteY29" fmla="*/ 18354 h 408436"/>
                    <a:gd name="connsiteX30" fmla="*/ 17117 w 237932"/>
                    <a:gd name="connsiteY30" fmla="*/ 19210 h 408436"/>
                    <a:gd name="connsiteX31" fmla="*/ 19210 w 237932"/>
                    <a:gd name="connsiteY31" fmla="*/ 27768 h 408436"/>
                    <a:gd name="connsiteX32" fmla="*/ 22918 w 237932"/>
                    <a:gd name="connsiteY32" fmla="*/ 26342 h 408436"/>
                    <a:gd name="connsiteX33" fmla="*/ 25581 w 237932"/>
                    <a:gd name="connsiteY33" fmla="*/ 25391 h 408436"/>
                    <a:gd name="connsiteX34" fmla="*/ 26912 w 237932"/>
                    <a:gd name="connsiteY34" fmla="*/ 25010 h 408436"/>
                    <a:gd name="connsiteX35" fmla="*/ 25010 w 237932"/>
                    <a:gd name="connsiteY35" fmla="*/ 16262 h 408436"/>
                    <a:gd name="connsiteX36" fmla="*/ 24820 w 237932"/>
                    <a:gd name="connsiteY36" fmla="*/ 15596 h 408436"/>
                    <a:gd name="connsiteX37" fmla="*/ 25486 w 237932"/>
                    <a:gd name="connsiteY37" fmla="*/ 15406 h 408436"/>
                    <a:gd name="connsiteX38" fmla="*/ 30241 w 237932"/>
                    <a:gd name="connsiteY38" fmla="*/ 13789 h 408436"/>
                    <a:gd name="connsiteX39" fmla="*/ 35091 w 237932"/>
                    <a:gd name="connsiteY39" fmla="*/ 12267 h 408436"/>
                    <a:gd name="connsiteX40" fmla="*/ 35852 w 237932"/>
                    <a:gd name="connsiteY40" fmla="*/ 12077 h 408436"/>
                    <a:gd name="connsiteX41" fmla="*/ 35947 w 237932"/>
                    <a:gd name="connsiteY41" fmla="*/ 12838 h 408436"/>
                    <a:gd name="connsiteX42" fmla="*/ 37658 w 237932"/>
                    <a:gd name="connsiteY42" fmla="*/ 21397 h 408436"/>
                    <a:gd name="connsiteX43" fmla="*/ 38990 w 237932"/>
                    <a:gd name="connsiteY43" fmla="*/ 21016 h 408436"/>
                    <a:gd name="connsiteX44" fmla="*/ 41557 w 237932"/>
                    <a:gd name="connsiteY44" fmla="*/ 20256 h 408436"/>
                    <a:gd name="connsiteX45" fmla="*/ 43745 w 237932"/>
                    <a:gd name="connsiteY45" fmla="*/ 19590 h 408436"/>
                    <a:gd name="connsiteX46" fmla="*/ 45551 w 237932"/>
                    <a:gd name="connsiteY46" fmla="*/ 19114 h 408436"/>
                    <a:gd name="connsiteX47" fmla="*/ 44030 w 237932"/>
                    <a:gd name="connsiteY47" fmla="*/ 10366 h 408436"/>
                    <a:gd name="connsiteX48" fmla="*/ 43840 w 237932"/>
                    <a:gd name="connsiteY48" fmla="*/ 9700 h 408436"/>
                    <a:gd name="connsiteX49" fmla="*/ 44505 w 237932"/>
                    <a:gd name="connsiteY49" fmla="*/ 9510 h 408436"/>
                    <a:gd name="connsiteX50" fmla="*/ 49355 w 237932"/>
                    <a:gd name="connsiteY50" fmla="*/ 8178 h 408436"/>
                    <a:gd name="connsiteX51" fmla="*/ 51733 w 237932"/>
                    <a:gd name="connsiteY51" fmla="*/ 7608 h 408436"/>
                    <a:gd name="connsiteX52" fmla="*/ 54205 w 237932"/>
                    <a:gd name="connsiteY52" fmla="*/ 7037 h 408436"/>
                    <a:gd name="connsiteX53" fmla="*/ 54966 w 237932"/>
                    <a:gd name="connsiteY53" fmla="*/ 6847 h 408436"/>
                    <a:gd name="connsiteX54" fmla="*/ 55156 w 237932"/>
                    <a:gd name="connsiteY54" fmla="*/ 7703 h 408436"/>
                    <a:gd name="connsiteX55" fmla="*/ 59245 w 237932"/>
                    <a:gd name="connsiteY55" fmla="*/ 35471 h 408436"/>
                    <a:gd name="connsiteX56" fmla="*/ 94716 w 237932"/>
                    <a:gd name="connsiteY56" fmla="*/ 29385 h 408436"/>
                    <a:gd name="connsiteX57" fmla="*/ 93195 w 237932"/>
                    <a:gd name="connsiteY57" fmla="*/ 1997 h 408436"/>
                    <a:gd name="connsiteX58" fmla="*/ 93100 w 237932"/>
                    <a:gd name="connsiteY58" fmla="*/ 1236 h 408436"/>
                    <a:gd name="connsiteX59" fmla="*/ 93861 w 237932"/>
                    <a:gd name="connsiteY59" fmla="*/ 1141 h 408436"/>
                    <a:gd name="connsiteX60" fmla="*/ 103846 w 237932"/>
                    <a:gd name="connsiteY60" fmla="*/ 475 h 408436"/>
                    <a:gd name="connsiteX61" fmla="*/ 104607 w 237932"/>
                    <a:gd name="connsiteY61" fmla="*/ 380 h 408436"/>
                    <a:gd name="connsiteX62" fmla="*/ 104702 w 237932"/>
                    <a:gd name="connsiteY62" fmla="*/ 1141 h 408436"/>
                    <a:gd name="connsiteX63" fmla="*/ 105082 w 237932"/>
                    <a:gd name="connsiteY63" fmla="*/ 9890 h 408436"/>
                    <a:gd name="connsiteX64" fmla="*/ 106984 w 237932"/>
                    <a:gd name="connsiteY64" fmla="*/ 9795 h 408436"/>
                    <a:gd name="connsiteX65" fmla="*/ 113260 w 237932"/>
                    <a:gd name="connsiteY65" fmla="*/ 9605 h 408436"/>
                    <a:gd name="connsiteX66" fmla="*/ 113165 w 237932"/>
                    <a:gd name="connsiteY66" fmla="*/ 761 h 408436"/>
                    <a:gd name="connsiteX67" fmla="*/ 113165 w 237932"/>
                    <a:gd name="connsiteY67" fmla="*/ 95 h 408436"/>
                    <a:gd name="connsiteX68" fmla="*/ 116399 w 237932"/>
                    <a:gd name="connsiteY68" fmla="*/ 95 h 408436"/>
                    <a:gd name="connsiteX69" fmla="*/ 118871 w 237932"/>
                    <a:gd name="connsiteY69" fmla="*/ 0 h 408436"/>
                    <a:gd name="connsiteX70" fmla="*/ 121344 w 237932"/>
                    <a:gd name="connsiteY70" fmla="*/ 95 h 408436"/>
                    <a:gd name="connsiteX71" fmla="*/ 124577 w 237932"/>
                    <a:gd name="connsiteY71" fmla="*/ 95 h 408436"/>
                    <a:gd name="connsiteX72" fmla="*/ 124577 w 237932"/>
                    <a:gd name="connsiteY72" fmla="*/ 856 h 408436"/>
                    <a:gd name="connsiteX73" fmla="*/ 124482 w 237932"/>
                    <a:gd name="connsiteY73" fmla="*/ 9700 h 408436"/>
                    <a:gd name="connsiteX74" fmla="*/ 130663 w 237932"/>
                    <a:gd name="connsiteY74" fmla="*/ 9890 h 408436"/>
                    <a:gd name="connsiteX75" fmla="*/ 132755 w 237932"/>
                    <a:gd name="connsiteY75" fmla="*/ 9985 h 408436"/>
                    <a:gd name="connsiteX76" fmla="*/ 133041 w 237932"/>
                    <a:gd name="connsiteY76" fmla="*/ 1236 h 408436"/>
                    <a:gd name="connsiteX77" fmla="*/ 133136 w 237932"/>
                    <a:gd name="connsiteY77" fmla="*/ 475 h 408436"/>
                    <a:gd name="connsiteX78" fmla="*/ 133896 w 237932"/>
                    <a:gd name="connsiteY78" fmla="*/ 571 h 408436"/>
                    <a:gd name="connsiteX79" fmla="*/ 143882 w 237932"/>
                    <a:gd name="connsiteY79" fmla="*/ 1236 h 408436"/>
                    <a:gd name="connsiteX80" fmla="*/ 144642 w 237932"/>
                    <a:gd name="connsiteY80" fmla="*/ 1331 h 408436"/>
                    <a:gd name="connsiteX81" fmla="*/ 144547 w 237932"/>
                    <a:gd name="connsiteY81" fmla="*/ 2092 h 408436"/>
                    <a:gd name="connsiteX82" fmla="*/ 143026 w 237932"/>
                    <a:gd name="connsiteY82" fmla="*/ 29385 h 408436"/>
                    <a:gd name="connsiteX83" fmla="*/ 178021 w 237932"/>
                    <a:gd name="connsiteY83" fmla="*/ 35281 h 408436"/>
                    <a:gd name="connsiteX84" fmla="*/ 182111 w 237932"/>
                    <a:gd name="connsiteY84" fmla="*/ 7418 h 408436"/>
                    <a:gd name="connsiteX85" fmla="*/ 182301 w 237932"/>
                    <a:gd name="connsiteY85" fmla="*/ 6562 h 408436"/>
                    <a:gd name="connsiteX86" fmla="*/ 183061 w 237932"/>
                    <a:gd name="connsiteY86" fmla="*/ 6752 h 408436"/>
                    <a:gd name="connsiteX87" fmla="*/ 185534 w 237932"/>
                    <a:gd name="connsiteY87" fmla="*/ 7322 h 408436"/>
                    <a:gd name="connsiteX88" fmla="*/ 188007 w 237932"/>
                    <a:gd name="connsiteY88" fmla="*/ 7893 h 408436"/>
                    <a:gd name="connsiteX89" fmla="*/ 192856 w 237932"/>
                    <a:gd name="connsiteY89" fmla="*/ 9129 h 408436"/>
                    <a:gd name="connsiteX90" fmla="*/ 193522 w 237932"/>
                    <a:gd name="connsiteY90" fmla="*/ 9319 h 408436"/>
                    <a:gd name="connsiteX91" fmla="*/ 193332 w 237932"/>
                    <a:gd name="connsiteY91" fmla="*/ 9985 h 408436"/>
                    <a:gd name="connsiteX92" fmla="*/ 191810 w 237932"/>
                    <a:gd name="connsiteY92" fmla="*/ 18734 h 408436"/>
                    <a:gd name="connsiteX93" fmla="*/ 193617 w 237932"/>
                    <a:gd name="connsiteY93" fmla="*/ 19210 h 408436"/>
                    <a:gd name="connsiteX94" fmla="*/ 195804 w 237932"/>
                    <a:gd name="connsiteY94" fmla="*/ 19875 h 408436"/>
                    <a:gd name="connsiteX95" fmla="*/ 198372 w 237932"/>
                    <a:gd name="connsiteY95" fmla="*/ 20636 h 408436"/>
                    <a:gd name="connsiteX96" fmla="*/ 199608 w 237932"/>
                    <a:gd name="connsiteY96" fmla="*/ 21016 h 408436"/>
                    <a:gd name="connsiteX97" fmla="*/ 201320 w 237932"/>
                    <a:gd name="connsiteY97" fmla="*/ 12458 h 408436"/>
                    <a:gd name="connsiteX98" fmla="*/ 201510 w 237932"/>
                    <a:gd name="connsiteY98" fmla="*/ 11697 h 408436"/>
                    <a:gd name="connsiteX99" fmla="*/ 202271 w 237932"/>
                    <a:gd name="connsiteY99" fmla="*/ 11887 h 408436"/>
                    <a:gd name="connsiteX100" fmla="*/ 207121 w 237932"/>
                    <a:gd name="connsiteY100" fmla="*/ 13409 h 408436"/>
                    <a:gd name="connsiteX101" fmla="*/ 211876 w 237932"/>
                    <a:gd name="connsiteY101" fmla="*/ 15025 h 408436"/>
                    <a:gd name="connsiteX102" fmla="*/ 212542 w 237932"/>
                    <a:gd name="connsiteY102" fmla="*/ 15216 h 408436"/>
                    <a:gd name="connsiteX103" fmla="*/ 212351 w 237932"/>
                    <a:gd name="connsiteY103" fmla="*/ 15881 h 408436"/>
                    <a:gd name="connsiteX104" fmla="*/ 210449 w 237932"/>
                    <a:gd name="connsiteY104" fmla="*/ 24630 h 408436"/>
                    <a:gd name="connsiteX105" fmla="*/ 211781 w 237932"/>
                    <a:gd name="connsiteY105" fmla="*/ 25106 h 408436"/>
                    <a:gd name="connsiteX106" fmla="*/ 214443 w 237932"/>
                    <a:gd name="connsiteY106" fmla="*/ 26057 h 408436"/>
                    <a:gd name="connsiteX107" fmla="*/ 218152 w 237932"/>
                    <a:gd name="connsiteY107" fmla="*/ 27483 h 408436"/>
                    <a:gd name="connsiteX108" fmla="*/ 220244 w 237932"/>
                    <a:gd name="connsiteY108" fmla="*/ 18924 h 408436"/>
                    <a:gd name="connsiteX109" fmla="*/ 220435 w 237932"/>
                    <a:gd name="connsiteY109" fmla="*/ 18068 h 408436"/>
                    <a:gd name="connsiteX110" fmla="*/ 221290 w 237932"/>
                    <a:gd name="connsiteY110" fmla="*/ 18354 h 408436"/>
                    <a:gd name="connsiteX111" fmla="*/ 221861 w 237932"/>
                    <a:gd name="connsiteY111" fmla="*/ 18639 h 408436"/>
                    <a:gd name="connsiteX112" fmla="*/ 225855 w 237932"/>
                    <a:gd name="connsiteY112" fmla="*/ 20256 h 408436"/>
                    <a:gd name="connsiteX113" fmla="*/ 230420 w 237932"/>
                    <a:gd name="connsiteY113" fmla="*/ 22158 h 408436"/>
                    <a:gd name="connsiteX114" fmla="*/ 231085 w 237932"/>
                    <a:gd name="connsiteY114" fmla="*/ 22443 h 408436"/>
                    <a:gd name="connsiteX115" fmla="*/ 230895 w 237932"/>
                    <a:gd name="connsiteY115" fmla="*/ 23109 h 408436"/>
                    <a:gd name="connsiteX116" fmla="*/ 214158 w 237932"/>
                    <a:gd name="connsiteY116" fmla="*/ 85682 h 408436"/>
                    <a:gd name="connsiteX117" fmla="*/ 217962 w 237932"/>
                    <a:gd name="connsiteY117" fmla="*/ 87489 h 408436"/>
                    <a:gd name="connsiteX118" fmla="*/ 218533 w 237932"/>
                    <a:gd name="connsiteY118" fmla="*/ 87774 h 408436"/>
                    <a:gd name="connsiteX119" fmla="*/ 218342 w 237932"/>
                    <a:gd name="connsiteY119" fmla="*/ 88345 h 408436"/>
                    <a:gd name="connsiteX120" fmla="*/ 215394 w 237932"/>
                    <a:gd name="connsiteY120" fmla="*/ 99091 h 408436"/>
                    <a:gd name="connsiteX121" fmla="*/ 214539 w 237932"/>
                    <a:gd name="connsiteY121" fmla="*/ 98711 h 408436"/>
                    <a:gd name="connsiteX122" fmla="*/ 212161 w 237932"/>
                    <a:gd name="connsiteY122" fmla="*/ 97569 h 408436"/>
                    <a:gd name="connsiteX123" fmla="*/ 211305 w 237932"/>
                    <a:gd name="connsiteY123" fmla="*/ 97094 h 408436"/>
                    <a:gd name="connsiteX124" fmla="*/ 209118 w 237932"/>
                    <a:gd name="connsiteY124" fmla="*/ 105748 h 408436"/>
                    <a:gd name="connsiteX125" fmla="*/ 211400 w 237932"/>
                    <a:gd name="connsiteY125" fmla="*/ 106889 h 408436"/>
                    <a:gd name="connsiteX126" fmla="*/ 212446 w 237932"/>
                    <a:gd name="connsiteY126" fmla="*/ 107364 h 408436"/>
                    <a:gd name="connsiteX127" fmla="*/ 212161 w 237932"/>
                    <a:gd name="connsiteY127" fmla="*/ 108506 h 408436"/>
                    <a:gd name="connsiteX128" fmla="*/ 209784 w 237932"/>
                    <a:gd name="connsiteY128" fmla="*/ 117350 h 408436"/>
                    <a:gd name="connsiteX129" fmla="*/ 209784 w 237932"/>
                    <a:gd name="connsiteY129" fmla="*/ 117350 h 408436"/>
                    <a:gd name="connsiteX130" fmla="*/ 114877 w 237932"/>
                    <a:gd name="connsiteY130" fmla="*/ 64190 h 408436"/>
                    <a:gd name="connsiteX131" fmla="*/ 121914 w 237932"/>
                    <a:gd name="connsiteY131" fmla="*/ 64190 h 408436"/>
                    <a:gd name="connsiteX132" fmla="*/ 122199 w 237932"/>
                    <a:gd name="connsiteY132" fmla="*/ 40701 h 408436"/>
                    <a:gd name="connsiteX133" fmla="*/ 122390 w 237932"/>
                    <a:gd name="connsiteY133" fmla="*/ 28909 h 408436"/>
                    <a:gd name="connsiteX134" fmla="*/ 118491 w 237932"/>
                    <a:gd name="connsiteY134" fmla="*/ 24915 h 408436"/>
                    <a:gd name="connsiteX135" fmla="*/ 114592 w 237932"/>
                    <a:gd name="connsiteY135" fmla="*/ 28909 h 408436"/>
                    <a:gd name="connsiteX136" fmla="*/ 114687 w 237932"/>
                    <a:gd name="connsiteY136" fmla="*/ 38324 h 408436"/>
                    <a:gd name="connsiteX137" fmla="*/ 114782 w 237932"/>
                    <a:gd name="connsiteY137" fmla="*/ 44505 h 408436"/>
                    <a:gd name="connsiteX138" fmla="*/ 114877 w 237932"/>
                    <a:gd name="connsiteY138" fmla="*/ 64190 h 408436"/>
                    <a:gd name="connsiteX139" fmla="*/ 190669 w 237932"/>
                    <a:gd name="connsiteY139" fmla="*/ 75697 h 408436"/>
                    <a:gd name="connsiteX140" fmla="*/ 197231 w 237932"/>
                    <a:gd name="connsiteY140" fmla="*/ 77884 h 408436"/>
                    <a:gd name="connsiteX141" fmla="*/ 198372 w 237932"/>
                    <a:gd name="connsiteY141" fmla="*/ 72654 h 408436"/>
                    <a:gd name="connsiteX142" fmla="*/ 202842 w 237932"/>
                    <a:gd name="connsiteY142" fmla="*/ 52779 h 408436"/>
                    <a:gd name="connsiteX143" fmla="*/ 203793 w 237932"/>
                    <a:gd name="connsiteY143" fmla="*/ 48309 h 408436"/>
                    <a:gd name="connsiteX144" fmla="*/ 204744 w 237932"/>
                    <a:gd name="connsiteY144" fmla="*/ 44220 h 408436"/>
                    <a:gd name="connsiteX145" fmla="*/ 204839 w 237932"/>
                    <a:gd name="connsiteY145" fmla="*/ 43079 h 408436"/>
                    <a:gd name="connsiteX146" fmla="*/ 201796 w 237932"/>
                    <a:gd name="connsiteY146" fmla="*/ 39465 h 408436"/>
                    <a:gd name="connsiteX147" fmla="*/ 200749 w 237932"/>
                    <a:gd name="connsiteY147" fmla="*/ 39370 h 408436"/>
                    <a:gd name="connsiteX148" fmla="*/ 197136 w 237932"/>
                    <a:gd name="connsiteY148" fmla="*/ 42603 h 408436"/>
                    <a:gd name="connsiteX149" fmla="*/ 196375 w 237932"/>
                    <a:gd name="connsiteY149" fmla="*/ 46502 h 408436"/>
                    <a:gd name="connsiteX150" fmla="*/ 195900 w 237932"/>
                    <a:gd name="connsiteY150" fmla="*/ 48785 h 408436"/>
                    <a:gd name="connsiteX151" fmla="*/ 194663 w 237932"/>
                    <a:gd name="connsiteY151" fmla="*/ 55251 h 408436"/>
                    <a:gd name="connsiteX152" fmla="*/ 190669 w 237932"/>
                    <a:gd name="connsiteY152" fmla="*/ 75697 h 408436"/>
                    <a:gd name="connsiteX153" fmla="*/ 46788 w 237932"/>
                    <a:gd name="connsiteY153" fmla="*/ 76363 h 408436"/>
                    <a:gd name="connsiteX154" fmla="*/ 44125 w 237932"/>
                    <a:gd name="connsiteY154" fmla="*/ 63049 h 408436"/>
                    <a:gd name="connsiteX155" fmla="*/ 41367 w 237932"/>
                    <a:gd name="connsiteY155" fmla="*/ 49070 h 408436"/>
                    <a:gd name="connsiteX156" fmla="*/ 40892 w 237932"/>
                    <a:gd name="connsiteY156" fmla="*/ 46788 h 408436"/>
                    <a:gd name="connsiteX157" fmla="*/ 40131 w 237932"/>
                    <a:gd name="connsiteY157" fmla="*/ 42889 h 408436"/>
                    <a:gd name="connsiteX158" fmla="*/ 36517 w 237932"/>
                    <a:gd name="connsiteY158" fmla="*/ 39655 h 408436"/>
                    <a:gd name="connsiteX159" fmla="*/ 35471 w 237932"/>
                    <a:gd name="connsiteY159" fmla="*/ 39751 h 408436"/>
                    <a:gd name="connsiteX160" fmla="*/ 32428 w 237932"/>
                    <a:gd name="connsiteY160" fmla="*/ 43364 h 408436"/>
                    <a:gd name="connsiteX161" fmla="*/ 32523 w 237932"/>
                    <a:gd name="connsiteY161" fmla="*/ 44410 h 408436"/>
                    <a:gd name="connsiteX162" fmla="*/ 33664 w 237932"/>
                    <a:gd name="connsiteY162" fmla="*/ 49736 h 408436"/>
                    <a:gd name="connsiteX163" fmla="*/ 34330 w 237932"/>
                    <a:gd name="connsiteY163" fmla="*/ 52969 h 408436"/>
                    <a:gd name="connsiteX164" fmla="*/ 38134 w 237932"/>
                    <a:gd name="connsiteY164" fmla="*/ 70182 h 408436"/>
                    <a:gd name="connsiteX165" fmla="*/ 40036 w 237932"/>
                    <a:gd name="connsiteY165" fmla="*/ 78550 h 408436"/>
                    <a:gd name="connsiteX166" fmla="*/ 46788 w 237932"/>
                    <a:gd name="connsiteY166" fmla="*/ 76363 h 408436"/>
                    <a:gd name="connsiteX167" fmla="*/ 206265 w 237932"/>
                    <a:gd name="connsiteY167" fmla="*/ 117350 h 408436"/>
                    <a:gd name="connsiteX168" fmla="*/ 201415 w 237932"/>
                    <a:gd name="connsiteY168" fmla="*/ 114877 h 408436"/>
                    <a:gd name="connsiteX169" fmla="*/ 194378 w 237932"/>
                    <a:gd name="connsiteY169" fmla="*/ 111549 h 408436"/>
                    <a:gd name="connsiteX170" fmla="*/ 187151 w 237932"/>
                    <a:gd name="connsiteY170" fmla="*/ 108601 h 408436"/>
                    <a:gd name="connsiteX171" fmla="*/ 181160 w 237932"/>
                    <a:gd name="connsiteY171" fmla="*/ 106413 h 408436"/>
                    <a:gd name="connsiteX172" fmla="*/ 179828 w 237932"/>
                    <a:gd name="connsiteY172" fmla="*/ 105938 h 408436"/>
                    <a:gd name="connsiteX173" fmla="*/ 172791 w 237932"/>
                    <a:gd name="connsiteY173" fmla="*/ 103751 h 408436"/>
                    <a:gd name="connsiteX174" fmla="*/ 172601 w 237932"/>
                    <a:gd name="connsiteY174" fmla="*/ 103751 h 408436"/>
                    <a:gd name="connsiteX175" fmla="*/ 172411 w 237932"/>
                    <a:gd name="connsiteY175" fmla="*/ 103656 h 408436"/>
                    <a:gd name="connsiteX176" fmla="*/ 152440 w 237932"/>
                    <a:gd name="connsiteY176" fmla="*/ 98901 h 408436"/>
                    <a:gd name="connsiteX177" fmla="*/ 137986 w 237932"/>
                    <a:gd name="connsiteY177" fmla="*/ 96809 h 408436"/>
                    <a:gd name="connsiteX178" fmla="*/ 130188 w 237932"/>
                    <a:gd name="connsiteY178" fmla="*/ 96143 h 408436"/>
                    <a:gd name="connsiteX179" fmla="*/ 127905 w 237932"/>
                    <a:gd name="connsiteY179" fmla="*/ 96048 h 408436"/>
                    <a:gd name="connsiteX180" fmla="*/ 126764 w 237932"/>
                    <a:gd name="connsiteY180" fmla="*/ 95953 h 408436"/>
                    <a:gd name="connsiteX181" fmla="*/ 126289 w 237932"/>
                    <a:gd name="connsiteY181" fmla="*/ 95953 h 408436"/>
                    <a:gd name="connsiteX182" fmla="*/ 118396 w 237932"/>
                    <a:gd name="connsiteY182" fmla="*/ 95763 h 408436"/>
                    <a:gd name="connsiteX183" fmla="*/ 110598 w 237932"/>
                    <a:gd name="connsiteY183" fmla="*/ 95953 h 408436"/>
                    <a:gd name="connsiteX184" fmla="*/ 110027 w 237932"/>
                    <a:gd name="connsiteY184" fmla="*/ 95953 h 408436"/>
                    <a:gd name="connsiteX185" fmla="*/ 108981 w 237932"/>
                    <a:gd name="connsiteY185" fmla="*/ 96048 h 408436"/>
                    <a:gd name="connsiteX186" fmla="*/ 106699 w 237932"/>
                    <a:gd name="connsiteY186" fmla="*/ 96143 h 408436"/>
                    <a:gd name="connsiteX187" fmla="*/ 98901 w 237932"/>
                    <a:gd name="connsiteY187" fmla="*/ 96809 h 408436"/>
                    <a:gd name="connsiteX188" fmla="*/ 84351 w 237932"/>
                    <a:gd name="connsiteY188" fmla="*/ 98901 h 408436"/>
                    <a:gd name="connsiteX189" fmla="*/ 64381 w 237932"/>
                    <a:gd name="connsiteY189" fmla="*/ 103656 h 408436"/>
                    <a:gd name="connsiteX190" fmla="*/ 56963 w 237932"/>
                    <a:gd name="connsiteY190" fmla="*/ 105938 h 408436"/>
                    <a:gd name="connsiteX191" fmla="*/ 49641 w 237932"/>
                    <a:gd name="connsiteY191" fmla="*/ 108601 h 408436"/>
                    <a:gd name="connsiteX192" fmla="*/ 42413 w 237932"/>
                    <a:gd name="connsiteY192" fmla="*/ 111549 h 408436"/>
                    <a:gd name="connsiteX193" fmla="*/ 35281 w 237932"/>
                    <a:gd name="connsiteY193" fmla="*/ 114877 h 408436"/>
                    <a:gd name="connsiteX194" fmla="*/ 30431 w 237932"/>
                    <a:gd name="connsiteY194" fmla="*/ 117350 h 408436"/>
                    <a:gd name="connsiteX195" fmla="*/ 206265 w 237932"/>
                    <a:gd name="connsiteY195" fmla="*/ 117350 h 4084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</a:cxnLst>
                  <a:rect l="l" t="t" r="r" b="b"/>
                  <a:pathLst>
                    <a:path w="237932" h="408436">
                      <a:moveTo>
                        <a:pt x="209784" y="117350"/>
                      </a:moveTo>
                      <a:lnTo>
                        <a:pt x="237932" y="117350"/>
                      </a:lnTo>
                      <a:lnTo>
                        <a:pt x="237932" y="290426"/>
                      </a:lnTo>
                      <a:cubicBezTo>
                        <a:pt x="237932" y="319335"/>
                        <a:pt x="223763" y="360227"/>
                        <a:pt x="190574" y="385428"/>
                      </a:cubicBezTo>
                      <a:cubicBezTo>
                        <a:pt x="149112" y="417570"/>
                        <a:pt x="82354" y="414908"/>
                        <a:pt x="46122" y="384477"/>
                      </a:cubicBezTo>
                      <a:cubicBezTo>
                        <a:pt x="13789" y="359181"/>
                        <a:pt x="0" y="318955"/>
                        <a:pt x="0" y="290521"/>
                      </a:cubicBezTo>
                      <a:lnTo>
                        <a:pt x="0" y="117445"/>
                      </a:lnTo>
                      <a:lnTo>
                        <a:pt x="27198" y="117445"/>
                      </a:lnTo>
                      <a:lnTo>
                        <a:pt x="24725" y="108696"/>
                      </a:lnTo>
                      <a:lnTo>
                        <a:pt x="24535" y="107840"/>
                      </a:lnTo>
                      <a:lnTo>
                        <a:pt x="24440" y="107650"/>
                      </a:lnTo>
                      <a:lnTo>
                        <a:pt x="25486" y="107079"/>
                      </a:lnTo>
                      <a:cubicBezTo>
                        <a:pt x="25581" y="106984"/>
                        <a:pt x="25676" y="106984"/>
                        <a:pt x="25866" y="106889"/>
                      </a:cubicBezTo>
                      <a:cubicBezTo>
                        <a:pt x="26532" y="106509"/>
                        <a:pt x="27388" y="106128"/>
                        <a:pt x="28339" y="105653"/>
                      </a:cubicBezTo>
                      <a:lnTo>
                        <a:pt x="26342" y="97569"/>
                      </a:lnTo>
                      <a:lnTo>
                        <a:pt x="26057" y="97760"/>
                      </a:lnTo>
                      <a:cubicBezTo>
                        <a:pt x="25010" y="98235"/>
                        <a:pt x="24155" y="98711"/>
                        <a:pt x="23679" y="98901"/>
                      </a:cubicBezTo>
                      <a:lnTo>
                        <a:pt x="22823" y="99281"/>
                      </a:lnTo>
                      <a:lnTo>
                        <a:pt x="22538" y="98425"/>
                      </a:lnTo>
                      <a:lnTo>
                        <a:pt x="19875" y="88630"/>
                      </a:lnTo>
                      <a:lnTo>
                        <a:pt x="19685" y="88060"/>
                      </a:lnTo>
                      <a:lnTo>
                        <a:pt x="20256" y="87774"/>
                      </a:lnTo>
                      <a:cubicBezTo>
                        <a:pt x="20826" y="87489"/>
                        <a:pt x="22062" y="86823"/>
                        <a:pt x="23299" y="86253"/>
                      </a:cubicBezTo>
                      <a:lnTo>
                        <a:pt x="6467" y="23394"/>
                      </a:lnTo>
                      <a:lnTo>
                        <a:pt x="6276" y="22728"/>
                      </a:lnTo>
                      <a:lnTo>
                        <a:pt x="6942" y="22443"/>
                      </a:lnTo>
                      <a:cubicBezTo>
                        <a:pt x="8464" y="21777"/>
                        <a:pt x="9985" y="21112"/>
                        <a:pt x="11507" y="20541"/>
                      </a:cubicBezTo>
                      <a:cubicBezTo>
                        <a:pt x="12838" y="19970"/>
                        <a:pt x="14169" y="19495"/>
                        <a:pt x="15501" y="18924"/>
                      </a:cubicBezTo>
                      <a:cubicBezTo>
                        <a:pt x="15691" y="18829"/>
                        <a:pt x="15881" y="18829"/>
                        <a:pt x="16071" y="18639"/>
                      </a:cubicBezTo>
                      <a:lnTo>
                        <a:pt x="16927" y="18354"/>
                      </a:lnTo>
                      <a:lnTo>
                        <a:pt x="17117" y="19210"/>
                      </a:lnTo>
                      <a:lnTo>
                        <a:pt x="19210" y="27768"/>
                      </a:lnTo>
                      <a:cubicBezTo>
                        <a:pt x="20446" y="27293"/>
                        <a:pt x="21682" y="26817"/>
                        <a:pt x="22918" y="26342"/>
                      </a:cubicBezTo>
                      <a:cubicBezTo>
                        <a:pt x="23774" y="25961"/>
                        <a:pt x="24630" y="25676"/>
                        <a:pt x="25581" y="25391"/>
                      </a:cubicBezTo>
                      <a:cubicBezTo>
                        <a:pt x="26057" y="25296"/>
                        <a:pt x="26437" y="25201"/>
                        <a:pt x="26912" y="25010"/>
                      </a:cubicBezTo>
                      <a:lnTo>
                        <a:pt x="25010" y="16262"/>
                      </a:lnTo>
                      <a:lnTo>
                        <a:pt x="24820" y="15596"/>
                      </a:lnTo>
                      <a:lnTo>
                        <a:pt x="25486" y="15406"/>
                      </a:lnTo>
                      <a:cubicBezTo>
                        <a:pt x="27008" y="14835"/>
                        <a:pt x="28624" y="14360"/>
                        <a:pt x="30241" y="13789"/>
                      </a:cubicBezTo>
                      <a:cubicBezTo>
                        <a:pt x="31857" y="13218"/>
                        <a:pt x="33379" y="12648"/>
                        <a:pt x="35091" y="12267"/>
                      </a:cubicBezTo>
                      <a:lnTo>
                        <a:pt x="35852" y="12077"/>
                      </a:lnTo>
                      <a:lnTo>
                        <a:pt x="35947" y="12838"/>
                      </a:lnTo>
                      <a:lnTo>
                        <a:pt x="37658" y="21397"/>
                      </a:lnTo>
                      <a:cubicBezTo>
                        <a:pt x="38134" y="21302"/>
                        <a:pt x="38514" y="21207"/>
                        <a:pt x="38990" y="21016"/>
                      </a:cubicBezTo>
                      <a:cubicBezTo>
                        <a:pt x="39846" y="20731"/>
                        <a:pt x="40701" y="20541"/>
                        <a:pt x="41557" y="20256"/>
                      </a:cubicBezTo>
                      <a:cubicBezTo>
                        <a:pt x="42223" y="19970"/>
                        <a:pt x="42984" y="19780"/>
                        <a:pt x="43745" y="19590"/>
                      </a:cubicBezTo>
                      <a:cubicBezTo>
                        <a:pt x="44315" y="19400"/>
                        <a:pt x="44886" y="19210"/>
                        <a:pt x="45551" y="19114"/>
                      </a:cubicBezTo>
                      <a:lnTo>
                        <a:pt x="44030" y="10366"/>
                      </a:lnTo>
                      <a:lnTo>
                        <a:pt x="43840" y="9700"/>
                      </a:lnTo>
                      <a:lnTo>
                        <a:pt x="44505" y="9510"/>
                      </a:lnTo>
                      <a:cubicBezTo>
                        <a:pt x="46122" y="9034"/>
                        <a:pt x="47739" y="8654"/>
                        <a:pt x="49355" y="8178"/>
                      </a:cubicBezTo>
                      <a:cubicBezTo>
                        <a:pt x="50211" y="7988"/>
                        <a:pt x="50972" y="7798"/>
                        <a:pt x="51733" y="7608"/>
                      </a:cubicBezTo>
                      <a:cubicBezTo>
                        <a:pt x="52493" y="7418"/>
                        <a:pt x="53349" y="7227"/>
                        <a:pt x="54205" y="7037"/>
                      </a:cubicBezTo>
                      <a:lnTo>
                        <a:pt x="54966" y="6847"/>
                      </a:lnTo>
                      <a:lnTo>
                        <a:pt x="55156" y="7703"/>
                      </a:lnTo>
                      <a:lnTo>
                        <a:pt x="59245" y="35471"/>
                      </a:lnTo>
                      <a:cubicBezTo>
                        <a:pt x="70277" y="32904"/>
                        <a:pt x="82164" y="30716"/>
                        <a:pt x="94716" y="29385"/>
                      </a:cubicBezTo>
                      <a:lnTo>
                        <a:pt x="93195" y="1997"/>
                      </a:lnTo>
                      <a:lnTo>
                        <a:pt x="93100" y="1236"/>
                      </a:lnTo>
                      <a:lnTo>
                        <a:pt x="93861" y="1141"/>
                      </a:lnTo>
                      <a:cubicBezTo>
                        <a:pt x="95572" y="1046"/>
                        <a:pt x="102134" y="571"/>
                        <a:pt x="103846" y="475"/>
                      </a:cubicBezTo>
                      <a:lnTo>
                        <a:pt x="104607" y="380"/>
                      </a:lnTo>
                      <a:lnTo>
                        <a:pt x="104702" y="1141"/>
                      </a:lnTo>
                      <a:lnTo>
                        <a:pt x="105082" y="9890"/>
                      </a:lnTo>
                      <a:cubicBezTo>
                        <a:pt x="105558" y="9890"/>
                        <a:pt x="106223" y="9795"/>
                        <a:pt x="106984" y="9795"/>
                      </a:cubicBezTo>
                      <a:cubicBezTo>
                        <a:pt x="109076" y="9700"/>
                        <a:pt x="111739" y="9605"/>
                        <a:pt x="113260" y="9605"/>
                      </a:cubicBezTo>
                      <a:lnTo>
                        <a:pt x="113165" y="761"/>
                      </a:lnTo>
                      <a:lnTo>
                        <a:pt x="113165" y="95"/>
                      </a:lnTo>
                      <a:lnTo>
                        <a:pt x="116399" y="95"/>
                      </a:lnTo>
                      <a:cubicBezTo>
                        <a:pt x="117159" y="95"/>
                        <a:pt x="118015" y="0"/>
                        <a:pt x="118871" y="0"/>
                      </a:cubicBezTo>
                      <a:cubicBezTo>
                        <a:pt x="119632" y="0"/>
                        <a:pt x="120488" y="95"/>
                        <a:pt x="121344" y="95"/>
                      </a:cubicBezTo>
                      <a:lnTo>
                        <a:pt x="124577" y="95"/>
                      </a:lnTo>
                      <a:lnTo>
                        <a:pt x="124577" y="856"/>
                      </a:lnTo>
                      <a:lnTo>
                        <a:pt x="124482" y="9700"/>
                      </a:lnTo>
                      <a:cubicBezTo>
                        <a:pt x="126003" y="9700"/>
                        <a:pt x="128571" y="9795"/>
                        <a:pt x="130663" y="9890"/>
                      </a:cubicBezTo>
                      <a:cubicBezTo>
                        <a:pt x="131424" y="9890"/>
                        <a:pt x="132185" y="9985"/>
                        <a:pt x="132755" y="9985"/>
                      </a:cubicBezTo>
                      <a:lnTo>
                        <a:pt x="133041" y="1236"/>
                      </a:lnTo>
                      <a:lnTo>
                        <a:pt x="133136" y="475"/>
                      </a:lnTo>
                      <a:lnTo>
                        <a:pt x="133896" y="571"/>
                      </a:lnTo>
                      <a:cubicBezTo>
                        <a:pt x="135608" y="571"/>
                        <a:pt x="142170" y="1141"/>
                        <a:pt x="143882" y="1236"/>
                      </a:cubicBezTo>
                      <a:lnTo>
                        <a:pt x="144642" y="1331"/>
                      </a:lnTo>
                      <a:lnTo>
                        <a:pt x="144547" y="2092"/>
                      </a:lnTo>
                      <a:lnTo>
                        <a:pt x="143026" y="29385"/>
                      </a:lnTo>
                      <a:cubicBezTo>
                        <a:pt x="155388" y="30716"/>
                        <a:pt x="167180" y="32713"/>
                        <a:pt x="178021" y="35281"/>
                      </a:cubicBezTo>
                      <a:lnTo>
                        <a:pt x="182111" y="7418"/>
                      </a:lnTo>
                      <a:lnTo>
                        <a:pt x="182301" y="6562"/>
                      </a:lnTo>
                      <a:lnTo>
                        <a:pt x="183061" y="6752"/>
                      </a:lnTo>
                      <a:cubicBezTo>
                        <a:pt x="183917" y="6942"/>
                        <a:pt x="184678" y="7132"/>
                        <a:pt x="185534" y="7322"/>
                      </a:cubicBezTo>
                      <a:cubicBezTo>
                        <a:pt x="186390" y="7513"/>
                        <a:pt x="187151" y="7703"/>
                        <a:pt x="188007" y="7893"/>
                      </a:cubicBezTo>
                      <a:cubicBezTo>
                        <a:pt x="189623" y="8273"/>
                        <a:pt x="191240" y="8654"/>
                        <a:pt x="192856" y="9129"/>
                      </a:cubicBezTo>
                      <a:lnTo>
                        <a:pt x="193522" y="9319"/>
                      </a:lnTo>
                      <a:lnTo>
                        <a:pt x="193332" y="9985"/>
                      </a:lnTo>
                      <a:lnTo>
                        <a:pt x="191810" y="18734"/>
                      </a:lnTo>
                      <a:cubicBezTo>
                        <a:pt x="192381" y="18924"/>
                        <a:pt x="193047" y="19114"/>
                        <a:pt x="193617" y="19210"/>
                      </a:cubicBezTo>
                      <a:cubicBezTo>
                        <a:pt x="194378" y="19400"/>
                        <a:pt x="195139" y="19590"/>
                        <a:pt x="195804" y="19875"/>
                      </a:cubicBezTo>
                      <a:cubicBezTo>
                        <a:pt x="196660" y="20161"/>
                        <a:pt x="197516" y="20351"/>
                        <a:pt x="198372" y="20636"/>
                      </a:cubicBezTo>
                      <a:cubicBezTo>
                        <a:pt x="198752" y="20826"/>
                        <a:pt x="199228" y="20921"/>
                        <a:pt x="199608" y="21016"/>
                      </a:cubicBezTo>
                      <a:lnTo>
                        <a:pt x="201320" y="12458"/>
                      </a:lnTo>
                      <a:lnTo>
                        <a:pt x="201510" y="11697"/>
                      </a:lnTo>
                      <a:lnTo>
                        <a:pt x="202271" y="11887"/>
                      </a:lnTo>
                      <a:cubicBezTo>
                        <a:pt x="203888" y="12363"/>
                        <a:pt x="205504" y="12838"/>
                        <a:pt x="207121" y="13409"/>
                      </a:cubicBezTo>
                      <a:cubicBezTo>
                        <a:pt x="208643" y="13884"/>
                        <a:pt x="210259" y="14455"/>
                        <a:pt x="211876" y="15025"/>
                      </a:cubicBezTo>
                      <a:lnTo>
                        <a:pt x="212542" y="15216"/>
                      </a:lnTo>
                      <a:lnTo>
                        <a:pt x="212351" y="15881"/>
                      </a:lnTo>
                      <a:lnTo>
                        <a:pt x="210449" y="24630"/>
                      </a:lnTo>
                      <a:cubicBezTo>
                        <a:pt x="210925" y="24820"/>
                        <a:pt x="211305" y="24915"/>
                        <a:pt x="211781" y="25106"/>
                      </a:cubicBezTo>
                      <a:cubicBezTo>
                        <a:pt x="212637" y="25391"/>
                        <a:pt x="213492" y="25676"/>
                        <a:pt x="214443" y="26057"/>
                      </a:cubicBezTo>
                      <a:cubicBezTo>
                        <a:pt x="215680" y="26532"/>
                        <a:pt x="216916" y="27008"/>
                        <a:pt x="218152" y="27483"/>
                      </a:cubicBezTo>
                      <a:lnTo>
                        <a:pt x="220244" y="18924"/>
                      </a:lnTo>
                      <a:lnTo>
                        <a:pt x="220435" y="18068"/>
                      </a:lnTo>
                      <a:lnTo>
                        <a:pt x="221290" y="18354"/>
                      </a:lnTo>
                      <a:cubicBezTo>
                        <a:pt x="221481" y="18449"/>
                        <a:pt x="221671" y="18544"/>
                        <a:pt x="221861" y="18639"/>
                      </a:cubicBezTo>
                      <a:cubicBezTo>
                        <a:pt x="223192" y="19114"/>
                        <a:pt x="224524" y="19590"/>
                        <a:pt x="225855" y="20256"/>
                      </a:cubicBezTo>
                      <a:cubicBezTo>
                        <a:pt x="227377" y="20826"/>
                        <a:pt x="228803" y="21492"/>
                        <a:pt x="230420" y="22158"/>
                      </a:cubicBezTo>
                      <a:lnTo>
                        <a:pt x="231085" y="22443"/>
                      </a:lnTo>
                      <a:lnTo>
                        <a:pt x="230895" y="23109"/>
                      </a:lnTo>
                      <a:lnTo>
                        <a:pt x="214158" y="85682"/>
                      </a:lnTo>
                      <a:cubicBezTo>
                        <a:pt x="215490" y="86253"/>
                        <a:pt x="216726" y="86919"/>
                        <a:pt x="217962" y="87489"/>
                      </a:cubicBezTo>
                      <a:lnTo>
                        <a:pt x="218533" y="87774"/>
                      </a:lnTo>
                      <a:lnTo>
                        <a:pt x="218342" y="88345"/>
                      </a:lnTo>
                      <a:lnTo>
                        <a:pt x="215394" y="99091"/>
                      </a:lnTo>
                      <a:lnTo>
                        <a:pt x="214539" y="98711"/>
                      </a:lnTo>
                      <a:cubicBezTo>
                        <a:pt x="214063" y="98520"/>
                        <a:pt x="213207" y="98045"/>
                        <a:pt x="212161" y="97569"/>
                      </a:cubicBezTo>
                      <a:cubicBezTo>
                        <a:pt x="211876" y="97379"/>
                        <a:pt x="211591" y="97284"/>
                        <a:pt x="211305" y="97094"/>
                      </a:cubicBezTo>
                      <a:lnTo>
                        <a:pt x="209118" y="105748"/>
                      </a:lnTo>
                      <a:cubicBezTo>
                        <a:pt x="209974" y="106223"/>
                        <a:pt x="210830" y="106604"/>
                        <a:pt x="211400" y="106889"/>
                      </a:cubicBezTo>
                      <a:lnTo>
                        <a:pt x="212446" y="107364"/>
                      </a:lnTo>
                      <a:lnTo>
                        <a:pt x="212161" y="108506"/>
                      </a:lnTo>
                      <a:lnTo>
                        <a:pt x="209784" y="117350"/>
                      </a:lnTo>
                      <a:lnTo>
                        <a:pt x="209784" y="117350"/>
                      </a:lnTo>
                      <a:close/>
                      <a:moveTo>
                        <a:pt x="114877" y="64190"/>
                      </a:moveTo>
                      <a:cubicBezTo>
                        <a:pt x="117254" y="64095"/>
                        <a:pt x="119632" y="64095"/>
                        <a:pt x="121914" y="64190"/>
                      </a:cubicBezTo>
                      <a:cubicBezTo>
                        <a:pt x="122009" y="59150"/>
                        <a:pt x="122104" y="48690"/>
                        <a:pt x="122199" y="40701"/>
                      </a:cubicBezTo>
                      <a:cubicBezTo>
                        <a:pt x="122295" y="34615"/>
                        <a:pt x="122390" y="29765"/>
                        <a:pt x="122390" y="28909"/>
                      </a:cubicBezTo>
                      <a:cubicBezTo>
                        <a:pt x="122390" y="26532"/>
                        <a:pt x="120963" y="24915"/>
                        <a:pt x="118491" y="24915"/>
                      </a:cubicBezTo>
                      <a:cubicBezTo>
                        <a:pt x="115923" y="24915"/>
                        <a:pt x="114592" y="26627"/>
                        <a:pt x="114592" y="28909"/>
                      </a:cubicBezTo>
                      <a:cubicBezTo>
                        <a:pt x="114592" y="29670"/>
                        <a:pt x="114687" y="33474"/>
                        <a:pt x="114687" y="38324"/>
                      </a:cubicBezTo>
                      <a:cubicBezTo>
                        <a:pt x="114687" y="40226"/>
                        <a:pt x="114782" y="42318"/>
                        <a:pt x="114782" y="44505"/>
                      </a:cubicBezTo>
                      <a:cubicBezTo>
                        <a:pt x="114782" y="51067"/>
                        <a:pt x="114877" y="59911"/>
                        <a:pt x="114877" y="64190"/>
                      </a:cubicBezTo>
                      <a:moveTo>
                        <a:pt x="190669" y="75697"/>
                      </a:moveTo>
                      <a:cubicBezTo>
                        <a:pt x="192286" y="76268"/>
                        <a:pt x="195424" y="77314"/>
                        <a:pt x="197231" y="77884"/>
                      </a:cubicBezTo>
                      <a:cubicBezTo>
                        <a:pt x="197516" y="76458"/>
                        <a:pt x="197897" y="74746"/>
                        <a:pt x="198372" y="72654"/>
                      </a:cubicBezTo>
                      <a:cubicBezTo>
                        <a:pt x="199799" y="66473"/>
                        <a:pt x="201605" y="58294"/>
                        <a:pt x="202842" y="52779"/>
                      </a:cubicBezTo>
                      <a:cubicBezTo>
                        <a:pt x="203222" y="51067"/>
                        <a:pt x="203507" y="49641"/>
                        <a:pt x="203793" y="48309"/>
                      </a:cubicBezTo>
                      <a:lnTo>
                        <a:pt x="204744" y="44220"/>
                      </a:lnTo>
                      <a:cubicBezTo>
                        <a:pt x="204839" y="43840"/>
                        <a:pt x="204839" y="43459"/>
                        <a:pt x="204839" y="43079"/>
                      </a:cubicBezTo>
                      <a:cubicBezTo>
                        <a:pt x="204839" y="41367"/>
                        <a:pt x="203888" y="39846"/>
                        <a:pt x="201796" y="39465"/>
                      </a:cubicBezTo>
                      <a:cubicBezTo>
                        <a:pt x="201415" y="39370"/>
                        <a:pt x="201035" y="39370"/>
                        <a:pt x="200749" y="39370"/>
                      </a:cubicBezTo>
                      <a:cubicBezTo>
                        <a:pt x="198848" y="39370"/>
                        <a:pt x="197516" y="40606"/>
                        <a:pt x="197136" y="42603"/>
                      </a:cubicBezTo>
                      <a:cubicBezTo>
                        <a:pt x="197041" y="43079"/>
                        <a:pt x="196851" y="44505"/>
                        <a:pt x="196375" y="46502"/>
                      </a:cubicBezTo>
                      <a:cubicBezTo>
                        <a:pt x="196280" y="47168"/>
                        <a:pt x="196090" y="48024"/>
                        <a:pt x="195900" y="48785"/>
                      </a:cubicBezTo>
                      <a:cubicBezTo>
                        <a:pt x="195519" y="50592"/>
                        <a:pt x="195139" y="52779"/>
                        <a:pt x="194663" y="55251"/>
                      </a:cubicBezTo>
                      <a:cubicBezTo>
                        <a:pt x="193427" y="62288"/>
                        <a:pt x="191810" y="70942"/>
                        <a:pt x="190669" y="75697"/>
                      </a:cubicBezTo>
                      <a:moveTo>
                        <a:pt x="46788" y="76363"/>
                      </a:moveTo>
                      <a:cubicBezTo>
                        <a:pt x="46217" y="73225"/>
                        <a:pt x="45171" y="67994"/>
                        <a:pt x="44125" y="63049"/>
                      </a:cubicBezTo>
                      <a:cubicBezTo>
                        <a:pt x="43174" y="57914"/>
                        <a:pt x="42128" y="52684"/>
                        <a:pt x="41367" y="49070"/>
                      </a:cubicBezTo>
                      <a:cubicBezTo>
                        <a:pt x="41177" y="48309"/>
                        <a:pt x="41082" y="47453"/>
                        <a:pt x="40892" y="46788"/>
                      </a:cubicBezTo>
                      <a:cubicBezTo>
                        <a:pt x="40511" y="44696"/>
                        <a:pt x="40226" y="43269"/>
                        <a:pt x="40131" y="42889"/>
                      </a:cubicBezTo>
                      <a:cubicBezTo>
                        <a:pt x="39750" y="40987"/>
                        <a:pt x="38419" y="39655"/>
                        <a:pt x="36517" y="39655"/>
                      </a:cubicBezTo>
                      <a:cubicBezTo>
                        <a:pt x="36232" y="39655"/>
                        <a:pt x="35852" y="39655"/>
                        <a:pt x="35471" y="39751"/>
                      </a:cubicBezTo>
                      <a:cubicBezTo>
                        <a:pt x="33379" y="40131"/>
                        <a:pt x="32428" y="41652"/>
                        <a:pt x="32428" y="43364"/>
                      </a:cubicBezTo>
                      <a:cubicBezTo>
                        <a:pt x="32428" y="43745"/>
                        <a:pt x="32428" y="44125"/>
                        <a:pt x="32523" y="44410"/>
                      </a:cubicBezTo>
                      <a:cubicBezTo>
                        <a:pt x="32618" y="44981"/>
                        <a:pt x="33094" y="46978"/>
                        <a:pt x="33664" y="49736"/>
                      </a:cubicBezTo>
                      <a:cubicBezTo>
                        <a:pt x="33854" y="50687"/>
                        <a:pt x="34140" y="51828"/>
                        <a:pt x="34330" y="52969"/>
                      </a:cubicBezTo>
                      <a:cubicBezTo>
                        <a:pt x="35281" y="57724"/>
                        <a:pt x="36898" y="64381"/>
                        <a:pt x="38134" y="70182"/>
                      </a:cubicBezTo>
                      <a:cubicBezTo>
                        <a:pt x="38800" y="73130"/>
                        <a:pt x="39655" y="76458"/>
                        <a:pt x="40036" y="78550"/>
                      </a:cubicBezTo>
                      <a:lnTo>
                        <a:pt x="46788" y="76363"/>
                      </a:lnTo>
                      <a:close/>
                      <a:moveTo>
                        <a:pt x="206265" y="117350"/>
                      </a:moveTo>
                      <a:cubicBezTo>
                        <a:pt x="204458" y="116399"/>
                        <a:pt x="202271" y="115257"/>
                        <a:pt x="201415" y="114877"/>
                      </a:cubicBezTo>
                      <a:cubicBezTo>
                        <a:pt x="200179" y="114306"/>
                        <a:pt x="195519" y="112119"/>
                        <a:pt x="194378" y="111549"/>
                      </a:cubicBezTo>
                      <a:cubicBezTo>
                        <a:pt x="193237" y="111073"/>
                        <a:pt x="188387" y="108981"/>
                        <a:pt x="187151" y="108601"/>
                      </a:cubicBezTo>
                      <a:cubicBezTo>
                        <a:pt x="186200" y="108220"/>
                        <a:pt x="183157" y="107079"/>
                        <a:pt x="181160" y="106413"/>
                      </a:cubicBezTo>
                      <a:cubicBezTo>
                        <a:pt x="180589" y="106128"/>
                        <a:pt x="180113" y="106033"/>
                        <a:pt x="179828" y="105938"/>
                      </a:cubicBezTo>
                      <a:cubicBezTo>
                        <a:pt x="178782" y="105558"/>
                        <a:pt x="174408" y="104226"/>
                        <a:pt x="172791" y="103751"/>
                      </a:cubicBezTo>
                      <a:lnTo>
                        <a:pt x="172601" y="103751"/>
                      </a:lnTo>
                      <a:lnTo>
                        <a:pt x="172411" y="103656"/>
                      </a:lnTo>
                      <a:cubicBezTo>
                        <a:pt x="171174" y="103275"/>
                        <a:pt x="157956" y="99852"/>
                        <a:pt x="152440" y="98901"/>
                      </a:cubicBezTo>
                      <a:cubicBezTo>
                        <a:pt x="147590" y="98045"/>
                        <a:pt x="142740" y="97379"/>
                        <a:pt x="137986" y="96809"/>
                      </a:cubicBezTo>
                      <a:cubicBezTo>
                        <a:pt x="136749" y="96714"/>
                        <a:pt x="131519" y="96238"/>
                        <a:pt x="130188" y="96143"/>
                      </a:cubicBezTo>
                      <a:cubicBezTo>
                        <a:pt x="129427" y="96048"/>
                        <a:pt x="128666" y="96048"/>
                        <a:pt x="127905" y="96048"/>
                      </a:cubicBezTo>
                      <a:cubicBezTo>
                        <a:pt x="127525" y="96048"/>
                        <a:pt x="127145" y="95953"/>
                        <a:pt x="126764" y="95953"/>
                      </a:cubicBezTo>
                      <a:lnTo>
                        <a:pt x="126289" y="95953"/>
                      </a:lnTo>
                      <a:cubicBezTo>
                        <a:pt x="124957" y="95858"/>
                        <a:pt x="119822" y="95763"/>
                        <a:pt x="118396" y="95763"/>
                      </a:cubicBezTo>
                      <a:cubicBezTo>
                        <a:pt x="117064" y="95763"/>
                        <a:pt x="111929" y="95858"/>
                        <a:pt x="110598" y="95953"/>
                      </a:cubicBezTo>
                      <a:lnTo>
                        <a:pt x="110027" y="95953"/>
                      </a:lnTo>
                      <a:cubicBezTo>
                        <a:pt x="109742" y="95953"/>
                        <a:pt x="109361" y="96048"/>
                        <a:pt x="108981" y="96048"/>
                      </a:cubicBezTo>
                      <a:cubicBezTo>
                        <a:pt x="108315" y="96048"/>
                        <a:pt x="107459" y="96048"/>
                        <a:pt x="106699" y="96143"/>
                      </a:cubicBezTo>
                      <a:cubicBezTo>
                        <a:pt x="105367" y="96238"/>
                        <a:pt x="100232" y="96714"/>
                        <a:pt x="98901" y="96809"/>
                      </a:cubicBezTo>
                      <a:cubicBezTo>
                        <a:pt x="94051" y="97379"/>
                        <a:pt x="89201" y="98045"/>
                        <a:pt x="84351" y="98901"/>
                      </a:cubicBezTo>
                      <a:cubicBezTo>
                        <a:pt x="78930" y="99852"/>
                        <a:pt x="65617" y="103370"/>
                        <a:pt x="64381" y="103656"/>
                      </a:cubicBezTo>
                      <a:cubicBezTo>
                        <a:pt x="63144" y="104036"/>
                        <a:pt x="58104" y="105558"/>
                        <a:pt x="56963" y="105938"/>
                      </a:cubicBezTo>
                      <a:cubicBezTo>
                        <a:pt x="55632" y="106413"/>
                        <a:pt x="50782" y="108220"/>
                        <a:pt x="49641" y="108601"/>
                      </a:cubicBezTo>
                      <a:cubicBezTo>
                        <a:pt x="48404" y="109076"/>
                        <a:pt x="43554" y="111073"/>
                        <a:pt x="42413" y="111549"/>
                      </a:cubicBezTo>
                      <a:lnTo>
                        <a:pt x="35281" y="114877"/>
                      </a:lnTo>
                      <a:cubicBezTo>
                        <a:pt x="34520" y="115257"/>
                        <a:pt x="32238" y="116399"/>
                        <a:pt x="30431" y="117350"/>
                      </a:cubicBezTo>
                      <a:lnTo>
                        <a:pt x="206265" y="117350"/>
                      </a:lnTo>
                      <a:close/>
                    </a:path>
                  </a:pathLst>
                </a:custGeom>
                <a:solidFill>
                  <a:srgbClr val="0062AE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63" name="Frihåndsform: figur 662">
                  <a:extLst>
                    <a:ext uri="{FF2B5EF4-FFF2-40B4-BE49-F238E27FC236}">
                      <a16:creationId xmlns:a16="http://schemas.microsoft.com/office/drawing/2014/main" id="{DDD91150-D149-4BBB-AFA1-C14B65A4DFA2}"/>
                    </a:ext>
                  </a:extLst>
                </p:cNvPr>
                <p:cNvSpPr/>
                <p:nvPr/>
              </p:nvSpPr>
              <p:spPr>
                <a:xfrm>
                  <a:off x="10107224" y="691163"/>
                  <a:ext cx="195424" cy="31477"/>
                </a:xfrm>
                <a:custGeom>
                  <a:avLst/>
                  <a:gdLst>
                    <a:gd name="connsiteX0" fmla="*/ 97950 w 195424"/>
                    <a:gd name="connsiteY0" fmla="*/ 8844 h 31477"/>
                    <a:gd name="connsiteX1" fmla="*/ 89581 w 195424"/>
                    <a:gd name="connsiteY1" fmla="*/ 9034 h 31477"/>
                    <a:gd name="connsiteX2" fmla="*/ 85682 w 195424"/>
                    <a:gd name="connsiteY2" fmla="*/ 9129 h 31477"/>
                    <a:gd name="connsiteX3" fmla="*/ 85397 w 195424"/>
                    <a:gd name="connsiteY3" fmla="*/ 9129 h 31477"/>
                    <a:gd name="connsiteX4" fmla="*/ 77124 w 195424"/>
                    <a:gd name="connsiteY4" fmla="*/ 9795 h 31477"/>
                    <a:gd name="connsiteX5" fmla="*/ 64951 w 195424"/>
                    <a:gd name="connsiteY5" fmla="*/ 11317 h 31477"/>
                    <a:gd name="connsiteX6" fmla="*/ 52398 w 195424"/>
                    <a:gd name="connsiteY6" fmla="*/ 13694 h 31477"/>
                    <a:gd name="connsiteX7" fmla="*/ 40321 w 195424"/>
                    <a:gd name="connsiteY7" fmla="*/ 16737 h 31477"/>
                    <a:gd name="connsiteX8" fmla="*/ 32333 w 195424"/>
                    <a:gd name="connsiteY8" fmla="*/ 19210 h 31477"/>
                    <a:gd name="connsiteX9" fmla="*/ 24535 w 195424"/>
                    <a:gd name="connsiteY9" fmla="*/ 21872 h 31477"/>
                    <a:gd name="connsiteX10" fmla="*/ 16832 w 195424"/>
                    <a:gd name="connsiteY10" fmla="*/ 24915 h 31477"/>
                    <a:gd name="connsiteX11" fmla="*/ 9224 w 195424"/>
                    <a:gd name="connsiteY11" fmla="*/ 28149 h 31477"/>
                    <a:gd name="connsiteX12" fmla="*/ 4089 w 195424"/>
                    <a:gd name="connsiteY12" fmla="*/ 30621 h 31477"/>
                    <a:gd name="connsiteX13" fmla="*/ 2377 w 195424"/>
                    <a:gd name="connsiteY13" fmla="*/ 31477 h 31477"/>
                    <a:gd name="connsiteX14" fmla="*/ 0 w 195424"/>
                    <a:gd name="connsiteY14" fmla="*/ 22823 h 31477"/>
                    <a:gd name="connsiteX15" fmla="*/ 2377 w 195424"/>
                    <a:gd name="connsiteY15" fmla="*/ 21682 h 31477"/>
                    <a:gd name="connsiteX16" fmla="*/ 3328 w 195424"/>
                    <a:gd name="connsiteY16" fmla="*/ 21207 h 31477"/>
                    <a:gd name="connsiteX17" fmla="*/ 11031 w 195424"/>
                    <a:gd name="connsiteY17" fmla="*/ 17783 h 31477"/>
                    <a:gd name="connsiteX18" fmla="*/ 18829 w 195424"/>
                    <a:gd name="connsiteY18" fmla="*/ 14550 h 31477"/>
                    <a:gd name="connsiteX19" fmla="*/ 26912 w 195424"/>
                    <a:gd name="connsiteY19" fmla="*/ 11697 h 31477"/>
                    <a:gd name="connsiteX20" fmla="*/ 34901 w 195424"/>
                    <a:gd name="connsiteY20" fmla="*/ 9129 h 31477"/>
                    <a:gd name="connsiteX21" fmla="*/ 43079 w 195424"/>
                    <a:gd name="connsiteY21" fmla="*/ 6847 h 31477"/>
                    <a:gd name="connsiteX22" fmla="*/ 76553 w 195424"/>
                    <a:gd name="connsiteY22" fmla="*/ 951 h 31477"/>
                    <a:gd name="connsiteX23" fmla="*/ 85017 w 195424"/>
                    <a:gd name="connsiteY23" fmla="*/ 285 h 31477"/>
                    <a:gd name="connsiteX24" fmla="*/ 89106 w 195424"/>
                    <a:gd name="connsiteY24" fmla="*/ 95 h 31477"/>
                    <a:gd name="connsiteX25" fmla="*/ 89391 w 195424"/>
                    <a:gd name="connsiteY25" fmla="*/ 95 h 31477"/>
                    <a:gd name="connsiteX26" fmla="*/ 93575 w 195424"/>
                    <a:gd name="connsiteY26" fmla="*/ 0 h 31477"/>
                    <a:gd name="connsiteX27" fmla="*/ 95667 w 195424"/>
                    <a:gd name="connsiteY27" fmla="*/ 0 h 31477"/>
                    <a:gd name="connsiteX28" fmla="*/ 97760 w 195424"/>
                    <a:gd name="connsiteY28" fmla="*/ 0 h 31477"/>
                    <a:gd name="connsiteX29" fmla="*/ 99852 w 195424"/>
                    <a:gd name="connsiteY29" fmla="*/ 0 h 31477"/>
                    <a:gd name="connsiteX30" fmla="*/ 101944 w 195424"/>
                    <a:gd name="connsiteY30" fmla="*/ 0 h 31477"/>
                    <a:gd name="connsiteX31" fmla="*/ 106223 w 195424"/>
                    <a:gd name="connsiteY31" fmla="*/ 95 h 31477"/>
                    <a:gd name="connsiteX32" fmla="*/ 110503 w 195424"/>
                    <a:gd name="connsiteY32" fmla="*/ 285 h 31477"/>
                    <a:gd name="connsiteX33" fmla="*/ 118966 w 195424"/>
                    <a:gd name="connsiteY33" fmla="*/ 951 h 31477"/>
                    <a:gd name="connsiteX34" fmla="*/ 152440 w 195424"/>
                    <a:gd name="connsiteY34" fmla="*/ 6847 h 31477"/>
                    <a:gd name="connsiteX35" fmla="*/ 160619 w 195424"/>
                    <a:gd name="connsiteY35" fmla="*/ 9129 h 31477"/>
                    <a:gd name="connsiteX36" fmla="*/ 168607 w 195424"/>
                    <a:gd name="connsiteY36" fmla="*/ 11697 h 31477"/>
                    <a:gd name="connsiteX37" fmla="*/ 176595 w 195424"/>
                    <a:gd name="connsiteY37" fmla="*/ 14550 h 31477"/>
                    <a:gd name="connsiteX38" fmla="*/ 183917 w 195424"/>
                    <a:gd name="connsiteY38" fmla="*/ 17498 h 31477"/>
                    <a:gd name="connsiteX39" fmla="*/ 184393 w 195424"/>
                    <a:gd name="connsiteY39" fmla="*/ 17688 h 31477"/>
                    <a:gd name="connsiteX40" fmla="*/ 192096 w 195424"/>
                    <a:gd name="connsiteY40" fmla="*/ 21112 h 31477"/>
                    <a:gd name="connsiteX41" fmla="*/ 195424 w 195424"/>
                    <a:gd name="connsiteY41" fmla="*/ 22728 h 31477"/>
                    <a:gd name="connsiteX42" fmla="*/ 192952 w 195424"/>
                    <a:gd name="connsiteY42" fmla="*/ 31382 h 31477"/>
                    <a:gd name="connsiteX43" fmla="*/ 191240 w 195424"/>
                    <a:gd name="connsiteY43" fmla="*/ 30621 h 31477"/>
                    <a:gd name="connsiteX44" fmla="*/ 186105 w 195424"/>
                    <a:gd name="connsiteY44" fmla="*/ 28054 h 31477"/>
                    <a:gd name="connsiteX45" fmla="*/ 178497 w 195424"/>
                    <a:gd name="connsiteY45" fmla="*/ 24820 h 31477"/>
                    <a:gd name="connsiteX46" fmla="*/ 170794 w 195424"/>
                    <a:gd name="connsiteY46" fmla="*/ 21777 h 31477"/>
                    <a:gd name="connsiteX47" fmla="*/ 162996 w 195424"/>
                    <a:gd name="connsiteY47" fmla="*/ 19114 h 31477"/>
                    <a:gd name="connsiteX48" fmla="*/ 155103 w 195424"/>
                    <a:gd name="connsiteY48" fmla="*/ 16642 h 31477"/>
                    <a:gd name="connsiteX49" fmla="*/ 143026 w 195424"/>
                    <a:gd name="connsiteY49" fmla="*/ 13599 h 31477"/>
                    <a:gd name="connsiteX50" fmla="*/ 130473 w 195424"/>
                    <a:gd name="connsiteY50" fmla="*/ 11221 h 31477"/>
                    <a:gd name="connsiteX51" fmla="*/ 118396 w 195424"/>
                    <a:gd name="connsiteY51" fmla="*/ 9700 h 31477"/>
                    <a:gd name="connsiteX52" fmla="*/ 110122 w 195424"/>
                    <a:gd name="connsiteY52" fmla="*/ 9034 h 31477"/>
                    <a:gd name="connsiteX53" fmla="*/ 105938 w 195424"/>
                    <a:gd name="connsiteY53" fmla="*/ 8939 h 31477"/>
                    <a:gd name="connsiteX54" fmla="*/ 97950 w 195424"/>
                    <a:gd name="connsiteY54" fmla="*/ 8844 h 31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</a:cxnLst>
                  <a:rect l="l" t="t" r="r" b="b"/>
                  <a:pathLst>
                    <a:path w="195424" h="31477">
                      <a:moveTo>
                        <a:pt x="97950" y="8844"/>
                      </a:moveTo>
                      <a:cubicBezTo>
                        <a:pt x="96523" y="8844"/>
                        <a:pt x="91008" y="9034"/>
                        <a:pt x="89581" y="9034"/>
                      </a:cubicBezTo>
                      <a:cubicBezTo>
                        <a:pt x="88250" y="9034"/>
                        <a:pt x="87014" y="9129"/>
                        <a:pt x="85682" y="9129"/>
                      </a:cubicBezTo>
                      <a:lnTo>
                        <a:pt x="85397" y="9129"/>
                      </a:lnTo>
                      <a:cubicBezTo>
                        <a:pt x="83971" y="9224"/>
                        <a:pt x="78455" y="9700"/>
                        <a:pt x="77124" y="9795"/>
                      </a:cubicBezTo>
                      <a:cubicBezTo>
                        <a:pt x="74366" y="10080"/>
                        <a:pt x="66283" y="11126"/>
                        <a:pt x="64951" y="11317"/>
                      </a:cubicBezTo>
                      <a:cubicBezTo>
                        <a:pt x="60767" y="11982"/>
                        <a:pt x="56583" y="12838"/>
                        <a:pt x="52398" y="13694"/>
                      </a:cubicBezTo>
                      <a:cubicBezTo>
                        <a:pt x="49736" y="14265"/>
                        <a:pt x="41652" y="16357"/>
                        <a:pt x="40321" y="16737"/>
                      </a:cubicBezTo>
                      <a:cubicBezTo>
                        <a:pt x="38990" y="17117"/>
                        <a:pt x="33664" y="18734"/>
                        <a:pt x="32333" y="19210"/>
                      </a:cubicBezTo>
                      <a:cubicBezTo>
                        <a:pt x="31097" y="19590"/>
                        <a:pt x="25866" y="21492"/>
                        <a:pt x="24535" y="21872"/>
                      </a:cubicBezTo>
                      <a:cubicBezTo>
                        <a:pt x="23204" y="22348"/>
                        <a:pt x="18164" y="24440"/>
                        <a:pt x="16832" y="24915"/>
                      </a:cubicBezTo>
                      <a:cubicBezTo>
                        <a:pt x="15501" y="25486"/>
                        <a:pt x="10461" y="27673"/>
                        <a:pt x="9224" y="28149"/>
                      </a:cubicBezTo>
                      <a:cubicBezTo>
                        <a:pt x="8464" y="28529"/>
                        <a:pt x="6086" y="29765"/>
                        <a:pt x="4089" y="30621"/>
                      </a:cubicBezTo>
                      <a:cubicBezTo>
                        <a:pt x="3423" y="31002"/>
                        <a:pt x="2853" y="31287"/>
                        <a:pt x="2377" y="31477"/>
                      </a:cubicBezTo>
                      <a:lnTo>
                        <a:pt x="0" y="22823"/>
                      </a:lnTo>
                      <a:cubicBezTo>
                        <a:pt x="761" y="22443"/>
                        <a:pt x="1617" y="22062"/>
                        <a:pt x="2377" y="21682"/>
                      </a:cubicBezTo>
                      <a:cubicBezTo>
                        <a:pt x="2663" y="21492"/>
                        <a:pt x="2948" y="21397"/>
                        <a:pt x="3328" y="21207"/>
                      </a:cubicBezTo>
                      <a:cubicBezTo>
                        <a:pt x="4565" y="20636"/>
                        <a:pt x="9700" y="18259"/>
                        <a:pt x="11031" y="17783"/>
                      </a:cubicBezTo>
                      <a:cubicBezTo>
                        <a:pt x="12363" y="17213"/>
                        <a:pt x="17593" y="15025"/>
                        <a:pt x="18829" y="14550"/>
                      </a:cubicBezTo>
                      <a:cubicBezTo>
                        <a:pt x="20161" y="14074"/>
                        <a:pt x="26817" y="11697"/>
                        <a:pt x="26912" y="11697"/>
                      </a:cubicBezTo>
                      <a:cubicBezTo>
                        <a:pt x="28244" y="11221"/>
                        <a:pt x="33569" y="9510"/>
                        <a:pt x="34901" y="9129"/>
                      </a:cubicBezTo>
                      <a:cubicBezTo>
                        <a:pt x="36232" y="8749"/>
                        <a:pt x="41652" y="7227"/>
                        <a:pt x="43079" y="6847"/>
                      </a:cubicBezTo>
                      <a:cubicBezTo>
                        <a:pt x="53920" y="4089"/>
                        <a:pt x="65046" y="2092"/>
                        <a:pt x="76553" y="951"/>
                      </a:cubicBezTo>
                      <a:cubicBezTo>
                        <a:pt x="77979" y="856"/>
                        <a:pt x="83685" y="380"/>
                        <a:pt x="85017" y="285"/>
                      </a:cubicBezTo>
                      <a:cubicBezTo>
                        <a:pt x="86443" y="190"/>
                        <a:pt x="87679" y="95"/>
                        <a:pt x="89106" y="95"/>
                      </a:cubicBezTo>
                      <a:lnTo>
                        <a:pt x="89391" y="95"/>
                      </a:lnTo>
                      <a:cubicBezTo>
                        <a:pt x="90818" y="0"/>
                        <a:pt x="92244" y="0"/>
                        <a:pt x="93575" y="0"/>
                      </a:cubicBezTo>
                      <a:lnTo>
                        <a:pt x="95667" y="0"/>
                      </a:lnTo>
                      <a:cubicBezTo>
                        <a:pt x="96333" y="0"/>
                        <a:pt x="97094" y="0"/>
                        <a:pt x="97760" y="0"/>
                      </a:cubicBezTo>
                      <a:cubicBezTo>
                        <a:pt x="98425" y="0"/>
                        <a:pt x="99091" y="0"/>
                        <a:pt x="99852" y="0"/>
                      </a:cubicBezTo>
                      <a:lnTo>
                        <a:pt x="101944" y="0"/>
                      </a:lnTo>
                      <a:cubicBezTo>
                        <a:pt x="103370" y="0"/>
                        <a:pt x="104797" y="95"/>
                        <a:pt x="106223" y="95"/>
                      </a:cubicBezTo>
                      <a:cubicBezTo>
                        <a:pt x="107650" y="95"/>
                        <a:pt x="109076" y="285"/>
                        <a:pt x="110503" y="285"/>
                      </a:cubicBezTo>
                      <a:cubicBezTo>
                        <a:pt x="111929" y="380"/>
                        <a:pt x="117635" y="856"/>
                        <a:pt x="118966" y="951"/>
                      </a:cubicBezTo>
                      <a:cubicBezTo>
                        <a:pt x="130473" y="1997"/>
                        <a:pt x="141599" y="3994"/>
                        <a:pt x="152440" y="6847"/>
                      </a:cubicBezTo>
                      <a:cubicBezTo>
                        <a:pt x="153772" y="7227"/>
                        <a:pt x="159287" y="8749"/>
                        <a:pt x="160619" y="9129"/>
                      </a:cubicBezTo>
                      <a:cubicBezTo>
                        <a:pt x="161950" y="9510"/>
                        <a:pt x="167275" y="11221"/>
                        <a:pt x="168607" y="11697"/>
                      </a:cubicBezTo>
                      <a:cubicBezTo>
                        <a:pt x="169368" y="11982"/>
                        <a:pt x="175264" y="14074"/>
                        <a:pt x="176595" y="14550"/>
                      </a:cubicBezTo>
                      <a:cubicBezTo>
                        <a:pt x="177736" y="15025"/>
                        <a:pt x="182111" y="16832"/>
                        <a:pt x="183917" y="17498"/>
                      </a:cubicBezTo>
                      <a:cubicBezTo>
                        <a:pt x="184108" y="17593"/>
                        <a:pt x="184298" y="17593"/>
                        <a:pt x="184393" y="17688"/>
                      </a:cubicBezTo>
                      <a:cubicBezTo>
                        <a:pt x="185724" y="18164"/>
                        <a:pt x="190859" y="20541"/>
                        <a:pt x="192096" y="21112"/>
                      </a:cubicBezTo>
                      <a:cubicBezTo>
                        <a:pt x="193237" y="21682"/>
                        <a:pt x="194378" y="22253"/>
                        <a:pt x="195424" y="22728"/>
                      </a:cubicBezTo>
                      <a:lnTo>
                        <a:pt x="192952" y="31382"/>
                      </a:lnTo>
                      <a:cubicBezTo>
                        <a:pt x="192476" y="31192"/>
                        <a:pt x="191905" y="30906"/>
                        <a:pt x="191240" y="30621"/>
                      </a:cubicBezTo>
                      <a:cubicBezTo>
                        <a:pt x="189338" y="29670"/>
                        <a:pt x="186960" y="28529"/>
                        <a:pt x="186105" y="28054"/>
                      </a:cubicBezTo>
                      <a:cubicBezTo>
                        <a:pt x="184868" y="27483"/>
                        <a:pt x="179828" y="25296"/>
                        <a:pt x="178497" y="24820"/>
                      </a:cubicBezTo>
                      <a:cubicBezTo>
                        <a:pt x="177261" y="24250"/>
                        <a:pt x="172125" y="22253"/>
                        <a:pt x="170794" y="21777"/>
                      </a:cubicBezTo>
                      <a:cubicBezTo>
                        <a:pt x="169463" y="21302"/>
                        <a:pt x="164232" y="19495"/>
                        <a:pt x="162996" y="19114"/>
                      </a:cubicBezTo>
                      <a:cubicBezTo>
                        <a:pt x="161665" y="18639"/>
                        <a:pt x="156339" y="17117"/>
                        <a:pt x="155103" y="16642"/>
                      </a:cubicBezTo>
                      <a:cubicBezTo>
                        <a:pt x="153677" y="16262"/>
                        <a:pt x="145688" y="14265"/>
                        <a:pt x="143026" y="13599"/>
                      </a:cubicBezTo>
                      <a:cubicBezTo>
                        <a:pt x="138841" y="12743"/>
                        <a:pt x="134657" y="11887"/>
                        <a:pt x="130473" y="11221"/>
                      </a:cubicBezTo>
                      <a:cubicBezTo>
                        <a:pt x="129237" y="11031"/>
                        <a:pt x="121153" y="9985"/>
                        <a:pt x="118396" y="9700"/>
                      </a:cubicBezTo>
                      <a:cubicBezTo>
                        <a:pt x="116969" y="9605"/>
                        <a:pt x="111549" y="9129"/>
                        <a:pt x="110122" y="9034"/>
                      </a:cubicBezTo>
                      <a:cubicBezTo>
                        <a:pt x="108696" y="8939"/>
                        <a:pt x="107269" y="8939"/>
                        <a:pt x="105938" y="8939"/>
                      </a:cubicBezTo>
                      <a:cubicBezTo>
                        <a:pt x="104797" y="8939"/>
                        <a:pt x="99281" y="8844"/>
                        <a:pt x="97950" y="884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64" name="Frihåndsform: figur 663">
                  <a:extLst>
                    <a:ext uri="{FF2B5EF4-FFF2-40B4-BE49-F238E27FC236}">
                      <a16:creationId xmlns:a16="http://schemas.microsoft.com/office/drawing/2014/main" id="{01E69DE7-D645-4F74-A421-89D05ED509D4}"/>
                    </a:ext>
                  </a:extLst>
                </p:cNvPr>
                <p:cNvSpPr/>
                <p:nvPr/>
              </p:nvSpPr>
              <p:spPr>
                <a:xfrm>
                  <a:off x="10112169" y="711514"/>
                  <a:ext cx="184773" cy="31191"/>
                </a:xfrm>
                <a:custGeom>
                  <a:avLst/>
                  <a:gdLst>
                    <a:gd name="connsiteX0" fmla="*/ 92339 w 184773"/>
                    <a:gd name="connsiteY0" fmla="*/ 8654 h 31191"/>
                    <a:gd name="connsiteX1" fmla="*/ 84541 w 184773"/>
                    <a:gd name="connsiteY1" fmla="*/ 8844 h 31191"/>
                    <a:gd name="connsiteX2" fmla="*/ 82924 w 184773"/>
                    <a:gd name="connsiteY2" fmla="*/ 8939 h 31191"/>
                    <a:gd name="connsiteX3" fmla="*/ 80547 w 184773"/>
                    <a:gd name="connsiteY3" fmla="*/ 9034 h 31191"/>
                    <a:gd name="connsiteX4" fmla="*/ 72749 w 184773"/>
                    <a:gd name="connsiteY4" fmla="*/ 9700 h 31191"/>
                    <a:gd name="connsiteX5" fmla="*/ 58199 w 184773"/>
                    <a:gd name="connsiteY5" fmla="*/ 11792 h 31191"/>
                    <a:gd name="connsiteX6" fmla="*/ 38039 w 184773"/>
                    <a:gd name="connsiteY6" fmla="*/ 16642 h 31191"/>
                    <a:gd name="connsiteX7" fmla="*/ 30526 w 184773"/>
                    <a:gd name="connsiteY7" fmla="*/ 19019 h 31191"/>
                    <a:gd name="connsiteX8" fmla="*/ 23109 w 184773"/>
                    <a:gd name="connsiteY8" fmla="*/ 21682 h 31191"/>
                    <a:gd name="connsiteX9" fmla="*/ 15786 w 184773"/>
                    <a:gd name="connsiteY9" fmla="*/ 24725 h 31191"/>
                    <a:gd name="connsiteX10" fmla="*/ 8654 w 184773"/>
                    <a:gd name="connsiteY10" fmla="*/ 27958 h 31191"/>
                    <a:gd name="connsiteX11" fmla="*/ 2282 w 184773"/>
                    <a:gd name="connsiteY11" fmla="*/ 31192 h 31191"/>
                    <a:gd name="connsiteX12" fmla="*/ 0 w 184773"/>
                    <a:gd name="connsiteY12" fmla="*/ 22348 h 31191"/>
                    <a:gd name="connsiteX13" fmla="*/ 6752 w 184773"/>
                    <a:gd name="connsiteY13" fmla="*/ 19019 h 31191"/>
                    <a:gd name="connsiteX14" fmla="*/ 14074 w 184773"/>
                    <a:gd name="connsiteY14" fmla="*/ 15786 h 31191"/>
                    <a:gd name="connsiteX15" fmla="*/ 21492 w 184773"/>
                    <a:gd name="connsiteY15" fmla="*/ 12838 h 31191"/>
                    <a:gd name="connsiteX16" fmla="*/ 29100 w 184773"/>
                    <a:gd name="connsiteY16" fmla="*/ 10080 h 31191"/>
                    <a:gd name="connsiteX17" fmla="*/ 40701 w 184773"/>
                    <a:gd name="connsiteY17" fmla="*/ 6657 h 31191"/>
                    <a:gd name="connsiteX18" fmla="*/ 48499 w 184773"/>
                    <a:gd name="connsiteY18" fmla="*/ 4755 h 31191"/>
                    <a:gd name="connsiteX19" fmla="*/ 59055 w 184773"/>
                    <a:gd name="connsiteY19" fmla="*/ 2663 h 31191"/>
                    <a:gd name="connsiteX20" fmla="*/ 62859 w 184773"/>
                    <a:gd name="connsiteY20" fmla="*/ 2092 h 31191"/>
                    <a:gd name="connsiteX21" fmla="*/ 64285 w 184773"/>
                    <a:gd name="connsiteY21" fmla="*/ 1902 h 31191"/>
                    <a:gd name="connsiteX22" fmla="*/ 72274 w 184773"/>
                    <a:gd name="connsiteY22" fmla="*/ 951 h 31191"/>
                    <a:gd name="connsiteX23" fmla="*/ 84351 w 184773"/>
                    <a:gd name="connsiteY23" fmla="*/ 95 h 31191"/>
                    <a:gd name="connsiteX24" fmla="*/ 92339 w 184773"/>
                    <a:gd name="connsiteY24" fmla="*/ 0 h 31191"/>
                    <a:gd name="connsiteX25" fmla="*/ 100327 w 184773"/>
                    <a:gd name="connsiteY25" fmla="*/ 95 h 31191"/>
                    <a:gd name="connsiteX26" fmla="*/ 112405 w 184773"/>
                    <a:gd name="connsiteY26" fmla="*/ 951 h 31191"/>
                    <a:gd name="connsiteX27" fmla="*/ 120393 w 184773"/>
                    <a:gd name="connsiteY27" fmla="*/ 1902 h 31191"/>
                    <a:gd name="connsiteX28" fmla="*/ 121819 w 184773"/>
                    <a:gd name="connsiteY28" fmla="*/ 2092 h 31191"/>
                    <a:gd name="connsiteX29" fmla="*/ 125623 w 184773"/>
                    <a:gd name="connsiteY29" fmla="*/ 2663 h 31191"/>
                    <a:gd name="connsiteX30" fmla="*/ 136274 w 184773"/>
                    <a:gd name="connsiteY30" fmla="*/ 4755 h 31191"/>
                    <a:gd name="connsiteX31" fmla="*/ 144072 w 184773"/>
                    <a:gd name="connsiteY31" fmla="*/ 6657 h 31191"/>
                    <a:gd name="connsiteX32" fmla="*/ 155674 w 184773"/>
                    <a:gd name="connsiteY32" fmla="*/ 10080 h 31191"/>
                    <a:gd name="connsiteX33" fmla="*/ 163186 w 184773"/>
                    <a:gd name="connsiteY33" fmla="*/ 12838 h 31191"/>
                    <a:gd name="connsiteX34" fmla="*/ 170604 w 184773"/>
                    <a:gd name="connsiteY34" fmla="*/ 15786 h 31191"/>
                    <a:gd name="connsiteX35" fmla="*/ 177926 w 184773"/>
                    <a:gd name="connsiteY35" fmla="*/ 19019 h 31191"/>
                    <a:gd name="connsiteX36" fmla="*/ 184773 w 184773"/>
                    <a:gd name="connsiteY36" fmla="*/ 22348 h 31191"/>
                    <a:gd name="connsiteX37" fmla="*/ 182301 w 184773"/>
                    <a:gd name="connsiteY37" fmla="*/ 31097 h 31191"/>
                    <a:gd name="connsiteX38" fmla="*/ 175929 w 184773"/>
                    <a:gd name="connsiteY38" fmla="*/ 27863 h 31191"/>
                    <a:gd name="connsiteX39" fmla="*/ 168797 w 184773"/>
                    <a:gd name="connsiteY39" fmla="*/ 24630 h 31191"/>
                    <a:gd name="connsiteX40" fmla="*/ 161570 w 184773"/>
                    <a:gd name="connsiteY40" fmla="*/ 21587 h 31191"/>
                    <a:gd name="connsiteX41" fmla="*/ 154152 w 184773"/>
                    <a:gd name="connsiteY41" fmla="*/ 18924 h 31191"/>
                    <a:gd name="connsiteX42" fmla="*/ 147115 w 184773"/>
                    <a:gd name="connsiteY42" fmla="*/ 16642 h 31191"/>
                    <a:gd name="connsiteX43" fmla="*/ 146734 w 184773"/>
                    <a:gd name="connsiteY43" fmla="*/ 16547 h 31191"/>
                    <a:gd name="connsiteX44" fmla="*/ 126574 w 184773"/>
                    <a:gd name="connsiteY44" fmla="*/ 11697 h 31191"/>
                    <a:gd name="connsiteX45" fmla="*/ 111929 w 184773"/>
                    <a:gd name="connsiteY45" fmla="*/ 9605 h 31191"/>
                    <a:gd name="connsiteX46" fmla="*/ 104131 w 184773"/>
                    <a:gd name="connsiteY46" fmla="*/ 8939 h 31191"/>
                    <a:gd name="connsiteX47" fmla="*/ 101754 w 184773"/>
                    <a:gd name="connsiteY47" fmla="*/ 8844 h 31191"/>
                    <a:gd name="connsiteX48" fmla="*/ 100232 w 184773"/>
                    <a:gd name="connsiteY48" fmla="*/ 8749 h 31191"/>
                    <a:gd name="connsiteX49" fmla="*/ 92339 w 184773"/>
                    <a:gd name="connsiteY49" fmla="*/ 8654 h 311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</a:cxnLst>
                  <a:rect l="l" t="t" r="r" b="b"/>
                  <a:pathLst>
                    <a:path w="184773" h="31191">
                      <a:moveTo>
                        <a:pt x="92339" y="8654"/>
                      </a:moveTo>
                      <a:cubicBezTo>
                        <a:pt x="91008" y="8654"/>
                        <a:pt x="85872" y="8749"/>
                        <a:pt x="84541" y="8844"/>
                      </a:cubicBezTo>
                      <a:cubicBezTo>
                        <a:pt x="83971" y="8939"/>
                        <a:pt x="83495" y="8939"/>
                        <a:pt x="82924" y="8939"/>
                      </a:cubicBezTo>
                      <a:cubicBezTo>
                        <a:pt x="82164" y="8939"/>
                        <a:pt x="81308" y="9034"/>
                        <a:pt x="80547" y="9034"/>
                      </a:cubicBezTo>
                      <a:cubicBezTo>
                        <a:pt x="79216" y="9129"/>
                        <a:pt x="74080" y="9510"/>
                        <a:pt x="72749" y="9700"/>
                      </a:cubicBezTo>
                      <a:cubicBezTo>
                        <a:pt x="67804" y="10175"/>
                        <a:pt x="62954" y="10841"/>
                        <a:pt x="58199" y="11792"/>
                      </a:cubicBezTo>
                      <a:cubicBezTo>
                        <a:pt x="52684" y="12743"/>
                        <a:pt x="39370" y="16262"/>
                        <a:pt x="38039" y="16642"/>
                      </a:cubicBezTo>
                      <a:cubicBezTo>
                        <a:pt x="36707" y="17022"/>
                        <a:pt x="31762" y="18544"/>
                        <a:pt x="30526" y="19019"/>
                      </a:cubicBezTo>
                      <a:cubicBezTo>
                        <a:pt x="29195" y="19495"/>
                        <a:pt x="24345" y="21302"/>
                        <a:pt x="23109" y="21682"/>
                      </a:cubicBezTo>
                      <a:cubicBezTo>
                        <a:pt x="21872" y="22158"/>
                        <a:pt x="17022" y="24155"/>
                        <a:pt x="15786" y="24725"/>
                      </a:cubicBezTo>
                      <a:cubicBezTo>
                        <a:pt x="14550" y="25201"/>
                        <a:pt x="9890" y="27483"/>
                        <a:pt x="8654" y="27958"/>
                      </a:cubicBezTo>
                      <a:cubicBezTo>
                        <a:pt x="7608" y="28434"/>
                        <a:pt x="3994" y="30336"/>
                        <a:pt x="2282" y="31192"/>
                      </a:cubicBezTo>
                      <a:lnTo>
                        <a:pt x="0" y="22348"/>
                      </a:lnTo>
                      <a:cubicBezTo>
                        <a:pt x="1617" y="21587"/>
                        <a:pt x="5611" y="19590"/>
                        <a:pt x="6752" y="19019"/>
                      </a:cubicBezTo>
                      <a:cubicBezTo>
                        <a:pt x="7988" y="18449"/>
                        <a:pt x="12838" y="16262"/>
                        <a:pt x="14074" y="15786"/>
                      </a:cubicBezTo>
                      <a:cubicBezTo>
                        <a:pt x="15311" y="15215"/>
                        <a:pt x="20351" y="13218"/>
                        <a:pt x="21492" y="12838"/>
                      </a:cubicBezTo>
                      <a:cubicBezTo>
                        <a:pt x="22823" y="12363"/>
                        <a:pt x="27863" y="10461"/>
                        <a:pt x="29100" y="10080"/>
                      </a:cubicBezTo>
                      <a:cubicBezTo>
                        <a:pt x="30431" y="9605"/>
                        <a:pt x="39370" y="6942"/>
                        <a:pt x="40701" y="6657"/>
                      </a:cubicBezTo>
                      <a:cubicBezTo>
                        <a:pt x="43269" y="5991"/>
                        <a:pt x="45837" y="5325"/>
                        <a:pt x="48499" y="4755"/>
                      </a:cubicBezTo>
                      <a:cubicBezTo>
                        <a:pt x="52018" y="3994"/>
                        <a:pt x="55537" y="3233"/>
                        <a:pt x="59055" y="2663"/>
                      </a:cubicBezTo>
                      <a:cubicBezTo>
                        <a:pt x="60291" y="2473"/>
                        <a:pt x="61623" y="2282"/>
                        <a:pt x="62859" y="2092"/>
                      </a:cubicBezTo>
                      <a:cubicBezTo>
                        <a:pt x="63335" y="1997"/>
                        <a:pt x="63810" y="1902"/>
                        <a:pt x="64285" y="1902"/>
                      </a:cubicBezTo>
                      <a:cubicBezTo>
                        <a:pt x="66948" y="1522"/>
                        <a:pt x="69611" y="1141"/>
                        <a:pt x="72274" y="951"/>
                      </a:cubicBezTo>
                      <a:cubicBezTo>
                        <a:pt x="73605" y="761"/>
                        <a:pt x="83020" y="95"/>
                        <a:pt x="84351" y="95"/>
                      </a:cubicBezTo>
                      <a:cubicBezTo>
                        <a:pt x="85777" y="0"/>
                        <a:pt x="91008" y="0"/>
                        <a:pt x="92339" y="0"/>
                      </a:cubicBezTo>
                      <a:cubicBezTo>
                        <a:pt x="93575" y="0"/>
                        <a:pt x="98996" y="95"/>
                        <a:pt x="100327" y="95"/>
                      </a:cubicBezTo>
                      <a:cubicBezTo>
                        <a:pt x="101659" y="190"/>
                        <a:pt x="111073" y="856"/>
                        <a:pt x="112405" y="951"/>
                      </a:cubicBezTo>
                      <a:cubicBezTo>
                        <a:pt x="115067" y="1236"/>
                        <a:pt x="117730" y="1522"/>
                        <a:pt x="120393" y="1902"/>
                      </a:cubicBezTo>
                      <a:cubicBezTo>
                        <a:pt x="120868" y="1902"/>
                        <a:pt x="121344" y="1997"/>
                        <a:pt x="121819" y="2092"/>
                      </a:cubicBezTo>
                      <a:cubicBezTo>
                        <a:pt x="123150" y="2282"/>
                        <a:pt x="124387" y="2473"/>
                        <a:pt x="125623" y="2663"/>
                      </a:cubicBezTo>
                      <a:cubicBezTo>
                        <a:pt x="129237" y="3233"/>
                        <a:pt x="132755" y="3994"/>
                        <a:pt x="136274" y="4755"/>
                      </a:cubicBezTo>
                      <a:cubicBezTo>
                        <a:pt x="138937" y="5325"/>
                        <a:pt x="141504" y="5896"/>
                        <a:pt x="144072" y="6657"/>
                      </a:cubicBezTo>
                      <a:cubicBezTo>
                        <a:pt x="145308" y="7037"/>
                        <a:pt x="154342" y="9700"/>
                        <a:pt x="155674" y="10080"/>
                      </a:cubicBezTo>
                      <a:cubicBezTo>
                        <a:pt x="156910" y="10556"/>
                        <a:pt x="161950" y="12363"/>
                        <a:pt x="163186" y="12838"/>
                      </a:cubicBezTo>
                      <a:cubicBezTo>
                        <a:pt x="164518" y="13314"/>
                        <a:pt x="169463" y="15311"/>
                        <a:pt x="170604" y="15786"/>
                      </a:cubicBezTo>
                      <a:cubicBezTo>
                        <a:pt x="171935" y="16262"/>
                        <a:pt x="176785" y="18449"/>
                        <a:pt x="177926" y="19019"/>
                      </a:cubicBezTo>
                      <a:cubicBezTo>
                        <a:pt x="179067" y="19590"/>
                        <a:pt x="183061" y="21587"/>
                        <a:pt x="184773" y="22348"/>
                      </a:cubicBezTo>
                      <a:lnTo>
                        <a:pt x="182301" y="31097"/>
                      </a:lnTo>
                      <a:cubicBezTo>
                        <a:pt x="180589" y="30146"/>
                        <a:pt x="176975" y="28339"/>
                        <a:pt x="175929" y="27863"/>
                      </a:cubicBezTo>
                      <a:cubicBezTo>
                        <a:pt x="174693" y="27293"/>
                        <a:pt x="170033" y="25106"/>
                        <a:pt x="168797" y="24630"/>
                      </a:cubicBezTo>
                      <a:cubicBezTo>
                        <a:pt x="167656" y="24060"/>
                        <a:pt x="162806" y="22062"/>
                        <a:pt x="161570" y="21587"/>
                      </a:cubicBezTo>
                      <a:cubicBezTo>
                        <a:pt x="160333" y="21112"/>
                        <a:pt x="155388" y="19400"/>
                        <a:pt x="154152" y="18924"/>
                      </a:cubicBezTo>
                      <a:cubicBezTo>
                        <a:pt x="153011" y="18544"/>
                        <a:pt x="148732" y="17213"/>
                        <a:pt x="147115" y="16642"/>
                      </a:cubicBezTo>
                      <a:cubicBezTo>
                        <a:pt x="146925" y="16642"/>
                        <a:pt x="146830" y="16547"/>
                        <a:pt x="146734" y="16547"/>
                      </a:cubicBezTo>
                      <a:cubicBezTo>
                        <a:pt x="145403" y="16166"/>
                        <a:pt x="132090" y="12743"/>
                        <a:pt x="126574" y="11697"/>
                      </a:cubicBezTo>
                      <a:cubicBezTo>
                        <a:pt x="121724" y="10841"/>
                        <a:pt x="116874" y="10080"/>
                        <a:pt x="111929" y="9605"/>
                      </a:cubicBezTo>
                      <a:cubicBezTo>
                        <a:pt x="110693" y="9510"/>
                        <a:pt x="105462" y="9034"/>
                        <a:pt x="104131" y="8939"/>
                      </a:cubicBezTo>
                      <a:cubicBezTo>
                        <a:pt x="103370" y="8844"/>
                        <a:pt x="102514" y="8844"/>
                        <a:pt x="101754" y="8844"/>
                      </a:cubicBezTo>
                      <a:cubicBezTo>
                        <a:pt x="101278" y="8844"/>
                        <a:pt x="100708" y="8844"/>
                        <a:pt x="100232" y="8749"/>
                      </a:cubicBezTo>
                      <a:cubicBezTo>
                        <a:pt x="98901" y="8749"/>
                        <a:pt x="93670" y="8654"/>
                        <a:pt x="92339" y="865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65" name="Frihåndsform: figur 664">
                  <a:extLst>
                    <a:ext uri="{FF2B5EF4-FFF2-40B4-BE49-F238E27FC236}">
                      <a16:creationId xmlns:a16="http://schemas.microsoft.com/office/drawing/2014/main" id="{3A35B8EE-F1BE-4F3B-9445-17BABCD024CB}"/>
                    </a:ext>
                  </a:extLst>
                </p:cNvPr>
                <p:cNvSpPr/>
                <p:nvPr/>
              </p:nvSpPr>
              <p:spPr>
                <a:xfrm>
                  <a:off x="10153822" y="802331"/>
                  <a:ext cx="112404" cy="116113"/>
                </a:xfrm>
                <a:custGeom>
                  <a:avLst/>
                  <a:gdLst>
                    <a:gd name="connsiteX0" fmla="*/ 5991 w 112404"/>
                    <a:gd name="connsiteY0" fmla="*/ 116113 h 116113"/>
                    <a:gd name="connsiteX1" fmla="*/ 0 w 112404"/>
                    <a:gd name="connsiteY1" fmla="*/ 110312 h 116113"/>
                    <a:gd name="connsiteX2" fmla="*/ 108696 w 112404"/>
                    <a:gd name="connsiteY2" fmla="*/ 1522 h 116113"/>
                    <a:gd name="connsiteX3" fmla="*/ 112405 w 112404"/>
                    <a:gd name="connsiteY3" fmla="*/ 0 h 116113"/>
                    <a:gd name="connsiteX4" fmla="*/ 112405 w 112404"/>
                    <a:gd name="connsiteY4" fmla="*/ 285 h 116113"/>
                    <a:gd name="connsiteX5" fmla="*/ 110978 w 112404"/>
                    <a:gd name="connsiteY5" fmla="*/ 3804 h 116113"/>
                    <a:gd name="connsiteX6" fmla="*/ 5991 w 112404"/>
                    <a:gd name="connsiteY6" fmla="*/ 116113 h 116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12404" h="116113">
                      <a:moveTo>
                        <a:pt x="5991" y="116113"/>
                      </a:moveTo>
                      <a:lnTo>
                        <a:pt x="0" y="110312"/>
                      </a:lnTo>
                      <a:lnTo>
                        <a:pt x="108696" y="1522"/>
                      </a:lnTo>
                      <a:cubicBezTo>
                        <a:pt x="110027" y="190"/>
                        <a:pt x="111454" y="0"/>
                        <a:pt x="112405" y="0"/>
                      </a:cubicBezTo>
                      <a:lnTo>
                        <a:pt x="112405" y="285"/>
                      </a:lnTo>
                      <a:cubicBezTo>
                        <a:pt x="112405" y="1141"/>
                        <a:pt x="112214" y="2473"/>
                        <a:pt x="110978" y="3804"/>
                      </a:cubicBezTo>
                      <a:lnTo>
                        <a:pt x="5991" y="11611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66" name="Frihåndsform: figur 665">
                  <a:extLst>
                    <a:ext uri="{FF2B5EF4-FFF2-40B4-BE49-F238E27FC236}">
                      <a16:creationId xmlns:a16="http://schemas.microsoft.com/office/drawing/2014/main" id="{874A7422-9D82-4C76-B193-8A2A918C0425}"/>
                    </a:ext>
                  </a:extLst>
                </p:cNvPr>
                <p:cNvSpPr/>
                <p:nvPr/>
              </p:nvSpPr>
              <p:spPr>
                <a:xfrm>
                  <a:off x="10173917" y="762620"/>
                  <a:ext cx="62924" cy="46083"/>
                </a:xfrm>
                <a:custGeom>
                  <a:avLst/>
                  <a:gdLst>
                    <a:gd name="connsiteX0" fmla="*/ 35061 w 62924"/>
                    <a:gd name="connsiteY0" fmla="*/ 13940 h 46083"/>
                    <a:gd name="connsiteX1" fmla="*/ 36108 w 62924"/>
                    <a:gd name="connsiteY1" fmla="*/ 12799 h 46083"/>
                    <a:gd name="connsiteX2" fmla="*/ 35347 w 62924"/>
                    <a:gd name="connsiteY2" fmla="*/ 12229 h 46083"/>
                    <a:gd name="connsiteX3" fmla="*/ 35347 w 62924"/>
                    <a:gd name="connsiteY3" fmla="*/ 12324 h 46083"/>
                    <a:gd name="connsiteX4" fmla="*/ 31258 w 62924"/>
                    <a:gd name="connsiteY4" fmla="*/ 14511 h 46083"/>
                    <a:gd name="connsiteX5" fmla="*/ 27168 w 62924"/>
                    <a:gd name="connsiteY5" fmla="*/ 12324 h 46083"/>
                    <a:gd name="connsiteX6" fmla="*/ 27168 w 62924"/>
                    <a:gd name="connsiteY6" fmla="*/ 12229 h 46083"/>
                    <a:gd name="connsiteX7" fmla="*/ 26503 w 62924"/>
                    <a:gd name="connsiteY7" fmla="*/ 12894 h 46083"/>
                    <a:gd name="connsiteX8" fmla="*/ 26598 w 62924"/>
                    <a:gd name="connsiteY8" fmla="*/ 12989 h 46083"/>
                    <a:gd name="connsiteX9" fmla="*/ 27264 w 62924"/>
                    <a:gd name="connsiteY9" fmla="*/ 13750 h 46083"/>
                    <a:gd name="connsiteX10" fmla="*/ 23174 w 62924"/>
                    <a:gd name="connsiteY10" fmla="*/ 31153 h 46083"/>
                    <a:gd name="connsiteX11" fmla="*/ 23460 w 62924"/>
                    <a:gd name="connsiteY11" fmla="*/ 35337 h 46083"/>
                    <a:gd name="connsiteX12" fmla="*/ 25171 w 62924"/>
                    <a:gd name="connsiteY12" fmla="*/ 41804 h 46083"/>
                    <a:gd name="connsiteX13" fmla="*/ 26408 w 62924"/>
                    <a:gd name="connsiteY13" fmla="*/ 46083 h 46083"/>
                    <a:gd name="connsiteX14" fmla="*/ 23174 w 62924"/>
                    <a:gd name="connsiteY14" fmla="*/ 45988 h 46083"/>
                    <a:gd name="connsiteX15" fmla="*/ 21558 w 62924"/>
                    <a:gd name="connsiteY15" fmla="*/ 45988 h 46083"/>
                    <a:gd name="connsiteX16" fmla="*/ 21177 w 62924"/>
                    <a:gd name="connsiteY16" fmla="*/ 45988 h 46083"/>
                    <a:gd name="connsiteX17" fmla="*/ 16327 w 62924"/>
                    <a:gd name="connsiteY17" fmla="*/ 34767 h 46083"/>
                    <a:gd name="connsiteX18" fmla="*/ 14996 w 62924"/>
                    <a:gd name="connsiteY18" fmla="*/ 23070 h 46083"/>
                    <a:gd name="connsiteX19" fmla="*/ 14235 w 62924"/>
                    <a:gd name="connsiteY19" fmla="*/ 15462 h 46083"/>
                    <a:gd name="connsiteX20" fmla="*/ 10431 w 62924"/>
                    <a:gd name="connsiteY20" fmla="*/ 10612 h 46083"/>
                    <a:gd name="connsiteX21" fmla="*/ 7483 w 62924"/>
                    <a:gd name="connsiteY21" fmla="*/ 15937 h 46083"/>
                    <a:gd name="connsiteX22" fmla="*/ 4440 w 62924"/>
                    <a:gd name="connsiteY22" fmla="*/ 15462 h 46083"/>
                    <a:gd name="connsiteX23" fmla="*/ 1017 w 62924"/>
                    <a:gd name="connsiteY23" fmla="*/ 12229 h 46083"/>
                    <a:gd name="connsiteX24" fmla="*/ 1492 w 62924"/>
                    <a:gd name="connsiteY24" fmla="*/ 3670 h 46083"/>
                    <a:gd name="connsiteX25" fmla="*/ 8720 w 62924"/>
                    <a:gd name="connsiteY25" fmla="*/ 151 h 46083"/>
                    <a:gd name="connsiteX26" fmla="*/ 19656 w 62924"/>
                    <a:gd name="connsiteY26" fmla="*/ 11753 h 46083"/>
                    <a:gd name="connsiteX27" fmla="*/ 23365 w 62924"/>
                    <a:gd name="connsiteY27" fmla="*/ 3575 h 46083"/>
                    <a:gd name="connsiteX28" fmla="*/ 39911 w 62924"/>
                    <a:gd name="connsiteY28" fmla="*/ 3480 h 46083"/>
                    <a:gd name="connsiteX29" fmla="*/ 43240 w 62924"/>
                    <a:gd name="connsiteY29" fmla="*/ 11658 h 46083"/>
                    <a:gd name="connsiteX30" fmla="*/ 43145 w 62924"/>
                    <a:gd name="connsiteY30" fmla="*/ 11563 h 46083"/>
                    <a:gd name="connsiteX31" fmla="*/ 49611 w 62924"/>
                    <a:gd name="connsiteY31" fmla="*/ 1388 h 46083"/>
                    <a:gd name="connsiteX32" fmla="*/ 60738 w 62924"/>
                    <a:gd name="connsiteY32" fmla="*/ 2529 h 46083"/>
                    <a:gd name="connsiteX33" fmla="*/ 62830 w 62924"/>
                    <a:gd name="connsiteY33" fmla="*/ 7189 h 46083"/>
                    <a:gd name="connsiteX34" fmla="*/ 62925 w 62924"/>
                    <a:gd name="connsiteY34" fmla="*/ 7854 h 46083"/>
                    <a:gd name="connsiteX35" fmla="*/ 60262 w 62924"/>
                    <a:gd name="connsiteY35" fmla="*/ 14321 h 46083"/>
                    <a:gd name="connsiteX36" fmla="*/ 53415 w 62924"/>
                    <a:gd name="connsiteY36" fmla="*/ 15177 h 46083"/>
                    <a:gd name="connsiteX37" fmla="*/ 52559 w 62924"/>
                    <a:gd name="connsiteY37" fmla="*/ 10612 h 46083"/>
                    <a:gd name="connsiteX38" fmla="*/ 48755 w 62924"/>
                    <a:gd name="connsiteY38" fmla="*/ 15462 h 46083"/>
                    <a:gd name="connsiteX39" fmla="*/ 47995 w 62924"/>
                    <a:gd name="connsiteY39" fmla="*/ 23070 h 46083"/>
                    <a:gd name="connsiteX40" fmla="*/ 46568 w 62924"/>
                    <a:gd name="connsiteY40" fmla="*/ 34767 h 46083"/>
                    <a:gd name="connsiteX41" fmla="*/ 41908 w 62924"/>
                    <a:gd name="connsiteY41" fmla="*/ 45988 h 46083"/>
                    <a:gd name="connsiteX42" fmla="*/ 38485 w 62924"/>
                    <a:gd name="connsiteY42" fmla="*/ 45893 h 46083"/>
                    <a:gd name="connsiteX43" fmla="*/ 36773 w 62924"/>
                    <a:gd name="connsiteY43" fmla="*/ 45893 h 46083"/>
                    <a:gd name="connsiteX44" fmla="*/ 36203 w 62924"/>
                    <a:gd name="connsiteY44" fmla="*/ 45893 h 46083"/>
                    <a:gd name="connsiteX45" fmla="*/ 37249 w 62924"/>
                    <a:gd name="connsiteY45" fmla="*/ 41994 h 46083"/>
                    <a:gd name="connsiteX46" fmla="*/ 38865 w 62924"/>
                    <a:gd name="connsiteY46" fmla="*/ 35337 h 46083"/>
                    <a:gd name="connsiteX47" fmla="*/ 39056 w 62924"/>
                    <a:gd name="connsiteY47" fmla="*/ 31248 h 46083"/>
                    <a:gd name="connsiteX48" fmla="*/ 35061 w 62924"/>
                    <a:gd name="connsiteY48" fmla="*/ 13940 h 4608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</a:cxnLst>
                  <a:rect l="l" t="t" r="r" b="b"/>
                  <a:pathLst>
                    <a:path w="62924" h="46083">
                      <a:moveTo>
                        <a:pt x="35061" y="13940"/>
                      </a:moveTo>
                      <a:cubicBezTo>
                        <a:pt x="35442" y="13560"/>
                        <a:pt x="35822" y="13180"/>
                        <a:pt x="36108" y="12799"/>
                      </a:cubicBezTo>
                      <a:cubicBezTo>
                        <a:pt x="36583" y="12134"/>
                        <a:pt x="35822" y="11658"/>
                        <a:pt x="35347" y="12229"/>
                      </a:cubicBezTo>
                      <a:cubicBezTo>
                        <a:pt x="35347" y="12229"/>
                        <a:pt x="35347" y="12229"/>
                        <a:pt x="35347" y="12324"/>
                      </a:cubicBezTo>
                      <a:cubicBezTo>
                        <a:pt x="34491" y="13655"/>
                        <a:pt x="32969" y="14511"/>
                        <a:pt x="31258" y="14511"/>
                      </a:cubicBezTo>
                      <a:cubicBezTo>
                        <a:pt x="29546" y="14511"/>
                        <a:pt x="28024" y="13655"/>
                        <a:pt x="27168" y="12324"/>
                      </a:cubicBezTo>
                      <a:lnTo>
                        <a:pt x="27168" y="12229"/>
                      </a:lnTo>
                      <a:cubicBezTo>
                        <a:pt x="26693" y="11563"/>
                        <a:pt x="25932" y="12134"/>
                        <a:pt x="26503" y="12894"/>
                      </a:cubicBezTo>
                      <a:cubicBezTo>
                        <a:pt x="26503" y="12989"/>
                        <a:pt x="26598" y="12989"/>
                        <a:pt x="26598" y="12989"/>
                      </a:cubicBezTo>
                      <a:cubicBezTo>
                        <a:pt x="26788" y="13275"/>
                        <a:pt x="26978" y="13560"/>
                        <a:pt x="27264" y="13750"/>
                      </a:cubicBezTo>
                      <a:cubicBezTo>
                        <a:pt x="24791" y="17269"/>
                        <a:pt x="23174" y="24306"/>
                        <a:pt x="23174" y="31153"/>
                      </a:cubicBezTo>
                      <a:cubicBezTo>
                        <a:pt x="23174" y="32579"/>
                        <a:pt x="23174" y="34006"/>
                        <a:pt x="23460" y="35337"/>
                      </a:cubicBezTo>
                      <a:cubicBezTo>
                        <a:pt x="23745" y="37620"/>
                        <a:pt x="24411" y="39807"/>
                        <a:pt x="25171" y="41804"/>
                      </a:cubicBezTo>
                      <a:cubicBezTo>
                        <a:pt x="25742" y="43420"/>
                        <a:pt x="26217" y="44847"/>
                        <a:pt x="26408" y="46083"/>
                      </a:cubicBezTo>
                      <a:cubicBezTo>
                        <a:pt x="25647" y="46083"/>
                        <a:pt x="24316" y="46083"/>
                        <a:pt x="23174" y="45988"/>
                      </a:cubicBezTo>
                      <a:cubicBezTo>
                        <a:pt x="22509" y="45988"/>
                        <a:pt x="22033" y="45988"/>
                        <a:pt x="21558" y="45988"/>
                      </a:cubicBezTo>
                      <a:lnTo>
                        <a:pt x="21177" y="45988"/>
                      </a:lnTo>
                      <a:cubicBezTo>
                        <a:pt x="19846" y="43991"/>
                        <a:pt x="17278" y="38951"/>
                        <a:pt x="16327" y="34767"/>
                      </a:cubicBezTo>
                      <a:cubicBezTo>
                        <a:pt x="15567" y="31153"/>
                        <a:pt x="15281" y="26969"/>
                        <a:pt x="14996" y="23070"/>
                      </a:cubicBezTo>
                      <a:cubicBezTo>
                        <a:pt x="14806" y="20217"/>
                        <a:pt x="14616" y="17554"/>
                        <a:pt x="14235" y="15462"/>
                      </a:cubicBezTo>
                      <a:cubicBezTo>
                        <a:pt x="13855" y="13370"/>
                        <a:pt x="12428" y="10612"/>
                        <a:pt x="10431" y="10612"/>
                      </a:cubicBezTo>
                      <a:cubicBezTo>
                        <a:pt x="12428" y="12514"/>
                        <a:pt x="10526" y="16033"/>
                        <a:pt x="7483" y="15937"/>
                      </a:cubicBezTo>
                      <a:cubicBezTo>
                        <a:pt x="6532" y="15937"/>
                        <a:pt x="5486" y="15747"/>
                        <a:pt x="4440" y="15462"/>
                      </a:cubicBezTo>
                      <a:cubicBezTo>
                        <a:pt x="3014" y="15082"/>
                        <a:pt x="1873" y="13845"/>
                        <a:pt x="1017" y="12229"/>
                      </a:cubicBezTo>
                      <a:cubicBezTo>
                        <a:pt x="-410" y="9471"/>
                        <a:pt x="-410" y="6142"/>
                        <a:pt x="1492" y="3670"/>
                      </a:cubicBezTo>
                      <a:cubicBezTo>
                        <a:pt x="3109" y="1483"/>
                        <a:pt x="5772" y="151"/>
                        <a:pt x="8720" y="151"/>
                      </a:cubicBezTo>
                      <a:cubicBezTo>
                        <a:pt x="14996" y="151"/>
                        <a:pt x="19466" y="5857"/>
                        <a:pt x="19656" y="11753"/>
                      </a:cubicBezTo>
                      <a:cubicBezTo>
                        <a:pt x="20321" y="8140"/>
                        <a:pt x="21463" y="5572"/>
                        <a:pt x="23365" y="3575"/>
                      </a:cubicBezTo>
                      <a:cubicBezTo>
                        <a:pt x="27739" y="-1085"/>
                        <a:pt x="35442" y="-895"/>
                        <a:pt x="39911" y="3480"/>
                      </a:cubicBezTo>
                      <a:cubicBezTo>
                        <a:pt x="41718" y="5287"/>
                        <a:pt x="43240" y="8140"/>
                        <a:pt x="43240" y="11658"/>
                      </a:cubicBezTo>
                      <a:lnTo>
                        <a:pt x="43145" y="11563"/>
                      </a:lnTo>
                      <a:cubicBezTo>
                        <a:pt x="44191" y="6333"/>
                        <a:pt x="46758" y="3004"/>
                        <a:pt x="49611" y="1388"/>
                      </a:cubicBezTo>
                      <a:cubicBezTo>
                        <a:pt x="53225" y="-704"/>
                        <a:pt x="57885" y="-514"/>
                        <a:pt x="60738" y="2529"/>
                      </a:cubicBezTo>
                      <a:cubicBezTo>
                        <a:pt x="61879" y="3765"/>
                        <a:pt x="62640" y="5382"/>
                        <a:pt x="62830" y="7189"/>
                      </a:cubicBezTo>
                      <a:cubicBezTo>
                        <a:pt x="62830" y="7379"/>
                        <a:pt x="62925" y="7664"/>
                        <a:pt x="62925" y="7854"/>
                      </a:cubicBezTo>
                      <a:cubicBezTo>
                        <a:pt x="62925" y="10422"/>
                        <a:pt x="61879" y="12894"/>
                        <a:pt x="60262" y="14321"/>
                      </a:cubicBezTo>
                      <a:cubicBezTo>
                        <a:pt x="58360" y="16033"/>
                        <a:pt x="55602" y="16698"/>
                        <a:pt x="53415" y="15177"/>
                      </a:cubicBezTo>
                      <a:cubicBezTo>
                        <a:pt x="51989" y="14226"/>
                        <a:pt x="51513" y="12229"/>
                        <a:pt x="52559" y="10612"/>
                      </a:cubicBezTo>
                      <a:cubicBezTo>
                        <a:pt x="50372" y="10422"/>
                        <a:pt x="49136" y="13275"/>
                        <a:pt x="48755" y="15462"/>
                      </a:cubicBezTo>
                      <a:cubicBezTo>
                        <a:pt x="48375" y="17554"/>
                        <a:pt x="48185" y="20217"/>
                        <a:pt x="47995" y="23070"/>
                      </a:cubicBezTo>
                      <a:cubicBezTo>
                        <a:pt x="47709" y="26969"/>
                        <a:pt x="47424" y="31248"/>
                        <a:pt x="46568" y="34767"/>
                      </a:cubicBezTo>
                      <a:cubicBezTo>
                        <a:pt x="45617" y="39141"/>
                        <a:pt x="43240" y="43706"/>
                        <a:pt x="41908" y="45988"/>
                      </a:cubicBezTo>
                      <a:cubicBezTo>
                        <a:pt x="41243" y="45988"/>
                        <a:pt x="39816" y="45988"/>
                        <a:pt x="38485" y="45893"/>
                      </a:cubicBezTo>
                      <a:cubicBezTo>
                        <a:pt x="37819" y="45893"/>
                        <a:pt x="37154" y="45893"/>
                        <a:pt x="36773" y="45893"/>
                      </a:cubicBezTo>
                      <a:lnTo>
                        <a:pt x="36203" y="45893"/>
                      </a:lnTo>
                      <a:cubicBezTo>
                        <a:pt x="36393" y="44752"/>
                        <a:pt x="36773" y="43420"/>
                        <a:pt x="37249" y="41994"/>
                      </a:cubicBezTo>
                      <a:cubicBezTo>
                        <a:pt x="37819" y="39997"/>
                        <a:pt x="38580" y="37715"/>
                        <a:pt x="38865" y="35337"/>
                      </a:cubicBezTo>
                      <a:cubicBezTo>
                        <a:pt x="39056" y="34006"/>
                        <a:pt x="39056" y="32579"/>
                        <a:pt x="39056" y="31248"/>
                      </a:cubicBezTo>
                      <a:cubicBezTo>
                        <a:pt x="38960" y="24496"/>
                        <a:pt x="37344" y="17459"/>
                        <a:pt x="35061" y="1394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55" name="Frihåndsform: figur 554">
                <a:extLst>
                  <a:ext uri="{FF2B5EF4-FFF2-40B4-BE49-F238E27FC236}">
                    <a16:creationId xmlns:a16="http://schemas.microsoft.com/office/drawing/2014/main" id="{F5C618B2-6F8A-4F6A-B564-F6DE516CE0FE}"/>
                  </a:ext>
                </a:extLst>
              </p:cNvPr>
              <p:cNvSpPr/>
              <p:nvPr/>
            </p:nvSpPr>
            <p:spPr>
              <a:xfrm>
                <a:off x="7322565" y="665176"/>
                <a:ext cx="60456" cy="8452"/>
              </a:xfrm>
              <a:custGeom>
                <a:avLst/>
                <a:gdLst>
                  <a:gd name="connsiteX0" fmla="*/ 0 w 59625"/>
                  <a:gd name="connsiteY0" fmla="*/ 0 h 8463"/>
                  <a:gd name="connsiteX1" fmla="*/ 0 w 59625"/>
                  <a:gd name="connsiteY1" fmla="*/ 8464 h 8463"/>
                  <a:gd name="connsiteX2" fmla="*/ 29765 w 59625"/>
                  <a:gd name="connsiteY2" fmla="*/ 8464 h 8463"/>
                  <a:gd name="connsiteX3" fmla="*/ 59626 w 59625"/>
                  <a:gd name="connsiteY3" fmla="*/ 8464 h 8463"/>
                  <a:gd name="connsiteX4" fmla="*/ 59626 w 59625"/>
                  <a:gd name="connsiteY4" fmla="*/ 0 h 8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9625" h="8463">
                    <a:moveTo>
                      <a:pt x="0" y="0"/>
                    </a:moveTo>
                    <a:lnTo>
                      <a:pt x="0" y="8464"/>
                    </a:lnTo>
                    <a:lnTo>
                      <a:pt x="29765" y="8464"/>
                    </a:lnTo>
                    <a:lnTo>
                      <a:pt x="59626" y="8464"/>
                    </a:lnTo>
                    <a:lnTo>
                      <a:pt x="59626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56" name="dasdasda">
                <a:extLst>
                  <a:ext uri="{FF2B5EF4-FFF2-40B4-BE49-F238E27FC236}">
                    <a16:creationId xmlns:a16="http://schemas.microsoft.com/office/drawing/2014/main" id="{0576CD45-DF27-4D42-8FB6-F06780979C00}"/>
                  </a:ext>
                </a:extLst>
              </p:cNvPr>
              <p:cNvGrpSpPr/>
              <p:nvPr/>
            </p:nvGrpSpPr>
            <p:grpSpPr>
              <a:xfrm>
                <a:off x="7241088" y="546467"/>
                <a:ext cx="224470" cy="367240"/>
                <a:chOff x="10094101" y="633820"/>
                <a:chExt cx="221385" cy="367739"/>
              </a:xfrm>
              <a:solidFill>
                <a:srgbClr val="EBEBEB"/>
              </a:solidFill>
            </p:grpSpPr>
            <p:sp>
              <p:nvSpPr>
                <p:cNvPr id="658" name="Frihåndsform: figur 657">
                  <a:extLst>
                    <a:ext uri="{FF2B5EF4-FFF2-40B4-BE49-F238E27FC236}">
                      <a16:creationId xmlns:a16="http://schemas.microsoft.com/office/drawing/2014/main" id="{E174BBBB-CCAD-4093-9F19-513954E5A765}"/>
                    </a:ext>
                  </a:extLst>
                </p:cNvPr>
                <p:cNvSpPr/>
                <p:nvPr/>
              </p:nvSpPr>
              <p:spPr>
                <a:xfrm>
                  <a:off x="10094101" y="634010"/>
                  <a:ext cx="55441" cy="77028"/>
                </a:xfrm>
                <a:custGeom>
                  <a:avLst/>
                  <a:gdLst>
                    <a:gd name="connsiteX0" fmla="*/ 40226 w 55441"/>
                    <a:gd name="connsiteY0" fmla="*/ 67424 h 77028"/>
                    <a:gd name="connsiteX1" fmla="*/ 34901 w 55441"/>
                    <a:gd name="connsiteY1" fmla="*/ 40321 h 77028"/>
                    <a:gd name="connsiteX2" fmla="*/ 33759 w 55441"/>
                    <a:gd name="connsiteY2" fmla="*/ 34140 h 77028"/>
                    <a:gd name="connsiteX3" fmla="*/ 28814 w 55441"/>
                    <a:gd name="connsiteY3" fmla="*/ 29765 h 77028"/>
                    <a:gd name="connsiteX4" fmla="*/ 27483 w 55441"/>
                    <a:gd name="connsiteY4" fmla="*/ 29956 h 77028"/>
                    <a:gd name="connsiteX5" fmla="*/ 23299 w 55441"/>
                    <a:gd name="connsiteY5" fmla="*/ 34901 h 77028"/>
                    <a:gd name="connsiteX6" fmla="*/ 23489 w 55441"/>
                    <a:gd name="connsiteY6" fmla="*/ 36327 h 77028"/>
                    <a:gd name="connsiteX7" fmla="*/ 25296 w 55441"/>
                    <a:gd name="connsiteY7" fmla="*/ 44886 h 77028"/>
                    <a:gd name="connsiteX8" fmla="*/ 31097 w 55441"/>
                    <a:gd name="connsiteY8" fmla="*/ 70657 h 77028"/>
                    <a:gd name="connsiteX9" fmla="*/ 29670 w 55441"/>
                    <a:gd name="connsiteY9" fmla="*/ 71323 h 77028"/>
                    <a:gd name="connsiteX10" fmla="*/ 26722 w 55441"/>
                    <a:gd name="connsiteY10" fmla="*/ 72654 h 77028"/>
                    <a:gd name="connsiteX11" fmla="*/ 23869 w 55441"/>
                    <a:gd name="connsiteY11" fmla="*/ 73795 h 77028"/>
                    <a:gd name="connsiteX12" fmla="*/ 19685 w 55441"/>
                    <a:gd name="connsiteY12" fmla="*/ 75697 h 77028"/>
                    <a:gd name="connsiteX13" fmla="*/ 16642 w 55441"/>
                    <a:gd name="connsiteY13" fmla="*/ 77028 h 77028"/>
                    <a:gd name="connsiteX14" fmla="*/ 0 w 55441"/>
                    <a:gd name="connsiteY14" fmla="*/ 15025 h 77028"/>
                    <a:gd name="connsiteX15" fmla="*/ 4089 w 55441"/>
                    <a:gd name="connsiteY15" fmla="*/ 13314 h 77028"/>
                    <a:gd name="connsiteX16" fmla="*/ 8083 w 55441"/>
                    <a:gd name="connsiteY16" fmla="*/ 11792 h 77028"/>
                    <a:gd name="connsiteX17" fmla="*/ 10270 w 55441"/>
                    <a:gd name="connsiteY17" fmla="*/ 20541 h 77028"/>
                    <a:gd name="connsiteX18" fmla="*/ 10461 w 55441"/>
                    <a:gd name="connsiteY18" fmla="*/ 21207 h 77028"/>
                    <a:gd name="connsiteX19" fmla="*/ 11126 w 55441"/>
                    <a:gd name="connsiteY19" fmla="*/ 20921 h 77028"/>
                    <a:gd name="connsiteX20" fmla="*/ 15596 w 55441"/>
                    <a:gd name="connsiteY20" fmla="*/ 19210 h 77028"/>
                    <a:gd name="connsiteX21" fmla="*/ 18259 w 55441"/>
                    <a:gd name="connsiteY21" fmla="*/ 18259 h 77028"/>
                    <a:gd name="connsiteX22" fmla="*/ 20161 w 55441"/>
                    <a:gd name="connsiteY22" fmla="*/ 17593 h 77028"/>
                    <a:gd name="connsiteX23" fmla="*/ 20636 w 55441"/>
                    <a:gd name="connsiteY23" fmla="*/ 17498 h 77028"/>
                    <a:gd name="connsiteX24" fmla="*/ 20446 w 55441"/>
                    <a:gd name="connsiteY24" fmla="*/ 16927 h 77028"/>
                    <a:gd name="connsiteX25" fmla="*/ 18544 w 55441"/>
                    <a:gd name="connsiteY25" fmla="*/ 7988 h 77028"/>
                    <a:gd name="connsiteX26" fmla="*/ 22728 w 55441"/>
                    <a:gd name="connsiteY26" fmla="*/ 6562 h 77028"/>
                    <a:gd name="connsiteX27" fmla="*/ 26817 w 55441"/>
                    <a:gd name="connsiteY27" fmla="*/ 5230 h 77028"/>
                    <a:gd name="connsiteX28" fmla="*/ 28529 w 55441"/>
                    <a:gd name="connsiteY28" fmla="*/ 14074 h 77028"/>
                    <a:gd name="connsiteX29" fmla="*/ 28624 w 55441"/>
                    <a:gd name="connsiteY29" fmla="*/ 14740 h 77028"/>
                    <a:gd name="connsiteX30" fmla="*/ 29290 w 55441"/>
                    <a:gd name="connsiteY30" fmla="*/ 14550 h 77028"/>
                    <a:gd name="connsiteX31" fmla="*/ 31382 w 55441"/>
                    <a:gd name="connsiteY31" fmla="*/ 13884 h 77028"/>
                    <a:gd name="connsiteX32" fmla="*/ 33950 w 55441"/>
                    <a:gd name="connsiteY32" fmla="*/ 13123 h 77028"/>
                    <a:gd name="connsiteX33" fmla="*/ 36042 w 55441"/>
                    <a:gd name="connsiteY33" fmla="*/ 12553 h 77028"/>
                    <a:gd name="connsiteX34" fmla="*/ 38514 w 55441"/>
                    <a:gd name="connsiteY34" fmla="*/ 11887 h 77028"/>
                    <a:gd name="connsiteX35" fmla="*/ 39085 w 55441"/>
                    <a:gd name="connsiteY35" fmla="*/ 11697 h 77028"/>
                    <a:gd name="connsiteX36" fmla="*/ 38990 w 55441"/>
                    <a:gd name="connsiteY36" fmla="*/ 11126 h 77028"/>
                    <a:gd name="connsiteX37" fmla="*/ 37468 w 55441"/>
                    <a:gd name="connsiteY37" fmla="*/ 2187 h 77028"/>
                    <a:gd name="connsiteX38" fmla="*/ 41748 w 55441"/>
                    <a:gd name="connsiteY38" fmla="*/ 1046 h 77028"/>
                    <a:gd name="connsiteX39" fmla="*/ 44125 w 55441"/>
                    <a:gd name="connsiteY39" fmla="*/ 475 h 77028"/>
                    <a:gd name="connsiteX40" fmla="*/ 45932 w 55441"/>
                    <a:gd name="connsiteY40" fmla="*/ 0 h 77028"/>
                    <a:gd name="connsiteX41" fmla="*/ 55441 w 55441"/>
                    <a:gd name="connsiteY41" fmla="*/ 62954 h 77028"/>
                    <a:gd name="connsiteX42" fmla="*/ 47739 w 55441"/>
                    <a:gd name="connsiteY42" fmla="*/ 65046 h 77028"/>
                    <a:gd name="connsiteX43" fmla="*/ 40226 w 55441"/>
                    <a:gd name="connsiteY43" fmla="*/ 67424 h 77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441" h="77028">
                      <a:moveTo>
                        <a:pt x="40226" y="67424"/>
                      </a:moveTo>
                      <a:cubicBezTo>
                        <a:pt x="38990" y="61147"/>
                        <a:pt x="36327" y="47548"/>
                        <a:pt x="34901" y="40321"/>
                      </a:cubicBezTo>
                      <a:cubicBezTo>
                        <a:pt x="34330" y="37088"/>
                        <a:pt x="33854" y="34710"/>
                        <a:pt x="33759" y="34140"/>
                      </a:cubicBezTo>
                      <a:cubicBezTo>
                        <a:pt x="33284" y="31667"/>
                        <a:pt x="31477" y="29765"/>
                        <a:pt x="28814" y="29765"/>
                      </a:cubicBezTo>
                      <a:cubicBezTo>
                        <a:pt x="28434" y="29765"/>
                        <a:pt x="27958" y="29860"/>
                        <a:pt x="27483" y="29956"/>
                      </a:cubicBezTo>
                      <a:cubicBezTo>
                        <a:pt x="24725" y="30526"/>
                        <a:pt x="23299" y="32618"/>
                        <a:pt x="23299" y="34901"/>
                      </a:cubicBezTo>
                      <a:cubicBezTo>
                        <a:pt x="23299" y="35376"/>
                        <a:pt x="23394" y="35852"/>
                        <a:pt x="23489" y="36327"/>
                      </a:cubicBezTo>
                      <a:cubicBezTo>
                        <a:pt x="23679" y="37088"/>
                        <a:pt x="24345" y="40416"/>
                        <a:pt x="25296" y="44886"/>
                      </a:cubicBezTo>
                      <a:cubicBezTo>
                        <a:pt x="26912" y="52493"/>
                        <a:pt x="29860" y="65236"/>
                        <a:pt x="31097" y="70657"/>
                      </a:cubicBezTo>
                      <a:lnTo>
                        <a:pt x="29670" y="71323"/>
                      </a:lnTo>
                      <a:lnTo>
                        <a:pt x="26722" y="72654"/>
                      </a:lnTo>
                      <a:cubicBezTo>
                        <a:pt x="25581" y="73225"/>
                        <a:pt x="24440" y="73605"/>
                        <a:pt x="23869" y="73795"/>
                      </a:cubicBezTo>
                      <a:cubicBezTo>
                        <a:pt x="23204" y="74080"/>
                        <a:pt x="21397" y="74841"/>
                        <a:pt x="19685" y="75697"/>
                      </a:cubicBezTo>
                      <a:lnTo>
                        <a:pt x="16642" y="77028"/>
                      </a:lnTo>
                      <a:lnTo>
                        <a:pt x="0" y="15025"/>
                      </a:lnTo>
                      <a:cubicBezTo>
                        <a:pt x="1331" y="14455"/>
                        <a:pt x="2758" y="13884"/>
                        <a:pt x="4089" y="13314"/>
                      </a:cubicBezTo>
                      <a:cubicBezTo>
                        <a:pt x="5421" y="12743"/>
                        <a:pt x="6752" y="12268"/>
                        <a:pt x="8083" y="11792"/>
                      </a:cubicBezTo>
                      <a:lnTo>
                        <a:pt x="10270" y="20541"/>
                      </a:lnTo>
                      <a:lnTo>
                        <a:pt x="10461" y="21207"/>
                      </a:lnTo>
                      <a:lnTo>
                        <a:pt x="11126" y="20921"/>
                      </a:lnTo>
                      <a:cubicBezTo>
                        <a:pt x="12553" y="20351"/>
                        <a:pt x="14074" y="19780"/>
                        <a:pt x="15596" y="19210"/>
                      </a:cubicBezTo>
                      <a:cubicBezTo>
                        <a:pt x="16452" y="18829"/>
                        <a:pt x="17308" y="18544"/>
                        <a:pt x="18259" y="18259"/>
                      </a:cubicBezTo>
                      <a:cubicBezTo>
                        <a:pt x="18924" y="17973"/>
                        <a:pt x="19590" y="17783"/>
                        <a:pt x="20161" y="17593"/>
                      </a:cubicBezTo>
                      <a:lnTo>
                        <a:pt x="20636" y="17498"/>
                      </a:lnTo>
                      <a:lnTo>
                        <a:pt x="20446" y="16927"/>
                      </a:lnTo>
                      <a:lnTo>
                        <a:pt x="18544" y="7988"/>
                      </a:lnTo>
                      <a:cubicBezTo>
                        <a:pt x="19970" y="7513"/>
                        <a:pt x="21302" y="7037"/>
                        <a:pt x="22728" y="6562"/>
                      </a:cubicBezTo>
                      <a:cubicBezTo>
                        <a:pt x="24155" y="6086"/>
                        <a:pt x="25486" y="5611"/>
                        <a:pt x="26817" y="5230"/>
                      </a:cubicBezTo>
                      <a:lnTo>
                        <a:pt x="28529" y="14074"/>
                      </a:lnTo>
                      <a:lnTo>
                        <a:pt x="28624" y="14740"/>
                      </a:lnTo>
                      <a:lnTo>
                        <a:pt x="29290" y="14550"/>
                      </a:lnTo>
                      <a:cubicBezTo>
                        <a:pt x="29956" y="14360"/>
                        <a:pt x="30716" y="14169"/>
                        <a:pt x="31382" y="13884"/>
                      </a:cubicBezTo>
                      <a:cubicBezTo>
                        <a:pt x="32238" y="13599"/>
                        <a:pt x="33094" y="13409"/>
                        <a:pt x="33950" y="13123"/>
                      </a:cubicBezTo>
                      <a:cubicBezTo>
                        <a:pt x="34615" y="12933"/>
                        <a:pt x="35376" y="12743"/>
                        <a:pt x="36042" y="12553"/>
                      </a:cubicBezTo>
                      <a:cubicBezTo>
                        <a:pt x="36898" y="12268"/>
                        <a:pt x="37753" y="12077"/>
                        <a:pt x="38514" y="11887"/>
                      </a:cubicBezTo>
                      <a:lnTo>
                        <a:pt x="39085" y="11697"/>
                      </a:lnTo>
                      <a:lnTo>
                        <a:pt x="38990" y="11126"/>
                      </a:lnTo>
                      <a:lnTo>
                        <a:pt x="37468" y="2187"/>
                      </a:lnTo>
                      <a:cubicBezTo>
                        <a:pt x="38895" y="1807"/>
                        <a:pt x="40321" y="1426"/>
                        <a:pt x="41748" y="1046"/>
                      </a:cubicBezTo>
                      <a:cubicBezTo>
                        <a:pt x="42508" y="856"/>
                        <a:pt x="43364" y="666"/>
                        <a:pt x="44125" y="475"/>
                      </a:cubicBezTo>
                      <a:cubicBezTo>
                        <a:pt x="44696" y="380"/>
                        <a:pt x="45361" y="190"/>
                        <a:pt x="45932" y="0"/>
                      </a:cubicBezTo>
                      <a:lnTo>
                        <a:pt x="55441" y="62954"/>
                      </a:lnTo>
                      <a:cubicBezTo>
                        <a:pt x="53444" y="63430"/>
                        <a:pt x="48975" y="64666"/>
                        <a:pt x="47739" y="65046"/>
                      </a:cubicBezTo>
                      <a:cubicBezTo>
                        <a:pt x="46597" y="65427"/>
                        <a:pt x="41938" y="66853"/>
                        <a:pt x="40226" y="6742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59" name="Frihåndsform: figur 658">
                  <a:extLst>
                    <a:ext uri="{FF2B5EF4-FFF2-40B4-BE49-F238E27FC236}">
                      <a16:creationId xmlns:a16="http://schemas.microsoft.com/office/drawing/2014/main" id="{853C5D43-7A69-4775-831E-DBDC0283D5D3}"/>
                    </a:ext>
                  </a:extLst>
                </p:cNvPr>
                <p:cNvSpPr/>
                <p:nvPr/>
              </p:nvSpPr>
              <p:spPr>
                <a:xfrm>
                  <a:off x="10259950" y="633820"/>
                  <a:ext cx="55536" cy="76933"/>
                </a:xfrm>
                <a:custGeom>
                  <a:avLst/>
                  <a:gdLst>
                    <a:gd name="connsiteX0" fmla="*/ 24440 w 55536"/>
                    <a:gd name="connsiteY0" fmla="*/ 70752 h 76933"/>
                    <a:gd name="connsiteX1" fmla="*/ 30241 w 55536"/>
                    <a:gd name="connsiteY1" fmla="*/ 44886 h 76933"/>
                    <a:gd name="connsiteX2" fmla="*/ 32048 w 55536"/>
                    <a:gd name="connsiteY2" fmla="*/ 36327 h 76933"/>
                    <a:gd name="connsiteX3" fmla="*/ 32238 w 55536"/>
                    <a:gd name="connsiteY3" fmla="*/ 34901 h 76933"/>
                    <a:gd name="connsiteX4" fmla="*/ 28054 w 55536"/>
                    <a:gd name="connsiteY4" fmla="*/ 29956 h 76933"/>
                    <a:gd name="connsiteX5" fmla="*/ 26722 w 55536"/>
                    <a:gd name="connsiteY5" fmla="*/ 29860 h 76933"/>
                    <a:gd name="connsiteX6" fmla="*/ 21777 w 55536"/>
                    <a:gd name="connsiteY6" fmla="*/ 34235 h 76933"/>
                    <a:gd name="connsiteX7" fmla="*/ 20636 w 55536"/>
                    <a:gd name="connsiteY7" fmla="*/ 40416 h 76933"/>
                    <a:gd name="connsiteX8" fmla="*/ 15311 w 55536"/>
                    <a:gd name="connsiteY8" fmla="*/ 67424 h 76933"/>
                    <a:gd name="connsiteX9" fmla="*/ 8464 w 55536"/>
                    <a:gd name="connsiteY9" fmla="*/ 65332 h 76933"/>
                    <a:gd name="connsiteX10" fmla="*/ 190 w 55536"/>
                    <a:gd name="connsiteY10" fmla="*/ 63049 h 76933"/>
                    <a:gd name="connsiteX11" fmla="*/ 0 w 55536"/>
                    <a:gd name="connsiteY11" fmla="*/ 62954 h 76933"/>
                    <a:gd name="connsiteX12" fmla="*/ 9510 w 55536"/>
                    <a:gd name="connsiteY12" fmla="*/ 0 h 76933"/>
                    <a:gd name="connsiteX13" fmla="*/ 11317 w 55536"/>
                    <a:gd name="connsiteY13" fmla="*/ 475 h 76933"/>
                    <a:gd name="connsiteX14" fmla="*/ 13694 w 55536"/>
                    <a:gd name="connsiteY14" fmla="*/ 1046 h 76933"/>
                    <a:gd name="connsiteX15" fmla="*/ 17973 w 55536"/>
                    <a:gd name="connsiteY15" fmla="*/ 2092 h 76933"/>
                    <a:gd name="connsiteX16" fmla="*/ 16452 w 55536"/>
                    <a:gd name="connsiteY16" fmla="*/ 11031 h 76933"/>
                    <a:gd name="connsiteX17" fmla="*/ 16357 w 55536"/>
                    <a:gd name="connsiteY17" fmla="*/ 11602 h 76933"/>
                    <a:gd name="connsiteX18" fmla="*/ 16927 w 55536"/>
                    <a:gd name="connsiteY18" fmla="*/ 11792 h 76933"/>
                    <a:gd name="connsiteX19" fmla="*/ 19400 w 55536"/>
                    <a:gd name="connsiteY19" fmla="*/ 12458 h 76933"/>
                    <a:gd name="connsiteX20" fmla="*/ 21587 w 55536"/>
                    <a:gd name="connsiteY20" fmla="*/ 13028 h 76933"/>
                    <a:gd name="connsiteX21" fmla="*/ 24155 w 55536"/>
                    <a:gd name="connsiteY21" fmla="*/ 13789 h 76933"/>
                    <a:gd name="connsiteX22" fmla="*/ 26247 w 55536"/>
                    <a:gd name="connsiteY22" fmla="*/ 14455 h 76933"/>
                    <a:gd name="connsiteX23" fmla="*/ 26912 w 55536"/>
                    <a:gd name="connsiteY23" fmla="*/ 14645 h 76933"/>
                    <a:gd name="connsiteX24" fmla="*/ 27008 w 55536"/>
                    <a:gd name="connsiteY24" fmla="*/ 13979 h 76933"/>
                    <a:gd name="connsiteX25" fmla="*/ 28719 w 55536"/>
                    <a:gd name="connsiteY25" fmla="*/ 5135 h 76933"/>
                    <a:gd name="connsiteX26" fmla="*/ 32808 w 55536"/>
                    <a:gd name="connsiteY26" fmla="*/ 6467 h 76933"/>
                    <a:gd name="connsiteX27" fmla="*/ 36993 w 55536"/>
                    <a:gd name="connsiteY27" fmla="*/ 7893 h 76933"/>
                    <a:gd name="connsiteX28" fmla="*/ 35091 w 55536"/>
                    <a:gd name="connsiteY28" fmla="*/ 16927 h 76933"/>
                    <a:gd name="connsiteX29" fmla="*/ 34996 w 55536"/>
                    <a:gd name="connsiteY29" fmla="*/ 17498 h 76933"/>
                    <a:gd name="connsiteX30" fmla="*/ 35471 w 55536"/>
                    <a:gd name="connsiteY30" fmla="*/ 17688 h 76933"/>
                    <a:gd name="connsiteX31" fmla="*/ 37373 w 55536"/>
                    <a:gd name="connsiteY31" fmla="*/ 18354 h 76933"/>
                    <a:gd name="connsiteX32" fmla="*/ 40036 w 55536"/>
                    <a:gd name="connsiteY32" fmla="*/ 19305 h 76933"/>
                    <a:gd name="connsiteX33" fmla="*/ 44505 w 55536"/>
                    <a:gd name="connsiteY33" fmla="*/ 21016 h 76933"/>
                    <a:gd name="connsiteX34" fmla="*/ 45171 w 55536"/>
                    <a:gd name="connsiteY34" fmla="*/ 21302 h 76933"/>
                    <a:gd name="connsiteX35" fmla="*/ 45266 w 55536"/>
                    <a:gd name="connsiteY35" fmla="*/ 20541 h 76933"/>
                    <a:gd name="connsiteX36" fmla="*/ 47453 w 55536"/>
                    <a:gd name="connsiteY36" fmla="*/ 11792 h 76933"/>
                    <a:gd name="connsiteX37" fmla="*/ 51447 w 55536"/>
                    <a:gd name="connsiteY37" fmla="*/ 13314 h 76933"/>
                    <a:gd name="connsiteX38" fmla="*/ 55537 w 55536"/>
                    <a:gd name="connsiteY38" fmla="*/ 15025 h 76933"/>
                    <a:gd name="connsiteX39" fmla="*/ 39085 w 55536"/>
                    <a:gd name="connsiteY39" fmla="*/ 76933 h 76933"/>
                    <a:gd name="connsiteX40" fmla="*/ 32523 w 55536"/>
                    <a:gd name="connsiteY40" fmla="*/ 73985 h 76933"/>
                    <a:gd name="connsiteX41" fmla="*/ 32048 w 55536"/>
                    <a:gd name="connsiteY41" fmla="*/ 73795 h 76933"/>
                    <a:gd name="connsiteX42" fmla="*/ 24630 w 55536"/>
                    <a:gd name="connsiteY42" fmla="*/ 70752 h 76933"/>
                    <a:gd name="connsiteX43" fmla="*/ 24440 w 55536"/>
                    <a:gd name="connsiteY43" fmla="*/ 70752 h 769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</a:cxnLst>
                  <a:rect l="l" t="t" r="r" b="b"/>
                  <a:pathLst>
                    <a:path w="55536" h="76933">
                      <a:moveTo>
                        <a:pt x="24440" y="70752"/>
                      </a:moveTo>
                      <a:cubicBezTo>
                        <a:pt x="25581" y="65427"/>
                        <a:pt x="28624" y="52589"/>
                        <a:pt x="30241" y="44886"/>
                      </a:cubicBezTo>
                      <a:cubicBezTo>
                        <a:pt x="31192" y="40511"/>
                        <a:pt x="31953" y="37088"/>
                        <a:pt x="32048" y="36327"/>
                      </a:cubicBezTo>
                      <a:cubicBezTo>
                        <a:pt x="32143" y="35852"/>
                        <a:pt x="32238" y="35376"/>
                        <a:pt x="32238" y="34901"/>
                      </a:cubicBezTo>
                      <a:cubicBezTo>
                        <a:pt x="32238" y="32523"/>
                        <a:pt x="30811" y="30526"/>
                        <a:pt x="28054" y="29956"/>
                      </a:cubicBezTo>
                      <a:cubicBezTo>
                        <a:pt x="27578" y="29860"/>
                        <a:pt x="27198" y="29860"/>
                        <a:pt x="26722" y="29860"/>
                      </a:cubicBezTo>
                      <a:cubicBezTo>
                        <a:pt x="23964" y="29860"/>
                        <a:pt x="22158" y="31762"/>
                        <a:pt x="21777" y="34235"/>
                      </a:cubicBezTo>
                      <a:cubicBezTo>
                        <a:pt x="21682" y="34805"/>
                        <a:pt x="21207" y="37183"/>
                        <a:pt x="20636" y="40416"/>
                      </a:cubicBezTo>
                      <a:cubicBezTo>
                        <a:pt x="19210" y="47644"/>
                        <a:pt x="16547" y="61242"/>
                        <a:pt x="15311" y="67424"/>
                      </a:cubicBezTo>
                      <a:cubicBezTo>
                        <a:pt x="13123" y="66663"/>
                        <a:pt x="10841" y="65902"/>
                        <a:pt x="8464" y="65332"/>
                      </a:cubicBezTo>
                      <a:cubicBezTo>
                        <a:pt x="7037" y="64951"/>
                        <a:pt x="1617" y="63430"/>
                        <a:pt x="190" y="63049"/>
                      </a:cubicBezTo>
                      <a:cubicBezTo>
                        <a:pt x="95" y="63049"/>
                        <a:pt x="95" y="62954"/>
                        <a:pt x="0" y="62954"/>
                      </a:cubicBezTo>
                      <a:lnTo>
                        <a:pt x="9510" y="0"/>
                      </a:lnTo>
                      <a:cubicBezTo>
                        <a:pt x="10080" y="95"/>
                        <a:pt x="10746" y="285"/>
                        <a:pt x="11317" y="475"/>
                      </a:cubicBezTo>
                      <a:cubicBezTo>
                        <a:pt x="12077" y="666"/>
                        <a:pt x="12933" y="856"/>
                        <a:pt x="13694" y="1046"/>
                      </a:cubicBezTo>
                      <a:cubicBezTo>
                        <a:pt x="15216" y="1426"/>
                        <a:pt x="16547" y="1712"/>
                        <a:pt x="17973" y="2092"/>
                      </a:cubicBezTo>
                      <a:lnTo>
                        <a:pt x="16452" y="11031"/>
                      </a:lnTo>
                      <a:lnTo>
                        <a:pt x="16357" y="11602"/>
                      </a:lnTo>
                      <a:lnTo>
                        <a:pt x="16927" y="11792"/>
                      </a:lnTo>
                      <a:cubicBezTo>
                        <a:pt x="17688" y="11982"/>
                        <a:pt x="18544" y="12268"/>
                        <a:pt x="19400" y="12458"/>
                      </a:cubicBezTo>
                      <a:cubicBezTo>
                        <a:pt x="20161" y="12648"/>
                        <a:pt x="20826" y="12838"/>
                        <a:pt x="21587" y="13028"/>
                      </a:cubicBezTo>
                      <a:cubicBezTo>
                        <a:pt x="22443" y="13314"/>
                        <a:pt x="23299" y="13504"/>
                        <a:pt x="24155" y="13789"/>
                      </a:cubicBezTo>
                      <a:cubicBezTo>
                        <a:pt x="24820" y="14074"/>
                        <a:pt x="25581" y="14265"/>
                        <a:pt x="26247" y="14455"/>
                      </a:cubicBezTo>
                      <a:lnTo>
                        <a:pt x="26912" y="14645"/>
                      </a:lnTo>
                      <a:lnTo>
                        <a:pt x="27008" y="13979"/>
                      </a:lnTo>
                      <a:lnTo>
                        <a:pt x="28719" y="5135"/>
                      </a:lnTo>
                      <a:cubicBezTo>
                        <a:pt x="30146" y="5516"/>
                        <a:pt x="31477" y="5991"/>
                        <a:pt x="32808" y="6467"/>
                      </a:cubicBezTo>
                      <a:cubicBezTo>
                        <a:pt x="34235" y="6942"/>
                        <a:pt x="35661" y="7322"/>
                        <a:pt x="36993" y="7893"/>
                      </a:cubicBezTo>
                      <a:lnTo>
                        <a:pt x="35091" y="16927"/>
                      </a:lnTo>
                      <a:lnTo>
                        <a:pt x="34996" y="17498"/>
                      </a:lnTo>
                      <a:lnTo>
                        <a:pt x="35471" y="17688"/>
                      </a:lnTo>
                      <a:cubicBezTo>
                        <a:pt x="36137" y="17973"/>
                        <a:pt x="36802" y="18164"/>
                        <a:pt x="37373" y="18354"/>
                      </a:cubicBezTo>
                      <a:cubicBezTo>
                        <a:pt x="38229" y="18639"/>
                        <a:pt x="39085" y="18924"/>
                        <a:pt x="40036" y="19305"/>
                      </a:cubicBezTo>
                      <a:cubicBezTo>
                        <a:pt x="41557" y="19875"/>
                        <a:pt x="43079" y="20446"/>
                        <a:pt x="44505" y="21016"/>
                      </a:cubicBezTo>
                      <a:lnTo>
                        <a:pt x="45171" y="21302"/>
                      </a:lnTo>
                      <a:lnTo>
                        <a:pt x="45266" y="20541"/>
                      </a:lnTo>
                      <a:lnTo>
                        <a:pt x="47453" y="11792"/>
                      </a:lnTo>
                      <a:cubicBezTo>
                        <a:pt x="48785" y="12268"/>
                        <a:pt x="50021" y="12743"/>
                        <a:pt x="51447" y="13314"/>
                      </a:cubicBezTo>
                      <a:cubicBezTo>
                        <a:pt x="52779" y="13884"/>
                        <a:pt x="54205" y="14455"/>
                        <a:pt x="55537" y="15025"/>
                      </a:cubicBezTo>
                      <a:lnTo>
                        <a:pt x="39085" y="76933"/>
                      </a:lnTo>
                      <a:cubicBezTo>
                        <a:pt x="37088" y="75982"/>
                        <a:pt x="33569" y="74461"/>
                        <a:pt x="32523" y="73985"/>
                      </a:cubicBezTo>
                      <a:cubicBezTo>
                        <a:pt x="32428" y="73890"/>
                        <a:pt x="32238" y="73890"/>
                        <a:pt x="32048" y="73795"/>
                      </a:cubicBezTo>
                      <a:cubicBezTo>
                        <a:pt x="30241" y="73034"/>
                        <a:pt x="25866" y="71228"/>
                        <a:pt x="24630" y="70752"/>
                      </a:cubicBezTo>
                      <a:cubicBezTo>
                        <a:pt x="24535" y="70752"/>
                        <a:pt x="24440" y="70752"/>
                        <a:pt x="24440" y="7075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60" name="Frihåndsform: figur 659">
                  <a:extLst>
                    <a:ext uri="{FF2B5EF4-FFF2-40B4-BE49-F238E27FC236}">
                      <a16:creationId xmlns:a16="http://schemas.microsoft.com/office/drawing/2014/main" id="{0585E666-3F9A-4911-9C9F-6B1622D727BC}"/>
                    </a:ext>
                  </a:extLst>
                </p:cNvPr>
                <p:cNvSpPr/>
                <p:nvPr/>
              </p:nvSpPr>
              <p:spPr>
                <a:xfrm>
                  <a:off x="10177881" y="984347"/>
                  <a:ext cx="53539" cy="17212"/>
                </a:xfrm>
                <a:custGeom>
                  <a:avLst/>
                  <a:gdLst>
                    <a:gd name="connsiteX0" fmla="*/ 53540 w 53539"/>
                    <a:gd name="connsiteY0" fmla="*/ 12838 h 17212"/>
                    <a:gd name="connsiteX1" fmla="*/ 46883 w 53539"/>
                    <a:gd name="connsiteY1" fmla="*/ 10556 h 17212"/>
                    <a:gd name="connsiteX2" fmla="*/ 36993 w 53539"/>
                    <a:gd name="connsiteY2" fmla="*/ 17213 h 17212"/>
                    <a:gd name="connsiteX3" fmla="*/ 26532 w 53539"/>
                    <a:gd name="connsiteY3" fmla="*/ 8654 h 17212"/>
                    <a:gd name="connsiteX4" fmla="*/ 16071 w 53539"/>
                    <a:gd name="connsiteY4" fmla="*/ 17213 h 17212"/>
                    <a:gd name="connsiteX5" fmla="*/ 6181 w 53539"/>
                    <a:gd name="connsiteY5" fmla="*/ 10556 h 17212"/>
                    <a:gd name="connsiteX6" fmla="*/ 0 w 53539"/>
                    <a:gd name="connsiteY6" fmla="*/ 12553 h 17212"/>
                    <a:gd name="connsiteX7" fmla="*/ 0 w 53539"/>
                    <a:gd name="connsiteY7" fmla="*/ 0 h 17212"/>
                    <a:gd name="connsiteX8" fmla="*/ 53444 w 53539"/>
                    <a:gd name="connsiteY8" fmla="*/ 0 h 17212"/>
                    <a:gd name="connsiteX9" fmla="*/ 53444 w 53539"/>
                    <a:gd name="connsiteY9" fmla="*/ 12838 h 1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3539" h="17212">
                      <a:moveTo>
                        <a:pt x="53540" y="12838"/>
                      </a:moveTo>
                      <a:cubicBezTo>
                        <a:pt x="51733" y="11412"/>
                        <a:pt x="49450" y="10556"/>
                        <a:pt x="46883" y="10556"/>
                      </a:cubicBezTo>
                      <a:cubicBezTo>
                        <a:pt x="42413" y="10556"/>
                        <a:pt x="38609" y="13314"/>
                        <a:pt x="36993" y="17213"/>
                      </a:cubicBezTo>
                      <a:cubicBezTo>
                        <a:pt x="36042" y="12363"/>
                        <a:pt x="31667" y="8654"/>
                        <a:pt x="26532" y="8654"/>
                      </a:cubicBezTo>
                      <a:cubicBezTo>
                        <a:pt x="21397" y="8654"/>
                        <a:pt x="17022" y="12363"/>
                        <a:pt x="16071" y="17213"/>
                      </a:cubicBezTo>
                      <a:cubicBezTo>
                        <a:pt x="14455" y="13314"/>
                        <a:pt x="10651" y="10556"/>
                        <a:pt x="6181" y="10556"/>
                      </a:cubicBezTo>
                      <a:cubicBezTo>
                        <a:pt x="3899" y="10556"/>
                        <a:pt x="1807" y="11317"/>
                        <a:pt x="0" y="12553"/>
                      </a:cubicBezTo>
                      <a:lnTo>
                        <a:pt x="0" y="0"/>
                      </a:lnTo>
                      <a:lnTo>
                        <a:pt x="53444" y="0"/>
                      </a:lnTo>
                      <a:lnTo>
                        <a:pt x="53444" y="1283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57" name="Frihåndsform: figur 556">
                <a:extLst>
                  <a:ext uri="{FF2B5EF4-FFF2-40B4-BE49-F238E27FC236}">
                    <a16:creationId xmlns:a16="http://schemas.microsoft.com/office/drawing/2014/main" id="{1A1C030E-7838-4BFC-B690-0D2845FACA0F}"/>
                  </a:ext>
                </a:extLst>
              </p:cNvPr>
              <p:cNvSpPr/>
              <p:nvPr/>
            </p:nvSpPr>
            <p:spPr>
              <a:xfrm>
                <a:off x="7298652" y="722632"/>
                <a:ext cx="53225" cy="54226"/>
              </a:xfrm>
              <a:custGeom>
                <a:avLst/>
                <a:gdLst>
                  <a:gd name="connsiteX0" fmla="*/ 52493 w 52493"/>
                  <a:gd name="connsiteY0" fmla="*/ 51352 h 54300"/>
                  <a:gd name="connsiteX1" fmla="*/ 49450 w 52493"/>
                  <a:gd name="connsiteY1" fmla="*/ 54300 h 54300"/>
                  <a:gd name="connsiteX2" fmla="*/ 47358 w 52493"/>
                  <a:gd name="connsiteY2" fmla="*/ 52208 h 54300"/>
                  <a:gd name="connsiteX3" fmla="*/ 0 w 52493"/>
                  <a:gd name="connsiteY3" fmla="*/ 3043 h 54300"/>
                  <a:gd name="connsiteX4" fmla="*/ 3043 w 52493"/>
                  <a:gd name="connsiteY4" fmla="*/ 0 h 54300"/>
                  <a:gd name="connsiteX5" fmla="*/ 50401 w 52493"/>
                  <a:gd name="connsiteY5" fmla="*/ 49165 h 54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2493" h="54300">
                    <a:moveTo>
                      <a:pt x="52493" y="51352"/>
                    </a:moveTo>
                    <a:lnTo>
                      <a:pt x="49450" y="54300"/>
                    </a:lnTo>
                    <a:lnTo>
                      <a:pt x="47358" y="52208"/>
                    </a:lnTo>
                    <a:lnTo>
                      <a:pt x="0" y="3043"/>
                    </a:lnTo>
                    <a:lnTo>
                      <a:pt x="3043" y="0"/>
                    </a:lnTo>
                    <a:lnTo>
                      <a:pt x="50401" y="4916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58" name="dasdasda">
                <a:extLst>
                  <a:ext uri="{FF2B5EF4-FFF2-40B4-BE49-F238E27FC236}">
                    <a16:creationId xmlns:a16="http://schemas.microsoft.com/office/drawing/2014/main" id="{E528E77E-BC83-4F69-84AD-2CAAD423F14F}"/>
                  </a:ext>
                </a:extLst>
              </p:cNvPr>
              <p:cNvGrpSpPr/>
              <p:nvPr/>
            </p:nvGrpSpPr>
            <p:grpSpPr>
              <a:xfrm>
                <a:off x="7326807" y="539724"/>
                <a:ext cx="53514" cy="355653"/>
                <a:chOff x="10178642" y="627068"/>
                <a:chExt cx="52778" cy="356137"/>
              </a:xfrm>
              <a:solidFill>
                <a:srgbClr val="EBEBEB"/>
              </a:solidFill>
            </p:grpSpPr>
            <p:sp>
              <p:nvSpPr>
                <p:cNvPr id="655" name="Frihåndsform: figur 654">
                  <a:extLst>
                    <a:ext uri="{FF2B5EF4-FFF2-40B4-BE49-F238E27FC236}">
                      <a16:creationId xmlns:a16="http://schemas.microsoft.com/office/drawing/2014/main" id="{574FD846-2F90-49FD-99F5-767C5E1A8857}"/>
                    </a:ext>
                  </a:extLst>
                </p:cNvPr>
                <p:cNvSpPr/>
                <p:nvPr/>
              </p:nvSpPr>
              <p:spPr>
                <a:xfrm>
                  <a:off x="10178642" y="977690"/>
                  <a:ext cx="52778" cy="5515"/>
                </a:xfrm>
                <a:custGeom>
                  <a:avLst/>
                  <a:gdLst>
                    <a:gd name="connsiteX0" fmla="*/ 7608 w 52778"/>
                    <a:gd name="connsiteY0" fmla="*/ 0 h 5515"/>
                    <a:gd name="connsiteX1" fmla="*/ 8559 w 52778"/>
                    <a:gd name="connsiteY1" fmla="*/ 0 h 5515"/>
                    <a:gd name="connsiteX2" fmla="*/ 43935 w 52778"/>
                    <a:gd name="connsiteY2" fmla="*/ 0 h 5515"/>
                    <a:gd name="connsiteX3" fmla="*/ 44886 w 52778"/>
                    <a:gd name="connsiteY3" fmla="*/ 0 h 5515"/>
                    <a:gd name="connsiteX4" fmla="*/ 45837 w 52778"/>
                    <a:gd name="connsiteY4" fmla="*/ 0 h 5515"/>
                    <a:gd name="connsiteX5" fmla="*/ 52779 w 52778"/>
                    <a:gd name="connsiteY5" fmla="*/ 2758 h 5515"/>
                    <a:gd name="connsiteX6" fmla="*/ 45837 w 52778"/>
                    <a:gd name="connsiteY6" fmla="*/ 5516 h 5515"/>
                    <a:gd name="connsiteX7" fmla="*/ 26342 w 52778"/>
                    <a:gd name="connsiteY7" fmla="*/ 5516 h 5515"/>
                    <a:gd name="connsiteX8" fmla="*/ 6847 w 52778"/>
                    <a:gd name="connsiteY8" fmla="*/ 5516 h 5515"/>
                    <a:gd name="connsiteX9" fmla="*/ 0 w 52778"/>
                    <a:gd name="connsiteY9" fmla="*/ 2758 h 5515"/>
                    <a:gd name="connsiteX10" fmla="*/ 6847 w 52778"/>
                    <a:gd name="connsiteY10" fmla="*/ 0 h 5515"/>
                    <a:gd name="connsiteX11" fmla="*/ 7608 w 52778"/>
                    <a:gd name="connsiteY11" fmla="*/ 0 h 55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2778" h="5515">
                      <a:moveTo>
                        <a:pt x="7608" y="0"/>
                      </a:moveTo>
                      <a:lnTo>
                        <a:pt x="8559" y="0"/>
                      </a:lnTo>
                      <a:lnTo>
                        <a:pt x="43935" y="0"/>
                      </a:lnTo>
                      <a:lnTo>
                        <a:pt x="44886" y="0"/>
                      </a:lnTo>
                      <a:lnTo>
                        <a:pt x="45837" y="0"/>
                      </a:lnTo>
                      <a:cubicBezTo>
                        <a:pt x="50782" y="0"/>
                        <a:pt x="52779" y="856"/>
                        <a:pt x="52779" y="2758"/>
                      </a:cubicBezTo>
                      <a:cubicBezTo>
                        <a:pt x="52779" y="4660"/>
                        <a:pt x="50782" y="5516"/>
                        <a:pt x="45837" y="5516"/>
                      </a:cubicBezTo>
                      <a:lnTo>
                        <a:pt x="26342" y="5516"/>
                      </a:lnTo>
                      <a:lnTo>
                        <a:pt x="6847" y="5516"/>
                      </a:lnTo>
                      <a:cubicBezTo>
                        <a:pt x="1902" y="5516"/>
                        <a:pt x="0" y="4660"/>
                        <a:pt x="0" y="2758"/>
                      </a:cubicBezTo>
                      <a:cubicBezTo>
                        <a:pt x="0" y="951"/>
                        <a:pt x="1902" y="0"/>
                        <a:pt x="6847" y="0"/>
                      </a:cubicBezTo>
                      <a:lnTo>
                        <a:pt x="7608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56" name="Frihåndsform: figur 655">
                  <a:extLst>
                    <a:ext uri="{FF2B5EF4-FFF2-40B4-BE49-F238E27FC236}">
                      <a16:creationId xmlns:a16="http://schemas.microsoft.com/office/drawing/2014/main" id="{1AA628F0-B955-4203-B6D8-AE9FDB51FAB1}"/>
                    </a:ext>
                  </a:extLst>
                </p:cNvPr>
                <p:cNvSpPr/>
                <p:nvPr/>
              </p:nvSpPr>
              <p:spPr>
                <a:xfrm>
                  <a:off x="10180734" y="627068"/>
                  <a:ext cx="48594" cy="63810"/>
                </a:xfrm>
                <a:custGeom>
                  <a:avLst/>
                  <a:gdLst>
                    <a:gd name="connsiteX0" fmla="*/ 28624 w 48594"/>
                    <a:gd name="connsiteY0" fmla="*/ 62859 h 63810"/>
                    <a:gd name="connsiteX1" fmla="*/ 29100 w 48594"/>
                    <a:gd name="connsiteY1" fmla="*/ 27578 h 63810"/>
                    <a:gd name="connsiteX2" fmla="*/ 29100 w 48594"/>
                    <a:gd name="connsiteY2" fmla="*/ 27388 h 63810"/>
                    <a:gd name="connsiteX3" fmla="*/ 23869 w 48594"/>
                    <a:gd name="connsiteY3" fmla="*/ 22062 h 63810"/>
                    <a:gd name="connsiteX4" fmla="*/ 18544 w 48594"/>
                    <a:gd name="connsiteY4" fmla="*/ 27483 h 63810"/>
                    <a:gd name="connsiteX5" fmla="*/ 18734 w 48594"/>
                    <a:gd name="connsiteY5" fmla="*/ 43079 h 63810"/>
                    <a:gd name="connsiteX6" fmla="*/ 18829 w 48594"/>
                    <a:gd name="connsiteY6" fmla="*/ 62859 h 63810"/>
                    <a:gd name="connsiteX7" fmla="*/ 11602 w 48594"/>
                    <a:gd name="connsiteY7" fmla="*/ 63239 h 63810"/>
                    <a:gd name="connsiteX8" fmla="*/ 3614 w 48594"/>
                    <a:gd name="connsiteY8" fmla="*/ 63810 h 63810"/>
                    <a:gd name="connsiteX9" fmla="*/ 0 w 48594"/>
                    <a:gd name="connsiteY9" fmla="*/ 1046 h 63810"/>
                    <a:gd name="connsiteX10" fmla="*/ 8749 w 48594"/>
                    <a:gd name="connsiteY10" fmla="*/ 475 h 63810"/>
                    <a:gd name="connsiteX11" fmla="*/ 9129 w 48594"/>
                    <a:gd name="connsiteY11" fmla="*/ 9415 h 63810"/>
                    <a:gd name="connsiteX12" fmla="*/ 9129 w 48594"/>
                    <a:gd name="connsiteY12" fmla="*/ 9985 h 63810"/>
                    <a:gd name="connsiteX13" fmla="*/ 9700 w 48594"/>
                    <a:gd name="connsiteY13" fmla="*/ 9890 h 63810"/>
                    <a:gd name="connsiteX14" fmla="*/ 12363 w 48594"/>
                    <a:gd name="connsiteY14" fmla="*/ 9795 h 63810"/>
                    <a:gd name="connsiteX15" fmla="*/ 19400 w 48594"/>
                    <a:gd name="connsiteY15" fmla="*/ 9605 h 63810"/>
                    <a:gd name="connsiteX16" fmla="*/ 19970 w 48594"/>
                    <a:gd name="connsiteY16" fmla="*/ 9605 h 63810"/>
                    <a:gd name="connsiteX17" fmla="*/ 19970 w 48594"/>
                    <a:gd name="connsiteY17" fmla="*/ 9129 h 63810"/>
                    <a:gd name="connsiteX18" fmla="*/ 19875 w 48594"/>
                    <a:gd name="connsiteY18" fmla="*/ 95 h 63810"/>
                    <a:gd name="connsiteX19" fmla="*/ 21777 w 48594"/>
                    <a:gd name="connsiteY19" fmla="*/ 0 h 63810"/>
                    <a:gd name="connsiteX20" fmla="*/ 26722 w 48594"/>
                    <a:gd name="connsiteY20" fmla="*/ 0 h 63810"/>
                    <a:gd name="connsiteX21" fmla="*/ 28624 w 48594"/>
                    <a:gd name="connsiteY21" fmla="*/ 95 h 63810"/>
                    <a:gd name="connsiteX22" fmla="*/ 28529 w 48594"/>
                    <a:gd name="connsiteY22" fmla="*/ 9129 h 63810"/>
                    <a:gd name="connsiteX23" fmla="*/ 28529 w 48594"/>
                    <a:gd name="connsiteY23" fmla="*/ 9700 h 63810"/>
                    <a:gd name="connsiteX24" fmla="*/ 29100 w 48594"/>
                    <a:gd name="connsiteY24" fmla="*/ 9700 h 63810"/>
                    <a:gd name="connsiteX25" fmla="*/ 36042 w 48594"/>
                    <a:gd name="connsiteY25" fmla="*/ 9890 h 63810"/>
                    <a:gd name="connsiteX26" fmla="*/ 38895 w 48594"/>
                    <a:gd name="connsiteY26" fmla="*/ 9985 h 63810"/>
                    <a:gd name="connsiteX27" fmla="*/ 39465 w 48594"/>
                    <a:gd name="connsiteY27" fmla="*/ 10080 h 63810"/>
                    <a:gd name="connsiteX28" fmla="*/ 39465 w 48594"/>
                    <a:gd name="connsiteY28" fmla="*/ 9415 h 63810"/>
                    <a:gd name="connsiteX29" fmla="*/ 39750 w 48594"/>
                    <a:gd name="connsiteY29" fmla="*/ 475 h 63810"/>
                    <a:gd name="connsiteX30" fmla="*/ 48595 w 48594"/>
                    <a:gd name="connsiteY30" fmla="*/ 1046 h 63810"/>
                    <a:gd name="connsiteX31" fmla="*/ 45076 w 48594"/>
                    <a:gd name="connsiteY31" fmla="*/ 63810 h 63810"/>
                    <a:gd name="connsiteX32" fmla="*/ 37278 w 48594"/>
                    <a:gd name="connsiteY32" fmla="*/ 63239 h 63810"/>
                    <a:gd name="connsiteX33" fmla="*/ 28624 w 48594"/>
                    <a:gd name="connsiteY33" fmla="*/ 62859 h 63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48594" h="63810">
                      <a:moveTo>
                        <a:pt x="28624" y="62859"/>
                      </a:moveTo>
                      <a:cubicBezTo>
                        <a:pt x="28624" y="54586"/>
                        <a:pt x="29100" y="29575"/>
                        <a:pt x="29100" y="27578"/>
                      </a:cubicBezTo>
                      <a:lnTo>
                        <a:pt x="29100" y="27388"/>
                      </a:lnTo>
                      <a:cubicBezTo>
                        <a:pt x="29100" y="24535"/>
                        <a:pt x="27198" y="22062"/>
                        <a:pt x="23869" y="22062"/>
                      </a:cubicBezTo>
                      <a:cubicBezTo>
                        <a:pt x="20446" y="22062"/>
                        <a:pt x="18544" y="24535"/>
                        <a:pt x="18544" y="27483"/>
                      </a:cubicBezTo>
                      <a:cubicBezTo>
                        <a:pt x="18544" y="28529"/>
                        <a:pt x="18639" y="35566"/>
                        <a:pt x="18734" y="43079"/>
                      </a:cubicBezTo>
                      <a:cubicBezTo>
                        <a:pt x="18829" y="49926"/>
                        <a:pt x="18829" y="58770"/>
                        <a:pt x="18829" y="62859"/>
                      </a:cubicBezTo>
                      <a:cubicBezTo>
                        <a:pt x="16357" y="62954"/>
                        <a:pt x="13979" y="63049"/>
                        <a:pt x="11602" y="63239"/>
                      </a:cubicBezTo>
                      <a:cubicBezTo>
                        <a:pt x="10270" y="63335"/>
                        <a:pt x="5516" y="63620"/>
                        <a:pt x="3614" y="63810"/>
                      </a:cubicBezTo>
                      <a:lnTo>
                        <a:pt x="0" y="1046"/>
                      </a:lnTo>
                      <a:cubicBezTo>
                        <a:pt x="1997" y="951"/>
                        <a:pt x="6752" y="571"/>
                        <a:pt x="8749" y="475"/>
                      </a:cubicBezTo>
                      <a:lnTo>
                        <a:pt x="9129" y="9415"/>
                      </a:lnTo>
                      <a:lnTo>
                        <a:pt x="9129" y="9985"/>
                      </a:lnTo>
                      <a:lnTo>
                        <a:pt x="9700" y="9890"/>
                      </a:lnTo>
                      <a:cubicBezTo>
                        <a:pt x="10175" y="9890"/>
                        <a:pt x="11221" y="9890"/>
                        <a:pt x="12363" y="9795"/>
                      </a:cubicBezTo>
                      <a:cubicBezTo>
                        <a:pt x="14930" y="9700"/>
                        <a:pt x="18259" y="9605"/>
                        <a:pt x="19400" y="9605"/>
                      </a:cubicBezTo>
                      <a:lnTo>
                        <a:pt x="19970" y="9605"/>
                      </a:lnTo>
                      <a:lnTo>
                        <a:pt x="19970" y="9129"/>
                      </a:lnTo>
                      <a:lnTo>
                        <a:pt x="19875" y="95"/>
                      </a:lnTo>
                      <a:cubicBezTo>
                        <a:pt x="20446" y="95"/>
                        <a:pt x="21111" y="95"/>
                        <a:pt x="21777" y="0"/>
                      </a:cubicBezTo>
                      <a:lnTo>
                        <a:pt x="26722" y="0"/>
                      </a:lnTo>
                      <a:cubicBezTo>
                        <a:pt x="27388" y="95"/>
                        <a:pt x="28054" y="95"/>
                        <a:pt x="28624" y="95"/>
                      </a:cubicBezTo>
                      <a:lnTo>
                        <a:pt x="28529" y="9129"/>
                      </a:lnTo>
                      <a:lnTo>
                        <a:pt x="28529" y="9700"/>
                      </a:lnTo>
                      <a:lnTo>
                        <a:pt x="29100" y="9700"/>
                      </a:lnTo>
                      <a:cubicBezTo>
                        <a:pt x="30241" y="9700"/>
                        <a:pt x="33379" y="9795"/>
                        <a:pt x="36042" y="9890"/>
                      </a:cubicBezTo>
                      <a:cubicBezTo>
                        <a:pt x="37278" y="9985"/>
                        <a:pt x="38324" y="9985"/>
                        <a:pt x="38895" y="9985"/>
                      </a:cubicBezTo>
                      <a:lnTo>
                        <a:pt x="39465" y="10080"/>
                      </a:lnTo>
                      <a:lnTo>
                        <a:pt x="39465" y="9415"/>
                      </a:lnTo>
                      <a:lnTo>
                        <a:pt x="39750" y="475"/>
                      </a:lnTo>
                      <a:cubicBezTo>
                        <a:pt x="41843" y="571"/>
                        <a:pt x="46502" y="951"/>
                        <a:pt x="48595" y="1046"/>
                      </a:cubicBezTo>
                      <a:lnTo>
                        <a:pt x="45076" y="63810"/>
                      </a:lnTo>
                      <a:cubicBezTo>
                        <a:pt x="43079" y="63620"/>
                        <a:pt x="38514" y="63335"/>
                        <a:pt x="37278" y="63239"/>
                      </a:cubicBezTo>
                      <a:cubicBezTo>
                        <a:pt x="34425" y="63049"/>
                        <a:pt x="31572" y="62954"/>
                        <a:pt x="28624" y="6285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57" name="Frihåndsform: figur 656">
                  <a:extLst>
                    <a:ext uri="{FF2B5EF4-FFF2-40B4-BE49-F238E27FC236}">
                      <a16:creationId xmlns:a16="http://schemas.microsoft.com/office/drawing/2014/main" id="{47F024C2-A694-431D-9A62-F90CDF0F9260}"/>
                    </a:ext>
                  </a:extLst>
                </p:cNvPr>
                <p:cNvSpPr/>
                <p:nvPr/>
              </p:nvSpPr>
              <p:spPr>
                <a:xfrm>
                  <a:off x="10181020" y="971319"/>
                  <a:ext cx="47928" cy="5420"/>
                </a:xfrm>
                <a:custGeom>
                  <a:avLst/>
                  <a:gdLst>
                    <a:gd name="connsiteX0" fmla="*/ 41652 w 47928"/>
                    <a:gd name="connsiteY0" fmla="*/ 5421 h 5420"/>
                    <a:gd name="connsiteX1" fmla="*/ 6276 w 47928"/>
                    <a:gd name="connsiteY1" fmla="*/ 5421 h 5420"/>
                    <a:gd name="connsiteX2" fmla="*/ 0 w 47928"/>
                    <a:gd name="connsiteY2" fmla="*/ 2663 h 5420"/>
                    <a:gd name="connsiteX3" fmla="*/ 6276 w 47928"/>
                    <a:gd name="connsiteY3" fmla="*/ 0 h 5420"/>
                    <a:gd name="connsiteX4" fmla="*/ 23964 w 47928"/>
                    <a:gd name="connsiteY4" fmla="*/ 0 h 5420"/>
                    <a:gd name="connsiteX5" fmla="*/ 41652 w 47928"/>
                    <a:gd name="connsiteY5" fmla="*/ 0 h 5420"/>
                    <a:gd name="connsiteX6" fmla="*/ 47929 w 47928"/>
                    <a:gd name="connsiteY6" fmla="*/ 2663 h 5420"/>
                    <a:gd name="connsiteX7" fmla="*/ 41652 w 47928"/>
                    <a:gd name="connsiteY7" fmla="*/ 5421 h 5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47928" h="5420">
                      <a:moveTo>
                        <a:pt x="41652" y="5421"/>
                      </a:moveTo>
                      <a:lnTo>
                        <a:pt x="6276" y="5421"/>
                      </a:lnTo>
                      <a:cubicBezTo>
                        <a:pt x="1807" y="5421"/>
                        <a:pt x="0" y="4565"/>
                        <a:pt x="0" y="2663"/>
                      </a:cubicBezTo>
                      <a:cubicBezTo>
                        <a:pt x="0" y="856"/>
                        <a:pt x="1807" y="0"/>
                        <a:pt x="6276" y="0"/>
                      </a:cubicBezTo>
                      <a:lnTo>
                        <a:pt x="23964" y="0"/>
                      </a:lnTo>
                      <a:lnTo>
                        <a:pt x="41652" y="0"/>
                      </a:lnTo>
                      <a:cubicBezTo>
                        <a:pt x="46027" y="0"/>
                        <a:pt x="47929" y="856"/>
                        <a:pt x="47929" y="2663"/>
                      </a:cubicBezTo>
                      <a:cubicBezTo>
                        <a:pt x="47834" y="4565"/>
                        <a:pt x="46027" y="5421"/>
                        <a:pt x="41652" y="542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59" name="Frihåndsform: figur 558">
                <a:extLst>
                  <a:ext uri="{FF2B5EF4-FFF2-40B4-BE49-F238E27FC236}">
                    <a16:creationId xmlns:a16="http://schemas.microsoft.com/office/drawing/2014/main" id="{588C6A66-DF25-4EB8-97F8-9F0F67EB9640}"/>
                  </a:ext>
                </a:extLst>
              </p:cNvPr>
              <p:cNvSpPr/>
              <p:nvPr/>
            </p:nvSpPr>
            <p:spPr>
              <a:xfrm>
                <a:off x="7333749" y="783221"/>
                <a:ext cx="39243" cy="99146"/>
              </a:xfrm>
              <a:custGeom>
                <a:avLst/>
                <a:gdLst>
                  <a:gd name="connsiteX0" fmla="*/ 2853 w 38704"/>
                  <a:gd name="connsiteY0" fmla="*/ 18449 h 99281"/>
                  <a:gd name="connsiteX1" fmla="*/ 19970 w 38704"/>
                  <a:gd name="connsiteY1" fmla="*/ 0 h 99281"/>
                  <a:gd name="connsiteX2" fmla="*/ 23109 w 38704"/>
                  <a:gd name="connsiteY2" fmla="*/ 3138 h 99281"/>
                  <a:gd name="connsiteX3" fmla="*/ 35471 w 38704"/>
                  <a:gd name="connsiteY3" fmla="*/ 15976 h 99281"/>
                  <a:gd name="connsiteX4" fmla="*/ 38704 w 38704"/>
                  <a:gd name="connsiteY4" fmla="*/ 99281 h 99281"/>
                  <a:gd name="connsiteX5" fmla="*/ 0 w 38704"/>
                  <a:gd name="connsiteY5" fmla="*/ 99281 h 99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8704" h="99281">
                    <a:moveTo>
                      <a:pt x="2853" y="18449"/>
                    </a:moveTo>
                    <a:lnTo>
                      <a:pt x="19970" y="0"/>
                    </a:lnTo>
                    <a:lnTo>
                      <a:pt x="23109" y="3138"/>
                    </a:lnTo>
                    <a:lnTo>
                      <a:pt x="35471" y="15976"/>
                    </a:lnTo>
                    <a:lnTo>
                      <a:pt x="38704" y="99281"/>
                    </a:lnTo>
                    <a:lnTo>
                      <a:pt x="0" y="99281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60" name="dasdasda">
                <a:extLst>
                  <a:ext uri="{FF2B5EF4-FFF2-40B4-BE49-F238E27FC236}">
                    <a16:creationId xmlns:a16="http://schemas.microsoft.com/office/drawing/2014/main" id="{599BC10A-DD07-4363-8FED-B7F9A146DFAE}"/>
                  </a:ext>
                </a:extLst>
              </p:cNvPr>
              <p:cNvGrpSpPr/>
              <p:nvPr/>
            </p:nvGrpSpPr>
            <p:grpSpPr>
              <a:xfrm>
                <a:off x="7293349" y="568689"/>
                <a:ext cx="120045" cy="249385"/>
                <a:chOff x="10145644" y="656072"/>
                <a:chExt cx="118395" cy="249724"/>
              </a:xfrm>
              <a:solidFill>
                <a:srgbClr val="EBEBEB"/>
              </a:solidFill>
            </p:grpSpPr>
            <p:sp>
              <p:nvSpPr>
                <p:cNvPr id="652" name="Frihåndsform: figur 651">
                  <a:extLst>
                    <a:ext uri="{FF2B5EF4-FFF2-40B4-BE49-F238E27FC236}">
                      <a16:creationId xmlns:a16="http://schemas.microsoft.com/office/drawing/2014/main" id="{5DFCCD71-41F8-4566-B4F1-C3CEF4104DCF}"/>
                    </a:ext>
                  </a:extLst>
                </p:cNvPr>
                <p:cNvSpPr/>
                <p:nvPr/>
              </p:nvSpPr>
              <p:spPr>
                <a:xfrm>
                  <a:off x="10145644" y="656072"/>
                  <a:ext cx="37277" cy="40511"/>
                </a:xfrm>
                <a:custGeom>
                  <a:avLst/>
                  <a:gdLst>
                    <a:gd name="connsiteX0" fmla="*/ 0 w 37277"/>
                    <a:gd name="connsiteY0" fmla="*/ 6086 h 40511"/>
                    <a:gd name="connsiteX1" fmla="*/ 35281 w 37277"/>
                    <a:gd name="connsiteY1" fmla="*/ 0 h 40511"/>
                    <a:gd name="connsiteX2" fmla="*/ 37278 w 37277"/>
                    <a:gd name="connsiteY2" fmla="*/ 34901 h 40511"/>
                    <a:gd name="connsiteX3" fmla="*/ 5135 w 37277"/>
                    <a:gd name="connsiteY3" fmla="*/ 40511 h 40511"/>
                    <a:gd name="connsiteX4" fmla="*/ 0 w 37277"/>
                    <a:gd name="connsiteY4" fmla="*/ 6086 h 405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7277" h="40511">
                      <a:moveTo>
                        <a:pt x="0" y="6086"/>
                      </a:moveTo>
                      <a:cubicBezTo>
                        <a:pt x="10936" y="3423"/>
                        <a:pt x="22823" y="1236"/>
                        <a:pt x="35281" y="0"/>
                      </a:cubicBezTo>
                      <a:lnTo>
                        <a:pt x="37278" y="34901"/>
                      </a:lnTo>
                      <a:cubicBezTo>
                        <a:pt x="26247" y="35947"/>
                        <a:pt x="15501" y="37849"/>
                        <a:pt x="5135" y="40511"/>
                      </a:cubicBezTo>
                      <a:lnTo>
                        <a:pt x="0" y="608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53" name="Frihåndsform: figur 652">
                  <a:extLst>
                    <a:ext uri="{FF2B5EF4-FFF2-40B4-BE49-F238E27FC236}">
                      <a16:creationId xmlns:a16="http://schemas.microsoft.com/office/drawing/2014/main" id="{FF0D8F42-6DA8-49BB-B137-13D0A060E1D1}"/>
                    </a:ext>
                  </a:extLst>
                </p:cNvPr>
                <p:cNvSpPr/>
                <p:nvPr/>
              </p:nvSpPr>
              <p:spPr>
                <a:xfrm>
                  <a:off x="10206125" y="867092"/>
                  <a:ext cx="37373" cy="38704"/>
                </a:xfrm>
                <a:custGeom>
                  <a:avLst/>
                  <a:gdLst>
                    <a:gd name="connsiteX0" fmla="*/ 0 w 37373"/>
                    <a:gd name="connsiteY0" fmla="*/ 3138 h 38704"/>
                    <a:gd name="connsiteX1" fmla="*/ 2948 w 37373"/>
                    <a:gd name="connsiteY1" fmla="*/ 0 h 38704"/>
                    <a:gd name="connsiteX2" fmla="*/ 6371 w 37373"/>
                    <a:gd name="connsiteY2" fmla="*/ 3423 h 38704"/>
                    <a:gd name="connsiteX3" fmla="*/ 37373 w 37373"/>
                    <a:gd name="connsiteY3" fmla="*/ 35661 h 38704"/>
                    <a:gd name="connsiteX4" fmla="*/ 35756 w 37373"/>
                    <a:gd name="connsiteY4" fmla="*/ 37088 h 38704"/>
                    <a:gd name="connsiteX5" fmla="*/ 34235 w 37373"/>
                    <a:gd name="connsiteY5" fmla="*/ 38704 h 38704"/>
                    <a:gd name="connsiteX6" fmla="*/ 3043 w 37373"/>
                    <a:gd name="connsiteY6" fmla="*/ 6371 h 38704"/>
                    <a:gd name="connsiteX7" fmla="*/ 0 w 37373"/>
                    <a:gd name="connsiteY7" fmla="*/ 3138 h 387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7373" h="38704">
                      <a:moveTo>
                        <a:pt x="0" y="3138"/>
                      </a:moveTo>
                      <a:lnTo>
                        <a:pt x="2948" y="0"/>
                      </a:lnTo>
                      <a:lnTo>
                        <a:pt x="6371" y="3423"/>
                      </a:lnTo>
                      <a:lnTo>
                        <a:pt x="37373" y="35661"/>
                      </a:lnTo>
                      <a:cubicBezTo>
                        <a:pt x="36802" y="36042"/>
                        <a:pt x="36327" y="36517"/>
                        <a:pt x="35756" y="37088"/>
                      </a:cubicBezTo>
                      <a:cubicBezTo>
                        <a:pt x="35186" y="37658"/>
                        <a:pt x="34710" y="38134"/>
                        <a:pt x="34235" y="38704"/>
                      </a:cubicBezTo>
                      <a:lnTo>
                        <a:pt x="3043" y="6371"/>
                      </a:lnTo>
                      <a:lnTo>
                        <a:pt x="0" y="313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54" name="Frihåndsform: figur 653">
                  <a:extLst>
                    <a:ext uri="{FF2B5EF4-FFF2-40B4-BE49-F238E27FC236}">
                      <a16:creationId xmlns:a16="http://schemas.microsoft.com/office/drawing/2014/main" id="{CB7D44D4-5C13-419F-9CED-0FA724364686}"/>
                    </a:ext>
                  </a:extLst>
                </p:cNvPr>
                <p:cNvSpPr/>
                <p:nvPr/>
              </p:nvSpPr>
              <p:spPr>
                <a:xfrm>
                  <a:off x="10227142" y="656168"/>
                  <a:ext cx="36897" cy="40321"/>
                </a:xfrm>
                <a:custGeom>
                  <a:avLst/>
                  <a:gdLst>
                    <a:gd name="connsiteX0" fmla="*/ 1997 w 36897"/>
                    <a:gd name="connsiteY0" fmla="*/ 0 h 40321"/>
                    <a:gd name="connsiteX1" fmla="*/ 36898 w 36897"/>
                    <a:gd name="connsiteY1" fmla="*/ 5896 h 40321"/>
                    <a:gd name="connsiteX2" fmla="*/ 31762 w 36897"/>
                    <a:gd name="connsiteY2" fmla="*/ 40321 h 40321"/>
                    <a:gd name="connsiteX3" fmla="*/ 0 w 36897"/>
                    <a:gd name="connsiteY3" fmla="*/ 34805 h 40321"/>
                    <a:gd name="connsiteX4" fmla="*/ 1997 w 36897"/>
                    <a:gd name="connsiteY4" fmla="*/ 0 h 403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6897" h="40321">
                      <a:moveTo>
                        <a:pt x="1997" y="0"/>
                      </a:moveTo>
                      <a:cubicBezTo>
                        <a:pt x="14265" y="1141"/>
                        <a:pt x="26057" y="3423"/>
                        <a:pt x="36898" y="5896"/>
                      </a:cubicBezTo>
                      <a:lnTo>
                        <a:pt x="31762" y="40321"/>
                      </a:lnTo>
                      <a:cubicBezTo>
                        <a:pt x="21397" y="37753"/>
                        <a:pt x="10841" y="35852"/>
                        <a:pt x="0" y="34805"/>
                      </a:cubicBezTo>
                      <a:lnTo>
                        <a:pt x="1997" y="0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61" name="Frihåndsform: figur 560">
                <a:extLst>
                  <a:ext uri="{FF2B5EF4-FFF2-40B4-BE49-F238E27FC236}">
                    <a16:creationId xmlns:a16="http://schemas.microsoft.com/office/drawing/2014/main" id="{61889576-43C4-4312-8339-3433927396F1}"/>
                  </a:ext>
                </a:extLst>
              </p:cNvPr>
              <p:cNvSpPr/>
              <p:nvPr/>
            </p:nvSpPr>
            <p:spPr>
              <a:xfrm>
                <a:off x="7281103" y="727380"/>
                <a:ext cx="36351" cy="35992"/>
              </a:xfrm>
              <a:custGeom>
                <a:avLst/>
                <a:gdLst>
                  <a:gd name="connsiteX0" fmla="*/ 35852 w 35851"/>
                  <a:gd name="connsiteY0" fmla="*/ 19114 h 36041"/>
                  <a:gd name="connsiteX1" fmla="*/ 18354 w 35851"/>
                  <a:gd name="connsiteY1" fmla="*/ 36042 h 36041"/>
                  <a:gd name="connsiteX2" fmla="*/ 10746 w 35851"/>
                  <a:gd name="connsiteY2" fmla="*/ 28054 h 36041"/>
                  <a:gd name="connsiteX3" fmla="*/ 15976 w 35851"/>
                  <a:gd name="connsiteY3" fmla="*/ 23013 h 36041"/>
                  <a:gd name="connsiteX4" fmla="*/ 20541 w 35851"/>
                  <a:gd name="connsiteY4" fmla="*/ 27768 h 36041"/>
                  <a:gd name="connsiteX5" fmla="*/ 23774 w 35851"/>
                  <a:gd name="connsiteY5" fmla="*/ 24630 h 36041"/>
                  <a:gd name="connsiteX6" fmla="*/ 19210 w 35851"/>
                  <a:gd name="connsiteY6" fmla="*/ 19875 h 36041"/>
                  <a:gd name="connsiteX7" fmla="*/ 24915 w 35851"/>
                  <a:gd name="connsiteY7" fmla="*/ 14360 h 36041"/>
                  <a:gd name="connsiteX8" fmla="*/ 21872 w 35851"/>
                  <a:gd name="connsiteY8" fmla="*/ 11126 h 36041"/>
                  <a:gd name="connsiteX9" fmla="*/ 16071 w 35851"/>
                  <a:gd name="connsiteY9" fmla="*/ 16737 h 36041"/>
                  <a:gd name="connsiteX10" fmla="*/ 11507 w 35851"/>
                  <a:gd name="connsiteY10" fmla="*/ 11982 h 36041"/>
                  <a:gd name="connsiteX11" fmla="*/ 8273 w 35851"/>
                  <a:gd name="connsiteY11" fmla="*/ 15120 h 36041"/>
                  <a:gd name="connsiteX12" fmla="*/ 12838 w 35851"/>
                  <a:gd name="connsiteY12" fmla="*/ 19875 h 36041"/>
                  <a:gd name="connsiteX13" fmla="*/ 7608 w 35851"/>
                  <a:gd name="connsiteY13" fmla="*/ 24915 h 36041"/>
                  <a:gd name="connsiteX14" fmla="*/ 0 w 35851"/>
                  <a:gd name="connsiteY14" fmla="*/ 16927 h 36041"/>
                  <a:gd name="connsiteX15" fmla="*/ 17403 w 35851"/>
                  <a:gd name="connsiteY15" fmla="*/ 0 h 36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5851" h="36041">
                    <a:moveTo>
                      <a:pt x="35852" y="19114"/>
                    </a:moveTo>
                    <a:lnTo>
                      <a:pt x="18354" y="36042"/>
                    </a:lnTo>
                    <a:lnTo>
                      <a:pt x="10746" y="28054"/>
                    </a:lnTo>
                    <a:lnTo>
                      <a:pt x="15976" y="23013"/>
                    </a:lnTo>
                    <a:lnTo>
                      <a:pt x="20541" y="27768"/>
                    </a:lnTo>
                    <a:lnTo>
                      <a:pt x="23774" y="24630"/>
                    </a:lnTo>
                    <a:lnTo>
                      <a:pt x="19210" y="19875"/>
                    </a:lnTo>
                    <a:lnTo>
                      <a:pt x="24915" y="14360"/>
                    </a:lnTo>
                    <a:lnTo>
                      <a:pt x="21872" y="11126"/>
                    </a:lnTo>
                    <a:lnTo>
                      <a:pt x="16071" y="16737"/>
                    </a:lnTo>
                    <a:lnTo>
                      <a:pt x="11507" y="11982"/>
                    </a:lnTo>
                    <a:lnTo>
                      <a:pt x="8273" y="15120"/>
                    </a:lnTo>
                    <a:lnTo>
                      <a:pt x="12838" y="19875"/>
                    </a:lnTo>
                    <a:lnTo>
                      <a:pt x="7608" y="24915"/>
                    </a:lnTo>
                    <a:lnTo>
                      <a:pt x="0" y="16927"/>
                    </a:lnTo>
                    <a:lnTo>
                      <a:pt x="1740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2" name="Frihåndsform: figur 561">
                <a:extLst>
                  <a:ext uri="{FF2B5EF4-FFF2-40B4-BE49-F238E27FC236}">
                    <a16:creationId xmlns:a16="http://schemas.microsoft.com/office/drawing/2014/main" id="{F8897B06-116B-4D4B-834E-4C2AE3119DD6}"/>
                  </a:ext>
                </a:extLst>
              </p:cNvPr>
              <p:cNvSpPr/>
              <p:nvPr/>
            </p:nvSpPr>
            <p:spPr>
              <a:xfrm>
                <a:off x="7336160" y="722252"/>
                <a:ext cx="34518" cy="5413"/>
              </a:xfrm>
              <a:custGeom>
                <a:avLst/>
                <a:gdLst>
                  <a:gd name="connsiteX0" fmla="*/ 28244 w 34044"/>
                  <a:gd name="connsiteY0" fmla="*/ 0 h 5420"/>
                  <a:gd name="connsiteX1" fmla="*/ 34045 w 34044"/>
                  <a:gd name="connsiteY1" fmla="*/ 2853 h 5420"/>
                  <a:gd name="connsiteX2" fmla="*/ 31097 w 34044"/>
                  <a:gd name="connsiteY2" fmla="*/ 5421 h 5420"/>
                  <a:gd name="connsiteX3" fmla="*/ 3043 w 34044"/>
                  <a:gd name="connsiteY3" fmla="*/ 5421 h 5420"/>
                  <a:gd name="connsiteX4" fmla="*/ 0 w 34044"/>
                  <a:gd name="connsiteY4" fmla="*/ 2853 h 5420"/>
                  <a:gd name="connsiteX5" fmla="*/ 5801 w 34044"/>
                  <a:gd name="connsiteY5" fmla="*/ 0 h 5420"/>
                  <a:gd name="connsiteX6" fmla="*/ 28244 w 34044"/>
                  <a:gd name="connsiteY6" fmla="*/ 0 h 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044" h="5420">
                    <a:moveTo>
                      <a:pt x="28244" y="0"/>
                    </a:moveTo>
                    <a:cubicBezTo>
                      <a:pt x="32713" y="0"/>
                      <a:pt x="34045" y="1046"/>
                      <a:pt x="34045" y="2853"/>
                    </a:cubicBezTo>
                    <a:cubicBezTo>
                      <a:pt x="34045" y="4184"/>
                      <a:pt x="33284" y="5040"/>
                      <a:pt x="31097" y="5421"/>
                    </a:cubicBezTo>
                    <a:lnTo>
                      <a:pt x="3043" y="5421"/>
                    </a:lnTo>
                    <a:cubicBezTo>
                      <a:pt x="856" y="5040"/>
                      <a:pt x="0" y="4184"/>
                      <a:pt x="0" y="2853"/>
                    </a:cubicBezTo>
                    <a:cubicBezTo>
                      <a:pt x="0" y="1046"/>
                      <a:pt x="1426" y="0"/>
                      <a:pt x="5801" y="0"/>
                    </a:cubicBezTo>
                    <a:lnTo>
                      <a:pt x="28244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3" name="Frihåndsform: figur 562">
                <a:extLst>
                  <a:ext uri="{FF2B5EF4-FFF2-40B4-BE49-F238E27FC236}">
                    <a16:creationId xmlns:a16="http://schemas.microsoft.com/office/drawing/2014/main" id="{2845760C-11BD-4902-BE72-18347F4131A4}"/>
                  </a:ext>
                </a:extLst>
              </p:cNvPr>
              <p:cNvSpPr/>
              <p:nvPr/>
            </p:nvSpPr>
            <p:spPr>
              <a:xfrm>
                <a:off x="7338089" y="728520"/>
                <a:ext cx="29987" cy="44729"/>
              </a:xfrm>
              <a:custGeom>
                <a:avLst/>
                <a:gdLst>
                  <a:gd name="connsiteX0" fmla="*/ 29575 w 29575"/>
                  <a:gd name="connsiteY0" fmla="*/ 29480 h 44790"/>
                  <a:gd name="connsiteX1" fmla="*/ 14360 w 29575"/>
                  <a:gd name="connsiteY1" fmla="*/ 44791 h 44790"/>
                  <a:gd name="connsiteX2" fmla="*/ 12267 w 29575"/>
                  <a:gd name="connsiteY2" fmla="*/ 42603 h 44790"/>
                  <a:gd name="connsiteX3" fmla="*/ 0 w 29575"/>
                  <a:gd name="connsiteY3" fmla="*/ 29860 h 44790"/>
                  <a:gd name="connsiteX4" fmla="*/ 1046 w 29575"/>
                  <a:gd name="connsiteY4" fmla="*/ 0 h 44790"/>
                  <a:gd name="connsiteX5" fmla="*/ 28434 w 29575"/>
                  <a:gd name="connsiteY5" fmla="*/ 95 h 4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75" h="44790">
                    <a:moveTo>
                      <a:pt x="29575" y="29480"/>
                    </a:moveTo>
                    <a:lnTo>
                      <a:pt x="14360" y="44791"/>
                    </a:lnTo>
                    <a:lnTo>
                      <a:pt x="12267" y="42603"/>
                    </a:lnTo>
                    <a:lnTo>
                      <a:pt x="0" y="29860"/>
                    </a:lnTo>
                    <a:lnTo>
                      <a:pt x="1046" y="0"/>
                    </a:lnTo>
                    <a:lnTo>
                      <a:pt x="28434" y="9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64" name="dasdasda">
                <a:extLst>
                  <a:ext uri="{FF2B5EF4-FFF2-40B4-BE49-F238E27FC236}">
                    <a16:creationId xmlns:a16="http://schemas.microsoft.com/office/drawing/2014/main" id="{F90E2FDE-2E2E-4429-AF8D-73F7845B4064}"/>
                  </a:ext>
                </a:extLst>
              </p:cNvPr>
              <p:cNvGrpSpPr/>
              <p:nvPr/>
            </p:nvGrpSpPr>
            <p:grpSpPr>
              <a:xfrm>
                <a:off x="7268472" y="613894"/>
                <a:ext cx="169895" cy="330867"/>
                <a:chOff x="10121109" y="701339"/>
                <a:chExt cx="167560" cy="331317"/>
              </a:xfrm>
              <a:solidFill>
                <a:srgbClr val="EBEBEB"/>
              </a:solidFill>
            </p:grpSpPr>
            <p:sp>
              <p:nvSpPr>
                <p:cNvPr id="630" name="Frihåndsform: figur 629">
                  <a:extLst>
                    <a:ext uri="{FF2B5EF4-FFF2-40B4-BE49-F238E27FC236}">
                      <a16:creationId xmlns:a16="http://schemas.microsoft.com/office/drawing/2014/main" id="{0A45C57B-E0B5-4BBA-AA63-FC961C7CBE13}"/>
                    </a:ext>
                  </a:extLst>
                </p:cNvPr>
                <p:cNvSpPr/>
                <p:nvPr/>
              </p:nvSpPr>
              <p:spPr>
                <a:xfrm>
                  <a:off x="10193002" y="701339"/>
                  <a:ext cx="23679" cy="8939"/>
                </a:xfrm>
                <a:custGeom>
                  <a:avLst/>
                  <a:gdLst>
                    <a:gd name="connsiteX0" fmla="*/ 23489 w 23679"/>
                    <a:gd name="connsiteY0" fmla="*/ 8939 h 8939"/>
                    <a:gd name="connsiteX1" fmla="*/ 19685 w 23679"/>
                    <a:gd name="connsiteY1" fmla="*/ 8654 h 8939"/>
                    <a:gd name="connsiteX2" fmla="*/ 11602 w 23679"/>
                    <a:gd name="connsiteY2" fmla="*/ 8464 h 8939"/>
                    <a:gd name="connsiteX3" fmla="*/ 3519 w 23679"/>
                    <a:gd name="connsiteY3" fmla="*/ 8654 h 8939"/>
                    <a:gd name="connsiteX4" fmla="*/ 285 w 23679"/>
                    <a:gd name="connsiteY4" fmla="*/ 8844 h 8939"/>
                    <a:gd name="connsiteX5" fmla="*/ 0 w 23679"/>
                    <a:gd name="connsiteY5" fmla="*/ 380 h 8939"/>
                    <a:gd name="connsiteX6" fmla="*/ 95 w 23679"/>
                    <a:gd name="connsiteY6" fmla="*/ 380 h 8939"/>
                    <a:gd name="connsiteX7" fmla="*/ 3994 w 23679"/>
                    <a:gd name="connsiteY7" fmla="*/ 190 h 8939"/>
                    <a:gd name="connsiteX8" fmla="*/ 12267 w 23679"/>
                    <a:gd name="connsiteY8" fmla="*/ 0 h 8939"/>
                    <a:gd name="connsiteX9" fmla="*/ 20446 w 23679"/>
                    <a:gd name="connsiteY9" fmla="*/ 190 h 8939"/>
                    <a:gd name="connsiteX10" fmla="*/ 23679 w 23679"/>
                    <a:gd name="connsiteY10" fmla="*/ 380 h 8939"/>
                    <a:gd name="connsiteX11" fmla="*/ 23489 w 23679"/>
                    <a:gd name="connsiteY11" fmla="*/ 8939 h 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23679" h="8939">
                      <a:moveTo>
                        <a:pt x="23489" y="8939"/>
                      </a:moveTo>
                      <a:cubicBezTo>
                        <a:pt x="21682" y="8749"/>
                        <a:pt x="20161" y="8654"/>
                        <a:pt x="19685" y="8654"/>
                      </a:cubicBezTo>
                      <a:cubicBezTo>
                        <a:pt x="18354" y="8559"/>
                        <a:pt x="12933" y="8464"/>
                        <a:pt x="11602" y="8464"/>
                      </a:cubicBezTo>
                      <a:cubicBezTo>
                        <a:pt x="10270" y="8464"/>
                        <a:pt x="4945" y="8559"/>
                        <a:pt x="3519" y="8654"/>
                      </a:cubicBezTo>
                      <a:cubicBezTo>
                        <a:pt x="3043" y="8654"/>
                        <a:pt x="1807" y="8749"/>
                        <a:pt x="285" y="8844"/>
                      </a:cubicBezTo>
                      <a:lnTo>
                        <a:pt x="0" y="380"/>
                      </a:lnTo>
                      <a:lnTo>
                        <a:pt x="95" y="380"/>
                      </a:lnTo>
                      <a:cubicBezTo>
                        <a:pt x="1426" y="285"/>
                        <a:pt x="2663" y="190"/>
                        <a:pt x="3994" y="190"/>
                      </a:cubicBezTo>
                      <a:cubicBezTo>
                        <a:pt x="5421" y="95"/>
                        <a:pt x="10841" y="0"/>
                        <a:pt x="12267" y="0"/>
                      </a:cubicBezTo>
                      <a:cubicBezTo>
                        <a:pt x="13599" y="0"/>
                        <a:pt x="19114" y="95"/>
                        <a:pt x="20446" y="190"/>
                      </a:cubicBezTo>
                      <a:cubicBezTo>
                        <a:pt x="21492" y="285"/>
                        <a:pt x="22633" y="285"/>
                        <a:pt x="23679" y="380"/>
                      </a:cubicBezTo>
                      <a:lnTo>
                        <a:pt x="23489" y="893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31" name="Frihåndsform: figur 630">
                  <a:extLst>
                    <a:ext uri="{FF2B5EF4-FFF2-40B4-BE49-F238E27FC236}">
                      <a16:creationId xmlns:a16="http://schemas.microsoft.com/office/drawing/2014/main" id="{3AB0F46B-A2BB-474A-960A-59A31BE3050A}"/>
                    </a:ext>
                  </a:extLst>
                </p:cNvPr>
                <p:cNvSpPr/>
                <p:nvPr/>
              </p:nvSpPr>
              <p:spPr>
                <a:xfrm>
                  <a:off x="10265466" y="710658"/>
                  <a:ext cx="23203" cy="16546"/>
                </a:xfrm>
                <a:custGeom>
                  <a:avLst/>
                  <a:gdLst>
                    <a:gd name="connsiteX0" fmla="*/ 21016 w 23203"/>
                    <a:gd name="connsiteY0" fmla="*/ 16547 h 16546"/>
                    <a:gd name="connsiteX1" fmla="*/ 17973 w 23203"/>
                    <a:gd name="connsiteY1" fmla="*/ 15215 h 16546"/>
                    <a:gd name="connsiteX2" fmla="*/ 10461 w 23203"/>
                    <a:gd name="connsiteY2" fmla="*/ 12267 h 16546"/>
                    <a:gd name="connsiteX3" fmla="*/ 2853 w 23203"/>
                    <a:gd name="connsiteY3" fmla="*/ 9510 h 16546"/>
                    <a:gd name="connsiteX4" fmla="*/ 0 w 23203"/>
                    <a:gd name="connsiteY4" fmla="*/ 8654 h 16546"/>
                    <a:gd name="connsiteX5" fmla="*/ 1426 w 23203"/>
                    <a:gd name="connsiteY5" fmla="*/ 0 h 16546"/>
                    <a:gd name="connsiteX6" fmla="*/ 4850 w 23203"/>
                    <a:gd name="connsiteY6" fmla="*/ 1046 h 16546"/>
                    <a:gd name="connsiteX7" fmla="*/ 12648 w 23203"/>
                    <a:gd name="connsiteY7" fmla="*/ 3709 h 16546"/>
                    <a:gd name="connsiteX8" fmla="*/ 20351 w 23203"/>
                    <a:gd name="connsiteY8" fmla="*/ 6752 h 16546"/>
                    <a:gd name="connsiteX9" fmla="*/ 23204 w 23203"/>
                    <a:gd name="connsiteY9" fmla="*/ 7988 h 16546"/>
                    <a:gd name="connsiteX10" fmla="*/ 21016 w 23203"/>
                    <a:gd name="connsiteY10" fmla="*/ 16547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203" h="16546">
                      <a:moveTo>
                        <a:pt x="21016" y="16547"/>
                      </a:moveTo>
                      <a:cubicBezTo>
                        <a:pt x="19685" y="15976"/>
                        <a:pt x="18544" y="15501"/>
                        <a:pt x="17973" y="15215"/>
                      </a:cubicBezTo>
                      <a:cubicBezTo>
                        <a:pt x="16737" y="14740"/>
                        <a:pt x="11792" y="12648"/>
                        <a:pt x="10461" y="12267"/>
                      </a:cubicBezTo>
                      <a:cubicBezTo>
                        <a:pt x="9129" y="11792"/>
                        <a:pt x="4089" y="9985"/>
                        <a:pt x="2853" y="9510"/>
                      </a:cubicBezTo>
                      <a:cubicBezTo>
                        <a:pt x="2473" y="9319"/>
                        <a:pt x="1331" y="9034"/>
                        <a:pt x="0" y="8654"/>
                      </a:cubicBezTo>
                      <a:lnTo>
                        <a:pt x="1426" y="0"/>
                      </a:lnTo>
                      <a:cubicBezTo>
                        <a:pt x="2948" y="475"/>
                        <a:pt x="4279" y="856"/>
                        <a:pt x="4850" y="1046"/>
                      </a:cubicBezTo>
                      <a:cubicBezTo>
                        <a:pt x="6181" y="1426"/>
                        <a:pt x="11412" y="3233"/>
                        <a:pt x="12648" y="3709"/>
                      </a:cubicBezTo>
                      <a:cubicBezTo>
                        <a:pt x="13979" y="4184"/>
                        <a:pt x="19114" y="6181"/>
                        <a:pt x="20351" y="6752"/>
                      </a:cubicBezTo>
                      <a:cubicBezTo>
                        <a:pt x="20826" y="6942"/>
                        <a:pt x="21967" y="7418"/>
                        <a:pt x="23204" y="7988"/>
                      </a:cubicBezTo>
                      <a:lnTo>
                        <a:pt x="21016" y="16547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32" name="Frihåndsform: figur 631">
                  <a:extLst>
                    <a:ext uri="{FF2B5EF4-FFF2-40B4-BE49-F238E27FC236}">
                      <a16:creationId xmlns:a16="http://schemas.microsoft.com/office/drawing/2014/main" id="{514380C9-81E6-4475-9CDB-0F0329D75323}"/>
                    </a:ext>
                  </a:extLst>
                </p:cNvPr>
                <p:cNvSpPr/>
                <p:nvPr/>
              </p:nvSpPr>
              <p:spPr>
                <a:xfrm>
                  <a:off x="10121109" y="710848"/>
                  <a:ext cx="23108" cy="16166"/>
                </a:xfrm>
                <a:custGeom>
                  <a:avLst/>
                  <a:gdLst>
                    <a:gd name="connsiteX0" fmla="*/ 23109 w 23108"/>
                    <a:gd name="connsiteY0" fmla="*/ 8273 h 16166"/>
                    <a:gd name="connsiteX1" fmla="*/ 19590 w 23108"/>
                    <a:gd name="connsiteY1" fmla="*/ 9415 h 16166"/>
                    <a:gd name="connsiteX2" fmla="*/ 11982 w 23108"/>
                    <a:gd name="connsiteY2" fmla="*/ 12172 h 16166"/>
                    <a:gd name="connsiteX3" fmla="*/ 4470 w 23108"/>
                    <a:gd name="connsiteY3" fmla="*/ 15120 h 16166"/>
                    <a:gd name="connsiteX4" fmla="*/ 2092 w 23108"/>
                    <a:gd name="connsiteY4" fmla="*/ 16166 h 16166"/>
                    <a:gd name="connsiteX5" fmla="*/ 0 w 23108"/>
                    <a:gd name="connsiteY5" fmla="*/ 8083 h 16166"/>
                    <a:gd name="connsiteX6" fmla="*/ 3519 w 23108"/>
                    <a:gd name="connsiteY6" fmla="*/ 6562 h 16166"/>
                    <a:gd name="connsiteX7" fmla="*/ 11126 w 23108"/>
                    <a:gd name="connsiteY7" fmla="*/ 3519 h 16166"/>
                    <a:gd name="connsiteX8" fmla="*/ 18924 w 23108"/>
                    <a:gd name="connsiteY8" fmla="*/ 856 h 16166"/>
                    <a:gd name="connsiteX9" fmla="*/ 21777 w 23108"/>
                    <a:gd name="connsiteY9" fmla="*/ 0 h 16166"/>
                    <a:gd name="connsiteX10" fmla="*/ 23109 w 23108"/>
                    <a:gd name="connsiteY10" fmla="*/ 8273 h 16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108" h="16166">
                      <a:moveTo>
                        <a:pt x="23109" y="8273"/>
                      </a:moveTo>
                      <a:cubicBezTo>
                        <a:pt x="21397" y="8749"/>
                        <a:pt x="20065" y="9224"/>
                        <a:pt x="19590" y="9415"/>
                      </a:cubicBezTo>
                      <a:cubicBezTo>
                        <a:pt x="18354" y="9795"/>
                        <a:pt x="13218" y="11697"/>
                        <a:pt x="11982" y="12172"/>
                      </a:cubicBezTo>
                      <a:cubicBezTo>
                        <a:pt x="10841" y="12648"/>
                        <a:pt x="5706" y="14645"/>
                        <a:pt x="4470" y="15120"/>
                      </a:cubicBezTo>
                      <a:cubicBezTo>
                        <a:pt x="3994" y="15311"/>
                        <a:pt x="3138" y="15691"/>
                        <a:pt x="2092" y="16166"/>
                      </a:cubicBezTo>
                      <a:lnTo>
                        <a:pt x="0" y="8083"/>
                      </a:lnTo>
                      <a:cubicBezTo>
                        <a:pt x="1522" y="7418"/>
                        <a:pt x="2853" y="6847"/>
                        <a:pt x="3519" y="6562"/>
                      </a:cubicBezTo>
                      <a:cubicBezTo>
                        <a:pt x="4755" y="5991"/>
                        <a:pt x="9890" y="3994"/>
                        <a:pt x="11126" y="3519"/>
                      </a:cubicBezTo>
                      <a:cubicBezTo>
                        <a:pt x="12458" y="3043"/>
                        <a:pt x="17593" y="1236"/>
                        <a:pt x="18924" y="856"/>
                      </a:cubicBezTo>
                      <a:cubicBezTo>
                        <a:pt x="19400" y="666"/>
                        <a:pt x="20541" y="285"/>
                        <a:pt x="21777" y="0"/>
                      </a:cubicBezTo>
                      <a:lnTo>
                        <a:pt x="23109" y="827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33" name="Frihåndsform: figur 632">
                  <a:extLst>
                    <a:ext uri="{FF2B5EF4-FFF2-40B4-BE49-F238E27FC236}">
                      <a16:creationId xmlns:a16="http://schemas.microsoft.com/office/drawing/2014/main" id="{64C0CC8F-214C-4C93-BE68-84F5B1852F79}"/>
                    </a:ext>
                  </a:extLst>
                </p:cNvPr>
                <p:cNvSpPr/>
                <p:nvPr/>
              </p:nvSpPr>
              <p:spPr>
                <a:xfrm>
                  <a:off x="10252342" y="898280"/>
                  <a:ext cx="21967" cy="12271"/>
                </a:xfrm>
                <a:custGeom>
                  <a:avLst/>
                  <a:gdLst>
                    <a:gd name="connsiteX0" fmla="*/ 21967 w 21967"/>
                    <a:gd name="connsiteY0" fmla="*/ 4093 h 12271"/>
                    <a:gd name="connsiteX1" fmla="*/ 20351 w 21967"/>
                    <a:gd name="connsiteY1" fmla="*/ 5424 h 12271"/>
                    <a:gd name="connsiteX2" fmla="*/ 19685 w 21967"/>
                    <a:gd name="connsiteY2" fmla="*/ 6090 h 12271"/>
                    <a:gd name="connsiteX3" fmla="*/ 11412 w 21967"/>
                    <a:gd name="connsiteY3" fmla="*/ 2952 h 12271"/>
                    <a:gd name="connsiteX4" fmla="*/ 8178 w 21967"/>
                    <a:gd name="connsiteY4" fmla="*/ 3427 h 12271"/>
                    <a:gd name="connsiteX5" fmla="*/ 4374 w 21967"/>
                    <a:gd name="connsiteY5" fmla="*/ 5615 h 12271"/>
                    <a:gd name="connsiteX6" fmla="*/ 3709 w 21967"/>
                    <a:gd name="connsiteY6" fmla="*/ 9609 h 12271"/>
                    <a:gd name="connsiteX7" fmla="*/ 5801 w 21967"/>
                    <a:gd name="connsiteY7" fmla="*/ 7231 h 12271"/>
                    <a:gd name="connsiteX8" fmla="*/ 7513 w 21967"/>
                    <a:gd name="connsiteY8" fmla="*/ 9133 h 12271"/>
                    <a:gd name="connsiteX9" fmla="*/ 7513 w 21967"/>
                    <a:gd name="connsiteY9" fmla="*/ 9609 h 12271"/>
                    <a:gd name="connsiteX10" fmla="*/ 5325 w 21967"/>
                    <a:gd name="connsiteY10" fmla="*/ 12081 h 12271"/>
                    <a:gd name="connsiteX11" fmla="*/ 3994 w 21967"/>
                    <a:gd name="connsiteY11" fmla="*/ 12271 h 12271"/>
                    <a:gd name="connsiteX12" fmla="*/ 761 w 21967"/>
                    <a:gd name="connsiteY12" fmla="*/ 10560 h 12271"/>
                    <a:gd name="connsiteX13" fmla="*/ 0 w 21967"/>
                    <a:gd name="connsiteY13" fmla="*/ 7707 h 12271"/>
                    <a:gd name="connsiteX14" fmla="*/ 6657 w 21967"/>
                    <a:gd name="connsiteY14" fmla="*/ 670 h 12271"/>
                    <a:gd name="connsiteX15" fmla="*/ 10936 w 21967"/>
                    <a:gd name="connsiteY15" fmla="*/ 4 h 12271"/>
                    <a:gd name="connsiteX16" fmla="*/ 21967 w 21967"/>
                    <a:gd name="connsiteY16" fmla="*/ 4093 h 122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967" h="12271">
                      <a:moveTo>
                        <a:pt x="21967" y="4093"/>
                      </a:moveTo>
                      <a:cubicBezTo>
                        <a:pt x="21397" y="4474"/>
                        <a:pt x="20826" y="4854"/>
                        <a:pt x="20351" y="5424"/>
                      </a:cubicBezTo>
                      <a:cubicBezTo>
                        <a:pt x="20065" y="5710"/>
                        <a:pt x="19875" y="5900"/>
                        <a:pt x="19685" y="6090"/>
                      </a:cubicBezTo>
                      <a:cubicBezTo>
                        <a:pt x="17022" y="4093"/>
                        <a:pt x="13884" y="2952"/>
                        <a:pt x="11412" y="2952"/>
                      </a:cubicBezTo>
                      <a:cubicBezTo>
                        <a:pt x="10270" y="2952"/>
                        <a:pt x="9224" y="3047"/>
                        <a:pt x="8178" y="3427"/>
                      </a:cubicBezTo>
                      <a:cubicBezTo>
                        <a:pt x="6657" y="3903"/>
                        <a:pt x="5325" y="4664"/>
                        <a:pt x="4374" y="5615"/>
                      </a:cubicBezTo>
                      <a:cubicBezTo>
                        <a:pt x="3328" y="6661"/>
                        <a:pt x="2853" y="8563"/>
                        <a:pt x="3709" y="9609"/>
                      </a:cubicBezTo>
                      <a:cubicBezTo>
                        <a:pt x="3709" y="8182"/>
                        <a:pt x="4565" y="7231"/>
                        <a:pt x="5801" y="7231"/>
                      </a:cubicBezTo>
                      <a:cubicBezTo>
                        <a:pt x="6467" y="7231"/>
                        <a:pt x="7418" y="7802"/>
                        <a:pt x="7513" y="9133"/>
                      </a:cubicBezTo>
                      <a:cubicBezTo>
                        <a:pt x="7513" y="9323"/>
                        <a:pt x="7513" y="9514"/>
                        <a:pt x="7513" y="9609"/>
                      </a:cubicBezTo>
                      <a:cubicBezTo>
                        <a:pt x="7513" y="10845"/>
                        <a:pt x="6657" y="11701"/>
                        <a:pt x="5325" y="12081"/>
                      </a:cubicBezTo>
                      <a:cubicBezTo>
                        <a:pt x="4945" y="12271"/>
                        <a:pt x="4470" y="12271"/>
                        <a:pt x="3994" y="12271"/>
                      </a:cubicBezTo>
                      <a:cubicBezTo>
                        <a:pt x="2663" y="12271"/>
                        <a:pt x="1331" y="11701"/>
                        <a:pt x="761" y="10560"/>
                      </a:cubicBezTo>
                      <a:cubicBezTo>
                        <a:pt x="190" y="9609"/>
                        <a:pt x="0" y="8563"/>
                        <a:pt x="0" y="7707"/>
                      </a:cubicBezTo>
                      <a:cubicBezTo>
                        <a:pt x="0" y="4664"/>
                        <a:pt x="2663" y="1811"/>
                        <a:pt x="6657" y="670"/>
                      </a:cubicBezTo>
                      <a:cubicBezTo>
                        <a:pt x="7988" y="194"/>
                        <a:pt x="9415" y="4"/>
                        <a:pt x="10936" y="4"/>
                      </a:cubicBezTo>
                      <a:cubicBezTo>
                        <a:pt x="14360" y="-91"/>
                        <a:pt x="18734" y="1526"/>
                        <a:pt x="21967" y="409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34" name="Frihåndsform: figur 633">
                  <a:extLst>
                    <a:ext uri="{FF2B5EF4-FFF2-40B4-BE49-F238E27FC236}">
                      <a16:creationId xmlns:a16="http://schemas.microsoft.com/office/drawing/2014/main" id="{B20525FA-FC00-42CC-A7DF-312E86CEFAB2}"/>
                    </a:ext>
                  </a:extLst>
                </p:cNvPr>
                <p:cNvSpPr/>
                <p:nvPr/>
              </p:nvSpPr>
              <p:spPr>
                <a:xfrm>
                  <a:off x="10243118" y="932899"/>
                  <a:ext cx="21777" cy="12267"/>
                </a:xfrm>
                <a:custGeom>
                  <a:avLst/>
                  <a:gdLst>
                    <a:gd name="connsiteX0" fmla="*/ 0 w 21777"/>
                    <a:gd name="connsiteY0" fmla="*/ 8083 h 12267"/>
                    <a:gd name="connsiteX1" fmla="*/ 1617 w 21777"/>
                    <a:gd name="connsiteY1" fmla="*/ 6752 h 12267"/>
                    <a:gd name="connsiteX2" fmla="*/ 2282 w 21777"/>
                    <a:gd name="connsiteY2" fmla="*/ 6086 h 12267"/>
                    <a:gd name="connsiteX3" fmla="*/ 10461 w 21777"/>
                    <a:gd name="connsiteY3" fmla="*/ 9224 h 12267"/>
                    <a:gd name="connsiteX4" fmla="*/ 13694 w 21777"/>
                    <a:gd name="connsiteY4" fmla="*/ 8749 h 12267"/>
                    <a:gd name="connsiteX5" fmla="*/ 17498 w 21777"/>
                    <a:gd name="connsiteY5" fmla="*/ 6657 h 12267"/>
                    <a:gd name="connsiteX6" fmla="*/ 18164 w 21777"/>
                    <a:gd name="connsiteY6" fmla="*/ 2663 h 12267"/>
                    <a:gd name="connsiteX7" fmla="*/ 16071 w 21777"/>
                    <a:gd name="connsiteY7" fmla="*/ 5040 h 12267"/>
                    <a:gd name="connsiteX8" fmla="*/ 14360 w 21777"/>
                    <a:gd name="connsiteY8" fmla="*/ 3138 h 12267"/>
                    <a:gd name="connsiteX9" fmla="*/ 14360 w 21777"/>
                    <a:gd name="connsiteY9" fmla="*/ 2663 h 12267"/>
                    <a:gd name="connsiteX10" fmla="*/ 16452 w 21777"/>
                    <a:gd name="connsiteY10" fmla="*/ 190 h 12267"/>
                    <a:gd name="connsiteX11" fmla="*/ 17783 w 21777"/>
                    <a:gd name="connsiteY11" fmla="*/ 0 h 12267"/>
                    <a:gd name="connsiteX12" fmla="*/ 21016 w 21777"/>
                    <a:gd name="connsiteY12" fmla="*/ 1712 h 12267"/>
                    <a:gd name="connsiteX13" fmla="*/ 21777 w 21777"/>
                    <a:gd name="connsiteY13" fmla="*/ 4565 h 12267"/>
                    <a:gd name="connsiteX14" fmla="*/ 15120 w 21777"/>
                    <a:gd name="connsiteY14" fmla="*/ 11602 h 12267"/>
                    <a:gd name="connsiteX15" fmla="*/ 10841 w 21777"/>
                    <a:gd name="connsiteY15" fmla="*/ 12268 h 12267"/>
                    <a:gd name="connsiteX16" fmla="*/ 0 w 21777"/>
                    <a:gd name="connsiteY16" fmla="*/ 8083 h 122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1777" h="12267">
                      <a:moveTo>
                        <a:pt x="0" y="8083"/>
                      </a:moveTo>
                      <a:cubicBezTo>
                        <a:pt x="571" y="7703"/>
                        <a:pt x="1046" y="7322"/>
                        <a:pt x="1617" y="6752"/>
                      </a:cubicBezTo>
                      <a:cubicBezTo>
                        <a:pt x="1902" y="6467"/>
                        <a:pt x="2092" y="6276"/>
                        <a:pt x="2282" y="6086"/>
                      </a:cubicBezTo>
                      <a:cubicBezTo>
                        <a:pt x="4945" y="8083"/>
                        <a:pt x="8083" y="9224"/>
                        <a:pt x="10461" y="9224"/>
                      </a:cubicBezTo>
                      <a:cubicBezTo>
                        <a:pt x="11697" y="9224"/>
                        <a:pt x="12743" y="9034"/>
                        <a:pt x="13694" y="8749"/>
                      </a:cubicBezTo>
                      <a:cubicBezTo>
                        <a:pt x="15216" y="8273"/>
                        <a:pt x="16547" y="7513"/>
                        <a:pt x="17498" y="6657"/>
                      </a:cubicBezTo>
                      <a:cubicBezTo>
                        <a:pt x="18544" y="5611"/>
                        <a:pt x="19019" y="3709"/>
                        <a:pt x="18164" y="2663"/>
                      </a:cubicBezTo>
                      <a:cubicBezTo>
                        <a:pt x="18164" y="4089"/>
                        <a:pt x="17308" y="5040"/>
                        <a:pt x="16071" y="5040"/>
                      </a:cubicBezTo>
                      <a:cubicBezTo>
                        <a:pt x="15406" y="5040"/>
                        <a:pt x="14455" y="4470"/>
                        <a:pt x="14360" y="3138"/>
                      </a:cubicBezTo>
                      <a:cubicBezTo>
                        <a:pt x="14360" y="2948"/>
                        <a:pt x="14360" y="2758"/>
                        <a:pt x="14360" y="2663"/>
                      </a:cubicBezTo>
                      <a:cubicBezTo>
                        <a:pt x="14360" y="1426"/>
                        <a:pt x="15216" y="571"/>
                        <a:pt x="16452" y="190"/>
                      </a:cubicBezTo>
                      <a:cubicBezTo>
                        <a:pt x="16832" y="95"/>
                        <a:pt x="17308" y="0"/>
                        <a:pt x="17783" y="0"/>
                      </a:cubicBezTo>
                      <a:cubicBezTo>
                        <a:pt x="19114" y="0"/>
                        <a:pt x="20446" y="571"/>
                        <a:pt x="21016" y="1712"/>
                      </a:cubicBezTo>
                      <a:cubicBezTo>
                        <a:pt x="21587" y="2663"/>
                        <a:pt x="21777" y="3709"/>
                        <a:pt x="21777" y="4565"/>
                      </a:cubicBezTo>
                      <a:cubicBezTo>
                        <a:pt x="21777" y="7608"/>
                        <a:pt x="19114" y="10461"/>
                        <a:pt x="15120" y="11602"/>
                      </a:cubicBezTo>
                      <a:cubicBezTo>
                        <a:pt x="13789" y="12077"/>
                        <a:pt x="12363" y="12268"/>
                        <a:pt x="10841" y="12268"/>
                      </a:cubicBezTo>
                      <a:cubicBezTo>
                        <a:pt x="7608" y="12172"/>
                        <a:pt x="3233" y="10651"/>
                        <a:pt x="0" y="808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35" name="Frihåndsform: figur 634">
                  <a:extLst>
                    <a:ext uri="{FF2B5EF4-FFF2-40B4-BE49-F238E27FC236}">
                      <a16:creationId xmlns:a16="http://schemas.microsoft.com/office/drawing/2014/main" id="{EF581F4F-D8FD-4836-9350-D2EA759ED28D}"/>
                    </a:ext>
                  </a:extLst>
                </p:cNvPr>
                <p:cNvSpPr/>
                <p:nvPr/>
              </p:nvSpPr>
              <p:spPr>
                <a:xfrm>
                  <a:off x="10194714" y="993952"/>
                  <a:ext cx="19399" cy="18448"/>
                </a:xfrm>
                <a:custGeom>
                  <a:avLst/>
                  <a:gdLst>
                    <a:gd name="connsiteX0" fmla="*/ 19114 w 19399"/>
                    <a:gd name="connsiteY0" fmla="*/ 11792 h 18448"/>
                    <a:gd name="connsiteX1" fmla="*/ 9890 w 19399"/>
                    <a:gd name="connsiteY1" fmla="*/ 18449 h 18448"/>
                    <a:gd name="connsiteX2" fmla="*/ 0 w 19399"/>
                    <a:gd name="connsiteY2" fmla="*/ 9890 h 18448"/>
                    <a:gd name="connsiteX3" fmla="*/ 0 w 19399"/>
                    <a:gd name="connsiteY3" fmla="*/ 9700 h 18448"/>
                    <a:gd name="connsiteX4" fmla="*/ 9700 w 19399"/>
                    <a:gd name="connsiteY4" fmla="*/ 0 h 18448"/>
                    <a:gd name="connsiteX5" fmla="*/ 19400 w 19399"/>
                    <a:gd name="connsiteY5" fmla="*/ 9700 h 18448"/>
                    <a:gd name="connsiteX6" fmla="*/ 19114 w 19399"/>
                    <a:gd name="connsiteY6" fmla="*/ 11792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448">
                      <a:moveTo>
                        <a:pt x="19114" y="11792"/>
                      </a:moveTo>
                      <a:cubicBezTo>
                        <a:pt x="14930" y="12077"/>
                        <a:pt x="11412" y="14740"/>
                        <a:pt x="9890" y="18449"/>
                      </a:cubicBezTo>
                      <a:cubicBezTo>
                        <a:pt x="8939" y="13789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0366"/>
                        <a:pt x="19305" y="11126"/>
                        <a:pt x="19114" y="1179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36" name="Frihåndsform: figur 635">
                  <a:extLst>
                    <a:ext uri="{FF2B5EF4-FFF2-40B4-BE49-F238E27FC236}">
                      <a16:creationId xmlns:a16="http://schemas.microsoft.com/office/drawing/2014/main" id="{75E083E4-57A2-4D20-9086-2CEBAFD8DE36}"/>
                    </a:ext>
                  </a:extLst>
                </p:cNvPr>
                <p:cNvSpPr/>
                <p:nvPr/>
              </p:nvSpPr>
              <p:spPr>
                <a:xfrm>
                  <a:off x="10215159" y="995854"/>
                  <a:ext cx="19399" cy="18353"/>
                </a:xfrm>
                <a:custGeom>
                  <a:avLst/>
                  <a:gdLst>
                    <a:gd name="connsiteX0" fmla="*/ 19114 w 19399"/>
                    <a:gd name="connsiteY0" fmla="*/ 11697 h 18353"/>
                    <a:gd name="connsiteX1" fmla="*/ 9890 w 19399"/>
                    <a:gd name="connsiteY1" fmla="*/ 18354 h 18353"/>
                    <a:gd name="connsiteX2" fmla="*/ 0 w 19399"/>
                    <a:gd name="connsiteY2" fmla="*/ 9890 h 18353"/>
                    <a:gd name="connsiteX3" fmla="*/ 0 w 19399"/>
                    <a:gd name="connsiteY3" fmla="*/ 9700 h 18353"/>
                    <a:gd name="connsiteX4" fmla="*/ 9700 w 19399"/>
                    <a:gd name="connsiteY4" fmla="*/ 0 h 18353"/>
                    <a:gd name="connsiteX5" fmla="*/ 19400 w 19399"/>
                    <a:gd name="connsiteY5" fmla="*/ 9700 h 18353"/>
                    <a:gd name="connsiteX6" fmla="*/ 19114 w 19399"/>
                    <a:gd name="connsiteY6" fmla="*/ 11697 h 1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353">
                      <a:moveTo>
                        <a:pt x="19114" y="11697"/>
                      </a:moveTo>
                      <a:cubicBezTo>
                        <a:pt x="14930" y="11982"/>
                        <a:pt x="11317" y="14645"/>
                        <a:pt x="9890" y="18354"/>
                      </a:cubicBezTo>
                      <a:cubicBezTo>
                        <a:pt x="8939" y="13694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305" y="10366"/>
                        <a:pt x="19210" y="11031"/>
                        <a:pt x="19114" y="1169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37" name="Frihåndsform: figur 636">
                  <a:extLst>
                    <a:ext uri="{FF2B5EF4-FFF2-40B4-BE49-F238E27FC236}">
                      <a16:creationId xmlns:a16="http://schemas.microsoft.com/office/drawing/2014/main" id="{67481BD5-10F0-4658-8BAB-3A764A61CBE0}"/>
                    </a:ext>
                  </a:extLst>
                </p:cNvPr>
                <p:cNvSpPr/>
                <p:nvPr/>
              </p:nvSpPr>
              <p:spPr>
                <a:xfrm>
                  <a:off x="10235415" y="997565"/>
                  <a:ext cx="19399" cy="18448"/>
                </a:xfrm>
                <a:custGeom>
                  <a:avLst/>
                  <a:gdLst>
                    <a:gd name="connsiteX0" fmla="*/ 19019 w 19399"/>
                    <a:gd name="connsiteY0" fmla="*/ 11792 h 18448"/>
                    <a:gd name="connsiteX1" fmla="*/ 9890 w 19399"/>
                    <a:gd name="connsiteY1" fmla="*/ 18449 h 18448"/>
                    <a:gd name="connsiteX2" fmla="*/ 0 w 19399"/>
                    <a:gd name="connsiteY2" fmla="*/ 9890 h 18448"/>
                    <a:gd name="connsiteX3" fmla="*/ 0 w 19399"/>
                    <a:gd name="connsiteY3" fmla="*/ 9700 h 18448"/>
                    <a:gd name="connsiteX4" fmla="*/ 9700 w 19399"/>
                    <a:gd name="connsiteY4" fmla="*/ 0 h 18448"/>
                    <a:gd name="connsiteX5" fmla="*/ 19400 w 19399"/>
                    <a:gd name="connsiteY5" fmla="*/ 9700 h 18448"/>
                    <a:gd name="connsiteX6" fmla="*/ 19019 w 19399"/>
                    <a:gd name="connsiteY6" fmla="*/ 11792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8448">
                      <a:moveTo>
                        <a:pt x="19019" y="11792"/>
                      </a:moveTo>
                      <a:cubicBezTo>
                        <a:pt x="14835" y="12077"/>
                        <a:pt x="11317" y="14740"/>
                        <a:pt x="9890" y="18449"/>
                      </a:cubicBezTo>
                      <a:cubicBezTo>
                        <a:pt x="8939" y="13789"/>
                        <a:pt x="485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305" y="10461"/>
                        <a:pt x="19210" y="11126"/>
                        <a:pt x="19019" y="1179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38" name="Frihåndsform: figur 637">
                  <a:extLst>
                    <a:ext uri="{FF2B5EF4-FFF2-40B4-BE49-F238E27FC236}">
                      <a16:creationId xmlns:a16="http://schemas.microsoft.com/office/drawing/2014/main" id="{F26BC98A-70D3-4090-80B2-288333309FD1}"/>
                    </a:ext>
                  </a:extLst>
                </p:cNvPr>
                <p:cNvSpPr/>
                <p:nvPr/>
              </p:nvSpPr>
              <p:spPr>
                <a:xfrm>
                  <a:off x="10164283" y="1006695"/>
                  <a:ext cx="19304" cy="18258"/>
                </a:xfrm>
                <a:custGeom>
                  <a:avLst/>
                  <a:gdLst>
                    <a:gd name="connsiteX0" fmla="*/ 19305 w 19304"/>
                    <a:gd name="connsiteY0" fmla="*/ 9034 h 18258"/>
                    <a:gd name="connsiteX1" fmla="*/ 19305 w 19304"/>
                    <a:gd name="connsiteY1" fmla="*/ 9415 h 18258"/>
                    <a:gd name="connsiteX2" fmla="*/ 19305 w 19304"/>
                    <a:gd name="connsiteY2" fmla="*/ 9605 h 18258"/>
                    <a:gd name="connsiteX3" fmla="*/ 19305 w 19304"/>
                    <a:gd name="connsiteY3" fmla="*/ 9795 h 18258"/>
                    <a:gd name="connsiteX4" fmla="*/ 9415 w 19304"/>
                    <a:gd name="connsiteY4" fmla="*/ 18259 h 18258"/>
                    <a:gd name="connsiteX5" fmla="*/ 190 w 19304"/>
                    <a:gd name="connsiteY5" fmla="*/ 11602 h 18258"/>
                    <a:gd name="connsiteX6" fmla="*/ 0 w 19304"/>
                    <a:gd name="connsiteY6" fmla="*/ 10651 h 18258"/>
                    <a:gd name="connsiteX7" fmla="*/ 0 w 19304"/>
                    <a:gd name="connsiteY7" fmla="*/ 10556 h 18258"/>
                    <a:gd name="connsiteX8" fmla="*/ 0 w 19304"/>
                    <a:gd name="connsiteY8" fmla="*/ 9700 h 18258"/>
                    <a:gd name="connsiteX9" fmla="*/ 9700 w 19304"/>
                    <a:gd name="connsiteY9" fmla="*/ 0 h 18258"/>
                    <a:gd name="connsiteX10" fmla="*/ 19305 w 19304"/>
                    <a:gd name="connsiteY10" fmla="*/ 8464 h 18258"/>
                    <a:gd name="connsiteX11" fmla="*/ 19305 w 19304"/>
                    <a:gd name="connsiteY11" fmla="*/ 9034 h 18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04" h="18258">
                      <a:moveTo>
                        <a:pt x="19305" y="9034"/>
                      </a:moveTo>
                      <a:lnTo>
                        <a:pt x="19305" y="9415"/>
                      </a:lnTo>
                      <a:lnTo>
                        <a:pt x="19305" y="9605"/>
                      </a:lnTo>
                      <a:lnTo>
                        <a:pt x="19305" y="9795"/>
                      </a:lnTo>
                      <a:cubicBezTo>
                        <a:pt x="14455" y="10080"/>
                        <a:pt x="10366" y="13599"/>
                        <a:pt x="9415" y="18259"/>
                      </a:cubicBezTo>
                      <a:cubicBezTo>
                        <a:pt x="7893" y="14550"/>
                        <a:pt x="4279" y="11792"/>
                        <a:pt x="190" y="11602"/>
                      </a:cubicBezTo>
                      <a:cubicBezTo>
                        <a:pt x="95" y="11317"/>
                        <a:pt x="0" y="10936"/>
                        <a:pt x="0" y="10651"/>
                      </a:cubicBezTo>
                      <a:lnTo>
                        <a:pt x="0" y="10556"/>
                      </a:lnTo>
                      <a:cubicBezTo>
                        <a:pt x="0" y="10270"/>
                        <a:pt x="0" y="9985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645" y="0"/>
                        <a:pt x="18734" y="3709"/>
                        <a:pt x="19305" y="8464"/>
                      </a:cubicBezTo>
                      <a:cubicBezTo>
                        <a:pt x="19305" y="8559"/>
                        <a:pt x="19305" y="8844"/>
                        <a:pt x="19305" y="903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39" name="Frihåndsform: figur 638">
                  <a:extLst>
                    <a:ext uri="{FF2B5EF4-FFF2-40B4-BE49-F238E27FC236}">
                      <a16:creationId xmlns:a16="http://schemas.microsoft.com/office/drawing/2014/main" id="{8B7342B7-B131-4CA3-93E3-2E2C18C7F84A}"/>
                    </a:ext>
                  </a:extLst>
                </p:cNvPr>
                <p:cNvSpPr/>
                <p:nvPr/>
              </p:nvSpPr>
              <p:spPr>
                <a:xfrm>
                  <a:off x="10184443" y="1004698"/>
                  <a:ext cx="19399" cy="18448"/>
                </a:xfrm>
                <a:custGeom>
                  <a:avLst/>
                  <a:gdLst>
                    <a:gd name="connsiteX0" fmla="*/ 19400 w 19399"/>
                    <a:gd name="connsiteY0" fmla="*/ 9129 h 18448"/>
                    <a:gd name="connsiteX1" fmla="*/ 19400 w 19399"/>
                    <a:gd name="connsiteY1" fmla="*/ 9510 h 18448"/>
                    <a:gd name="connsiteX2" fmla="*/ 19400 w 19399"/>
                    <a:gd name="connsiteY2" fmla="*/ 9700 h 18448"/>
                    <a:gd name="connsiteX3" fmla="*/ 19400 w 19399"/>
                    <a:gd name="connsiteY3" fmla="*/ 9890 h 18448"/>
                    <a:gd name="connsiteX4" fmla="*/ 9510 w 19399"/>
                    <a:gd name="connsiteY4" fmla="*/ 18449 h 18448"/>
                    <a:gd name="connsiteX5" fmla="*/ 285 w 19399"/>
                    <a:gd name="connsiteY5" fmla="*/ 11792 h 18448"/>
                    <a:gd name="connsiteX6" fmla="*/ 95 w 19399"/>
                    <a:gd name="connsiteY6" fmla="*/ 10746 h 18448"/>
                    <a:gd name="connsiteX7" fmla="*/ 95 w 19399"/>
                    <a:gd name="connsiteY7" fmla="*/ 10461 h 18448"/>
                    <a:gd name="connsiteX8" fmla="*/ 0 w 19399"/>
                    <a:gd name="connsiteY8" fmla="*/ 9700 h 18448"/>
                    <a:gd name="connsiteX9" fmla="*/ 9700 w 19399"/>
                    <a:gd name="connsiteY9" fmla="*/ 0 h 18448"/>
                    <a:gd name="connsiteX10" fmla="*/ 19305 w 19399"/>
                    <a:gd name="connsiteY10" fmla="*/ 8464 h 18448"/>
                    <a:gd name="connsiteX11" fmla="*/ 19400 w 19399"/>
                    <a:gd name="connsiteY11" fmla="*/ 9129 h 184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399" h="18448">
                      <a:moveTo>
                        <a:pt x="19400" y="9129"/>
                      </a:moveTo>
                      <a:lnTo>
                        <a:pt x="19400" y="9510"/>
                      </a:lnTo>
                      <a:lnTo>
                        <a:pt x="19400" y="9700"/>
                      </a:lnTo>
                      <a:lnTo>
                        <a:pt x="19400" y="9890"/>
                      </a:lnTo>
                      <a:cubicBezTo>
                        <a:pt x="14455" y="10175"/>
                        <a:pt x="10461" y="13789"/>
                        <a:pt x="9510" y="18449"/>
                      </a:cubicBezTo>
                      <a:cubicBezTo>
                        <a:pt x="7988" y="14740"/>
                        <a:pt x="4470" y="12077"/>
                        <a:pt x="285" y="11792"/>
                      </a:cubicBezTo>
                      <a:cubicBezTo>
                        <a:pt x="190" y="11412"/>
                        <a:pt x="95" y="11126"/>
                        <a:pt x="95" y="10746"/>
                      </a:cubicBezTo>
                      <a:lnTo>
                        <a:pt x="95" y="10461"/>
                      </a:lnTo>
                      <a:cubicBezTo>
                        <a:pt x="0" y="10175"/>
                        <a:pt x="0" y="9985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645" y="0"/>
                        <a:pt x="18734" y="3709"/>
                        <a:pt x="19305" y="8464"/>
                      </a:cubicBezTo>
                      <a:cubicBezTo>
                        <a:pt x="19400" y="8654"/>
                        <a:pt x="19400" y="8844"/>
                        <a:pt x="19400" y="912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40" name="Frihåndsform: figur 639">
                  <a:extLst>
                    <a:ext uri="{FF2B5EF4-FFF2-40B4-BE49-F238E27FC236}">
                      <a16:creationId xmlns:a16="http://schemas.microsoft.com/office/drawing/2014/main" id="{3EFDD326-02BC-43D1-B651-1D7ACC820F58}"/>
                    </a:ext>
                  </a:extLst>
                </p:cNvPr>
                <p:cNvSpPr/>
                <p:nvPr/>
              </p:nvSpPr>
              <p:spPr>
                <a:xfrm>
                  <a:off x="10255671" y="999467"/>
                  <a:ext cx="19399" cy="17688"/>
                </a:xfrm>
                <a:custGeom>
                  <a:avLst/>
                  <a:gdLst>
                    <a:gd name="connsiteX0" fmla="*/ 9795 w 19399"/>
                    <a:gd name="connsiteY0" fmla="*/ 17688 h 17688"/>
                    <a:gd name="connsiteX1" fmla="*/ 0 w 19399"/>
                    <a:gd name="connsiteY1" fmla="*/ 9890 h 17688"/>
                    <a:gd name="connsiteX2" fmla="*/ 0 w 19399"/>
                    <a:gd name="connsiteY2" fmla="*/ 9700 h 17688"/>
                    <a:gd name="connsiteX3" fmla="*/ 9700 w 19399"/>
                    <a:gd name="connsiteY3" fmla="*/ 0 h 17688"/>
                    <a:gd name="connsiteX4" fmla="*/ 19400 w 19399"/>
                    <a:gd name="connsiteY4" fmla="*/ 9700 h 17688"/>
                    <a:gd name="connsiteX5" fmla="*/ 19210 w 19399"/>
                    <a:gd name="connsiteY5" fmla="*/ 11507 h 17688"/>
                    <a:gd name="connsiteX6" fmla="*/ 9795 w 19399"/>
                    <a:gd name="connsiteY6" fmla="*/ 17688 h 176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7688">
                      <a:moveTo>
                        <a:pt x="9795" y="17688"/>
                      </a:moveTo>
                      <a:cubicBezTo>
                        <a:pt x="8559" y="13409"/>
                        <a:pt x="4660" y="10080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0366"/>
                        <a:pt x="19305" y="10936"/>
                        <a:pt x="19210" y="11507"/>
                      </a:cubicBezTo>
                      <a:cubicBezTo>
                        <a:pt x="16262" y="13694"/>
                        <a:pt x="13123" y="15786"/>
                        <a:pt x="9795" y="1768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41" name="Frihåndsform: figur 640">
                  <a:extLst>
                    <a:ext uri="{FF2B5EF4-FFF2-40B4-BE49-F238E27FC236}">
                      <a16:creationId xmlns:a16="http://schemas.microsoft.com/office/drawing/2014/main" id="{8807FDCD-8694-45CC-9733-A051641979E4}"/>
                    </a:ext>
                  </a:extLst>
                </p:cNvPr>
                <p:cNvSpPr/>
                <p:nvPr/>
              </p:nvSpPr>
              <p:spPr>
                <a:xfrm>
                  <a:off x="10194714" y="1015444"/>
                  <a:ext cx="19399" cy="17212"/>
                </a:xfrm>
                <a:custGeom>
                  <a:avLst/>
                  <a:gdLst>
                    <a:gd name="connsiteX0" fmla="*/ 15976 w 19399"/>
                    <a:gd name="connsiteY0" fmla="*/ 17117 h 17212"/>
                    <a:gd name="connsiteX1" fmla="*/ 10366 w 19399"/>
                    <a:gd name="connsiteY1" fmla="*/ 17213 h 17212"/>
                    <a:gd name="connsiteX2" fmla="*/ 3328 w 19399"/>
                    <a:gd name="connsiteY2" fmla="*/ 17022 h 17212"/>
                    <a:gd name="connsiteX3" fmla="*/ 0 w 19399"/>
                    <a:gd name="connsiteY3" fmla="*/ 9700 h 17212"/>
                    <a:gd name="connsiteX4" fmla="*/ 9700 w 19399"/>
                    <a:gd name="connsiteY4" fmla="*/ 0 h 17212"/>
                    <a:gd name="connsiteX5" fmla="*/ 19400 w 19399"/>
                    <a:gd name="connsiteY5" fmla="*/ 9700 h 17212"/>
                    <a:gd name="connsiteX6" fmla="*/ 15976 w 19399"/>
                    <a:gd name="connsiteY6" fmla="*/ 17117 h 172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399" h="17212">
                      <a:moveTo>
                        <a:pt x="15976" y="17117"/>
                      </a:moveTo>
                      <a:cubicBezTo>
                        <a:pt x="14074" y="17213"/>
                        <a:pt x="12172" y="17213"/>
                        <a:pt x="10366" y="17213"/>
                      </a:cubicBezTo>
                      <a:cubicBezTo>
                        <a:pt x="7988" y="17213"/>
                        <a:pt x="5611" y="17117"/>
                        <a:pt x="3328" y="17022"/>
                      </a:cubicBezTo>
                      <a:cubicBezTo>
                        <a:pt x="1331" y="15216"/>
                        <a:pt x="0" y="12648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2743"/>
                        <a:pt x="18068" y="15311"/>
                        <a:pt x="15976" y="1711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42" name="Frihåndsform: figur 641">
                  <a:extLst>
                    <a:ext uri="{FF2B5EF4-FFF2-40B4-BE49-F238E27FC236}">
                      <a16:creationId xmlns:a16="http://schemas.microsoft.com/office/drawing/2014/main" id="{AB0BFD36-D550-47FA-A150-641EF43961CC}"/>
                    </a:ext>
                  </a:extLst>
                </p:cNvPr>
                <p:cNvSpPr/>
                <p:nvPr/>
              </p:nvSpPr>
              <p:spPr>
                <a:xfrm>
                  <a:off x="10133756" y="999467"/>
                  <a:ext cx="19209" cy="16546"/>
                </a:xfrm>
                <a:custGeom>
                  <a:avLst/>
                  <a:gdLst>
                    <a:gd name="connsiteX0" fmla="*/ 0 w 19209"/>
                    <a:gd name="connsiteY0" fmla="*/ 10366 h 16546"/>
                    <a:gd name="connsiteX1" fmla="*/ 0 w 19209"/>
                    <a:gd name="connsiteY1" fmla="*/ 9700 h 16546"/>
                    <a:gd name="connsiteX2" fmla="*/ 9700 w 19209"/>
                    <a:gd name="connsiteY2" fmla="*/ 0 h 16546"/>
                    <a:gd name="connsiteX3" fmla="*/ 19210 w 19209"/>
                    <a:gd name="connsiteY3" fmla="*/ 7988 h 16546"/>
                    <a:gd name="connsiteX4" fmla="*/ 9319 w 19209"/>
                    <a:gd name="connsiteY4" fmla="*/ 16547 h 16546"/>
                    <a:gd name="connsiteX5" fmla="*/ 3328 w 19209"/>
                    <a:gd name="connsiteY5" fmla="*/ 12743 h 16546"/>
                    <a:gd name="connsiteX6" fmla="*/ 0 w 19209"/>
                    <a:gd name="connsiteY6" fmla="*/ 10366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209" h="16546">
                      <a:moveTo>
                        <a:pt x="0" y="10366"/>
                      </a:moveTo>
                      <a:cubicBezTo>
                        <a:pt x="0" y="10270"/>
                        <a:pt x="0" y="9700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360" y="0"/>
                        <a:pt x="18449" y="3519"/>
                        <a:pt x="19210" y="7988"/>
                      </a:cubicBezTo>
                      <a:cubicBezTo>
                        <a:pt x="14360" y="8273"/>
                        <a:pt x="10270" y="11887"/>
                        <a:pt x="9319" y="16547"/>
                      </a:cubicBezTo>
                      <a:cubicBezTo>
                        <a:pt x="7608" y="15501"/>
                        <a:pt x="5325" y="14074"/>
                        <a:pt x="3328" y="12743"/>
                      </a:cubicBezTo>
                      <a:cubicBezTo>
                        <a:pt x="2282" y="11982"/>
                        <a:pt x="1141" y="11317"/>
                        <a:pt x="0" y="10366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43" name="Frihåndsform: figur 642">
                  <a:extLst>
                    <a:ext uri="{FF2B5EF4-FFF2-40B4-BE49-F238E27FC236}">
                      <a16:creationId xmlns:a16="http://schemas.microsoft.com/office/drawing/2014/main" id="{9EF88DE0-72CF-4FD4-A113-EE8E0A04C19A}"/>
                    </a:ext>
                  </a:extLst>
                </p:cNvPr>
                <p:cNvSpPr/>
                <p:nvPr/>
              </p:nvSpPr>
              <p:spPr>
                <a:xfrm>
                  <a:off x="10174363" y="995854"/>
                  <a:ext cx="19209" cy="16546"/>
                </a:xfrm>
                <a:custGeom>
                  <a:avLst/>
                  <a:gdLst>
                    <a:gd name="connsiteX0" fmla="*/ 19210 w 19209"/>
                    <a:gd name="connsiteY0" fmla="*/ 7988 h 16546"/>
                    <a:gd name="connsiteX1" fmla="*/ 9319 w 19209"/>
                    <a:gd name="connsiteY1" fmla="*/ 16547 h 16546"/>
                    <a:gd name="connsiteX2" fmla="*/ 0 w 19209"/>
                    <a:gd name="connsiteY2" fmla="*/ 9890 h 16546"/>
                    <a:gd name="connsiteX3" fmla="*/ 0 w 19209"/>
                    <a:gd name="connsiteY3" fmla="*/ 9700 h 16546"/>
                    <a:gd name="connsiteX4" fmla="*/ 9700 w 19209"/>
                    <a:gd name="connsiteY4" fmla="*/ 0 h 16546"/>
                    <a:gd name="connsiteX5" fmla="*/ 19210 w 19209"/>
                    <a:gd name="connsiteY5" fmla="*/ 7988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209" h="16546">
                      <a:moveTo>
                        <a:pt x="19210" y="7988"/>
                      </a:moveTo>
                      <a:cubicBezTo>
                        <a:pt x="14265" y="8273"/>
                        <a:pt x="10270" y="11887"/>
                        <a:pt x="9319" y="16547"/>
                      </a:cubicBezTo>
                      <a:cubicBezTo>
                        <a:pt x="7798" y="12838"/>
                        <a:pt x="4184" y="10175"/>
                        <a:pt x="0" y="9890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455" y="0"/>
                        <a:pt x="18449" y="3519"/>
                        <a:pt x="19210" y="798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44" name="Frihåndsform: figur 643">
                  <a:extLst>
                    <a:ext uri="{FF2B5EF4-FFF2-40B4-BE49-F238E27FC236}">
                      <a16:creationId xmlns:a16="http://schemas.microsoft.com/office/drawing/2014/main" id="{9691593C-80BB-4D02-81D2-C441B38ED80E}"/>
                    </a:ext>
                  </a:extLst>
                </p:cNvPr>
                <p:cNvSpPr/>
                <p:nvPr/>
              </p:nvSpPr>
              <p:spPr>
                <a:xfrm>
                  <a:off x="10225335" y="1008502"/>
                  <a:ext cx="19209" cy="16356"/>
                </a:xfrm>
                <a:custGeom>
                  <a:avLst/>
                  <a:gdLst>
                    <a:gd name="connsiteX0" fmla="*/ 0 w 19209"/>
                    <a:gd name="connsiteY0" fmla="*/ 7893 h 16356"/>
                    <a:gd name="connsiteX1" fmla="*/ 9510 w 19209"/>
                    <a:gd name="connsiteY1" fmla="*/ 0 h 16356"/>
                    <a:gd name="connsiteX2" fmla="*/ 19210 w 19209"/>
                    <a:gd name="connsiteY2" fmla="*/ 9700 h 16356"/>
                    <a:gd name="connsiteX3" fmla="*/ 9795 w 19209"/>
                    <a:gd name="connsiteY3" fmla="*/ 16357 h 16356"/>
                    <a:gd name="connsiteX4" fmla="*/ 0 w 19209"/>
                    <a:gd name="connsiteY4" fmla="*/ 7893 h 16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209" h="16356">
                      <a:moveTo>
                        <a:pt x="0" y="7893"/>
                      </a:moveTo>
                      <a:cubicBezTo>
                        <a:pt x="856" y="3423"/>
                        <a:pt x="4850" y="0"/>
                        <a:pt x="9510" y="0"/>
                      </a:cubicBezTo>
                      <a:cubicBezTo>
                        <a:pt x="14835" y="0"/>
                        <a:pt x="19210" y="4374"/>
                        <a:pt x="19210" y="9700"/>
                      </a:cubicBezTo>
                      <a:cubicBezTo>
                        <a:pt x="15025" y="9890"/>
                        <a:pt x="11317" y="12553"/>
                        <a:pt x="9795" y="16357"/>
                      </a:cubicBezTo>
                      <a:cubicBezTo>
                        <a:pt x="8844" y="11792"/>
                        <a:pt x="4850" y="8273"/>
                        <a:pt x="0" y="789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45" name="Frihåndsform: figur 644">
                  <a:extLst>
                    <a:ext uri="{FF2B5EF4-FFF2-40B4-BE49-F238E27FC236}">
                      <a16:creationId xmlns:a16="http://schemas.microsoft.com/office/drawing/2014/main" id="{CE4F8801-355D-46A9-8161-1A9A6242A954}"/>
                    </a:ext>
                  </a:extLst>
                </p:cNvPr>
                <p:cNvSpPr/>
                <p:nvPr/>
              </p:nvSpPr>
              <p:spPr>
                <a:xfrm>
                  <a:off x="10154107" y="997660"/>
                  <a:ext cx="19304" cy="16546"/>
                </a:xfrm>
                <a:custGeom>
                  <a:avLst/>
                  <a:gdLst>
                    <a:gd name="connsiteX0" fmla="*/ 19305 w 19304"/>
                    <a:gd name="connsiteY0" fmla="*/ 8083 h 16546"/>
                    <a:gd name="connsiteX1" fmla="*/ 9415 w 19304"/>
                    <a:gd name="connsiteY1" fmla="*/ 16547 h 16546"/>
                    <a:gd name="connsiteX2" fmla="*/ 0 w 19304"/>
                    <a:gd name="connsiteY2" fmla="*/ 9795 h 16546"/>
                    <a:gd name="connsiteX3" fmla="*/ 0 w 19304"/>
                    <a:gd name="connsiteY3" fmla="*/ 9700 h 16546"/>
                    <a:gd name="connsiteX4" fmla="*/ 9700 w 19304"/>
                    <a:gd name="connsiteY4" fmla="*/ 0 h 16546"/>
                    <a:gd name="connsiteX5" fmla="*/ 19305 w 19304"/>
                    <a:gd name="connsiteY5" fmla="*/ 8083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4" h="16546">
                      <a:moveTo>
                        <a:pt x="19305" y="8083"/>
                      </a:moveTo>
                      <a:cubicBezTo>
                        <a:pt x="14455" y="8369"/>
                        <a:pt x="10366" y="11982"/>
                        <a:pt x="9415" y="16547"/>
                      </a:cubicBezTo>
                      <a:cubicBezTo>
                        <a:pt x="7893" y="12743"/>
                        <a:pt x="4279" y="10080"/>
                        <a:pt x="0" y="9795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4455" y="0"/>
                        <a:pt x="18449" y="3519"/>
                        <a:pt x="19305" y="8083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46" name="Frihåndsform: figur 645">
                  <a:extLst>
                    <a:ext uri="{FF2B5EF4-FFF2-40B4-BE49-F238E27FC236}">
                      <a16:creationId xmlns:a16="http://schemas.microsoft.com/office/drawing/2014/main" id="{842F341A-5823-4393-95CD-8D0599D442B6}"/>
                    </a:ext>
                  </a:extLst>
                </p:cNvPr>
                <p:cNvSpPr/>
                <p:nvPr/>
              </p:nvSpPr>
              <p:spPr>
                <a:xfrm>
                  <a:off x="10204984" y="1006600"/>
                  <a:ext cx="19114" cy="16546"/>
                </a:xfrm>
                <a:custGeom>
                  <a:avLst/>
                  <a:gdLst>
                    <a:gd name="connsiteX0" fmla="*/ 380 w 19114"/>
                    <a:gd name="connsiteY0" fmla="*/ 6847 h 16546"/>
                    <a:gd name="connsiteX1" fmla="*/ 8559 w 19114"/>
                    <a:gd name="connsiteY1" fmla="*/ 95 h 16546"/>
                    <a:gd name="connsiteX2" fmla="*/ 9510 w 19114"/>
                    <a:gd name="connsiteY2" fmla="*/ 0 h 16546"/>
                    <a:gd name="connsiteX3" fmla="*/ 19114 w 19114"/>
                    <a:gd name="connsiteY3" fmla="*/ 8464 h 16546"/>
                    <a:gd name="connsiteX4" fmla="*/ 19114 w 19114"/>
                    <a:gd name="connsiteY4" fmla="*/ 9129 h 16546"/>
                    <a:gd name="connsiteX5" fmla="*/ 19114 w 19114"/>
                    <a:gd name="connsiteY5" fmla="*/ 9510 h 16546"/>
                    <a:gd name="connsiteX6" fmla="*/ 19114 w 19114"/>
                    <a:gd name="connsiteY6" fmla="*/ 9700 h 16546"/>
                    <a:gd name="connsiteX7" fmla="*/ 19114 w 19114"/>
                    <a:gd name="connsiteY7" fmla="*/ 9890 h 16546"/>
                    <a:gd name="connsiteX8" fmla="*/ 9795 w 19114"/>
                    <a:gd name="connsiteY8" fmla="*/ 16547 h 16546"/>
                    <a:gd name="connsiteX9" fmla="*/ 0 w 19114"/>
                    <a:gd name="connsiteY9" fmla="*/ 7988 h 16546"/>
                    <a:gd name="connsiteX10" fmla="*/ 190 w 19114"/>
                    <a:gd name="connsiteY10" fmla="*/ 7227 h 16546"/>
                    <a:gd name="connsiteX11" fmla="*/ 380 w 19114"/>
                    <a:gd name="connsiteY11" fmla="*/ 6847 h 16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9114" h="16546">
                      <a:moveTo>
                        <a:pt x="380" y="6847"/>
                      </a:moveTo>
                      <a:cubicBezTo>
                        <a:pt x="1426" y="3233"/>
                        <a:pt x="4660" y="476"/>
                        <a:pt x="8559" y="95"/>
                      </a:cubicBezTo>
                      <a:cubicBezTo>
                        <a:pt x="8939" y="0"/>
                        <a:pt x="9224" y="0"/>
                        <a:pt x="9510" y="0"/>
                      </a:cubicBezTo>
                      <a:cubicBezTo>
                        <a:pt x="14455" y="0"/>
                        <a:pt x="18544" y="3709"/>
                        <a:pt x="19114" y="8464"/>
                      </a:cubicBezTo>
                      <a:cubicBezTo>
                        <a:pt x="19114" y="8654"/>
                        <a:pt x="19114" y="8844"/>
                        <a:pt x="19114" y="9129"/>
                      </a:cubicBezTo>
                      <a:lnTo>
                        <a:pt x="19114" y="9510"/>
                      </a:lnTo>
                      <a:lnTo>
                        <a:pt x="19114" y="9700"/>
                      </a:lnTo>
                      <a:lnTo>
                        <a:pt x="19114" y="9890"/>
                      </a:lnTo>
                      <a:cubicBezTo>
                        <a:pt x="14930" y="10175"/>
                        <a:pt x="11317" y="12838"/>
                        <a:pt x="9795" y="16547"/>
                      </a:cubicBezTo>
                      <a:cubicBezTo>
                        <a:pt x="8844" y="11887"/>
                        <a:pt x="4850" y="8273"/>
                        <a:pt x="0" y="7988"/>
                      </a:cubicBezTo>
                      <a:cubicBezTo>
                        <a:pt x="0" y="7703"/>
                        <a:pt x="95" y="7418"/>
                        <a:pt x="190" y="7227"/>
                      </a:cubicBezTo>
                      <a:cubicBezTo>
                        <a:pt x="380" y="7037"/>
                        <a:pt x="380" y="6942"/>
                        <a:pt x="380" y="684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47" name="Frihåndsform: figur 646">
                  <a:extLst>
                    <a:ext uri="{FF2B5EF4-FFF2-40B4-BE49-F238E27FC236}">
                      <a16:creationId xmlns:a16="http://schemas.microsoft.com/office/drawing/2014/main" id="{2D534033-3642-4147-8224-BD05F0ECB76C}"/>
                    </a:ext>
                  </a:extLst>
                </p:cNvPr>
                <p:cNvSpPr/>
                <p:nvPr/>
              </p:nvSpPr>
              <p:spPr>
                <a:xfrm>
                  <a:off x="10174363" y="1017536"/>
                  <a:ext cx="19399" cy="14644"/>
                </a:xfrm>
                <a:custGeom>
                  <a:avLst/>
                  <a:gdLst>
                    <a:gd name="connsiteX0" fmla="*/ 17973 w 19399"/>
                    <a:gd name="connsiteY0" fmla="*/ 14645 h 14644"/>
                    <a:gd name="connsiteX1" fmla="*/ 190 w 19399"/>
                    <a:gd name="connsiteY1" fmla="*/ 11697 h 14644"/>
                    <a:gd name="connsiteX2" fmla="*/ 0 w 19399"/>
                    <a:gd name="connsiteY2" fmla="*/ 9700 h 14644"/>
                    <a:gd name="connsiteX3" fmla="*/ 9700 w 19399"/>
                    <a:gd name="connsiteY3" fmla="*/ 0 h 14644"/>
                    <a:gd name="connsiteX4" fmla="*/ 19400 w 19399"/>
                    <a:gd name="connsiteY4" fmla="*/ 9700 h 14644"/>
                    <a:gd name="connsiteX5" fmla="*/ 17973 w 19399"/>
                    <a:gd name="connsiteY5" fmla="*/ 14645 h 146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99" h="14644">
                      <a:moveTo>
                        <a:pt x="17973" y="14645"/>
                      </a:moveTo>
                      <a:cubicBezTo>
                        <a:pt x="11792" y="14074"/>
                        <a:pt x="5896" y="13123"/>
                        <a:pt x="190" y="11697"/>
                      </a:cubicBezTo>
                      <a:cubicBezTo>
                        <a:pt x="95" y="11031"/>
                        <a:pt x="0" y="10366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400" y="4374"/>
                        <a:pt x="19400" y="9700"/>
                      </a:cubicBezTo>
                      <a:cubicBezTo>
                        <a:pt x="19400" y="11507"/>
                        <a:pt x="18924" y="13123"/>
                        <a:pt x="17973" y="1464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48" name="Frihåndsform: figur 647">
                  <a:extLst>
                    <a:ext uri="{FF2B5EF4-FFF2-40B4-BE49-F238E27FC236}">
                      <a16:creationId xmlns:a16="http://schemas.microsoft.com/office/drawing/2014/main" id="{7FE6A5C9-DAE6-4198-A763-71DEFFE7F898}"/>
                    </a:ext>
                  </a:extLst>
                </p:cNvPr>
                <p:cNvSpPr/>
                <p:nvPr/>
              </p:nvSpPr>
              <p:spPr>
                <a:xfrm>
                  <a:off x="10215159" y="1017536"/>
                  <a:ext cx="19304" cy="14740"/>
                </a:xfrm>
                <a:custGeom>
                  <a:avLst/>
                  <a:gdLst>
                    <a:gd name="connsiteX0" fmla="*/ 19019 w 19304"/>
                    <a:gd name="connsiteY0" fmla="*/ 12077 h 14740"/>
                    <a:gd name="connsiteX1" fmla="*/ 1426 w 19304"/>
                    <a:gd name="connsiteY1" fmla="*/ 14740 h 14740"/>
                    <a:gd name="connsiteX2" fmla="*/ 0 w 19304"/>
                    <a:gd name="connsiteY2" fmla="*/ 9700 h 14740"/>
                    <a:gd name="connsiteX3" fmla="*/ 9700 w 19304"/>
                    <a:gd name="connsiteY3" fmla="*/ 0 h 14740"/>
                    <a:gd name="connsiteX4" fmla="*/ 19305 w 19304"/>
                    <a:gd name="connsiteY4" fmla="*/ 9700 h 14740"/>
                    <a:gd name="connsiteX5" fmla="*/ 19019 w 19304"/>
                    <a:gd name="connsiteY5" fmla="*/ 12077 h 147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9304" h="14740">
                      <a:moveTo>
                        <a:pt x="19019" y="12077"/>
                      </a:moveTo>
                      <a:cubicBezTo>
                        <a:pt x="13504" y="13314"/>
                        <a:pt x="7608" y="14265"/>
                        <a:pt x="1426" y="14740"/>
                      </a:cubicBezTo>
                      <a:cubicBezTo>
                        <a:pt x="571" y="13218"/>
                        <a:pt x="0" y="11507"/>
                        <a:pt x="0" y="9700"/>
                      </a:cubicBez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5025" y="0"/>
                        <a:pt x="19305" y="4374"/>
                        <a:pt x="19305" y="9700"/>
                      </a:cubicBezTo>
                      <a:cubicBezTo>
                        <a:pt x="19305" y="10461"/>
                        <a:pt x="19210" y="11221"/>
                        <a:pt x="19019" y="1207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49" name="Frihåndsform: figur 648">
                  <a:extLst>
                    <a:ext uri="{FF2B5EF4-FFF2-40B4-BE49-F238E27FC236}">
                      <a16:creationId xmlns:a16="http://schemas.microsoft.com/office/drawing/2014/main" id="{38D28F1E-6F52-4096-B24B-6CEF49E16779}"/>
                    </a:ext>
                  </a:extLst>
                </p:cNvPr>
                <p:cNvSpPr/>
                <p:nvPr/>
              </p:nvSpPr>
              <p:spPr>
                <a:xfrm>
                  <a:off x="10144122" y="1008502"/>
                  <a:ext cx="19304" cy="14264"/>
                </a:xfrm>
                <a:custGeom>
                  <a:avLst/>
                  <a:gdLst>
                    <a:gd name="connsiteX0" fmla="*/ 0 w 19304"/>
                    <a:gd name="connsiteY0" fmla="*/ 8369 h 14264"/>
                    <a:gd name="connsiteX1" fmla="*/ 9605 w 19304"/>
                    <a:gd name="connsiteY1" fmla="*/ 0 h 14264"/>
                    <a:gd name="connsiteX2" fmla="*/ 19210 w 19304"/>
                    <a:gd name="connsiteY2" fmla="*/ 8464 h 14264"/>
                    <a:gd name="connsiteX3" fmla="*/ 19305 w 19304"/>
                    <a:gd name="connsiteY3" fmla="*/ 9129 h 14264"/>
                    <a:gd name="connsiteX4" fmla="*/ 19305 w 19304"/>
                    <a:gd name="connsiteY4" fmla="*/ 9510 h 14264"/>
                    <a:gd name="connsiteX5" fmla="*/ 19305 w 19304"/>
                    <a:gd name="connsiteY5" fmla="*/ 9700 h 14264"/>
                    <a:gd name="connsiteX6" fmla="*/ 19305 w 19304"/>
                    <a:gd name="connsiteY6" fmla="*/ 9890 h 14264"/>
                    <a:gd name="connsiteX7" fmla="*/ 11221 w 19304"/>
                    <a:gd name="connsiteY7" fmla="*/ 14265 h 14264"/>
                    <a:gd name="connsiteX8" fmla="*/ 0 w 19304"/>
                    <a:gd name="connsiteY8" fmla="*/ 8369 h 1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304" h="14264">
                      <a:moveTo>
                        <a:pt x="0" y="8369"/>
                      </a:moveTo>
                      <a:cubicBezTo>
                        <a:pt x="666" y="3709"/>
                        <a:pt x="4660" y="0"/>
                        <a:pt x="9605" y="0"/>
                      </a:cubicBezTo>
                      <a:cubicBezTo>
                        <a:pt x="14550" y="0"/>
                        <a:pt x="18639" y="3709"/>
                        <a:pt x="19210" y="8464"/>
                      </a:cubicBezTo>
                      <a:cubicBezTo>
                        <a:pt x="19210" y="8654"/>
                        <a:pt x="19210" y="8844"/>
                        <a:pt x="19305" y="9129"/>
                      </a:cubicBezTo>
                      <a:lnTo>
                        <a:pt x="19305" y="9510"/>
                      </a:lnTo>
                      <a:lnTo>
                        <a:pt x="19305" y="9700"/>
                      </a:lnTo>
                      <a:lnTo>
                        <a:pt x="19305" y="9890"/>
                      </a:lnTo>
                      <a:cubicBezTo>
                        <a:pt x="15976" y="10080"/>
                        <a:pt x="13123" y="11697"/>
                        <a:pt x="11221" y="14265"/>
                      </a:cubicBezTo>
                      <a:cubicBezTo>
                        <a:pt x="7227" y="12458"/>
                        <a:pt x="3519" y="10556"/>
                        <a:pt x="0" y="836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50" name="Frihåndsform: figur 649">
                  <a:extLst>
                    <a:ext uri="{FF2B5EF4-FFF2-40B4-BE49-F238E27FC236}">
                      <a16:creationId xmlns:a16="http://schemas.microsoft.com/office/drawing/2014/main" id="{153D55D4-04EC-489D-A239-150F11220EE7}"/>
                    </a:ext>
                  </a:extLst>
                </p:cNvPr>
                <p:cNvSpPr/>
                <p:nvPr/>
              </p:nvSpPr>
              <p:spPr>
                <a:xfrm>
                  <a:off x="10245781" y="1010403"/>
                  <a:ext cx="18829" cy="12647"/>
                </a:xfrm>
                <a:custGeom>
                  <a:avLst/>
                  <a:gdLst>
                    <a:gd name="connsiteX0" fmla="*/ 8273 w 18829"/>
                    <a:gd name="connsiteY0" fmla="*/ 12648 h 12647"/>
                    <a:gd name="connsiteX1" fmla="*/ 0 w 18829"/>
                    <a:gd name="connsiteY1" fmla="*/ 7893 h 12647"/>
                    <a:gd name="connsiteX2" fmla="*/ 190 w 18829"/>
                    <a:gd name="connsiteY2" fmla="*/ 7132 h 12647"/>
                    <a:gd name="connsiteX3" fmla="*/ 190 w 18829"/>
                    <a:gd name="connsiteY3" fmla="*/ 6942 h 12647"/>
                    <a:gd name="connsiteX4" fmla="*/ 8464 w 18829"/>
                    <a:gd name="connsiteY4" fmla="*/ 95 h 12647"/>
                    <a:gd name="connsiteX5" fmla="*/ 9415 w 18829"/>
                    <a:gd name="connsiteY5" fmla="*/ 0 h 12647"/>
                    <a:gd name="connsiteX6" fmla="*/ 18829 w 18829"/>
                    <a:gd name="connsiteY6" fmla="*/ 7418 h 12647"/>
                    <a:gd name="connsiteX7" fmla="*/ 8273 w 18829"/>
                    <a:gd name="connsiteY7" fmla="*/ 12648 h 12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829" h="12647">
                      <a:moveTo>
                        <a:pt x="8273" y="12648"/>
                      </a:moveTo>
                      <a:cubicBezTo>
                        <a:pt x="6467" y="9985"/>
                        <a:pt x="3423" y="8083"/>
                        <a:pt x="0" y="7893"/>
                      </a:cubicBezTo>
                      <a:cubicBezTo>
                        <a:pt x="95" y="7608"/>
                        <a:pt x="95" y="7322"/>
                        <a:pt x="190" y="7132"/>
                      </a:cubicBezTo>
                      <a:cubicBezTo>
                        <a:pt x="190" y="7037"/>
                        <a:pt x="190" y="7037"/>
                        <a:pt x="190" y="6942"/>
                      </a:cubicBezTo>
                      <a:cubicBezTo>
                        <a:pt x="1236" y="3328"/>
                        <a:pt x="4565" y="475"/>
                        <a:pt x="8464" y="95"/>
                      </a:cubicBezTo>
                      <a:cubicBezTo>
                        <a:pt x="8844" y="0"/>
                        <a:pt x="9129" y="0"/>
                        <a:pt x="9415" y="0"/>
                      </a:cubicBezTo>
                      <a:cubicBezTo>
                        <a:pt x="13884" y="0"/>
                        <a:pt x="17783" y="3138"/>
                        <a:pt x="18829" y="7418"/>
                      </a:cubicBezTo>
                      <a:cubicBezTo>
                        <a:pt x="15501" y="9319"/>
                        <a:pt x="11982" y="11126"/>
                        <a:pt x="8273" y="1264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51" name="Frihåndsform: figur 650">
                  <a:extLst>
                    <a:ext uri="{FF2B5EF4-FFF2-40B4-BE49-F238E27FC236}">
                      <a16:creationId xmlns:a16="http://schemas.microsoft.com/office/drawing/2014/main" id="{1D8A123D-B146-4779-B48D-A703B0C46DC3}"/>
                    </a:ext>
                  </a:extLst>
                </p:cNvPr>
                <p:cNvSpPr/>
                <p:nvPr/>
              </p:nvSpPr>
              <p:spPr>
                <a:xfrm>
                  <a:off x="10137180" y="916828"/>
                  <a:ext cx="18068" cy="18353"/>
                </a:xfrm>
                <a:custGeom>
                  <a:avLst/>
                  <a:gdLst>
                    <a:gd name="connsiteX0" fmla="*/ 18068 w 18068"/>
                    <a:gd name="connsiteY0" fmla="*/ 5896 h 18353"/>
                    <a:gd name="connsiteX1" fmla="*/ 2568 w 18068"/>
                    <a:gd name="connsiteY1" fmla="*/ 18354 h 18353"/>
                    <a:gd name="connsiteX2" fmla="*/ 0 w 18068"/>
                    <a:gd name="connsiteY2" fmla="*/ 15881 h 18353"/>
                    <a:gd name="connsiteX3" fmla="*/ 11887 w 18068"/>
                    <a:gd name="connsiteY3" fmla="*/ 0 h 18353"/>
                    <a:gd name="connsiteX4" fmla="*/ 18068 w 18068"/>
                    <a:gd name="connsiteY4" fmla="*/ 5896 h 183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068" h="18353">
                      <a:moveTo>
                        <a:pt x="18068" y="5896"/>
                      </a:moveTo>
                      <a:cubicBezTo>
                        <a:pt x="11221" y="13314"/>
                        <a:pt x="5801" y="16927"/>
                        <a:pt x="2568" y="18354"/>
                      </a:cubicBezTo>
                      <a:cubicBezTo>
                        <a:pt x="1997" y="17308"/>
                        <a:pt x="1141" y="16452"/>
                        <a:pt x="0" y="15881"/>
                      </a:cubicBezTo>
                      <a:cubicBezTo>
                        <a:pt x="1331" y="12458"/>
                        <a:pt x="4850" y="7037"/>
                        <a:pt x="11887" y="0"/>
                      </a:cubicBezTo>
                      <a:lnTo>
                        <a:pt x="18068" y="589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65" name="Frihåndsform: figur 564">
                <a:extLst>
                  <a:ext uri="{FF2B5EF4-FFF2-40B4-BE49-F238E27FC236}">
                    <a16:creationId xmlns:a16="http://schemas.microsoft.com/office/drawing/2014/main" id="{00EDED82-7A89-4BDB-8B87-75DE5E888A59}"/>
                  </a:ext>
                </a:extLst>
              </p:cNvPr>
              <p:cNvSpPr/>
              <p:nvPr/>
            </p:nvSpPr>
            <p:spPr>
              <a:xfrm>
                <a:off x="7293349" y="821398"/>
                <a:ext cx="18320" cy="17664"/>
              </a:xfrm>
              <a:custGeom>
                <a:avLst/>
                <a:gdLst>
                  <a:gd name="connsiteX0" fmla="*/ 3043 w 18068"/>
                  <a:gd name="connsiteY0" fmla="*/ 0 h 17688"/>
                  <a:gd name="connsiteX1" fmla="*/ 6752 w 18068"/>
                  <a:gd name="connsiteY1" fmla="*/ 3519 h 17688"/>
                  <a:gd name="connsiteX2" fmla="*/ 18068 w 18068"/>
                  <a:gd name="connsiteY2" fmla="*/ 14455 h 17688"/>
                  <a:gd name="connsiteX3" fmla="*/ 14930 w 18068"/>
                  <a:gd name="connsiteY3" fmla="*/ 17688 h 17688"/>
                  <a:gd name="connsiteX4" fmla="*/ 0 w 18068"/>
                  <a:gd name="connsiteY4" fmla="*/ 3138 h 1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8" h="17688">
                    <a:moveTo>
                      <a:pt x="3043" y="0"/>
                    </a:moveTo>
                    <a:lnTo>
                      <a:pt x="6752" y="3519"/>
                    </a:lnTo>
                    <a:lnTo>
                      <a:pt x="18068" y="14455"/>
                    </a:lnTo>
                    <a:lnTo>
                      <a:pt x="14930" y="17688"/>
                    </a:lnTo>
                    <a:lnTo>
                      <a:pt x="0" y="313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66" name="dasdasda">
                <a:extLst>
                  <a:ext uri="{FF2B5EF4-FFF2-40B4-BE49-F238E27FC236}">
                    <a16:creationId xmlns:a16="http://schemas.microsoft.com/office/drawing/2014/main" id="{7F4A086F-089A-4553-B0CB-D873E2589061}"/>
                  </a:ext>
                </a:extLst>
              </p:cNvPr>
              <p:cNvGrpSpPr/>
              <p:nvPr/>
            </p:nvGrpSpPr>
            <p:grpSpPr>
              <a:xfrm>
                <a:off x="7384371" y="925466"/>
                <a:ext cx="73184" cy="16066"/>
                <a:chOff x="10235415" y="1013335"/>
                <a:chExt cx="72178" cy="16088"/>
              </a:xfrm>
              <a:solidFill>
                <a:srgbClr val="EBEBEB"/>
              </a:solidFill>
            </p:grpSpPr>
            <p:sp>
              <p:nvSpPr>
                <p:cNvPr id="628" name="Frihåndsform: figur 627">
                  <a:extLst>
                    <a:ext uri="{FF2B5EF4-FFF2-40B4-BE49-F238E27FC236}">
                      <a16:creationId xmlns:a16="http://schemas.microsoft.com/office/drawing/2014/main" id="{0B1BA0B1-2408-4BC1-A834-3A33002AF41F}"/>
                    </a:ext>
                  </a:extLst>
                </p:cNvPr>
                <p:cNvSpPr/>
                <p:nvPr/>
              </p:nvSpPr>
              <p:spPr>
                <a:xfrm>
                  <a:off x="10289906" y="1013335"/>
                  <a:ext cx="17688" cy="16088"/>
                </a:xfrm>
                <a:custGeom>
                  <a:avLst/>
                  <a:gdLst>
                    <a:gd name="connsiteX0" fmla="*/ 0 w 17688"/>
                    <a:gd name="connsiteY0" fmla="*/ 6008 h 16088"/>
                    <a:gd name="connsiteX1" fmla="*/ 5135 w 17688"/>
                    <a:gd name="connsiteY1" fmla="*/ 1348 h 16088"/>
                    <a:gd name="connsiteX2" fmla="*/ 10936 w 17688"/>
                    <a:gd name="connsiteY2" fmla="*/ 1253 h 16088"/>
                    <a:gd name="connsiteX3" fmla="*/ 11507 w 17688"/>
                    <a:gd name="connsiteY3" fmla="*/ 5057 h 16088"/>
                    <a:gd name="connsiteX4" fmla="*/ 15120 w 17688"/>
                    <a:gd name="connsiteY4" fmla="*/ 6388 h 16088"/>
                    <a:gd name="connsiteX5" fmla="*/ 17403 w 17688"/>
                    <a:gd name="connsiteY5" fmla="*/ 8005 h 16088"/>
                    <a:gd name="connsiteX6" fmla="*/ 17688 w 17688"/>
                    <a:gd name="connsiteY6" fmla="*/ 8290 h 16088"/>
                    <a:gd name="connsiteX7" fmla="*/ 15311 w 17688"/>
                    <a:gd name="connsiteY7" fmla="*/ 10478 h 16088"/>
                    <a:gd name="connsiteX8" fmla="*/ 13218 w 17688"/>
                    <a:gd name="connsiteY8" fmla="*/ 8671 h 16088"/>
                    <a:gd name="connsiteX9" fmla="*/ 9890 w 17688"/>
                    <a:gd name="connsiteY9" fmla="*/ 8290 h 16088"/>
                    <a:gd name="connsiteX10" fmla="*/ 7703 w 17688"/>
                    <a:gd name="connsiteY10" fmla="*/ 10287 h 16088"/>
                    <a:gd name="connsiteX11" fmla="*/ 11317 w 17688"/>
                    <a:gd name="connsiteY11" fmla="*/ 14186 h 16088"/>
                    <a:gd name="connsiteX12" fmla="*/ 9224 w 17688"/>
                    <a:gd name="connsiteY12" fmla="*/ 16088 h 16088"/>
                    <a:gd name="connsiteX13" fmla="*/ 0 w 17688"/>
                    <a:gd name="connsiteY13" fmla="*/ 6008 h 16088"/>
                    <a:gd name="connsiteX14" fmla="*/ 8464 w 17688"/>
                    <a:gd name="connsiteY14" fmla="*/ 6484 h 16088"/>
                    <a:gd name="connsiteX15" fmla="*/ 8844 w 17688"/>
                    <a:gd name="connsiteY15" fmla="*/ 3631 h 16088"/>
                    <a:gd name="connsiteX16" fmla="*/ 6181 w 17688"/>
                    <a:gd name="connsiteY16" fmla="*/ 3726 h 16088"/>
                    <a:gd name="connsiteX17" fmla="*/ 3519 w 17688"/>
                    <a:gd name="connsiteY17" fmla="*/ 6103 h 16088"/>
                    <a:gd name="connsiteX18" fmla="*/ 5991 w 17688"/>
                    <a:gd name="connsiteY18" fmla="*/ 8766 h 16088"/>
                    <a:gd name="connsiteX19" fmla="*/ 8464 w 17688"/>
                    <a:gd name="connsiteY19" fmla="*/ 6484 h 160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17688" h="16088">
                      <a:moveTo>
                        <a:pt x="0" y="6008"/>
                      </a:moveTo>
                      <a:lnTo>
                        <a:pt x="5135" y="1348"/>
                      </a:lnTo>
                      <a:cubicBezTo>
                        <a:pt x="7798" y="-1124"/>
                        <a:pt x="10175" y="397"/>
                        <a:pt x="10936" y="1253"/>
                      </a:cubicBezTo>
                      <a:cubicBezTo>
                        <a:pt x="11887" y="2394"/>
                        <a:pt x="12268" y="3821"/>
                        <a:pt x="11507" y="5057"/>
                      </a:cubicBezTo>
                      <a:cubicBezTo>
                        <a:pt x="12648" y="4677"/>
                        <a:pt x="13409" y="4486"/>
                        <a:pt x="15120" y="6388"/>
                      </a:cubicBezTo>
                      <a:cubicBezTo>
                        <a:pt x="16452" y="7815"/>
                        <a:pt x="16832" y="8195"/>
                        <a:pt x="17403" y="8005"/>
                      </a:cubicBezTo>
                      <a:lnTo>
                        <a:pt x="17688" y="8290"/>
                      </a:lnTo>
                      <a:lnTo>
                        <a:pt x="15311" y="10478"/>
                      </a:lnTo>
                      <a:cubicBezTo>
                        <a:pt x="14740" y="10097"/>
                        <a:pt x="14169" y="9717"/>
                        <a:pt x="13218" y="8671"/>
                      </a:cubicBezTo>
                      <a:cubicBezTo>
                        <a:pt x="11982" y="7339"/>
                        <a:pt x="11412" y="6864"/>
                        <a:pt x="9890" y="8290"/>
                      </a:cubicBezTo>
                      <a:lnTo>
                        <a:pt x="7703" y="10287"/>
                      </a:lnTo>
                      <a:lnTo>
                        <a:pt x="11317" y="14186"/>
                      </a:lnTo>
                      <a:lnTo>
                        <a:pt x="9224" y="16088"/>
                      </a:lnTo>
                      <a:lnTo>
                        <a:pt x="0" y="6008"/>
                      </a:lnTo>
                      <a:close/>
                      <a:moveTo>
                        <a:pt x="8464" y="6484"/>
                      </a:moveTo>
                      <a:cubicBezTo>
                        <a:pt x="9605" y="5533"/>
                        <a:pt x="9795" y="4582"/>
                        <a:pt x="8844" y="3631"/>
                      </a:cubicBezTo>
                      <a:cubicBezTo>
                        <a:pt x="8369" y="3060"/>
                        <a:pt x="7418" y="2585"/>
                        <a:pt x="6181" y="3726"/>
                      </a:cubicBezTo>
                      <a:lnTo>
                        <a:pt x="3519" y="6103"/>
                      </a:lnTo>
                      <a:lnTo>
                        <a:pt x="5991" y="8766"/>
                      </a:lnTo>
                      <a:lnTo>
                        <a:pt x="8464" y="6484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29" name="Frihåndsform: figur 628">
                  <a:extLst>
                    <a:ext uri="{FF2B5EF4-FFF2-40B4-BE49-F238E27FC236}">
                      <a16:creationId xmlns:a16="http://schemas.microsoft.com/office/drawing/2014/main" id="{59F7D54C-C8C2-4E8F-9F28-C7E8C86282C7}"/>
                    </a:ext>
                  </a:extLst>
                </p:cNvPr>
                <p:cNvSpPr/>
                <p:nvPr/>
              </p:nvSpPr>
              <p:spPr>
                <a:xfrm>
                  <a:off x="10235415" y="1019152"/>
                  <a:ext cx="17592" cy="9985"/>
                </a:xfrm>
                <a:custGeom>
                  <a:avLst/>
                  <a:gdLst>
                    <a:gd name="connsiteX0" fmla="*/ 17593 w 17592"/>
                    <a:gd name="connsiteY0" fmla="*/ 4184 h 9985"/>
                    <a:gd name="connsiteX1" fmla="*/ 0 w 17592"/>
                    <a:gd name="connsiteY1" fmla="*/ 9985 h 9985"/>
                    <a:gd name="connsiteX2" fmla="*/ 0 w 17592"/>
                    <a:gd name="connsiteY2" fmla="*/ 9700 h 9985"/>
                    <a:gd name="connsiteX3" fmla="*/ 9700 w 17592"/>
                    <a:gd name="connsiteY3" fmla="*/ 0 h 9985"/>
                    <a:gd name="connsiteX4" fmla="*/ 17593 w 17592"/>
                    <a:gd name="connsiteY4" fmla="*/ 4184 h 9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92" h="9985">
                      <a:moveTo>
                        <a:pt x="17593" y="4184"/>
                      </a:moveTo>
                      <a:cubicBezTo>
                        <a:pt x="12077" y="6562"/>
                        <a:pt x="6276" y="8464"/>
                        <a:pt x="0" y="9985"/>
                      </a:cubicBezTo>
                      <a:lnTo>
                        <a:pt x="0" y="9700"/>
                      </a:lnTo>
                      <a:cubicBezTo>
                        <a:pt x="0" y="4374"/>
                        <a:pt x="4374" y="0"/>
                        <a:pt x="9700" y="0"/>
                      </a:cubicBezTo>
                      <a:cubicBezTo>
                        <a:pt x="12933" y="0"/>
                        <a:pt x="15881" y="1712"/>
                        <a:pt x="17593" y="418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67" name="Frihåndsform: figur 566">
                <a:extLst>
                  <a:ext uri="{FF2B5EF4-FFF2-40B4-BE49-F238E27FC236}">
                    <a16:creationId xmlns:a16="http://schemas.microsoft.com/office/drawing/2014/main" id="{32F1552D-8CE9-4A76-97C2-E06604482065}"/>
                  </a:ext>
                </a:extLst>
              </p:cNvPr>
              <p:cNvSpPr/>
              <p:nvPr/>
            </p:nvSpPr>
            <p:spPr>
              <a:xfrm>
                <a:off x="7239834" y="914087"/>
                <a:ext cx="17067" cy="16809"/>
              </a:xfrm>
              <a:custGeom>
                <a:avLst/>
                <a:gdLst>
                  <a:gd name="connsiteX0" fmla="*/ 15025 w 16832"/>
                  <a:gd name="connsiteY0" fmla="*/ 9224 h 16832"/>
                  <a:gd name="connsiteX1" fmla="*/ 10175 w 16832"/>
                  <a:gd name="connsiteY1" fmla="*/ 3709 h 16832"/>
                  <a:gd name="connsiteX2" fmla="*/ 8083 w 16832"/>
                  <a:gd name="connsiteY2" fmla="*/ 5611 h 16832"/>
                  <a:gd name="connsiteX3" fmla="*/ 12553 w 16832"/>
                  <a:gd name="connsiteY3" fmla="*/ 10651 h 16832"/>
                  <a:gd name="connsiteX4" fmla="*/ 10746 w 16832"/>
                  <a:gd name="connsiteY4" fmla="*/ 12268 h 16832"/>
                  <a:gd name="connsiteX5" fmla="*/ 6276 w 16832"/>
                  <a:gd name="connsiteY5" fmla="*/ 7227 h 16832"/>
                  <a:gd name="connsiteX6" fmla="*/ 3614 w 16832"/>
                  <a:gd name="connsiteY6" fmla="*/ 9510 h 16832"/>
                  <a:gd name="connsiteX7" fmla="*/ 8749 w 16832"/>
                  <a:gd name="connsiteY7" fmla="*/ 15215 h 16832"/>
                  <a:gd name="connsiteX8" fmla="*/ 6942 w 16832"/>
                  <a:gd name="connsiteY8" fmla="*/ 16832 h 16832"/>
                  <a:gd name="connsiteX9" fmla="*/ 0 w 16832"/>
                  <a:gd name="connsiteY9" fmla="*/ 9034 h 16832"/>
                  <a:gd name="connsiteX10" fmla="*/ 10080 w 16832"/>
                  <a:gd name="connsiteY10" fmla="*/ 0 h 16832"/>
                  <a:gd name="connsiteX11" fmla="*/ 16832 w 16832"/>
                  <a:gd name="connsiteY11" fmla="*/ 7608 h 16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832" h="16832">
                    <a:moveTo>
                      <a:pt x="15025" y="9224"/>
                    </a:moveTo>
                    <a:lnTo>
                      <a:pt x="10175" y="3709"/>
                    </a:lnTo>
                    <a:lnTo>
                      <a:pt x="8083" y="5611"/>
                    </a:lnTo>
                    <a:lnTo>
                      <a:pt x="12553" y="10651"/>
                    </a:lnTo>
                    <a:lnTo>
                      <a:pt x="10746" y="12268"/>
                    </a:lnTo>
                    <a:lnTo>
                      <a:pt x="6276" y="7227"/>
                    </a:lnTo>
                    <a:lnTo>
                      <a:pt x="3614" y="9510"/>
                    </a:lnTo>
                    <a:lnTo>
                      <a:pt x="8749" y="15215"/>
                    </a:lnTo>
                    <a:lnTo>
                      <a:pt x="6942" y="16832"/>
                    </a:lnTo>
                    <a:lnTo>
                      <a:pt x="0" y="9034"/>
                    </a:lnTo>
                    <a:lnTo>
                      <a:pt x="10080" y="0"/>
                    </a:lnTo>
                    <a:lnTo>
                      <a:pt x="16832" y="760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8" name="Frihåndsform: figur 567">
                <a:extLst>
                  <a:ext uri="{FF2B5EF4-FFF2-40B4-BE49-F238E27FC236}">
                    <a16:creationId xmlns:a16="http://schemas.microsoft.com/office/drawing/2014/main" id="{DF8E115E-1765-4065-9139-678772F85E2B}"/>
                  </a:ext>
                </a:extLst>
              </p:cNvPr>
              <p:cNvSpPr/>
              <p:nvPr/>
            </p:nvSpPr>
            <p:spPr>
              <a:xfrm>
                <a:off x="7303955" y="931275"/>
                <a:ext cx="17548" cy="9686"/>
              </a:xfrm>
              <a:custGeom>
                <a:avLst/>
                <a:gdLst>
                  <a:gd name="connsiteX0" fmla="*/ 17308 w 17307"/>
                  <a:gd name="connsiteY0" fmla="*/ 9700 h 9699"/>
                  <a:gd name="connsiteX1" fmla="*/ 0 w 17307"/>
                  <a:gd name="connsiteY1" fmla="*/ 3804 h 9699"/>
                  <a:gd name="connsiteX2" fmla="*/ 7608 w 17307"/>
                  <a:gd name="connsiteY2" fmla="*/ 0 h 9699"/>
                  <a:gd name="connsiteX3" fmla="*/ 17308 w 17307"/>
                  <a:gd name="connsiteY3" fmla="*/ 9700 h 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307" h="9699">
                    <a:moveTo>
                      <a:pt x="17308" y="9700"/>
                    </a:moveTo>
                    <a:cubicBezTo>
                      <a:pt x="11126" y="8178"/>
                      <a:pt x="5421" y="6181"/>
                      <a:pt x="0" y="3804"/>
                    </a:cubicBezTo>
                    <a:cubicBezTo>
                      <a:pt x="1712" y="1522"/>
                      <a:pt x="4565" y="0"/>
                      <a:pt x="7608" y="0"/>
                    </a:cubicBezTo>
                    <a:cubicBezTo>
                      <a:pt x="12933" y="0"/>
                      <a:pt x="17308" y="4374"/>
                      <a:pt x="17308" y="9700"/>
                    </a:cubicBezTo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69" name="Frihåndsform: figur 568">
                <a:extLst>
                  <a:ext uri="{FF2B5EF4-FFF2-40B4-BE49-F238E27FC236}">
                    <a16:creationId xmlns:a16="http://schemas.microsoft.com/office/drawing/2014/main" id="{DFF88CDB-7BA3-497A-A209-AB65B5D8A3CF}"/>
                  </a:ext>
                </a:extLst>
              </p:cNvPr>
              <p:cNvSpPr/>
              <p:nvPr/>
            </p:nvSpPr>
            <p:spPr>
              <a:xfrm>
                <a:off x="7261143" y="933555"/>
                <a:ext cx="16488" cy="16999"/>
              </a:xfrm>
              <a:custGeom>
                <a:avLst/>
                <a:gdLst>
                  <a:gd name="connsiteX0" fmla="*/ 14740 w 16261"/>
                  <a:gd name="connsiteY0" fmla="*/ 7893 h 17022"/>
                  <a:gd name="connsiteX1" fmla="*/ 8939 w 16261"/>
                  <a:gd name="connsiteY1" fmla="*/ 3614 h 17022"/>
                  <a:gd name="connsiteX2" fmla="*/ 7132 w 16261"/>
                  <a:gd name="connsiteY2" fmla="*/ 5801 h 17022"/>
                  <a:gd name="connsiteX3" fmla="*/ 12648 w 16261"/>
                  <a:gd name="connsiteY3" fmla="*/ 9795 h 17022"/>
                  <a:gd name="connsiteX4" fmla="*/ 11221 w 16261"/>
                  <a:gd name="connsiteY4" fmla="*/ 11792 h 17022"/>
                  <a:gd name="connsiteX5" fmla="*/ 5801 w 16261"/>
                  <a:gd name="connsiteY5" fmla="*/ 7798 h 17022"/>
                  <a:gd name="connsiteX6" fmla="*/ 3709 w 16261"/>
                  <a:gd name="connsiteY6" fmla="*/ 10651 h 17022"/>
                  <a:gd name="connsiteX7" fmla="*/ 9890 w 16261"/>
                  <a:gd name="connsiteY7" fmla="*/ 15120 h 17022"/>
                  <a:gd name="connsiteX8" fmla="*/ 8464 w 16261"/>
                  <a:gd name="connsiteY8" fmla="*/ 17022 h 17022"/>
                  <a:gd name="connsiteX9" fmla="*/ 0 w 16261"/>
                  <a:gd name="connsiteY9" fmla="*/ 10936 h 17022"/>
                  <a:gd name="connsiteX10" fmla="*/ 7988 w 16261"/>
                  <a:gd name="connsiteY10" fmla="*/ 0 h 17022"/>
                  <a:gd name="connsiteX11" fmla="*/ 16262 w 16261"/>
                  <a:gd name="connsiteY11" fmla="*/ 5896 h 17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261" h="17022">
                    <a:moveTo>
                      <a:pt x="14740" y="7893"/>
                    </a:moveTo>
                    <a:lnTo>
                      <a:pt x="8939" y="3614"/>
                    </a:lnTo>
                    <a:lnTo>
                      <a:pt x="7132" y="5801"/>
                    </a:lnTo>
                    <a:lnTo>
                      <a:pt x="12648" y="9795"/>
                    </a:lnTo>
                    <a:lnTo>
                      <a:pt x="11221" y="11792"/>
                    </a:lnTo>
                    <a:lnTo>
                      <a:pt x="5801" y="7798"/>
                    </a:lnTo>
                    <a:lnTo>
                      <a:pt x="3709" y="10651"/>
                    </a:lnTo>
                    <a:lnTo>
                      <a:pt x="9890" y="15120"/>
                    </a:lnTo>
                    <a:lnTo>
                      <a:pt x="8464" y="17022"/>
                    </a:lnTo>
                    <a:lnTo>
                      <a:pt x="0" y="10936"/>
                    </a:lnTo>
                    <a:lnTo>
                      <a:pt x="7988" y="0"/>
                    </a:lnTo>
                    <a:lnTo>
                      <a:pt x="16262" y="589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0" name="Frihåndsform: figur 569">
                <a:extLst>
                  <a:ext uri="{FF2B5EF4-FFF2-40B4-BE49-F238E27FC236}">
                    <a16:creationId xmlns:a16="http://schemas.microsoft.com/office/drawing/2014/main" id="{99E0A077-D733-4C98-A625-D899093F22A5}"/>
                  </a:ext>
                </a:extLst>
              </p:cNvPr>
              <p:cNvSpPr/>
              <p:nvPr/>
            </p:nvSpPr>
            <p:spPr>
              <a:xfrm>
                <a:off x="7209654" y="859955"/>
                <a:ext cx="16680" cy="15005"/>
              </a:xfrm>
              <a:custGeom>
                <a:avLst/>
                <a:gdLst>
                  <a:gd name="connsiteX0" fmla="*/ 0 w 16451"/>
                  <a:gd name="connsiteY0" fmla="*/ 4470 h 15025"/>
                  <a:gd name="connsiteX1" fmla="*/ 856 w 16451"/>
                  <a:gd name="connsiteY1" fmla="*/ 7132 h 15025"/>
                  <a:gd name="connsiteX2" fmla="*/ 9510 w 16451"/>
                  <a:gd name="connsiteY2" fmla="*/ 3994 h 15025"/>
                  <a:gd name="connsiteX3" fmla="*/ 2663 w 16451"/>
                  <a:gd name="connsiteY3" fmla="*/ 12363 h 15025"/>
                  <a:gd name="connsiteX4" fmla="*/ 3614 w 16451"/>
                  <a:gd name="connsiteY4" fmla="*/ 15025 h 15025"/>
                  <a:gd name="connsiteX5" fmla="*/ 16452 w 16451"/>
                  <a:gd name="connsiteY5" fmla="*/ 10556 h 15025"/>
                  <a:gd name="connsiteX6" fmla="*/ 15596 w 16451"/>
                  <a:gd name="connsiteY6" fmla="*/ 7988 h 15025"/>
                  <a:gd name="connsiteX7" fmla="*/ 6942 w 16451"/>
                  <a:gd name="connsiteY7" fmla="*/ 11031 h 15025"/>
                  <a:gd name="connsiteX8" fmla="*/ 13789 w 16451"/>
                  <a:gd name="connsiteY8" fmla="*/ 2568 h 15025"/>
                  <a:gd name="connsiteX9" fmla="*/ 12743 w 16451"/>
                  <a:gd name="connsiteY9" fmla="*/ 0 h 15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1" h="15025">
                    <a:moveTo>
                      <a:pt x="0" y="4470"/>
                    </a:moveTo>
                    <a:lnTo>
                      <a:pt x="856" y="7132"/>
                    </a:lnTo>
                    <a:lnTo>
                      <a:pt x="9510" y="3994"/>
                    </a:lnTo>
                    <a:lnTo>
                      <a:pt x="2663" y="12363"/>
                    </a:lnTo>
                    <a:lnTo>
                      <a:pt x="3614" y="15025"/>
                    </a:lnTo>
                    <a:lnTo>
                      <a:pt x="16452" y="10556"/>
                    </a:lnTo>
                    <a:lnTo>
                      <a:pt x="15596" y="7988"/>
                    </a:lnTo>
                    <a:lnTo>
                      <a:pt x="6942" y="11031"/>
                    </a:lnTo>
                    <a:lnTo>
                      <a:pt x="13789" y="2568"/>
                    </a:lnTo>
                    <a:lnTo>
                      <a:pt x="1274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1" name="Frihåndsform: figur 570">
                <a:extLst>
                  <a:ext uri="{FF2B5EF4-FFF2-40B4-BE49-F238E27FC236}">
                    <a16:creationId xmlns:a16="http://schemas.microsoft.com/office/drawing/2014/main" id="{200AF3D4-0C6B-44E4-B618-AFC503A715C4}"/>
                  </a:ext>
                </a:extLst>
              </p:cNvPr>
              <p:cNvSpPr/>
              <p:nvPr/>
            </p:nvSpPr>
            <p:spPr>
              <a:xfrm>
                <a:off x="7220647" y="886546"/>
                <a:ext cx="16680" cy="11301"/>
              </a:xfrm>
              <a:custGeom>
                <a:avLst/>
                <a:gdLst>
                  <a:gd name="connsiteX0" fmla="*/ 0 w 16451"/>
                  <a:gd name="connsiteY0" fmla="*/ 5801 h 11316"/>
                  <a:gd name="connsiteX1" fmla="*/ 12267 w 16451"/>
                  <a:gd name="connsiteY1" fmla="*/ 0 h 11316"/>
                  <a:gd name="connsiteX2" fmla="*/ 16452 w 16451"/>
                  <a:gd name="connsiteY2" fmla="*/ 8939 h 11316"/>
                  <a:gd name="connsiteX3" fmla="*/ 14455 w 16451"/>
                  <a:gd name="connsiteY3" fmla="*/ 9890 h 11316"/>
                  <a:gd name="connsiteX4" fmla="*/ 11412 w 16451"/>
                  <a:gd name="connsiteY4" fmla="*/ 3519 h 11316"/>
                  <a:gd name="connsiteX5" fmla="*/ 8464 w 16451"/>
                  <a:gd name="connsiteY5" fmla="*/ 4945 h 11316"/>
                  <a:gd name="connsiteX6" fmla="*/ 10936 w 16451"/>
                  <a:gd name="connsiteY6" fmla="*/ 10270 h 11316"/>
                  <a:gd name="connsiteX7" fmla="*/ 8939 w 16451"/>
                  <a:gd name="connsiteY7" fmla="*/ 11317 h 11316"/>
                  <a:gd name="connsiteX8" fmla="*/ 6371 w 16451"/>
                  <a:gd name="connsiteY8" fmla="*/ 5801 h 11316"/>
                  <a:gd name="connsiteX9" fmla="*/ 1046 w 16451"/>
                  <a:gd name="connsiteY9" fmla="*/ 8369 h 11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51" h="11316">
                    <a:moveTo>
                      <a:pt x="0" y="5801"/>
                    </a:moveTo>
                    <a:lnTo>
                      <a:pt x="12267" y="0"/>
                    </a:lnTo>
                    <a:lnTo>
                      <a:pt x="16452" y="8939"/>
                    </a:lnTo>
                    <a:lnTo>
                      <a:pt x="14455" y="9890"/>
                    </a:lnTo>
                    <a:lnTo>
                      <a:pt x="11412" y="3519"/>
                    </a:lnTo>
                    <a:lnTo>
                      <a:pt x="8464" y="4945"/>
                    </a:lnTo>
                    <a:lnTo>
                      <a:pt x="10936" y="10270"/>
                    </a:lnTo>
                    <a:lnTo>
                      <a:pt x="8939" y="11317"/>
                    </a:lnTo>
                    <a:lnTo>
                      <a:pt x="6371" y="5801"/>
                    </a:lnTo>
                    <a:lnTo>
                      <a:pt x="1046" y="836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72" name="dasdasda">
                <a:extLst>
                  <a:ext uri="{FF2B5EF4-FFF2-40B4-BE49-F238E27FC236}">
                    <a16:creationId xmlns:a16="http://schemas.microsoft.com/office/drawing/2014/main" id="{21E4FF39-F45F-42B2-8D3E-5279DE67DFD4}"/>
                  </a:ext>
                </a:extLst>
              </p:cNvPr>
              <p:cNvGrpSpPr/>
              <p:nvPr/>
            </p:nvGrpSpPr>
            <p:grpSpPr>
              <a:xfrm>
                <a:off x="7230481" y="615983"/>
                <a:ext cx="263446" cy="302058"/>
                <a:chOff x="10083640" y="703431"/>
                <a:chExt cx="259825" cy="302469"/>
              </a:xfrm>
              <a:solidFill>
                <a:srgbClr val="EBEBEB"/>
              </a:solidFill>
            </p:grpSpPr>
            <p:sp>
              <p:nvSpPr>
                <p:cNvPr id="623" name="Frihåndsform: figur 622">
                  <a:extLst>
                    <a:ext uri="{FF2B5EF4-FFF2-40B4-BE49-F238E27FC236}">
                      <a16:creationId xmlns:a16="http://schemas.microsoft.com/office/drawing/2014/main" id="{B3617E7D-6A70-461D-9C89-8DE41BBEADEB}"/>
                    </a:ext>
                  </a:extLst>
                </p:cNvPr>
                <p:cNvSpPr/>
                <p:nvPr/>
              </p:nvSpPr>
              <p:spPr>
                <a:xfrm>
                  <a:off x="10083640" y="991004"/>
                  <a:ext cx="15576" cy="14896"/>
                </a:xfrm>
                <a:custGeom>
                  <a:avLst/>
                  <a:gdLst>
                    <a:gd name="connsiteX0" fmla="*/ 0 w 15576"/>
                    <a:gd name="connsiteY0" fmla="*/ 7798 h 14896"/>
                    <a:gd name="connsiteX1" fmla="*/ 11221 w 15576"/>
                    <a:gd name="connsiteY1" fmla="*/ 0 h 14896"/>
                    <a:gd name="connsiteX2" fmla="*/ 14645 w 15576"/>
                    <a:gd name="connsiteY2" fmla="*/ 4850 h 14896"/>
                    <a:gd name="connsiteX3" fmla="*/ 12172 w 15576"/>
                    <a:gd name="connsiteY3" fmla="*/ 13409 h 14896"/>
                    <a:gd name="connsiteX4" fmla="*/ 3423 w 15576"/>
                    <a:gd name="connsiteY4" fmla="*/ 12648 h 14896"/>
                    <a:gd name="connsiteX5" fmla="*/ 0 w 15576"/>
                    <a:gd name="connsiteY5" fmla="*/ 7798 h 14896"/>
                    <a:gd name="connsiteX6" fmla="*/ 3614 w 15576"/>
                    <a:gd name="connsiteY6" fmla="*/ 8749 h 14896"/>
                    <a:gd name="connsiteX7" fmla="*/ 5040 w 15576"/>
                    <a:gd name="connsiteY7" fmla="*/ 10841 h 14896"/>
                    <a:gd name="connsiteX8" fmla="*/ 10461 w 15576"/>
                    <a:gd name="connsiteY8" fmla="*/ 11126 h 14896"/>
                    <a:gd name="connsiteX9" fmla="*/ 12743 w 15576"/>
                    <a:gd name="connsiteY9" fmla="*/ 8273 h 14896"/>
                    <a:gd name="connsiteX10" fmla="*/ 12077 w 15576"/>
                    <a:gd name="connsiteY10" fmla="*/ 5135 h 14896"/>
                    <a:gd name="connsiteX11" fmla="*/ 10936 w 15576"/>
                    <a:gd name="connsiteY11" fmla="*/ 3519 h 14896"/>
                    <a:gd name="connsiteX12" fmla="*/ 3614 w 15576"/>
                    <a:gd name="connsiteY12" fmla="*/ 8749 h 148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5576" h="14896">
                      <a:moveTo>
                        <a:pt x="0" y="7798"/>
                      </a:moveTo>
                      <a:lnTo>
                        <a:pt x="11221" y="0"/>
                      </a:lnTo>
                      <a:lnTo>
                        <a:pt x="14645" y="4850"/>
                      </a:lnTo>
                      <a:cubicBezTo>
                        <a:pt x="16262" y="7132"/>
                        <a:pt x="15976" y="10841"/>
                        <a:pt x="12172" y="13409"/>
                      </a:cubicBezTo>
                      <a:cubicBezTo>
                        <a:pt x="8559" y="15881"/>
                        <a:pt x="5040" y="15025"/>
                        <a:pt x="3423" y="12648"/>
                      </a:cubicBezTo>
                      <a:lnTo>
                        <a:pt x="0" y="7798"/>
                      </a:lnTo>
                      <a:close/>
                      <a:moveTo>
                        <a:pt x="3614" y="8749"/>
                      </a:moveTo>
                      <a:lnTo>
                        <a:pt x="5040" y="10841"/>
                      </a:lnTo>
                      <a:cubicBezTo>
                        <a:pt x="6181" y="12363"/>
                        <a:pt x="7893" y="12838"/>
                        <a:pt x="10461" y="11126"/>
                      </a:cubicBezTo>
                      <a:cubicBezTo>
                        <a:pt x="11887" y="10175"/>
                        <a:pt x="12553" y="9129"/>
                        <a:pt x="12743" y="8273"/>
                      </a:cubicBezTo>
                      <a:cubicBezTo>
                        <a:pt x="13123" y="7322"/>
                        <a:pt x="13028" y="6372"/>
                        <a:pt x="12077" y="5135"/>
                      </a:cubicBezTo>
                      <a:lnTo>
                        <a:pt x="10936" y="3519"/>
                      </a:lnTo>
                      <a:lnTo>
                        <a:pt x="3614" y="874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24" name="Frihåndsform: figur 623">
                  <a:extLst>
                    <a:ext uri="{FF2B5EF4-FFF2-40B4-BE49-F238E27FC236}">
                      <a16:creationId xmlns:a16="http://schemas.microsoft.com/office/drawing/2014/main" id="{A86A6C36-B724-4CE0-A6E3-65323EFE707D}"/>
                    </a:ext>
                  </a:extLst>
                </p:cNvPr>
                <p:cNvSpPr/>
                <p:nvPr/>
              </p:nvSpPr>
              <p:spPr>
                <a:xfrm>
                  <a:off x="10320907" y="970463"/>
                  <a:ext cx="15836" cy="14585"/>
                </a:xfrm>
                <a:custGeom>
                  <a:avLst/>
                  <a:gdLst>
                    <a:gd name="connsiteX0" fmla="*/ 12933 w 15836"/>
                    <a:gd name="connsiteY0" fmla="*/ 3899 h 14585"/>
                    <a:gd name="connsiteX1" fmla="*/ 14930 w 15836"/>
                    <a:gd name="connsiteY1" fmla="*/ 11221 h 14585"/>
                    <a:gd name="connsiteX2" fmla="*/ 11507 w 15836"/>
                    <a:gd name="connsiteY2" fmla="*/ 14455 h 14585"/>
                    <a:gd name="connsiteX3" fmla="*/ 8083 w 15836"/>
                    <a:gd name="connsiteY3" fmla="*/ 13979 h 14585"/>
                    <a:gd name="connsiteX4" fmla="*/ 0 w 15836"/>
                    <a:gd name="connsiteY4" fmla="*/ 9985 h 14585"/>
                    <a:gd name="connsiteX5" fmla="*/ 1331 w 15836"/>
                    <a:gd name="connsiteY5" fmla="*/ 7322 h 14585"/>
                    <a:gd name="connsiteX6" fmla="*/ 9224 w 15836"/>
                    <a:gd name="connsiteY6" fmla="*/ 11221 h 14585"/>
                    <a:gd name="connsiteX7" fmla="*/ 12743 w 15836"/>
                    <a:gd name="connsiteY7" fmla="*/ 10270 h 14585"/>
                    <a:gd name="connsiteX8" fmla="*/ 11697 w 15836"/>
                    <a:gd name="connsiteY8" fmla="*/ 6562 h 14585"/>
                    <a:gd name="connsiteX9" fmla="*/ 3709 w 15836"/>
                    <a:gd name="connsiteY9" fmla="*/ 2663 h 14585"/>
                    <a:gd name="connsiteX10" fmla="*/ 5040 w 15836"/>
                    <a:gd name="connsiteY10" fmla="*/ 0 h 14585"/>
                    <a:gd name="connsiteX11" fmla="*/ 12933 w 15836"/>
                    <a:gd name="connsiteY11" fmla="*/ 3899 h 14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836" h="14585">
                      <a:moveTo>
                        <a:pt x="12933" y="3899"/>
                      </a:moveTo>
                      <a:cubicBezTo>
                        <a:pt x="16071" y="5516"/>
                        <a:pt x="16547" y="8178"/>
                        <a:pt x="14930" y="11221"/>
                      </a:cubicBezTo>
                      <a:cubicBezTo>
                        <a:pt x="14360" y="12363"/>
                        <a:pt x="13218" y="13884"/>
                        <a:pt x="11507" y="14455"/>
                      </a:cubicBezTo>
                      <a:cubicBezTo>
                        <a:pt x="10461" y="14740"/>
                        <a:pt x="9320" y="14550"/>
                        <a:pt x="8083" y="13979"/>
                      </a:cubicBezTo>
                      <a:lnTo>
                        <a:pt x="0" y="9985"/>
                      </a:lnTo>
                      <a:lnTo>
                        <a:pt x="1331" y="7322"/>
                      </a:lnTo>
                      <a:lnTo>
                        <a:pt x="9224" y="11221"/>
                      </a:lnTo>
                      <a:cubicBezTo>
                        <a:pt x="10936" y="12077"/>
                        <a:pt x="12172" y="11412"/>
                        <a:pt x="12743" y="10270"/>
                      </a:cubicBezTo>
                      <a:cubicBezTo>
                        <a:pt x="13599" y="8464"/>
                        <a:pt x="13123" y="7418"/>
                        <a:pt x="11697" y="6562"/>
                      </a:cubicBezTo>
                      <a:lnTo>
                        <a:pt x="3709" y="2663"/>
                      </a:lnTo>
                      <a:lnTo>
                        <a:pt x="5040" y="0"/>
                      </a:lnTo>
                      <a:lnTo>
                        <a:pt x="12933" y="389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25" name="Frihåndsform: figur 624">
                  <a:extLst>
                    <a:ext uri="{FF2B5EF4-FFF2-40B4-BE49-F238E27FC236}">
                      <a16:creationId xmlns:a16="http://schemas.microsoft.com/office/drawing/2014/main" id="{E7BFE6F6-20F8-4AA1-98FB-E7ADAC2B1D53}"/>
                    </a:ext>
                  </a:extLst>
                </p:cNvPr>
                <p:cNvSpPr/>
                <p:nvPr/>
              </p:nvSpPr>
              <p:spPr>
                <a:xfrm>
                  <a:off x="10233418" y="703431"/>
                  <a:ext cx="15881" cy="11126"/>
                </a:xfrm>
                <a:custGeom>
                  <a:avLst/>
                  <a:gdLst>
                    <a:gd name="connsiteX0" fmla="*/ 14740 w 15881"/>
                    <a:gd name="connsiteY0" fmla="*/ 11126 h 11126"/>
                    <a:gd name="connsiteX1" fmla="*/ 4660 w 15881"/>
                    <a:gd name="connsiteY1" fmla="*/ 9129 h 11126"/>
                    <a:gd name="connsiteX2" fmla="*/ 761 w 15881"/>
                    <a:gd name="connsiteY2" fmla="*/ 8559 h 11126"/>
                    <a:gd name="connsiteX3" fmla="*/ 0 w 15881"/>
                    <a:gd name="connsiteY3" fmla="*/ 8464 h 11126"/>
                    <a:gd name="connsiteX4" fmla="*/ 571 w 15881"/>
                    <a:gd name="connsiteY4" fmla="*/ 0 h 11126"/>
                    <a:gd name="connsiteX5" fmla="*/ 4374 w 15881"/>
                    <a:gd name="connsiteY5" fmla="*/ 475 h 11126"/>
                    <a:gd name="connsiteX6" fmla="*/ 15881 w 15881"/>
                    <a:gd name="connsiteY6" fmla="*/ 2663 h 11126"/>
                    <a:gd name="connsiteX7" fmla="*/ 14740 w 15881"/>
                    <a:gd name="connsiteY7" fmla="*/ 11126 h 111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881" h="11126">
                      <a:moveTo>
                        <a:pt x="14740" y="11126"/>
                      </a:moveTo>
                      <a:cubicBezTo>
                        <a:pt x="11412" y="10366"/>
                        <a:pt x="7988" y="9605"/>
                        <a:pt x="4660" y="9129"/>
                      </a:cubicBezTo>
                      <a:cubicBezTo>
                        <a:pt x="3328" y="8939"/>
                        <a:pt x="2092" y="8749"/>
                        <a:pt x="761" y="8559"/>
                      </a:cubicBezTo>
                      <a:cubicBezTo>
                        <a:pt x="475" y="8559"/>
                        <a:pt x="285" y="8559"/>
                        <a:pt x="0" y="8464"/>
                      </a:cubicBezTo>
                      <a:lnTo>
                        <a:pt x="571" y="0"/>
                      </a:lnTo>
                      <a:cubicBezTo>
                        <a:pt x="2377" y="285"/>
                        <a:pt x="3804" y="475"/>
                        <a:pt x="4374" y="475"/>
                      </a:cubicBezTo>
                      <a:cubicBezTo>
                        <a:pt x="8273" y="1141"/>
                        <a:pt x="11982" y="1807"/>
                        <a:pt x="15881" y="2663"/>
                      </a:cubicBezTo>
                      <a:lnTo>
                        <a:pt x="14740" y="1112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26" name="Frihåndsform: figur 625">
                  <a:extLst>
                    <a:ext uri="{FF2B5EF4-FFF2-40B4-BE49-F238E27FC236}">
                      <a16:creationId xmlns:a16="http://schemas.microsoft.com/office/drawing/2014/main" id="{D4B6C288-7FD2-41CA-A3F2-7B0F5A9818EC}"/>
                    </a:ext>
                  </a:extLst>
                </p:cNvPr>
                <p:cNvSpPr/>
                <p:nvPr/>
              </p:nvSpPr>
              <p:spPr>
                <a:xfrm>
                  <a:off x="10160479" y="703431"/>
                  <a:ext cx="15786" cy="11031"/>
                </a:xfrm>
                <a:custGeom>
                  <a:avLst/>
                  <a:gdLst>
                    <a:gd name="connsiteX0" fmla="*/ 15786 w 15786"/>
                    <a:gd name="connsiteY0" fmla="*/ 8369 h 11031"/>
                    <a:gd name="connsiteX1" fmla="*/ 14360 w 15786"/>
                    <a:gd name="connsiteY1" fmla="*/ 8559 h 11031"/>
                    <a:gd name="connsiteX2" fmla="*/ 10556 w 15786"/>
                    <a:gd name="connsiteY2" fmla="*/ 9129 h 11031"/>
                    <a:gd name="connsiteX3" fmla="*/ 951 w 15786"/>
                    <a:gd name="connsiteY3" fmla="*/ 11031 h 11031"/>
                    <a:gd name="connsiteX4" fmla="*/ 0 w 15786"/>
                    <a:gd name="connsiteY4" fmla="*/ 2758 h 11031"/>
                    <a:gd name="connsiteX5" fmla="*/ 11982 w 15786"/>
                    <a:gd name="connsiteY5" fmla="*/ 475 h 11031"/>
                    <a:gd name="connsiteX6" fmla="*/ 15120 w 15786"/>
                    <a:gd name="connsiteY6" fmla="*/ 0 h 11031"/>
                    <a:gd name="connsiteX7" fmla="*/ 15786 w 15786"/>
                    <a:gd name="connsiteY7" fmla="*/ 8369 h 110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786" h="11031">
                      <a:moveTo>
                        <a:pt x="15786" y="8369"/>
                      </a:moveTo>
                      <a:cubicBezTo>
                        <a:pt x="15311" y="8464"/>
                        <a:pt x="14835" y="8559"/>
                        <a:pt x="14360" y="8559"/>
                      </a:cubicBezTo>
                      <a:cubicBezTo>
                        <a:pt x="13028" y="8749"/>
                        <a:pt x="11792" y="8939"/>
                        <a:pt x="10556" y="9129"/>
                      </a:cubicBezTo>
                      <a:cubicBezTo>
                        <a:pt x="7322" y="9700"/>
                        <a:pt x="4089" y="10270"/>
                        <a:pt x="951" y="11031"/>
                      </a:cubicBezTo>
                      <a:lnTo>
                        <a:pt x="0" y="2758"/>
                      </a:lnTo>
                      <a:cubicBezTo>
                        <a:pt x="3994" y="1902"/>
                        <a:pt x="7988" y="1141"/>
                        <a:pt x="11982" y="475"/>
                      </a:cubicBezTo>
                      <a:cubicBezTo>
                        <a:pt x="12458" y="380"/>
                        <a:pt x="13599" y="190"/>
                        <a:pt x="15120" y="0"/>
                      </a:cubicBezTo>
                      <a:lnTo>
                        <a:pt x="15786" y="83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27" name="Frihåndsform: figur 626">
                  <a:extLst>
                    <a:ext uri="{FF2B5EF4-FFF2-40B4-BE49-F238E27FC236}">
                      <a16:creationId xmlns:a16="http://schemas.microsoft.com/office/drawing/2014/main" id="{036BEB15-EA4A-4338-AE9D-AC6795B85D11}"/>
                    </a:ext>
                  </a:extLst>
                </p:cNvPr>
                <p:cNvSpPr/>
                <p:nvPr/>
              </p:nvSpPr>
              <p:spPr>
                <a:xfrm>
                  <a:off x="10328325" y="956676"/>
                  <a:ext cx="15141" cy="13976"/>
                </a:xfrm>
                <a:custGeom>
                  <a:avLst/>
                  <a:gdLst>
                    <a:gd name="connsiteX0" fmla="*/ 0 w 15141"/>
                    <a:gd name="connsiteY0" fmla="*/ 9317 h 13976"/>
                    <a:gd name="connsiteX1" fmla="*/ 2092 w 15141"/>
                    <a:gd name="connsiteY1" fmla="*/ 3611 h 13976"/>
                    <a:gd name="connsiteX2" fmla="*/ 10080 w 15141"/>
                    <a:gd name="connsiteY2" fmla="*/ 568 h 13976"/>
                    <a:gd name="connsiteX3" fmla="*/ 14740 w 15141"/>
                    <a:gd name="connsiteY3" fmla="*/ 8366 h 13976"/>
                    <a:gd name="connsiteX4" fmla="*/ 12648 w 15141"/>
                    <a:gd name="connsiteY4" fmla="*/ 13977 h 13976"/>
                    <a:gd name="connsiteX5" fmla="*/ 0 w 15141"/>
                    <a:gd name="connsiteY5" fmla="*/ 9317 h 13976"/>
                    <a:gd name="connsiteX6" fmla="*/ 11507 w 15141"/>
                    <a:gd name="connsiteY6" fmla="*/ 10743 h 13976"/>
                    <a:gd name="connsiteX7" fmla="*/ 12458 w 15141"/>
                    <a:gd name="connsiteY7" fmla="*/ 8081 h 13976"/>
                    <a:gd name="connsiteX8" fmla="*/ 9224 w 15141"/>
                    <a:gd name="connsiteY8" fmla="*/ 3611 h 13976"/>
                    <a:gd name="connsiteX9" fmla="*/ 4089 w 15141"/>
                    <a:gd name="connsiteY9" fmla="*/ 5133 h 13976"/>
                    <a:gd name="connsiteX10" fmla="*/ 3138 w 15141"/>
                    <a:gd name="connsiteY10" fmla="*/ 7700 h 13976"/>
                    <a:gd name="connsiteX11" fmla="*/ 11507 w 15141"/>
                    <a:gd name="connsiteY11" fmla="*/ 10743 h 139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141" h="13976">
                      <a:moveTo>
                        <a:pt x="0" y="9317"/>
                      </a:moveTo>
                      <a:lnTo>
                        <a:pt x="2092" y="3611"/>
                      </a:lnTo>
                      <a:cubicBezTo>
                        <a:pt x="3709" y="-763"/>
                        <a:pt x="7703" y="-288"/>
                        <a:pt x="10080" y="568"/>
                      </a:cubicBezTo>
                      <a:cubicBezTo>
                        <a:pt x="12743" y="1614"/>
                        <a:pt x="16357" y="4182"/>
                        <a:pt x="14740" y="8366"/>
                      </a:cubicBezTo>
                      <a:lnTo>
                        <a:pt x="12648" y="13977"/>
                      </a:lnTo>
                      <a:lnTo>
                        <a:pt x="0" y="9317"/>
                      </a:lnTo>
                      <a:close/>
                      <a:moveTo>
                        <a:pt x="11507" y="10743"/>
                      </a:moveTo>
                      <a:lnTo>
                        <a:pt x="12458" y="8081"/>
                      </a:lnTo>
                      <a:cubicBezTo>
                        <a:pt x="13314" y="5893"/>
                        <a:pt x="11412" y="4277"/>
                        <a:pt x="9224" y="3611"/>
                      </a:cubicBezTo>
                      <a:cubicBezTo>
                        <a:pt x="5516" y="2185"/>
                        <a:pt x="4565" y="3896"/>
                        <a:pt x="4089" y="5133"/>
                      </a:cubicBezTo>
                      <a:lnTo>
                        <a:pt x="3138" y="7700"/>
                      </a:lnTo>
                      <a:lnTo>
                        <a:pt x="11507" y="10743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73" name="Frihåndsform: figur 572">
                <a:extLst>
                  <a:ext uri="{FF2B5EF4-FFF2-40B4-BE49-F238E27FC236}">
                    <a16:creationId xmlns:a16="http://schemas.microsoft.com/office/drawing/2014/main" id="{A7D16DA6-0463-4CED-8E7C-28B6CCC09A3F}"/>
                  </a:ext>
                </a:extLst>
              </p:cNvPr>
              <p:cNvSpPr/>
              <p:nvPr/>
            </p:nvSpPr>
            <p:spPr>
              <a:xfrm>
                <a:off x="7450227" y="912567"/>
                <a:ext cx="15042" cy="14245"/>
              </a:xfrm>
              <a:custGeom>
                <a:avLst/>
                <a:gdLst>
                  <a:gd name="connsiteX0" fmla="*/ 14835 w 14835"/>
                  <a:gd name="connsiteY0" fmla="*/ 12077 h 14264"/>
                  <a:gd name="connsiteX1" fmla="*/ 12933 w 14835"/>
                  <a:gd name="connsiteY1" fmla="*/ 14265 h 14264"/>
                  <a:gd name="connsiteX2" fmla="*/ 4565 w 14835"/>
                  <a:gd name="connsiteY2" fmla="*/ 6942 h 14264"/>
                  <a:gd name="connsiteX3" fmla="*/ 1807 w 14835"/>
                  <a:gd name="connsiteY3" fmla="*/ 10080 h 14264"/>
                  <a:gd name="connsiteX4" fmla="*/ 0 w 14835"/>
                  <a:gd name="connsiteY4" fmla="*/ 8464 h 14264"/>
                  <a:gd name="connsiteX5" fmla="*/ 7322 w 14835"/>
                  <a:gd name="connsiteY5" fmla="*/ 0 h 14264"/>
                  <a:gd name="connsiteX6" fmla="*/ 9129 w 14835"/>
                  <a:gd name="connsiteY6" fmla="*/ 1617 h 14264"/>
                  <a:gd name="connsiteX7" fmla="*/ 6467 w 14835"/>
                  <a:gd name="connsiteY7" fmla="*/ 4755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835" h="14264">
                    <a:moveTo>
                      <a:pt x="14835" y="12077"/>
                    </a:moveTo>
                    <a:lnTo>
                      <a:pt x="12933" y="14265"/>
                    </a:lnTo>
                    <a:lnTo>
                      <a:pt x="4565" y="6942"/>
                    </a:lnTo>
                    <a:lnTo>
                      <a:pt x="1807" y="10080"/>
                    </a:lnTo>
                    <a:lnTo>
                      <a:pt x="0" y="8464"/>
                    </a:lnTo>
                    <a:lnTo>
                      <a:pt x="7322" y="0"/>
                    </a:lnTo>
                    <a:lnTo>
                      <a:pt x="9129" y="1617"/>
                    </a:lnTo>
                    <a:lnTo>
                      <a:pt x="6467" y="4755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4" name="Frihåndsform: figur 573">
                <a:extLst>
                  <a:ext uri="{FF2B5EF4-FFF2-40B4-BE49-F238E27FC236}">
                    <a16:creationId xmlns:a16="http://schemas.microsoft.com/office/drawing/2014/main" id="{1738A17C-B96D-454C-9231-C80AAA47D2B0}"/>
                  </a:ext>
                </a:extLst>
              </p:cNvPr>
              <p:cNvSpPr/>
              <p:nvPr/>
            </p:nvSpPr>
            <p:spPr>
              <a:xfrm>
                <a:off x="7463534" y="895663"/>
                <a:ext cx="15427" cy="13200"/>
              </a:xfrm>
              <a:custGeom>
                <a:avLst/>
                <a:gdLst>
                  <a:gd name="connsiteX0" fmla="*/ 15216 w 15215"/>
                  <a:gd name="connsiteY0" fmla="*/ 10746 h 13218"/>
                  <a:gd name="connsiteX1" fmla="*/ 13694 w 15215"/>
                  <a:gd name="connsiteY1" fmla="*/ 13218 h 13218"/>
                  <a:gd name="connsiteX2" fmla="*/ 4279 w 15215"/>
                  <a:gd name="connsiteY2" fmla="*/ 7322 h 13218"/>
                  <a:gd name="connsiteX3" fmla="*/ 2092 w 15215"/>
                  <a:gd name="connsiteY3" fmla="*/ 10841 h 13218"/>
                  <a:gd name="connsiteX4" fmla="*/ 0 w 15215"/>
                  <a:gd name="connsiteY4" fmla="*/ 9605 h 13218"/>
                  <a:gd name="connsiteX5" fmla="*/ 5991 w 15215"/>
                  <a:gd name="connsiteY5" fmla="*/ 0 h 13218"/>
                  <a:gd name="connsiteX6" fmla="*/ 7988 w 15215"/>
                  <a:gd name="connsiteY6" fmla="*/ 1331 h 13218"/>
                  <a:gd name="connsiteX7" fmla="*/ 5801 w 15215"/>
                  <a:gd name="connsiteY7" fmla="*/ 4850 h 13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" h="13218">
                    <a:moveTo>
                      <a:pt x="15216" y="10746"/>
                    </a:moveTo>
                    <a:lnTo>
                      <a:pt x="13694" y="13218"/>
                    </a:lnTo>
                    <a:lnTo>
                      <a:pt x="4279" y="7322"/>
                    </a:lnTo>
                    <a:lnTo>
                      <a:pt x="2092" y="10841"/>
                    </a:lnTo>
                    <a:lnTo>
                      <a:pt x="0" y="9605"/>
                    </a:lnTo>
                    <a:lnTo>
                      <a:pt x="5991" y="0"/>
                    </a:lnTo>
                    <a:lnTo>
                      <a:pt x="7988" y="1331"/>
                    </a:lnTo>
                    <a:lnTo>
                      <a:pt x="5801" y="485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75" name="dasdasda">
                <a:extLst>
                  <a:ext uri="{FF2B5EF4-FFF2-40B4-BE49-F238E27FC236}">
                    <a16:creationId xmlns:a16="http://schemas.microsoft.com/office/drawing/2014/main" id="{F5908BF1-5B46-47D7-A1BB-491180DD2C88}"/>
                  </a:ext>
                </a:extLst>
              </p:cNvPr>
              <p:cNvGrpSpPr/>
              <p:nvPr/>
            </p:nvGrpSpPr>
            <p:grpSpPr>
              <a:xfrm>
                <a:off x="7313697" y="689583"/>
                <a:ext cx="184846" cy="280827"/>
                <a:chOff x="10165712" y="777131"/>
                <a:chExt cx="182305" cy="281209"/>
              </a:xfrm>
              <a:solidFill>
                <a:srgbClr val="EBEBEB"/>
              </a:solidFill>
            </p:grpSpPr>
            <p:sp>
              <p:nvSpPr>
                <p:cNvPr id="619" name="Frihåndsform: figur 618">
                  <a:extLst>
                    <a:ext uri="{FF2B5EF4-FFF2-40B4-BE49-F238E27FC236}">
                      <a16:creationId xmlns:a16="http://schemas.microsoft.com/office/drawing/2014/main" id="{9069C969-DF18-4647-BCDE-210C3314A24B}"/>
                    </a:ext>
                  </a:extLst>
                </p:cNvPr>
                <p:cNvSpPr/>
                <p:nvPr/>
              </p:nvSpPr>
              <p:spPr>
                <a:xfrm>
                  <a:off x="10333833" y="941053"/>
                  <a:ext cx="14184" cy="13549"/>
                </a:xfrm>
                <a:custGeom>
                  <a:avLst/>
                  <a:gdLst>
                    <a:gd name="connsiteX0" fmla="*/ 198 w 14184"/>
                    <a:gd name="connsiteY0" fmla="*/ 5065 h 13549"/>
                    <a:gd name="connsiteX1" fmla="*/ 8661 w 14184"/>
                    <a:gd name="connsiteY1" fmla="*/ 311 h 13549"/>
                    <a:gd name="connsiteX2" fmla="*/ 13987 w 14184"/>
                    <a:gd name="connsiteY2" fmla="*/ 8489 h 13549"/>
                    <a:gd name="connsiteX3" fmla="*/ 5523 w 14184"/>
                    <a:gd name="connsiteY3" fmla="*/ 13244 h 13549"/>
                    <a:gd name="connsiteX4" fmla="*/ 198 w 14184"/>
                    <a:gd name="connsiteY4" fmla="*/ 5065 h 13549"/>
                    <a:gd name="connsiteX5" fmla="*/ 11704 w 14184"/>
                    <a:gd name="connsiteY5" fmla="*/ 8108 h 13549"/>
                    <a:gd name="connsiteX6" fmla="*/ 7996 w 14184"/>
                    <a:gd name="connsiteY6" fmla="*/ 3354 h 13549"/>
                    <a:gd name="connsiteX7" fmla="*/ 2480 w 14184"/>
                    <a:gd name="connsiteY7" fmla="*/ 5826 h 13549"/>
                    <a:gd name="connsiteX8" fmla="*/ 6189 w 14184"/>
                    <a:gd name="connsiteY8" fmla="*/ 10581 h 13549"/>
                    <a:gd name="connsiteX9" fmla="*/ 11704 w 14184"/>
                    <a:gd name="connsiteY9" fmla="*/ 8108 h 135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184" h="13549">
                      <a:moveTo>
                        <a:pt x="198" y="5065"/>
                      </a:moveTo>
                      <a:cubicBezTo>
                        <a:pt x="578" y="3259"/>
                        <a:pt x="2575" y="-1211"/>
                        <a:pt x="8661" y="311"/>
                      </a:cubicBezTo>
                      <a:cubicBezTo>
                        <a:pt x="14843" y="1832"/>
                        <a:pt x="14367" y="6682"/>
                        <a:pt x="13987" y="8489"/>
                      </a:cubicBezTo>
                      <a:cubicBezTo>
                        <a:pt x="13606" y="10201"/>
                        <a:pt x="11609" y="14765"/>
                        <a:pt x="5523" y="13244"/>
                      </a:cubicBezTo>
                      <a:cubicBezTo>
                        <a:pt x="-658" y="11722"/>
                        <a:pt x="-183" y="6872"/>
                        <a:pt x="198" y="5065"/>
                      </a:cubicBezTo>
                      <a:moveTo>
                        <a:pt x="11704" y="8108"/>
                      </a:moveTo>
                      <a:cubicBezTo>
                        <a:pt x="12085" y="6587"/>
                        <a:pt x="11704" y="4305"/>
                        <a:pt x="7996" y="3354"/>
                      </a:cubicBezTo>
                      <a:cubicBezTo>
                        <a:pt x="4287" y="2403"/>
                        <a:pt x="2860" y="4305"/>
                        <a:pt x="2480" y="5826"/>
                      </a:cubicBezTo>
                      <a:cubicBezTo>
                        <a:pt x="2100" y="7348"/>
                        <a:pt x="2480" y="9725"/>
                        <a:pt x="6189" y="10581"/>
                      </a:cubicBezTo>
                      <a:cubicBezTo>
                        <a:pt x="9898" y="11532"/>
                        <a:pt x="11324" y="9630"/>
                        <a:pt x="11704" y="810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20" name="Frihåndsform: figur 619">
                  <a:extLst>
                    <a:ext uri="{FF2B5EF4-FFF2-40B4-BE49-F238E27FC236}">
                      <a16:creationId xmlns:a16="http://schemas.microsoft.com/office/drawing/2014/main" id="{6BC136D0-78F5-4E79-AF8F-C1D78366134C}"/>
                    </a:ext>
                  </a:extLst>
                </p:cNvPr>
                <p:cNvSpPr/>
                <p:nvPr/>
              </p:nvSpPr>
              <p:spPr>
                <a:xfrm>
                  <a:off x="10197947" y="777131"/>
                  <a:ext cx="13884" cy="31762"/>
                </a:xfrm>
                <a:custGeom>
                  <a:avLst/>
                  <a:gdLst>
                    <a:gd name="connsiteX0" fmla="*/ 10841 w 13884"/>
                    <a:gd name="connsiteY0" fmla="*/ 31762 h 31762"/>
                    <a:gd name="connsiteX1" fmla="*/ 3233 w 13884"/>
                    <a:gd name="connsiteY1" fmla="*/ 31762 h 31762"/>
                    <a:gd name="connsiteX2" fmla="*/ 1902 w 13884"/>
                    <a:gd name="connsiteY2" fmla="*/ 26912 h 31762"/>
                    <a:gd name="connsiteX3" fmla="*/ 285 w 13884"/>
                    <a:gd name="connsiteY3" fmla="*/ 20731 h 31762"/>
                    <a:gd name="connsiteX4" fmla="*/ 0 w 13884"/>
                    <a:gd name="connsiteY4" fmla="*/ 16642 h 31762"/>
                    <a:gd name="connsiteX5" fmla="*/ 3899 w 13884"/>
                    <a:gd name="connsiteY5" fmla="*/ 0 h 31762"/>
                    <a:gd name="connsiteX6" fmla="*/ 4089 w 13884"/>
                    <a:gd name="connsiteY6" fmla="*/ 95 h 31762"/>
                    <a:gd name="connsiteX7" fmla="*/ 7132 w 13884"/>
                    <a:gd name="connsiteY7" fmla="*/ 951 h 31762"/>
                    <a:gd name="connsiteX8" fmla="*/ 10080 w 13884"/>
                    <a:gd name="connsiteY8" fmla="*/ 95 h 31762"/>
                    <a:gd name="connsiteX9" fmla="*/ 13884 w 13884"/>
                    <a:gd name="connsiteY9" fmla="*/ 16737 h 31762"/>
                    <a:gd name="connsiteX10" fmla="*/ 13599 w 13884"/>
                    <a:gd name="connsiteY10" fmla="*/ 20731 h 31762"/>
                    <a:gd name="connsiteX11" fmla="*/ 12077 w 13884"/>
                    <a:gd name="connsiteY11" fmla="*/ 27198 h 31762"/>
                    <a:gd name="connsiteX12" fmla="*/ 10841 w 13884"/>
                    <a:gd name="connsiteY12" fmla="*/ 31762 h 31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3884" h="31762">
                      <a:moveTo>
                        <a:pt x="10841" y="31762"/>
                      </a:moveTo>
                      <a:lnTo>
                        <a:pt x="3233" y="31762"/>
                      </a:lnTo>
                      <a:cubicBezTo>
                        <a:pt x="3043" y="30241"/>
                        <a:pt x="2473" y="28624"/>
                        <a:pt x="1902" y="26912"/>
                      </a:cubicBezTo>
                      <a:cubicBezTo>
                        <a:pt x="1236" y="25010"/>
                        <a:pt x="475" y="22918"/>
                        <a:pt x="285" y="20731"/>
                      </a:cubicBezTo>
                      <a:cubicBezTo>
                        <a:pt x="95" y="19400"/>
                        <a:pt x="0" y="18068"/>
                        <a:pt x="0" y="16642"/>
                      </a:cubicBezTo>
                      <a:cubicBezTo>
                        <a:pt x="0" y="9985"/>
                        <a:pt x="1712" y="3233"/>
                        <a:pt x="3899" y="0"/>
                      </a:cubicBezTo>
                      <a:cubicBezTo>
                        <a:pt x="3994" y="95"/>
                        <a:pt x="3994" y="95"/>
                        <a:pt x="4089" y="95"/>
                      </a:cubicBezTo>
                      <a:cubicBezTo>
                        <a:pt x="4945" y="666"/>
                        <a:pt x="5991" y="951"/>
                        <a:pt x="7132" y="951"/>
                      </a:cubicBezTo>
                      <a:cubicBezTo>
                        <a:pt x="8178" y="951"/>
                        <a:pt x="9224" y="666"/>
                        <a:pt x="10080" y="95"/>
                      </a:cubicBezTo>
                      <a:cubicBezTo>
                        <a:pt x="12172" y="3423"/>
                        <a:pt x="13884" y="10175"/>
                        <a:pt x="13884" y="16737"/>
                      </a:cubicBezTo>
                      <a:cubicBezTo>
                        <a:pt x="13884" y="18068"/>
                        <a:pt x="13789" y="19400"/>
                        <a:pt x="13599" y="20731"/>
                      </a:cubicBezTo>
                      <a:cubicBezTo>
                        <a:pt x="13314" y="23013"/>
                        <a:pt x="12648" y="25106"/>
                        <a:pt x="12077" y="27198"/>
                      </a:cubicBezTo>
                      <a:cubicBezTo>
                        <a:pt x="11507" y="28814"/>
                        <a:pt x="11031" y="30336"/>
                        <a:pt x="10841" y="3176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21" name="Frihåndsform: figur 620">
                  <a:extLst>
                    <a:ext uri="{FF2B5EF4-FFF2-40B4-BE49-F238E27FC236}">
                      <a16:creationId xmlns:a16="http://schemas.microsoft.com/office/drawing/2014/main" id="{60E1E628-4DAD-49CB-B0DA-3618733BC207}"/>
                    </a:ext>
                  </a:extLst>
                </p:cNvPr>
                <p:cNvSpPr/>
                <p:nvPr/>
              </p:nvSpPr>
              <p:spPr>
                <a:xfrm>
                  <a:off x="10278753" y="1023978"/>
                  <a:ext cx="14064" cy="14313"/>
                </a:xfrm>
                <a:custGeom>
                  <a:avLst/>
                  <a:gdLst>
                    <a:gd name="connsiteX0" fmla="*/ 2974 w 14064"/>
                    <a:gd name="connsiteY0" fmla="*/ 1356 h 14313"/>
                    <a:gd name="connsiteX1" fmla="*/ 12484 w 14064"/>
                    <a:gd name="connsiteY1" fmla="*/ 3353 h 14313"/>
                    <a:gd name="connsiteX2" fmla="*/ 11152 w 14064"/>
                    <a:gd name="connsiteY2" fmla="*/ 12958 h 14313"/>
                    <a:gd name="connsiteX3" fmla="*/ 1643 w 14064"/>
                    <a:gd name="connsiteY3" fmla="*/ 10960 h 14313"/>
                    <a:gd name="connsiteX4" fmla="*/ 2974 w 14064"/>
                    <a:gd name="connsiteY4" fmla="*/ 1356 h 14313"/>
                    <a:gd name="connsiteX5" fmla="*/ 9821 w 14064"/>
                    <a:gd name="connsiteY5" fmla="*/ 10865 h 14313"/>
                    <a:gd name="connsiteX6" fmla="*/ 10201 w 14064"/>
                    <a:gd name="connsiteY6" fmla="*/ 4874 h 14313"/>
                    <a:gd name="connsiteX7" fmla="*/ 4400 w 14064"/>
                    <a:gd name="connsiteY7" fmla="*/ 3163 h 14313"/>
                    <a:gd name="connsiteX8" fmla="*/ 4020 w 14064"/>
                    <a:gd name="connsiteY8" fmla="*/ 9154 h 14313"/>
                    <a:gd name="connsiteX9" fmla="*/ 9821 w 14064"/>
                    <a:gd name="connsiteY9" fmla="*/ 10865 h 14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64" h="14313">
                      <a:moveTo>
                        <a:pt x="2974" y="1356"/>
                      </a:moveTo>
                      <a:cubicBezTo>
                        <a:pt x="4495" y="310"/>
                        <a:pt x="8870" y="-1878"/>
                        <a:pt x="12484" y="3353"/>
                      </a:cubicBezTo>
                      <a:cubicBezTo>
                        <a:pt x="16097" y="8583"/>
                        <a:pt x="12579" y="11911"/>
                        <a:pt x="11152" y="12958"/>
                      </a:cubicBezTo>
                      <a:cubicBezTo>
                        <a:pt x="9631" y="14004"/>
                        <a:pt x="5351" y="16191"/>
                        <a:pt x="1643" y="10960"/>
                      </a:cubicBezTo>
                      <a:cubicBezTo>
                        <a:pt x="-2066" y="5825"/>
                        <a:pt x="1452" y="2402"/>
                        <a:pt x="2974" y="1356"/>
                      </a:cubicBezTo>
                      <a:moveTo>
                        <a:pt x="9821" y="10865"/>
                      </a:moveTo>
                      <a:cubicBezTo>
                        <a:pt x="11057" y="9914"/>
                        <a:pt x="12389" y="7917"/>
                        <a:pt x="10201" y="4874"/>
                      </a:cubicBezTo>
                      <a:cubicBezTo>
                        <a:pt x="8014" y="1736"/>
                        <a:pt x="5637" y="2212"/>
                        <a:pt x="4400" y="3163"/>
                      </a:cubicBezTo>
                      <a:cubicBezTo>
                        <a:pt x="3164" y="4018"/>
                        <a:pt x="1833" y="6111"/>
                        <a:pt x="4020" y="9154"/>
                      </a:cubicBezTo>
                      <a:cubicBezTo>
                        <a:pt x="6207" y="12292"/>
                        <a:pt x="8585" y="11816"/>
                        <a:pt x="9821" y="1086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22" name="Frihåndsform: figur 621">
                  <a:extLst>
                    <a:ext uri="{FF2B5EF4-FFF2-40B4-BE49-F238E27FC236}">
                      <a16:creationId xmlns:a16="http://schemas.microsoft.com/office/drawing/2014/main" id="{F28F2142-C6E1-4BF9-B5B0-2D90CBD4906A}"/>
                    </a:ext>
                  </a:extLst>
                </p:cNvPr>
                <p:cNvSpPr/>
                <p:nvPr/>
              </p:nvSpPr>
              <p:spPr>
                <a:xfrm>
                  <a:off x="10165712" y="1043402"/>
                  <a:ext cx="13025" cy="14937"/>
                </a:xfrm>
                <a:custGeom>
                  <a:avLst/>
                  <a:gdLst>
                    <a:gd name="connsiteX0" fmla="*/ 11028 w 13025"/>
                    <a:gd name="connsiteY0" fmla="*/ 10936 h 14937"/>
                    <a:gd name="connsiteX1" fmla="*/ 4372 w 13025"/>
                    <a:gd name="connsiteY1" fmla="*/ 14740 h 14937"/>
                    <a:gd name="connsiteX2" fmla="*/ 473 w 13025"/>
                    <a:gd name="connsiteY2" fmla="*/ 12172 h 14937"/>
                    <a:gd name="connsiteX3" fmla="*/ 187 w 13025"/>
                    <a:gd name="connsiteY3" fmla="*/ 8749 h 14937"/>
                    <a:gd name="connsiteX4" fmla="*/ 2184 w 13025"/>
                    <a:gd name="connsiteY4" fmla="*/ 0 h 14937"/>
                    <a:gd name="connsiteX5" fmla="*/ 5037 w 13025"/>
                    <a:gd name="connsiteY5" fmla="*/ 666 h 14937"/>
                    <a:gd name="connsiteX6" fmla="*/ 3135 w 13025"/>
                    <a:gd name="connsiteY6" fmla="*/ 9224 h 14937"/>
                    <a:gd name="connsiteX7" fmla="*/ 4942 w 13025"/>
                    <a:gd name="connsiteY7" fmla="*/ 12363 h 14937"/>
                    <a:gd name="connsiteX8" fmla="*/ 8271 w 13025"/>
                    <a:gd name="connsiteY8" fmla="*/ 10461 h 14937"/>
                    <a:gd name="connsiteX9" fmla="*/ 10173 w 13025"/>
                    <a:gd name="connsiteY9" fmla="*/ 1712 h 14937"/>
                    <a:gd name="connsiteX10" fmla="*/ 13025 w 13025"/>
                    <a:gd name="connsiteY10" fmla="*/ 2377 h 14937"/>
                    <a:gd name="connsiteX11" fmla="*/ 11028 w 13025"/>
                    <a:gd name="connsiteY11" fmla="*/ 10936 h 149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025" h="14937">
                      <a:moveTo>
                        <a:pt x="11028" y="10936"/>
                      </a:moveTo>
                      <a:cubicBezTo>
                        <a:pt x="10268" y="14455"/>
                        <a:pt x="7795" y="15406"/>
                        <a:pt x="4372" y="14740"/>
                      </a:cubicBezTo>
                      <a:cubicBezTo>
                        <a:pt x="3135" y="14455"/>
                        <a:pt x="1329" y="13789"/>
                        <a:pt x="473" y="12172"/>
                      </a:cubicBezTo>
                      <a:cubicBezTo>
                        <a:pt x="-98" y="11221"/>
                        <a:pt x="-98" y="10080"/>
                        <a:pt x="187" y="8749"/>
                      </a:cubicBezTo>
                      <a:lnTo>
                        <a:pt x="2184" y="0"/>
                      </a:lnTo>
                      <a:lnTo>
                        <a:pt x="5037" y="666"/>
                      </a:lnTo>
                      <a:lnTo>
                        <a:pt x="3135" y="9224"/>
                      </a:lnTo>
                      <a:cubicBezTo>
                        <a:pt x="2755" y="11031"/>
                        <a:pt x="3611" y="12077"/>
                        <a:pt x="4942" y="12363"/>
                      </a:cubicBezTo>
                      <a:cubicBezTo>
                        <a:pt x="6844" y="12743"/>
                        <a:pt x="7890" y="12077"/>
                        <a:pt x="8271" y="10461"/>
                      </a:cubicBezTo>
                      <a:lnTo>
                        <a:pt x="10173" y="1712"/>
                      </a:lnTo>
                      <a:lnTo>
                        <a:pt x="13025" y="2377"/>
                      </a:lnTo>
                      <a:lnTo>
                        <a:pt x="11028" y="10936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76" name="Frihåndsform: figur 575">
                <a:extLst>
                  <a:ext uri="{FF2B5EF4-FFF2-40B4-BE49-F238E27FC236}">
                    <a16:creationId xmlns:a16="http://schemas.microsoft.com/office/drawing/2014/main" id="{866EA25B-466B-40B4-9FD9-52A96D0EBA34}"/>
                  </a:ext>
                </a:extLst>
              </p:cNvPr>
              <p:cNvSpPr/>
              <p:nvPr/>
            </p:nvSpPr>
            <p:spPr>
              <a:xfrm>
                <a:off x="7225853" y="897088"/>
                <a:ext cx="13499" cy="8641"/>
              </a:xfrm>
              <a:custGeom>
                <a:avLst/>
                <a:gdLst>
                  <a:gd name="connsiteX0" fmla="*/ 0 w 13313"/>
                  <a:gd name="connsiteY0" fmla="*/ 6181 h 8653"/>
                  <a:gd name="connsiteX1" fmla="*/ 1236 w 13313"/>
                  <a:gd name="connsiteY1" fmla="*/ 8654 h 8653"/>
                  <a:gd name="connsiteX2" fmla="*/ 13314 w 13313"/>
                  <a:gd name="connsiteY2" fmla="*/ 2473 h 8653"/>
                  <a:gd name="connsiteX3" fmla="*/ 12077 w 13313"/>
                  <a:gd name="connsiteY3" fmla="*/ 0 h 8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13" h="8653">
                    <a:moveTo>
                      <a:pt x="0" y="6181"/>
                    </a:moveTo>
                    <a:lnTo>
                      <a:pt x="1236" y="8654"/>
                    </a:lnTo>
                    <a:lnTo>
                      <a:pt x="13314" y="2473"/>
                    </a:lnTo>
                    <a:lnTo>
                      <a:pt x="12077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77" name="Frihåndsform: figur 576">
                <a:extLst>
                  <a:ext uri="{FF2B5EF4-FFF2-40B4-BE49-F238E27FC236}">
                    <a16:creationId xmlns:a16="http://schemas.microsoft.com/office/drawing/2014/main" id="{2CB7F14D-B5A7-4A18-A17D-F6DCC5B77A64}"/>
                  </a:ext>
                </a:extLst>
              </p:cNvPr>
              <p:cNvSpPr/>
              <p:nvPr/>
            </p:nvSpPr>
            <p:spPr>
              <a:xfrm>
                <a:off x="7207436" y="853687"/>
                <a:ext cx="13981" cy="6742"/>
              </a:xfrm>
              <a:custGeom>
                <a:avLst/>
                <a:gdLst>
                  <a:gd name="connsiteX0" fmla="*/ 0 w 13789"/>
                  <a:gd name="connsiteY0" fmla="*/ 4089 h 6751"/>
                  <a:gd name="connsiteX1" fmla="*/ 856 w 13789"/>
                  <a:gd name="connsiteY1" fmla="*/ 6752 h 6751"/>
                  <a:gd name="connsiteX2" fmla="*/ 13789 w 13789"/>
                  <a:gd name="connsiteY2" fmla="*/ 2758 h 6751"/>
                  <a:gd name="connsiteX3" fmla="*/ 12933 w 13789"/>
                  <a:gd name="connsiteY3" fmla="*/ 0 h 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789" h="6751">
                    <a:moveTo>
                      <a:pt x="0" y="4089"/>
                    </a:moveTo>
                    <a:lnTo>
                      <a:pt x="856" y="6752"/>
                    </a:lnTo>
                    <a:lnTo>
                      <a:pt x="13789" y="2758"/>
                    </a:lnTo>
                    <a:lnTo>
                      <a:pt x="1293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78" name="dasdasda">
                <a:extLst>
                  <a:ext uri="{FF2B5EF4-FFF2-40B4-BE49-F238E27FC236}">
                    <a16:creationId xmlns:a16="http://schemas.microsoft.com/office/drawing/2014/main" id="{22B1F954-FC4D-4138-B2BB-BEEABD80E5F0}"/>
                  </a:ext>
                </a:extLst>
              </p:cNvPr>
              <p:cNvGrpSpPr/>
              <p:nvPr/>
            </p:nvGrpSpPr>
            <p:grpSpPr>
              <a:xfrm>
                <a:off x="7384275" y="819309"/>
                <a:ext cx="47343" cy="29249"/>
                <a:chOff x="10235320" y="907033"/>
                <a:chExt cx="46692" cy="29289"/>
              </a:xfrm>
              <a:solidFill>
                <a:srgbClr val="EBEBEB"/>
              </a:solidFill>
            </p:grpSpPr>
            <p:sp>
              <p:nvSpPr>
                <p:cNvPr id="617" name="Frihåndsform: figur 616">
                  <a:extLst>
                    <a:ext uri="{FF2B5EF4-FFF2-40B4-BE49-F238E27FC236}">
                      <a16:creationId xmlns:a16="http://schemas.microsoft.com/office/drawing/2014/main" id="{150D62BC-F08C-4B50-902C-8B9536AE6BAC}"/>
                    </a:ext>
                  </a:extLst>
                </p:cNvPr>
                <p:cNvSpPr/>
                <p:nvPr/>
              </p:nvSpPr>
              <p:spPr>
                <a:xfrm>
                  <a:off x="10235320" y="914926"/>
                  <a:ext cx="12457" cy="21396"/>
                </a:xfrm>
                <a:custGeom>
                  <a:avLst/>
                  <a:gdLst>
                    <a:gd name="connsiteX0" fmla="*/ 3519 w 12457"/>
                    <a:gd name="connsiteY0" fmla="*/ 21397 h 21396"/>
                    <a:gd name="connsiteX1" fmla="*/ 0 w 12457"/>
                    <a:gd name="connsiteY1" fmla="*/ 11221 h 21396"/>
                    <a:gd name="connsiteX2" fmla="*/ 571 w 12457"/>
                    <a:gd name="connsiteY2" fmla="*/ 6847 h 21396"/>
                    <a:gd name="connsiteX3" fmla="*/ 7798 w 12457"/>
                    <a:gd name="connsiteY3" fmla="*/ 0 h 21396"/>
                    <a:gd name="connsiteX4" fmla="*/ 10841 w 12457"/>
                    <a:gd name="connsiteY4" fmla="*/ 856 h 21396"/>
                    <a:gd name="connsiteX5" fmla="*/ 12458 w 12457"/>
                    <a:gd name="connsiteY5" fmla="*/ 3994 h 21396"/>
                    <a:gd name="connsiteX6" fmla="*/ 12268 w 12457"/>
                    <a:gd name="connsiteY6" fmla="*/ 5421 h 21396"/>
                    <a:gd name="connsiteX7" fmla="*/ 11412 w 12457"/>
                    <a:gd name="connsiteY7" fmla="*/ 6942 h 21396"/>
                    <a:gd name="connsiteX8" fmla="*/ 8178 w 12457"/>
                    <a:gd name="connsiteY8" fmla="*/ 7227 h 21396"/>
                    <a:gd name="connsiteX9" fmla="*/ 7322 w 12457"/>
                    <a:gd name="connsiteY9" fmla="*/ 5801 h 21396"/>
                    <a:gd name="connsiteX10" fmla="*/ 9795 w 12457"/>
                    <a:gd name="connsiteY10" fmla="*/ 3709 h 21396"/>
                    <a:gd name="connsiteX11" fmla="*/ 5896 w 12457"/>
                    <a:gd name="connsiteY11" fmla="*/ 4089 h 21396"/>
                    <a:gd name="connsiteX12" fmla="*/ 3423 w 12457"/>
                    <a:gd name="connsiteY12" fmla="*/ 8178 h 21396"/>
                    <a:gd name="connsiteX13" fmla="*/ 2948 w 12457"/>
                    <a:gd name="connsiteY13" fmla="*/ 11507 h 21396"/>
                    <a:gd name="connsiteX14" fmla="*/ 5706 w 12457"/>
                    <a:gd name="connsiteY14" fmla="*/ 19305 h 21396"/>
                    <a:gd name="connsiteX15" fmla="*/ 3519 w 12457"/>
                    <a:gd name="connsiteY15" fmla="*/ 21397 h 2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57" h="21396">
                      <a:moveTo>
                        <a:pt x="3519" y="21397"/>
                      </a:moveTo>
                      <a:cubicBezTo>
                        <a:pt x="1141" y="18164"/>
                        <a:pt x="0" y="14360"/>
                        <a:pt x="0" y="11221"/>
                      </a:cubicBezTo>
                      <a:cubicBezTo>
                        <a:pt x="0" y="9700"/>
                        <a:pt x="190" y="8178"/>
                        <a:pt x="571" y="6847"/>
                      </a:cubicBezTo>
                      <a:cubicBezTo>
                        <a:pt x="1902" y="2758"/>
                        <a:pt x="4755" y="0"/>
                        <a:pt x="7798" y="0"/>
                      </a:cubicBezTo>
                      <a:cubicBezTo>
                        <a:pt x="8844" y="0"/>
                        <a:pt x="9795" y="285"/>
                        <a:pt x="10841" y="856"/>
                      </a:cubicBezTo>
                      <a:cubicBezTo>
                        <a:pt x="11887" y="1426"/>
                        <a:pt x="12458" y="2663"/>
                        <a:pt x="12458" y="3994"/>
                      </a:cubicBezTo>
                      <a:cubicBezTo>
                        <a:pt x="12458" y="4470"/>
                        <a:pt x="12363" y="4945"/>
                        <a:pt x="12268" y="5421"/>
                      </a:cubicBezTo>
                      <a:cubicBezTo>
                        <a:pt x="12077" y="5991"/>
                        <a:pt x="11792" y="6562"/>
                        <a:pt x="11412" y="6942"/>
                      </a:cubicBezTo>
                      <a:cubicBezTo>
                        <a:pt x="10556" y="7798"/>
                        <a:pt x="9224" y="7798"/>
                        <a:pt x="8178" y="7227"/>
                      </a:cubicBezTo>
                      <a:cubicBezTo>
                        <a:pt x="7608" y="6847"/>
                        <a:pt x="7322" y="6276"/>
                        <a:pt x="7322" y="5801"/>
                      </a:cubicBezTo>
                      <a:cubicBezTo>
                        <a:pt x="7322" y="4470"/>
                        <a:pt x="8369" y="3709"/>
                        <a:pt x="9795" y="3709"/>
                      </a:cubicBezTo>
                      <a:cubicBezTo>
                        <a:pt x="7703" y="3138"/>
                        <a:pt x="6942" y="3519"/>
                        <a:pt x="5896" y="4089"/>
                      </a:cubicBezTo>
                      <a:cubicBezTo>
                        <a:pt x="4945" y="5040"/>
                        <a:pt x="3899" y="6562"/>
                        <a:pt x="3423" y="8178"/>
                      </a:cubicBezTo>
                      <a:cubicBezTo>
                        <a:pt x="3138" y="9224"/>
                        <a:pt x="2948" y="10270"/>
                        <a:pt x="2948" y="11507"/>
                      </a:cubicBezTo>
                      <a:cubicBezTo>
                        <a:pt x="2948" y="13789"/>
                        <a:pt x="3899" y="16642"/>
                        <a:pt x="5706" y="19305"/>
                      </a:cubicBezTo>
                      <a:cubicBezTo>
                        <a:pt x="5040" y="19780"/>
                        <a:pt x="4184" y="20541"/>
                        <a:pt x="3519" y="21397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18" name="Frihåndsform: figur 617">
                  <a:extLst>
                    <a:ext uri="{FF2B5EF4-FFF2-40B4-BE49-F238E27FC236}">
                      <a16:creationId xmlns:a16="http://schemas.microsoft.com/office/drawing/2014/main" id="{1B4DFC97-6E0F-4FA5-B920-9662F2430360}"/>
                    </a:ext>
                  </a:extLst>
                </p:cNvPr>
                <p:cNvSpPr/>
                <p:nvPr/>
              </p:nvSpPr>
              <p:spPr>
                <a:xfrm>
                  <a:off x="10269555" y="907033"/>
                  <a:ext cx="12457" cy="21396"/>
                </a:xfrm>
                <a:custGeom>
                  <a:avLst/>
                  <a:gdLst>
                    <a:gd name="connsiteX0" fmla="*/ 9034 w 12457"/>
                    <a:gd name="connsiteY0" fmla="*/ 0 h 21396"/>
                    <a:gd name="connsiteX1" fmla="*/ 12458 w 12457"/>
                    <a:gd name="connsiteY1" fmla="*/ 10175 h 21396"/>
                    <a:gd name="connsiteX2" fmla="*/ 11887 w 12457"/>
                    <a:gd name="connsiteY2" fmla="*/ 14550 h 21396"/>
                    <a:gd name="connsiteX3" fmla="*/ 4660 w 12457"/>
                    <a:gd name="connsiteY3" fmla="*/ 21397 h 21396"/>
                    <a:gd name="connsiteX4" fmla="*/ 1617 w 12457"/>
                    <a:gd name="connsiteY4" fmla="*/ 20541 h 21396"/>
                    <a:gd name="connsiteX5" fmla="*/ 0 w 12457"/>
                    <a:gd name="connsiteY5" fmla="*/ 17403 h 21396"/>
                    <a:gd name="connsiteX6" fmla="*/ 190 w 12457"/>
                    <a:gd name="connsiteY6" fmla="*/ 15976 h 21396"/>
                    <a:gd name="connsiteX7" fmla="*/ 1046 w 12457"/>
                    <a:gd name="connsiteY7" fmla="*/ 14455 h 21396"/>
                    <a:gd name="connsiteX8" fmla="*/ 4279 w 12457"/>
                    <a:gd name="connsiteY8" fmla="*/ 14169 h 21396"/>
                    <a:gd name="connsiteX9" fmla="*/ 5135 w 12457"/>
                    <a:gd name="connsiteY9" fmla="*/ 15596 h 21396"/>
                    <a:gd name="connsiteX10" fmla="*/ 2663 w 12457"/>
                    <a:gd name="connsiteY10" fmla="*/ 17688 h 21396"/>
                    <a:gd name="connsiteX11" fmla="*/ 6562 w 12457"/>
                    <a:gd name="connsiteY11" fmla="*/ 17308 h 21396"/>
                    <a:gd name="connsiteX12" fmla="*/ 9034 w 12457"/>
                    <a:gd name="connsiteY12" fmla="*/ 13218 h 21396"/>
                    <a:gd name="connsiteX13" fmla="*/ 9510 w 12457"/>
                    <a:gd name="connsiteY13" fmla="*/ 9890 h 21396"/>
                    <a:gd name="connsiteX14" fmla="*/ 6752 w 12457"/>
                    <a:gd name="connsiteY14" fmla="*/ 2092 h 21396"/>
                    <a:gd name="connsiteX15" fmla="*/ 9034 w 12457"/>
                    <a:gd name="connsiteY15" fmla="*/ 0 h 21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2457" h="21396">
                      <a:moveTo>
                        <a:pt x="9034" y="0"/>
                      </a:moveTo>
                      <a:cubicBezTo>
                        <a:pt x="11412" y="3233"/>
                        <a:pt x="12458" y="7037"/>
                        <a:pt x="12458" y="10175"/>
                      </a:cubicBezTo>
                      <a:cubicBezTo>
                        <a:pt x="12458" y="11697"/>
                        <a:pt x="12268" y="13218"/>
                        <a:pt x="11887" y="14550"/>
                      </a:cubicBezTo>
                      <a:cubicBezTo>
                        <a:pt x="10651" y="18639"/>
                        <a:pt x="7703" y="21397"/>
                        <a:pt x="4660" y="21397"/>
                      </a:cubicBezTo>
                      <a:cubicBezTo>
                        <a:pt x="3709" y="21397"/>
                        <a:pt x="2663" y="21111"/>
                        <a:pt x="1617" y="20541"/>
                      </a:cubicBezTo>
                      <a:cubicBezTo>
                        <a:pt x="666" y="19970"/>
                        <a:pt x="0" y="18734"/>
                        <a:pt x="0" y="17403"/>
                      </a:cubicBezTo>
                      <a:cubicBezTo>
                        <a:pt x="0" y="16927"/>
                        <a:pt x="95" y="16452"/>
                        <a:pt x="190" y="15976"/>
                      </a:cubicBezTo>
                      <a:cubicBezTo>
                        <a:pt x="380" y="15406"/>
                        <a:pt x="666" y="14835"/>
                        <a:pt x="1046" y="14455"/>
                      </a:cubicBezTo>
                      <a:cubicBezTo>
                        <a:pt x="1902" y="13599"/>
                        <a:pt x="3233" y="13599"/>
                        <a:pt x="4279" y="14169"/>
                      </a:cubicBezTo>
                      <a:cubicBezTo>
                        <a:pt x="4850" y="14550"/>
                        <a:pt x="5135" y="15120"/>
                        <a:pt x="5135" y="15596"/>
                      </a:cubicBezTo>
                      <a:cubicBezTo>
                        <a:pt x="5135" y="16832"/>
                        <a:pt x="4089" y="17688"/>
                        <a:pt x="2663" y="17688"/>
                      </a:cubicBezTo>
                      <a:cubicBezTo>
                        <a:pt x="4755" y="18259"/>
                        <a:pt x="5516" y="17878"/>
                        <a:pt x="6562" y="17308"/>
                      </a:cubicBezTo>
                      <a:cubicBezTo>
                        <a:pt x="7608" y="16357"/>
                        <a:pt x="8559" y="14835"/>
                        <a:pt x="9034" y="13218"/>
                      </a:cubicBezTo>
                      <a:cubicBezTo>
                        <a:pt x="9319" y="12172"/>
                        <a:pt x="9510" y="11126"/>
                        <a:pt x="9510" y="9890"/>
                      </a:cubicBezTo>
                      <a:cubicBezTo>
                        <a:pt x="9510" y="7608"/>
                        <a:pt x="8559" y="4755"/>
                        <a:pt x="6752" y="2092"/>
                      </a:cubicBezTo>
                      <a:cubicBezTo>
                        <a:pt x="7513" y="1617"/>
                        <a:pt x="8273" y="856"/>
                        <a:pt x="9034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79" name="Frihåndsform: figur 578">
                <a:extLst>
                  <a:ext uri="{FF2B5EF4-FFF2-40B4-BE49-F238E27FC236}">
                    <a16:creationId xmlns:a16="http://schemas.microsoft.com/office/drawing/2014/main" id="{4BCE418B-ED88-4127-AE33-E2EE40C789BE}"/>
                  </a:ext>
                </a:extLst>
              </p:cNvPr>
              <p:cNvSpPr/>
              <p:nvPr/>
            </p:nvSpPr>
            <p:spPr>
              <a:xfrm>
                <a:off x="7390638" y="955018"/>
                <a:ext cx="12823" cy="15194"/>
              </a:xfrm>
              <a:custGeom>
                <a:avLst/>
                <a:gdLst>
                  <a:gd name="connsiteX0" fmla="*/ 2948 w 12647"/>
                  <a:gd name="connsiteY0" fmla="*/ 14360 h 15215"/>
                  <a:gd name="connsiteX1" fmla="*/ 0 w 12647"/>
                  <a:gd name="connsiteY1" fmla="*/ 15215 h 15215"/>
                  <a:gd name="connsiteX2" fmla="*/ 1046 w 12647"/>
                  <a:gd name="connsiteY2" fmla="*/ 856 h 15215"/>
                  <a:gd name="connsiteX3" fmla="*/ 4279 w 12647"/>
                  <a:gd name="connsiteY3" fmla="*/ 0 h 15215"/>
                  <a:gd name="connsiteX4" fmla="*/ 12648 w 12647"/>
                  <a:gd name="connsiteY4" fmla="*/ 11697 h 15215"/>
                  <a:gd name="connsiteX5" fmla="*/ 9700 w 12647"/>
                  <a:gd name="connsiteY5" fmla="*/ 12553 h 15215"/>
                  <a:gd name="connsiteX6" fmla="*/ 8083 w 12647"/>
                  <a:gd name="connsiteY6" fmla="*/ 10080 h 15215"/>
                  <a:gd name="connsiteX7" fmla="*/ 3233 w 12647"/>
                  <a:gd name="connsiteY7" fmla="*/ 11507 h 15215"/>
                  <a:gd name="connsiteX8" fmla="*/ 2948 w 12647"/>
                  <a:gd name="connsiteY8" fmla="*/ 14360 h 15215"/>
                  <a:gd name="connsiteX9" fmla="*/ 3233 w 12647"/>
                  <a:gd name="connsiteY9" fmla="*/ 8749 h 15215"/>
                  <a:gd name="connsiteX10" fmla="*/ 6657 w 12647"/>
                  <a:gd name="connsiteY10" fmla="*/ 7798 h 15215"/>
                  <a:gd name="connsiteX11" fmla="*/ 3519 w 12647"/>
                  <a:gd name="connsiteY11" fmla="*/ 3138 h 15215"/>
                  <a:gd name="connsiteX12" fmla="*/ 3233 w 12647"/>
                  <a:gd name="connsiteY12" fmla="*/ 8749 h 15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647" h="15215">
                    <a:moveTo>
                      <a:pt x="2948" y="14360"/>
                    </a:moveTo>
                    <a:lnTo>
                      <a:pt x="0" y="15215"/>
                    </a:lnTo>
                    <a:lnTo>
                      <a:pt x="1046" y="856"/>
                    </a:lnTo>
                    <a:lnTo>
                      <a:pt x="4279" y="0"/>
                    </a:lnTo>
                    <a:lnTo>
                      <a:pt x="12648" y="11697"/>
                    </a:lnTo>
                    <a:lnTo>
                      <a:pt x="9700" y="12553"/>
                    </a:lnTo>
                    <a:lnTo>
                      <a:pt x="8083" y="10080"/>
                    </a:lnTo>
                    <a:lnTo>
                      <a:pt x="3233" y="11507"/>
                    </a:lnTo>
                    <a:lnTo>
                      <a:pt x="2948" y="14360"/>
                    </a:lnTo>
                    <a:close/>
                    <a:moveTo>
                      <a:pt x="3233" y="8749"/>
                    </a:moveTo>
                    <a:lnTo>
                      <a:pt x="6657" y="7798"/>
                    </a:lnTo>
                    <a:lnTo>
                      <a:pt x="3519" y="3138"/>
                    </a:lnTo>
                    <a:lnTo>
                      <a:pt x="3233" y="8749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0" name="Frihåndsform: figur 579">
                <a:extLst>
                  <a:ext uri="{FF2B5EF4-FFF2-40B4-BE49-F238E27FC236}">
                    <a16:creationId xmlns:a16="http://schemas.microsoft.com/office/drawing/2014/main" id="{E828E369-0FE6-48EB-ACA5-16F17B18F6AF}"/>
                  </a:ext>
                </a:extLst>
              </p:cNvPr>
              <p:cNvSpPr/>
              <p:nvPr/>
            </p:nvSpPr>
            <p:spPr>
              <a:xfrm>
                <a:off x="7276185" y="940107"/>
                <a:ext cx="13017" cy="15289"/>
              </a:xfrm>
              <a:custGeom>
                <a:avLst/>
                <a:gdLst>
                  <a:gd name="connsiteX0" fmla="*/ 2473 w 12838"/>
                  <a:gd name="connsiteY0" fmla="*/ 15311 h 15310"/>
                  <a:gd name="connsiteX1" fmla="*/ 0 w 12838"/>
                  <a:gd name="connsiteY1" fmla="*/ 13884 h 15310"/>
                  <a:gd name="connsiteX2" fmla="*/ 5516 w 12838"/>
                  <a:gd name="connsiteY2" fmla="*/ 4184 h 15310"/>
                  <a:gd name="connsiteX3" fmla="*/ 1902 w 12838"/>
                  <a:gd name="connsiteY3" fmla="*/ 2092 h 15310"/>
                  <a:gd name="connsiteX4" fmla="*/ 3138 w 12838"/>
                  <a:gd name="connsiteY4" fmla="*/ 0 h 15310"/>
                  <a:gd name="connsiteX5" fmla="*/ 12838 w 12838"/>
                  <a:gd name="connsiteY5" fmla="*/ 5706 h 15310"/>
                  <a:gd name="connsiteX6" fmla="*/ 11602 w 12838"/>
                  <a:gd name="connsiteY6" fmla="*/ 7798 h 15310"/>
                  <a:gd name="connsiteX7" fmla="*/ 7988 w 12838"/>
                  <a:gd name="connsiteY7" fmla="*/ 5611 h 15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38" h="15310">
                    <a:moveTo>
                      <a:pt x="2473" y="15311"/>
                    </a:moveTo>
                    <a:lnTo>
                      <a:pt x="0" y="13884"/>
                    </a:lnTo>
                    <a:lnTo>
                      <a:pt x="5516" y="4184"/>
                    </a:lnTo>
                    <a:lnTo>
                      <a:pt x="1902" y="2092"/>
                    </a:lnTo>
                    <a:lnTo>
                      <a:pt x="3138" y="0"/>
                    </a:lnTo>
                    <a:lnTo>
                      <a:pt x="12838" y="5706"/>
                    </a:lnTo>
                    <a:lnTo>
                      <a:pt x="11602" y="7798"/>
                    </a:lnTo>
                    <a:lnTo>
                      <a:pt x="7988" y="5611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1" name="Frihåndsform: figur 580">
                <a:extLst>
                  <a:ext uri="{FF2B5EF4-FFF2-40B4-BE49-F238E27FC236}">
                    <a16:creationId xmlns:a16="http://schemas.microsoft.com/office/drawing/2014/main" id="{2A3366C7-12F7-49B6-8400-FDB2D873F2C7}"/>
                  </a:ext>
                </a:extLst>
              </p:cNvPr>
              <p:cNvSpPr/>
              <p:nvPr/>
            </p:nvSpPr>
            <p:spPr>
              <a:xfrm>
                <a:off x="7460351" y="907534"/>
                <a:ext cx="12727" cy="10351"/>
              </a:xfrm>
              <a:custGeom>
                <a:avLst/>
                <a:gdLst>
                  <a:gd name="connsiteX0" fmla="*/ 12553 w 12552"/>
                  <a:gd name="connsiteY0" fmla="*/ 8083 h 10365"/>
                  <a:gd name="connsiteX1" fmla="*/ 10841 w 12552"/>
                  <a:gd name="connsiteY1" fmla="*/ 10366 h 10365"/>
                  <a:gd name="connsiteX2" fmla="*/ 0 w 12552"/>
                  <a:gd name="connsiteY2" fmla="*/ 2282 h 10365"/>
                  <a:gd name="connsiteX3" fmla="*/ 1712 w 12552"/>
                  <a:gd name="connsiteY3" fmla="*/ 0 h 10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2" h="10365">
                    <a:moveTo>
                      <a:pt x="12553" y="8083"/>
                    </a:moveTo>
                    <a:lnTo>
                      <a:pt x="10841" y="10366"/>
                    </a:lnTo>
                    <a:lnTo>
                      <a:pt x="0" y="2282"/>
                    </a:lnTo>
                    <a:lnTo>
                      <a:pt x="1712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2" name="Frihåndsform: figur 581">
                <a:extLst>
                  <a:ext uri="{FF2B5EF4-FFF2-40B4-BE49-F238E27FC236}">
                    <a16:creationId xmlns:a16="http://schemas.microsoft.com/office/drawing/2014/main" id="{36B41DFE-B229-419A-839E-86F882E798FC}"/>
                  </a:ext>
                </a:extLst>
              </p:cNvPr>
              <p:cNvSpPr/>
              <p:nvPr/>
            </p:nvSpPr>
            <p:spPr>
              <a:xfrm>
                <a:off x="7414647" y="942102"/>
                <a:ext cx="11859" cy="16618"/>
              </a:xfrm>
              <a:custGeom>
                <a:avLst/>
                <a:gdLst>
                  <a:gd name="connsiteX0" fmla="*/ 9034 w 11696"/>
                  <a:gd name="connsiteY0" fmla="*/ 15215 h 16641"/>
                  <a:gd name="connsiteX1" fmla="*/ 6467 w 11696"/>
                  <a:gd name="connsiteY1" fmla="*/ 16642 h 16641"/>
                  <a:gd name="connsiteX2" fmla="*/ 0 w 11696"/>
                  <a:gd name="connsiteY2" fmla="*/ 4755 h 16641"/>
                  <a:gd name="connsiteX3" fmla="*/ 8654 w 11696"/>
                  <a:gd name="connsiteY3" fmla="*/ 0 h 16641"/>
                  <a:gd name="connsiteX4" fmla="*/ 9890 w 11696"/>
                  <a:gd name="connsiteY4" fmla="*/ 2187 h 16641"/>
                  <a:gd name="connsiteX5" fmla="*/ 3709 w 11696"/>
                  <a:gd name="connsiteY5" fmla="*/ 5516 h 16641"/>
                  <a:gd name="connsiteX6" fmla="*/ 5230 w 11696"/>
                  <a:gd name="connsiteY6" fmla="*/ 8178 h 16641"/>
                  <a:gd name="connsiteX7" fmla="*/ 10556 w 11696"/>
                  <a:gd name="connsiteY7" fmla="*/ 5230 h 16641"/>
                  <a:gd name="connsiteX8" fmla="*/ 11697 w 11696"/>
                  <a:gd name="connsiteY8" fmla="*/ 7418 h 16641"/>
                  <a:gd name="connsiteX9" fmla="*/ 6276 w 11696"/>
                  <a:gd name="connsiteY9" fmla="*/ 10270 h 1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696" h="16641">
                    <a:moveTo>
                      <a:pt x="9034" y="15215"/>
                    </a:moveTo>
                    <a:lnTo>
                      <a:pt x="6467" y="16642"/>
                    </a:lnTo>
                    <a:lnTo>
                      <a:pt x="0" y="4755"/>
                    </a:lnTo>
                    <a:lnTo>
                      <a:pt x="8654" y="0"/>
                    </a:lnTo>
                    <a:lnTo>
                      <a:pt x="9890" y="2187"/>
                    </a:lnTo>
                    <a:lnTo>
                      <a:pt x="3709" y="5516"/>
                    </a:lnTo>
                    <a:lnTo>
                      <a:pt x="5230" y="8178"/>
                    </a:lnTo>
                    <a:lnTo>
                      <a:pt x="10556" y="5230"/>
                    </a:lnTo>
                    <a:lnTo>
                      <a:pt x="11697" y="7418"/>
                    </a:lnTo>
                    <a:lnTo>
                      <a:pt x="6276" y="1027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3" name="Frihåndsform: figur 582">
                <a:extLst>
                  <a:ext uri="{FF2B5EF4-FFF2-40B4-BE49-F238E27FC236}">
                    <a16:creationId xmlns:a16="http://schemas.microsoft.com/office/drawing/2014/main" id="{2963C2E6-FD73-4995-BD53-E9910A811EEA}"/>
                  </a:ext>
                </a:extLst>
              </p:cNvPr>
              <p:cNvSpPr/>
              <p:nvPr/>
            </p:nvSpPr>
            <p:spPr>
              <a:xfrm>
                <a:off x="7365858" y="959197"/>
                <a:ext cx="11570" cy="14245"/>
              </a:xfrm>
              <a:custGeom>
                <a:avLst/>
                <a:gdLst>
                  <a:gd name="connsiteX0" fmla="*/ 8559 w 11411"/>
                  <a:gd name="connsiteY0" fmla="*/ 13979 h 14264"/>
                  <a:gd name="connsiteX1" fmla="*/ 5706 w 11411"/>
                  <a:gd name="connsiteY1" fmla="*/ 14265 h 14264"/>
                  <a:gd name="connsiteX2" fmla="*/ 4374 w 11411"/>
                  <a:gd name="connsiteY2" fmla="*/ 3233 h 14264"/>
                  <a:gd name="connsiteX3" fmla="*/ 285 w 11411"/>
                  <a:gd name="connsiteY3" fmla="*/ 3709 h 14264"/>
                  <a:gd name="connsiteX4" fmla="*/ 0 w 11411"/>
                  <a:gd name="connsiteY4" fmla="*/ 1331 h 14264"/>
                  <a:gd name="connsiteX5" fmla="*/ 11126 w 11411"/>
                  <a:gd name="connsiteY5" fmla="*/ 0 h 14264"/>
                  <a:gd name="connsiteX6" fmla="*/ 11412 w 11411"/>
                  <a:gd name="connsiteY6" fmla="*/ 2377 h 14264"/>
                  <a:gd name="connsiteX7" fmla="*/ 7227 w 11411"/>
                  <a:gd name="connsiteY7" fmla="*/ 2853 h 1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411" h="14264">
                    <a:moveTo>
                      <a:pt x="8559" y="13979"/>
                    </a:moveTo>
                    <a:lnTo>
                      <a:pt x="5706" y="14265"/>
                    </a:lnTo>
                    <a:lnTo>
                      <a:pt x="4374" y="3233"/>
                    </a:lnTo>
                    <a:lnTo>
                      <a:pt x="285" y="3709"/>
                    </a:lnTo>
                    <a:lnTo>
                      <a:pt x="0" y="1331"/>
                    </a:lnTo>
                    <a:lnTo>
                      <a:pt x="11126" y="0"/>
                    </a:lnTo>
                    <a:lnTo>
                      <a:pt x="11412" y="2377"/>
                    </a:lnTo>
                    <a:lnTo>
                      <a:pt x="7227" y="2853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84" name="dasdasda">
                <a:extLst>
                  <a:ext uri="{FF2B5EF4-FFF2-40B4-BE49-F238E27FC236}">
                    <a16:creationId xmlns:a16="http://schemas.microsoft.com/office/drawing/2014/main" id="{3CEADB0B-0B29-496E-8838-8970613D0EAC}"/>
                  </a:ext>
                </a:extLst>
              </p:cNvPr>
              <p:cNvGrpSpPr/>
              <p:nvPr/>
            </p:nvGrpSpPr>
            <p:grpSpPr>
              <a:xfrm>
                <a:off x="7299630" y="954068"/>
                <a:ext cx="40604" cy="19028"/>
                <a:chOff x="10151839" y="1041976"/>
                <a:chExt cx="40046" cy="19054"/>
              </a:xfrm>
              <a:solidFill>
                <a:srgbClr val="EBEBEB"/>
              </a:solidFill>
            </p:grpSpPr>
            <p:sp>
              <p:nvSpPr>
                <p:cNvPr id="615" name="Frihåndsform: figur 614">
                  <a:extLst>
                    <a:ext uri="{FF2B5EF4-FFF2-40B4-BE49-F238E27FC236}">
                      <a16:creationId xmlns:a16="http://schemas.microsoft.com/office/drawing/2014/main" id="{A0278BC9-0130-465A-BD24-667FEF43F525}"/>
                    </a:ext>
                  </a:extLst>
                </p:cNvPr>
                <p:cNvSpPr/>
                <p:nvPr/>
              </p:nvSpPr>
              <p:spPr>
                <a:xfrm>
                  <a:off x="10180513" y="1046766"/>
                  <a:ext cx="11371" cy="14264"/>
                </a:xfrm>
                <a:custGeom>
                  <a:avLst/>
                  <a:gdLst>
                    <a:gd name="connsiteX0" fmla="*/ 2693 w 11371"/>
                    <a:gd name="connsiteY0" fmla="*/ 9569 h 14264"/>
                    <a:gd name="connsiteX1" fmla="*/ 5356 w 11371"/>
                    <a:gd name="connsiteY1" fmla="*/ 12042 h 14264"/>
                    <a:gd name="connsiteX2" fmla="*/ 8399 w 11371"/>
                    <a:gd name="connsiteY2" fmla="*/ 10615 h 14264"/>
                    <a:gd name="connsiteX3" fmla="*/ 6117 w 11371"/>
                    <a:gd name="connsiteY3" fmla="*/ 8618 h 14264"/>
                    <a:gd name="connsiteX4" fmla="*/ 4690 w 11371"/>
                    <a:gd name="connsiteY4" fmla="*/ 8048 h 14264"/>
                    <a:gd name="connsiteX5" fmla="*/ 791 w 11371"/>
                    <a:gd name="connsiteY5" fmla="*/ 3578 h 14264"/>
                    <a:gd name="connsiteX6" fmla="*/ 6497 w 11371"/>
                    <a:gd name="connsiteY6" fmla="*/ 60 h 14264"/>
                    <a:gd name="connsiteX7" fmla="*/ 11347 w 11371"/>
                    <a:gd name="connsiteY7" fmla="*/ 5005 h 14264"/>
                    <a:gd name="connsiteX8" fmla="*/ 8589 w 11371"/>
                    <a:gd name="connsiteY8" fmla="*/ 4719 h 14264"/>
                    <a:gd name="connsiteX9" fmla="*/ 6022 w 11371"/>
                    <a:gd name="connsiteY9" fmla="*/ 2437 h 14264"/>
                    <a:gd name="connsiteX10" fmla="*/ 3454 w 11371"/>
                    <a:gd name="connsiteY10" fmla="*/ 3769 h 14264"/>
                    <a:gd name="connsiteX11" fmla="*/ 4785 w 11371"/>
                    <a:gd name="connsiteY11" fmla="*/ 5290 h 14264"/>
                    <a:gd name="connsiteX12" fmla="*/ 8019 w 11371"/>
                    <a:gd name="connsiteY12" fmla="*/ 6431 h 14264"/>
                    <a:gd name="connsiteX13" fmla="*/ 11252 w 11371"/>
                    <a:gd name="connsiteY13" fmla="*/ 10425 h 14264"/>
                    <a:gd name="connsiteX14" fmla="*/ 5356 w 11371"/>
                    <a:gd name="connsiteY14" fmla="*/ 14229 h 14264"/>
                    <a:gd name="connsiteX15" fmla="*/ 31 w 11371"/>
                    <a:gd name="connsiteY15" fmla="*/ 9094 h 14264"/>
                    <a:gd name="connsiteX16" fmla="*/ 2693 w 11371"/>
                    <a:gd name="connsiteY16" fmla="*/ 9569 h 142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1371" h="14264">
                      <a:moveTo>
                        <a:pt x="2693" y="9569"/>
                      </a:moveTo>
                      <a:cubicBezTo>
                        <a:pt x="2598" y="10330"/>
                        <a:pt x="2788" y="11757"/>
                        <a:pt x="5356" y="12042"/>
                      </a:cubicBezTo>
                      <a:cubicBezTo>
                        <a:pt x="6687" y="12137"/>
                        <a:pt x="8304" y="12042"/>
                        <a:pt x="8399" y="10615"/>
                      </a:cubicBezTo>
                      <a:cubicBezTo>
                        <a:pt x="8494" y="9569"/>
                        <a:pt x="7543" y="9189"/>
                        <a:pt x="6117" y="8618"/>
                      </a:cubicBezTo>
                      <a:lnTo>
                        <a:pt x="4690" y="8048"/>
                      </a:lnTo>
                      <a:cubicBezTo>
                        <a:pt x="2503" y="7287"/>
                        <a:pt x="411" y="6526"/>
                        <a:pt x="791" y="3578"/>
                      </a:cubicBezTo>
                      <a:cubicBezTo>
                        <a:pt x="982" y="2057"/>
                        <a:pt x="2123" y="-416"/>
                        <a:pt x="6497" y="60"/>
                      </a:cubicBezTo>
                      <a:cubicBezTo>
                        <a:pt x="10681" y="535"/>
                        <a:pt x="11537" y="3388"/>
                        <a:pt x="11347" y="5005"/>
                      </a:cubicBezTo>
                      <a:lnTo>
                        <a:pt x="8589" y="4719"/>
                      </a:lnTo>
                      <a:cubicBezTo>
                        <a:pt x="8589" y="4149"/>
                        <a:pt x="8494" y="2722"/>
                        <a:pt x="6022" y="2437"/>
                      </a:cubicBezTo>
                      <a:cubicBezTo>
                        <a:pt x="4976" y="2247"/>
                        <a:pt x="3549" y="2532"/>
                        <a:pt x="3454" y="3769"/>
                      </a:cubicBezTo>
                      <a:cubicBezTo>
                        <a:pt x="3359" y="4815"/>
                        <a:pt x="4215" y="5195"/>
                        <a:pt x="4785" y="5290"/>
                      </a:cubicBezTo>
                      <a:lnTo>
                        <a:pt x="8019" y="6431"/>
                      </a:lnTo>
                      <a:cubicBezTo>
                        <a:pt x="9826" y="7097"/>
                        <a:pt x="11537" y="8048"/>
                        <a:pt x="11252" y="10425"/>
                      </a:cubicBezTo>
                      <a:cubicBezTo>
                        <a:pt x="10777" y="14514"/>
                        <a:pt x="6497" y="14324"/>
                        <a:pt x="5356" y="14229"/>
                      </a:cubicBezTo>
                      <a:cubicBezTo>
                        <a:pt x="411" y="13659"/>
                        <a:pt x="-160" y="10711"/>
                        <a:pt x="31" y="9094"/>
                      </a:cubicBezTo>
                      <a:lnTo>
                        <a:pt x="2693" y="9569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16" name="Frihåndsform: figur 615">
                  <a:extLst>
                    <a:ext uri="{FF2B5EF4-FFF2-40B4-BE49-F238E27FC236}">
                      <a16:creationId xmlns:a16="http://schemas.microsoft.com/office/drawing/2014/main" id="{DB572BBD-6A3F-4E67-80E5-C25B271AD5E0}"/>
                    </a:ext>
                  </a:extLst>
                </p:cNvPr>
                <p:cNvSpPr/>
                <p:nvPr/>
              </p:nvSpPr>
              <p:spPr>
                <a:xfrm>
                  <a:off x="10151839" y="1041976"/>
                  <a:ext cx="11682" cy="13021"/>
                </a:xfrm>
                <a:custGeom>
                  <a:avLst/>
                  <a:gdLst>
                    <a:gd name="connsiteX0" fmla="*/ 8735 w 11682"/>
                    <a:gd name="connsiteY0" fmla="*/ 9985 h 13021"/>
                    <a:gd name="connsiteX1" fmla="*/ 3314 w 11682"/>
                    <a:gd name="connsiteY1" fmla="*/ 12648 h 13021"/>
                    <a:gd name="connsiteX2" fmla="*/ 652 w 11682"/>
                    <a:gd name="connsiteY2" fmla="*/ 6086 h 13021"/>
                    <a:gd name="connsiteX3" fmla="*/ 3219 w 11682"/>
                    <a:gd name="connsiteY3" fmla="*/ 6942 h 13021"/>
                    <a:gd name="connsiteX4" fmla="*/ 3790 w 11682"/>
                    <a:gd name="connsiteY4" fmla="*/ 10461 h 13021"/>
                    <a:gd name="connsiteX5" fmla="*/ 5882 w 11682"/>
                    <a:gd name="connsiteY5" fmla="*/ 9129 h 13021"/>
                    <a:gd name="connsiteX6" fmla="*/ 8925 w 11682"/>
                    <a:gd name="connsiteY6" fmla="*/ 0 h 13021"/>
                    <a:gd name="connsiteX7" fmla="*/ 11683 w 11682"/>
                    <a:gd name="connsiteY7" fmla="*/ 856 h 13021"/>
                    <a:gd name="connsiteX8" fmla="*/ 8735 w 11682"/>
                    <a:gd name="connsiteY8" fmla="*/ 9985 h 13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82" h="13021">
                      <a:moveTo>
                        <a:pt x="8735" y="9985"/>
                      </a:moveTo>
                      <a:cubicBezTo>
                        <a:pt x="7784" y="12743"/>
                        <a:pt x="5882" y="13599"/>
                        <a:pt x="3314" y="12648"/>
                      </a:cubicBezTo>
                      <a:cubicBezTo>
                        <a:pt x="-1060" y="11221"/>
                        <a:pt x="-109" y="8464"/>
                        <a:pt x="652" y="6086"/>
                      </a:cubicBezTo>
                      <a:lnTo>
                        <a:pt x="3219" y="6942"/>
                      </a:lnTo>
                      <a:cubicBezTo>
                        <a:pt x="2554" y="8939"/>
                        <a:pt x="2363" y="9985"/>
                        <a:pt x="3790" y="10461"/>
                      </a:cubicBezTo>
                      <a:cubicBezTo>
                        <a:pt x="5216" y="10936"/>
                        <a:pt x="5597" y="10080"/>
                        <a:pt x="5882" y="9129"/>
                      </a:cubicBezTo>
                      <a:lnTo>
                        <a:pt x="8925" y="0"/>
                      </a:lnTo>
                      <a:lnTo>
                        <a:pt x="11683" y="856"/>
                      </a:lnTo>
                      <a:lnTo>
                        <a:pt x="8735" y="9985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85" name="Frihåndsform: figur 584">
                <a:extLst>
                  <a:ext uri="{FF2B5EF4-FFF2-40B4-BE49-F238E27FC236}">
                    <a16:creationId xmlns:a16="http://schemas.microsoft.com/office/drawing/2014/main" id="{CFD90A38-E20E-4A44-840D-E92676D3C08A}"/>
                  </a:ext>
                </a:extLst>
              </p:cNvPr>
              <p:cNvSpPr/>
              <p:nvPr/>
            </p:nvSpPr>
            <p:spPr>
              <a:xfrm>
                <a:off x="7336931" y="766982"/>
                <a:ext cx="11185" cy="21557"/>
              </a:xfrm>
              <a:custGeom>
                <a:avLst/>
                <a:gdLst>
                  <a:gd name="connsiteX0" fmla="*/ 0 w 11031"/>
                  <a:gd name="connsiteY0" fmla="*/ 21587 h 21586"/>
                  <a:gd name="connsiteX1" fmla="*/ 761 w 11031"/>
                  <a:gd name="connsiteY1" fmla="*/ 0 h 21586"/>
                  <a:gd name="connsiteX2" fmla="*/ 8844 w 11031"/>
                  <a:gd name="connsiteY2" fmla="*/ 8369 h 21586"/>
                  <a:gd name="connsiteX3" fmla="*/ 11031 w 11031"/>
                  <a:gd name="connsiteY3" fmla="*/ 10556 h 21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31" h="21586">
                    <a:moveTo>
                      <a:pt x="0" y="21587"/>
                    </a:moveTo>
                    <a:lnTo>
                      <a:pt x="761" y="0"/>
                    </a:lnTo>
                    <a:lnTo>
                      <a:pt x="8844" y="8369"/>
                    </a:lnTo>
                    <a:lnTo>
                      <a:pt x="11031" y="1055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6" name="Frihåndsform: figur 585">
                <a:extLst>
                  <a:ext uri="{FF2B5EF4-FFF2-40B4-BE49-F238E27FC236}">
                    <a16:creationId xmlns:a16="http://schemas.microsoft.com/office/drawing/2014/main" id="{2FEAEB7A-B248-4641-9B9A-AE81CEB56954}"/>
                  </a:ext>
                </a:extLst>
              </p:cNvPr>
              <p:cNvSpPr/>
              <p:nvPr/>
            </p:nvSpPr>
            <p:spPr>
              <a:xfrm>
                <a:off x="7344067" y="960526"/>
                <a:ext cx="11377" cy="13674"/>
              </a:xfrm>
              <a:custGeom>
                <a:avLst/>
                <a:gdLst>
                  <a:gd name="connsiteX0" fmla="*/ 6752 w 11221"/>
                  <a:gd name="connsiteY0" fmla="*/ 13694 h 13693"/>
                  <a:gd name="connsiteX1" fmla="*/ 3899 w 11221"/>
                  <a:gd name="connsiteY1" fmla="*/ 13694 h 13693"/>
                  <a:gd name="connsiteX2" fmla="*/ 4089 w 11221"/>
                  <a:gd name="connsiteY2" fmla="*/ 2473 h 13693"/>
                  <a:gd name="connsiteX3" fmla="*/ 0 w 11221"/>
                  <a:gd name="connsiteY3" fmla="*/ 2473 h 13693"/>
                  <a:gd name="connsiteX4" fmla="*/ 0 w 11221"/>
                  <a:gd name="connsiteY4" fmla="*/ 0 h 13693"/>
                  <a:gd name="connsiteX5" fmla="*/ 11221 w 11221"/>
                  <a:gd name="connsiteY5" fmla="*/ 285 h 13693"/>
                  <a:gd name="connsiteX6" fmla="*/ 11221 w 11221"/>
                  <a:gd name="connsiteY6" fmla="*/ 2663 h 13693"/>
                  <a:gd name="connsiteX7" fmla="*/ 7037 w 11221"/>
                  <a:gd name="connsiteY7" fmla="*/ 2568 h 13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21" h="13693">
                    <a:moveTo>
                      <a:pt x="6752" y="13694"/>
                    </a:moveTo>
                    <a:lnTo>
                      <a:pt x="3899" y="13694"/>
                    </a:lnTo>
                    <a:lnTo>
                      <a:pt x="4089" y="2473"/>
                    </a:lnTo>
                    <a:lnTo>
                      <a:pt x="0" y="2473"/>
                    </a:lnTo>
                    <a:lnTo>
                      <a:pt x="0" y="0"/>
                    </a:lnTo>
                    <a:lnTo>
                      <a:pt x="11221" y="285"/>
                    </a:lnTo>
                    <a:lnTo>
                      <a:pt x="11221" y="2663"/>
                    </a:lnTo>
                    <a:lnTo>
                      <a:pt x="7037" y="2568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sp>
            <p:nvSpPr>
              <p:cNvPr id="587" name="Frihåndsform: figur 586">
                <a:extLst>
                  <a:ext uri="{FF2B5EF4-FFF2-40B4-BE49-F238E27FC236}">
                    <a16:creationId xmlns:a16="http://schemas.microsoft.com/office/drawing/2014/main" id="{94A8218B-EB37-438F-8DC4-7EC188303D00}"/>
                  </a:ext>
                </a:extLst>
              </p:cNvPr>
              <p:cNvSpPr/>
              <p:nvPr/>
            </p:nvSpPr>
            <p:spPr>
              <a:xfrm>
                <a:off x="7358337" y="768026"/>
                <a:ext cx="10895" cy="21747"/>
              </a:xfrm>
              <a:custGeom>
                <a:avLst/>
                <a:gdLst>
                  <a:gd name="connsiteX0" fmla="*/ 9985 w 10745"/>
                  <a:gd name="connsiteY0" fmla="*/ 0 h 21777"/>
                  <a:gd name="connsiteX1" fmla="*/ 10746 w 10745"/>
                  <a:gd name="connsiteY1" fmla="*/ 21777 h 21777"/>
                  <a:gd name="connsiteX2" fmla="*/ 3519 w 10745"/>
                  <a:gd name="connsiteY2" fmla="*/ 14265 h 21777"/>
                  <a:gd name="connsiteX3" fmla="*/ 0 w 10745"/>
                  <a:gd name="connsiteY3" fmla="*/ 10746 h 217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5" h="21777">
                    <a:moveTo>
                      <a:pt x="9985" y="0"/>
                    </a:moveTo>
                    <a:lnTo>
                      <a:pt x="10746" y="21777"/>
                    </a:lnTo>
                    <a:lnTo>
                      <a:pt x="3519" y="14265"/>
                    </a:lnTo>
                    <a:lnTo>
                      <a:pt x="0" y="10746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88" name="dasdasda">
                <a:extLst>
                  <a:ext uri="{FF2B5EF4-FFF2-40B4-BE49-F238E27FC236}">
                    <a16:creationId xmlns:a16="http://schemas.microsoft.com/office/drawing/2014/main" id="{0AB91446-AE6C-45DD-AB37-34078B9FC67B}"/>
                  </a:ext>
                </a:extLst>
              </p:cNvPr>
              <p:cNvGrpSpPr/>
              <p:nvPr/>
            </p:nvGrpSpPr>
            <p:grpSpPr>
              <a:xfrm>
                <a:off x="7260854" y="614368"/>
                <a:ext cx="185227" cy="239128"/>
                <a:chOff x="10113596" y="701814"/>
                <a:chExt cx="182681" cy="239453"/>
              </a:xfrm>
              <a:solidFill>
                <a:srgbClr val="EBEBEB"/>
              </a:solidFill>
            </p:grpSpPr>
            <p:sp>
              <p:nvSpPr>
                <p:cNvPr id="599" name="Frihåndsform: figur 598">
                  <a:extLst>
                    <a:ext uri="{FF2B5EF4-FFF2-40B4-BE49-F238E27FC236}">
                      <a16:creationId xmlns:a16="http://schemas.microsoft.com/office/drawing/2014/main" id="{FDAFE6E4-2C67-4B07-B433-7431247CF82D}"/>
                    </a:ext>
                  </a:extLst>
                </p:cNvPr>
                <p:cNvSpPr/>
                <p:nvPr/>
              </p:nvSpPr>
              <p:spPr>
                <a:xfrm>
                  <a:off x="10239694" y="901993"/>
                  <a:ext cx="9604" cy="9344"/>
                </a:xfrm>
                <a:custGeom>
                  <a:avLst/>
                  <a:gdLst>
                    <a:gd name="connsiteX0" fmla="*/ 475 w 9604"/>
                    <a:gd name="connsiteY0" fmla="*/ 8939 h 9344"/>
                    <a:gd name="connsiteX1" fmla="*/ 0 w 9604"/>
                    <a:gd name="connsiteY1" fmla="*/ 7798 h 9344"/>
                    <a:gd name="connsiteX2" fmla="*/ 2948 w 9604"/>
                    <a:gd name="connsiteY2" fmla="*/ 2853 h 9344"/>
                    <a:gd name="connsiteX3" fmla="*/ 7893 w 9604"/>
                    <a:gd name="connsiteY3" fmla="*/ 0 h 9344"/>
                    <a:gd name="connsiteX4" fmla="*/ 9129 w 9604"/>
                    <a:gd name="connsiteY4" fmla="*/ 476 h 9344"/>
                    <a:gd name="connsiteX5" fmla="*/ 9605 w 9604"/>
                    <a:gd name="connsiteY5" fmla="*/ 1617 h 9344"/>
                    <a:gd name="connsiteX6" fmla="*/ 6657 w 9604"/>
                    <a:gd name="connsiteY6" fmla="*/ 6562 h 9344"/>
                    <a:gd name="connsiteX7" fmla="*/ 1807 w 9604"/>
                    <a:gd name="connsiteY7" fmla="*/ 9320 h 9344"/>
                    <a:gd name="connsiteX8" fmla="*/ 475 w 9604"/>
                    <a:gd name="connsiteY8" fmla="*/ 8939 h 93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604" h="9344">
                      <a:moveTo>
                        <a:pt x="475" y="8939"/>
                      </a:moveTo>
                      <a:cubicBezTo>
                        <a:pt x="190" y="8559"/>
                        <a:pt x="0" y="8178"/>
                        <a:pt x="0" y="7798"/>
                      </a:cubicBezTo>
                      <a:cubicBezTo>
                        <a:pt x="0" y="6657"/>
                        <a:pt x="951" y="4850"/>
                        <a:pt x="2948" y="2853"/>
                      </a:cubicBezTo>
                      <a:cubicBezTo>
                        <a:pt x="4850" y="951"/>
                        <a:pt x="6657" y="0"/>
                        <a:pt x="7893" y="0"/>
                      </a:cubicBezTo>
                      <a:cubicBezTo>
                        <a:pt x="8369" y="0"/>
                        <a:pt x="8749" y="95"/>
                        <a:pt x="9129" y="476"/>
                      </a:cubicBezTo>
                      <a:cubicBezTo>
                        <a:pt x="9415" y="856"/>
                        <a:pt x="9605" y="1141"/>
                        <a:pt x="9605" y="1617"/>
                      </a:cubicBezTo>
                      <a:cubicBezTo>
                        <a:pt x="9605" y="2853"/>
                        <a:pt x="8654" y="4660"/>
                        <a:pt x="6657" y="6562"/>
                      </a:cubicBezTo>
                      <a:cubicBezTo>
                        <a:pt x="4755" y="8369"/>
                        <a:pt x="2948" y="9320"/>
                        <a:pt x="1807" y="9320"/>
                      </a:cubicBezTo>
                      <a:cubicBezTo>
                        <a:pt x="1236" y="9415"/>
                        <a:pt x="761" y="9224"/>
                        <a:pt x="475" y="893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00" name="Frihåndsform: figur 599">
                  <a:extLst>
                    <a:ext uri="{FF2B5EF4-FFF2-40B4-BE49-F238E27FC236}">
                      <a16:creationId xmlns:a16="http://schemas.microsoft.com/office/drawing/2014/main" id="{4A735374-8221-410F-95FC-0AD3507D4B97}"/>
                    </a:ext>
                  </a:extLst>
                </p:cNvPr>
                <p:cNvSpPr/>
                <p:nvPr/>
              </p:nvSpPr>
              <p:spPr>
                <a:xfrm>
                  <a:off x="10287528" y="719217"/>
                  <a:ext cx="8748" cy="11696"/>
                </a:xfrm>
                <a:custGeom>
                  <a:avLst/>
                  <a:gdLst>
                    <a:gd name="connsiteX0" fmla="*/ 0 w 8748"/>
                    <a:gd name="connsiteY0" fmla="*/ 8559 h 11696"/>
                    <a:gd name="connsiteX1" fmla="*/ 2187 w 8748"/>
                    <a:gd name="connsiteY1" fmla="*/ 0 h 11696"/>
                    <a:gd name="connsiteX2" fmla="*/ 5611 w 8748"/>
                    <a:gd name="connsiteY2" fmla="*/ 1522 h 11696"/>
                    <a:gd name="connsiteX3" fmla="*/ 8749 w 8748"/>
                    <a:gd name="connsiteY3" fmla="*/ 3043 h 11696"/>
                    <a:gd name="connsiteX4" fmla="*/ 6657 w 8748"/>
                    <a:gd name="connsiteY4" fmla="*/ 11697 h 11696"/>
                    <a:gd name="connsiteX5" fmla="*/ 3233 w 8748"/>
                    <a:gd name="connsiteY5" fmla="*/ 9985 h 11696"/>
                    <a:gd name="connsiteX6" fmla="*/ 0 w 8748"/>
                    <a:gd name="connsiteY6" fmla="*/ 8559 h 116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748" h="11696">
                      <a:moveTo>
                        <a:pt x="0" y="8559"/>
                      </a:moveTo>
                      <a:lnTo>
                        <a:pt x="2187" y="0"/>
                      </a:lnTo>
                      <a:cubicBezTo>
                        <a:pt x="3709" y="666"/>
                        <a:pt x="5135" y="1331"/>
                        <a:pt x="5611" y="1522"/>
                      </a:cubicBezTo>
                      <a:cubicBezTo>
                        <a:pt x="6181" y="1807"/>
                        <a:pt x="7418" y="2377"/>
                        <a:pt x="8749" y="3043"/>
                      </a:cubicBezTo>
                      <a:lnTo>
                        <a:pt x="6657" y="11697"/>
                      </a:lnTo>
                      <a:cubicBezTo>
                        <a:pt x="5230" y="11031"/>
                        <a:pt x="3804" y="10270"/>
                        <a:pt x="3233" y="9985"/>
                      </a:cubicBezTo>
                      <a:cubicBezTo>
                        <a:pt x="2758" y="9795"/>
                        <a:pt x="1426" y="9129"/>
                        <a:pt x="0" y="855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01" name="Frihåndsform: figur 600">
                  <a:extLst>
                    <a:ext uri="{FF2B5EF4-FFF2-40B4-BE49-F238E27FC236}">
                      <a16:creationId xmlns:a16="http://schemas.microsoft.com/office/drawing/2014/main" id="{9098D8A1-DEB5-45D0-A6B5-29AF197F8728}"/>
                    </a:ext>
                  </a:extLst>
                </p:cNvPr>
                <p:cNvSpPr/>
                <p:nvPr/>
              </p:nvSpPr>
              <p:spPr>
                <a:xfrm>
                  <a:off x="10113596" y="719597"/>
                  <a:ext cx="8653" cy="11221"/>
                </a:xfrm>
                <a:custGeom>
                  <a:avLst/>
                  <a:gdLst>
                    <a:gd name="connsiteX0" fmla="*/ 6562 w 8653"/>
                    <a:gd name="connsiteY0" fmla="*/ 0 h 11221"/>
                    <a:gd name="connsiteX1" fmla="*/ 8654 w 8653"/>
                    <a:gd name="connsiteY1" fmla="*/ 8083 h 11221"/>
                    <a:gd name="connsiteX2" fmla="*/ 4850 w 8653"/>
                    <a:gd name="connsiteY2" fmla="*/ 9795 h 11221"/>
                    <a:gd name="connsiteX3" fmla="*/ 1997 w 8653"/>
                    <a:gd name="connsiteY3" fmla="*/ 11221 h 11221"/>
                    <a:gd name="connsiteX4" fmla="*/ 0 w 8653"/>
                    <a:gd name="connsiteY4" fmla="*/ 3138 h 11221"/>
                    <a:gd name="connsiteX5" fmla="*/ 3614 w 8653"/>
                    <a:gd name="connsiteY5" fmla="*/ 1331 h 11221"/>
                    <a:gd name="connsiteX6" fmla="*/ 6562 w 8653"/>
                    <a:gd name="connsiteY6" fmla="*/ 0 h 11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53" h="11221">
                      <a:moveTo>
                        <a:pt x="6562" y="0"/>
                      </a:moveTo>
                      <a:lnTo>
                        <a:pt x="8654" y="8083"/>
                      </a:lnTo>
                      <a:cubicBezTo>
                        <a:pt x="7037" y="8749"/>
                        <a:pt x="5516" y="9510"/>
                        <a:pt x="4850" y="9795"/>
                      </a:cubicBezTo>
                      <a:cubicBezTo>
                        <a:pt x="4374" y="10080"/>
                        <a:pt x="3233" y="10556"/>
                        <a:pt x="1997" y="11221"/>
                      </a:cubicBezTo>
                      <a:lnTo>
                        <a:pt x="0" y="3138"/>
                      </a:lnTo>
                      <a:cubicBezTo>
                        <a:pt x="1522" y="2377"/>
                        <a:pt x="3043" y="1617"/>
                        <a:pt x="3614" y="1331"/>
                      </a:cubicBezTo>
                      <a:cubicBezTo>
                        <a:pt x="4089" y="1046"/>
                        <a:pt x="5230" y="475"/>
                        <a:pt x="6562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02" name="Frihåndsform: figur 601">
                  <a:extLst>
                    <a:ext uri="{FF2B5EF4-FFF2-40B4-BE49-F238E27FC236}">
                      <a16:creationId xmlns:a16="http://schemas.microsoft.com/office/drawing/2014/main" id="{F92DC57A-210E-4FBF-A8F0-F46FAA758C22}"/>
                    </a:ext>
                  </a:extLst>
                </p:cNvPr>
                <p:cNvSpPr/>
                <p:nvPr/>
              </p:nvSpPr>
              <p:spPr>
                <a:xfrm>
                  <a:off x="10257382" y="708281"/>
                  <a:ext cx="8273" cy="10460"/>
                </a:xfrm>
                <a:custGeom>
                  <a:avLst/>
                  <a:gdLst>
                    <a:gd name="connsiteX0" fmla="*/ 0 w 8273"/>
                    <a:gd name="connsiteY0" fmla="*/ 8464 h 10460"/>
                    <a:gd name="connsiteX1" fmla="*/ 1236 w 8273"/>
                    <a:gd name="connsiteY1" fmla="*/ 0 h 10460"/>
                    <a:gd name="connsiteX2" fmla="*/ 5040 w 8273"/>
                    <a:gd name="connsiteY2" fmla="*/ 951 h 10460"/>
                    <a:gd name="connsiteX3" fmla="*/ 8273 w 8273"/>
                    <a:gd name="connsiteY3" fmla="*/ 1902 h 10460"/>
                    <a:gd name="connsiteX4" fmla="*/ 6847 w 8273"/>
                    <a:gd name="connsiteY4" fmla="*/ 10461 h 10460"/>
                    <a:gd name="connsiteX5" fmla="*/ 0 w 8273"/>
                    <a:gd name="connsiteY5" fmla="*/ 8464 h 104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73" h="10460">
                      <a:moveTo>
                        <a:pt x="0" y="8464"/>
                      </a:moveTo>
                      <a:lnTo>
                        <a:pt x="1236" y="0"/>
                      </a:lnTo>
                      <a:cubicBezTo>
                        <a:pt x="3043" y="475"/>
                        <a:pt x="4565" y="856"/>
                        <a:pt x="5040" y="951"/>
                      </a:cubicBezTo>
                      <a:cubicBezTo>
                        <a:pt x="5611" y="1141"/>
                        <a:pt x="6942" y="1522"/>
                        <a:pt x="8273" y="1902"/>
                      </a:cubicBezTo>
                      <a:lnTo>
                        <a:pt x="6847" y="10461"/>
                      </a:lnTo>
                      <a:cubicBezTo>
                        <a:pt x="4374" y="9795"/>
                        <a:pt x="1331" y="8844"/>
                        <a:pt x="0" y="846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03" name="Frihåndsform: figur 602">
                  <a:extLst>
                    <a:ext uri="{FF2B5EF4-FFF2-40B4-BE49-F238E27FC236}">
                      <a16:creationId xmlns:a16="http://schemas.microsoft.com/office/drawing/2014/main" id="{AC411958-2B96-4117-8069-BA4CD7510188}"/>
                    </a:ext>
                  </a:extLst>
                </p:cNvPr>
                <p:cNvSpPr/>
                <p:nvPr/>
              </p:nvSpPr>
              <p:spPr>
                <a:xfrm>
                  <a:off x="10249489" y="706474"/>
                  <a:ext cx="7893" cy="10175"/>
                </a:xfrm>
                <a:custGeom>
                  <a:avLst/>
                  <a:gdLst>
                    <a:gd name="connsiteX0" fmla="*/ 7893 w 7893"/>
                    <a:gd name="connsiteY0" fmla="*/ 1712 h 10175"/>
                    <a:gd name="connsiteX1" fmla="*/ 6657 w 7893"/>
                    <a:gd name="connsiteY1" fmla="*/ 10175 h 10175"/>
                    <a:gd name="connsiteX2" fmla="*/ 0 w 7893"/>
                    <a:gd name="connsiteY2" fmla="*/ 8559 h 10175"/>
                    <a:gd name="connsiteX3" fmla="*/ 1046 w 7893"/>
                    <a:gd name="connsiteY3" fmla="*/ 0 h 10175"/>
                    <a:gd name="connsiteX4" fmla="*/ 7893 w 7893"/>
                    <a:gd name="connsiteY4" fmla="*/ 1712 h 101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893" h="10175">
                      <a:moveTo>
                        <a:pt x="7893" y="1712"/>
                      </a:moveTo>
                      <a:lnTo>
                        <a:pt x="6657" y="10175"/>
                      </a:lnTo>
                      <a:cubicBezTo>
                        <a:pt x="4470" y="9605"/>
                        <a:pt x="2282" y="9129"/>
                        <a:pt x="0" y="8559"/>
                      </a:cubicBezTo>
                      <a:lnTo>
                        <a:pt x="1046" y="0"/>
                      </a:lnTo>
                      <a:cubicBezTo>
                        <a:pt x="2473" y="285"/>
                        <a:pt x="5421" y="951"/>
                        <a:pt x="7893" y="171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04" name="Frihåndsform: figur 603">
                  <a:extLst>
                    <a:ext uri="{FF2B5EF4-FFF2-40B4-BE49-F238E27FC236}">
                      <a16:creationId xmlns:a16="http://schemas.microsoft.com/office/drawing/2014/main" id="{750E6BC6-EDAE-4C17-8661-C7AA925AC28C}"/>
                    </a:ext>
                  </a:extLst>
                </p:cNvPr>
                <p:cNvSpPr/>
                <p:nvPr/>
              </p:nvSpPr>
              <p:spPr>
                <a:xfrm>
                  <a:off x="10152491" y="706569"/>
                  <a:ext cx="7797" cy="9794"/>
                </a:xfrm>
                <a:custGeom>
                  <a:avLst/>
                  <a:gdLst>
                    <a:gd name="connsiteX0" fmla="*/ 1141 w 7797"/>
                    <a:gd name="connsiteY0" fmla="*/ 9795 h 9794"/>
                    <a:gd name="connsiteX1" fmla="*/ 0 w 7797"/>
                    <a:gd name="connsiteY1" fmla="*/ 1712 h 9794"/>
                    <a:gd name="connsiteX2" fmla="*/ 6847 w 7797"/>
                    <a:gd name="connsiteY2" fmla="*/ 0 h 9794"/>
                    <a:gd name="connsiteX3" fmla="*/ 7798 w 7797"/>
                    <a:gd name="connsiteY3" fmla="*/ 8273 h 9794"/>
                    <a:gd name="connsiteX4" fmla="*/ 1141 w 7797"/>
                    <a:gd name="connsiteY4" fmla="*/ 9795 h 97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" h="9794">
                      <a:moveTo>
                        <a:pt x="1141" y="9795"/>
                      </a:moveTo>
                      <a:lnTo>
                        <a:pt x="0" y="1712"/>
                      </a:lnTo>
                      <a:cubicBezTo>
                        <a:pt x="2377" y="1046"/>
                        <a:pt x="5135" y="380"/>
                        <a:pt x="6847" y="0"/>
                      </a:cubicBezTo>
                      <a:lnTo>
                        <a:pt x="7798" y="8273"/>
                      </a:lnTo>
                      <a:cubicBezTo>
                        <a:pt x="5611" y="8654"/>
                        <a:pt x="3328" y="9224"/>
                        <a:pt x="1141" y="9795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05" name="Frihåndsform: figur 604">
                  <a:extLst>
                    <a:ext uri="{FF2B5EF4-FFF2-40B4-BE49-F238E27FC236}">
                      <a16:creationId xmlns:a16="http://schemas.microsoft.com/office/drawing/2014/main" id="{2F41A7A7-74DE-4F59-B7D4-F0FE4319F495}"/>
                    </a:ext>
                  </a:extLst>
                </p:cNvPr>
                <p:cNvSpPr/>
                <p:nvPr/>
              </p:nvSpPr>
              <p:spPr>
                <a:xfrm>
                  <a:off x="10144217" y="708566"/>
                  <a:ext cx="8273" cy="10270"/>
                </a:xfrm>
                <a:custGeom>
                  <a:avLst/>
                  <a:gdLst>
                    <a:gd name="connsiteX0" fmla="*/ 7132 w 8273"/>
                    <a:gd name="connsiteY0" fmla="*/ 0 h 10270"/>
                    <a:gd name="connsiteX1" fmla="*/ 8273 w 8273"/>
                    <a:gd name="connsiteY1" fmla="*/ 8178 h 10270"/>
                    <a:gd name="connsiteX2" fmla="*/ 1331 w 8273"/>
                    <a:gd name="connsiteY2" fmla="*/ 10270 h 10270"/>
                    <a:gd name="connsiteX3" fmla="*/ 0 w 8273"/>
                    <a:gd name="connsiteY3" fmla="*/ 1997 h 10270"/>
                    <a:gd name="connsiteX4" fmla="*/ 3899 w 8273"/>
                    <a:gd name="connsiteY4" fmla="*/ 856 h 10270"/>
                    <a:gd name="connsiteX5" fmla="*/ 7132 w 8273"/>
                    <a:gd name="connsiteY5" fmla="*/ 0 h 102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273" h="10270">
                      <a:moveTo>
                        <a:pt x="7132" y="0"/>
                      </a:moveTo>
                      <a:lnTo>
                        <a:pt x="8273" y="8178"/>
                      </a:lnTo>
                      <a:cubicBezTo>
                        <a:pt x="7418" y="8464"/>
                        <a:pt x="4184" y="9415"/>
                        <a:pt x="1331" y="10270"/>
                      </a:cubicBezTo>
                      <a:lnTo>
                        <a:pt x="0" y="1997"/>
                      </a:lnTo>
                      <a:cubicBezTo>
                        <a:pt x="1617" y="1522"/>
                        <a:pt x="3233" y="1046"/>
                        <a:pt x="3899" y="856"/>
                      </a:cubicBezTo>
                      <a:cubicBezTo>
                        <a:pt x="4374" y="666"/>
                        <a:pt x="5611" y="380"/>
                        <a:pt x="7132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06" name="Frihåndsform: figur 605">
                  <a:extLst>
                    <a:ext uri="{FF2B5EF4-FFF2-40B4-BE49-F238E27FC236}">
                      <a16:creationId xmlns:a16="http://schemas.microsoft.com/office/drawing/2014/main" id="{55E86130-C080-4991-B71F-AC3FE8BBD806}"/>
                    </a:ext>
                  </a:extLst>
                </p:cNvPr>
                <p:cNvSpPr/>
                <p:nvPr/>
              </p:nvSpPr>
              <p:spPr>
                <a:xfrm>
                  <a:off x="10271076" y="902278"/>
                  <a:ext cx="7893" cy="7640"/>
                </a:xfrm>
                <a:custGeom>
                  <a:avLst/>
                  <a:gdLst>
                    <a:gd name="connsiteX0" fmla="*/ 475 w 7893"/>
                    <a:gd name="connsiteY0" fmla="*/ 7132 h 7640"/>
                    <a:gd name="connsiteX1" fmla="*/ 0 w 7893"/>
                    <a:gd name="connsiteY1" fmla="*/ 5991 h 7640"/>
                    <a:gd name="connsiteX2" fmla="*/ 2282 w 7893"/>
                    <a:gd name="connsiteY2" fmla="*/ 2092 h 7640"/>
                    <a:gd name="connsiteX3" fmla="*/ 6181 w 7893"/>
                    <a:gd name="connsiteY3" fmla="*/ 0 h 7640"/>
                    <a:gd name="connsiteX4" fmla="*/ 7418 w 7893"/>
                    <a:gd name="connsiteY4" fmla="*/ 475 h 7640"/>
                    <a:gd name="connsiteX5" fmla="*/ 7893 w 7893"/>
                    <a:gd name="connsiteY5" fmla="*/ 1617 h 7640"/>
                    <a:gd name="connsiteX6" fmla="*/ 5706 w 7893"/>
                    <a:gd name="connsiteY6" fmla="*/ 5421 h 7640"/>
                    <a:gd name="connsiteX7" fmla="*/ 1807 w 7893"/>
                    <a:gd name="connsiteY7" fmla="*/ 7608 h 7640"/>
                    <a:gd name="connsiteX8" fmla="*/ 475 w 7893"/>
                    <a:gd name="connsiteY8" fmla="*/ 7132 h 76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3" h="7640">
                      <a:moveTo>
                        <a:pt x="475" y="7132"/>
                      </a:moveTo>
                      <a:cubicBezTo>
                        <a:pt x="190" y="6847"/>
                        <a:pt x="0" y="6467"/>
                        <a:pt x="0" y="5991"/>
                      </a:cubicBezTo>
                      <a:cubicBezTo>
                        <a:pt x="0" y="5040"/>
                        <a:pt x="761" y="3614"/>
                        <a:pt x="2282" y="2092"/>
                      </a:cubicBezTo>
                      <a:cubicBezTo>
                        <a:pt x="3804" y="571"/>
                        <a:pt x="5135" y="0"/>
                        <a:pt x="6181" y="0"/>
                      </a:cubicBezTo>
                      <a:cubicBezTo>
                        <a:pt x="6657" y="0"/>
                        <a:pt x="7037" y="190"/>
                        <a:pt x="7418" y="475"/>
                      </a:cubicBezTo>
                      <a:cubicBezTo>
                        <a:pt x="7703" y="856"/>
                        <a:pt x="7893" y="1236"/>
                        <a:pt x="7893" y="1617"/>
                      </a:cubicBezTo>
                      <a:cubicBezTo>
                        <a:pt x="7893" y="2568"/>
                        <a:pt x="7227" y="3994"/>
                        <a:pt x="5706" y="5421"/>
                      </a:cubicBezTo>
                      <a:cubicBezTo>
                        <a:pt x="4184" y="6942"/>
                        <a:pt x="2758" y="7608"/>
                        <a:pt x="1807" y="7608"/>
                      </a:cubicBezTo>
                      <a:cubicBezTo>
                        <a:pt x="1141" y="7703"/>
                        <a:pt x="761" y="7608"/>
                        <a:pt x="475" y="7132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07" name="Frihåndsform: figur 606">
                  <a:extLst>
                    <a:ext uri="{FF2B5EF4-FFF2-40B4-BE49-F238E27FC236}">
                      <a16:creationId xmlns:a16="http://schemas.microsoft.com/office/drawing/2014/main" id="{493A88CC-3E4E-4EDB-80D1-C94A300C59A8}"/>
                    </a:ext>
                  </a:extLst>
                </p:cNvPr>
                <p:cNvSpPr/>
                <p:nvPr/>
              </p:nvSpPr>
              <p:spPr>
                <a:xfrm>
                  <a:off x="10238553" y="933446"/>
                  <a:ext cx="7893" cy="7631"/>
                </a:xfrm>
                <a:custGeom>
                  <a:avLst/>
                  <a:gdLst>
                    <a:gd name="connsiteX0" fmla="*/ 7418 w 7893"/>
                    <a:gd name="connsiteY0" fmla="*/ 500 h 7631"/>
                    <a:gd name="connsiteX1" fmla="*/ 7893 w 7893"/>
                    <a:gd name="connsiteY1" fmla="*/ 1641 h 7631"/>
                    <a:gd name="connsiteX2" fmla="*/ 5611 w 7893"/>
                    <a:gd name="connsiteY2" fmla="*/ 5540 h 7631"/>
                    <a:gd name="connsiteX3" fmla="*/ 1712 w 7893"/>
                    <a:gd name="connsiteY3" fmla="*/ 7632 h 7631"/>
                    <a:gd name="connsiteX4" fmla="*/ 475 w 7893"/>
                    <a:gd name="connsiteY4" fmla="*/ 7156 h 7631"/>
                    <a:gd name="connsiteX5" fmla="*/ 0 w 7893"/>
                    <a:gd name="connsiteY5" fmla="*/ 6015 h 7631"/>
                    <a:gd name="connsiteX6" fmla="*/ 2187 w 7893"/>
                    <a:gd name="connsiteY6" fmla="*/ 2211 h 7631"/>
                    <a:gd name="connsiteX7" fmla="*/ 6086 w 7893"/>
                    <a:gd name="connsiteY7" fmla="*/ 24 h 7631"/>
                    <a:gd name="connsiteX8" fmla="*/ 7418 w 7893"/>
                    <a:gd name="connsiteY8" fmla="*/ 500 h 7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93" h="7631">
                      <a:moveTo>
                        <a:pt x="7418" y="500"/>
                      </a:moveTo>
                      <a:cubicBezTo>
                        <a:pt x="7703" y="785"/>
                        <a:pt x="7893" y="1165"/>
                        <a:pt x="7893" y="1641"/>
                      </a:cubicBezTo>
                      <a:cubicBezTo>
                        <a:pt x="7893" y="2592"/>
                        <a:pt x="7132" y="4018"/>
                        <a:pt x="5611" y="5540"/>
                      </a:cubicBezTo>
                      <a:cubicBezTo>
                        <a:pt x="4089" y="7061"/>
                        <a:pt x="2758" y="7632"/>
                        <a:pt x="1712" y="7632"/>
                      </a:cubicBezTo>
                      <a:cubicBezTo>
                        <a:pt x="1236" y="7632"/>
                        <a:pt x="856" y="7442"/>
                        <a:pt x="475" y="7156"/>
                      </a:cubicBezTo>
                      <a:cubicBezTo>
                        <a:pt x="190" y="6776"/>
                        <a:pt x="0" y="6396"/>
                        <a:pt x="0" y="6015"/>
                      </a:cubicBezTo>
                      <a:cubicBezTo>
                        <a:pt x="0" y="5064"/>
                        <a:pt x="666" y="3638"/>
                        <a:pt x="2187" y="2211"/>
                      </a:cubicBezTo>
                      <a:cubicBezTo>
                        <a:pt x="3709" y="690"/>
                        <a:pt x="5135" y="24"/>
                        <a:pt x="6086" y="24"/>
                      </a:cubicBezTo>
                      <a:cubicBezTo>
                        <a:pt x="6657" y="-71"/>
                        <a:pt x="7037" y="119"/>
                        <a:pt x="7418" y="50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08" name="Frihåndsform: figur 607">
                  <a:extLst>
                    <a:ext uri="{FF2B5EF4-FFF2-40B4-BE49-F238E27FC236}">
                      <a16:creationId xmlns:a16="http://schemas.microsoft.com/office/drawing/2014/main" id="{F017377C-6C09-43BD-8C18-09D3616DD963}"/>
                    </a:ext>
                  </a:extLst>
                </p:cNvPr>
                <p:cNvSpPr/>
                <p:nvPr/>
              </p:nvSpPr>
              <p:spPr>
                <a:xfrm>
                  <a:off x="10225525" y="702480"/>
                  <a:ext cx="7417" cy="9319"/>
                </a:xfrm>
                <a:custGeom>
                  <a:avLst/>
                  <a:gdLst>
                    <a:gd name="connsiteX0" fmla="*/ 0 w 7417"/>
                    <a:gd name="connsiteY0" fmla="*/ 8464 h 9319"/>
                    <a:gd name="connsiteX1" fmla="*/ 380 w 7417"/>
                    <a:gd name="connsiteY1" fmla="*/ 0 h 9319"/>
                    <a:gd name="connsiteX2" fmla="*/ 7418 w 7417"/>
                    <a:gd name="connsiteY2" fmla="*/ 856 h 9319"/>
                    <a:gd name="connsiteX3" fmla="*/ 6752 w 7417"/>
                    <a:gd name="connsiteY3" fmla="*/ 9320 h 9319"/>
                    <a:gd name="connsiteX4" fmla="*/ 0 w 7417"/>
                    <a:gd name="connsiteY4" fmla="*/ 8464 h 9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7" h="9319">
                      <a:moveTo>
                        <a:pt x="0" y="8464"/>
                      </a:moveTo>
                      <a:lnTo>
                        <a:pt x="380" y="0"/>
                      </a:lnTo>
                      <a:cubicBezTo>
                        <a:pt x="1902" y="190"/>
                        <a:pt x="4755" y="475"/>
                        <a:pt x="7418" y="856"/>
                      </a:cubicBezTo>
                      <a:lnTo>
                        <a:pt x="6752" y="9320"/>
                      </a:lnTo>
                      <a:cubicBezTo>
                        <a:pt x="4470" y="9034"/>
                        <a:pt x="2282" y="8749"/>
                        <a:pt x="0" y="846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09" name="Frihåndsform: figur 608">
                  <a:extLst>
                    <a:ext uri="{FF2B5EF4-FFF2-40B4-BE49-F238E27FC236}">
                      <a16:creationId xmlns:a16="http://schemas.microsoft.com/office/drawing/2014/main" id="{2D5F54C9-C747-4698-806D-52FD175305BB}"/>
                    </a:ext>
                  </a:extLst>
                </p:cNvPr>
                <p:cNvSpPr/>
                <p:nvPr/>
              </p:nvSpPr>
              <p:spPr>
                <a:xfrm>
                  <a:off x="10176930" y="702575"/>
                  <a:ext cx="7417" cy="9224"/>
                </a:xfrm>
                <a:custGeom>
                  <a:avLst/>
                  <a:gdLst>
                    <a:gd name="connsiteX0" fmla="*/ 7037 w 7417"/>
                    <a:gd name="connsiteY0" fmla="*/ 0 h 9224"/>
                    <a:gd name="connsiteX1" fmla="*/ 7418 w 7417"/>
                    <a:gd name="connsiteY1" fmla="*/ 8369 h 9224"/>
                    <a:gd name="connsiteX2" fmla="*/ 666 w 7417"/>
                    <a:gd name="connsiteY2" fmla="*/ 9224 h 9224"/>
                    <a:gd name="connsiteX3" fmla="*/ 0 w 7417"/>
                    <a:gd name="connsiteY3" fmla="*/ 856 h 9224"/>
                    <a:gd name="connsiteX4" fmla="*/ 7037 w 7417"/>
                    <a:gd name="connsiteY4" fmla="*/ 0 h 92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17" h="9224">
                      <a:moveTo>
                        <a:pt x="7037" y="0"/>
                      </a:moveTo>
                      <a:lnTo>
                        <a:pt x="7418" y="8369"/>
                      </a:lnTo>
                      <a:cubicBezTo>
                        <a:pt x="5230" y="8559"/>
                        <a:pt x="2948" y="8939"/>
                        <a:pt x="666" y="9224"/>
                      </a:cubicBezTo>
                      <a:lnTo>
                        <a:pt x="0" y="856"/>
                      </a:lnTo>
                      <a:cubicBezTo>
                        <a:pt x="2377" y="475"/>
                        <a:pt x="5230" y="190"/>
                        <a:pt x="7037" y="0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10" name="Frihåndsform: figur 609">
                  <a:extLst>
                    <a:ext uri="{FF2B5EF4-FFF2-40B4-BE49-F238E27FC236}">
                      <a16:creationId xmlns:a16="http://schemas.microsoft.com/office/drawing/2014/main" id="{C6DC8701-BCA9-4B77-9F78-67E0111BD8D6}"/>
                    </a:ext>
                  </a:extLst>
                </p:cNvPr>
                <p:cNvSpPr/>
                <p:nvPr/>
              </p:nvSpPr>
              <p:spPr>
                <a:xfrm>
                  <a:off x="10131189" y="933470"/>
                  <a:ext cx="7797" cy="7797"/>
                </a:xfrm>
                <a:custGeom>
                  <a:avLst/>
                  <a:gdLst>
                    <a:gd name="connsiteX0" fmla="*/ 3899 w 7797"/>
                    <a:gd name="connsiteY0" fmla="*/ 7798 h 7797"/>
                    <a:gd name="connsiteX1" fmla="*/ 0 w 7797"/>
                    <a:gd name="connsiteY1" fmla="*/ 3899 h 7797"/>
                    <a:gd name="connsiteX2" fmla="*/ 3899 w 7797"/>
                    <a:gd name="connsiteY2" fmla="*/ 0 h 7797"/>
                    <a:gd name="connsiteX3" fmla="*/ 7798 w 7797"/>
                    <a:gd name="connsiteY3" fmla="*/ 3899 h 7797"/>
                    <a:gd name="connsiteX4" fmla="*/ 3899 w 7797"/>
                    <a:gd name="connsiteY4" fmla="*/ 7798 h 7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797" h="7797">
                      <a:moveTo>
                        <a:pt x="3899" y="7798"/>
                      </a:moveTo>
                      <a:cubicBezTo>
                        <a:pt x="1807" y="7798"/>
                        <a:pt x="0" y="6086"/>
                        <a:pt x="0" y="3899"/>
                      </a:cubicBezTo>
                      <a:cubicBezTo>
                        <a:pt x="0" y="1712"/>
                        <a:pt x="1807" y="0"/>
                        <a:pt x="3899" y="0"/>
                      </a:cubicBezTo>
                      <a:cubicBezTo>
                        <a:pt x="6086" y="0"/>
                        <a:pt x="7798" y="1807"/>
                        <a:pt x="7798" y="3899"/>
                      </a:cubicBezTo>
                      <a:cubicBezTo>
                        <a:pt x="7798" y="5991"/>
                        <a:pt x="6086" y="7798"/>
                        <a:pt x="3899" y="7798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11" name="Frihåndsform: figur 610">
                  <a:extLst>
                    <a:ext uri="{FF2B5EF4-FFF2-40B4-BE49-F238E27FC236}">
                      <a16:creationId xmlns:a16="http://schemas.microsoft.com/office/drawing/2014/main" id="{BC85FC4B-E663-49AC-B0E0-347E2902CED7}"/>
                    </a:ext>
                  </a:extLst>
                </p:cNvPr>
                <p:cNvSpPr/>
                <p:nvPr/>
              </p:nvSpPr>
              <p:spPr>
                <a:xfrm>
                  <a:off x="10217632" y="701814"/>
                  <a:ext cx="7132" cy="9034"/>
                </a:xfrm>
                <a:custGeom>
                  <a:avLst/>
                  <a:gdLst>
                    <a:gd name="connsiteX0" fmla="*/ 7132 w 7132"/>
                    <a:gd name="connsiteY0" fmla="*/ 571 h 9034"/>
                    <a:gd name="connsiteX1" fmla="*/ 6657 w 7132"/>
                    <a:gd name="connsiteY1" fmla="*/ 9034 h 9034"/>
                    <a:gd name="connsiteX2" fmla="*/ 0 w 7132"/>
                    <a:gd name="connsiteY2" fmla="*/ 8559 h 9034"/>
                    <a:gd name="connsiteX3" fmla="*/ 285 w 7132"/>
                    <a:gd name="connsiteY3" fmla="*/ 0 h 9034"/>
                    <a:gd name="connsiteX4" fmla="*/ 7132 w 7132"/>
                    <a:gd name="connsiteY4" fmla="*/ 571 h 9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" h="9034">
                      <a:moveTo>
                        <a:pt x="7132" y="571"/>
                      </a:moveTo>
                      <a:lnTo>
                        <a:pt x="6657" y="9034"/>
                      </a:lnTo>
                      <a:cubicBezTo>
                        <a:pt x="5421" y="8939"/>
                        <a:pt x="2568" y="8749"/>
                        <a:pt x="0" y="8559"/>
                      </a:cubicBezTo>
                      <a:lnTo>
                        <a:pt x="285" y="0"/>
                      </a:lnTo>
                      <a:cubicBezTo>
                        <a:pt x="1617" y="95"/>
                        <a:pt x="5135" y="380"/>
                        <a:pt x="7132" y="57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12" name="Frihåndsform: figur 611">
                  <a:extLst>
                    <a:ext uri="{FF2B5EF4-FFF2-40B4-BE49-F238E27FC236}">
                      <a16:creationId xmlns:a16="http://schemas.microsoft.com/office/drawing/2014/main" id="{08C198BF-2600-439E-BBE2-FE7CA7349B02}"/>
                    </a:ext>
                  </a:extLst>
                </p:cNvPr>
                <p:cNvSpPr/>
                <p:nvPr/>
              </p:nvSpPr>
              <p:spPr>
                <a:xfrm>
                  <a:off x="10184919" y="701814"/>
                  <a:ext cx="7132" cy="8939"/>
                </a:xfrm>
                <a:custGeom>
                  <a:avLst/>
                  <a:gdLst>
                    <a:gd name="connsiteX0" fmla="*/ 475 w 7132"/>
                    <a:gd name="connsiteY0" fmla="*/ 8939 h 8939"/>
                    <a:gd name="connsiteX1" fmla="*/ 0 w 7132"/>
                    <a:gd name="connsiteY1" fmla="*/ 571 h 8939"/>
                    <a:gd name="connsiteX2" fmla="*/ 6847 w 7132"/>
                    <a:gd name="connsiteY2" fmla="*/ 0 h 8939"/>
                    <a:gd name="connsiteX3" fmla="*/ 7132 w 7132"/>
                    <a:gd name="connsiteY3" fmla="*/ 8464 h 8939"/>
                    <a:gd name="connsiteX4" fmla="*/ 475 w 7132"/>
                    <a:gd name="connsiteY4" fmla="*/ 8939 h 8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32" h="8939">
                      <a:moveTo>
                        <a:pt x="475" y="8939"/>
                      </a:moveTo>
                      <a:lnTo>
                        <a:pt x="0" y="571"/>
                      </a:lnTo>
                      <a:cubicBezTo>
                        <a:pt x="1522" y="475"/>
                        <a:pt x="4945" y="95"/>
                        <a:pt x="6847" y="0"/>
                      </a:cubicBezTo>
                      <a:lnTo>
                        <a:pt x="7132" y="8464"/>
                      </a:lnTo>
                      <a:cubicBezTo>
                        <a:pt x="4755" y="8654"/>
                        <a:pt x="1997" y="8844"/>
                        <a:pt x="475" y="8939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13" name="Frihåndsform: figur 612">
                  <a:extLst>
                    <a:ext uri="{FF2B5EF4-FFF2-40B4-BE49-F238E27FC236}">
                      <a16:creationId xmlns:a16="http://schemas.microsoft.com/office/drawing/2014/main" id="{0D15B1E1-5D98-4BDA-A47C-40F305F1BF54}"/>
                    </a:ext>
                  </a:extLst>
                </p:cNvPr>
                <p:cNvSpPr/>
                <p:nvPr/>
              </p:nvSpPr>
              <p:spPr>
                <a:xfrm>
                  <a:off x="10264610" y="928145"/>
                  <a:ext cx="6185" cy="6181"/>
                </a:xfrm>
                <a:custGeom>
                  <a:avLst/>
                  <a:gdLst>
                    <a:gd name="connsiteX0" fmla="*/ 3138 w 6185"/>
                    <a:gd name="connsiteY0" fmla="*/ 6181 h 6181"/>
                    <a:gd name="connsiteX1" fmla="*/ 0 w 6185"/>
                    <a:gd name="connsiteY1" fmla="*/ 3043 h 6181"/>
                    <a:gd name="connsiteX2" fmla="*/ 3138 w 6185"/>
                    <a:gd name="connsiteY2" fmla="*/ 0 h 6181"/>
                    <a:gd name="connsiteX3" fmla="*/ 6181 w 6185"/>
                    <a:gd name="connsiteY3" fmla="*/ 3043 h 6181"/>
                    <a:gd name="connsiteX4" fmla="*/ 3138 w 6185"/>
                    <a:gd name="connsiteY4" fmla="*/ 6181 h 61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85" h="6181">
                      <a:moveTo>
                        <a:pt x="3138" y="6181"/>
                      </a:moveTo>
                      <a:cubicBezTo>
                        <a:pt x="1426" y="6181"/>
                        <a:pt x="0" y="4755"/>
                        <a:pt x="0" y="3043"/>
                      </a:cubicBezTo>
                      <a:cubicBezTo>
                        <a:pt x="0" y="1331"/>
                        <a:pt x="1426" y="0"/>
                        <a:pt x="3138" y="0"/>
                      </a:cubicBezTo>
                      <a:cubicBezTo>
                        <a:pt x="4850" y="0"/>
                        <a:pt x="6181" y="1331"/>
                        <a:pt x="6181" y="3043"/>
                      </a:cubicBezTo>
                      <a:cubicBezTo>
                        <a:pt x="6276" y="4850"/>
                        <a:pt x="4850" y="6181"/>
                        <a:pt x="3138" y="6181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614" name="Frihåndsform: figur 613">
                  <a:extLst>
                    <a:ext uri="{FF2B5EF4-FFF2-40B4-BE49-F238E27FC236}">
                      <a16:creationId xmlns:a16="http://schemas.microsoft.com/office/drawing/2014/main" id="{9C76A876-2711-494B-96E6-032F1D8A6AEB}"/>
                    </a:ext>
                  </a:extLst>
                </p:cNvPr>
                <p:cNvSpPr/>
                <p:nvPr/>
              </p:nvSpPr>
              <p:spPr>
                <a:xfrm>
                  <a:off x="10246636" y="909125"/>
                  <a:ext cx="6276" cy="6276"/>
                </a:xfrm>
                <a:custGeom>
                  <a:avLst/>
                  <a:gdLst>
                    <a:gd name="connsiteX0" fmla="*/ 95 w 6276"/>
                    <a:gd name="connsiteY0" fmla="*/ 2948 h 6276"/>
                    <a:gd name="connsiteX1" fmla="*/ 3138 w 6276"/>
                    <a:gd name="connsiteY1" fmla="*/ 0 h 6276"/>
                    <a:gd name="connsiteX2" fmla="*/ 3233 w 6276"/>
                    <a:gd name="connsiteY2" fmla="*/ 0 h 6276"/>
                    <a:gd name="connsiteX3" fmla="*/ 6276 w 6276"/>
                    <a:gd name="connsiteY3" fmla="*/ 3138 h 6276"/>
                    <a:gd name="connsiteX4" fmla="*/ 6276 w 6276"/>
                    <a:gd name="connsiteY4" fmla="*/ 3233 h 6276"/>
                    <a:gd name="connsiteX5" fmla="*/ 3138 w 6276"/>
                    <a:gd name="connsiteY5" fmla="*/ 6276 h 6276"/>
                    <a:gd name="connsiteX6" fmla="*/ 3043 w 6276"/>
                    <a:gd name="connsiteY6" fmla="*/ 6276 h 6276"/>
                    <a:gd name="connsiteX7" fmla="*/ 0 w 6276"/>
                    <a:gd name="connsiteY7" fmla="*/ 3138 h 6276"/>
                    <a:gd name="connsiteX8" fmla="*/ 0 w 6276"/>
                    <a:gd name="connsiteY8" fmla="*/ 2948 h 62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276" h="6276">
                      <a:moveTo>
                        <a:pt x="95" y="2948"/>
                      </a:moveTo>
                      <a:cubicBezTo>
                        <a:pt x="190" y="1236"/>
                        <a:pt x="1522" y="0"/>
                        <a:pt x="3138" y="0"/>
                      </a:cubicBezTo>
                      <a:lnTo>
                        <a:pt x="3233" y="0"/>
                      </a:lnTo>
                      <a:cubicBezTo>
                        <a:pt x="4945" y="95"/>
                        <a:pt x="6276" y="1522"/>
                        <a:pt x="6276" y="3138"/>
                      </a:cubicBezTo>
                      <a:lnTo>
                        <a:pt x="6276" y="3233"/>
                      </a:lnTo>
                      <a:cubicBezTo>
                        <a:pt x="6276" y="4945"/>
                        <a:pt x="4850" y="6276"/>
                        <a:pt x="3138" y="6276"/>
                      </a:cubicBezTo>
                      <a:lnTo>
                        <a:pt x="3043" y="6276"/>
                      </a:lnTo>
                      <a:cubicBezTo>
                        <a:pt x="1331" y="6181"/>
                        <a:pt x="0" y="4755"/>
                        <a:pt x="0" y="3138"/>
                      </a:cubicBezTo>
                      <a:lnTo>
                        <a:pt x="0" y="2948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89" name="Frihåndsform: figur 588">
                <a:extLst>
                  <a:ext uri="{FF2B5EF4-FFF2-40B4-BE49-F238E27FC236}">
                    <a16:creationId xmlns:a16="http://schemas.microsoft.com/office/drawing/2014/main" id="{E1C91ED3-3DCB-4708-960A-2665F6CF3E7C}"/>
                  </a:ext>
                </a:extLst>
              </p:cNvPr>
              <p:cNvSpPr/>
              <p:nvPr/>
            </p:nvSpPr>
            <p:spPr>
              <a:xfrm rot="20953698">
                <a:off x="7381862" y="958170"/>
                <a:ext cx="2892" cy="13486"/>
              </a:xfrm>
              <a:custGeom>
                <a:avLst/>
                <a:gdLst>
                  <a:gd name="connsiteX0" fmla="*/ 0 w 2852"/>
                  <a:gd name="connsiteY0" fmla="*/ 0 h 13504"/>
                  <a:gd name="connsiteX1" fmla="*/ 2853 w 2852"/>
                  <a:gd name="connsiteY1" fmla="*/ 0 h 13504"/>
                  <a:gd name="connsiteX2" fmla="*/ 2853 w 2852"/>
                  <a:gd name="connsiteY2" fmla="*/ 13504 h 13504"/>
                  <a:gd name="connsiteX3" fmla="*/ 0 w 2852"/>
                  <a:gd name="connsiteY3" fmla="*/ 13504 h 135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52" h="13504">
                    <a:moveTo>
                      <a:pt x="0" y="0"/>
                    </a:moveTo>
                    <a:lnTo>
                      <a:pt x="2853" y="0"/>
                    </a:lnTo>
                    <a:lnTo>
                      <a:pt x="2853" y="13504"/>
                    </a:lnTo>
                    <a:lnTo>
                      <a:pt x="0" y="13504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90" name="dasdasda">
                <a:extLst>
                  <a:ext uri="{FF2B5EF4-FFF2-40B4-BE49-F238E27FC236}">
                    <a16:creationId xmlns:a16="http://schemas.microsoft.com/office/drawing/2014/main" id="{146AF7AB-0701-4A98-90B4-D7C36FC913AA}"/>
                  </a:ext>
                </a:extLst>
              </p:cNvPr>
              <p:cNvGrpSpPr/>
              <p:nvPr/>
            </p:nvGrpSpPr>
            <p:grpSpPr>
              <a:xfrm>
                <a:off x="7293059" y="716934"/>
                <a:ext cx="7809" cy="7977"/>
                <a:chOff x="10145358" y="804519"/>
                <a:chExt cx="7702" cy="7988"/>
              </a:xfrm>
              <a:solidFill>
                <a:srgbClr val="EBEBEB"/>
              </a:solidFill>
            </p:grpSpPr>
            <p:sp>
              <p:nvSpPr>
                <p:cNvPr id="597" name="Frihåndsform: figur 596">
                  <a:extLst>
                    <a:ext uri="{FF2B5EF4-FFF2-40B4-BE49-F238E27FC236}">
                      <a16:creationId xmlns:a16="http://schemas.microsoft.com/office/drawing/2014/main" id="{B0D552F3-482C-498D-B446-22DC1A5399E0}"/>
                    </a:ext>
                  </a:extLst>
                </p:cNvPr>
                <p:cNvSpPr/>
                <p:nvPr/>
              </p:nvSpPr>
              <p:spPr>
                <a:xfrm>
                  <a:off x="10145358" y="804519"/>
                  <a:ext cx="4184" cy="4184"/>
                </a:xfrm>
                <a:custGeom>
                  <a:avLst/>
                  <a:gdLst>
                    <a:gd name="connsiteX0" fmla="*/ 2092 w 4184"/>
                    <a:gd name="connsiteY0" fmla="*/ 4184 h 4184"/>
                    <a:gd name="connsiteX1" fmla="*/ 0 w 4184"/>
                    <a:gd name="connsiteY1" fmla="*/ 2092 h 4184"/>
                    <a:gd name="connsiteX2" fmla="*/ 2092 w 4184"/>
                    <a:gd name="connsiteY2" fmla="*/ 0 h 4184"/>
                    <a:gd name="connsiteX3" fmla="*/ 4184 w 4184"/>
                    <a:gd name="connsiteY3" fmla="*/ 2092 h 4184"/>
                    <a:gd name="connsiteX4" fmla="*/ 2092 w 4184"/>
                    <a:gd name="connsiteY4" fmla="*/ 4184 h 41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184" h="4184">
                      <a:moveTo>
                        <a:pt x="2092" y="4184"/>
                      </a:moveTo>
                      <a:cubicBezTo>
                        <a:pt x="951" y="4184"/>
                        <a:pt x="0" y="3233"/>
                        <a:pt x="0" y="2092"/>
                      </a:cubicBezTo>
                      <a:cubicBezTo>
                        <a:pt x="0" y="856"/>
                        <a:pt x="951" y="0"/>
                        <a:pt x="2092" y="0"/>
                      </a:cubicBezTo>
                      <a:cubicBezTo>
                        <a:pt x="3233" y="0"/>
                        <a:pt x="4184" y="951"/>
                        <a:pt x="4184" y="2092"/>
                      </a:cubicBezTo>
                      <a:cubicBezTo>
                        <a:pt x="4184" y="3233"/>
                        <a:pt x="3233" y="4184"/>
                        <a:pt x="2092" y="4184"/>
                      </a:cubicBezTo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598" name="Frihåndsform: figur 597">
                  <a:extLst>
                    <a:ext uri="{FF2B5EF4-FFF2-40B4-BE49-F238E27FC236}">
                      <a16:creationId xmlns:a16="http://schemas.microsoft.com/office/drawing/2014/main" id="{558F6ED7-ED06-4E96-B6B5-E347A38E05FB}"/>
                    </a:ext>
                  </a:extLst>
                </p:cNvPr>
                <p:cNvSpPr/>
                <p:nvPr/>
              </p:nvSpPr>
              <p:spPr>
                <a:xfrm>
                  <a:off x="10148782" y="808132"/>
                  <a:ext cx="4279" cy="4374"/>
                </a:xfrm>
                <a:custGeom>
                  <a:avLst/>
                  <a:gdLst>
                    <a:gd name="connsiteX0" fmla="*/ 4279 w 4279"/>
                    <a:gd name="connsiteY0" fmla="*/ 1522 h 4374"/>
                    <a:gd name="connsiteX1" fmla="*/ 1426 w 4279"/>
                    <a:gd name="connsiteY1" fmla="*/ 4374 h 4374"/>
                    <a:gd name="connsiteX2" fmla="*/ 0 w 4279"/>
                    <a:gd name="connsiteY2" fmla="*/ 1331 h 4374"/>
                    <a:gd name="connsiteX3" fmla="*/ 1426 w 4279"/>
                    <a:gd name="connsiteY3" fmla="*/ 0 h 4374"/>
                    <a:gd name="connsiteX4" fmla="*/ 4279 w 4279"/>
                    <a:gd name="connsiteY4" fmla="*/ 1522 h 43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79" h="4374">
                      <a:moveTo>
                        <a:pt x="4279" y="1522"/>
                      </a:moveTo>
                      <a:lnTo>
                        <a:pt x="1426" y="4374"/>
                      </a:lnTo>
                      <a:lnTo>
                        <a:pt x="0" y="1331"/>
                      </a:lnTo>
                      <a:cubicBezTo>
                        <a:pt x="571" y="951"/>
                        <a:pt x="1046" y="571"/>
                        <a:pt x="1426" y="0"/>
                      </a:cubicBezTo>
                      <a:lnTo>
                        <a:pt x="4279" y="1522"/>
                      </a:lnTo>
                      <a:close/>
                    </a:path>
                  </a:pathLst>
                </a:custGeom>
                <a:solidFill>
                  <a:srgbClr val="EBEBEB"/>
                </a:solidFill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91" name="Frihåndsform: figur 590">
                <a:extLst>
                  <a:ext uri="{FF2B5EF4-FFF2-40B4-BE49-F238E27FC236}">
                    <a16:creationId xmlns:a16="http://schemas.microsoft.com/office/drawing/2014/main" id="{DE53565B-FD0E-428C-8C2F-A0CCB3D10CCF}"/>
                  </a:ext>
                </a:extLst>
              </p:cNvPr>
              <p:cNvSpPr/>
              <p:nvPr/>
            </p:nvSpPr>
            <p:spPr>
              <a:xfrm>
                <a:off x="7359109" y="960621"/>
                <a:ext cx="3471" cy="13580"/>
              </a:xfrm>
              <a:custGeom>
                <a:avLst/>
                <a:gdLst>
                  <a:gd name="connsiteX0" fmla="*/ 0 w 3423"/>
                  <a:gd name="connsiteY0" fmla="*/ 95 h 13598"/>
                  <a:gd name="connsiteX1" fmla="*/ 571 w 3423"/>
                  <a:gd name="connsiteY1" fmla="*/ 13599 h 13598"/>
                  <a:gd name="connsiteX2" fmla="*/ 3423 w 3423"/>
                  <a:gd name="connsiteY2" fmla="*/ 13409 h 13598"/>
                  <a:gd name="connsiteX3" fmla="*/ 2853 w 3423"/>
                  <a:gd name="connsiteY3" fmla="*/ 0 h 1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3" h="13598">
                    <a:moveTo>
                      <a:pt x="0" y="95"/>
                    </a:moveTo>
                    <a:lnTo>
                      <a:pt x="571" y="13599"/>
                    </a:lnTo>
                    <a:lnTo>
                      <a:pt x="3423" y="13409"/>
                    </a:lnTo>
                    <a:lnTo>
                      <a:pt x="2853" y="0"/>
                    </a:lnTo>
                    <a:close/>
                  </a:path>
                </a:pathLst>
              </a:custGeom>
              <a:solidFill>
                <a:srgbClr val="EBEBEB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  <p:grpSp>
            <p:nvGrpSpPr>
              <p:cNvPr id="592" name="dasdasda">
                <a:extLst>
                  <a:ext uri="{FF2B5EF4-FFF2-40B4-BE49-F238E27FC236}">
                    <a16:creationId xmlns:a16="http://schemas.microsoft.com/office/drawing/2014/main" id="{E3457317-C70A-475E-A384-E2771EBE1576}"/>
                  </a:ext>
                </a:extLst>
              </p:cNvPr>
              <p:cNvGrpSpPr/>
              <p:nvPr/>
            </p:nvGrpSpPr>
            <p:grpSpPr>
              <a:xfrm>
                <a:off x="7341849" y="920925"/>
                <a:ext cx="1037997" cy="87179"/>
                <a:chOff x="10193477" y="1008787"/>
                <a:chExt cx="1023730" cy="87298"/>
              </a:xfrm>
              <a:solidFill>
                <a:schemeClr val="bg1"/>
              </a:solidFill>
            </p:grpSpPr>
            <p:sp>
              <p:nvSpPr>
                <p:cNvPr id="594" name="Frihåndsform: figur 593">
                  <a:extLst>
                    <a:ext uri="{FF2B5EF4-FFF2-40B4-BE49-F238E27FC236}">
                      <a16:creationId xmlns:a16="http://schemas.microsoft.com/office/drawing/2014/main" id="{DCF5A723-1D5D-40D1-A1EF-ED16CA05360E}"/>
                    </a:ext>
                  </a:extLst>
                </p:cNvPr>
                <p:cNvSpPr/>
                <p:nvPr/>
              </p:nvSpPr>
              <p:spPr>
                <a:xfrm>
                  <a:off x="10193477" y="1029233"/>
                  <a:ext cx="3043" cy="3138"/>
                </a:xfrm>
                <a:custGeom>
                  <a:avLst/>
                  <a:gdLst>
                    <a:gd name="connsiteX0" fmla="*/ 0 w 3043"/>
                    <a:gd name="connsiteY0" fmla="*/ 2948 h 3138"/>
                    <a:gd name="connsiteX1" fmla="*/ 1046 w 3043"/>
                    <a:gd name="connsiteY1" fmla="*/ 0 h 3138"/>
                    <a:gd name="connsiteX2" fmla="*/ 3043 w 3043"/>
                    <a:gd name="connsiteY2" fmla="*/ 3138 h 3138"/>
                    <a:gd name="connsiteX3" fmla="*/ 0 w 3043"/>
                    <a:gd name="connsiteY3" fmla="*/ 2948 h 3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3" h="3138">
                      <a:moveTo>
                        <a:pt x="0" y="2948"/>
                      </a:moveTo>
                      <a:cubicBezTo>
                        <a:pt x="475" y="1997"/>
                        <a:pt x="856" y="1046"/>
                        <a:pt x="1046" y="0"/>
                      </a:cubicBezTo>
                      <a:cubicBezTo>
                        <a:pt x="1522" y="1141"/>
                        <a:pt x="2187" y="2282"/>
                        <a:pt x="3043" y="3138"/>
                      </a:cubicBezTo>
                      <a:cubicBezTo>
                        <a:pt x="2092" y="3138"/>
                        <a:pt x="1046" y="3043"/>
                        <a:pt x="0" y="2948"/>
                      </a:cubicBezTo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595" name="Frihåndsform: figur 594">
                  <a:extLst>
                    <a:ext uri="{FF2B5EF4-FFF2-40B4-BE49-F238E27FC236}">
                      <a16:creationId xmlns:a16="http://schemas.microsoft.com/office/drawing/2014/main" id="{4203766C-FC5C-463D-BB60-D204BF97F4D0}"/>
                    </a:ext>
                  </a:extLst>
                </p:cNvPr>
                <p:cNvSpPr/>
                <p:nvPr/>
              </p:nvSpPr>
              <p:spPr>
                <a:xfrm>
                  <a:off x="10212306" y="1029233"/>
                  <a:ext cx="3233" cy="3233"/>
                </a:xfrm>
                <a:custGeom>
                  <a:avLst/>
                  <a:gdLst>
                    <a:gd name="connsiteX0" fmla="*/ 0 w 3233"/>
                    <a:gd name="connsiteY0" fmla="*/ 3233 h 3233"/>
                    <a:gd name="connsiteX1" fmla="*/ 2092 w 3233"/>
                    <a:gd name="connsiteY1" fmla="*/ 0 h 3233"/>
                    <a:gd name="connsiteX2" fmla="*/ 3233 w 3233"/>
                    <a:gd name="connsiteY2" fmla="*/ 3043 h 3233"/>
                    <a:gd name="connsiteX3" fmla="*/ 0 w 3233"/>
                    <a:gd name="connsiteY3" fmla="*/ 3233 h 3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233" h="3233">
                      <a:moveTo>
                        <a:pt x="0" y="3233"/>
                      </a:moveTo>
                      <a:cubicBezTo>
                        <a:pt x="856" y="2282"/>
                        <a:pt x="1617" y="1236"/>
                        <a:pt x="2092" y="0"/>
                      </a:cubicBezTo>
                      <a:cubicBezTo>
                        <a:pt x="2282" y="1046"/>
                        <a:pt x="2663" y="2092"/>
                        <a:pt x="3233" y="3043"/>
                      </a:cubicBezTo>
                      <a:cubicBezTo>
                        <a:pt x="2187" y="3138"/>
                        <a:pt x="1141" y="3233"/>
                        <a:pt x="0" y="3233"/>
                      </a:cubicBezTo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  <p:sp>
              <p:nvSpPr>
                <p:cNvPr id="596" name="Frihåndsform: figur 595">
                  <a:extLst>
                    <a:ext uri="{FF2B5EF4-FFF2-40B4-BE49-F238E27FC236}">
                      <a16:creationId xmlns:a16="http://schemas.microsoft.com/office/drawing/2014/main" id="{2DD7C046-2A16-4ACC-8F81-CF5B9CC770D4}"/>
                    </a:ext>
                  </a:extLst>
                </p:cNvPr>
                <p:cNvSpPr/>
                <p:nvPr/>
              </p:nvSpPr>
              <p:spPr>
                <a:xfrm>
                  <a:off x="10481906" y="1008787"/>
                  <a:ext cx="735301" cy="87298"/>
                </a:xfrm>
                <a:custGeom>
                  <a:avLst/>
                  <a:gdLst>
                    <a:gd name="connsiteX0" fmla="*/ 701625 w 735301"/>
                    <a:gd name="connsiteY0" fmla="*/ 42128 h 87298"/>
                    <a:gd name="connsiteX1" fmla="*/ 714082 w 735301"/>
                    <a:gd name="connsiteY1" fmla="*/ 30241 h 87298"/>
                    <a:gd name="connsiteX2" fmla="*/ 724923 w 735301"/>
                    <a:gd name="connsiteY2" fmla="*/ 42128 h 87298"/>
                    <a:gd name="connsiteX3" fmla="*/ 701625 w 735301"/>
                    <a:gd name="connsiteY3" fmla="*/ 42128 h 87298"/>
                    <a:gd name="connsiteX4" fmla="*/ 716650 w 735301"/>
                    <a:gd name="connsiteY4" fmla="*/ 70942 h 87298"/>
                    <a:gd name="connsiteX5" fmla="*/ 733387 w 735301"/>
                    <a:gd name="connsiteY5" fmla="*/ 65807 h 87298"/>
                    <a:gd name="connsiteX6" fmla="*/ 733387 w 735301"/>
                    <a:gd name="connsiteY6" fmla="*/ 56488 h 87298"/>
                    <a:gd name="connsiteX7" fmla="*/ 717506 w 735301"/>
                    <a:gd name="connsiteY7" fmla="*/ 62384 h 87298"/>
                    <a:gd name="connsiteX8" fmla="*/ 701530 w 735301"/>
                    <a:gd name="connsiteY8" fmla="*/ 50306 h 87298"/>
                    <a:gd name="connsiteX9" fmla="*/ 735194 w 735301"/>
                    <a:gd name="connsiteY9" fmla="*/ 50306 h 87298"/>
                    <a:gd name="connsiteX10" fmla="*/ 713892 w 735301"/>
                    <a:gd name="connsiteY10" fmla="*/ 21777 h 87298"/>
                    <a:gd name="connsiteX11" fmla="*/ 691354 w 735301"/>
                    <a:gd name="connsiteY11" fmla="*/ 46502 h 87298"/>
                    <a:gd name="connsiteX12" fmla="*/ 716650 w 735301"/>
                    <a:gd name="connsiteY12" fmla="*/ 70942 h 87298"/>
                    <a:gd name="connsiteX13" fmla="*/ 659402 w 735301"/>
                    <a:gd name="connsiteY13" fmla="*/ 70086 h 87298"/>
                    <a:gd name="connsiteX14" fmla="*/ 670338 w 735301"/>
                    <a:gd name="connsiteY14" fmla="*/ 70086 h 87298"/>
                    <a:gd name="connsiteX15" fmla="*/ 688121 w 735301"/>
                    <a:gd name="connsiteY15" fmla="*/ 22348 h 87298"/>
                    <a:gd name="connsiteX16" fmla="*/ 677946 w 735301"/>
                    <a:gd name="connsiteY16" fmla="*/ 22348 h 87298"/>
                    <a:gd name="connsiteX17" fmla="*/ 665298 w 735301"/>
                    <a:gd name="connsiteY17" fmla="*/ 60196 h 87298"/>
                    <a:gd name="connsiteX18" fmla="*/ 653411 w 735301"/>
                    <a:gd name="connsiteY18" fmla="*/ 22348 h 87298"/>
                    <a:gd name="connsiteX19" fmla="*/ 642665 w 735301"/>
                    <a:gd name="connsiteY19" fmla="*/ 22348 h 87298"/>
                    <a:gd name="connsiteX20" fmla="*/ 659402 w 735301"/>
                    <a:gd name="connsiteY20" fmla="*/ 70086 h 87298"/>
                    <a:gd name="connsiteX21" fmla="*/ 604531 w 735301"/>
                    <a:gd name="connsiteY21" fmla="*/ 42128 h 87298"/>
                    <a:gd name="connsiteX22" fmla="*/ 616988 w 735301"/>
                    <a:gd name="connsiteY22" fmla="*/ 30241 h 87298"/>
                    <a:gd name="connsiteX23" fmla="*/ 627830 w 735301"/>
                    <a:gd name="connsiteY23" fmla="*/ 42128 h 87298"/>
                    <a:gd name="connsiteX24" fmla="*/ 604531 w 735301"/>
                    <a:gd name="connsiteY24" fmla="*/ 42128 h 87298"/>
                    <a:gd name="connsiteX25" fmla="*/ 619556 w 735301"/>
                    <a:gd name="connsiteY25" fmla="*/ 70942 h 87298"/>
                    <a:gd name="connsiteX26" fmla="*/ 636293 w 735301"/>
                    <a:gd name="connsiteY26" fmla="*/ 65807 h 87298"/>
                    <a:gd name="connsiteX27" fmla="*/ 636293 w 735301"/>
                    <a:gd name="connsiteY27" fmla="*/ 56488 h 87298"/>
                    <a:gd name="connsiteX28" fmla="*/ 620412 w 735301"/>
                    <a:gd name="connsiteY28" fmla="*/ 62384 h 87298"/>
                    <a:gd name="connsiteX29" fmla="*/ 604436 w 735301"/>
                    <a:gd name="connsiteY29" fmla="*/ 50306 h 87298"/>
                    <a:gd name="connsiteX30" fmla="*/ 638100 w 735301"/>
                    <a:gd name="connsiteY30" fmla="*/ 50306 h 87298"/>
                    <a:gd name="connsiteX31" fmla="*/ 616798 w 735301"/>
                    <a:gd name="connsiteY31" fmla="*/ 21777 h 87298"/>
                    <a:gd name="connsiteX32" fmla="*/ 594260 w 735301"/>
                    <a:gd name="connsiteY32" fmla="*/ 46502 h 87298"/>
                    <a:gd name="connsiteX33" fmla="*/ 619556 w 735301"/>
                    <a:gd name="connsiteY33" fmla="*/ 70942 h 87298"/>
                    <a:gd name="connsiteX34" fmla="*/ 582278 w 735301"/>
                    <a:gd name="connsiteY34" fmla="*/ 59340 h 87298"/>
                    <a:gd name="connsiteX35" fmla="*/ 582278 w 735301"/>
                    <a:gd name="connsiteY35" fmla="*/ 6657 h 87298"/>
                    <a:gd name="connsiteX36" fmla="*/ 572388 w 735301"/>
                    <a:gd name="connsiteY36" fmla="*/ 6657 h 87298"/>
                    <a:gd name="connsiteX37" fmla="*/ 572388 w 735301"/>
                    <a:gd name="connsiteY37" fmla="*/ 60101 h 87298"/>
                    <a:gd name="connsiteX38" fmla="*/ 582183 w 735301"/>
                    <a:gd name="connsiteY38" fmla="*/ 70942 h 87298"/>
                    <a:gd name="connsiteX39" fmla="*/ 587223 w 735301"/>
                    <a:gd name="connsiteY39" fmla="*/ 69706 h 87298"/>
                    <a:gd name="connsiteX40" fmla="*/ 587223 w 735301"/>
                    <a:gd name="connsiteY40" fmla="*/ 62288 h 87298"/>
                    <a:gd name="connsiteX41" fmla="*/ 585131 w 735301"/>
                    <a:gd name="connsiteY41" fmla="*/ 62669 h 87298"/>
                    <a:gd name="connsiteX42" fmla="*/ 582278 w 735301"/>
                    <a:gd name="connsiteY42" fmla="*/ 59340 h 87298"/>
                    <a:gd name="connsiteX43" fmla="*/ 520941 w 735301"/>
                    <a:gd name="connsiteY43" fmla="*/ 8464 h 87298"/>
                    <a:gd name="connsiteX44" fmla="*/ 524840 w 735301"/>
                    <a:gd name="connsiteY44" fmla="*/ 4660 h 87298"/>
                    <a:gd name="connsiteX45" fmla="*/ 528548 w 735301"/>
                    <a:gd name="connsiteY45" fmla="*/ 8464 h 87298"/>
                    <a:gd name="connsiteX46" fmla="*/ 524840 w 735301"/>
                    <a:gd name="connsiteY46" fmla="*/ 12363 h 87298"/>
                    <a:gd name="connsiteX47" fmla="*/ 520941 w 735301"/>
                    <a:gd name="connsiteY47" fmla="*/ 8464 h 87298"/>
                    <a:gd name="connsiteX48" fmla="*/ 516186 w 735301"/>
                    <a:gd name="connsiteY48" fmla="*/ 8559 h 87298"/>
                    <a:gd name="connsiteX49" fmla="*/ 524745 w 735301"/>
                    <a:gd name="connsiteY49" fmla="*/ 17117 h 87298"/>
                    <a:gd name="connsiteX50" fmla="*/ 533303 w 735301"/>
                    <a:gd name="connsiteY50" fmla="*/ 8559 h 87298"/>
                    <a:gd name="connsiteX51" fmla="*/ 524745 w 735301"/>
                    <a:gd name="connsiteY51" fmla="*/ 0 h 87298"/>
                    <a:gd name="connsiteX52" fmla="*/ 516186 w 735301"/>
                    <a:gd name="connsiteY52" fmla="*/ 8559 h 87298"/>
                    <a:gd name="connsiteX53" fmla="*/ 504964 w 735301"/>
                    <a:gd name="connsiteY53" fmla="*/ 56963 h 87298"/>
                    <a:gd name="connsiteX54" fmla="*/ 520180 w 735301"/>
                    <a:gd name="connsiteY54" fmla="*/ 70942 h 87298"/>
                    <a:gd name="connsiteX55" fmla="*/ 534825 w 735301"/>
                    <a:gd name="connsiteY55" fmla="*/ 64856 h 87298"/>
                    <a:gd name="connsiteX56" fmla="*/ 542147 w 735301"/>
                    <a:gd name="connsiteY56" fmla="*/ 70847 h 87298"/>
                    <a:gd name="connsiteX57" fmla="*/ 547187 w 735301"/>
                    <a:gd name="connsiteY57" fmla="*/ 69231 h 87298"/>
                    <a:gd name="connsiteX58" fmla="*/ 547187 w 735301"/>
                    <a:gd name="connsiteY58" fmla="*/ 62574 h 87298"/>
                    <a:gd name="connsiteX59" fmla="*/ 545951 w 735301"/>
                    <a:gd name="connsiteY59" fmla="*/ 62859 h 87298"/>
                    <a:gd name="connsiteX60" fmla="*/ 543574 w 735301"/>
                    <a:gd name="connsiteY60" fmla="*/ 60291 h 87298"/>
                    <a:gd name="connsiteX61" fmla="*/ 543574 w 735301"/>
                    <a:gd name="connsiteY61" fmla="*/ 39846 h 87298"/>
                    <a:gd name="connsiteX62" fmla="*/ 523889 w 735301"/>
                    <a:gd name="connsiteY62" fmla="*/ 21682 h 87298"/>
                    <a:gd name="connsiteX63" fmla="*/ 509054 w 735301"/>
                    <a:gd name="connsiteY63" fmla="*/ 25581 h 87298"/>
                    <a:gd name="connsiteX64" fmla="*/ 509054 w 735301"/>
                    <a:gd name="connsiteY64" fmla="*/ 34996 h 87298"/>
                    <a:gd name="connsiteX65" fmla="*/ 522652 w 735301"/>
                    <a:gd name="connsiteY65" fmla="*/ 30336 h 87298"/>
                    <a:gd name="connsiteX66" fmla="*/ 533589 w 735301"/>
                    <a:gd name="connsiteY66" fmla="*/ 39465 h 87298"/>
                    <a:gd name="connsiteX67" fmla="*/ 504964 w 735301"/>
                    <a:gd name="connsiteY67" fmla="*/ 56963 h 87298"/>
                    <a:gd name="connsiteX68" fmla="*/ 515045 w 735301"/>
                    <a:gd name="connsiteY68" fmla="*/ 56012 h 87298"/>
                    <a:gd name="connsiteX69" fmla="*/ 533779 w 735301"/>
                    <a:gd name="connsiteY69" fmla="*/ 47168 h 87298"/>
                    <a:gd name="connsiteX70" fmla="*/ 533779 w 735301"/>
                    <a:gd name="connsiteY70" fmla="*/ 57534 h 87298"/>
                    <a:gd name="connsiteX71" fmla="*/ 522462 w 735301"/>
                    <a:gd name="connsiteY71" fmla="*/ 62574 h 87298"/>
                    <a:gd name="connsiteX72" fmla="*/ 515045 w 735301"/>
                    <a:gd name="connsiteY72" fmla="*/ 56012 h 87298"/>
                    <a:gd name="connsiteX73" fmla="*/ 445814 w 735301"/>
                    <a:gd name="connsiteY73" fmla="*/ 46312 h 87298"/>
                    <a:gd name="connsiteX74" fmla="*/ 459508 w 735301"/>
                    <a:gd name="connsiteY74" fmla="*/ 30241 h 87298"/>
                    <a:gd name="connsiteX75" fmla="*/ 469683 w 735301"/>
                    <a:gd name="connsiteY75" fmla="*/ 34330 h 87298"/>
                    <a:gd name="connsiteX76" fmla="*/ 469683 w 735301"/>
                    <a:gd name="connsiteY76" fmla="*/ 58104 h 87298"/>
                    <a:gd name="connsiteX77" fmla="*/ 459223 w 735301"/>
                    <a:gd name="connsiteY77" fmla="*/ 62288 h 87298"/>
                    <a:gd name="connsiteX78" fmla="*/ 445814 w 735301"/>
                    <a:gd name="connsiteY78" fmla="*/ 46312 h 87298"/>
                    <a:gd name="connsiteX79" fmla="*/ 470730 w 735301"/>
                    <a:gd name="connsiteY79" fmla="*/ 66092 h 87298"/>
                    <a:gd name="connsiteX80" fmla="*/ 471205 w 735301"/>
                    <a:gd name="connsiteY80" fmla="*/ 70181 h 87298"/>
                    <a:gd name="connsiteX81" fmla="*/ 479574 w 735301"/>
                    <a:gd name="connsiteY81" fmla="*/ 70181 h 87298"/>
                    <a:gd name="connsiteX82" fmla="*/ 479574 w 735301"/>
                    <a:gd name="connsiteY82" fmla="*/ 6657 h 87298"/>
                    <a:gd name="connsiteX83" fmla="*/ 469683 w 735301"/>
                    <a:gd name="connsiteY83" fmla="*/ 6657 h 87298"/>
                    <a:gd name="connsiteX84" fmla="*/ 469683 w 735301"/>
                    <a:gd name="connsiteY84" fmla="*/ 25581 h 87298"/>
                    <a:gd name="connsiteX85" fmla="*/ 457796 w 735301"/>
                    <a:gd name="connsiteY85" fmla="*/ 21682 h 87298"/>
                    <a:gd name="connsiteX86" fmla="*/ 435639 w 735301"/>
                    <a:gd name="connsiteY86" fmla="*/ 46312 h 87298"/>
                    <a:gd name="connsiteX87" fmla="*/ 457796 w 735301"/>
                    <a:gd name="connsiteY87" fmla="*/ 70847 h 87298"/>
                    <a:gd name="connsiteX88" fmla="*/ 470730 w 735301"/>
                    <a:gd name="connsiteY88" fmla="*/ 66092 h 87298"/>
                    <a:gd name="connsiteX89" fmla="*/ 394937 w 735301"/>
                    <a:gd name="connsiteY89" fmla="*/ 42128 h 87298"/>
                    <a:gd name="connsiteX90" fmla="*/ 407395 w 735301"/>
                    <a:gd name="connsiteY90" fmla="*/ 30241 h 87298"/>
                    <a:gd name="connsiteX91" fmla="*/ 418236 w 735301"/>
                    <a:gd name="connsiteY91" fmla="*/ 42128 h 87298"/>
                    <a:gd name="connsiteX92" fmla="*/ 394937 w 735301"/>
                    <a:gd name="connsiteY92" fmla="*/ 42128 h 87298"/>
                    <a:gd name="connsiteX93" fmla="*/ 409868 w 735301"/>
                    <a:gd name="connsiteY93" fmla="*/ 70942 h 87298"/>
                    <a:gd name="connsiteX94" fmla="*/ 426605 w 735301"/>
                    <a:gd name="connsiteY94" fmla="*/ 65807 h 87298"/>
                    <a:gd name="connsiteX95" fmla="*/ 426605 w 735301"/>
                    <a:gd name="connsiteY95" fmla="*/ 56488 h 87298"/>
                    <a:gd name="connsiteX96" fmla="*/ 410723 w 735301"/>
                    <a:gd name="connsiteY96" fmla="*/ 62384 h 87298"/>
                    <a:gd name="connsiteX97" fmla="*/ 394747 w 735301"/>
                    <a:gd name="connsiteY97" fmla="*/ 50306 h 87298"/>
                    <a:gd name="connsiteX98" fmla="*/ 428411 w 735301"/>
                    <a:gd name="connsiteY98" fmla="*/ 50306 h 87298"/>
                    <a:gd name="connsiteX99" fmla="*/ 407110 w 735301"/>
                    <a:gd name="connsiteY99" fmla="*/ 21777 h 87298"/>
                    <a:gd name="connsiteX100" fmla="*/ 384572 w 735301"/>
                    <a:gd name="connsiteY100" fmla="*/ 46502 h 87298"/>
                    <a:gd name="connsiteX101" fmla="*/ 409868 w 735301"/>
                    <a:gd name="connsiteY101" fmla="*/ 70942 h 87298"/>
                    <a:gd name="connsiteX102" fmla="*/ 349576 w 735301"/>
                    <a:gd name="connsiteY102" fmla="*/ 26057 h 87298"/>
                    <a:gd name="connsiteX103" fmla="*/ 349576 w 735301"/>
                    <a:gd name="connsiteY103" fmla="*/ 31002 h 87298"/>
                    <a:gd name="connsiteX104" fmla="*/ 356043 w 735301"/>
                    <a:gd name="connsiteY104" fmla="*/ 31002 h 87298"/>
                    <a:gd name="connsiteX105" fmla="*/ 356043 w 735301"/>
                    <a:gd name="connsiteY105" fmla="*/ 55061 h 87298"/>
                    <a:gd name="connsiteX106" fmla="*/ 371448 w 735301"/>
                    <a:gd name="connsiteY106" fmla="*/ 70942 h 87298"/>
                    <a:gd name="connsiteX107" fmla="*/ 380387 w 735301"/>
                    <a:gd name="connsiteY107" fmla="*/ 68565 h 87298"/>
                    <a:gd name="connsiteX108" fmla="*/ 380387 w 735301"/>
                    <a:gd name="connsiteY108" fmla="*/ 60862 h 87298"/>
                    <a:gd name="connsiteX109" fmla="*/ 373731 w 735301"/>
                    <a:gd name="connsiteY109" fmla="*/ 62098 h 87298"/>
                    <a:gd name="connsiteX110" fmla="*/ 365838 w 735301"/>
                    <a:gd name="connsiteY110" fmla="*/ 54300 h 87298"/>
                    <a:gd name="connsiteX111" fmla="*/ 365838 w 735301"/>
                    <a:gd name="connsiteY111" fmla="*/ 31002 h 87298"/>
                    <a:gd name="connsiteX112" fmla="*/ 378676 w 735301"/>
                    <a:gd name="connsiteY112" fmla="*/ 31002 h 87298"/>
                    <a:gd name="connsiteX113" fmla="*/ 378676 w 735301"/>
                    <a:gd name="connsiteY113" fmla="*/ 22348 h 87298"/>
                    <a:gd name="connsiteX114" fmla="*/ 365838 w 735301"/>
                    <a:gd name="connsiteY114" fmla="*/ 22348 h 87298"/>
                    <a:gd name="connsiteX115" fmla="*/ 365838 w 735301"/>
                    <a:gd name="connsiteY115" fmla="*/ 13599 h 87298"/>
                    <a:gd name="connsiteX116" fmla="*/ 360322 w 735301"/>
                    <a:gd name="connsiteY116" fmla="*/ 13599 h 87298"/>
                    <a:gd name="connsiteX117" fmla="*/ 360132 w 735301"/>
                    <a:gd name="connsiteY117" fmla="*/ 14265 h 87298"/>
                    <a:gd name="connsiteX118" fmla="*/ 349576 w 735301"/>
                    <a:gd name="connsiteY118" fmla="*/ 26057 h 87298"/>
                    <a:gd name="connsiteX119" fmla="*/ 328084 w 735301"/>
                    <a:gd name="connsiteY119" fmla="*/ 21682 h 87298"/>
                    <a:gd name="connsiteX120" fmla="*/ 341778 w 735301"/>
                    <a:gd name="connsiteY120" fmla="*/ 24440 h 87298"/>
                    <a:gd name="connsiteX121" fmla="*/ 341683 w 735301"/>
                    <a:gd name="connsiteY121" fmla="*/ 33950 h 87298"/>
                    <a:gd name="connsiteX122" fmla="*/ 328655 w 735301"/>
                    <a:gd name="connsiteY122" fmla="*/ 30336 h 87298"/>
                    <a:gd name="connsiteX123" fmla="*/ 320572 w 735301"/>
                    <a:gd name="connsiteY123" fmla="*/ 34901 h 87298"/>
                    <a:gd name="connsiteX124" fmla="*/ 329511 w 735301"/>
                    <a:gd name="connsiteY124" fmla="*/ 41177 h 87298"/>
                    <a:gd name="connsiteX125" fmla="*/ 345107 w 735301"/>
                    <a:gd name="connsiteY125" fmla="*/ 56297 h 87298"/>
                    <a:gd name="connsiteX126" fmla="*/ 325897 w 735301"/>
                    <a:gd name="connsiteY126" fmla="*/ 70942 h 87298"/>
                    <a:gd name="connsiteX127" fmla="*/ 310111 w 735301"/>
                    <a:gd name="connsiteY127" fmla="*/ 67804 h 87298"/>
                    <a:gd name="connsiteX128" fmla="*/ 310111 w 735301"/>
                    <a:gd name="connsiteY128" fmla="*/ 57534 h 87298"/>
                    <a:gd name="connsiteX129" fmla="*/ 325517 w 735301"/>
                    <a:gd name="connsiteY129" fmla="*/ 62384 h 87298"/>
                    <a:gd name="connsiteX130" fmla="*/ 334931 w 735301"/>
                    <a:gd name="connsiteY130" fmla="*/ 57058 h 87298"/>
                    <a:gd name="connsiteX131" fmla="*/ 323995 w 735301"/>
                    <a:gd name="connsiteY131" fmla="*/ 49926 h 87298"/>
                    <a:gd name="connsiteX132" fmla="*/ 310586 w 735301"/>
                    <a:gd name="connsiteY132" fmla="*/ 35852 h 87298"/>
                    <a:gd name="connsiteX133" fmla="*/ 328084 w 735301"/>
                    <a:gd name="connsiteY133" fmla="*/ 21682 h 87298"/>
                    <a:gd name="connsiteX134" fmla="*/ 256191 w 735301"/>
                    <a:gd name="connsiteY134" fmla="*/ 26057 h 87298"/>
                    <a:gd name="connsiteX135" fmla="*/ 256191 w 735301"/>
                    <a:gd name="connsiteY135" fmla="*/ 31002 h 87298"/>
                    <a:gd name="connsiteX136" fmla="*/ 262658 w 735301"/>
                    <a:gd name="connsiteY136" fmla="*/ 31002 h 87298"/>
                    <a:gd name="connsiteX137" fmla="*/ 262658 w 735301"/>
                    <a:gd name="connsiteY137" fmla="*/ 55061 h 87298"/>
                    <a:gd name="connsiteX138" fmla="*/ 278063 w 735301"/>
                    <a:gd name="connsiteY138" fmla="*/ 70942 h 87298"/>
                    <a:gd name="connsiteX139" fmla="*/ 287002 w 735301"/>
                    <a:gd name="connsiteY139" fmla="*/ 68565 h 87298"/>
                    <a:gd name="connsiteX140" fmla="*/ 287002 w 735301"/>
                    <a:gd name="connsiteY140" fmla="*/ 60862 h 87298"/>
                    <a:gd name="connsiteX141" fmla="*/ 280346 w 735301"/>
                    <a:gd name="connsiteY141" fmla="*/ 62098 h 87298"/>
                    <a:gd name="connsiteX142" fmla="*/ 272453 w 735301"/>
                    <a:gd name="connsiteY142" fmla="*/ 54300 h 87298"/>
                    <a:gd name="connsiteX143" fmla="*/ 272453 w 735301"/>
                    <a:gd name="connsiteY143" fmla="*/ 31002 h 87298"/>
                    <a:gd name="connsiteX144" fmla="*/ 285291 w 735301"/>
                    <a:gd name="connsiteY144" fmla="*/ 31002 h 87298"/>
                    <a:gd name="connsiteX145" fmla="*/ 285291 w 735301"/>
                    <a:gd name="connsiteY145" fmla="*/ 22348 h 87298"/>
                    <a:gd name="connsiteX146" fmla="*/ 272453 w 735301"/>
                    <a:gd name="connsiteY146" fmla="*/ 22348 h 87298"/>
                    <a:gd name="connsiteX147" fmla="*/ 272453 w 735301"/>
                    <a:gd name="connsiteY147" fmla="*/ 13599 h 87298"/>
                    <a:gd name="connsiteX148" fmla="*/ 266937 w 735301"/>
                    <a:gd name="connsiteY148" fmla="*/ 13599 h 87298"/>
                    <a:gd name="connsiteX149" fmla="*/ 266747 w 735301"/>
                    <a:gd name="connsiteY149" fmla="*/ 14265 h 87298"/>
                    <a:gd name="connsiteX150" fmla="*/ 256191 w 735301"/>
                    <a:gd name="connsiteY150" fmla="*/ 26057 h 87298"/>
                    <a:gd name="connsiteX151" fmla="*/ 215109 w 735301"/>
                    <a:gd name="connsiteY151" fmla="*/ 46312 h 87298"/>
                    <a:gd name="connsiteX152" fmla="*/ 228803 w 735301"/>
                    <a:gd name="connsiteY152" fmla="*/ 30241 h 87298"/>
                    <a:gd name="connsiteX153" fmla="*/ 238978 w 735301"/>
                    <a:gd name="connsiteY153" fmla="*/ 34330 h 87298"/>
                    <a:gd name="connsiteX154" fmla="*/ 238978 w 735301"/>
                    <a:gd name="connsiteY154" fmla="*/ 58104 h 87298"/>
                    <a:gd name="connsiteX155" fmla="*/ 228518 w 735301"/>
                    <a:gd name="connsiteY155" fmla="*/ 62288 h 87298"/>
                    <a:gd name="connsiteX156" fmla="*/ 215109 w 735301"/>
                    <a:gd name="connsiteY156" fmla="*/ 46312 h 87298"/>
                    <a:gd name="connsiteX157" fmla="*/ 240024 w 735301"/>
                    <a:gd name="connsiteY157" fmla="*/ 66092 h 87298"/>
                    <a:gd name="connsiteX158" fmla="*/ 240500 w 735301"/>
                    <a:gd name="connsiteY158" fmla="*/ 70181 h 87298"/>
                    <a:gd name="connsiteX159" fmla="*/ 248868 w 735301"/>
                    <a:gd name="connsiteY159" fmla="*/ 70181 h 87298"/>
                    <a:gd name="connsiteX160" fmla="*/ 248868 w 735301"/>
                    <a:gd name="connsiteY160" fmla="*/ 6657 h 87298"/>
                    <a:gd name="connsiteX161" fmla="*/ 238978 w 735301"/>
                    <a:gd name="connsiteY161" fmla="*/ 6657 h 87298"/>
                    <a:gd name="connsiteX162" fmla="*/ 238978 w 735301"/>
                    <a:gd name="connsiteY162" fmla="*/ 25581 h 87298"/>
                    <a:gd name="connsiteX163" fmla="*/ 227091 w 735301"/>
                    <a:gd name="connsiteY163" fmla="*/ 21682 h 87298"/>
                    <a:gd name="connsiteX164" fmla="*/ 204934 w 735301"/>
                    <a:gd name="connsiteY164" fmla="*/ 46312 h 87298"/>
                    <a:gd name="connsiteX165" fmla="*/ 227091 w 735301"/>
                    <a:gd name="connsiteY165" fmla="*/ 70847 h 87298"/>
                    <a:gd name="connsiteX166" fmla="*/ 240024 w 735301"/>
                    <a:gd name="connsiteY166" fmla="*/ 66092 h 87298"/>
                    <a:gd name="connsiteX167" fmla="*/ 161950 w 735301"/>
                    <a:gd name="connsiteY167" fmla="*/ 46312 h 87298"/>
                    <a:gd name="connsiteX168" fmla="*/ 174788 w 735301"/>
                    <a:gd name="connsiteY168" fmla="*/ 30336 h 87298"/>
                    <a:gd name="connsiteX169" fmla="*/ 187816 w 735301"/>
                    <a:gd name="connsiteY169" fmla="*/ 46312 h 87298"/>
                    <a:gd name="connsiteX170" fmla="*/ 175073 w 735301"/>
                    <a:gd name="connsiteY170" fmla="*/ 62384 h 87298"/>
                    <a:gd name="connsiteX171" fmla="*/ 161950 w 735301"/>
                    <a:gd name="connsiteY171" fmla="*/ 46312 h 87298"/>
                    <a:gd name="connsiteX172" fmla="*/ 197897 w 735301"/>
                    <a:gd name="connsiteY172" fmla="*/ 46312 h 87298"/>
                    <a:gd name="connsiteX173" fmla="*/ 174883 w 735301"/>
                    <a:gd name="connsiteY173" fmla="*/ 21777 h 87298"/>
                    <a:gd name="connsiteX174" fmla="*/ 151965 w 735301"/>
                    <a:gd name="connsiteY174" fmla="*/ 46312 h 87298"/>
                    <a:gd name="connsiteX175" fmla="*/ 174978 w 735301"/>
                    <a:gd name="connsiteY175" fmla="*/ 70942 h 87298"/>
                    <a:gd name="connsiteX176" fmla="*/ 197897 w 735301"/>
                    <a:gd name="connsiteY176" fmla="*/ 46312 h 87298"/>
                    <a:gd name="connsiteX177" fmla="*/ 114592 w 735301"/>
                    <a:gd name="connsiteY177" fmla="*/ 37183 h 87298"/>
                    <a:gd name="connsiteX178" fmla="*/ 122770 w 735301"/>
                    <a:gd name="connsiteY178" fmla="*/ 29765 h 87298"/>
                    <a:gd name="connsiteX179" fmla="*/ 131234 w 735301"/>
                    <a:gd name="connsiteY179" fmla="*/ 37183 h 87298"/>
                    <a:gd name="connsiteX180" fmla="*/ 123055 w 735301"/>
                    <a:gd name="connsiteY180" fmla="*/ 44600 h 87298"/>
                    <a:gd name="connsiteX181" fmla="*/ 114592 w 735301"/>
                    <a:gd name="connsiteY181" fmla="*/ 37183 h 87298"/>
                    <a:gd name="connsiteX182" fmla="*/ 123341 w 735301"/>
                    <a:gd name="connsiteY182" fmla="*/ 87299 h 87298"/>
                    <a:gd name="connsiteX183" fmla="*/ 146639 w 735301"/>
                    <a:gd name="connsiteY183" fmla="*/ 72369 h 87298"/>
                    <a:gd name="connsiteX184" fmla="*/ 129427 w 735301"/>
                    <a:gd name="connsiteY184" fmla="*/ 59816 h 87298"/>
                    <a:gd name="connsiteX185" fmla="*/ 119822 w 735301"/>
                    <a:gd name="connsiteY185" fmla="*/ 59150 h 87298"/>
                    <a:gd name="connsiteX186" fmla="*/ 113355 w 735301"/>
                    <a:gd name="connsiteY186" fmla="*/ 55156 h 87298"/>
                    <a:gd name="connsiteX187" fmla="*/ 115923 w 735301"/>
                    <a:gd name="connsiteY187" fmla="*/ 51828 h 87298"/>
                    <a:gd name="connsiteX188" fmla="*/ 122960 w 735301"/>
                    <a:gd name="connsiteY188" fmla="*/ 52779 h 87298"/>
                    <a:gd name="connsiteX189" fmla="*/ 141124 w 735301"/>
                    <a:gd name="connsiteY189" fmla="*/ 37373 h 87298"/>
                    <a:gd name="connsiteX190" fmla="*/ 138271 w 735301"/>
                    <a:gd name="connsiteY190" fmla="*/ 29765 h 87298"/>
                    <a:gd name="connsiteX191" fmla="*/ 146354 w 735301"/>
                    <a:gd name="connsiteY191" fmla="*/ 29765 h 87298"/>
                    <a:gd name="connsiteX192" fmla="*/ 146354 w 735301"/>
                    <a:gd name="connsiteY192" fmla="*/ 21777 h 87298"/>
                    <a:gd name="connsiteX193" fmla="*/ 122960 w 735301"/>
                    <a:gd name="connsiteY193" fmla="*/ 21777 h 87298"/>
                    <a:gd name="connsiteX194" fmla="*/ 104797 w 735301"/>
                    <a:gd name="connsiteY194" fmla="*/ 37563 h 87298"/>
                    <a:gd name="connsiteX195" fmla="*/ 110978 w 735301"/>
                    <a:gd name="connsiteY195" fmla="*/ 49641 h 87298"/>
                    <a:gd name="connsiteX196" fmla="*/ 104702 w 735301"/>
                    <a:gd name="connsiteY196" fmla="*/ 57914 h 87298"/>
                    <a:gd name="connsiteX197" fmla="*/ 118776 w 735301"/>
                    <a:gd name="connsiteY197" fmla="*/ 67994 h 87298"/>
                    <a:gd name="connsiteX198" fmla="*/ 127810 w 735301"/>
                    <a:gd name="connsiteY198" fmla="*/ 68565 h 87298"/>
                    <a:gd name="connsiteX199" fmla="*/ 136654 w 735301"/>
                    <a:gd name="connsiteY199" fmla="*/ 73320 h 87298"/>
                    <a:gd name="connsiteX200" fmla="*/ 123531 w 735301"/>
                    <a:gd name="connsiteY200" fmla="*/ 79121 h 87298"/>
                    <a:gd name="connsiteX201" fmla="*/ 111454 w 735301"/>
                    <a:gd name="connsiteY201" fmla="*/ 74080 h 87298"/>
                    <a:gd name="connsiteX202" fmla="*/ 113165 w 735301"/>
                    <a:gd name="connsiteY202" fmla="*/ 70752 h 87298"/>
                    <a:gd name="connsiteX203" fmla="*/ 105367 w 735301"/>
                    <a:gd name="connsiteY203" fmla="*/ 70752 h 87298"/>
                    <a:gd name="connsiteX204" fmla="*/ 101754 w 735301"/>
                    <a:gd name="connsiteY204" fmla="*/ 76363 h 87298"/>
                    <a:gd name="connsiteX205" fmla="*/ 123341 w 735301"/>
                    <a:gd name="connsiteY205" fmla="*/ 87299 h 87298"/>
                    <a:gd name="connsiteX206" fmla="*/ 49641 w 735301"/>
                    <a:gd name="connsiteY206" fmla="*/ 26057 h 87298"/>
                    <a:gd name="connsiteX207" fmla="*/ 49641 w 735301"/>
                    <a:gd name="connsiteY207" fmla="*/ 31002 h 87298"/>
                    <a:gd name="connsiteX208" fmla="*/ 56107 w 735301"/>
                    <a:gd name="connsiteY208" fmla="*/ 31002 h 87298"/>
                    <a:gd name="connsiteX209" fmla="*/ 56107 w 735301"/>
                    <a:gd name="connsiteY209" fmla="*/ 55061 h 87298"/>
                    <a:gd name="connsiteX210" fmla="*/ 71513 w 735301"/>
                    <a:gd name="connsiteY210" fmla="*/ 70942 h 87298"/>
                    <a:gd name="connsiteX211" fmla="*/ 80452 w 735301"/>
                    <a:gd name="connsiteY211" fmla="*/ 68565 h 87298"/>
                    <a:gd name="connsiteX212" fmla="*/ 80452 w 735301"/>
                    <a:gd name="connsiteY212" fmla="*/ 60862 h 87298"/>
                    <a:gd name="connsiteX213" fmla="*/ 73795 w 735301"/>
                    <a:gd name="connsiteY213" fmla="*/ 62098 h 87298"/>
                    <a:gd name="connsiteX214" fmla="*/ 65902 w 735301"/>
                    <a:gd name="connsiteY214" fmla="*/ 54300 h 87298"/>
                    <a:gd name="connsiteX215" fmla="*/ 65902 w 735301"/>
                    <a:gd name="connsiteY215" fmla="*/ 31002 h 87298"/>
                    <a:gd name="connsiteX216" fmla="*/ 78740 w 735301"/>
                    <a:gd name="connsiteY216" fmla="*/ 31002 h 87298"/>
                    <a:gd name="connsiteX217" fmla="*/ 78740 w 735301"/>
                    <a:gd name="connsiteY217" fmla="*/ 22348 h 87298"/>
                    <a:gd name="connsiteX218" fmla="*/ 65902 w 735301"/>
                    <a:gd name="connsiteY218" fmla="*/ 22348 h 87298"/>
                    <a:gd name="connsiteX219" fmla="*/ 65902 w 735301"/>
                    <a:gd name="connsiteY219" fmla="*/ 13599 h 87298"/>
                    <a:gd name="connsiteX220" fmla="*/ 60387 w 735301"/>
                    <a:gd name="connsiteY220" fmla="*/ 13599 h 87298"/>
                    <a:gd name="connsiteX221" fmla="*/ 60196 w 735301"/>
                    <a:gd name="connsiteY221" fmla="*/ 14265 h 87298"/>
                    <a:gd name="connsiteX222" fmla="*/ 49641 w 735301"/>
                    <a:gd name="connsiteY222" fmla="*/ 26057 h 87298"/>
                    <a:gd name="connsiteX223" fmla="*/ 10270 w 735301"/>
                    <a:gd name="connsiteY223" fmla="*/ 42128 h 87298"/>
                    <a:gd name="connsiteX224" fmla="*/ 22728 w 735301"/>
                    <a:gd name="connsiteY224" fmla="*/ 30241 h 87298"/>
                    <a:gd name="connsiteX225" fmla="*/ 33569 w 735301"/>
                    <a:gd name="connsiteY225" fmla="*/ 42128 h 87298"/>
                    <a:gd name="connsiteX226" fmla="*/ 10270 w 735301"/>
                    <a:gd name="connsiteY226" fmla="*/ 42128 h 87298"/>
                    <a:gd name="connsiteX227" fmla="*/ 25201 w 735301"/>
                    <a:gd name="connsiteY227" fmla="*/ 70942 h 87298"/>
                    <a:gd name="connsiteX228" fmla="*/ 41938 w 735301"/>
                    <a:gd name="connsiteY228" fmla="*/ 65807 h 87298"/>
                    <a:gd name="connsiteX229" fmla="*/ 41938 w 735301"/>
                    <a:gd name="connsiteY229" fmla="*/ 56488 h 87298"/>
                    <a:gd name="connsiteX230" fmla="*/ 26057 w 735301"/>
                    <a:gd name="connsiteY230" fmla="*/ 62384 h 87298"/>
                    <a:gd name="connsiteX231" fmla="*/ 10080 w 735301"/>
                    <a:gd name="connsiteY231" fmla="*/ 50306 h 87298"/>
                    <a:gd name="connsiteX232" fmla="*/ 43745 w 735301"/>
                    <a:gd name="connsiteY232" fmla="*/ 50306 h 87298"/>
                    <a:gd name="connsiteX233" fmla="*/ 22443 w 735301"/>
                    <a:gd name="connsiteY233" fmla="*/ 21777 h 87298"/>
                    <a:gd name="connsiteX234" fmla="*/ 0 w 735301"/>
                    <a:gd name="connsiteY234" fmla="*/ 46502 h 87298"/>
                    <a:gd name="connsiteX235" fmla="*/ 25201 w 735301"/>
                    <a:gd name="connsiteY235" fmla="*/ 70942 h 872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</a:cxnLst>
                  <a:rect l="l" t="t" r="r" b="b"/>
                  <a:pathLst>
                    <a:path w="735301" h="87298">
                      <a:moveTo>
                        <a:pt x="701625" y="42128"/>
                      </a:moveTo>
                      <a:cubicBezTo>
                        <a:pt x="702766" y="34710"/>
                        <a:pt x="707331" y="30241"/>
                        <a:pt x="714082" y="30241"/>
                      </a:cubicBezTo>
                      <a:cubicBezTo>
                        <a:pt x="720169" y="30241"/>
                        <a:pt x="724163" y="34901"/>
                        <a:pt x="724923" y="42128"/>
                      </a:cubicBezTo>
                      <a:lnTo>
                        <a:pt x="701625" y="42128"/>
                      </a:lnTo>
                      <a:close/>
                      <a:moveTo>
                        <a:pt x="716650" y="70942"/>
                      </a:moveTo>
                      <a:cubicBezTo>
                        <a:pt x="722926" y="70942"/>
                        <a:pt x="729869" y="68755"/>
                        <a:pt x="733387" y="65807"/>
                      </a:cubicBezTo>
                      <a:lnTo>
                        <a:pt x="733387" y="56488"/>
                      </a:lnTo>
                      <a:cubicBezTo>
                        <a:pt x="729393" y="60006"/>
                        <a:pt x="723307" y="62384"/>
                        <a:pt x="717506" y="62384"/>
                      </a:cubicBezTo>
                      <a:cubicBezTo>
                        <a:pt x="708091" y="62384"/>
                        <a:pt x="702766" y="58389"/>
                        <a:pt x="701530" y="50306"/>
                      </a:cubicBezTo>
                      <a:lnTo>
                        <a:pt x="735194" y="50306"/>
                      </a:lnTo>
                      <a:cubicBezTo>
                        <a:pt x="736335" y="32523"/>
                        <a:pt x="728347" y="21777"/>
                        <a:pt x="713892" y="21777"/>
                      </a:cubicBezTo>
                      <a:cubicBezTo>
                        <a:pt x="700103" y="21777"/>
                        <a:pt x="691354" y="31382"/>
                        <a:pt x="691354" y="46502"/>
                      </a:cubicBezTo>
                      <a:cubicBezTo>
                        <a:pt x="691354" y="62193"/>
                        <a:pt x="700484" y="70942"/>
                        <a:pt x="716650" y="70942"/>
                      </a:cubicBezTo>
                      <a:moveTo>
                        <a:pt x="659402" y="70086"/>
                      </a:moveTo>
                      <a:lnTo>
                        <a:pt x="670338" y="70086"/>
                      </a:lnTo>
                      <a:cubicBezTo>
                        <a:pt x="676900" y="55917"/>
                        <a:pt x="682796" y="40131"/>
                        <a:pt x="688121" y="22348"/>
                      </a:cubicBezTo>
                      <a:lnTo>
                        <a:pt x="677946" y="22348"/>
                      </a:lnTo>
                      <a:cubicBezTo>
                        <a:pt x="673952" y="37373"/>
                        <a:pt x="669577" y="49926"/>
                        <a:pt x="665298" y="60196"/>
                      </a:cubicBezTo>
                      <a:cubicBezTo>
                        <a:pt x="660923" y="49736"/>
                        <a:pt x="656263" y="35471"/>
                        <a:pt x="653411" y="22348"/>
                      </a:cubicBezTo>
                      <a:lnTo>
                        <a:pt x="642665" y="22348"/>
                      </a:lnTo>
                      <a:cubicBezTo>
                        <a:pt x="646564" y="37753"/>
                        <a:pt x="652650" y="55156"/>
                        <a:pt x="659402" y="70086"/>
                      </a:cubicBezTo>
                      <a:moveTo>
                        <a:pt x="604531" y="42128"/>
                      </a:moveTo>
                      <a:cubicBezTo>
                        <a:pt x="605672" y="34710"/>
                        <a:pt x="610237" y="30241"/>
                        <a:pt x="616988" y="30241"/>
                      </a:cubicBezTo>
                      <a:cubicBezTo>
                        <a:pt x="623075" y="30241"/>
                        <a:pt x="627069" y="34901"/>
                        <a:pt x="627830" y="42128"/>
                      </a:cubicBezTo>
                      <a:lnTo>
                        <a:pt x="604531" y="42128"/>
                      </a:lnTo>
                      <a:close/>
                      <a:moveTo>
                        <a:pt x="619556" y="70942"/>
                      </a:moveTo>
                      <a:cubicBezTo>
                        <a:pt x="625833" y="70942"/>
                        <a:pt x="632775" y="68755"/>
                        <a:pt x="636293" y="65807"/>
                      </a:cubicBezTo>
                      <a:lnTo>
                        <a:pt x="636293" y="56488"/>
                      </a:lnTo>
                      <a:cubicBezTo>
                        <a:pt x="632299" y="60006"/>
                        <a:pt x="626213" y="62384"/>
                        <a:pt x="620412" y="62384"/>
                      </a:cubicBezTo>
                      <a:cubicBezTo>
                        <a:pt x="610997" y="62384"/>
                        <a:pt x="605672" y="58389"/>
                        <a:pt x="604436" y="50306"/>
                      </a:cubicBezTo>
                      <a:lnTo>
                        <a:pt x="638100" y="50306"/>
                      </a:lnTo>
                      <a:cubicBezTo>
                        <a:pt x="639241" y="32523"/>
                        <a:pt x="631253" y="21777"/>
                        <a:pt x="616798" y="21777"/>
                      </a:cubicBezTo>
                      <a:cubicBezTo>
                        <a:pt x="603009" y="21777"/>
                        <a:pt x="594260" y="31382"/>
                        <a:pt x="594260" y="46502"/>
                      </a:cubicBezTo>
                      <a:cubicBezTo>
                        <a:pt x="594355" y="62193"/>
                        <a:pt x="603390" y="70942"/>
                        <a:pt x="619556" y="70942"/>
                      </a:cubicBezTo>
                      <a:moveTo>
                        <a:pt x="582278" y="59340"/>
                      </a:moveTo>
                      <a:lnTo>
                        <a:pt x="582278" y="6657"/>
                      </a:lnTo>
                      <a:lnTo>
                        <a:pt x="572388" y="6657"/>
                      </a:lnTo>
                      <a:lnTo>
                        <a:pt x="572388" y="60101"/>
                      </a:lnTo>
                      <a:cubicBezTo>
                        <a:pt x="572388" y="66948"/>
                        <a:pt x="576002" y="70942"/>
                        <a:pt x="582183" y="70942"/>
                      </a:cubicBezTo>
                      <a:cubicBezTo>
                        <a:pt x="584085" y="70942"/>
                        <a:pt x="585987" y="70372"/>
                        <a:pt x="587223" y="69706"/>
                      </a:cubicBezTo>
                      <a:lnTo>
                        <a:pt x="587223" y="62288"/>
                      </a:lnTo>
                      <a:cubicBezTo>
                        <a:pt x="586558" y="62574"/>
                        <a:pt x="585892" y="62669"/>
                        <a:pt x="585131" y="62669"/>
                      </a:cubicBezTo>
                      <a:cubicBezTo>
                        <a:pt x="583134" y="62574"/>
                        <a:pt x="582278" y="61528"/>
                        <a:pt x="582278" y="59340"/>
                      </a:cubicBezTo>
                      <a:moveTo>
                        <a:pt x="520941" y="8464"/>
                      </a:moveTo>
                      <a:cubicBezTo>
                        <a:pt x="520941" y="6371"/>
                        <a:pt x="522652" y="4660"/>
                        <a:pt x="524840" y="4660"/>
                      </a:cubicBezTo>
                      <a:cubicBezTo>
                        <a:pt x="526932" y="4660"/>
                        <a:pt x="528548" y="6371"/>
                        <a:pt x="528548" y="8464"/>
                      </a:cubicBezTo>
                      <a:cubicBezTo>
                        <a:pt x="528548" y="10746"/>
                        <a:pt x="526932" y="12363"/>
                        <a:pt x="524840" y="12363"/>
                      </a:cubicBezTo>
                      <a:cubicBezTo>
                        <a:pt x="522652" y="12363"/>
                        <a:pt x="520941" y="10651"/>
                        <a:pt x="520941" y="8464"/>
                      </a:cubicBezTo>
                      <a:moveTo>
                        <a:pt x="516186" y="8559"/>
                      </a:moveTo>
                      <a:cubicBezTo>
                        <a:pt x="516186" y="13314"/>
                        <a:pt x="519990" y="17117"/>
                        <a:pt x="524745" y="17117"/>
                      </a:cubicBezTo>
                      <a:cubicBezTo>
                        <a:pt x="529499" y="17117"/>
                        <a:pt x="533303" y="13314"/>
                        <a:pt x="533303" y="8559"/>
                      </a:cubicBezTo>
                      <a:cubicBezTo>
                        <a:pt x="533303" y="3804"/>
                        <a:pt x="529499" y="0"/>
                        <a:pt x="524745" y="0"/>
                      </a:cubicBezTo>
                      <a:cubicBezTo>
                        <a:pt x="519990" y="0"/>
                        <a:pt x="516186" y="3709"/>
                        <a:pt x="516186" y="8559"/>
                      </a:cubicBezTo>
                      <a:moveTo>
                        <a:pt x="504964" y="56963"/>
                      </a:moveTo>
                      <a:cubicBezTo>
                        <a:pt x="504964" y="65141"/>
                        <a:pt x="511241" y="70942"/>
                        <a:pt x="520180" y="70942"/>
                      </a:cubicBezTo>
                      <a:cubicBezTo>
                        <a:pt x="526171" y="70942"/>
                        <a:pt x="531496" y="68565"/>
                        <a:pt x="534825" y="64856"/>
                      </a:cubicBezTo>
                      <a:cubicBezTo>
                        <a:pt x="535776" y="68755"/>
                        <a:pt x="538248" y="70847"/>
                        <a:pt x="542147" y="70847"/>
                      </a:cubicBezTo>
                      <a:cubicBezTo>
                        <a:pt x="544239" y="70847"/>
                        <a:pt x="546236" y="70181"/>
                        <a:pt x="547187" y="69231"/>
                      </a:cubicBezTo>
                      <a:lnTo>
                        <a:pt x="547187" y="62574"/>
                      </a:lnTo>
                      <a:cubicBezTo>
                        <a:pt x="546617" y="62764"/>
                        <a:pt x="546236" y="62859"/>
                        <a:pt x="545951" y="62859"/>
                      </a:cubicBezTo>
                      <a:cubicBezTo>
                        <a:pt x="544334" y="62859"/>
                        <a:pt x="543574" y="62003"/>
                        <a:pt x="543574" y="60291"/>
                      </a:cubicBezTo>
                      <a:lnTo>
                        <a:pt x="543574" y="39846"/>
                      </a:lnTo>
                      <a:cubicBezTo>
                        <a:pt x="543574" y="28054"/>
                        <a:pt x="536727" y="21682"/>
                        <a:pt x="523889" y="21682"/>
                      </a:cubicBezTo>
                      <a:cubicBezTo>
                        <a:pt x="518468" y="21682"/>
                        <a:pt x="513048" y="23109"/>
                        <a:pt x="509054" y="25581"/>
                      </a:cubicBezTo>
                      <a:lnTo>
                        <a:pt x="509054" y="34996"/>
                      </a:lnTo>
                      <a:cubicBezTo>
                        <a:pt x="513428" y="31857"/>
                        <a:pt x="517707" y="30336"/>
                        <a:pt x="522652" y="30336"/>
                      </a:cubicBezTo>
                      <a:cubicBezTo>
                        <a:pt x="529499" y="30336"/>
                        <a:pt x="533493" y="33664"/>
                        <a:pt x="533589" y="39465"/>
                      </a:cubicBezTo>
                      <a:cubicBezTo>
                        <a:pt x="513904" y="40416"/>
                        <a:pt x="504964" y="45837"/>
                        <a:pt x="504964" y="56963"/>
                      </a:cubicBezTo>
                      <a:moveTo>
                        <a:pt x="515045" y="56012"/>
                      </a:moveTo>
                      <a:cubicBezTo>
                        <a:pt x="515045" y="50211"/>
                        <a:pt x="520275" y="47644"/>
                        <a:pt x="533779" y="47168"/>
                      </a:cubicBezTo>
                      <a:lnTo>
                        <a:pt x="533779" y="57534"/>
                      </a:lnTo>
                      <a:cubicBezTo>
                        <a:pt x="530831" y="60767"/>
                        <a:pt x="527027" y="62574"/>
                        <a:pt x="522462" y="62574"/>
                      </a:cubicBezTo>
                      <a:cubicBezTo>
                        <a:pt x="517802" y="62479"/>
                        <a:pt x="515045" y="60101"/>
                        <a:pt x="515045" y="56012"/>
                      </a:cubicBezTo>
                      <a:moveTo>
                        <a:pt x="445814" y="46312"/>
                      </a:moveTo>
                      <a:cubicBezTo>
                        <a:pt x="445814" y="36612"/>
                        <a:pt x="451520" y="30241"/>
                        <a:pt x="459508" y="30241"/>
                      </a:cubicBezTo>
                      <a:cubicBezTo>
                        <a:pt x="464263" y="30241"/>
                        <a:pt x="467591" y="32143"/>
                        <a:pt x="469683" y="34330"/>
                      </a:cubicBezTo>
                      <a:lnTo>
                        <a:pt x="469683" y="58104"/>
                      </a:lnTo>
                      <a:cubicBezTo>
                        <a:pt x="467306" y="60767"/>
                        <a:pt x="463692" y="62288"/>
                        <a:pt x="459223" y="62288"/>
                      </a:cubicBezTo>
                      <a:cubicBezTo>
                        <a:pt x="451140" y="62288"/>
                        <a:pt x="445814" y="55727"/>
                        <a:pt x="445814" y="46312"/>
                      </a:cubicBezTo>
                      <a:moveTo>
                        <a:pt x="470730" y="66092"/>
                      </a:moveTo>
                      <a:lnTo>
                        <a:pt x="471205" y="70181"/>
                      </a:lnTo>
                      <a:lnTo>
                        <a:pt x="479574" y="70181"/>
                      </a:lnTo>
                      <a:lnTo>
                        <a:pt x="479574" y="6657"/>
                      </a:lnTo>
                      <a:lnTo>
                        <a:pt x="469683" y="6657"/>
                      </a:lnTo>
                      <a:lnTo>
                        <a:pt x="469683" y="25581"/>
                      </a:lnTo>
                      <a:cubicBezTo>
                        <a:pt x="466735" y="23109"/>
                        <a:pt x="463027" y="21682"/>
                        <a:pt x="457796" y="21682"/>
                      </a:cubicBezTo>
                      <a:cubicBezTo>
                        <a:pt x="444958" y="21682"/>
                        <a:pt x="435639" y="31192"/>
                        <a:pt x="435639" y="46312"/>
                      </a:cubicBezTo>
                      <a:cubicBezTo>
                        <a:pt x="435639" y="61147"/>
                        <a:pt x="444958" y="70847"/>
                        <a:pt x="457796" y="70847"/>
                      </a:cubicBezTo>
                      <a:cubicBezTo>
                        <a:pt x="463122" y="70942"/>
                        <a:pt x="467591" y="68945"/>
                        <a:pt x="470730" y="66092"/>
                      </a:cubicBezTo>
                      <a:moveTo>
                        <a:pt x="394937" y="42128"/>
                      </a:moveTo>
                      <a:cubicBezTo>
                        <a:pt x="396078" y="34710"/>
                        <a:pt x="400643" y="30241"/>
                        <a:pt x="407395" y="30241"/>
                      </a:cubicBezTo>
                      <a:cubicBezTo>
                        <a:pt x="413481" y="30241"/>
                        <a:pt x="417475" y="34901"/>
                        <a:pt x="418236" y="42128"/>
                      </a:cubicBezTo>
                      <a:lnTo>
                        <a:pt x="394937" y="42128"/>
                      </a:lnTo>
                      <a:close/>
                      <a:moveTo>
                        <a:pt x="409868" y="70942"/>
                      </a:moveTo>
                      <a:cubicBezTo>
                        <a:pt x="416144" y="70942"/>
                        <a:pt x="423086" y="68755"/>
                        <a:pt x="426605" y="65807"/>
                      </a:cubicBezTo>
                      <a:lnTo>
                        <a:pt x="426605" y="56488"/>
                      </a:lnTo>
                      <a:cubicBezTo>
                        <a:pt x="422610" y="60006"/>
                        <a:pt x="416524" y="62384"/>
                        <a:pt x="410723" y="62384"/>
                      </a:cubicBezTo>
                      <a:cubicBezTo>
                        <a:pt x="401309" y="62384"/>
                        <a:pt x="395983" y="58389"/>
                        <a:pt x="394747" y="50306"/>
                      </a:cubicBezTo>
                      <a:lnTo>
                        <a:pt x="428411" y="50306"/>
                      </a:lnTo>
                      <a:cubicBezTo>
                        <a:pt x="429553" y="32523"/>
                        <a:pt x="421564" y="21777"/>
                        <a:pt x="407110" y="21777"/>
                      </a:cubicBezTo>
                      <a:cubicBezTo>
                        <a:pt x="393321" y="21777"/>
                        <a:pt x="384572" y="31382"/>
                        <a:pt x="384572" y="46502"/>
                      </a:cubicBezTo>
                      <a:cubicBezTo>
                        <a:pt x="384667" y="62193"/>
                        <a:pt x="393701" y="70942"/>
                        <a:pt x="409868" y="70942"/>
                      </a:cubicBezTo>
                      <a:moveTo>
                        <a:pt x="349576" y="26057"/>
                      </a:moveTo>
                      <a:lnTo>
                        <a:pt x="349576" y="31002"/>
                      </a:lnTo>
                      <a:lnTo>
                        <a:pt x="356043" y="31002"/>
                      </a:lnTo>
                      <a:lnTo>
                        <a:pt x="356043" y="55061"/>
                      </a:lnTo>
                      <a:cubicBezTo>
                        <a:pt x="356043" y="65332"/>
                        <a:pt x="361368" y="70942"/>
                        <a:pt x="371448" y="70942"/>
                      </a:cubicBezTo>
                      <a:cubicBezTo>
                        <a:pt x="375062" y="70942"/>
                        <a:pt x="378866" y="69896"/>
                        <a:pt x="380387" y="68565"/>
                      </a:cubicBezTo>
                      <a:lnTo>
                        <a:pt x="380387" y="60862"/>
                      </a:lnTo>
                      <a:cubicBezTo>
                        <a:pt x="378771" y="61623"/>
                        <a:pt x="375918" y="62098"/>
                        <a:pt x="373731" y="62098"/>
                      </a:cubicBezTo>
                      <a:cubicBezTo>
                        <a:pt x="368025" y="62098"/>
                        <a:pt x="365838" y="59911"/>
                        <a:pt x="365838" y="54300"/>
                      </a:cubicBezTo>
                      <a:lnTo>
                        <a:pt x="365838" y="31002"/>
                      </a:lnTo>
                      <a:lnTo>
                        <a:pt x="378676" y="31002"/>
                      </a:lnTo>
                      <a:lnTo>
                        <a:pt x="378676" y="22348"/>
                      </a:lnTo>
                      <a:lnTo>
                        <a:pt x="365838" y="22348"/>
                      </a:lnTo>
                      <a:lnTo>
                        <a:pt x="365838" y="13599"/>
                      </a:lnTo>
                      <a:lnTo>
                        <a:pt x="360322" y="13599"/>
                      </a:lnTo>
                      <a:lnTo>
                        <a:pt x="360132" y="14265"/>
                      </a:lnTo>
                      <a:cubicBezTo>
                        <a:pt x="358230" y="20161"/>
                        <a:pt x="355092" y="23584"/>
                        <a:pt x="349576" y="26057"/>
                      </a:cubicBezTo>
                      <a:moveTo>
                        <a:pt x="328084" y="21682"/>
                      </a:moveTo>
                      <a:cubicBezTo>
                        <a:pt x="333600" y="21682"/>
                        <a:pt x="338830" y="22633"/>
                        <a:pt x="341778" y="24440"/>
                      </a:cubicBezTo>
                      <a:lnTo>
                        <a:pt x="341683" y="33950"/>
                      </a:lnTo>
                      <a:cubicBezTo>
                        <a:pt x="338164" y="31572"/>
                        <a:pt x="333410" y="30336"/>
                        <a:pt x="328655" y="30336"/>
                      </a:cubicBezTo>
                      <a:cubicBezTo>
                        <a:pt x="323424" y="30336"/>
                        <a:pt x="320572" y="31857"/>
                        <a:pt x="320572" y="34901"/>
                      </a:cubicBezTo>
                      <a:cubicBezTo>
                        <a:pt x="320476" y="37658"/>
                        <a:pt x="322854" y="39275"/>
                        <a:pt x="329511" y="41177"/>
                      </a:cubicBezTo>
                      <a:cubicBezTo>
                        <a:pt x="341112" y="44505"/>
                        <a:pt x="345107" y="48309"/>
                        <a:pt x="345107" y="56297"/>
                      </a:cubicBezTo>
                      <a:cubicBezTo>
                        <a:pt x="345107" y="65046"/>
                        <a:pt x="337404" y="70942"/>
                        <a:pt x="325897" y="70942"/>
                      </a:cubicBezTo>
                      <a:cubicBezTo>
                        <a:pt x="319335" y="70942"/>
                        <a:pt x="314105" y="69896"/>
                        <a:pt x="310111" y="67804"/>
                      </a:cubicBezTo>
                      <a:lnTo>
                        <a:pt x="310111" y="57534"/>
                      </a:lnTo>
                      <a:cubicBezTo>
                        <a:pt x="314580" y="60482"/>
                        <a:pt x="320381" y="62384"/>
                        <a:pt x="325517" y="62384"/>
                      </a:cubicBezTo>
                      <a:cubicBezTo>
                        <a:pt x="331222" y="62384"/>
                        <a:pt x="334931" y="60291"/>
                        <a:pt x="334931" y="57058"/>
                      </a:cubicBezTo>
                      <a:cubicBezTo>
                        <a:pt x="334931" y="53349"/>
                        <a:pt x="331508" y="52208"/>
                        <a:pt x="323995" y="49926"/>
                      </a:cubicBezTo>
                      <a:cubicBezTo>
                        <a:pt x="314676" y="47073"/>
                        <a:pt x="310586" y="42889"/>
                        <a:pt x="310586" y="35852"/>
                      </a:cubicBezTo>
                      <a:cubicBezTo>
                        <a:pt x="310586" y="27008"/>
                        <a:pt x="317243" y="21682"/>
                        <a:pt x="328084" y="21682"/>
                      </a:cubicBezTo>
                      <a:moveTo>
                        <a:pt x="256191" y="26057"/>
                      </a:moveTo>
                      <a:lnTo>
                        <a:pt x="256191" y="31002"/>
                      </a:lnTo>
                      <a:lnTo>
                        <a:pt x="262658" y="31002"/>
                      </a:lnTo>
                      <a:lnTo>
                        <a:pt x="262658" y="55061"/>
                      </a:lnTo>
                      <a:cubicBezTo>
                        <a:pt x="262658" y="65332"/>
                        <a:pt x="267983" y="70942"/>
                        <a:pt x="278063" y="70942"/>
                      </a:cubicBezTo>
                      <a:cubicBezTo>
                        <a:pt x="281677" y="70942"/>
                        <a:pt x="285481" y="69896"/>
                        <a:pt x="287002" y="68565"/>
                      </a:cubicBezTo>
                      <a:lnTo>
                        <a:pt x="287002" y="60862"/>
                      </a:lnTo>
                      <a:cubicBezTo>
                        <a:pt x="285386" y="61623"/>
                        <a:pt x="282533" y="62098"/>
                        <a:pt x="280346" y="62098"/>
                      </a:cubicBezTo>
                      <a:cubicBezTo>
                        <a:pt x="274640" y="62098"/>
                        <a:pt x="272453" y="59911"/>
                        <a:pt x="272453" y="54300"/>
                      </a:cubicBezTo>
                      <a:lnTo>
                        <a:pt x="272453" y="31002"/>
                      </a:lnTo>
                      <a:lnTo>
                        <a:pt x="285291" y="31002"/>
                      </a:lnTo>
                      <a:lnTo>
                        <a:pt x="285291" y="22348"/>
                      </a:lnTo>
                      <a:lnTo>
                        <a:pt x="272453" y="22348"/>
                      </a:lnTo>
                      <a:lnTo>
                        <a:pt x="272453" y="13599"/>
                      </a:lnTo>
                      <a:lnTo>
                        <a:pt x="266937" y="13599"/>
                      </a:lnTo>
                      <a:lnTo>
                        <a:pt x="266747" y="14265"/>
                      </a:lnTo>
                      <a:cubicBezTo>
                        <a:pt x="264940" y="20161"/>
                        <a:pt x="261707" y="23584"/>
                        <a:pt x="256191" y="26057"/>
                      </a:cubicBezTo>
                      <a:moveTo>
                        <a:pt x="215109" y="46312"/>
                      </a:moveTo>
                      <a:cubicBezTo>
                        <a:pt x="215109" y="36612"/>
                        <a:pt x="220815" y="30241"/>
                        <a:pt x="228803" y="30241"/>
                      </a:cubicBezTo>
                      <a:cubicBezTo>
                        <a:pt x="233558" y="30241"/>
                        <a:pt x="236886" y="32143"/>
                        <a:pt x="238978" y="34330"/>
                      </a:cubicBezTo>
                      <a:lnTo>
                        <a:pt x="238978" y="58104"/>
                      </a:lnTo>
                      <a:cubicBezTo>
                        <a:pt x="236601" y="60767"/>
                        <a:pt x="232987" y="62288"/>
                        <a:pt x="228518" y="62288"/>
                      </a:cubicBezTo>
                      <a:cubicBezTo>
                        <a:pt x="220435" y="62288"/>
                        <a:pt x="215109" y="55727"/>
                        <a:pt x="215109" y="46312"/>
                      </a:cubicBezTo>
                      <a:moveTo>
                        <a:pt x="240024" y="66092"/>
                      </a:moveTo>
                      <a:lnTo>
                        <a:pt x="240500" y="70181"/>
                      </a:lnTo>
                      <a:lnTo>
                        <a:pt x="248868" y="70181"/>
                      </a:lnTo>
                      <a:lnTo>
                        <a:pt x="248868" y="6657"/>
                      </a:lnTo>
                      <a:lnTo>
                        <a:pt x="238978" y="6657"/>
                      </a:lnTo>
                      <a:lnTo>
                        <a:pt x="238978" y="25581"/>
                      </a:lnTo>
                      <a:cubicBezTo>
                        <a:pt x="236030" y="23109"/>
                        <a:pt x="232322" y="21682"/>
                        <a:pt x="227091" y="21682"/>
                      </a:cubicBezTo>
                      <a:cubicBezTo>
                        <a:pt x="214253" y="21682"/>
                        <a:pt x="204934" y="31192"/>
                        <a:pt x="204934" y="46312"/>
                      </a:cubicBezTo>
                      <a:cubicBezTo>
                        <a:pt x="204934" y="61147"/>
                        <a:pt x="214253" y="70847"/>
                        <a:pt x="227091" y="70847"/>
                      </a:cubicBezTo>
                      <a:cubicBezTo>
                        <a:pt x="232417" y="70942"/>
                        <a:pt x="236886" y="68945"/>
                        <a:pt x="240024" y="66092"/>
                      </a:cubicBezTo>
                      <a:moveTo>
                        <a:pt x="161950" y="46312"/>
                      </a:moveTo>
                      <a:cubicBezTo>
                        <a:pt x="161950" y="36422"/>
                        <a:pt x="166895" y="30336"/>
                        <a:pt x="174788" y="30336"/>
                      </a:cubicBezTo>
                      <a:cubicBezTo>
                        <a:pt x="182776" y="30336"/>
                        <a:pt x="187816" y="36422"/>
                        <a:pt x="187816" y="46312"/>
                      </a:cubicBezTo>
                      <a:cubicBezTo>
                        <a:pt x="187816" y="56202"/>
                        <a:pt x="182776" y="62384"/>
                        <a:pt x="175073" y="62384"/>
                      </a:cubicBezTo>
                      <a:cubicBezTo>
                        <a:pt x="166895" y="62288"/>
                        <a:pt x="161950" y="56202"/>
                        <a:pt x="161950" y="46312"/>
                      </a:cubicBezTo>
                      <a:moveTo>
                        <a:pt x="197897" y="46312"/>
                      </a:moveTo>
                      <a:cubicBezTo>
                        <a:pt x="197897" y="32048"/>
                        <a:pt x="189908" y="21777"/>
                        <a:pt x="174883" y="21777"/>
                      </a:cubicBezTo>
                      <a:cubicBezTo>
                        <a:pt x="159953" y="21777"/>
                        <a:pt x="151965" y="32238"/>
                        <a:pt x="151965" y="46312"/>
                      </a:cubicBezTo>
                      <a:cubicBezTo>
                        <a:pt x="151965" y="60577"/>
                        <a:pt x="159858" y="70942"/>
                        <a:pt x="174978" y="70942"/>
                      </a:cubicBezTo>
                      <a:cubicBezTo>
                        <a:pt x="189813" y="70942"/>
                        <a:pt x="197897" y="60387"/>
                        <a:pt x="197897" y="46312"/>
                      </a:cubicBezTo>
                      <a:moveTo>
                        <a:pt x="114592" y="37183"/>
                      </a:moveTo>
                      <a:cubicBezTo>
                        <a:pt x="114592" y="32618"/>
                        <a:pt x="117920" y="29765"/>
                        <a:pt x="122770" y="29765"/>
                      </a:cubicBezTo>
                      <a:cubicBezTo>
                        <a:pt x="127810" y="29765"/>
                        <a:pt x="131234" y="32713"/>
                        <a:pt x="131234" y="37183"/>
                      </a:cubicBezTo>
                      <a:cubicBezTo>
                        <a:pt x="131234" y="41652"/>
                        <a:pt x="128000" y="44600"/>
                        <a:pt x="123055" y="44600"/>
                      </a:cubicBezTo>
                      <a:cubicBezTo>
                        <a:pt x="117825" y="44600"/>
                        <a:pt x="114592" y="41748"/>
                        <a:pt x="114592" y="37183"/>
                      </a:cubicBezTo>
                      <a:moveTo>
                        <a:pt x="123341" y="87299"/>
                      </a:moveTo>
                      <a:cubicBezTo>
                        <a:pt x="137130" y="87299"/>
                        <a:pt x="146639" y="81213"/>
                        <a:pt x="146639" y="72369"/>
                      </a:cubicBezTo>
                      <a:cubicBezTo>
                        <a:pt x="146639" y="65141"/>
                        <a:pt x="141409" y="60577"/>
                        <a:pt x="129427" y="59816"/>
                      </a:cubicBezTo>
                      <a:lnTo>
                        <a:pt x="119822" y="59150"/>
                      </a:lnTo>
                      <a:cubicBezTo>
                        <a:pt x="115257" y="58865"/>
                        <a:pt x="113355" y="57534"/>
                        <a:pt x="113355" y="55156"/>
                      </a:cubicBezTo>
                      <a:cubicBezTo>
                        <a:pt x="113355" y="53730"/>
                        <a:pt x="114211" y="52493"/>
                        <a:pt x="115923" y="51828"/>
                      </a:cubicBezTo>
                      <a:cubicBezTo>
                        <a:pt x="118015" y="52398"/>
                        <a:pt x="120393" y="52779"/>
                        <a:pt x="122960" y="52779"/>
                      </a:cubicBezTo>
                      <a:cubicBezTo>
                        <a:pt x="133896" y="52779"/>
                        <a:pt x="141124" y="46597"/>
                        <a:pt x="141124" y="37373"/>
                      </a:cubicBezTo>
                      <a:cubicBezTo>
                        <a:pt x="141124" y="34425"/>
                        <a:pt x="140078" y="31762"/>
                        <a:pt x="138271" y="29765"/>
                      </a:cubicBezTo>
                      <a:cubicBezTo>
                        <a:pt x="141409" y="30241"/>
                        <a:pt x="143977" y="30241"/>
                        <a:pt x="146354" y="29765"/>
                      </a:cubicBezTo>
                      <a:lnTo>
                        <a:pt x="146354" y="21777"/>
                      </a:lnTo>
                      <a:cubicBezTo>
                        <a:pt x="138366" y="23109"/>
                        <a:pt x="130378" y="21777"/>
                        <a:pt x="122960" y="21777"/>
                      </a:cubicBezTo>
                      <a:cubicBezTo>
                        <a:pt x="111834" y="21777"/>
                        <a:pt x="104797" y="27958"/>
                        <a:pt x="104797" y="37563"/>
                      </a:cubicBezTo>
                      <a:cubicBezTo>
                        <a:pt x="104797" y="42794"/>
                        <a:pt x="107079" y="46883"/>
                        <a:pt x="110978" y="49641"/>
                      </a:cubicBezTo>
                      <a:cubicBezTo>
                        <a:pt x="106889" y="51352"/>
                        <a:pt x="104702" y="54300"/>
                        <a:pt x="104702" y="57914"/>
                      </a:cubicBezTo>
                      <a:cubicBezTo>
                        <a:pt x="104702" y="63905"/>
                        <a:pt x="109552" y="67424"/>
                        <a:pt x="118776" y="67994"/>
                      </a:cubicBezTo>
                      <a:lnTo>
                        <a:pt x="127810" y="68565"/>
                      </a:lnTo>
                      <a:cubicBezTo>
                        <a:pt x="134562" y="69040"/>
                        <a:pt x="136654" y="70467"/>
                        <a:pt x="136654" y="73320"/>
                      </a:cubicBezTo>
                      <a:cubicBezTo>
                        <a:pt x="136654" y="76743"/>
                        <a:pt x="131234" y="79121"/>
                        <a:pt x="123531" y="79121"/>
                      </a:cubicBezTo>
                      <a:cubicBezTo>
                        <a:pt x="115733" y="79121"/>
                        <a:pt x="111454" y="77409"/>
                        <a:pt x="111454" y="74080"/>
                      </a:cubicBezTo>
                      <a:cubicBezTo>
                        <a:pt x="111454" y="72939"/>
                        <a:pt x="112119" y="71703"/>
                        <a:pt x="113165" y="70752"/>
                      </a:cubicBezTo>
                      <a:lnTo>
                        <a:pt x="105367" y="70752"/>
                      </a:lnTo>
                      <a:cubicBezTo>
                        <a:pt x="103180" y="71798"/>
                        <a:pt x="101754" y="73985"/>
                        <a:pt x="101754" y="76363"/>
                      </a:cubicBezTo>
                      <a:cubicBezTo>
                        <a:pt x="101754" y="82734"/>
                        <a:pt x="110122" y="87299"/>
                        <a:pt x="123341" y="87299"/>
                      </a:cubicBezTo>
                      <a:moveTo>
                        <a:pt x="49641" y="26057"/>
                      </a:moveTo>
                      <a:lnTo>
                        <a:pt x="49641" y="31002"/>
                      </a:lnTo>
                      <a:lnTo>
                        <a:pt x="56107" y="31002"/>
                      </a:lnTo>
                      <a:lnTo>
                        <a:pt x="56107" y="55061"/>
                      </a:lnTo>
                      <a:cubicBezTo>
                        <a:pt x="56107" y="65332"/>
                        <a:pt x="61433" y="70942"/>
                        <a:pt x="71513" y="70942"/>
                      </a:cubicBezTo>
                      <a:cubicBezTo>
                        <a:pt x="75127" y="70942"/>
                        <a:pt x="78930" y="69896"/>
                        <a:pt x="80452" y="68565"/>
                      </a:cubicBezTo>
                      <a:lnTo>
                        <a:pt x="80452" y="60862"/>
                      </a:lnTo>
                      <a:cubicBezTo>
                        <a:pt x="78835" y="61623"/>
                        <a:pt x="75982" y="62098"/>
                        <a:pt x="73795" y="62098"/>
                      </a:cubicBezTo>
                      <a:cubicBezTo>
                        <a:pt x="68089" y="62098"/>
                        <a:pt x="65902" y="59911"/>
                        <a:pt x="65902" y="54300"/>
                      </a:cubicBezTo>
                      <a:lnTo>
                        <a:pt x="65902" y="31002"/>
                      </a:lnTo>
                      <a:lnTo>
                        <a:pt x="78740" y="31002"/>
                      </a:lnTo>
                      <a:lnTo>
                        <a:pt x="78740" y="22348"/>
                      </a:lnTo>
                      <a:lnTo>
                        <a:pt x="65902" y="22348"/>
                      </a:lnTo>
                      <a:lnTo>
                        <a:pt x="65902" y="13599"/>
                      </a:lnTo>
                      <a:lnTo>
                        <a:pt x="60387" y="13599"/>
                      </a:lnTo>
                      <a:lnTo>
                        <a:pt x="60196" y="14265"/>
                      </a:lnTo>
                      <a:cubicBezTo>
                        <a:pt x="58294" y="20161"/>
                        <a:pt x="55156" y="23584"/>
                        <a:pt x="49641" y="26057"/>
                      </a:cubicBezTo>
                      <a:moveTo>
                        <a:pt x="10270" y="42128"/>
                      </a:moveTo>
                      <a:cubicBezTo>
                        <a:pt x="11412" y="34710"/>
                        <a:pt x="15976" y="30241"/>
                        <a:pt x="22728" y="30241"/>
                      </a:cubicBezTo>
                      <a:cubicBezTo>
                        <a:pt x="28814" y="30241"/>
                        <a:pt x="32808" y="34901"/>
                        <a:pt x="33569" y="42128"/>
                      </a:cubicBezTo>
                      <a:lnTo>
                        <a:pt x="10270" y="42128"/>
                      </a:lnTo>
                      <a:close/>
                      <a:moveTo>
                        <a:pt x="25201" y="70942"/>
                      </a:moveTo>
                      <a:cubicBezTo>
                        <a:pt x="31477" y="70942"/>
                        <a:pt x="38419" y="68755"/>
                        <a:pt x="41938" y="65807"/>
                      </a:cubicBezTo>
                      <a:lnTo>
                        <a:pt x="41938" y="56488"/>
                      </a:lnTo>
                      <a:cubicBezTo>
                        <a:pt x="37944" y="60006"/>
                        <a:pt x="31857" y="62384"/>
                        <a:pt x="26057" y="62384"/>
                      </a:cubicBezTo>
                      <a:cubicBezTo>
                        <a:pt x="16642" y="62384"/>
                        <a:pt x="11317" y="58389"/>
                        <a:pt x="10080" y="50306"/>
                      </a:cubicBezTo>
                      <a:lnTo>
                        <a:pt x="43745" y="50306"/>
                      </a:lnTo>
                      <a:cubicBezTo>
                        <a:pt x="44886" y="32523"/>
                        <a:pt x="36898" y="21777"/>
                        <a:pt x="22443" y="21777"/>
                      </a:cubicBezTo>
                      <a:cubicBezTo>
                        <a:pt x="8654" y="21777"/>
                        <a:pt x="0" y="31382"/>
                        <a:pt x="0" y="46502"/>
                      </a:cubicBezTo>
                      <a:cubicBezTo>
                        <a:pt x="0" y="62193"/>
                        <a:pt x="9034" y="70942"/>
                        <a:pt x="25201" y="70942"/>
                      </a:cubicBezTo>
                    </a:path>
                  </a:pathLst>
                </a:custGeom>
                <a:grpFill/>
                <a:ln w="9452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nb-NO"/>
                </a:p>
              </p:txBody>
            </p:sp>
          </p:grpSp>
          <p:sp>
            <p:nvSpPr>
              <p:cNvPr id="593" name="Frihåndsform: figur 592">
                <a:extLst>
                  <a:ext uri="{FF2B5EF4-FFF2-40B4-BE49-F238E27FC236}">
                    <a16:creationId xmlns:a16="http://schemas.microsoft.com/office/drawing/2014/main" id="{528ECDB2-9F22-4169-B050-2D51C5229CE1}"/>
                  </a:ext>
                </a:extLst>
              </p:cNvPr>
              <p:cNvSpPr/>
              <p:nvPr/>
            </p:nvSpPr>
            <p:spPr>
              <a:xfrm>
                <a:off x="7573744" y="956537"/>
                <a:ext cx="36833" cy="9401"/>
              </a:xfrm>
              <a:custGeom>
                <a:avLst/>
                <a:gdLst>
                  <a:gd name="connsiteX0" fmla="*/ 0 w 36327"/>
                  <a:gd name="connsiteY0" fmla="*/ 0 h 9414"/>
                  <a:gd name="connsiteX1" fmla="*/ 36327 w 36327"/>
                  <a:gd name="connsiteY1" fmla="*/ 0 h 9414"/>
                  <a:gd name="connsiteX2" fmla="*/ 36327 w 36327"/>
                  <a:gd name="connsiteY2" fmla="*/ 9415 h 9414"/>
                  <a:gd name="connsiteX3" fmla="*/ 0 w 36327"/>
                  <a:gd name="connsiteY3" fmla="*/ 9415 h 9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27" h="9414">
                    <a:moveTo>
                      <a:pt x="0" y="0"/>
                    </a:moveTo>
                    <a:lnTo>
                      <a:pt x="36327" y="0"/>
                    </a:lnTo>
                    <a:lnTo>
                      <a:pt x="36327" y="9415"/>
                    </a:lnTo>
                    <a:lnTo>
                      <a:pt x="0" y="9415"/>
                    </a:lnTo>
                    <a:close/>
                  </a:path>
                </a:pathLst>
              </a:custGeom>
              <a:solidFill>
                <a:schemeClr val="bg1"/>
              </a:solidFill>
              <a:ln w="945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nb-NO"/>
              </a:p>
            </p:txBody>
          </p:sp>
        </p:grpSp>
      </p:grpSp>
      <p:sp>
        <p:nvSpPr>
          <p:cNvPr id="679" name="Plassholder for tekst 6">
            <a:extLst>
              <a:ext uri="{FF2B5EF4-FFF2-40B4-BE49-F238E27FC236}">
                <a16:creationId xmlns:a16="http://schemas.microsoft.com/office/drawing/2014/main" id="{371429A7-DCB6-42EA-BE92-7479C3F500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818689" y="144014"/>
            <a:ext cx="1179545" cy="469900"/>
          </a:xfrm>
          <a:prstGeom prst="rect">
            <a:avLst/>
          </a:prstGeom>
          <a:blipFill dpi="0" rotWithShape="1"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  <a:latin typeface="+mn-lt"/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925306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alte innhold (Hv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87C2A-57CA-4B27-ABD3-ACC4C8B63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80" y="1686205"/>
            <a:ext cx="11649864" cy="4583072"/>
          </a:xfrm>
        </p:spPr>
        <p:txBody>
          <a:bodyPr/>
          <a:lstStyle>
            <a:lvl1pPr>
              <a:defRPr>
                <a:solidFill>
                  <a:schemeClr val="dk1"/>
                </a:solidFill>
                <a:latin typeface="+mn-lt"/>
              </a:defRPr>
            </a:lvl1pPr>
            <a:lvl2pPr>
              <a:defRPr>
                <a:solidFill>
                  <a:schemeClr val="dk1"/>
                </a:solidFill>
                <a:latin typeface="+mn-lt"/>
              </a:defRPr>
            </a:lvl2pPr>
            <a:lvl3pPr>
              <a:defRPr>
                <a:solidFill>
                  <a:schemeClr val="dk1"/>
                </a:solidFill>
                <a:latin typeface="+mn-lt"/>
              </a:defRPr>
            </a:lvl3pPr>
            <a:lvl4pPr>
              <a:defRPr>
                <a:solidFill>
                  <a:schemeClr val="dk1"/>
                </a:solidFill>
                <a:latin typeface="+mn-lt"/>
              </a:defRPr>
            </a:lvl4pPr>
            <a:lvl5pPr>
              <a:defRPr>
                <a:solidFill>
                  <a:schemeClr val="dk1"/>
                </a:solidFill>
                <a:latin typeface="+mn-lt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6" name="Tittel 1">
            <a:extLst>
              <a:ext uri="{FF2B5EF4-FFF2-40B4-BE49-F238E27FC236}">
                <a16:creationId xmlns:a16="http://schemas.microsoft.com/office/drawing/2014/main" id="{4F1495D5-C65A-4EED-9C14-2890D5F8C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482" y="253094"/>
            <a:ext cx="8530358" cy="1250586"/>
          </a:xfrm>
        </p:spPr>
        <p:txBody>
          <a:bodyPr anchor="b"/>
          <a:lstStyle>
            <a:lvl1pPr>
              <a:defRPr b="1" u="none">
                <a:solidFill>
                  <a:schemeClr val="accent6"/>
                </a:solidFill>
                <a:latin typeface="Drammen" pitchFamily="2" charset="77"/>
                <a:ea typeface="Drammen" pitchFamily="2" charset="77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4" name="Grafikk 3">
            <a:extLst>
              <a:ext uri="{FF2B5EF4-FFF2-40B4-BE49-F238E27FC236}">
                <a16:creationId xmlns:a16="http://schemas.microsoft.com/office/drawing/2014/main" id="{1AF434F2-483B-AD49-B418-527B4EC1D9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59537"/>
          <a:stretch/>
        </p:blipFill>
        <p:spPr>
          <a:xfrm>
            <a:off x="8866818" y="-3494"/>
            <a:ext cx="1815096" cy="734435"/>
          </a:xfrm>
          <a:prstGeom prst="rect">
            <a:avLst/>
          </a:prstGeom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7455495A-331D-DA4E-886B-DF047A78FC1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8665" y="90672"/>
            <a:ext cx="1265930" cy="555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653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6.xml"/><Relationship Id="rId7" Type="http://schemas.openxmlformats.org/officeDocument/2006/relationships/theme" Target="../theme/theme1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1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image" Target="../media/image2.pn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8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10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theme" Target="../theme/theme13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9" Type="http://schemas.openxmlformats.org/officeDocument/2006/relationships/image" Target="../media/image1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3">
            <a:extLst>
              <a:ext uri="{FF2B5EF4-FFF2-40B4-BE49-F238E27FC236}">
                <a16:creationId xmlns:a16="http://schemas.microsoft.com/office/drawing/2014/main" id="{75A5AED6-FAA6-C0A9-099D-3AF6C4AA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9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050E43F-7242-7C79-011F-34A0A8CC4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45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66644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3691" r:id="rId2"/>
    <p:sldLayoutId id="2147484004" r:id="rId3"/>
    <p:sldLayoutId id="2147483649" r:id="rId4"/>
    <p:sldLayoutId id="2147484005" r:id="rId5"/>
    <p:sldLayoutId id="2147483689" r:id="rId6"/>
    <p:sldLayoutId id="2147483690" r:id="rId7"/>
    <p:sldLayoutId id="2147484126" r:id="rId8"/>
    <p:sldLayoutId id="2147484127" r:id="rId9"/>
    <p:sldLayoutId id="2147484129" r:id="rId10"/>
    <p:sldLayoutId id="2147484130" r:id="rId11"/>
    <p:sldLayoutId id="21474841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7C80BC74-E137-7AD1-D76E-B789ED06E510}"/>
              </a:ext>
            </a:extLst>
          </p:cNvPr>
          <p:cNvCxnSpPr/>
          <p:nvPr userDrawn="1"/>
        </p:nvCxnSpPr>
        <p:spPr>
          <a:xfrm>
            <a:off x="479744" y="752080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22C3B1B2-2889-FD38-5839-89D187715E9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742" y="164453"/>
            <a:ext cx="1977172" cy="587626"/>
          </a:xfrm>
          <a:prstGeom prst="rect">
            <a:avLst/>
          </a:prstGeom>
        </p:spPr>
      </p:pic>
      <p:pic>
        <p:nvPicPr>
          <p:cNvPr id="2" name="Bilde 1" descr="Et bilde som inneholder tekst, Font, Grafikk, plakat&#10;&#10;Automatisk generert beskrivelse">
            <a:extLst>
              <a:ext uri="{FF2B5EF4-FFF2-40B4-BE49-F238E27FC236}">
                <a16:creationId xmlns:a16="http://schemas.microsoft.com/office/drawing/2014/main" id="{C65426CC-9461-039C-FA1F-460107486BA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00" y="309154"/>
            <a:ext cx="1083969" cy="3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7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6DD033E2-9FE3-69F8-F03B-F007E67F0DD4}"/>
              </a:ext>
            </a:extLst>
          </p:cNvPr>
          <p:cNvCxnSpPr/>
          <p:nvPr userDrawn="1"/>
        </p:nvCxnSpPr>
        <p:spPr>
          <a:xfrm>
            <a:off x="479744" y="752080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D147A0CC-71D2-1B51-014F-C6FB09273A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742" y="164453"/>
            <a:ext cx="1977172" cy="587626"/>
          </a:xfrm>
          <a:prstGeom prst="rect">
            <a:avLst/>
          </a:prstGeom>
        </p:spPr>
      </p:pic>
      <p:pic>
        <p:nvPicPr>
          <p:cNvPr id="2" name="Bilde 1" descr="Et bilde som inneholder tekst, Font, Grafikk, plakat&#10;&#10;Automatisk generert beskrivelse">
            <a:extLst>
              <a:ext uri="{FF2B5EF4-FFF2-40B4-BE49-F238E27FC236}">
                <a16:creationId xmlns:a16="http://schemas.microsoft.com/office/drawing/2014/main" id="{641C2B5C-8893-8C28-D449-24AC21F6163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00" y="309154"/>
            <a:ext cx="1083969" cy="3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50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69" r:id="rId3"/>
    <p:sldLayoutId id="214748407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A381C6E-2A80-3E29-4B9F-3A4336DDE209}"/>
              </a:ext>
            </a:extLst>
          </p:cNvPr>
          <p:cNvSpPr/>
          <p:nvPr userDrawn="1"/>
        </p:nvSpPr>
        <p:spPr>
          <a:xfrm>
            <a:off x="1" y="0"/>
            <a:ext cx="5184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" name="Bilde 4" descr="Et bilde som inneholder Font, Grafikk, grafisk design, skjermbilde&#10;&#10;Automatisk generert beskrivelse">
            <a:extLst>
              <a:ext uri="{FF2B5EF4-FFF2-40B4-BE49-F238E27FC236}">
                <a16:creationId xmlns:a16="http://schemas.microsoft.com/office/drawing/2014/main" id="{93338FC2-0F2E-76DF-7DE0-949315F97C9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33" y="6101953"/>
            <a:ext cx="3774682" cy="546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568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4149916A-049F-D363-5A29-91032A967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60E346-D390-89E6-F3C2-FCF85A6414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AFE4F7F-AD17-C256-4076-5775F88554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3025-67B5-41B6-B0C2-FBD648CC4B1F}" type="datetime1">
              <a:rPr lang="nb-NO" smtClean="0"/>
              <a:t>22.10.2025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34D53B6-9E34-ECCE-7C87-C1DFF5AE0F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Bunntekst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B0BF4A6-F4CA-DCDA-2A36-04CA31D7E6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532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  <p:sldLayoutId id="2147484115" r:id="rId12"/>
    <p:sldLayoutId id="2147484116" r:id="rId13"/>
    <p:sldLayoutId id="2147484117" r:id="rId14"/>
    <p:sldLayoutId id="2147484118" r:id="rId15"/>
    <p:sldLayoutId id="2147484119" r:id="rId16"/>
    <p:sldLayoutId id="2147484120" r:id="rId17"/>
    <p:sldLayoutId id="2147484121" r:id="rId18"/>
    <p:sldLayoutId id="2147484122" r:id="rId19"/>
    <p:sldLayoutId id="2147484123" r:id="rId20"/>
    <p:sldLayoutId id="2147484124" r:id="rId21"/>
    <p:sldLayoutId id="2147484125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046B31B-B1E9-181E-AFEF-A7D57F1037FD}"/>
              </a:ext>
            </a:extLst>
          </p:cNvPr>
          <p:cNvCxnSpPr/>
          <p:nvPr userDrawn="1"/>
        </p:nvCxnSpPr>
        <p:spPr>
          <a:xfrm>
            <a:off x="479744" y="752080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0A14BDF1-CCDB-86D2-4308-629DDD2D66E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742" y="164453"/>
            <a:ext cx="1977172" cy="5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71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95" r:id="rId7"/>
    <p:sldLayoutId id="214748413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046B31B-B1E9-181E-AFEF-A7D57F1037FD}"/>
              </a:ext>
            </a:extLst>
          </p:cNvPr>
          <p:cNvCxnSpPr/>
          <p:nvPr userDrawn="1"/>
        </p:nvCxnSpPr>
        <p:spPr>
          <a:xfrm>
            <a:off x="479744" y="752080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0A14BDF1-CCDB-86D2-4308-629DDD2D66E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742" y="164453"/>
            <a:ext cx="1977172" cy="587626"/>
          </a:xfrm>
          <a:prstGeom prst="rect">
            <a:avLst/>
          </a:prstGeom>
        </p:spPr>
      </p:pic>
      <p:sp>
        <p:nvSpPr>
          <p:cNvPr id="7" name="Plassholder for tittel 3">
            <a:extLst>
              <a:ext uri="{FF2B5EF4-FFF2-40B4-BE49-F238E27FC236}">
                <a16:creationId xmlns:a16="http://schemas.microsoft.com/office/drawing/2014/main" id="{38F77559-57A9-328B-FA35-91A182DF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9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BEA1C26E-0987-254E-81E3-5F64CC47D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45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835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3726" r:id="rId2"/>
    <p:sldLayoutId id="2147483778" r:id="rId3"/>
    <p:sldLayoutId id="2147484002" r:id="rId4"/>
    <p:sldLayoutId id="2147483733" r:id="rId5"/>
    <p:sldLayoutId id="2147483735" r:id="rId6"/>
    <p:sldLayoutId id="2147483729" r:id="rId7"/>
    <p:sldLayoutId id="2147483730" r:id="rId8"/>
    <p:sldLayoutId id="2147483731" r:id="rId9"/>
    <p:sldLayoutId id="2147483732" r:id="rId10"/>
    <p:sldLayoutId id="2147483990" r:id="rId11"/>
    <p:sldLayoutId id="2147483989" r:id="rId12"/>
    <p:sldLayoutId id="2147484055" r:id="rId13"/>
    <p:sldLayoutId id="214748405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u="none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>
            <a:extLst>
              <a:ext uri="{FF2B5EF4-FFF2-40B4-BE49-F238E27FC236}">
                <a16:creationId xmlns:a16="http://schemas.microsoft.com/office/drawing/2014/main" id="{7C80BC74-E137-7AD1-D76E-B789ED06E510}"/>
              </a:ext>
            </a:extLst>
          </p:cNvPr>
          <p:cNvCxnSpPr/>
          <p:nvPr userDrawn="1"/>
        </p:nvCxnSpPr>
        <p:spPr>
          <a:xfrm>
            <a:off x="479744" y="752080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e 3">
            <a:extLst>
              <a:ext uri="{FF2B5EF4-FFF2-40B4-BE49-F238E27FC236}">
                <a16:creationId xmlns:a16="http://schemas.microsoft.com/office/drawing/2014/main" id="{22C3B1B2-2889-FD38-5839-89D187715E9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742" y="164453"/>
            <a:ext cx="1977172" cy="5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9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5" r:id="rId2"/>
    <p:sldLayoutId id="2147483817" r:id="rId3"/>
    <p:sldLayoutId id="2147483818" r:id="rId4"/>
    <p:sldLayoutId id="2147483994" r:id="rId5"/>
    <p:sldLayoutId id="214748399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6DD033E2-9FE3-69F8-F03B-F007E67F0DD4}"/>
              </a:ext>
            </a:extLst>
          </p:cNvPr>
          <p:cNvCxnSpPr/>
          <p:nvPr userDrawn="1"/>
        </p:nvCxnSpPr>
        <p:spPr>
          <a:xfrm>
            <a:off x="479744" y="752080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D147A0CC-71D2-1B51-014F-C6FB09273A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742" y="164453"/>
            <a:ext cx="1977172" cy="58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4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789" r:id="rId2"/>
    <p:sldLayoutId id="2147483816" r:id="rId3"/>
    <p:sldLayoutId id="2147483991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6A381C6E-2A80-3E29-4B9F-3A4336DDE209}"/>
              </a:ext>
            </a:extLst>
          </p:cNvPr>
          <p:cNvSpPr/>
          <p:nvPr userDrawn="1"/>
        </p:nvSpPr>
        <p:spPr>
          <a:xfrm>
            <a:off x="1" y="0"/>
            <a:ext cx="51843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22F98BC9-08C9-A583-A3FB-AC577029534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44636" y="6204804"/>
            <a:ext cx="2246400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63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78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ittel 3">
            <a:extLst>
              <a:ext uri="{FF2B5EF4-FFF2-40B4-BE49-F238E27FC236}">
                <a16:creationId xmlns:a16="http://schemas.microsoft.com/office/drawing/2014/main" id="{75A5AED6-FAA6-C0A9-099D-3AF6C4AA4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9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050E43F-7242-7C79-011F-34A0A8CC4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45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5013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u="none" kern="1200">
          <a:solidFill>
            <a:schemeClr val="accent2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046B31B-B1E9-181E-AFEF-A7D57F1037FD}"/>
              </a:ext>
            </a:extLst>
          </p:cNvPr>
          <p:cNvCxnSpPr/>
          <p:nvPr userDrawn="1"/>
        </p:nvCxnSpPr>
        <p:spPr>
          <a:xfrm>
            <a:off x="479744" y="752080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0A14BDF1-CCDB-86D2-4308-629DDD2D66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742" y="164453"/>
            <a:ext cx="1977172" cy="587626"/>
          </a:xfrm>
          <a:prstGeom prst="rect">
            <a:avLst/>
          </a:prstGeom>
        </p:spPr>
      </p:pic>
      <p:pic>
        <p:nvPicPr>
          <p:cNvPr id="2" name="Bilde 1" descr="Et bilde som inneholder tekst, Font, Grafikk, plakat&#10;&#10;Automatisk generert beskrivelse">
            <a:extLst>
              <a:ext uri="{FF2B5EF4-FFF2-40B4-BE49-F238E27FC236}">
                <a16:creationId xmlns:a16="http://schemas.microsoft.com/office/drawing/2014/main" id="{22D8E4BB-31BD-0D74-9146-38097E24CCF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00" y="309154"/>
            <a:ext cx="1083969" cy="3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1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7046B31B-B1E9-181E-AFEF-A7D57F1037FD}"/>
              </a:ext>
            </a:extLst>
          </p:cNvPr>
          <p:cNvCxnSpPr/>
          <p:nvPr userDrawn="1"/>
        </p:nvCxnSpPr>
        <p:spPr>
          <a:xfrm>
            <a:off x="479744" y="752080"/>
            <a:ext cx="1123251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0A14BDF1-CCDB-86D2-4308-629DDD2D66E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66742" y="164453"/>
            <a:ext cx="1977172" cy="587626"/>
          </a:xfrm>
          <a:prstGeom prst="rect">
            <a:avLst/>
          </a:prstGeom>
        </p:spPr>
      </p:pic>
      <p:sp>
        <p:nvSpPr>
          <p:cNvPr id="7" name="Plassholder for tittel 3">
            <a:extLst>
              <a:ext uri="{FF2B5EF4-FFF2-40B4-BE49-F238E27FC236}">
                <a16:creationId xmlns:a16="http://schemas.microsoft.com/office/drawing/2014/main" id="{38F77559-57A9-328B-FA35-91A182DF1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599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BEA1C26E-0987-254E-81E3-5F64CC47D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0456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2" name="Bilde 1" descr="Et bilde som inneholder tekst, Font, Grafikk, plakat&#10;&#10;Automatisk generert beskrivelse">
            <a:extLst>
              <a:ext uri="{FF2B5EF4-FFF2-40B4-BE49-F238E27FC236}">
                <a16:creationId xmlns:a16="http://schemas.microsoft.com/office/drawing/2014/main" id="{F7D8CB8D-81C8-6CD3-6AF9-1935B8DB15E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600" y="309154"/>
            <a:ext cx="1083969" cy="3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483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64" r:id="rId13"/>
    <p:sldLayoutId id="214748406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i="0" u="none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61.png"/><Relationship Id="rId5" Type="http://schemas.openxmlformats.org/officeDocument/2006/relationships/image" Target="../media/image58.png"/><Relationship Id="rId4" Type="http://schemas.openxmlformats.org/officeDocument/2006/relationships/image" Target="../media/image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6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emf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17" Type="http://schemas.openxmlformats.org/officeDocument/2006/relationships/image" Target="../media/image47.sv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jpe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jpe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2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0.svg"/><Relationship Id="rId14" Type="http://schemas.openxmlformats.org/officeDocument/2006/relationships/image" Target="../media/image5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D3BCFA-F3C1-B18D-B696-D6412730CA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Er det innovasjon og </a:t>
            </a:r>
            <a:r>
              <a:rPr lang="nb-NO" dirty="0" err="1"/>
              <a:t>samskaping</a:t>
            </a:r>
            <a:r>
              <a:rPr lang="nb-NO" dirty="0"/>
              <a:t> som kan sikre bærekraftige velferdstjenester?</a:t>
            </a:r>
            <a:endParaRPr lang="nn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E93C2F9-9220-FAF5-6A3F-119A3D30A34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n-NO" dirty="0"/>
              <a:t>Arena Trøndelag, 24.oktober 2025</a:t>
            </a:r>
          </a:p>
          <a:p>
            <a:r>
              <a:rPr lang="nn-NO" dirty="0"/>
              <a:t>Marit Lofnes Mellingen, Direktør </a:t>
            </a:r>
          </a:p>
        </p:txBody>
      </p:sp>
    </p:spTree>
    <p:extLst>
      <p:ext uri="{BB962C8B-B14F-4D97-AF65-F5344CB8AC3E}">
        <p14:creationId xmlns:p14="http://schemas.microsoft.com/office/powerpoint/2010/main" val="741567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B21C0-2FA2-421B-EA3C-C973BE37E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CB317BD0-632F-44F0-EC7D-DBA241FCF7F2}"/>
              </a:ext>
            </a:extLst>
          </p:cNvPr>
          <p:cNvCxnSpPr>
            <a:cxnSpLocks/>
          </p:cNvCxnSpPr>
          <p:nvPr/>
        </p:nvCxnSpPr>
        <p:spPr>
          <a:xfrm flipV="1">
            <a:off x="704908" y="1100021"/>
            <a:ext cx="8479502" cy="658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de 12" descr="Et bilde som inneholder tekst, sport, skisport, utendørs&#10;&#10;KI-generert innhold kan være feil.">
            <a:extLst>
              <a:ext uri="{FF2B5EF4-FFF2-40B4-BE49-F238E27FC236}">
                <a16:creationId xmlns:a16="http://schemas.microsoft.com/office/drawing/2014/main" id="{3E599D57-B579-4748-6860-4DE39F2D9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257" y="579897"/>
            <a:ext cx="1907066" cy="2684375"/>
          </a:xfrm>
          <a:prstGeom prst="rect">
            <a:avLst/>
          </a:prstGeom>
        </p:spPr>
      </p:pic>
      <p:pic>
        <p:nvPicPr>
          <p:cNvPr id="7" name="Bilde 6" descr="Et bilde som inneholder tekst, skjermbilde, forretningskort&#10;&#10;KI-generert innhold kan være feil.">
            <a:extLst>
              <a:ext uri="{FF2B5EF4-FFF2-40B4-BE49-F238E27FC236}">
                <a16:creationId xmlns:a16="http://schemas.microsoft.com/office/drawing/2014/main" id="{F3C8B5F1-B5BF-BC70-7BC8-82BC727D39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2"/>
          <a:stretch/>
        </p:blipFill>
        <p:spPr>
          <a:xfrm>
            <a:off x="8174408" y="1566689"/>
            <a:ext cx="1901632" cy="2684375"/>
          </a:xfrm>
          <a:prstGeom prst="rect">
            <a:avLst/>
          </a:prstGeom>
        </p:spPr>
      </p:pic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D6A351-ABEE-8AE8-2F29-EDB6301A83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78778" y="239317"/>
            <a:ext cx="8053754" cy="678276"/>
          </a:xfrm>
          <a:noFill/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Utfordringene har vi snakket om lenge…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BC541DD-4899-1AB4-8E77-595D06A0DE6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EB44426-0806-8BAA-D0FB-523E19C84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717"/>
            <a:ext cx="3848100" cy="665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FAE7DD2C-4645-3A90-BF48-ACBAB91EBC47}"/>
              </a:ext>
            </a:extLst>
          </p:cNvPr>
          <p:cNvSpPr/>
          <p:nvPr/>
        </p:nvSpPr>
        <p:spPr>
          <a:xfrm>
            <a:off x="704908" y="924173"/>
            <a:ext cx="1160584" cy="1758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8915693-1512-DE13-7401-561D6259FE93}"/>
              </a:ext>
            </a:extLst>
          </p:cNvPr>
          <p:cNvSpPr txBox="1"/>
          <p:nvPr/>
        </p:nvSpPr>
        <p:spPr>
          <a:xfrm>
            <a:off x="1144520" y="2008699"/>
            <a:ext cx="540715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Flere eldre – og andelen øker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Særlig vekst i gruppen 80+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Også færre pårørende per bruker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Mangel på arbeidskraft, særlig i helse- og omsorg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mange i utenforskap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Til dels store forskjeller mellom by og land 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E556C30D-38BB-1D11-7721-CB3B740C65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7832" y="2751474"/>
            <a:ext cx="1993559" cy="2821458"/>
          </a:xfrm>
          <a:prstGeom prst="rect">
            <a:avLst/>
          </a:prstGeom>
        </p:spPr>
      </p:pic>
      <p:pic>
        <p:nvPicPr>
          <p:cNvPr id="10" name="Bilde 9" descr="Et bilde som inneholder tekst, skjermbilde, diagram&#10;&#10;KI-generert innhold kan være feil.">
            <a:extLst>
              <a:ext uri="{FF2B5EF4-FFF2-40B4-BE49-F238E27FC236}">
                <a16:creationId xmlns:a16="http://schemas.microsoft.com/office/drawing/2014/main" id="{E59CE419-5D28-32CB-443E-ACE655C84F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479" y="3943774"/>
            <a:ext cx="1901632" cy="268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7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B8A913-AFDE-8DD6-E125-5D23DD237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8A8A51EC-E278-8561-CF74-AF09DCC40869}"/>
              </a:ext>
            </a:extLst>
          </p:cNvPr>
          <p:cNvCxnSpPr>
            <a:cxnSpLocks/>
          </p:cNvCxnSpPr>
          <p:nvPr/>
        </p:nvCxnSpPr>
        <p:spPr>
          <a:xfrm flipV="1">
            <a:off x="584725" y="1100021"/>
            <a:ext cx="8599685" cy="9510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729FBF7-DDB8-DCB0-7FDD-39412D261D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167032" y="259415"/>
            <a:ext cx="9361083" cy="678276"/>
          </a:xfrm>
          <a:noFill/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Vi skal ikke underkommunisere alvoret 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CCFE52C6-7F92-1A3E-9E09-03A0C2CAE9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8CC915F-7404-B7AC-9C7E-794059FCD8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717"/>
            <a:ext cx="3848100" cy="665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9A85EB7-07D6-84F1-2F20-F125BDD827CE}"/>
              </a:ext>
            </a:extLst>
          </p:cNvPr>
          <p:cNvSpPr/>
          <p:nvPr/>
        </p:nvSpPr>
        <p:spPr>
          <a:xfrm>
            <a:off x="584725" y="924173"/>
            <a:ext cx="1160584" cy="1758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45F4E89-9D52-A9F9-7F4C-6D716DF4556E}"/>
              </a:ext>
            </a:extLst>
          </p:cNvPr>
          <p:cNvSpPr txBox="1"/>
          <p:nvPr/>
        </p:nvSpPr>
        <p:spPr>
          <a:xfrm>
            <a:off x="2210400" y="4927778"/>
            <a:ext cx="29212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9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Kilde: KS’ debatthefte «Forventningsgapet» (2025) 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2D0C6DD8-883F-155F-E053-5E3D7FBE3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60" y="2188394"/>
            <a:ext cx="3939766" cy="262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DA10137-03A2-BAD5-8295-06F178FBC3FB}"/>
              </a:ext>
            </a:extLst>
          </p:cNvPr>
          <p:cNvSpPr txBox="1"/>
          <p:nvPr/>
        </p:nvSpPr>
        <p:spPr>
          <a:xfrm>
            <a:off x="5760720" y="1702516"/>
            <a:ext cx="5753596" cy="7909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Forventningene øker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Redusert økonomisk handlingsrom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Forventninger og behov for velferdstjenester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Nødvendige prioriteringer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Kompleksiteten øker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Samtidig opplevelse av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Urolige tider internasjonalt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Risiko for polarisering ute som hjemme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Uro for framtidig velferd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A6A68-BF92-771D-6F27-C9B0A204E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472DB50-B5FA-8C86-D921-CFB17EB0E1C2}"/>
              </a:ext>
            </a:extLst>
          </p:cNvPr>
          <p:cNvCxnSpPr>
            <a:cxnSpLocks/>
          </p:cNvCxnSpPr>
          <p:nvPr/>
        </p:nvCxnSpPr>
        <p:spPr>
          <a:xfrm flipV="1">
            <a:off x="800482" y="1076604"/>
            <a:ext cx="8383928" cy="23023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7B74EA7-77D7-3391-0A38-F889E3E578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-7782" y="239636"/>
            <a:ext cx="9391812" cy="678276"/>
          </a:xfrm>
          <a:noFill/>
        </p:spPr>
        <p:txBody>
          <a:bodyPr>
            <a:normAutofit fontScale="92500"/>
          </a:bodyPr>
          <a:lstStyle/>
          <a:p>
            <a:r>
              <a:rPr lang="nb-NO" sz="28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… men snakker vi nok om de gode forutsetningene? </a:t>
            </a:r>
            <a:endParaRPr lang="nb-NO" sz="3200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CEB0C4F-04EC-F693-2CB8-E0B761EEE64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DCE3AEB-C1F2-0B79-EE46-F7533869E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717"/>
            <a:ext cx="3848100" cy="665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33E05BD1-6766-21AB-8649-CDC34EDBB583}"/>
              </a:ext>
            </a:extLst>
          </p:cNvPr>
          <p:cNvSpPr/>
          <p:nvPr/>
        </p:nvSpPr>
        <p:spPr>
          <a:xfrm>
            <a:off x="800482" y="924173"/>
            <a:ext cx="1160584" cy="1758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4E67274-0B66-F933-7D8F-A5B8589275E3}"/>
              </a:ext>
            </a:extLst>
          </p:cNvPr>
          <p:cNvSpPr txBox="1"/>
          <p:nvPr/>
        </p:nvSpPr>
        <p:spPr>
          <a:xfrm>
            <a:off x="851282" y="1647881"/>
            <a:ext cx="643722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Høyt utdanningsnivå, god digital kompetanse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Solid nasjonal økonomi, til tross for uro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Sterk lokaldemokratisk grunnmur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Kultur for samarbeid, frivillighet og sterke lokalsamfunn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Høy tillit til hverandre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Bredt engasjement på tvers av sivilsamfunn, frivillighet, næringsliv og offentlig sektor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Pårørende som er aktive og følger opp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God folkehelse og friskere aldring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Teknologi som kan endre spillereglene 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… ikke minst har vi kommuner på jakt etter nye løsninger – mange gode eksempler å bygge på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3EF27C47-84E8-E358-C65D-C33EA37D52D1}"/>
              </a:ext>
            </a:extLst>
          </p:cNvPr>
          <p:cNvSpPr/>
          <p:nvPr/>
        </p:nvSpPr>
        <p:spPr>
          <a:xfrm>
            <a:off x="7929702" y="1513003"/>
            <a:ext cx="3271579" cy="426839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Hva mener vi med «</a:t>
            </a:r>
            <a:r>
              <a:rPr kumimoji="0" lang="nb-NO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samskaping</a:t>
            </a:r>
            <a:r>
              <a:rPr kumimoji="0" lang="nb-NO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"/>
              </a:rPr>
              <a:t>… når et mangfold av offentlige, frivillige og private aktører </a:t>
            </a:r>
            <a:r>
              <a:rPr kumimoji="0" lang="nb-N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"/>
              </a:rPr>
              <a:t>mobiliserer og kobler ressurser, </a:t>
            </a: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"/>
              </a:rPr>
              <a:t>erfaringer, kompetanser og ideer for å løse </a:t>
            </a:r>
            <a:r>
              <a:rPr kumimoji="0" lang="nb-N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"/>
              </a:rPr>
              <a:t>felles problemer </a:t>
            </a: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"/>
              </a:rPr>
              <a:t>og fremme fellesskapsverdier i likeverdige partnerskap. Det innebærer at aktører på tvers av sektorer bidrar med ressurser og kunnskap, og samarbeider for å </a:t>
            </a:r>
            <a:r>
              <a:rPr kumimoji="0" lang="nb-NO" sz="1400" b="1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"/>
              </a:rPr>
              <a:t>finne løsninger </a:t>
            </a:r>
            <a:r>
              <a:rPr kumimoji="0" lang="nb-NO" sz="1400" b="0" i="1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Segoe UI"/>
              </a:rPr>
              <a:t>på gjensidige velferds- og omsorgsutfordringer 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8927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34454-B8C5-6A2E-B21A-9DC1EDEA3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DEED3E-76ED-A005-0486-E68AB370A4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2386"/>
            <a:ext cx="9530862" cy="678276"/>
          </a:xfrm>
          <a:noFill/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Slik jobber vi </a:t>
            </a:r>
            <a:endParaRPr lang="nb-NO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21C3451-8C0C-05BF-F6A5-50F86449B98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B11F1617-D58C-79BD-9947-1EDD7EFC32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717"/>
            <a:ext cx="3848100" cy="665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E4E86D53-02DC-B7AF-7D35-42EB7B3CED96}"/>
              </a:ext>
            </a:extLst>
          </p:cNvPr>
          <p:cNvSpPr/>
          <p:nvPr/>
        </p:nvSpPr>
        <p:spPr>
          <a:xfrm>
            <a:off x="895202" y="980500"/>
            <a:ext cx="1160584" cy="1758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E30DA77C-9C66-A148-CCE3-172D9409C276}"/>
              </a:ext>
            </a:extLst>
          </p:cNvPr>
          <p:cNvCxnSpPr>
            <a:cxnSpLocks/>
          </p:cNvCxnSpPr>
          <p:nvPr/>
        </p:nvCxnSpPr>
        <p:spPr>
          <a:xfrm flipV="1">
            <a:off x="895202" y="1154687"/>
            <a:ext cx="8767396" cy="166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FBB2822-D722-AFA3-AA7C-283A7F6E0E05}"/>
              </a:ext>
            </a:extLst>
          </p:cNvPr>
          <p:cNvSpPr txBox="1"/>
          <p:nvPr/>
        </p:nvSpPr>
        <p:spPr>
          <a:xfrm>
            <a:off x="1057282" y="1703425"/>
            <a:ext cx="774035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rtl="0" fontAlgn="base">
              <a:buFont typeface="Arial" panose="020B0604020202020204" pitchFamily="34" charset="0"/>
              <a:buChar char="•"/>
            </a:pPr>
            <a:r>
              <a:rPr lang="nb-NO" sz="2200" b="1" dirty="0">
                <a:solidFill>
                  <a:srgbClr val="000000"/>
                </a:solidFill>
                <a:latin typeface="Calibri "/>
                <a:cs typeface="Helvetica" panose="020B0604020202020204" pitchFamily="34" charset="0"/>
              </a:rPr>
              <a:t>Flere innganger til innsikt og kunnskap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 "/>
                <a:cs typeface="Helvetica" panose="020B0604020202020204" pitchFamily="34" charset="0"/>
              </a:rPr>
              <a:t>«T</a:t>
            </a:r>
            <a:r>
              <a:rPr lang="nb-NO" b="0" dirty="0">
                <a:solidFill>
                  <a:srgbClr val="000000"/>
                </a:solidFill>
                <a:effectLst/>
                <a:latin typeface="Calibri "/>
                <a:cs typeface="Helvetica" panose="020B0604020202020204" pitchFamily="34" charset="0"/>
              </a:rPr>
              <a:t>radisjonelt» utredningsarbeid: Analyser og sammenstilling av eksisterende forskning og kunnskap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 "/>
                <a:cs typeface="Helvetica" panose="020B0604020202020204" pitchFamily="34" charset="0"/>
              </a:rPr>
              <a:t>Mål om å jobbe utforskende med målgruppene (verksted, dialog, skriftlig innspill) – for kvalitativ innsikt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nb-NO" sz="2000" b="0" dirty="0">
              <a:solidFill>
                <a:srgbClr val="000000"/>
              </a:solidFill>
              <a:effectLst/>
              <a:latin typeface="Calibri "/>
              <a:cs typeface="Helvetica" panose="020B0604020202020204" pitchFamily="34" charset="0"/>
            </a:endParaRP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nb-NO" sz="2200" b="1" dirty="0">
                <a:solidFill>
                  <a:srgbClr val="000000"/>
                </a:solidFill>
                <a:latin typeface="Calibri "/>
                <a:cs typeface="Helvetica" panose="020B0604020202020204" pitchFamily="34" charset="0"/>
              </a:rPr>
              <a:t>Fra innsikt til tiltak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 "/>
                <a:cs typeface="Helvetica" panose="020B0604020202020204" pitchFamily="34" charset="0"/>
              </a:rPr>
              <a:t>Tverrfaglig, kreativt og iterativt – mest mulig helhetlig perspektiv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 "/>
                <a:cs typeface="Helvetica" panose="020B0604020202020204" pitchFamily="34" charset="0"/>
              </a:rPr>
              <a:t>Teste innsikt og ideer underveis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Calibri "/>
                <a:cs typeface="Helvetica" panose="020B0604020202020204" pitchFamily="34" charset="0"/>
              </a:rPr>
              <a:t>Evidensbasert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endParaRPr lang="nb-NO" sz="2400" b="0" dirty="0">
              <a:solidFill>
                <a:srgbClr val="000000"/>
              </a:solidFill>
              <a:effectLst/>
              <a:latin typeface="Calibri "/>
              <a:cs typeface="Helvetica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b="1" dirty="0">
                <a:solidFill>
                  <a:srgbClr val="000000"/>
                </a:solidFill>
                <a:latin typeface="Calibri "/>
                <a:cs typeface="Helvetica" panose="020B0604020202020204" pitchFamily="34" charset="0"/>
              </a:rPr>
              <a:t>Målet er relevante anbefalinger som kan få fart på endringstakt lokalt, regionalt og nasjonalt  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95C6D6A2-2CA8-0F6A-0043-490CD34E57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12" t="34933" r="88574" b="56650"/>
          <a:stretch/>
        </p:blipFill>
        <p:spPr bwMode="auto">
          <a:xfrm>
            <a:off x="8797636" y="1435099"/>
            <a:ext cx="3104630" cy="29567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E1FC74D-0199-96B4-EDA4-5FF7954E9238}"/>
              </a:ext>
            </a:extLst>
          </p:cNvPr>
          <p:cNvSpPr txBox="1"/>
          <p:nvPr/>
        </p:nvSpPr>
        <p:spPr>
          <a:xfrm>
            <a:off x="9530862" y="4270453"/>
            <a:ext cx="2355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b="1" dirty="0"/>
              <a:t>Gi innspill</a:t>
            </a:r>
          </a:p>
        </p:txBody>
      </p:sp>
    </p:spTree>
    <p:extLst>
      <p:ext uri="{BB962C8B-B14F-4D97-AF65-F5344CB8AC3E}">
        <p14:creationId xmlns:p14="http://schemas.microsoft.com/office/powerpoint/2010/main" val="383701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41810-E2DF-389F-A203-21D2A0604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A8FA27E-1EA4-D93B-1C00-921AF212970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2386"/>
            <a:ext cx="8053754" cy="678276"/>
          </a:xfrm>
          <a:noFill/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 et innbyggerperspektiv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85F3256-C72D-366F-13BD-A5A5C2B138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E916DE3-B7EA-F556-EDA0-69F6CC6F18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717"/>
            <a:ext cx="3848100" cy="665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AC490222-8537-ED8C-06A1-DAE75CBB293C}"/>
              </a:ext>
            </a:extLst>
          </p:cNvPr>
          <p:cNvSpPr/>
          <p:nvPr/>
        </p:nvSpPr>
        <p:spPr>
          <a:xfrm>
            <a:off x="763466" y="968814"/>
            <a:ext cx="1160584" cy="1758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C32AD932-B7EB-ADB6-674B-C1BD7823BA1A}"/>
              </a:ext>
            </a:extLst>
          </p:cNvPr>
          <p:cNvCxnSpPr>
            <a:cxnSpLocks/>
          </p:cNvCxnSpPr>
          <p:nvPr/>
        </p:nvCxnSpPr>
        <p:spPr>
          <a:xfrm flipV="1">
            <a:off x="763466" y="1144662"/>
            <a:ext cx="8767396" cy="166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Velferdsteknologi">
            <a:extLst>
              <a:ext uri="{FF2B5EF4-FFF2-40B4-BE49-F238E27FC236}">
                <a16:creationId xmlns:a16="http://schemas.microsoft.com/office/drawing/2014/main" id="{6ADD0A5B-10F4-4D2E-8C72-CAAFD35FF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55" y="4074234"/>
            <a:ext cx="3330816" cy="186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0F92AC4B-6DE4-9964-A62C-38A4C6559AF0}"/>
              </a:ext>
            </a:extLst>
          </p:cNvPr>
          <p:cNvSpPr txBox="1"/>
          <p:nvPr/>
        </p:nvSpPr>
        <p:spPr>
          <a:xfrm>
            <a:off x="3402490" y="6116091"/>
            <a:ext cx="1883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>
                    <a:lumMod val="65000"/>
                  </a:schemeClr>
                </a:solidFill>
              </a:rPr>
              <a:t>Kilde: Stavanger kommune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EA1CE2B0-56B4-B8E3-87DE-0233084B1CC0}"/>
              </a:ext>
            </a:extLst>
          </p:cNvPr>
          <p:cNvSpPr txBox="1"/>
          <p:nvPr/>
        </p:nvSpPr>
        <p:spPr>
          <a:xfrm>
            <a:off x="6280326" y="1787196"/>
            <a:ext cx="56983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Bolig og nærmiljø for trygghet og velferd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Bruk (og utvikling) av helseteknologi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Medborgerskap, utenforskap og arbeidsdeling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Pårørende som partner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Frivillighet og ideell sektors rolle når kommunene settes under press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Trygghet i et beredskapsperspektiv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20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437E9EB-E156-BF88-7E1D-23993193CF1F}"/>
              </a:ext>
            </a:extLst>
          </p:cNvPr>
          <p:cNvSpPr txBox="1"/>
          <p:nvPr/>
        </p:nvSpPr>
        <p:spPr>
          <a:xfrm>
            <a:off x="3934416" y="3630748"/>
            <a:ext cx="1883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>
                    <a:lumMod val="65000"/>
                  </a:schemeClr>
                </a:solidFill>
              </a:rPr>
              <a:t>Kilde: Husbanken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0435C92B-745F-4B7F-247D-96DD783FD5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8361" y="1550148"/>
            <a:ext cx="3713567" cy="2080600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5F221094-CC24-0539-50B8-8FD1A67680F8}"/>
              </a:ext>
            </a:extLst>
          </p:cNvPr>
          <p:cNvSpPr txBox="1"/>
          <p:nvPr/>
        </p:nvSpPr>
        <p:spPr>
          <a:xfrm>
            <a:off x="6280326" y="4741851"/>
            <a:ext cx="506544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2400" b="1" dirty="0"/>
              <a:t>Hvordan kan innovasjon og </a:t>
            </a:r>
            <a:r>
              <a:rPr lang="nb-NO" sz="2400" b="1" dirty="0" err="1"/>
              <a:t>samskaping</a:t>
            </a:r>
            <a:r>
              <a:rPr lang="nb-NO" sz="2400" b="1" dirty="0"/>
              <a:t> bidra til at flere bor trygt hjemme lenger?</a:t>
            </a:r>
          </a:p>
        </p:txBody>
      </p:sp>
    </p:spTree>
    <p:extLst>
      <p:ext uri="{BB962C8B-B14F-4D97-AF65-F5344CB8AC3E}">
        <p14:creationId xmlns:p14="http://schemas.microsoft.com/office/powerpoint/2010/main" val="9681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8079A-6348-7CC0-212B-892DDB434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0298696-DBDF-85A7-7181-6BE8D747DE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2386"/>
            <a:ext cx="10291156" cy="678276"/>
          </a:xfrm>
          <a:noFill/>
        </p:spPr>
        <p:txBody>
          <a:bodyPr>
            <a:noAutofit/>
          </a:bodyPr>
          <a:lstStyle/>
          <a:p>
            <a:r>
              <a:rPr lang="nb-N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 et kommuneperspektiv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0CDF717-C6D1-BF73-090C-A6BE72E613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6418342-C8DF-1449-857A-67FBEDA42BCC}"/>
              </a:ext>
            </a:extLst>
          </p:cNvPr>
          <p:cNvSpPr/>
          <p:nvPr/>
        </p:nvSpPr>
        <p:spPr>
          <a:xfrm>
            <a:off x="763466" y="968814"/>
            <a:ext cx="1160584" cy="1758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86514E15-8339-971F-3621-8B03BC6D2959}"/>
              </a:ext>
            </a:extLst>
          </p:cNvPr>
          <p:cNvCxnSpPr>
            <a:cxnSpLocks/>
          </p:cNvCxnSpPr>
          <p:nvPr/>
        </p:nvCxnSpPr>
        <p:spPr>
          <a:xfrm flipV="1">
            <a:off x="763466" y="1144662"/>
            <a:ext cx="8767396" cy="166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1BDE7F94-8ED9-5C8B-E503-E7C82B0E4D0F}"/>
              </a:ext>
            </a:extLst>
          </p:cNvPr>
          <p:cNvSpPr txBox="1"/>
          <p:nvPr/>
        </p:nvSpPr>
        <p:spPr>
          <a:xfrm>
            <a:off x="6652592" y="1818356"/>
            <a:ext cx="51794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Hvordan (og når) mobilisere til bred deltakelse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I partnerskap med lokale aktører (frivillighet, ideell sektor, næringsliv </a:t>
            </a:r>
            <a:r>
              <a:rPr lang="nb-NO" sz="2200" dirty="0" err="1"/>
              <a:t>osv</a:t>
            </a:r>
            <a:r>
              <a:rPr lang="nb-NO" sz="2200" dirty="0"/>
              <a:t>)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Medarbeider og tjenesteutøvere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Forutsetninger for implementering og skalering i egen kontekst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err="1"/>
              <a:t>Praksisnær</a:t>
            </a:r>
            <a:r>
              <a:rPr lang="nb-NO" sz="2200" dirty="0"/>
              <a:t> forskning og veiledning – kommunen og laget rundt </a:t>
            </a:r>
          </a:p>
          <a:p>
            <a:r>
              <a:rPr lang="nb-NO" sz="2200" dirty="0"/>
              <a:t> 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177D307-E327-AD58-FCFA-9F42F375E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717"/>
            <a:ext cx="3848100" cy="66528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kstSylinder 15">
            <a:extLst>
              <a:ext uri="{FF2B5EF4-FFF2-40B4-BE49-F238E27FC236}">
                <a16:creationId xmlns:a16="http://schemas.microsoft.com/office/drawing/2014/main" id="{70EAD97A-19ED-2EC3-1F4F-03AF90339746}"/>
              </a:ext>
            </a:extLst>
          </p:cNvPr>
          <p:cNvSpPr txBox="1"/>
          <p:nvPr/>
        </p:nvSpPr>
        <p:spPr>
          <a:xfrm>
            <a:off x="551260" y="4987275"/>
            <a:ext cx="3975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>
                    <a:lumMod val="65000"/>
                  </a:schemeClr>
                </a:solidFill>
              </a:rPr>
              <a:t>Kilde: Nordre Follo økonomi- og handlingsplan for 2022-2025</a:t>
            </a:r>
          </a:p>
        </p:txBody>
      </p:sp>
      <p:pic>
        <p:nvPicPr>
          <p:cNvPr id="17" name="Bilde 16" descr="Et bilde som inneholder tekst, skjermbilde, Font, design&#10;&#10;KI-generert innhold kan være feil.">
            <a:extLst>
              <a:ext uri="{FF2B5EF4-FFF2-40B4-BE49-F238E27FC236}">
                <a16:creationId xmlns:a16="http://schemas.microsoft.com/office/drawing/2014/main" id="{7570F279-B942-E88F-FECE-FFE4DF7859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00" y="1745385"/>
            <a:ext cx="5638891" cy="3152607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22A43763-5483-815D-B822-F19B23F14342}"/>
              </a:ext>
            </a:extLst>
          </p:cNvPr>
          <p:cNvSpPr txBox="1"/>
          <p:nvPr/>
        </p:nvSpPr>
        <p:spPr>
          <a:xfrm>
            <a:off x="6766726" y="5006706"/>
            <a:ext cx="495114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2400" b="1" dirty="0"/>
              <a:t>Hvordan kan vi styrke kommunen som endringsagent? </a:t>
            </a:r>
          </a:p>
        </p:txBody>
      </p:sp>
    </p:spTree>
    <p:extLst>
      <p:ext uri="{BB962C8B-B14F-4D97-AF65-F5344CB8AC3E}">
        <p14:creationId xmlns:p14="http://schemas.microsoft.com/office/powerpoint/2010/main" val="14917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4B21C0-2FA2-421B-EA3C-C973BE37E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D6A351-ABEE-8AE8-2F29-EDB6301A83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2386"/>
            <a:ext cx="8053754" cy="678276"/>
          </a:xfrm>
          <a:noFill/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Fra et nasjonalt perspektiv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AE7DD2C-4645-3A90-BF48-ACBAB91EBC47}"/>
              </a:ext>
            </a:extLst>
          </p:cNvPr>
          <p:cNvSpPr/>
          <p:nvPr/>
        </p:nvSpPr>
        <p:spPr>
          <a:xfrm>
            <a:off x="763466" y="968814"/>
            <a:ext cx="1160584" cy="1758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CB317BD0-632F-44F0-EC7D-DBA241FCF7F2}"/>
              </a:ext>
            </a:extLst>
          </p:cNvPr>
          <p:cNvCxnSpPr>
            <a:cxnSpLocks/>
          </p:cNvCxnSpPr>
          <p:nvPr/>
        </p:nvCxnSpPr>
        <p:spPr>
          <a:xfrm flipV="1">
            <a:off x="763466" y="1144662"/>
            <a:ext cx="8767396" cy="166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Sylinder 3">
            <a:extLst>
              <a:ext uri="{FF2B5EF4-FFF2-40B4-BE49-F238E27FC236}">
                <a16:creationId xmlns:a16="http://schemas.microsoft.com/office/drawing/2014/main" id="{9211A28B-AB5E-43D4-BE05-E086DA230235}"/>
              </a:ext>
            </a:extLst>
          </p:cNvPr>
          <p:cNvSpPr txBox="1"/>
          <p:nvPr/>
        </p:nvSpPr>
        <p:spPr>
          <a:xfrm>
            <a:off x="763466" y="1645331"/>
            <a:ext cx="507184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Kommunens innovasjonsarbeid som del av et større innovasjonssystem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Komplekse utfordringer i sektoriserte strukturer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Teknologi og KI som ressurs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 err="1"/>
              <a:t>Nyttiggjøring</a:t>
            </a:r>
            <a:r>
              <a:rPr lang="nb-NO" sz="2200" dirty="0"/>
              <a:t> lokalt, regionalt, nasjonalt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200" dirty="0"/>
              <a:t>Systematisk kunnskapsbygging </a:t>
            </a:r>
            <a:r>
              <a:rPr lang="nb-NO" sz="2200" b="1" dirty="0"/>
              <a:t> 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DFC94D25-D7A3-FB49-FF02-80889D6E1C33}"/>
              </a:ext>
            </a:extLst>
          </p:cNvPr>
          <p:cNvSpPr txBox="1"/>
          <p:nvPr/>
        </p:nvSpPr>
        <p:spPr>
          <a:xfrm>
            <a:off x="8277981" y="2134148"/>
            <a:ext cx="2928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xxx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8AD11A1-F8AB-B715-B236-D6A688021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695" y="1494574"/>
            <a:ext cx="5674207" cy="4064039"/>
          </a:xfrm>
          <a:prstGeom prst="rect">
            <a:avLst/>
          </a:prstGeom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33840C06-E30E-DAB9-3DFA-9280B8FCAA31}"/>
              </a:ext>
            </a:extLst>
          </p:cNvPr>
          <p:cNvSpPr txBox="1"/>
          <p:nvPr/>
        </p:nvSpPr>
        <p:spPr>
          <a:xfrm>
            <a:off x="6522721" y="5569360"/>
            <a:ext cx="39753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bg1">
                    <a:lumMod val="65000"/>
                  </a:schemeClr>
                </a:solidFill>
              </a:rPr>
              <a:t>Kilde: </a:t>
            </a:r>
            <a:r>
              <a:rPr lang="nb-NO" sz="900" i="1" dirty="0">
                <a:solidFill>
                  <a:schemeClr val="bg1">
                    <a:lumMod val="65000"/>
                  </a:schemeClr>
                </a:solidFill>
              </a:rPr>
              <a:t>Meld. St. 30 En innovativ offentlig sektor (2019-2020)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D99B4098-BB42-4852-E8A9-B28C78A790A7}"/>
              </a:ext>
            </a:extLst>
          </p:cNvPr>
          <p:cNvSpPr txBox="1"/>
          <p:nvPr/>
        </p:nvSpPr>
        <p:spPr>
          <a:xfrm>
            <a:off x="763466" y="5289021"/>
            <a:ext cx="5256716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2400" b="1" dirty="0"/>
              <a:t>Hvordan kan vi koble og understøtte lokale initiativ med regionale og nasjonale strukturer?  </a:t>
            </a:r>
          </a:p>
        </p:txBody>
      </p:sp>
    </p:spTree>
    <p:extLst>
      <p:ext uri="{BB962C8B-B14F-4D97-AF65-F5344CB8AC3E}">
        <p14:creationId xmlns:p14="http://schemas.microsoft.com/office/powerpoint/2010/main" val="108304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B95BA9-98B7-AC26-80D0-DAEB97ADE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C122BF-7CD3-6B6F-A310-109CF4F75C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2386"/>
            <a:ext cx="9772650" cy="678276"/>
          </a:xfrm>
          <a:noFill/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Det tegner seg et felles bilde – hva gjør vi med det? </a:t>
            </a:r>
            <a:endParaRPr lang="nb-NO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EDAE682-BB86-79ED-8270-E34D00C3FA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0167781-E682-AC53-9388-7C600DD29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717"/>
            <a:ext cx="3848100" cy="665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1E540F9-D25C-0C32-3686-59D30FB85108}"/>
              </a:ext>
            </a:extLst>
          </p:cNvPr>
          <p:cNvSpPr/>
          <p:nvPr/>
        </p:nvSpPr>
        <p:spPr>
          <a:xfrm>
            <a:off x="763466" y="968814"/>
            <a:ext cx="1160584" cy="1758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B96CB1F1-1EDA-0B6A-C07B-5C56CB89D00B}"/>
              </a:ext>
            </a:extLst>
          </p:cNvPr>
          <p:cNvCxnSpPr>
            <a:cxnSpLocks/>
          </p:cNvCxnSpPr>
          <p:nvPr/>
        </p:nvCxnSpPr>
        <p:spPr>
          <a:xfrm flipV="1">
            <a:off x="763466" y="1144662"/>
            <a:ext cx="8767396" cy="166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DA03976-1BE9-B244-EF2A-E8F61A5B6E98}"/>
              </a:ext>
            </a:extLst>
          </p:cNvPr>
          <p:cNvSpPr txBox="1"/>
          <p:nvPr/>
        </p:nvSpPr>
        <p:spPr>
          <a:xfrm>
            <a:off x="920282" y="1881908"/>
            <a:ext cx="558465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Innovasjonsarbeid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offentlig</a:t>
            </a:r>
            <a:r>
              <a:rPr lang="en-US" sz="2200" dirty="0"/>
              <a:t> </a:t>
            </a:r>
            <a:r>
              <a:rPr lang="en-US" sz="2200" dirty="0" err="1"/>
              <a:t>sektor</a:t>
            </a:r>
            <a:r>
              <a:rPr lang="en-US" sz="2200" dirty="0"/>
              <a:t> er for </a:t>
            </a:r>
            <a:r>
              <a:rPr lang="en-US" sz="2200" dirty="0" err="1"/>
              <a:t>fragmentert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/>
              <a:t>Investeringer</a:t>
            </a:r>
            <a:r>
              <a:rPr lang="en-US" sz="2200" dirty="0"/>
              <a:t> </a:t>
            </a:r>
            <a:r>
              <a:rPr lang="en-US" sz="2200" dirty="0" err="1"/>
              <a:t>ett</a:t>
            </a:r>
            <a:r>
              <a:rPr lang="en-US" sz="2200" dirty="0"/>
              <a:t> </a:t>
            </a:r>
            <a:r>
              <a:rPr lang="en-US" sz="2200" dirty="0" err="1"/>
              <a:t>sted</a:t>
            </a:r>
            <a:r>
              <a:rPr lang="en-US" sz="2200" dirty="0"/>
              <a:t>, </a:t>
            </a:r>
            <a:r>
              <a:rPr lang="en-US" sz="2200" dirty="0" err="1"/>
              <a:t>gevinster</a:t>
            </a:r>
            <a:r>
              <a:rPr lang="en-US" sz="2200" dirty="0"/>
              <a:t> et </a:t>
            </a:r>
            <a:r>
              <a:rPr lang="en-US" sz="2200" dirty="0" err="1"/>
              <a:t>annet</a:t>
            </a:r>
            <a:r>
              <a:rPr lang="en-US" sz="22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Vi </a:t>
            </a:r>
            <a:r>
              <a:rPr lang="en-US" sz="2200" dirty="0" err="1"/>
              <a:t>trenger</a:t>
            </a:r>
            <a:r>
              <a:rPr lang="en-US" sz="2200" dirty="0"/>
              <a:t> </a:t>
            </a:r>
            <a:r>
              <a:rPr lang="en-US" sz="2200" dirty="0" err="1"/>
              <a:t>bedre</a:t>
            </a:r>
            <a:r>
              <a:rPr lang="en-US" sz="2200" dirty="0"/>
              <a:t> </a:t>
            </a:r>
            <a:r>
              <a:rPr lang="en-US" sz="2200" dirty="0" err="1"/>
              <a:t>modeller</a:t>
            </a:r>
            <a:r>
              <a:rPr lang="en-US" sz="2200" dirty="0"/>
              <a:t> for </a:t>
            </a:r>
            <a:r>
              <a:rPr lang="en-US" sz="2200" dirty="0" err="1"/>
              <a:t>implementering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skalering</a:t>
            </a:r>
            <a:r>
              <a:rPr lang="en-US" sz="2200" dirty="0"/>
              <a:t> </a:t>
            </a:r>
            <a:r>
              <a:rPr lang="en-US" sz="2200" dirty="0" err="1"/>
              <a:t>når</a:t>
            </a:r>
            <a:r>
              <a:rPr lang="en-US" sz="2200" dirty="0"/>
              <a:t> </a:t>
            </a:r>
            <a:r>
              <a:rPr lang="en-US" sz="2200" dirty="0" err="1"/>
              <a:t>piloten</a:t>
            </a:r>
            <a:r>
              <a:rPr lang="en-US" sz="2200" dirty="0"/>
              <a:t> </a:t>
            </a:r>
            <a:r>
              <a:rPr lang="en-US" sz="2200" dirty="0" err="1"/>
              <a:t>har</a:t>
            </a:r>
            <a:r>
              <a:rPr lang="en-US" sz="2200" dirty="0"/>
              <a:t> </a:t>
            </a:r>
            <a:r>
              <a:rPr lang="en-US" sz="2200" dirty="0" err="1"/>
              <a:t>landet</a:t>
            </a:r>
            <a:r>
              <a:rPr lang="en-US" sz="2200" dirty="0"/>
              <a:t> </a:t>
            </a:r>
            <a:r>
              <a:rPr lang="en-US" sz="2200" dirty="0" err="1"/>
              <a:t>og</a:t>
            </a:r>
            <a:r>
              <a:rPr lang="en-US" sz="2200" dirty="0"/>
              <a:t> </a:t>
            </a:r>
            <a:r>
              <a:rPr lang="en-US" sz="2200" dirty="0" err="1"/>
              <a:t>skal</a:t>
            </a:r>
            <a:r>
              <a:rPr lang="en-US" sz="2200" dirty="0"/>
              <a:t> inn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vanlig</a:t>
            </a:r>
            <a:r>
              <a:rPr lang="en-US" sz="2200" dirty="0"/>
              <a:t> drift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De som trenger det mest har minst ressurser til å innovere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 err="1"/>
              <a:t>Samskaping</a:t>
            </a:r>
            <a:r>
              <a:rPr lang="nb-NO" sz="2200" dirty="0"/>
              <a:t> har merverdi – men er også ressurskrevende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200" dirty="0"/>
          </a:p>
          <a:p>
            <a:endParaRPr lang="nb-NO" sz="22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200" dirty="0">
              <a:solidFill>
                <a:schemeClr val="tx1">
                  <a:alpha val="8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US" sz="22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BAE689F-AB0A-9390-1FB2-D53498A6A9EC}"/>
              </a:ext>
            </a:extLst>
          </p:cNvPr>
          <p:cNvSpPr txBox="1"/>
          <p:nvPr/>
        </p:nvSpPr>
        <p:spPr>
          <a:xfrm>
            <a:off x="7085542" y="1869026"/>
            <a:ext cx="4481618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b-NO" sz="2200" b="1" dirty="0"/>
              <a:t>1. Hvordan kan innovasjon og </a:t>
            </a:r>
            <a:r>
              <a:rPr lang="nb-NO" sz="2200" b="1" dirty="0" err="1"/>
              <a:t>samskaping</a:t>
            </a:r>
            <a:r>
              <a:rPr lang="nb-NO" sz="2200" b="1" dirty="0"/>
              <a:t> bidra til at flere bor trygt hjemme lenger?</a:t>
            </a:r>
          </a:p>
          <a:p>
            <a:endParaRPr lang="nb-NO" sz="2200" b="1" dirty="0"/>
          </a:p>
          <a:p>
            <a:r>
              <a:rPr lang="nb-NO" sz="2200" b="1" dirty="0"/>
              <a:t>2. Hvordan kan vi styrke kommunen som endringsagent? </a:t>
            </a:r>
          </a:p>
          <a:p>
            <a:endParaRPr lang="nb-NO" sz="2200" b="1" dirty="0"/>
          </a:p>
          <a:p>
            <a:r>
              <a:rPr lang="nb-NO" sz="2200" b="1" dirty="0"/>
              <a:t>3. Hvordan kan vi koble og understøtte lokale initiativ med regionale og nasjonale strukturer?  </a:t>
            </a:r>
          </a:p>
        </p:txBody>
      </p:sp>
    </p:spTree>
    <p:extLst>
      <p:ext uri="{BB962C8B-B14F-4D97-AF65-F5344CB8AC3E}">
        <p14:creationId xmlns:p14="http://schemas.microsoft.com/office/powerpoint/2010/main" val="61512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tel 16">
            <a:extLst>
              <a:ext uri="{FF2B5EF4-FFF2-40B4-BE49-F238E27FC236}">
                <a16:creationId xmlns:a16="http://schemas.microsoft.com/office/drawing/2014/main" id="{0394CFB6-8752-D260-4FF4-893B0164061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Takk for meg</a:t>
            </a:r>
          </a:p>
        </p:txBody>
      </p:sp>
      <p:sp>
        <p:nvSpPr>
          <p:cNvPr id="18" name="Plassholder for tekst 17">
            <a:extLst>
              <a:ext uri="{FF2B5EF4-FFF2-40B4-BE49-F238E27FC236}">
                <a16:creationId xmlns:a16="http://schemas.microsoft.com/office/drawing/2014/main" id="{424E2937-8A54-06A1-4C33-AC4442F81C2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dirty="0"/>
              <a:t>Trondheim, 24.oktober 2025</a:t>
            </a:r>
          </a:p>
        </p:txBody>
      </p:sp>
      <p:sp>
        <p:nvSpPr>
          <p:cNvPr id="19" name="Plassholder for tekst 18">
            <a:extLst>
              <a:ext uri="{FF2B5EF4-FFF2-40B4-BE49-F238E27FC236}">
                <a16:creationId xmlns:a16="http://schemas.microsoft.com/office/drawing/2014/main" id="{0B399839-FB2E-66EE-8EBA-2024AC788C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dirty="0"/>
              <a:t>Marit Lofnes Mellingen</a:t>
            </a:r>
          </a:p>
        </p:txBody>
      </p:sp>
      <p:sp>
        <p:nvSpPr>
          <p:cNvPr id="20" name="Plassholder for tekst 19">
            <a:extLst>
              <a:ext uri="{FF2B5EF4-FFF2-40B4-BE49-F238E27FC236}">
                <a16:creationId xmlns:a16="http://schemas.microsoft.com/office/drawing/2014/main" id="{87B968EA-EF3C-14E4-D0BA-1AC994CF5F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Direktør</a:t>
            </a:r>
          </a:p>
        </p:txBody>
      </p:sp>
      <p:sp>
        <p:nvSpPr>
          <p:cNvPr id="21" name="Plassholder for tekst 20">
            <a:extLst>
              <a:ext uri="{FF2B5EF4-FFF2-40B4-BE49-F238E27FC236}">
                <a16:creationId xmlns:a16="http://schemas.microsoft.com/office/drawing/2014/main" id="{DF6F853E-16D5-6DFA-7926-393F2DFE24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b-NO" dirty="0"/>
              <a:t>Marit.mellingen@kdu.no</a:t>
            </a:r>
          </a:p>
        </p:txBody>
      </p:sp>
      <p:pic>
        <p:nvPicPr>
          <p:cNvPr id="25" name="Plassholder for bilde 24" descr="Et bilde som inneholder Menneskeansikt, smil, person, klær&#10;&#10;KI-generert innhold kan være feil.">
            <a:extLst>
              <a:ext uri="{FF2B5EF4-FFF2-40B4-BE49-F238E27FC236}">
                <a16:creationId xmlns:a16="http://schemas.microsoft.com/office/drawing/2014/main" id="{44A87C93-829E-6A68-6B9C-4772567836F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0" b="10020"/>
          <a:stretch>
            <a:fillRect/>
          </a:stretch>
        </p:blipFill>
        <p:spPr>
          <a:xfrm>
            <a:off x="229441" y="5482012"/>
            <a:ext cx="1165562" cy="1165562"/>
          </a:xfrm>
        </p:spPr>
      </p:pic>
    </p:spTree>
    <p:extLst>
      <p:ext uri="{BB962C8B-B14F-4D97-AF65-F5344CB8AC3E}">
        <p14:creationId xmlns:p14="http://schemas.microsoft.com/office/powerpoint/2010/main" val="1494892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8C217F0C-D0E5-75B7-4C00-55AA7C7530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57022" y="2642525"/>
            <a:ext cx="4738978" cy="3646763"/>
          </a:xfrm>
        </p:spPr>
        <p:txBody>
          <a:bodyPr lIns="91440" tIns="45720" rIns="91440" bIns="45720" anchor="t"/>
          <a:lstStyle/>
          <a:p>
            <a:pPr algn="l"/>
            <a:r>
              <a:rPr lang="nb-NO" sz="3100"/>
              <a:t>Samfunnsoppdraget vårt</a:t>
            </a:r>
            <a:br>
              <a:rPr lang="nb-NO" sz="3100"/>
            </a:br>
            <a:r>
              <a:rPr lang="nb-NO" sz="3100"/>
              <a:t>er å samle, utvikle og dele kunnskap</a:t>
            </a:r>
            <a:r>
              <a:rPr lang="nb-NO" sz="3100" b="1"/>
              <a:t> som styrker de minste kommunenes evne til samfunnsutvikling. 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243062BF-D6F7-802F-2DB6-54BB3123B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022" y="1486587"/>
            <a:ext cx="9996778" cy="1089887"/>
          </a:xfrm>
        </p:spPr>
        <p:txBody>
          <a:bodyPr/>
          <a:lstStyle/>
          <a:p>
            <a:pPr algn="l"/>
            <a:r>
              <a:rPr lang="nb-NO"/>
              <a:t>Hva er Distriktssenteret?</a:t>
            </a:r>
          </a:p>
        </p:txBody>
      </p:sp>
      <p:pic>
        <p:nvPicPr>
          <p:cNvPr id="1026" name="Picture 2" descr="Rapporter">
            <a:extLst>
              <a:ext uri="{FF2B5EF4-FFF2-40B4-BE49-F238E27FC236}">
                <a16:creationId xmlns:a16="http://schemas.microsoft.com/office/drawing/2014/main" id="{65C10605-38BF-58FA-E62B-759F16D5F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306" y="5747840"/>
            <a:ext cx="3905693" cy="111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19B78A3-C515-B59E-DA7B-C568E897453B}"/>
              </a:ext>
            </a:extLst>
          </p:cNvPr>
          <p:cNvSpPr txBox="1"/>
          <p:nvPr/>
        </p:nvSpPr>
        <p:spPr>
          <a:xfrm>
            <a:off x="6614822" y="2642525"/>
            <a:ext cx="473897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000" b="1">
                <a:solidFill>
                  <a:schemeClr val="accent2"/>
                </a:solidFill>
              </a:rPr>
              <a:t>Vi tilbyr</a:t>
            </a:r>
            <a:r>
              <a:rPr lang="nb-NO" sz="200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/>
              <a:t>Digitale verktøy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/>
              <a:t>Veiledninger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/>
              <a:t>Læringseksempler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/>
              <a:t>Fag- og prosesskunnskap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/>
              <a:t>Merkur-programmet </a:t>
            </a:r>
            <a:br>
              <a:rPr lang="nb-NO" sz="2000"/>
            </a:br>
            <a:r>
              <a:rPr lang="nb-NO" sz="2000"/>
              <a:t>for distriktsbutikker</a:t>
            </a:r>
          </a:p>
        </p:txBody>
      </p:sp>
    </p:spTree>
    <p:extLst>
      <p:ext uri="{BB962C8B-B14F-4D97-AF65-F5344CB8AC3E}">
        <p14:creationId xmlns:p14="http://schemas.microsoft.com/office/powerpoint/2010/main" val="288299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B0AA7C8-44E9-D4AD-CF28-E0B1EF06269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745" y="383796"/>
            <a:ext cx="8069452" cy="411407"/>
          </a:xfrm>
        </p:spPr>
        <p:txBody>
          <a:bodyPr/>
          <a:lstStyle/>
          <a:p>
            <a:r>
              <a:rPr lang="nb-NO"/>
              <a:t>Her jobber vi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7C0DEDE-857B-224D-2C9E-A51320650E5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E5E2786B-9948-000D-DE69-0573BA49C1A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4" name="Plassholder for bilde 13">
            <a:extLst>
              <a:ext uri="{FF2B5EF4-FFF2-40B4-BE49-F238E27FC236}">
                <a16:creationId xmlns:a16="http://schemas.microsoft.com/office/drawing/2014/main" id="{9AFF3B1C-495E-32B9-BC4C-6163D5536CC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52" r="-15052"/>
          <a:stretch/>
        </p:blipFill>
        <p:spPr>
          <a:xfrm>
            <a:off x="-321971" y="1106373"/>
            <a:ext cx="5527886" cy="5312119"/>
          </a:xfrm>
        </p:spPr>
      </p:pic>
      <p:pic>
        <p:nvPicPr>
          <p:cNvPr id="15" name="Picture 2" descr="Et bilde som inneholder fugl, fyrverkeri, mørk, flygende&#10;&#10;Automatisk generert beskrivelse">
            <a:extLst>
              <a:ext uri="{FF2B5EF4-FFF2-40B4-BE49-F238E27FC236}">
                <a16:creationId xmlns:a16="http://schemas.microsoft.com/office/drawing/2014/main" id="{636719EF-2282-7FAF-5324-81AFA9524D66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947" r="-17947"/>
          <a:stretch/>
        </p:blipFill>
        <p:spPr bwMode="auto">
          <a:xfrm>
            <a:off x="6207125" y="1106488"/>
            <a:ext cx="5527675" cy="53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411EBE8-4665-CEF7-BF81-2F40FF6AD04B}"/>
              </a:ext>
            </a:extLst>
          </p:cNvPr>
          <p:cNvSpPr txBox="1"/>
          <p:nvPr/>
        </p:nvSpPr>
        <p:spPr>
          <a:xfrm>
            <a:off x="0" y="1106373"/>
            <a:ext cx="354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i="0" u="none" strike="noStrike">
                <a:solidFill>
                  <a:srgbClr val="ED6A3B"/>
                </a:solidFill>
                <a:effectLst/>
                <a:latin typeface="Aller" panose="020B0503040302020204"/>
              </a:rPr>
              <a:t>         Sentralitet 5 og 6</a:t>
            </a:r>
            <a:r>
              <a:rPr lang="nb-NO" sz="1800" b="0" i="0">
                <a:solidFill>
                  <a:srgbClr val="000000"/>
                </a:solidFill>
                <a:effectLst/>
                <a:latin typeface="Aller" panose="020B0503040302020204"/>
              </a:rPr>
              <a:t>​</a:t>
            </a:r>
            <a:endParaRPr lang="nb-NO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1366E854-3093-4FFE-5782-F32C5167452D}"/>
              </a:ext>
            </a:extLst>
          </p:cNvPr>
          <p:cNvSpPr txBox="1"/>
          <p:nvPr/>
        </p:nvSpPr>
        <p:spPr>
          <a:xfrm>
            <a:off x="3889421" y="2434108"/>
            <a:ext cx="3902298" cy="23653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 rtl="0" fontAlgn="base">
              <a:lnSpc>
                <a:spcPts val="3000"/>
              </a:lnSpc>
            </a:pPr>
            <a:r>
              <a:rPr lang="nn-NO" sz="1800" b="0" i="0" u="none" strike="noStrike">
                <a:solidFill>
                  <a:srgbClr val="4D4F53"/>
                </a:solidFill>
                <a:effectLst/>
                <a:latin typeface="Aller Light" panose="020B0403040302020204"/>
              </a:rPr>
              <a:t>212 </a:t>
            </a:r>
            <a:r>
              <a:rPr lang="nn-NO" sz="1800" b="0" i="0" u="none" strike="noStrike" err="1">
                <a:solidFill>
                  <a:srgbClr val="4D4F53"/>
                </a:solidFill>
                <a:effectLst/>
                <a:latin typeface="Aller Light" panose="020B0403040302020204"/>
              </a:rPr>
              <a:t>kommuner</a:t>
            </a:r>
            <a:r>
              <a:rPr lang="en-US" sz="1800" b="0" i="0">
                <a:solidFill>
                  <a:srgbClr val="4D4F53"/>
                </a:solidFill>
                <a:effectLst/>
                <a:latin typeface="Aller Light" panose="020B0403040302020204"/>
              </a:rPr>
              <a:t>​</a:t>
            </a:r>
            <a:endParaRPr lang="en-US" b="0" i="0">
              <a:solidFill>
                <a:srgbClr val="4D4F53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3000"/>
              </a:lnSpc>
            </a:pPr>
            <a:r>
              <a:rPr lang="nn-NO" sz="1800" b="0" i="0" u="none" strike="noStrike">
                <a:solidFill>
                  <a:srgbClr val="4D4F53"/>
                </a:solidFill>
                <a:effectLst/>
                <a:latin typeface="Aller Light" panose="020B0403040302020204"/>
              </a:rPr>
              <a:t>71 % av arealet </a:t>
            </a:r>
            <a:endParaRPr lang="nn-NO">
              <a:solidFill>
                <a:srgbClr val="4D4F53"/>
              </a:solidFill>
              <a:latin typeface="Aller Light" panose="020B0403040302020204"/>
            </a:endParaRPr>
          </a:p>
          <a:p>
            <a:pPr algn="l" rtl="0" fontAlgn="base">
              <a:lnSpc>
                <a:spcPts val="3000"/>
              </a:lnSpc>
            </a:pPr>
            <a:r>
              <a:rPr lang="en-US" sz="1800" b="0" i="0">
                <a:effectLst/>
                <a:latin typeface="Aller Light" panose="020B0403040302020204"/>
              </a:rPr>
              <a:t> </a:t>
            </a:r>
            <a:r>
              <a:rPr lang="nn-NO" sz="1800" b="0" i="0" u="none" strike="noStrike">
                <a:solidFill>
                  <a:srgbClr val="4D4F53"/>
                </a:solidFill>
                <a:effectLst/>
                <a:latin typeface="Aller Light" panose="020B0403040302020204"/>
              </a:rPr>
              <a:t>13 % av </a:t>
            </a:r>
            <a:r>
              <a:rPr lang="nn-NO" sz="1800" b="0" i="0" u="none" strike="noStrike" err="1">
                <a:solidFill>
                  <a:srgbClr val="4D4F53"/>
                </a:solidFill>
                <a:effectLst/>
                <a:latin typeface="Aller Light" panose="020B0403040302020204"/>
              </a:rPr>
              <a:t>folketallet</a:t>
            </a:r>
            <a:r>
              <a:rPr lang="en-US" sz="1800" b="0" i="0">
                <a:solidFill>
                  <a:srgbClr val="4D4F53"/>
                </a:solidFill>
                <a:effectLst/>
                <a:latin typeface="Aller Light" panose="020B0403040302020204"/>
              </a:rPr>
              <a:t>​</a:t>
            </a:r>
            <a:endParaRPr lang="en-US" b="0" i="0">
              <a:solidFill>
                <a:srgbClr val="4D4F53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3000"/>
              </a:lnSpc>
            </a:pPr>
            <a:r>
              <a:rPr lang="nn-NO" sz="1800" b="0" i="0" u="none" strike="noStrike">
                <a:solidFill>
                  <a:srgbClr val="4D4F53"/>
                </a:solidFill>
                <a:effectLst/>
                <a:latin typeface="Aller Light" panose="020B0403040302020204"/>
              </a:rPr>
              <a:t>50 % bor </a:t>
            </a:r>
            <a:r>
              <a:rPr lang="nn-NO" sz="1800" b="0" i="0" u="none" strike="noStrike" err="1">
                <a:solidFill>
                  <a:srgbClr val="4D4F53"/>
                </a:solidFill>
                <a:effectLst/>
                <a:latin typeface="Aller Light" panose="020B0403040302020204"/>
              </a:rPr>
              <a:t>spredtbygd</a:t>
            </a:r>
            <a:r>
              <a:rPr lang="nn-NO" sz="1800" b="0" i="0">
                <a:solidFill>
                  <a:srgbClr val="4D4F53"/>
                </a:solidFill>
                <a:effectLst/>
                <a:latin typeface="Aller Light" panose="020B0403040302020204"/>
              </a:rPr>
              <a:t>​</a:t>
            </a:r>
            <a:endParaRPr lang="nn-NO" b="0" i="0">
              <a:solidFill>
                <a:srgbClr val="4D4F53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3000"/>
              </a:lnSpc>
            </a:pPr>
            <a:r>
              <a:rPr lang="nn-NO" sz="1800" b="0" i="0" u="none" strike="noStrike">
                <a:solidFill>
                  <a:srgbClr val="4D4F53"/>
                </a:solidFill>
                <a:effectLst/>
                <a:latin typeface="Aller Light" panose="020B0403040302020204"/>
              </a:rPr>
              <a:t>Sterkt </a:t>
            </a:r>
            <a:r>
              <a:rPr lang="nn-NO" sz="1800" b="0" i="0" u="none" strike="noStrike" err="1">
                <a:solidFill>
                  <a:srgbClr val="4D4F53"/>
                </a:solidFill>
                <a:effectLst/>
                <a:latin typeface="Aller Light" panose="020B0403040302020204"/>
              </a:rPr>
              <a:t>aldrende</a:t>
            </a:r>
            <a:r>
              <a:rPr lang="nn-NO" sz="1800" b="0" i="0" u="none" strike="noStrike">
                <a:solidFill>
                  <a:srgbClr val="4D4F53"/>
                </a:solidFill>
                <a:effectLst/>
                <a:latin typeface="Aller Light" panose="020B0403040302020204"/>
              </a:rPr>
              <a:t> befolkning</a:t>
            </a:r>
            <a:r>
              <a:rPr lang="en-US" sz="1800" b="0" i="0">
                <a:solidFill>
                  <a:srgbClr val="4D4F53"/>
                </a:solidFill>
                <a:effectLst/>
                <a:latin typeface="Aller Light" panose="020B0403040302020204"/>
              </a:rPr>
              <a:t>​</a:t>
            </a:r>
            <a:endParaRPr lang="en-US" b="0" i="0">
              <a:solidFill>
                <a:srgbClr val="4D4F53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nn-NO" b="0" i="0">
              <a:solidFill>
                <a:srgbClr val="4D4F53"/>
              </a:solidFill>
              <a:effectLst/>
              <a:latin typeface="Aller Light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26CA3E2-8FE6-3A1F-872F-FDA98600AF7E}"/>
              </a:ext>
            </a:extLst>
          </p:cNvPr>
          <p:cNvSpPr txBox="1"/>
          <p:nvPr/>
        </p:nvSpPr>
        <p:spPr>
          <a:xfrm>
            <a:off x="9633397" y="3181082"/>
            <a:ext cx="2076986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1800" b="1">
                <a:latin typeface="+mj-lt"/>
              </a:rPr>
              <a:t>561</a:t>
            </a:r>
            <a:r>
              <a:rPr lang="nb-NO" sz="1800"/>
              <a:t> nærbutikker ​</a:t>
            </a:r>
          </a:p>
          <a:p>
            <a:r>
              <a:rPr lang="nb-NO" sz="1800" b="1"/>
              <a:t>73</a:t>
            </a:r>
            <a:r>
              <a:rPr lang="nb-NO" sz="1800"/>
              <a:t> bokhandler</a:t>
            </a:r>
          </a:p>
          <a:p>
            <a:endParaRPr lang="nb-NO" sz="1800"/>
          </a:p>
          <a:p>
            <a:r>
              <a:rPr lang="nb-NO" sz="1800" b="1">
                <a:latin typeface="+mj-lt"/>
              </a:rPr>
              <a:t>10</a:t>
            </a:r>
            <a:r>
              <a:rPr lang="nb-NO" sz="1800"/>
              <a:t> konsulenter​</a:t>
            </a:r>
          </a:p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857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22F56-5487-A4C4-6AF2-12E725041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F65EAFA9-146A-1E82-E960-93987BB417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537" y="-2516715"/>
            <a:ext cx="7152167" cy="10724899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A3B3307-CB75-1365-61DF-4EF25CA8110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8B62432B-C9AE-BC68-AA8A-6F6F93843A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744" y="-917239"/>
            <a:ext cx="5796795" cy="869247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0A69097A-7BA3-90B8-2909-81180146D98D}"/>
              </a:ext>
            </a:extLst>
          </p:cNvPr>
          <p:cNvSpPr/>
          <p:nvPr/>
        </p:nvSpPr>
        <p:spPr>
          <a:xfrm>
            <a:off x="347330" y="4784654"/>
            <a:ext cx="7102549" cy="701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01023BF8-ED50-2BD4-3A8E-6A057865DA30}"/>
              </a:ext>
            </a:extLst>
          </p:cNvPr>
          <p:cNvSpPr txBox="1"/>
          <p:nvPr/>
        </p:nvSpPr>
        <p:spPr>
          <a:xfrm>
            <a:off x="479743" y="4883886"/>
            <a:ext cx="726784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b-NO" sz="2800" b="1">
                <a:solidFill>
                  <a:schemeClr val="bg2"/>
                </a:solidFill>
                <a:latin typeface="Aller"/>
              </a:rPr>
              <a:t>Færre folk – men like gode lokalsamfunn?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06D63D2-2205-C820-E659-C72D6836493E}"/>
              </a:ext>
            </a:extLst>
          </p:cNvPr>
          <p:cNvSpPr/>
          <p:nvPr/>
        </p:nvSpPr>
        <p:spPr>
          <a:xfrm>
            <a:off x="347329" y="5642344"/>
            <a:ext cx="10136373" cy="1112875"/>
          </a:xfrm>
          <a:prstGeom prst="rect">
            <a:avLst/>
          </a:prstGeom>
          <a:solidFill>
            <a:srgbClr val="F9F2D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>
                <a:solidFill>
                  <a:schemeClr val="tx1"/>
                </a:solidFill>
              </a:rPr>
              <a:t>Skal vi planlegge for </a:t>
            </a:r>
            <a:r>
              <a:rPr lang="nb-NO" dirty="0" err="1">
                <a:solidFill>
                  <a:schemeClr val="tx1"/>
                </a:solidFill>
              </a:rPr>
              <a:t>ein</a:t>
            </a:r>
            <a:r>
              <a:rPr lang="nb-NO" dirty="0">
                <a:solidFill>
                  <a:schemeClr val="tx1"/>
                </a:solidFill>
              </a:rPr>
              <a:t> vekst som </a:t>
            </a:r>
            <a:r>
              <a:rPr lang="nb-NO" dirty="0" err="1">
                <a:solidFill>
                  <a:schemeClr val="tx1"/>
                </a:solidFill>
              </a:rPr>
              <a:t>ikkje</a:t>
            </a:r>
            <a:r>
              <a:rPr lang="nb-NO" dirty="0">
                <a:solidFill>
                  <a:schemeClr val="tx1"/>
                </a:solidFill>
              </a:rPr>
              <a:t> kjem, eller skal vi planlegge for </a:t>
            </a:r>
            <a:r>
              <a:rPr lang="nb-NO" dirty="0" err="1">
                <a:solidFill>
                  <a:schemeClr val="tx1"/>
                </a:solidFill>
              </a:rPr>
              <a:t>eit</a:t>
            </a:r>
            <a:r>
              <a:rPr lang="nb-NO" dirty="0">
                <a:solidFill>
                  <a:schemeClr val="tx1"/>
                </a:solidFill>
              </a:rPr>
              <a:t> samfunn med færre folk og </a:t>
            </a:r>
            <a:r>
              <a:rPr lang="nb-NO" dirty="0" err="1">
                <a:solidFill>
                  <a:schemeClr val="tx1"/>
                </a:solidFill>
              </a:rPr>
              <a:t>annan</a:t>
            </a:r>
            <a:r>
              <a:rPr lang="nb-NO" dirty="0">
                <a:solidFill>
                  <a:schemeClr val="tx1"/>
                </a:solidFill>
              </a:rPr>
              <a:t> alderssamansetning – der </a:t>
            </a:r>
            <a:r>
              <a:rPr lang="nb-NO" dirty="0" err="1">
                <a:solidFill>
                  <a:schemeClr val="tx1"/>
                </a:solidFill>
              </a:rPr>
              <a:t>innbyggjarane</a:t>
            </a:r>
            <a:r>
              <a:rPr lang="nb-NO" dirty="0">
                <a:solidFill>
                  <a:schemeClr val="tx1"/>
                </a:solidFill>
              </a:rPr>
              <a:t> lev gode liv med </a:t>
            </a:r>
            <a:r>
              <a:rPr lang="nb-NO" dirty="0" err="1">
                <a:solidFill>
                  <a:schemeClr val="tx1"/>
                </a:solidFill>
              </a:rPr>
              <a:t>tenester</a:t>
            </a:r>
            <a:r>
              <a:rPr lang="nb-NO" dirty="0">
                <a:solidFill>
                  <a:schemeClr val="tx1"/>
                </a:solidFill>
              </a:rPr>
              <a:t> og sosiale fellesskap av høg kvalitet?</a:t>
            </a:r>
          </a:p>
        </p:txBody>
      </p:sp>
    </p:spTree>
    <p:extLst>
      <p:ext uri="{BB962C8B-B14F-4D97-AF65-F5344CB8AC3E}">
        <p14:creationId xmlns:p14="http://schemas.microsoft.com/office/powerpoint/2010/main" val="3888763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BCA5AE10-86DF-E9DF-80C1-16675CA416B4}"/>
              </a:ext>
            </a:extLst>
          </p:cNvPr>
          <p:cNvSpPr/>
          <p:nvPr/>
        </p:nvSpPr>
        <p:spPr>
          <a:xfrm>
            <a:off x="596022" y="2073210"/>
            <a:ext cx="5904015" cy="701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BF40A3C6-0D48-07C1-02A8-EA135D5FF28F}"/>
              </a:ext>
            </a:extLst>
          </p:cNvPr>
          <p:cNvSpPr/>
          <p:nvPr/>
        </p:nvSpPr>
        <p:spPr>
          <a:xfrm>
            <a:off x="597520" y="2073210"/>
            <a:ext cx="785510" cy="7017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668390E-5184-B21B-FF0F-EA9265D96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563" y="996977"/>
            <a:ext cx="2661946" cy="2661946"/>
          </a:xfrm>
          <a:prstGeom prst="rect">
            <a:avLst/>
          </a:prstGeom>
          <a:noFill/>
        </p:spPr>
      </p:pic>
      <p:sp>
        <p:nvSpPr>
          <p:cNvPr id="15" name="Plassholder for tekst 14">
            <a:extLst>
              <a:ext uri="{FF2B5EF4-FFF2-40B4-BE49-F238E27FC236}">
                <a16:creationId xmlns:a16="http://schemas.microsoft.com/office/drawing/2014/main" id="{D585C545-06E5-4B84-B9F7-DC155DE70B1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89491" y="799649"/>
            <a:ext cx="5821068" cy="1147057"/>
          </a:xfrm>
        </p:spPr>
        <p:txBody>
          <a:bodyPr anchor="b">
            <a:normAutofit/>
          </a:bodyPr>
          <a:lstStyle/>
          <a:p>
            <a:r>
              <a:rPr lang="nb-NO" dirty="0"/>
              <a:t>Bli-</a:t>
            </a:r>
            <a:r>
              <a:rPr lang="nb-NO" dirty="0" err="1"/>
              <a:t>faktorar</a:t>
            </a:r>
            <a:endParaRPr lang="nb-NO" dirty="0"/>
          </a:p>
        </p:txBody>
      </p:sp>
      <p:sp>
        <p:nvSpPr>
          <p:cNvPr id="13" name="Plassholder for tekst 12">
            <a:extLst>
              <a:ext uri="{FF2B5EF4-FFF2-40B4-BE49-F238E27FC236}">
                <a16:creationId xmlns:a16="http://schemas.microsoft.com/office/drawing/2014/main" id="{F98AD398-B522-EE60-4F7D-9965EA26C5F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744" y="383796"/>
            <a:ext cx="8756551" cy="411407"/>
          </a:xfrm>
        </p:spPr>
        <p:txBody>
          <a:bodyPr>
            <a:normAutofit/>
          </a:bodyPr>
          <a:lstStyle/>
          <a:p>
            <a:r>
              <a:rPr lang="nb-NO" dirty="0"/>
              <a:t>Attraktive lokalsamfunn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427D93A-7E8F-EF58-D872-F7DF24E728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88628" y="6356889"/>
            <a:ext cx="4136862" cy="273131"/>
          </a:xfrm>
        </p:spPr>
        <p:txBody>
          <a:bodyPr>
            <a:normAutofit/>
          </a:bodyPr>
          <a:lstStyle/>
          <a:p>
            <a:r>
              <a:rPr lang="en-US" sz="900"/>
              <a:t>Bilde: </a:t>
            </a:r>
            <a:r>
              <a:rPr lang="en-US" sz="900" err="1"/>
              <a:t>Husbanken</a:t>
            </a:r>
            <a:r>
              <a:rPr lang="en-US" sz="900"/>
              <a:t>/Iveland </a:t>
            </a:r>
            <a:r>
              <a:rPr lang="en-US" sz="900" err="1"/>
              <a:t>kommune</a:t>
            </a:r>
            <a:endParaRPr lang="en-US" sz="900"/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id="{107D63F6-1EEB-71A8-CE35-0900D0C85F6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952543" y="3647535"/>
            <a:ext cx="2444489" cy="346258"/>
          </a:xfrm>
        </p:spPr>
        <p:txBody>
          <a:bodyPr>
            <a:normAutofit/>
          </a:bodyPr>
          <a:lstStyle/>
          <a:p>
            <a:r>
              <a:rPr lang="en-US" sz="900"/>
              <a:t>Bilde: </a:t>
            </a:r>
            <a:r>
              <a:rPr lang="en-US" sz="900" err="1"/>
              <a:t>Stad</a:t>
            </a:r>
            <a:r>
              <a:rPr lang="en-US" sz="900"/>
              <a:t> </a:t>
            </a:r>
            <a:r>
              <a:rPr lang="en-US" sz="900" err="1"/>
              <a:t>kommune</a:t>
            </a:r>
            <a:endParaRPr lang="en-US" sz="900"/>
          </a:p>
        </p:txBody>
      </p:sp>
      <p:pic>
        <p:nvPicPr>
          <p:cNvPr id="1028" name="Picture 4" descr="Uteområde med lekeplass ved boligene på Åkletunet. Foto.">
            <a:extLst>
              <a:ext uri="{FF2B5EF4-FFF2-40B4-BE49-F238E27FC236}">
                <a16:creationId xmlns:a16="http://schemas.microsoft.com/office/drawing/2014/main" id="{ADCC79E2-0C5E-35D5-8E01-6F6A238A53A2}"/>
              </a:ext>
            </a:extLst>
          </p:cNvPr>
          <p:cNvPicPr>
            <a:picLocks noGrp="1" noChangeAspect="1" noChangeArrowheads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 b="6388"/>
          <a:stretch>
            <a:fillRect/>
          </a:stretch>
        </p:blipFill>
        <p:spPr bwMode="auto">
          <a:xfrm>
            <a:off x="7063740" y="3856665"/>
            <a:ext cx="4638769" cy="245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897844C2-CE1D-202F-3718-B81F601DB985}"/>
              </a:ext>
            </a:extLst>
          </p:cNvPr>
          <p:cNvSpPr txBox="1">
            <a:spLocks/>
          </p:cNvSpPr>
          <p:nvPr/>
        </p:nvSpPr>
        <p:spPr>
          <a:xfrm>
            <a:off x="11046657" y="6678302"/>
            <a:ext cx="1145343" cy="2731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E907C9B5-8600-DFFF-5406-90A0385A50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740" y="999660"/>
            <a:ext cx="1771650" cy="2656180"/>
          </a:xfrm>
          <a:prstGeom prst="rect">
            <a:avLst/>
          </a:prstGeom>
        </p:spPr>
      </p:pic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0646658-0598-275F-E09E-12A7819BA1E4}"/>
              </a:ext>
            </a:extLst>
          </p:cNvPr>
          <p:cNvSpPr txBox="1"/>
          <p:nvPr/>
        </p:nvSpPr>
        <p:spPr>
          <a:xfrm>
            <a:off x="6986723" y="3633889"/>
            <a:ext cx="17373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/>
              <a:t>Foto: Espen Storhaug</a:t>
            </a:r>
          </a:p>
        </p:txBody>
      </p:sp>
      <p:pic>
        <p:nvPicPr>
          <p:cNvPr id="24" name="Grafikk 23">
            <a:extLst>
              <a:ext uri="{FF2B5EF4-FFF2-40B4-BE49-F238E27FC236}">
                <a16:creationId xmlns:a16="http://schemas.microsoft.com/office/drawing/2014/main" id="{8E6F8E1B-2971-10CE-0668-909C2D42D2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008" y="3699362"/>
            <a:ext cx="444500" cy="457200"/>
          </a:xfrm>
          <a:prstGeom prst="rect">
            <a:avLst/>
          </a:prstGeom>
        </p:spPr>
      </p:pic>
      <p:sp>
        <p:nvSpPr>
          <p:cNvPr id="3" name="Plassholder for tekst 11">
            <a:extLst>
              <a:ext uri="{FF2B5EF4-FFF2-40B4-BE49-F238E27FC236}">
                <a16:creationId xmlns:a16="http://schemas.microsoft.com/office/drawing/2014/main" id="{728E7D42-3DAF-5DB8-6A05-13EC0543FC7B}"/>
              </a:ext>
            </a:extLst>
          </p:cNvPr>
          <p:cNvSpPr txBox="1">
            <a:spLocks/>
          </p:cNvSpPr>
          <p:nvPr/>
        </p:nvSpPr>
        <p:spPr>
          <a:xfrm>
            <a:off x="1520259" y="2125840"/>
            <a:ext cx="5005764" cy="6337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>
                <a:solidFill>
                  <a:srgbClr val="F9F2DF"/>
                </a:solidFill>
                <a:latin typeface="+mj-lt"/>
              </a:rPr>
              <a:t>Arbeid</a:t>
            </a:r>
          </a:p>
        </p:txBody>
      </p:sp>
      <p:pic>
        <p:nvPicPr>
          <p:cNvPr id="5" name="Grafikk 4" descr="Konstruksjons arbeider maler med heldekkende fyll">
            <a:extLst>
              <a:ext uri="{FF2B5EF4-FFF2-40B4-BE49-F238E27FC236}">
                <a16:creationId xmlns:a16="http://schemas.microsoft.com/office/drawing/2014/main" id="{B5E3B707-4F46-A185-5466-4324D670F2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9575" y="2168908"/>
            <a:ext cx="540434" cy="54043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A9044CD0-6E85-4BA3-C631-248CC36E0F15}"/>
              </a:ext>
            </a:extLst>
          </p:cNvPr>
          <p:cNvSpPr/>
          <p:nvPr/>
        </p:nvSpPr>
        <p:spPr>
          <a:xfrm>
            <a:off x="596022" y="2838210"/>
            <a:ext cx="5904015" cy="701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EBE90A02-F2B1-A870-3C1A-9352576F0785}"/>
              </a:ext>
            </a:extLst>
          </p:cNvPr>
          <p:cNvSpPr/>
          <p:nvPr/>
        </p:nvSpPr>
        <p:spPr>
          <a:xfrm>
            <a:off x="597520" y="2838210"/>
            <a:ext cx="785510" cy="7017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lassholder for tekst 11">
            <a:extLst>
              <a:ext uri="{FF2B5EF4-FFF2-40B4-BE49-F238E27FC236}">
                <a16:creationId xmlns:a16="http://schemas.microsoft.com/office/drawing/2014/main" id="{3A0BA9E4-0E94-E3D0-BAD5-689190B0AC15}"/>
              </a:ext>
            </a:extLst>
          </p:cNvPr>
          <p:cNvSpPr txBox="1">
            <a:spLocks/>
          </p:cNvSpPr>
          <p:nvPr/>
        </p:nvSpPr>
        <p:spPr>
          <a:xfrm>
            <a:off x="1520259" y="2890840"/>
            <a:ext cx="5005764" cy="6337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>
                <a:solidFill>
                  <a:srgbClr val="F9F2DF"/>
                </a:solidFill>
                <a:latin typeface="+mj-lt"/>
              </a:rPr>
              <a:t>Bustad</a:t>
            </a:r>
          </a:p>
        </p:txBody>
      </p:sp>
      <p:pic>
        <p:nvPicPr>
          <p:cNvPr id="11" name="Grafikk 10" descr="Hus med heldekkende fyll">
            <a:extLst>
              <a:ext uri="{FF2B5EF4-FFF2-40B4-BE49-F238E27FC236}">
                <a16:creationId xmlns:a16="http://schemas.microsoft.com/office/drawing/2014/main" id="{7299D1FE-8434-F64A-D859-ECC330D498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709575" y="2933908"/>
            <a:ext cx="540434" cy="540434"/>
          </a:xfrm>
          <a:prstGeom prst="rect">
            <a:avLst/>
          </a:prstGeom>
        </p:spPr>
      </p:pic>
      <p:sp>
        <p:nvSpPr>
          <p:cNvPr id="23" name="Rektangel 22">
            <a:extLst>
              <a:ext uri="{FF2B5EF4-FFF2-40B4-BE49-F238E27FC236}">
                <a16:creationId xmlns:a16="http://schemas.microsoft.com/office/drawing/2014/main" id="{EB3E2D13-CE0E-CCA4-F2C3-FE565D38AFED}"/>
              </a:ext>
            </a:extLst>
          </p:cNvPr>
          <p:cNvSpPr/>
          <p:nvPr/>
        </p:nvSpPr>
        <p:spPr>
          <a:xfrm>
            <a:off x="596022" y="3603210"/>
            <a:ext cx="5904015" cy="701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7B764E2-D7D6-AC0A-1489-4B12175731CB}"/>
              </a:ext>
            </a:extLst>
          </p:cNvPr>
          <p:cNvSpPr/>
          <p:nvPr/>
        </p:nvSpPr>
        <p:spPr>
          <a:xfrm>
            <a:off x="597520" y="3603210"/>
            <a:ext cx="785510" cy="7017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Plassholder for tekst 11">
            <a:extLst>
              <a:ext uri="{FF2B5EF4-FFF2-40B4-BE49-F238E27FC236}">
                <a16:creationId xmlns:a16="http://schemas.microsoft.com/office/drawing/2014/main" id="{E2AF85D0-6595-118E-2618-11FCA1E7770A}"/>
              </a:ext>
            </a:extLst>
          </p:cNvPr>
          <p:cNvSpPr txBox="1">
            <a:spLocks/>
          </p:cNvSpPr>
          <p:nvPr/>
        </p:nvSpPr>
        <p:spPr>
          <a:xfrm>
            <a:off x="1520259" y="3655840"/>
            <a:ext cx="5005764" cy="6337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>
                <a:solidFill>
                  <a:srgbClr val="F9F2DF"/>
                </a:solidFill>
                <a:latin typeface="+mj-lt"/>
              </a:rPr>
              <a:t>Kvalitet i </a:t>
            </a:r>
            <a:r>
              <a:rPr lang="nb-NO" err="1">
                <a:solidFill>
                  <a:srgbClr val="F9F2DF"/>
                </a:solidFill>
                <a:latin typeface="+mj-lt"/>
              </a:rPr>
              <a:t>tenester</a:t>
            </a:r>
            <a:endParaRPr lang="nb-NO">
              <a:solidFill>
                <a:srgbClr val="F9F2DF"/>
              </a:solidFill>
              <a:latin typeface="+mj-lt"/>
            </a:endParaRPr>
          </a:p>
        </p:txBody>
      </p:sp>
      <p:pic>
        <p:nvPicPr>
          <p:cNvPr id="30" name="Grafikk 29" descr="Stjerne for vurdering med heldekkende fyll">
            <a:extLst>
              <a:ext uri="{FF2B5EF4-FFF2-40B4-BE49-F238E27FC236}">
                <a16:creationId xmlns:a16="http://schemas.microsoft.com/office/drawing/2014/main" id="{6E1BF56B-8F4A-6946-8062-FF508DA929B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09575" y="3698908"/>
            <a:ext cx="540434" cy="540434"/>
          </a:xfrm>
          <a:prstGeom prst="rect">
            <a:avLst/>
          </a:prstGeom>
        </p:spPr>
      </p:pic>
      <p:sp>
        <p:nvSpPr>
          <p:cNvPr id="31" name="Rektangel 30">
            <a:extLst>
              <a:ext uri="{FF2B5EF4-FFF2-40B4-BE49-F238E27FC236}">
                <a16:creationId xmlns:a16="http://schemas.microsoft.com/office/drawing/2014/main" id="{6871EBC7-AABA-AB1F-3B24-DC6EFCE062F6}"/>
              </a:ext>
            </a:extLst>
          </p:cNvPr>
          <p:cNvSpPr/>
          <p:nvPr/>
        </p:nvSpPr>
        <p:spPr>
          <a:xfrm>
            <a:off x="596022" y="4372989"/>
            <a:ext cx="5904015" cy="701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A6610828-0387-9D18-0009-CD6461A26F12}"/>
              </a:ext>
            </a:extLst>
          </p:cNvPr>
          <p:cNvSpPr/>
          <p:nvPr/>
        </p:nvSpPr>
        <p:spPr>
          <a:xfrm>
            <a:off x="597520" y="4372989"/>
            <a:ext cx="785510" cy="7017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Plassholder for tekst 11">
            <a:extLst>
              <a:ext uri="{FF2B5EF4-FFF2-40B4-BE49-F238E27FC236}">
                <a16:creationId xmlns:a16="http://schemas.microsoft.com/office/drawing/2014/main" id="{6817CE1E-C312-0067-E02D-0181673B5916}"/>
              </a:ext>
            </a:extLst>
          </p:cNvPr>
          <p:cNvSpPr txBox="1">
            <a:spLocks/>
          </p:cNvSpPr>
          <p:nvPr/>
        </p:nvSpPr>
        <p:spPr>
          <a:xfrm>
            <a:off x="1520259" y="4425619"/>
            <a:ext cx="5005764" cy="6337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>
                <a:solidFill>
                  <a:srgbClr val="F9F2DF"/>
                </a:solidFill>
                <a:latin typeface="+mj-lt"/>
              </a:rPr>
              <a:t>Inkludering og </a:t>
            </a:r>
            <a:r>
              <a:rPr lang="nb-NO" err="1">
                <a:solidFill>
                  <a:srgbClr val="F9F2DF"/>
                </a:solidFill>
                <a:latin typeface="+mj-lt"/>
              </a:rPr>
              <a:t>tilhøyrigheit</a:t>
            </a:r>
            <a:r>
              <a:rPr lang="nb-NO">
                <a:solidFill>
                  <a:srgbClr val="F9F2DF"/>
                </a:solidFill>
                <a:latin typeface="+mj-lt"/>
              </a:rPr>
              <a:t> </a:t>
            </a:r>
          </a:p>
        </p:txBody>
      </p:sp>
      <p:pic>
        <p:nvPicPr>
          <p:cNvPr id="35" name="Grafikk 34" descr="Tilkoblinger med heldekkende fyll">
            <a:extLst>
              <a:ext uri="{FF2B5EF4-FFF2-40B4-BE49-F238E27FC236}">
                <a16:creationId xmlns:a16="http://schemas.microsoft.com/office/drawing/2014/main" id="{6BDD25F3-518A-EB79-86CB-87C467A797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09575" y="4468687"/>
            <a:ext cx="540434" cy="540434"/>
          </a:xfrm>
          <a:prstGeom prst="rect">
            <a:avLst/>
          </a:prstGeom>
        </p:spPr>
      </p:pic>
      <p:sp>
        <p:nvSpPr>
          <p:cNvPr id="36" name="Rektangel 35">
            <a:extLst>
              <a:ext uri="{FF2B5EF4-FFF2-40B4-BE49-F238E27FC236}">
                <a16:creationId xmlns:a16="http://schemas.microsoft.com/office/drawing/2014/main" id="{7103B901-76AB-424B-8D53-A8DA566EA948}"/>
              </a:ext>
            </a:extLst>
          </p:cNvPr>
          <p:cNvSpPr/>
          <p:nvPr/>
        </p:nvSpPr>
        <p:spPr>
          <a:xfrm>
            <a:off x="596022" y="5146202"/>
            <a:ext cx="5904015" cy="70174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27F84FD0-056D-84D3-3C48-E3C68F4EAFD2}"/>
              </a:ext>
            </a:extLst>
          </p:cNvPr>
          <p:cNvSpPr/>
          <p:nvPr/>
        </p:nvSpPr>
        <p:spPr>
          <a:xfrm>
            <a:off x="597520" y="5146202"/>
            <a:ext cx="785510" cy="70174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8" name="Plassholder for tekst 11">
            <a:extLst>
              <a:ext uri="{FF2B5EF4-FFF2-40B4-BE49-F238E27FC236}">
                <a16:creationId xmlns:a16="http://schemas.microsoft.com/office/drawing/2014/main" id="{2BA4C6DD-FF01-7C2E-DC20-A883652B14BB}"/>
              </a:ext>
            </a:extLst>
          </p:cNvPr>
          <p:cNvSpPr txBox="1">
            <a:spLocks/>
          </p:cNvSpPr>
          <p:nvPr/>
        </p:nvSpPr>
        <p:spPr>
          <a:xfrm>
            <a:off x="1520259" y="5198832"/>
            <a:ext cx="5005764" cy="63371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nb-NO">
                <a:solidFill>
                  <a:srgbClr val="F9F2DF"/>
                </a:solidFill>
                <a:latin typeface="+mj-lt"/>
              </a:rPr>
              <a:t>Sosiale </a:t>
            </a:r>
            <a:r>
              <a:rPr lang="nb-NO" err="1">
                <a:solidFill>
                  <a:srgbClr val="F9F2DF"/>
                </a:solidFill>
                <a:latin typeface="+mj-lt"/>
              </a:rPr>
              <a:t>møteplassar</a:t>
            </a:r>
            <a:endParaRPr lang="nb-NO">
              <a:solidFill>
                <a:srgbClr val="F9F2DF"/>
              </a:solidFill>
              <a:latin typeface="+mj-lt"/>
            </a:endParaRPr>
          </a:p>
        </p:txBody>
      </p:sp>
      <p:pic>
        <p:nvPicPr>
          <p:cNvPr id="39" name="Grafikk 38" descr="Dans med heldekkende fyll">
            <a:extLst>
              <a:ext uri="{FF2B5EF4-FFF2-40B4-BE49-F238E27FC236}">
                <a16:creationId xmlns:a16="http://schemas.microsoft.com/office/drawing/2014/main" id="{4FAE840B-2130-1AC4-70C0-45AEE6A1E1A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709575" y="5241900"/>
            <a:ext cx="540434" cy="54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53AC1-9455-B971-5789-7DC0D5BD6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A963757-7EE7-1BAC-A7F4-4366D05D389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b-NO" dirty="0"/>
              <a:t>Lage seg </a:t>
            </a:r>
            <a:r>
              <a:rPr lang="nb-NO" dirty="0" err="1"/>
              <a:t>ein</a:t>
            </a:r>
            <a:r>
              <a:rPr lang="nb-NO" dirty="0"/>
              <a:t> plan – og følgje den </a:t>
            </a:r>
          </a:p>
          <a:p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DF43E61-8641-D5F9-04E4-27011B853F5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165CAB75-EAE6-FB5D-9E6D-A7647E193CAF}"/>
              </a:ext>
            </a:extLst>
          </p:cNvPr>
          <p:cNvSpPr/>
          <p:nvPr/>
        </p:nvSpPr>
        <p:spPr>
          <a:xfrm>
            <a:off x="795333" y="3218190"/>
            <a:ext cx="2672317" cy="8222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DDD89A3-9317-9D5B-21DD-53018A0C798B}"/>
              </a:ext>
            </a:extLst>
          </p:cNvPr>
          <p:cNvSpPr txBox="1"/>
          <p:nvPr/>
        </p:nvSpPr>
        <p:spPr>
          <a:xfrm>
            <a:off x="795333" y="3306927"/>
            <a:ext cx="2672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rgbClr val="F9F2DF"/>
                </a:solidFill>
                <a:latin typeface="+mj-lt"/>
              </a:rPr>
              <a:t>Bærekraft i helse- </a:t>
            </a:r>
            <a:endParaRPr lang="nb-NO" sz="2000" b="1">
              <a:solidFill>
                <a:srgbClr val="F9F2DF"/>
              </a:solidFill>
              <a:latin typeface="+mj-lt"/>
            </a:endParaRPr>
          </a:p>
          <a:p>
            <a:pPr algn="ctr"/>
            <a:r>
              <a:rPr lang="nb-NO" sz="2000" b="1" dirty="0">
                <a:solidFill>
                  <a:srgbClr val="F9F2DF"/>
                </a:solidFill>
                <a:latin typeface="+mj-lt"/>
              </a:rPr>
              <a:t>og omsorg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61CAFD1B-B200-CAF2-CB83-F214711547A3}"/>
              </a:ext>
            </a:extLst>
          </p:cNvPr>
          <p:cNvSpPr/>
          <p:nvPr/>
        </p:nvSpPr>
        <p:spPr>
          <a:xfrm>
            <a:off x="3035258" y="1512024"/>
            <a:ext cx="2672317" cy="8222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58ECE94-4F1A-B8EA-C120-B41C2B8B167E}"/>
              </a:ext>
            </a:extLst>
          </p:cNvPr>
          <p:cNvSpPr txBox="1"/>
          <p:nvPr/>
        </p:nvSpPr>
        <p:spPr>
          <a:xfrm>
            <a:off x="3035258" y="1712079"/>
            <a:ext cx="2672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rgbClr val="F9F2DF"/>
                </a:solidFill>
                <a:latin typeface="+mj-lt"/>
              </a:rPr>
              <a:t>Stedsutvikling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161FEDD7-029A-5038-31B8-EAD0DA8075E6}"/>
              </a:ext>
            </a:extLst>
          </p:cNvPr>
          <p:cNvSpPr/>
          <p:nvPr/>
        </p:nvSpPr>
        <p:spPr>
          <a:xfrm>
            <a:off x="6345531" y="1492847"/>
            <a:ext cx="2672317" cy="8222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2F8F159E-E1AA-503F-2F2F-6B7EA7A97AD5}"/>
              </a:ext>
            </a:extLst>
          </p:cNvPr>
          <p:cNvSpPr txBox="1"/>
          <p:nvPr/>
        </p:nvSpPr>
        <p:spPr>
          <a:xfrm>
            <a:off x="6345531" y="1692902"/>
            <a:ext cx="2672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rgbClr val="F9F2DF"/>
                </a:solidFill>
                <a:latin typeface="+mj-lt"/>
              </a:rPr>
              <a:t>Bustadutvikling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CEC0A33A-D362-94C8-0FD6-4971C2164069}"/>
              </a:ext>
            </a:extLst>
          </p:cNvPr>
          <p:cNvSpPr/>
          <p:nvPr/>
        </p:nvSpPr>
        <p:spPr>
          <a:xfrm>
            <a:off x="3006908" y="4990143"/>
            <a:ext cx="2672317" cy="8222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4638AB93-D1F9-6562-A852-17C795B11898}"/>
              </a:ext>
            </a:extLst>
          </p:cNvPr>
          <p:cNvSpPr txBox="1"/>
          <p:nvPr/>
        </p:nvSpPr>
        <p:spPr>
          <a:xfrm>
            <a:off x="3006908" y="5190198"/>
            <a:ext cx="2672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rgbClr val="F9F2DF"/>
                </a:solidFill>
                <a:latin typeface="+mj-lt"/>
              </a:rPr>
              <a:t>Næringsutvikling</a:t>
            </a:r>
          </a:p>
        </p:txBody>
      </p:sp>
      <p:sp>
        <p:nvSpPr>
          <p:cNvPr id="14" name="Rektangel: avrundede hjørner 13">
            <a:extLst>
              <a:ext uri="{FF2B5EF4-FFF2-40B4-BE49-F238E27FC236}">
                <a16:creationId xmlns:a16="http://schemas.microsoft.com/office/drawing/2014/main" id="{5F52757A-52D7-19DF-DAF4-8AA500528FB4}"/>
              </a:ext>
            </a:extLst>
          </p:cNvPr>
          <p:cNvSpPr/>
          <p:nvPr/>
        </p:nvSpPr>
        <p:spPr>
          <a:xfrm>
            <a:off x="6345531" y="4990143"/>
            <a:ext cx="2672317" cy="8222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2BE7B0EA-8754-CB73-9978-3D82A4508DD2}"/>
              </a:ext>
            </a:extLst>
          </p:cNvPr>
          <p:cNvSpPr txBox="1"/>
          <p:nvPr/>
        </p:nvSpPr>
        <p:spPr>
          <a:xfrm>
            <a:off x="6345531" y="5086280"/>
            <a:ext cx="26723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rgbClr val="F9F2DF"/>
                </a:solidFill>
                <a:latin typeface="+mj-lt"/>
              </a:rPr>
              <a:t>Felles bu og arbeids-</a:t>
            </a:r>
            <a:r>
              <a:rPr lang="nb-NO" sz="2000" b="1" dirty="0" err="1">
                <a:solidFill>
                  <a:srgbClr val="F9F2DF"/>
                </a:solidFill>
                <a:latin typeface="+mj-lt"/>
              </a:rPr>
              <a:t>marknadsregion</a:t>
            </a:r>
            <a:endParaRPr lang="nb-NO" sz="2000" b="1" dirty="0">
              <a:solidFill>
                <a:srgbClr val="F9F2DF"/>
              </a:solidFill>
              <a:latin typeface="+mj-lt"/>
            </a:endParaRPr>
          </a:p>
        </p:txBody>
      </p:sp>
      <p:sp>
        <p:nvSpPr>
          <p:cNvPr id="16" name="Rektangel: avrundede hjørner 15">
            <a:extLst>
              <a:ext uri="{FF2B5EF4-FFF2-40B4-BE49-F238E27FC236}">
                <a16:creationId xmlns:a16="http://schemas.microsoft.com/office/drawing/2014/main" id="{FFE112AA-8DE6-A8D7-63EA-CC993AE685BD}"/>
              </a:ext>
            </a:extLst>
          </p:cNvPr>
          <p:cNvSpPr/>
          <p:nvPr/>
        </p:nvSpPr>
        <p:spPr>
          <a:xfrm>
            <a:off x="8514717" y="3218190"/>
            <a:ext cx="2672317" cy="822251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31924505-370E-5DDD-CA48-5B769BD05BCE}"/>
              </a:ext>
            </a:extLst>
          </p:cNvPr>
          <p:cNvSpPr txBox="1"/>
          <p:nvPr/>
        </p:nvSpPr>
        <p:spPr>
          <a:xfrm>
            <a:off x="8514717" y="3418245"/>
            <a:ext cx="26723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b="1" dirty="0">
                <a:solidFill>
                  <a:srgbClr val="F9F2DF"/>
                </a:solidFill>
                <a:latin typeface="+mj-lt"/>
              </a:rPr>
              <a:t>Folkehelse</a:t>
            </a:r>
          </a:p>
        </p:txBody>
      </p:sp>
      <p:cxnSp>
        <p:nvCxnSpPr>
          <p:cNvPr id="39" name="Rett pilkobling 38">
            <a:extLst>
              <a:ext uri="{FF2B5EF4-FFF2-40B4-BE49-F238E27FC236}">
                <a16:creationId xmlns:a16="http://schemas.microsoft.com/office/drawing/2014/main" id="{16744444-DE05-86E5-C397-0623E0B8F767}"/>
              </a:ext>
            </a:extLst>
          </p:cNvPr>
          <p:cNvCxnSpPr>
            <a:cxnSpLocks/>
          </p:cNvCxnSpPr>
          <p:nvPr/>
        </p:nvCxnSpPr>
        <p:spPr>
          <a:xfrm flipH="1">
            <a:off x="8571053" y="4214625"/>
            <a:ext cx="748961" cy="650413"/>
          </a:xfrm>
          <a:prstGeom prst="straightConnector1">
            <a:avLst/>
          </a:prstGeom>
          <a:ln w="28575" cap="rnd">
            <a:solidFill>
              <a:schemeClr val="accent1"/>
            </a:solidFill>
            <a:prstDash val="sysDash"/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tt pilkobling 39">
            <a:extLst>
              <a:ext uri="{FF2B5EF4-FFF2-40B4-BE49-F238E27FC236}">
                <a16:creationId xmlns:a16="http://schemas.microsoft.com/office/drawing/2014/main" id="{48FCED68-4B07-2010-ABBD-18E0DAFD0E65}"/>
              </a:ext>
            </a:extLst>
          </p:cNvPr>
          <p:cNvCxnSpPr>
            <a:cxnSpLocks/>
          </p:cNvCxnSpPr>
          <p:nvPr/>
        </p:nvCxnSpPr>
        <p:spPr>
          <a:xfrm>
            <a:off x="8686800" y="2421425"/>
            <a:ext cx="629744" cy="661536"/>
          </a:xfrm>
          <a:prstGeom prst="straightConnector1">
            <a:avLst/>
          </a:prstGeom>
          <a:ln w="28575" cap="rnd">
            <a:solidFill>
              <a:schemeClr val="accent1"/>
            </a:solidFill>
            <a:prstDash val="sysDash"/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tt pilkobling 41">
            <a:extLst>
              <a:ext uri="{FF2B5EF4-FFF2-40B4-BE49-F238E27FC236}">
                <a16:creationId xmlns:a16="http://schemas.microsoft.com/office/drawing/2014/main" id="{AF89DEFD-5F21-E9C9-115A-DC72173DE409}"/>
              </a:ext>
            </a:extLst>
          </p:cNvPr>
          <p:cNvCxnSpPr>
            <a:cxnSpLocks/>
          </p:cNvCxnSpPr>
          <p:nvPr/>
        </p:nvCxnSpPr>
        <p:spPr>
          <a:xfrm flipH="1">
            <a:off x="5758534" y="5386323"/>
            <a:ext cx="477695" cy="0"/>
          </a:xfrm>
          <a:prstGeom prst="straightConnector1">
            <a:avLst/>
          </a:prstGeom>
          <a:ln w="28575" cap="rnd">
            <a:solidFill>
              <a:schemeClr val="accent1"/>
            </a:solidFill>
            <a:prstDash val="sysDash"/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tt pilkobling 45">
            <a:extLst>
              <a:ext uri="{FF2B5EF4-FFF2-40B4-BE49-F238E27FC236}">
                <a16:creationId xmlns:a16="http://schemas.microsoft.com/office/drawing/2014/main" id="{408E1A53-40FE-B459-CCED-AEBDF244FAAE}"/>
              </a:ext>
            </a:extLst>
          </p:cNvPr>
          <p:cNvCxnSpPr>
            <a:cxnSpLocks/>
          </p:cNvCxnSpPr>
          <p:nvPr/>
        </p:nvCxnSpPr>
        <p:spPr>
          <a:xfrm flipV="1">
            <a:off x="2783711" y="2513926"/>
            <a:ext cx="816016" cy="547965"/>
          </a:xfrm>
          <a:prstGeom prst="straightConnector1">
            <a:avLst/>
          </a:prstGeom>
          <a:ln w="28575" cap="rnd">
            <a:solidFill>
              <a:schemeClr val="accent1"/>
            </a:solidFill>
            <a:prstDash val="sysDash"/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tt pilkobling 52">
            <a:extLst>
              <a:ext uri="{FF2B5EF4-FFF2-40B4-BE49-F238E27FC236}">
                <a16:creationId xmlns:a16="http://schemas.microsoft.com/office/drawing/2014/main" id="{04D19BB4-D02B-04EF-3DAC-9764B756A174}"/>
              </a:ext>
            </a:extLst>
          </p:cNvPr>
          <p:cNvCxnSpPr>
            <a:cxnSpLocks/>
          </p:cNvCxnSpPr>
          <p:nvPr/>
        </p:nvCxnSpPr>
        <p:spPr>
          <a:xfrm flipV="1">
            <a:off x="5795606" y="1875143"/>
            <a:ext cx="532564" cy="17814"/>
          </a:xfrm>
          <a:prstGeom prst="straightConnector1">
            <a:avLst/>
          </a:prstGeom>
          <a:ln w="28575" cap="rnd">
            <a:solidFill>
              <a:schemeClr val="accent1"/>
            </a:solidFill>
            <a:prstDash val="sysDash"/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ett pilkobling 54">
            <a:extLst>
              <a:ext uri="{FF2B5EF4-FFF2-40B4-BE49-F238E27FC236}">
                <a16:creationId xmlns:a16="http://schemas.microsoft.com/office/drawing/2014/main" id="{5919494E-0608-895C-B79F-D92FE5E874FE}"/>
              </a:ext>
            </a:extLst>
          </p:cNvPr>
          <p:cNvCxnSpPr>
            <a:cxnSpLocks/>
          </p:cNvCxnSpPr>
          <p:nvPr/>
        </p:nvCxnSpPr>
        <p:spPr>
          <a:xfrm flipH="1" flipV="1">
            <a:off x="2602044" y="4184950"/>
            <a:ext cx="809728" cy="650413"/>
          </a:xfrm>
          <a:prstGeom prst="straightConnector1">
            <a:avLst/>
          </a:prstGeom>
          <a:ln w="28575" cap="rnd">
            <a:solidFill>
              <a:schemeClr val="accent1"/>
            </a:solidFill>
            <a:prstDash val="sysDash"/>
            <a:headEnd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Bilde 58" descr="Et bilde som inneholder tegnefilm, skjermbilde, kunst&#10;&#10;KI-generert innhold kan være feil.">
            <a:extLst>
              <a:ext uri="{FF2B5EF4-FFF2-40B4-BE49-F238E27FC236}">
                <a16:creationId xmlns:a16="http://schemas.microsoft.com/office/drawing/2014/main" id="{3BE2CBD7-413A-3127-64C3-DB9EEE44A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164" y="2933253"/>
            <a:ext cx="4815841" cy="145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190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A7D6A3CE-3618-4EA5-1B2E-FCA05553B8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Autofit/>
          </a:bodyPr>
          <a:lstStyle/>
          <a:p>
            <a:r>
              <a:rPr lang="nb-NO" sz="2800" dirty="0"/>
              <a:t>Laget rundt kommunen: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92D82863-5462-300F-226D-CBEFFFEE2279}"/>
              </a:ext>
            </a:extLst>
          </p:cNvPr>
          <p:cNvGraphicFramePr/>
          <p:nvPr/>
        </p:nvGraphicFramePr>
        <p:xfrm>
          <a:off x="1620569" y="-175034"/>
          <a:ext cx="10928364" cy="8101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Grafikk 3">
            <a:extLst>
              <a:ext uri="{FF2B5EF4-FFF2-40B4-BE49-F238E27FC236}">
                <a16:creationId xmlns:a16="http://schemas.microsoft.com/office/drawing/2014/main" id="{CD215140-3BDF-8B85-3C46-A60B6B5527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67738" y="2715798"/>
            <a:ext cx="301132" cy="377146"/>
          </a:xfrm>
          <a:prstGeom prst="rect">
            <a:avLst/>
          </a:prstGeom>
        </p:spPr>
      </p:pic>
      <p:pic>
        <p:nvPicPr>
          <p:cNvPr id="5" name="Grafikk 4">
            <a:extLst>
              <a:ext uri="{FF2B5EF4-FFF2-40B4-BE49-F238E27FC236}">
                <a16:creationId xmlns:a16="http://schemas.microsoft.com/office/drawing/2014/main" id="{E729EC82-AEB0-3B4F-F2A0-FE32AFE9F6E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6785" t="22861" r="79445" b="33741"/>
          <a:stretch/>
        </p:blipFill>
        <p:spPr>
          <a:xfrm>
            <a:off x="7202738" y="753345"/>
            <a:ext cx="614452" cy="586646"/>
          </a:xfrm>
          <a:prstGeom prst="rect">
            <a:avLst/>
          </a:prstGeom>
        </p:spPr>
      </p:pic>
      <p:pic>
        <p:nvPicPr>
          <p:cNvPr id="6" name="Bilde 5" descr="Et bilde som inneholder tekst&#10;&#10;Automatisk generert beskrivelse">
            <a:extLst>
              <a:ext uri="{FF2B5EF4-FFF2-40B4-BE49-F238E27FC236}">
                <a16:creationId xmlns:a16="http://schemas.microsoft.com/office/drawing/2014/main" id="{451F1BA6-CB57-5C5A-AF3D-B16E60B942A7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4" t="17621" r="75293" b="14067"/>
          <a:stretch/>
        </p:blipFill>
        <p:spPr>
          <a:xfrm>
            <a:off x="8098873" y="4623304"/>
            <a:ext cx="516030" cy="548624"/>
          </a:xfrm>
          <a:prstGeom prst="rect">
            <a:avLst/>
          </a:prstGeom>
        </p:spPr>
      </p:pic>
      <p:pic>
        <p:nvPicPr>
          <p:cNvPr id="9" name="Grafikk 8">
            <a:extLst>
              <a:ext uri="{FF2B5EF4-FFF2-40B4-BE49-F238E27FC236}">
                <a16:creationId xmlns:a16="http://schemas.microsoft.com/office/drawing/2014/main" id="{4238E53A-BA52-659C-7F61-52C9F88962C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106673" y="5333862"/>
            <a:ext cx="751346" cy="377145"/>
          </a:xfrm>
          <a:prstGeom prst="rect">
            <a:avLst/>
          </a:prstGeo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EAA22A31-163A-7DEE-4C34-FEF67D24465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0326" y="600415"/>
            <a:ext cx="857874" cy="85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301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lassholder for bilde 24" descr="Et bilde som inneholder Menneskeansikt, klær, person, smil&#10;&#10;Automatisk generert beskrivelse">
            <a:extLst>
              <a:ext uri="{FF2B5EF4-FFF2-40B4-BE49-F238E27FC236}">
                <a16:creationId xmlns:a16="http://schemas.microsoft.com/office/drawing/2014/main" id="{6AB7EA95-CB03-6907-26DB-F50AA30B7237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" b="977"/>
          <a:stretch>
            <a:fillRect/>
          </a:stretch>
        </p:blipFill>
        <p:spPr>
          <a:xfrm>
            <a:off x="5734372" y="3238499"/>
            <a:ext cx="6457627" cy="3632415"/>
          </a:xfrm>
        </p:spPr>
      </p:pic>
      <p:pic>
        <p:nvPicPr>
          <p:cNvPr id="2" name="Bilde 1">
            <a:extLst>
              <a:ext uri="{FF2B5EF4-FFF2-40B4-BE49-F238E27FC236}">
                <a16:creationId xmlns:a16="http://schemas.microsoft.com/office/drawing/2014/main" id="{3C18CFCD-4038-97B2-B7B7-61154ED88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036878"/>
            <a:ext cx="10775196" cy="18587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970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0082E3-AC52-1704-8E22-FE1902A5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06DF822-F121-9062-2AFA-D7A6E5D150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322386"/>
            <a:ext cx="8053754" cy="678276"/>
          </a:xfrm>
          <a:noFill/>
        </p:spPr>
        <p:txBody>
          <a:bodyPr>
            <a:normAutofit/>
          </a:bodyPr>
          <a:lstStyle/>
          <a:p>
            <a:r>
              <a:rPr lang="nb-NO" sz="2400" dirty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Vårt oppdrag </a:t>
            </a:r>
            <a:endParaRPr lang="nb-NO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FFBC1FCA-244A-DB88-12F8-C9E403CFD0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55766EB2-8DEE-8A05-10C5-3639B740A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2717"/>
            <a:ext cx="3848100" cy="6652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C98BA725-7A4A-C74F-8944-83EF1065D6D1}"/>
              </a:ext>
            </a:extLst>
          </p:cNvPr>
          <p:cNvSpPr/>
          <p:nvPr/>
        </p:nvSpPr>
        <p:spPr>
          <a:xfrm>
            <a:off x="763466" y="968814"/>
            <a:ext cx="1160584" cy="1758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Rett linje 7">
            <a:extLst>
              <a:ext uri="{FF2B5EF4-FFF2-40B4-BE49-F238E27FC236}">
                <a16:creationId xmlns:a16="http://schemas.microsoft.com/office/drawing/2014/main" id="{3A892CD8-5CCD-7E14-28B4-AB2C192304B3}"/>
              </a:ext>
            </a:extLst>
          </p:cNvPr>
          <p:cNvCxnSpPr>
            <a:cxnSpLocks/>
          </p:cNvCxnSpPr>
          <p:nvPr/>
        </p:nvCxnSpPr>
        <p:spPr>
          <a:xfrm flipV="1">
            <a:off x="763466" y="1144662"/>
            <a:ext cx="8767396" cy="1661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BDBD4F82-7B76-9AA2-00AD-5FE3CB5A33CC}"/>
              </a:ext>
            </a:extLst>
          </p:cNvPr>
          <p:cNvSpPr txBox="1"/>
          <p:nvPr/>
        </p:nvSpPr>
        <p:spPr>
          <a:xfrm>
            <a:off x="1057283" y="1789019"/>
            <a:ext cx="6996471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Oppdraget ble varslet i Bo Trygt Hjemme, skal levere NOU innen juni 2026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Oppdraget i korte trekk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«(…) utrede nye muligheter og modeller for [innovasjon og]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samskaping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om velferd mellom kommuner, tjenesteutøvere, innbyggere, sivilsamfunn, ideelle aktører og næringslivet»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«Velferd er i denne sammenhengen forstått som forhold kommuner og innbyggere skaper sammen, slik som gode levekår og god helse»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Premiss: Velferdstjenester skal være universelle og forankret i det offentlige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Ståsted: Velferdskommunen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1DEC287A-07CE-B38F-8529-6BB96ABED826}"/>
              </a:ext>
            </a:extLst>
          </p:cNvPr>
          <p:cNvSpPr txBox="1"/>
          <p:nvPr/>
        </p:nvSpPr>
        <p:spPr>
          <a:xfrm>
            <a:off x="8751037" y="1899805"/>
            <a:ext cx="2750948" cy="35394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Utvalget skal: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«(…) gi innspill til hvordan vi best kan møte fremtidens ressursutfordringer og frigjøre kapasitet i helse- og omsorgstjenestene ved å redusere/ utsette befolkningens behov for tjenester eller bruk av helsepersonell [og] legge vekt på nye løsninger som fremmer positiv, støttende og hjelpende (prososial) atferd i lokalsamfunnet.»  </a:t>
            </a:r>
          </a:p>
        </p:txBody>
      </p:sp>
    </p:spTree>
    <p:extLst>
      <p:ext uri="{BB962C8B-B14F-4D97-AF65-F5344CB8AC3E}">
        <p14:creationId xmlns:p14="http://schemas.microsoft.com/office/powerpoint/2010/main" val="33666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ørste side">
  <a:themeElements>
    <a:clrScheme name="Standard">
      <a:dk1>
        <a:srgbClr val="4D4F53"/>
      </a:dk1>
      <a:lt1>
        <a:sysClr val="window" lastClr="FFFFFF"/>
      </a:lt1>
      <a:dk2>
        <a:srgbClr val="007B69"/>
      </a:dk2>
      <a:lt2>
        <a:srgbClr val="FCF8EE"/>
      </a:lt2>
      <a:accent1>
        <a:srgbClr val="F6B198"/>
      </a:accent1>
      <a:accent2>
        <a:srgbClr val="ED6A3B"/>
      </a:accent2>
      <a:accent3>
        <a:srgbClr val="DD4814"/>
      </a:accent3>
      <a:accent4>
        <a:srgbClr val="C14A25"/>
      </a:accent4>
      <a:accent5>
        <a:srgbClr val="8A351A"/>
      </a:accent5>
      <a:accent6>
        <a:srgbClr val="6D2A15"/>
      </a:accent6>
      <a:hlink>
        <a:srgbClr val="003D34"/>
      </a:hlink>
      <a:folHlink>
        <a:srgbClr val="003D34"/>
      </a:folHlink>
    </a:clrScheme>
    <a:fontScheme name="Distriktssenteret">
      <a:majorFont>
        <a:latin typeface="Aller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Merkur_Bilder">
  <a:themeElements>
    <a:clrScheme name="Standard">
      <a:dk1>
        <a:srgbClr val="4D4F53"/>
      </a:dk1>
      <a:lt1>
        <a:sysClr val="window" lastClr="FFFFFF"/>
      </a:lt1>
      <a:dk2>
        <a:srgbClr val="007B69"/>
      </a:dk2>
      <a:lt2>
        <a:srgbClr val="FCF8EE"/>
      </a:lt2>
      <a:accent1>
        <a:srgbClr val="F6B198"/>
      </a:accent1>
      <a:accent2>
        <a:srgbClr val="ED6A3B"/>
      </a:accent2>
      <a:accent3>
        <a:srgbClr val="DD4814"/>
      </a:accent3>
      <a:accent4>
        <a:srgbClr val="C14A25"/>
      </a:accent4>
      <a:accent5>
        <a:srgbClr val="8A351A"/>
      </a:accent5>
      <a:accent6>
        <a:srgbClr val="6D2A15"/>
      </a:accent6>
      <a:hlink>
        <a:srgbClr val="003D34"/>
      </a:hlink>
      <a:folHlink>
        <a:srgbClr val="003D34"/>
      </a:folHlink>
    </a:clrScheme>
    <a:fontScheme name="Distriktssenteret">
      <a:majorFont>
        <a:latin typeface="Aller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Diagram og tall">
  <a:themeElements>
    <a:clrScheme name="Egendefinert 23">
      <a:dk1>
        <a:srgbClr val="4D4F53"/>
      </a:dk1>
      <a:lt1>
        <a:srgbClr val="FCF8EE"/>
      </a:lt1>
      <a:dk2>
        <a:srgbClr val="ED6A3B"/>
      </a:dk2>
      <a:lt2>
        <a:srgbClr val="FCF8EE"/>
      </a:lt2>
      <a:accent1>
        <a:srgbClr val="ED6A3B"/>
      </a:accent1>
      <a:accent2>
        <a:srgbClr val="007B69"/>
      </a:accent2>
      <a:accent3>
        <a:srgbClr val="FECB00"/>
      </a:accent3>
      <a:accent4>
        <a:srgbClr val="4D4F53"/>
      </a:accent4>
      <a:accent5>
        <a:srgbClr val="A6587F"/>
      </a:accent5>
      <a:accent6>
        <a:srgbClr val="002060"/>
      </a:accent6>
      <a:hlink>
        <a:srgbClr val="36150A"/>
      </a:hlink>
      <a:folHlink>
        <a:srgbClr val="C490AA"/>
      </a:folHlink>
    </a:clrScheme>
    <a:fontScheme name="Distriktssenteret">
      <a:majorFont>
        <a:latin typeface="Aller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Avslutning">
  <a:themeElements>
    <a:clrScheme name="Standard">
      <a:dk1>
        <a:srgbClr val="4D4F53"/>
      </a:dk1>
      <a:lt1>
        <a:sysClr val="window" lastClr="FFFFFF"/>
      </a:lt1>
      <a:dk2>
        <a:srgbClr val="007B69"/>
      </a:dk2>
      <a:lt2>
        <a:srgbClr val="FCF8EE"/>
      </a:lt2>
      <a:accent1>
        <a:srgbClr val="F6B198"/>
      </a:accent1>
      <a:accent2>
        <a:srgbClr val="ED6A3B"/>
      </a:accent2>
      <a:accent3>
        <a:srgbClr val="DD4814"/>
      </a:accent3>
      <a:accent4>
        <a:srgbClr val="C14A25"/>
      </a:accent4>
      <a:accent5>
        <a:srgbClr val="8A351A"/>
      </a:accent5>
      <a:accent6>
        <a:srgbClr val="6D2A15"/>
      </a:accent6>
      <a:hlink>
        <a:srgbClr val="003D34"/>
      </a:hlink>
      <a:folHlink>
        <a:srgbClr val="003D34"/>
      </a:folHlink>
    </a:clrScheme>
    <a:fontScheme name="Distriktssenteret">
      <a:majorFont>
        <a:latin typeface="Aller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ulepunkt">
  <a:themeElements>
    <a:clrScheme name="Standard">
      <a:dk1>
        <a:srgbClr val="4D4F53"/>
      </a:dk1>
      <a:lt1>
        <a:sysClr val="window" lastClr="FFFFFF"/>
      </a:lt1>
      <a:dk2>
        <a:srgbClr val="007B69"/>
      </a:dk2>
      <a:lt2>
        <a:srgbClr val="FCF8EE"/>
      </a:lt2>
      <a:accent1>
        <a:srgbClr val="F6B198"/>
      </a:accent1>
      <a:accent2>
        <a:srgbClr val="ED6A3B"/>
      </a:accent2>
      <a:accent3>
        <a:srgbClr val="DD4814"/>
      </a:accent3>
      <a:accent4>
        <a:srgbClr val="C14A25"/>
      </a:accent4>
      <a:accent5>
        <a:srgbClr val="8A351A"/>
      </a:accent5>
      <a:accent6>
        <a:srgbClr val="6D2A15"/>
      </a:accent6>
      <a:hlink>
        <a:srgbClr val="003D34"/>
      </a:hlink>
      <a:folHlink>
        <a:srgbClr val="003D34"/>
      </a:folHlink>
    </a:clrScheme>
    <a:fontScheme name="Distriktssenteret">
      <a:majorFont>
        <a:latin typeface="Aller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kstsider">
  <a:themeElements>
    <a:clrScheme name="Standard">
      <a:dk1>
        <a:srgbClr val="4D4F53"/>
      </a:dk1>
      <a:lt1>
        <a:sysClr val="window" lastClr="FFFFFF"/>
      </a:lt1>
      <a:dk2>
        <a:srgbClr val="007B69"/>
      </a:dk2>
      <a:lt2>
        <a:srgbClr val="FCF8EE"/>
      </a:lt2>
      <a:accent1>
        <a:srgbClr val="F6B198"/>
      </a:accent1>
      <a:accent2>
        <a:srgbClr val="ED6A3B"/>
      </a:accent2>
      <a:accent3>
        <a:srgbClr val="DD4814"/>
      </a:accent3>
      <a:accent4>
        <a:srgbClr val="C14A25"/>
      </a:accent4>
      <a:accent5>
        <a:srgbClr val="8A351A"/>
      </a:accent5>
      <a:accent6>
        <a:srgbClr val="6D2A15"/>
      </a:accent6>
      <a:hlink>
        <a:srgbClr val="003D34"/>
      </a:hlink>
      <a:folHlink>
        <a:srgbClr val="003D34"/>
      </a:folHlink>
    </a:clrScheme>
    <a:fontScheme name="Distriktssenteret">
      <a:majorFont>
        <a:latin typeface="Aller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ilder">
  <a:themeElements>
    <a:clrScheme name="Standard">
      <a:dk1>
        <a:srgbClr val="4D4F53"/>
      </a:dk1>
      <a:lt1>
        <a:sysClr val="window" lastClr="FFFFFF"/>
      </a:lt1>
      <a:dk2>
        <a:srgbClr val="007B69"/>
      </a:dk2>
      <a:lt2>
        <a:srgbClr val="FCF8EE"/>
      </a:lt2>
      <a:accent1>
        <a:srgbClr val="F6B198"/>
      </a:accent1>
      <a:accent2>
        <a:srgbClr val="ED6A3B"/>
      </a:accent2>
      <a:accent3>
        <a:srgbClr val="DD4814"/>
      </a:accent3>
      <a:accent4>
        <a:srgbClr val="C14A25"/>
      </a:accent4>
      <a:accent5>
        <a:srgbClr val="8A351A"/>
      </a:accent5>
      <a:accent6>
        <a:srgbClr val="6D2A15"/>
      </a:accent6>
      <a:hlink>
        <a:srgbClr val="003D34"/>
      </a:hlink>
      <a:folHlink>
        <a:srgbClr val="003D34"/>
      </a:folHlink>
    </a:clrScheme>
    <a:fontScheme name="Distriktssenteret">
      <a:majorFont>
        <a:latin typeface="Aller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Diagram og tall">
  <a:themeElements>
    <a:clrScheme name="Egendefinert 23">
      <a:dk1>
        <a:srgbClr val="4D4F53"/>
      </a:dk1>
      <a:lt1>
        <a:srgbClr val="FCF8EE"/>
      </a:lt1>
      <a:dk2>
        <a:srgbClr val="ED6A3B"/>
      </a:dk2>
      <a:lt2>
        <a:srgbClr val="FCF8EE"/>
      </a:lt2>
      <a:accent1>
        <a:srgbClr val="ED6A3B"/>
      </a:accent1>
      <a:accent2>
        <a:srgbClr val="007B69"/>
      </a:accent2>
      <a:accent3>
        <a:srgbClr val="FECB00"/>
      </a:accent3>
      <a:accent4>
        <a:srgbClr val="4D4F53"/>
      </a:accent4>
      <a:accent5>
        <a:srgbClr val="A6587F"/>
      </a:accent5>
      <a:accent6>
        <a:srgbClr val="002060"/>
      </a:accent6>
      <a:hlink>
        <a:srgbClr val="36150A"/>
      </a:hlink>
      <a:folHlink>
        <a:srgbClr val="C490AA"/>
      </a:folHlink>
    </a:clrScheme>
    <a:fontScheme name="Distriktssenteret">
      <a:majorFont>
        <a:latin typeface="Aller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Avslutning">
  <a:themeElements>
    <a:clrScheme name="Standard">
      <a:dk1>
        <a:srgbClr val="4D4F53"/>
      </a:dk1>
      <a:lt1>
        <a:sysClr val="window" lastClr="FFFFFF"/>
      </a:lt1>
      <a:dk2>
        <a:srgbClr val="007B69"/>
      </a:dk2>
      <a:lt2>
        <a:srgbClr val="FCF8EE"/>
      </a:lt2>
      <a:accent1>
        <a:srgbClr val="F6B198"/>
      </a:accent1>
      <a:accent2>
        <a:srgbClr val="ED6A3B"/>
      </a:accent2>
      <a:accent3>
        <a:srgbClr val="DD4814"/>
      </a:accent3>
      <a:accent4>
        <a:srgbClr val="C14A25"/>
      </a:accent4>
      <a:accent5>
        <a:srgbClr val="8A351A"/>
      </a:accent5>
      <a:accent6>
        <a:srgbClr val="6D2A15"/>
      </a:accent6>
      <a:hlink>
        <a:srgbClr val="003D34"/>
      </a:hlink>
      <a:folHlink>
        <a:srgbClr val="003D34"/>
      </a:folHlink>
    </a:clrScheme>
    <a:fontScheme name="Distriktssenteret">
      <a:majorFont>
        <a:latin typeface="Aller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erkur_Første side">
  <a:themeElements>
    <a:clrScheme name="Standard">
      <a:dk1>
        <a:srgbClr val="4D4F53"/>
      </a:dk1>
      <a:lt1>
        <a:sysClr val="window" lastClr="FFFFFF"/>
      </a:lt1>
      <a:dk2>
        <a:srgbClr val="007B69"/>
      </a:dk2>
      <a:lt2>
        <a:srgbClr val="FCF8EE"/>
      </a:lt2>
      <a:accent1>
        <a:srgbClr val="F6B198"/>
      </a:accent1>
      <a:accent2>
        <a:srgbClr val="ED6A3B"/>
      </a:accent2>
      <a:accent3>
        <a:srgbClr val="DD4814"/>
      </a:accent3>
      <a:accent4>
        <a:srgbClr val="C14A25"/>
      </a:accent4>
      <a:accent5>
        <a:srgbClr val="8A351A"/>
      </a:accent5>
      <a:accent6>
        <a:srgbClr val="6D2A15"/>
      </a:accent6>
      <a:hlink>
        <a:srgbClr val="003D34"/>
      </a:hlink>
      <a:folHlink>
        <a:srgbClr val="003D34"/>
      </a:folHlink>
    </a:clrScheme>
    <a:fontScheme name="Distriktssenteret">
      <a:majorFont>
        <a:latin typeface="Aller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Kulepunkt">
  <a:themeElements>
    <a:clrScheme name="Standard">
      <a:dk1>
        <a:srgbClr val="4D4F53"/>
      </a:dk1>
      <a:lt1>
        <a:sysClr val="window" lastClr="FFFFFF"/>
      </a:lt1>
      <a:dk2>
        <a:srgbClr val="007B69"/>
      </a:dk2>
      <a:lt2>
        <a:srgbClr val="FCF8EE"/>
      </a:lt2>
      <a:accent1>
        <a:srgbClr val="F6B198"/>
      </a:accent1>
      <a:accent2>
        <a:srgbClr val="ED6A3B"/>
      </a:accent2>
      <a:accent3>
        <a:srgbClr val="DD4814"/>
      </a:accent3>
      <a:accent4>
        <a:srgbClr val="C14A25"/>
      </a:accent4>
      <a:accent5>
        <a:srgbClr val="8A351A"/>
      </a:accent5>
      <a:accent6>
        <a:srgbClr val="6D2A15"/>
      </a:accent6>
      <a:hlink>
        <a:srgbClr val="003D34"/>
      </a:hlink>
      <a:folHlink>
        <a:srgbClr val="003D34"/>
      </a:folHlink>
    </a:clrScheme>
    <a:fontScheme name="Distriktssenteret">
      <a:majorFont>
        <a:latin typeface="Aller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Merkur_Tekstsider">
  <a:themeElements>
    <a:clrScheme name="Standard">
      <a:dk1>
        <a:srgbClr val="4D4F53"/>
      </a:dk1>
      <a:lt1>
        <a:sysClr val="window" lastClr="FFFFFF"/>
      </a:lt1>
      <a:dk2>
        <a:srgbClr val="007B69"/>
      </a:dk2>
      <a:lt2>
        <a:srgbClr val="FCF8EE"/>
      </a:lt2>
      <a:accent1>
        <a:srgbClr val="F6B198"/>
      </a:accent1>
      <a:accent2>
        <a:srgbClr val="ED6A3B"/>
      </a:accent2>
      <a:accent3>
        <a:srgbClr val="DD4814"/>
      </a:accent3>
      <a:accent4>
        <a:srgbClr val="C14A25"/>
      </a:accent4>
      <a:accent5>
        <a:srgbClr val="8A351A"/>
      </a:accent5>
      <a:accent6>
        <a:srgbClr val="6D2A15"/>
      </a:accent6>
      <a:hlink>
        <a:srgbClr val="003D34"/>
      </a:hlink>
      <a:folHlink>
        <a:srgbClr val="003D34"/>
      </a:folHlink>
    </a:clrScheme>
    <a:fontScheme name="Distriktssenteret">
      <a:majorFont>
        <a:latin typeface="Aller"/>
        <a:ea typeface=""/>
        <a:cs typeface=""/>
      </a:majorFont>
      <a:minorFont>
        <a:latin typeface="Aller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20a14e36-3d9b-4ac3-b505-e230eef8c5d5" ContentTypeId="0x01010046769056C85F2840A64CFA1F21A1FBEF01" PreviousValue="false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PowerPoint-23" ma:contentTypeID="0x01010046769056C85F2840A64CFA1F21A1FBEF01009E70BBECF95E2A4B846F8665A76B3522" ma:contentTypeVersion="15" ma:contentTypeDescription="PowerPoint mal med logo for både Distriktssenteret og Merkur, til bruk t.d. i møte med kommunane" ma:contentTypeScope="" ma:versionID="3478e7402ab7db84beaf7c7f2d70186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4a9fcb468c2aa49011244d246cdd05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65A034-4CC5-4EA8-8B36-8366001BA187}">
  <ds:schemaRefs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098FAAD5-B123-42A2-B22C-A2934C5C00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76D31EF-3BD2-4FE6-9A31-132BF66C928D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17F6229F-8FAB-4E27-8EF7-D3F058006D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4459</TotalTime>
  <Words>2159</Words>
  <Application>Microsoft Office PowerPoint</Application>
  <PresentationFormat>Widescreen</PresentationFormat>
  <Paragraphs>263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13</vt:i4>
      </vt:variant>
      <vt:variant>
        <vt:lpstr>Lysbildetitler</vt:lpstr>
      </vt:variant>
      <vt:variant>
        <vt:i4>18</vt:i4>
      </vt:variant>
    </vt:vector>
  </HeadingPairs>
  <TitlesOfParts>
    <vt:vector size="40" baseType="lpstr">
      <vt:lpstr>Aller</vt:lpstr>
      <vt:lpstr>Aller Light</vt:lpstr>
      <vt:lpstr>Arial</vt:lpstr>
      <vt:lpstr>Calibri</vt:lpstr>
      <vt:lpstr>Calibri </vt:lpstr>
      <vt:lpstr>Calibri Light</vt:lpstr>
      <vt:lpstr>Drammen</vt:lpstr>
      <vt:lpstr>Drammen Medium</vt:lpstr>
      <vt:lpstr>Helvetica</vt:lpstr>
      <vt:lpstr>Første side</vt:lpstr>
      <vt:lpstr>Kulepunkt</vt:lpstr>
      <vt:lpstr>Tekstsider</vt:lpstr>
      <vt:lpstr>Bilder</vt:lpstr>
      <vt:lpstr>Diagram og tall</vt:lpstr>
      <vt:lpstr>1_Avslutning</vt:lpstr>
      <vt:lpstr>Merkur_Første side</vt:lpstr>
      <vt:lpstr>1_Kulepunkt</vt:lpstr>
      <vt:lpstr>Merkur_Tekstsider</vt:lpstr>
      <vt:lpstr>Merkur_Bilder</vt:lpstr>
      <vt:lpstr>1_Diagram og tall</vt:lpstr>
      <vt:lpstr>2_Avslutning</vt:lpstr>
      <vt:lpstr>Office-tema</vt:lpstr>
      <vt:lpstr>Er det innovasjon og samskaping som kan sikre bærekraftige velferdstjenester?</vt:lpstr>
      <vt:lpstr>Hva er Distriktssenteret?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Takk for meg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Børge Solbakk</dc:creator>
  <cp:lastModifiedBy>Marit Lofnes Mellingen / Distriktssenteret</cp:lastModifiedBy>
  <cp:revision>5</cp:revision>
  <cp:lastPrinted>2025-10-21T12:51:42Z</cp:lastPrinted>
  <dcterms:created xsi:type="dcterms:W3CDTF">2023-04-25T07:38:42Z</dcterms:created>
  <dcterms:modified xsi:type="dcterms:W3CDTF">2025-10-22T12:52:22Z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0x01010046769056C85F2840A64CFA1F21A1FBEF01009E70BBECF95E2A4B846F8665A76B3522</vt:lpwstr>
  </property>
</Properties>
</file>