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2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486" autoAdjust="0"/>
  </p:normalViewPr>
  <p:slideViewPr>
    <p:cSldViewPr snapToGrid="0">
      <p:cViewPr varScale="1">
        <p:scale>
          <a:sx n="73" d="100"/>
          <a:sy n="73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aroline Haugan" userId="fa5f89eb-e3f8-4d7f-bd21-9cbb2c361ed4" providerId="ADAL" clId="{03B36C09-7FE3-4B9C-8B3A-82176927D8BE}"/>
    <pc:docChg chg="modSld">
      <pc:chgData name="Anne Caroline Haugan" userId="fa5f89eb-e3f8-4d7f-bd21-9cbb2c361ed4" providerId="ADAL" clId="{03B36C09-7FE3-4B9C-8B3A-82176927D8BE}" dt="2025-10-22T08:42:05.788" v="4" actId="6549"/>
      <pc:docMkLst>
        <pc:docMk/>
      </pc:docMkLst>
      <pc:sldChg chg="modNotesTx">
        <pc:chgData name="Anne Caroline Haugan" userId="fa5f89eb-e3f8-4d7f-bd21-9cbb2c361ed4" providerId="ADAL" clId="{03B36C09-7FE3-4B9C-8B3A-82176927D8BE}" dt="2025-10-22T08:42:05.788" v="4" actId="6549"/>
        <pc:sldMkLst>
          <pc:docMk/>
          <pc:sldMk cId="4253124984" sldId="256"/>
        </pc:sldMkLst>
      </pc:sldChg>
      <pc:sldChg chg="modNotesTx">
        <pc:chgData name="Anne Caroline Haugan" userId="fa5f89eb-e3f8-4d7f-bd21-9cbb2c361ed4" providerId="ADAL" clId="{03B36C09-7FE3-4B9C-8B3A-82176927D8BE}" dt="2025-10-22T08:42:00.181" v="3" actId="6549"/>
        <pc:sldMkLst>
          <pc:docMk/>
          <pc:sldMk cId="3088773929" sldId="262"/>
        </pc:sldMkLst>
      </pc:sldChg>
      <pc:sldChg chg="modNotesTx">
        <pc:chgData name="Anne Caroline Haugan" userId="fa5f89eb-e3f8-4d7f-bd21-9cbb2c361ed4" providerId="ADAL" clId="{03B36C09-7FE3-4B9C-8B3A-82176927D8BE}" dt="2025-10-22T08:41:43.383" v="0" actId="20577"/>
        <pc:sldMkLst>
          <pc:docMk/>
          <pc:sldMk cId="2448917679" sldId="263"/>
        </pc:sldMkLst>
      </pc:sldChg>
      <pc:sldChg chg="modNotesTx">
        <pc:chgData name="Anne Caroline Haugan" userId="fa5f89eb-e3f8-4d7f-bd21-9cbb2c361ed4" providerId="ADAL" clId="{03B36C09-7FE3-4B9C-8B3A-82176927D8BE}" dt="2025-10-22T08:41:50.674" v="1" actId="20577"/>
        <pc:sldMkLst>
          <pc:docMk/>
          <pc:sldMk cId="3325608434" sldId="265"/>
        </pc:sldMkLst>
      </pc:sldChg>
      <pc:sldChg chg="modNotesTx">
        <pc:chgData name="Anne Caroline Haugan" userId="fa5f89eb-e3f8-4d7f-bd21-9cbb2c361ed4" providerId="ADAL" clId="{03B36C09-7FE3-4B9C-8B3A-82176927D8BE}" dt="2025-10-22T08:41:54.965" v="2" actId="20577"/>
        <pc:sldMkLst>
          <pc:docMk/>
          <pc:sldMk cId="1800011837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401D-47E0-42F1-8AD7-A49A161C9A0D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BD50-0C42-4B6E-9FF8-94D81F97F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29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BD50-0C42-4B6E-9FF8-94D81F97F6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12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BD50-0C42-4B6E-9FF8-94D81F97F6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27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BD50-0C42-4B6E-9FF8-94D81F97F6D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88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BD50-0C42-4B6E-9FF8-94D81F97F6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96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BD50-0C42-4B6E-9FF8-94D81F97F6D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96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Er det mulig å planlegge med både hodet og hjertet? </a:t>
            </a:r>
            <a:r>
              <a:rPr lang="nb-NO" dirty="0"/>
              <a:t>	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Arena </a:t>
            </a:r>
            <a:r>
              <a:rPr lang="en-US" err="1"/>
              <a:t>Trøndelag</a:t>
            </a:r>
            <a:endParaRPr lang="en-US"/>
          </a:p>
          <a:p>
            <a:endParaRPr lang="en-US"/>
          </a:p>
          <a:p>
            <a:r>
              <a:rPr lang="en-US"/>
              <a:t>Anne Caroline Haugan, </a:t>
            </a:r>
            <a:r>
              <a:rPr lang="en-US" err="1"/>
              <a:t>Trøndelag</a:t>
            </a:r>
            <a:r>
              <a:rPr lang="en-US"/>
              <a:t> fylkeskommune  </a:t>
            </a:r>
          </a:p>
          <a:p>
            <a:r>
              <a:rPr lang="en-US"/>
              <a:t>Hildegunn Nordtug, Distriktssenteret</a:t>
            </a:r>
          </a:p>
        </p:txBody>
      </p:sp>
      <p:pic>
        <p:nvPicPr>
          <p:cNvPr id="1028" name="Picture 4" descr="Liggende farge">
            <a:extLst>
              <a:ext uri="{FF2B5EF4-FFF2-40B4-BE49-F238E27FC236}">
                <a16:creationId xmlns:a16="http://schemas.microsoft.com/office/drawing/2014/main" id="{2C924D0A-58D9-3131-9D5A-D638AC34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5" y="5866449"/>
            <a:ext cx="2865359" cy="8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C0ABA51-E0DD-7B1C-94D2-B50B1FD0F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20" y="5735637"/>
            <a:ext cx="3148551" cy="9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DE85E-920D-A29E-AEAF-7697DA79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C6E166F6-24C4-3C19-6D89-F88C6C82993B}"/>
              </a:ext>
            </a:extLst>
          </p:cNvPr>
          <p:cNvSpPr/>
          <p:nvPr/>
        </p:nvSpPr>
        <p:spPr>
          <a:xfrm>
            <a:off x="2992120" y="1343625"/>
            <a:ext cx="6207760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Hadde det ikke vært for alle innsigelsene hadde planprosessene gått superraskt!</a:t>
            </a:r>
          </a:p>
        </p:txBody>
      </p:sp>
      <p:pic>
        <p:nvPicPr>
          <p:cNvPr id="3" name="Bilde 2" descr="Anheng, kylling">
            <a:extLst>
              <a:ext uri="{FF2B5EF4-FFF2-40B4-BE49-F238E27FC236}">
                <a16:creationId xmlns:a16="http://schemas.microsoft.com/office/drawing/2014/main" id="{7B4F58A3-BB50-BD26-BA30-537AC90A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68" y="2665745"/>
            <a:ext cx="4728168" cy="47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B795-7891-CD27-D886-3F5A9F87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F2822761-347E-B51C-08F8-9D368282387E}"/>
              </a:ext>
            </a:extLst>
          </p:cNvPr>
          <p:cNvSpPr/>
          <p:nvPr/>
        </p:nvSpPr>
        <p:spPr>
          <a:xfrm>
            <a:off x="2992120" y="1706880"/>
            <a:ext cx="6207760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/>
              <a:t>Hadde det ikke vært for alle innsigelsene hadde planprosessene gått superraskt!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39AF94D7-BFBC-8677-6082-40DC66940B81}"/>
              </a:ext>
            </a:extLst>
          </p:cNvPr>
          <p:cNvSpPr/>
          <p:nvPr/>
        </p:nvSpPr>
        <p:spPr>
          <a:xfrm>
            <a:off x="6215408" y="2015318"/>
            <a:ext cx="5737101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/>
              <a:t>Politikerne tør ikke ta tøffe nok beslutninger fordi gevinsten av krevende vedtak ligger for langt fram i tid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80F1D16C-0FC3-6CC0-9233-7BE77E945BAC}"/>
              </a:ext>
            </a:extLst>
          </p:cNvPr>
          <p:cNvSpPr/>
          <p:nvPr/>
        </p:nvSpPr>
        <p:spPr>
          <a:xfrm>
            <a:off x="193773" y="565333"/>
            <a:ext cx="5737101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800" dirty="0"/>
              <a:t>Ingen tør å snakke om elefanten i rommet</a:t>
            </a:r>
          </a:p>
          <a:p>
            <a:pPr lvl="0"/>
            <a:r>
              <a:rPr lang="nb-NO" sz="2800" dirty="0"/>
              <a:t> </a:t>
            </a:r>
          </a:p>
          <a:p>
            <a:pPr lvl="0"/>
            <a:r>
              <a:rPr lang="nb-NO" sz="2800" dirty="0"/>
              <a:t>At alle kommunene skal ha vekst i antall innbyggere ikke er realistisk</a:t>
            </a:r>
          </a:p>
        </p:txBody>
      </p:sp>
      <p:pic>
        <p:nvPicPr>
          <p:cNvPr id="7" name="Bilde 6" descr="En ikke imponert kylling">
            <a:extLst>
              <a:ext uri="{FF2B5EF4-FFF2-40B4-BE49-F238E27FC236}">
                <a16:creationId xmlns:a16="http://schemas.microsoft.com/office/drawing/2014/main" id="{76601B5B-113B-C56B-0B8A-2E0ABAFE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9" y="3429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B14D-76B6-6DDF-C337-954CECFB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C3A0A90B-DFD0-D377-F6B7-B9C81083AF94}"/>
              </a:ext>
            </a:extLst>
          </p:cNvPr>
          <p:cNvSpPr/>
          <p:nvPr/>
        </p:nvSpPr>
        <p:spPr>
          <a:xfrm>
            <a:off x="2992120" y="1706880"/>
            <a:ext cx="6207760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/>
              <a:t>Hadde det ikke vært for alle innsigelsene hadde planprosessene gått superraskt!</a:t>
            </a:r>
          </a:p>
        </p:txBody>
      </p:sp>
      <p:pic>
        <p:nvPicPr>
          <p:cNvPr id="6" name="Grafikk 5" descr="Fly med reise papir">
            <a:extLst>
              <a:ext uri="{FF2B5EF4-FFF2-40B4-BE49-F238E27FC236}">
                <a16:creationId xmlns:a16="http://schemas.microsoft.com/office/drawing/2014/main" id="{99A8DD87-54E3-33E1-99E6-7F431B43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360" y="2148840"/>
            <a:ext cx="4572000" cy="4572000"/>
          </a:xfrm>
          <a:prstGeom prst="rect">
            <a:avLst/>
          </a:prstGeom>
        </p:spPr>
      </p:pic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FA4487CF-8A67-64D5-50A2-0B695D014E05}"/>
              </a:ext>
            </a:extLst>
          </p:cNvPr>
          <p:cNvSpPr/>
          <p:nvPr/>
        </p:nvSpPr>
        <p:spPr>
          <a:xfrm>
            <a:off x="6215408" y="1819373"/>
            <a:ext cx="5737101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/>
              <a:t>Politikerne tør ikke ta tøffe nok beslutninger fordi gevinsten av krevende vedtak ligger for langt fram i tid.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C94605CC-83D2-2814-5111-CDF81C39B4AF}"/>
              </a:ext>
            </a:extLst>
          </p:cNvPr>
          <p:cNvSpPr/>
          <p:nvPr/>
        </p:nvSpPr>
        <p:spPr>
          <a:xfrm>
            <a:off x="239493" y="1819373"/>
            <a:ext cx="5737101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200"/>
              <a:t>Ingen tør å snakke om elefanten i rommet.</a:t>
            </a:r>
          </a:p>
          <a:p>
            <a:pPr lvl="0"/>
            <a:r>
              <a:rPr lang="nb-NO" sz="2200"/>
              <a:t> </a:t>
            </a:r>
          </a:p>
          <a:p>
            <a:pPr lvl="0"/>
            <a:r>
              <a:rPr lang="nb-NO" sz="2200"/>
              <a:t>At alle kommunene skal ha vekst i antall innbyggere ikke er realistisk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6449758C-B436-F564-0F20-B5A26EAC8991}"/>
              </a:ext>
            </a:extLst>
          </p:cNvPr>
          <p:cNvSpPr/>
          <p:nvPr/>
        </p:nvSpPr>
        <p:spPr>
          <a:xfrm>
            <a:off x="2992120" y="1706880"/>
            <a:ext cx="6207760" cy="3444240"/>
          </a:xfrm>
          <a:prstGeom prst="wedgeRoundRectCallout">
            <a:avLst>
              <a:gd name="adj1" fmla="val -28578"/>
              <a:gd name="adj2" fmla="val 778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3200" dirty="0"/>
              <a:t>Er det ikke tillit mellom administrasjon og politikk er det bare å legge seg ned for å dø først som sist</a:t>
            </a:r>
          </a:p>
        </p:txBody>
      </p:sp>
      <p:pic>
        <p:nvPicPr>
          <p:cNvPr id="8" name="Bilde 7" descr="Utslitt, kylling">
            <a:extLst>
              <a:ext uri="{FF2B5EF4-FFF2-40B4-BE49-F238E27FC236}">
                <a16:creationId xmlns:a16="http://schemas.microsoft.com/office/drawing/2014/main" id="{3957C2FE-1A5D-432B-2A94-3F783E19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65" y="1395167"/>
            <a:ext cx="6568912" cy="65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61D745-6DD4-ADFE-0B30-F13FD8E4D413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14EB9EE-76AA-57A3-1482-2FE64CFF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10" r="-1" b="18842"/>
          <a:stretch>
            <a:fillRect/>
          </a:stretch>
        </p:blipFill>
        <p:spPr>
          <a:xfrm rot="976077">
            <a:off x="3273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001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4D7B398A45E34A9C425255072B9D57" ma:contentTypeVersion="13" ma:contentTypeDescription="Opprett et nytt dokument." ma:contentTypeScope="" ma:versionID="f1f6e7d7594f54918af2d700d5c207ff">
  <xsd:schema xmlns:xsd="http://www.w3.org/2001/XMLSchema" xmlns:xs="http://www.w3.org/2001/XMLSchema" xmlns:p="http://schemas.microsoft.com/office/2006/metadata/properties" xmlns:ns2="1e2fe0d0-46a9-48e3-9d97-75fd98053a0e" xmlns:ns3="635dbcde-616c-458d-b160-bb6d865af395" targetNamespace="http://schemas.microsoft.com/office/2006/metadata/properties" ma:root="true" ma:fieldsID="dd06f0e6a5ddc85dc2b723f8fbe3dc57" ns2:_="" ns3:_="">
    <xsd:import namespace="1e2fe0d0-46a9-48e3-9d97-75fd98053a0e"/>
    <xsd:import namespace="635dbcde-616c-458d-b160-bb6d865af39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e0d0-46a9-48e3-9d97-75fd98053a0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dbcde-616c-458d-b160-bb6d865af39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827ea64-f687-45d2-b8b9-bd7e6a5ed306}" ma:internalName="TaxCatchAll" ma:showField="CatchAllData" ma:web="635dbcde-616c-458d-b160-bb6d865af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5dbcde-616c-458d-b160-bb6d865af395" xsi:nil="true"/>
    <lcf76f155ced4ddcb4097134ff3c332f xmlns="1e2fe0d0-46a9-48e3-9d97-75fd98053a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98B25-50C3-4B15-B0EB-41613F56BCC9}">
  <ds:schemaRefs>
    <ds:schemaRef ds:uri="1e2fe0d0-46a9-48e3-9d97-75fd98053a0e"/>
    <ds:schemaRef ds:uri="635dbcde-616c-458d-b160-bb6d865af3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F68CB4-55C4-4A98-96A0-BF08FF14E4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35dbcde-616c-458d-b160-bb6d865af395"/>
    <ds:schemaRef ds:uri="1e2fe0d0-46a9-48e3-9d97-75fd98053a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03B1BE-B2B4-4D42-9144-C76D154A893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166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Er det mulig å planlegge med både hodet og hjertet? 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Anne Caroline Haugan</cp:lastModifiedBy>
  <cp:revision>2</cp:revision>
  <dcterms:created xsi:type="dcterms:W3CDTF">2025-10-16T12:54:01Z</dcterms:created>
  <dcterms:modified xsi:type="dcterms:W3CDTF">2025-10-22T08:42:12Z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0x0101005D4D7B398A45E34A9C425255072B9D57</vt:lpwstr>
  </property>
  <property fmtid="{D5CDD505-2E9C-101B-9397-08002B2CF9AE}" pid="3" name="MediaServiceImageTags">
    <vt:lpwstr/>
  </property>
</Properties>
</file>