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57" r:id="rId2"/>
    <p:sldId id="299" r:id="rId3"/>
    <p:sldId id="306" r:id="rId4"/>
    <p:sldId id="265" r:id="rId5"/>
    <p:sldId id="300" r:id="rId6"/>
    <p:sldId id="258" r:id="rId7"/>
    <p:sldId id="260" r:id="rId8"/>
    <p:sldId id="263" r:id="rId9"/>
    <p:sldId id="259" r:id="rId10"/>
    <p:sldId id="308" r:id="rId11"/>
    <p:sldId id="269" r:id="rId12"/>
    <p:sldId id="270" r:id="rId13"/>
    <p:sldId id="307" r:id="rId14"/>
    <p:sldId id="261" r:id="rId15"/>
    <p:sldId id="301" r:id="rId16"/>
    <p:sldId id="302" r:id="rId17"/>
    <p:sldId id="303" r:id="rId18"/>
    <p:sldId id="304" r:id="rId19"/>
    <p:sldId id="305" r:id="rId20"/>
    <p:sldId id="264" r:id="rId21"/>
    <p:sldId id="309" r:id="rId22"/>
    <p:sldId id="266" r:id="rId23"/>
    <p:sldId id="267" r:id="rId2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0" autoAdjust="0"/>
    <p:restoredTop sz="77209" autoAdjust="0"/>
  </p:normalViewPr>
  <p:slideViewPr>
    <p:cSldViewPr snapToGrid="0">
      <p:cViewPr varScale="1">
        <p:scale>
          <a:sx n="122" d="100"/>
          <a:sy n="122" d="100"/>
        </p:scale>
        <p:origin x="170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314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04FF6F-089A-4D4E-93BF-C3F1C05EB59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02DF0E28-7F03-47C9-BE2A-3E1C280F7C0C}">
      <dgm:prSet phldrT="[Tekst]" custT="1"/>
      <dgm:spPr>
        <a:solidFill>
          <a:schemeClr val="tx1"/>
        </a:solidFill>
      </dgm:spPr>
      <dgm:t>
        <a:bodyPr anchor="ctr"/>
        <a:lstStyle/>
        <a:p>
          <a:r>
            <a:rPr lang="nb-NO" sz="1050" dirty="0">
              <a:latin typeface="+mn-lt"/>
              <a:ea typeface="Open Sans SemiBold" panose="020B0706030804020204" pitchFamily="34" charset="0"/>
              <a:cs typeface="Open Sans SemiBold" panose="020B0706030804020204" pitchFamily="34" charset="0"/>
            </a:rPr>
            <a:t>Embetsleiing</a:t>
          </a:r>
        </a:p>
      </dgm:t>
    </dgm:pt>
    <dgm:pt modelId="{1D57F6C1-B8A5-4F3C-86C0-7BCFFF6BD330}" type="parTrans" cxnId="{DAD31F30-2C5B-4DE4-98A7-FFEF06D6E47D}">
      <dgm:prSet/>
      <dgm:spPr/>
      <dgm:t>
        <a:bodyPr/>
        <a:lstStyle/>
        <a:p>
          <a:endParaRPr lang="nb-NO"/>
        </a:p>
      </dgm:t>
    </dgm:pt>
    <dgm:pt modelId="{93325594-2B3A-4FF9-A108-C80CAFA939D9}" type="sibTrans" cxnId="{DAD31F30-2C5B-4DE4-98A7-FFEF06D6E47D}">
      <dgm:prSet custT="1"/>
      <dgm:spPr>
        <a:ln>
          <a:solidFill>
            <a:schemeClr val="tx1"/>
          </a:solidFill>
          <a:prstDash val="sysDot"/>
        </a:ln>
      </dgm:spPr>
      <dgm:t>
        <a:bodyPr/>
        <a:lstStyle/>
        <a:p>
          <a:endParaRPr lang="nb-NO"/>
        </a:p>
      </dgm:t>
    </dgm:pt>
    <dgm:pt modelId="{4979C5B7-ED4F-4BC1-9551-65903E80FDE2}" type="asst">
      <dgm:prSet phldrT="[Tekst]"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lang="nb-NO" sz="1050" dirty="0"/>
            <a:t>Administrasjon</a:t>
          </a:r>
        </a:p>
      </dgm:t>
    </dgm:pt>
    <dgm:pt modelId="{5251EA3F-89EC-4743-A003-15A6A41BAA58}" type="parTrans" cxnId="{1A462818-CF07-49A1-9B17-2C3FAD148D5B}">
      <dgm:prSet/>
      <dgm:spPr/>
      <dgm:t>
        <a:bodyPr/>
        <a:lstStyle/>
        <a:p>
          <a:endParaRPr lang="nb-NO"/>
        </a:p>
      </dgm:t>
    </dgm:pt>
    <dgm:pt modelId="{9A358E67-1699-49A4-A080-64D0AB99AA50}" type="sibTrans" cxnId="{1A462818-CF07-49A1-9B17-2C3FAD148D5B}">
      <dgm:prSet custT="1"/>
      <dgm:spPr>
        <a:ln>
          <a:solidFill>
            <a:schemeClr val="tx1">
              <a:lumMod val="90000"/>
              <a:lumOff val="10000"/>
            </a:schemeClr>
          </a:solidFill>
          <a:prstDash val="sysDot"/>
        </a:ln>
      </dgm:spPr>
      <dgm:t>
        <a:bodyPr/>
        <a:lstStyle/>
        <a:p>
          <a:pPr algn="l"/>
          <a:endParaRPr lang="nb-NO" sz="800" dirty="0"/>
        </a:p>
      </dgm:t>
    </dgm:pt>
    <dgm:pt modelId="{AF9041BD-C952-4B86-A894-89148F6C266A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nb-NO" sz="1000" dirty="0"/>
            <a:t>Justis og </a:t>
          </a:r>
          <a:br>
            <a:rPr lang="nb-NO" sz="1000" dirty="0"/>
          </a:br>
          <a:r>
            <a:rPr lang="nb-NO" sz="1000" dirty="0" err="1"/>
            <a:t>verjemål</a:t>
          </a:r>
          <a:endParaRPr lang="nb-NO" sz="1000" dirty="0"/>
        </a:p>
      </dgm:t>
    </dgm:pt>
    <dgm:pt modelId="{36C0BA03-B3F1-4EFA-A62F-84B733E6686C}" type="parTrans" cxnId="{A4D874BF-96C6-4A0A-A2CB-17ABAC0E1FBA}">
      <dgm:prSet/>
      <dgm:spPr/>
      <dgm:t>
        <a:bodyPr/>
        <a:lstStyle/>
        <a:p>
          <a:endParaRPr lang="nb-NO"/>
        </a:p>
      </dgm:t>
    </dgm:pt>
    <dgm:pt modelId="{414D6496-57F0-4C69-9D0A-7BCAF1F387C5}" type="sibTrans" cxnId="{A4D874BF-96C6-4A0A-A2CB-17ABAC0E1FBA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F249FCF1-CCE9-4FA2-88E8-C45F2F78328C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nb-NO" sz="1050" dirty="0"/>
            <a:t>Helse og sosial</a:t>
          </a:r>
        </a:p>
      </dgm:t>
    </dgm:pt>
    <dgm:pt modelId="{73C78F6B-6131-4677-93E5-E8A94F0D52F0}" type="parTrans" cxnId="{24E74616-6731-4DDD-8C02-723EAF961BC8}">
      <dgm:prSet/>
      <dgm:spPr/>
      <dgm:t>
        <a:bodyPr/>
        <a:lstStyle/>
        <a:p>
          <a:endParaRPr lang="nb-NO"/>
        </a:p>
      </dgm:t>
    </dgm:pt>
    <dgm:pt modelId="{3042B69E-6359-486B-8621-FEE603BF1B9C}" type="sibTrans" cxnId="{24E74616-6731-4DDD-8C02-723EAF961BC8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D0344DDC-8F55-4033-A6F4-FD81D681618A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nb-NO" sz="1000" dirty="0"/>
            <a:t>Oppvekst og utdanning</a:t>
          </a:r>
        </a:p>
        <a:p>
          <a:r>
            <a:rPr lang="nb-NO" sz="800" dirty="0"/>
            <a:t>inkl. barnevern</a:t>
          </a:r>
        </a:p>
      </dgm:t>
    </dgm:pt>
    <dgm:pt modelId="{C629C5F7-014C-465C-9F44-7F7ED9C0D3AC}" type="parTrans" cxnId="{C83345F7-C9D7-4582-AF81-5E52F4A2143B}">
      <dgm:prSet/>
      <dgm:spPr/>
      <dgm:t>
        <a:bodyPr/>
        <a:lstStyle/>
        <a:p>
          <a:endParaRPr lang="nb-NO"/>
        </a:p>
      </dgm:t>
    </dgm:pt>
    <dgm:pt modelId="{016316BA-4626-478F-B619-4F74B90C64FF}" type="sibTrans" cxnId="{C83345F7-C9D7-4582-AF81-5E52F4A2143B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B9819CD3-02A0-40A1-B8E6-86EAAEC2805B}" type="asst">
      <dgm:prSet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lang="nb-NO" sz="1050" dirty="0"/>
            <a:t>Samordning</a:t>
          </a:r>
        </a:p>
      </dgm:t>
    </dgm:pt>
    <dgm:pt modelId="{755A17E0-002C-4D8F-B3AE-45B127348748}" type="parTrans" cxnId="{677E70E9-64CA-471A-BCD2-C53347F72DC7}">
      <dgm:prSet/>
      <dgm:spPr/>
      <dgm:t>
        <a:bodyPr/>
        <a:lstStyle/>
        <a:p>
          <a:endParaRPr lang="nb-NO"/>
        </a:p>
      </dgm:t>
    </dgm:pt>
    <dgm:pt modelId="{9D075618-2A17-4660-A0D9-BDBDC210E676}" type="sibTrans" cxnId="{677E70E9-64CA-471A-BCD2-C53347F72DC7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72C476B0-F20A-4EF5-BE1E-2645092B995D}">
      <dgm:prSet custT="1"/>
      <dgm:spPr>
        <a:solidFill>
          <a:schemeClr val="accent1"/>
        </a:solidFill>
      </dgm:spPr>
      <dgm:t>
        <a:bodyPr/>
        <a:lstStyle/>
        <a:p>
          <a:r>
            <a:rPr lang="nb-NO" sz="1050" dirty="0"/>
            <a:t>Miljøvern</a:t>
          </a:r>
        </a:p>
      </dgm:t>
    </dgm:pt>
    <dgm:pt modelId="{502E90F9-E424-48C6-8D41-00118DE56928}" type="parTrans" cxnId="{2651820C-F4E9-4CC4-99A6-F14A52D89E3E}">
      <dgm:prSet/>
      <dgm:spPr/>
      <dgm:t>
        <a:bodyPr/>
        <a:lstStyle/>
        <a:p>
          <a:endParaRPr lang="nb-NO"/>
        </a:p>
      </dgm:t>
    </dgm:pt>
    <dgm:pt modelId="{328CCD12-1967-44E8-ADD3-6F0E8339E938}" type="sibTrans" cxnId="{2651820C-F4E9-4CC4-99A6-F14A52D89E3E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B7BD07FB-4A52-4F46-B7CF-45288A060C8B}">
      <dgm:prSet custT="1"/>
      <dgm:spPr>
        <a:solidFill>
          <a:schemeClr val="accent1"/>
        </a:solidFill>
      </dgm:spPr>
      <dgm:t>
        <a:bodyPr/>
        <a:lstStyle/>
        <a:p>
          <a:r>
            <a:rPr lang="nb-NO" sz="1050" dirty="0"/>
            <a:t>Landbruk</a:t>
          </a:r>
        </a:p>
      </dgm:t>
    </dgm:pt>
    <dgm:pt modelId="{01E3AB34-70C7-4DF5-9D46-DD82E07704A7}" type="parTrans" cxnId="{E491CD53-40BC-4777-9FDB-C68678E25FCF}">
      <dgm:prSet/>
      <dgm:spPr/>
      <dgm:t>
        <a:bodyPr/>
        <a:lstStyle/>
        <a:p>
          <a:endParaRPr lang="nb-NO"/>
        </a:p>
      </dgm:t>
    </dgm:pt>
    <dgm:pt modelId="{C2666936-01D9-4D82-8949-FB4E86C82636}" type="sibTrans" cxnId="{E491CD53-40BC-4777-9FDB-C68678E25FCF}">
      <dgm:prSet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F8D21521-2520-469A-8BC7-26366F289E19}" type="asst">
      <dgm:prSet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lang="nb-NO" sz="1050" kern="1200" dirty="0"/>
            <a:t>Samfunnstryggleik og </a:t>
          </a:r>
          <a:br>
            <a:rPr lang="nb-NO" sz="1050" kern="1200" dirty="0"/>
          </a:br>
          <a:r>
            <a:rPr lang="nb-NO" sz="1050" kern="1200" dirty="0"/>
            <a:t>beredskap</a:t>
          </a:r>
          <a:endParaRPr lang="nb-NO" sz="1050" kern="1200" dirty="0">
            <a:solidFill>
              <a:prstClr val="white"/>
            </a:solidFill>
            <a:latin typeface="Open Sans"/>
            <a:ea typeface="+mn-ea"/>
            <a:cs typeface="+mn-cs"/>
          </a:endParaRPr>
        </a:p>
      </dgm:t>
    </dgm:pt>
    <dgm:pt modelId="{EE204591-DBF7-4711-ACCD-C8AA22803244}" type="parTrans" cxnId="{F5DD8991-5E82-45A4-BAE5-BD3B0DCAA532}">
      <dgm:prSet/>
      <dgm:spPr/>
      <dgm:t>
        <a:bodyPr/>
        <a:lstStyle/>
        <a:p>
          <a:endParaRPr lang="nb-NO"/>
        </a:p>
      </dgm:t>
    </dgm:pt>
    <dgm:pt modelId="{C2B892DC-C6AF-460D-B582-6ECE19EA5CED}" type="sibTrans" cxnId="{F5DD8991-5E82-45A4-BAE5-BD3B0DCAA532}">
      <dgm:prSet/>
      <dgm:spPr/>
      <dgm:t>
        <a:bodyPr/>
        <a:lstStyle/>
        <a:p>
          <a:endParaRPr lang="nb-NO"/>
        </a:p>
      </dgm:t>
    </dgm:pt>
    <dgm:pt modelId="{308E7787-AEAE-47E6-B319-F46DBE97B87E}" type="pres">
      <dgm:prSet presAssocID="{CA04FF6F-089A-4D4E-93BF-C3F1C05EB59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D0963BC-344E-4AFA-B977-2DA25A174079}" type="pres">
      <dgm:prSet presAssocID="{02DF0E28-7F03-47C9-BE2A-3E1C280F7C0C}" presName="hierRoot1" presStyleCnt="0">
        <dgm:presLayoutVars>
          <dgm:hierBranch val="init"/>
        </dgm:presLayoutVars>
      </dgm:prSet>
      <dgm:spPr/>
    </dgm:pt>
    <dgm:pt modelId="{EFF44B3D-10D2-44A7-9380-403B7B9C901C}" type="pres">
      <dgm:prSet presAssocID="{02DF0E28-7F03-47C9-BE2A-3E1C280F7C0C}" presName="rootComposite1" presStyleCnt="0"/>
      <dgm:spPr/>
    </dgm:pt>
    <dgm:pt modelId="{E620FDF0-98E2-445C-A058-C1E52CB4FE8C}" type="pres">
      <dgm:prSet presAssocID="{02DF0E28-7F03-47C9-BE2A-3E1C280F7C0C}" presName="rootText1" presStyleLbl="node0" presStyleIdx="0" presStyleCnt="1" custScaleX="159168" custScaleY="66232" custLinFactNeighborX="-71" custLinFactNeighborY="67799">
        <dgm:presLayoutVars>
          <dgm:chPref val="3"/>
        </dgm:presLayoutVars>
      </dgm:prSet>
      <dgm:spPr/>
    </dgm:pt>
    <dgm:pt modelId="{48938E39-B82D-4BAA-9C2D-AC615B083773}" type="pres">
      <dgm:prSet presAssocID="{02DF0E28-7F03-47C9-BE2A-3E1C280F7C0C}" presName="rootConnector1" presStyleLbl="node1" presStyleIdx="0" presStyleCnt="0"/>
      <dgm:spPr/>
    </dgm:pt>
    <dgm:pt modelId="{3EA867F1-AC1B-459B-80F7-AEB6AB13D79D}" type="pres">
      <dgm:prSet presAssocID="{02DF0E28-7F03-47C9-BE2A-3E1C280F7C0C}" presName="hierChild2" presStyleCnt="0"/>
      <dgm:spPr/>
    </dgm:pt>
    <dgm:pt modelId="{E6EA9A81-E724-450C-A319-67A2806CFCDB}" type="pres">
      <dgm:prSet presAssocID="{36C0BA03-B3F1-4EFA-A62F-84B733E6686C}" presName="Name37" presStyleLbl="parChTrans1D2" presStyleIdx="0" presStyleCnt="8"/>
      <dgm:spPr/>
    </dgm:pt>
    <dgm:pt modelId="{D36DBCFD-5683-48F7-A318-5919B4766BDF}" type="pres">
      <dgm:prSet presAssocID="{AF9041BD-C952-4B86-A894-89148F6C266A}" presName="hierRoot2" presStyleCnt="0">
        <dgm:presLayoutVars>
          <dgm:hierBranch val="init"/>
        </dgm:presLayoutVars>
      </dgm:prSet>
      <dgm:spPr/>
    </dgm:pt>
    <dgm:pt modelId="{EF1C7893-7984-416E-8D5C-9008C7B6F879}" type="pres">
      <dgm:prSet presAssocID="{AF9041BD-C952-4B86-A894-89148F6C266A}" presName="rootComposite" presStyleCnt="0"/>
      <dgm:spPr/>
    </dgm:pt>
    <dgm:pt modelId="{909C95B6-E601-4D07-A8B9-4253AA4B192F}" type="pres">
      <dgm:prSet presAssocID="{AF9041BD-C952-4B86-A894-89148F6C266A}" presName="rootText" presStyleLbl="node2" presStyleIdx="0" presStyleCnt="5">
        <dgm:presLayoutVars>
          <dgm:chPref val="3"/>
        </dgm:presLayoutVars>
      </dgm:prSet>
      <dgm:spPr/>
    </dgm:pt>
    <dgm:pt modelId="{AE4389E1-B609-4079-BE33-9ECB31A0F409}" type="pres">
      <dgm:prSet presAssocID="{AF9041BD-C952-4B86-A894-89148F6C266A}" presName="rootConnector" presStyleLbl="node2" presStyleIdx="0" presStyleCnt="5"/>
      <dgm:spPr/>
    </dgm:pt>
    <dgm:pt modelId="{F68195F7-5F61-4FF3-84AD-DB2175C0DE5C}" type="pres">
      <dgm:prSet presAssocID="{AF9041BD-C952-4B86-A894-89148F6C266A}" presName="hierChild4" presStyleCnt="0"/>
      <dgm:spPr/>
    </dgm:pt>
    <dgm:pt modelId="{891ADEE0-7E88-4807-B2F2-F8F263D04E4C}" type="pres">
      <dgm:prSet presAssocID="{AF9041BD-C952-4B86-A894-89148F6C266A}" presName="hierChild5" presStyleCnt="0"/>
      <dgm:spPr/>
    </dgm:pt>
    <dgm:pt modelId="{8F425968-B942-43F4-A543-704E39F772DB}" type="pres">
      <dgm:prSet presAssocID="{73C78F6B-6131-4677-93E5-E8A94F0D52F0}" presName="Name37" presStyleLbl="parChTrans1D2" presStyleIdx="1" presStyleCnt="8"/>
      <dgm:spPr/>
    </dgm:pt>
    <dgm:pt modelId="{13CD0F20-8247-4ABA-8498-83920108F9EC}" type="pres">
      <dgm:prSet presAssocID="{F249FCF1-CCE9-4FA2-88E8-C45F2F78328C}" presName="hierRoot2" presStyleCnt="0">
        <dgm:presLayoutVars>
          <dgm:hierBranch val="init"/>
        </dgm:presLayoutVars>
      </dgm:prSet>
      <dgm:spPr/>
    </dgm:pt>
    <dgm:pt modelId="{EDED72D4-53A4-483E-B74A-DFE3360C7561}" type="pres">
      <dgm:prSet presAssocID="{F249FCF1-CCE9-4FA2-88E8-C45F2F78328C}" presName="rootComposite" presStyleCnt="0"/>
      <dgm:spPr/>
    </dgm:pt>
    <dgm:pt modelId="{CDDA0DEA-00AB-4476-B1F6-F3D5C4F5B05A}" type="pres">
      <dgm:prSet presAssocID="{F249FCF1-CCE9-4FA2-88E8-C45F2F78328C}" presName="rootText" presStyleLbl="node2" presStyleIdx="1" presStyleCnt="5">
        <dgm:presLayoutVars>
          <dgm:chPref val="3"/>
        </dgm:presLayoutVars>
      </dgm:prSet>
      <dgm:spPr/>
    </dgm:pt>
    <dgm:pt modelId="{7A59863C-2861-4554-B51D-123C8AA5A637}" type="pres">
      <dgm:prSet presAssocID="{F249FCF1-CCE9-4FA2-88E8-C45F2F78328C}" presName="rootConnector" presStyleLbl="node2" presStyleIdx="1" presStyleCnt="5"/>
      <dgm:spPr/>
    </dgm:pt>
    <dgm:pt modelId="{FF001A87-F164-47F4-983B-1BC94792FCE0}" type="pres">
      <dgm:prSet presAssocID="{F249FCF1-CCE9-4FA2-88E8-C45F2F78328C}" presName="hierChild4" presStyleCnt="0"/>
      <dgm:spPr/>
    </dgm:pt>
    <dgm:pt modelId="{EDF5DEF2-CEAB-4E1C-926E-B5C4B2E3A01E}" type="pres">
      <dgm:prSet presAssocID="{F249FCF1-CCE9-4FA2-88E8-C45F2F78328C}" presName="hierChild5" presStyleCnt="0"/>
      <dgm:spPr/>
    </dgm:pt>
    <dgm:pt modelId="{A4D2AA33-7E72-42B5-BA88-4C152AA9643A}" type="pres">
      <dgm:prSet presAssocID="{C629C5F7-014C-465C-9F44-7F7ED9C0D3AC}" presName="Name37" presStyleLbl="parChTrans1D2" presStyleIdx="2" presStyleCnt="8"/>
      <dgm:spPr/>
    </dgm:pt>
    <dgm:pt modelId="{0DDC8D17-33FB-40B6-B1F4-2826978B0B74}" type="pres">
      <dgm:prSet presAssocID="{D0344DDC-8F55-4033-A6F4-FD81D681618A}" presName="hierRoot2" presStyleCnt="0">
        <dgm:presLayoutVars>
          <dgm:hierBranch val="init"/>
        </dgm:presLayoutVars>
      </dgm:prSet>
      <dgm:spPr/>
    </dgm:pt>
    <dgm:pt modelId="{E70B74BB-CD08-4EFB-811F-57313412163C}" type="pres">
      <dgm:prSet presAssocID="{D0344DDC-8F55-4033-A6F4-FD81D681618A}" presName="rootComposite" presStyleCnt="0"/>
      <dgm:spPr/>
    </dgm:pt>
    <dgm:pt modelId="{111B72F2-6D3E-4A9C-A953-9ECE5CECD5F6}" type="pres">
      <dgm:prSet presAssocID="{D0344DDC-8F55-4033-A6F4-FD81D681618A}" presName="rootText" presStyleLbl="node2" presStyleIdx="2" presStyleCnt="5">
        <dgm:presLayoutVars>
          <dgm:chPref val="3"/>
        </dgm:presLayoutVars>
      </dgm:prSet>
      <dgm:spPr/>
    </dgm:pt>
    <dgm:pt modelId="{B0F3984F-6014-4942-85E2-FDA6A38EFAE1}" type="pres">
      <dgm:prSet presAssocID="{D0344DDC-8F55-4033-A6F4-FD81D681618A}" presName="rootConnector" presStyleLbl="node2" presStyleIdx="2" presStyleCnt="5"/>
      <dgm:spPr/>
    </dgm:pt>
    <dgm:pt modelId="{089CF33F-B4E6-4691-A461-4775C17C5091}" type="pres">
      <dgm:prSet presAssocID="{D0344DDC-8F55-4033-A6F4-FD81D681618A}" presName="hierChild4" presStyleCnt="0"/>
      <dgm:spPr/>
    </dgm:pt>
    <dgm:pt modelId="{6FC0899E-FD0A-4605-A5B8-4E6EC9982DBE}" type="pres">
      <dgm:prSet presAssocID="{D0344DDC-8F55-4033-A6F4-FD81D681618A}" presName="hierChild5" presStyleCnt="0"/>
      <dgm:spPr/>
    </dgm:pt>
    <dgm:pt modelId="{4FB51C5A-593C-4139-847D-4859BD95A570}" type="pres">
      <dgm:prSet presAssocID="{502E90F9-E424-48C6-8D41-00118DE56928}" presName="Name37" presStyleLbl="parChTrans1D2" presStyleIdx="3" presStyleCnt="8"/>
      <dgm:spPr/>
    </dgm:pt>
    <dgm:pt modelId="{702B7946-E4EC-4F8B-8AF1-ABF50E4FB5A9}" type="pres">
      <dgm:prSet presAssocID="{72C476B0-F20A-4EF5-BE1E-2645092B995D}" presName="hierRoot2" presStyleCnt="0">
        <dgm:presLayoutVars>
          <dgm:hierBranch val="init"/>
        </dgm:presLayoutVars>
      </dgm:prSet>
      <dgm:spPr/>
    </dgm:pt>
    <dgm:pt modelId="{01A242B2-8350-4358-A277-E5523D509CA4}" type="pres">
      <dgm:prSet presAssocID="{72C476B0-F20A-4EF5-BE1E-2645092B995D}" presName="rootComposite" presStyleCnt="0"/>
      <dgm:spPr/>
    </dgm:pt>
    <dgm:pt modelId="{659292F3-2B21-4827-9546-D01800201700}" type="pres">
      <dgm:prSet presAssocID="{72C476B0-F20A-4EF5-BE1E-2645092B995D}" presName="rootText" presStyleLbl="node2" presStyleIdx="3" presStyleCnt="5">
        <dgm:presLayoutVars>
          <dgm:chPref val="3"/>
        </dgm:presLayoutVars>
      </dgm:prSet>
      <dgm:spPr/>
    </dgm:pt>
    <dgm:pt modelId="{7DC5A37F-945F-478E-874B-4E751415A05D}" type="pres">
      <dgm:prSet presAssocID="{72C476B0-F20A-4EF5-BE1E-2645092B995D}" presName="rootConnector" presStyleLbl="node2" presStyleIdx="3" presStyleCnt="5"/>
      <dgm:spPr/>
    </dgm:pt>
    <dgm:pt modelId="{F94F0064-9D7E-4453-8DBA-355B414DC0C4}" type="pres">
      <dgm:prSet presAssocID="{72C476B0-F20A-4EF5-BE1E-2645092B995D}" presName="hierChild4" presStyleCnt="0"/>
      <dgm:spPr/>
    </dgm:pt>
    <dgm:pt modelId="{A4BE0B9C-5C77-4B3B-8EDC-A0DC1EBC10EA}" type="pres">
      <dgm:prSet presAssocID="{72C476B0-F20A-4EF5-BE1E-2645092B995D}" presName="hierChild5" presStyleCnt="0"/>
      <dgm:spPr/>
    </dgm:pt>
    <dgm:pt modelId="{6C543AC1-CDEB-4FB0-958B-F8BD89E27C2C}" type="pres">
      <dgm:prSet presAssocID="{01E3AB34-70C7-4DF5-9D46-DD82E07704A7}" presName="Name37" presStyleLbl="parChTrans1D2" presStyleIdx="4" presStyleCnt="8"/>
      <dgm:spPr/>
    </dgm:pt>
    <dgm:pt modelId="{3DD3B26F-87B0-4F5F-9479-6D9BD47930A2}" type="pres">
      <dgm:prSet presAssocID="{B7BD07FB-4A52-4F46-B7CF-45288A060C8B}" presName="hierRoot2" presStyleCnt="0">
        <dgm:presLayoutVars>
          <dgm:hierBranch val="init"/>
        </dgm:presLayoutVars>
      </dgm:prSet>
      <dgm:spPr/>
    </dgm:pt>
    <dgm:pt modelId="{E954F2A8-F344-469D-AAD7-BD2E6B26CA7D}" type="pres">
      <dgm:prSet presAssocID="{B7BD07FB-4A52-4F46-B7CF-45288A060C8B}" presName="rootComposite" presStyleCnt="0"/>
      <dgm:spPr/>
    </dgm:pt>
    <dgm:pt modelId="{EFB304F1-F6B6-401C-BEFD-6DEB5E98C5F2}" type="pres">
      <dgm:prSet presAssocID="{B7BD07FB-4A52-4F46-B7CF-45288A060C8B}" presName="rootText" presStyleLbl="node2" presStyleIdx="4" presStyleCnt="5">
        <dgm:presLayoutVars>
          <dgm:chPref val="3"/>
        </dgm:presLayoutVars>
      </dgm:prSet>
      <dgm:spPr/>
    </dgm:pt>
    <dgm:pt modelId="{591D1F56-5BC4-4C89-89CA-2A723395BE04}" type="pres">
      <dgm:prSet presAssocID="{B7BD07FB-4A52-4F46-B7CF-45288A060C8B}" presName="rootConnector" presStyleLbl="node2" presStyleIdx="4" presStyleCnt="5"/>
      <dgm:spPr/>
    </dgm:pt>
    <dgm:pt modelId="{361A2521-161F-4B95-BD70-9C75BA24607D}" type="pres">
      <dgm:prSet presAssocID="{B7BD07FB-4A52-4F46-B7CF-45288A060C8B}" presName="hierChild4" presStyleCnt="0"/>
      <dgm:spPr/>
    </dgm:pt>
    <dgm:pt modelId="{51DEDBC4-2117-43E9-B13E-25C2CAB90B8E}" type="pres">
      <dgm:prSet presAssocID="{B7BD07FB-4A52-4F46-B7CF-45288A060C8B}" presName="hierChild5" presStyleCnt="0"/>
      <dgm:spPr/>
    </dgm:pt>
    <dgm:pt modelId="{0D12B508-1CD4-4C9C-8EEA-0560C19CD9EC}" type="pres">
      <dgm:prSet presAssocID="{02DF0E28-7F03-47C9-BE2A-3E1C280F7C0C}" presName="hierChild3" presStyleCnt="0"/>
      <dgm:spPr/>
    </dgm:pt>
    <dgm:pt modelId="{69296D94-1EBA-4052-9436-0A0E51B6D6E6}" type="pres">
      <dgm:prSet presAssocID="{5251EA3F-89EC-4743-A003-15A6A41BAA58}" presName="Name111" presStyleLbl="parChTrans1D2" presStyleIdx="5" presStyleCnt="8"/>
      <dgm:spPr/>
    </dgm:pt>
    <dgm:pt modelId="{90135FBA-A35F-42BE-84BA-AEAD3D7DB65E}" type="pres">
      <dgm:prSet presAssocID="{4979C5B7-ED4F-4BC1-9551-65903E80FDE2}" presName="hierRoot3" presStyleCnt="0">
        <dgm:presLayoutVars>
          <dgm:hierBranch val="init"/>
        </dgm:presLayoutVars>
      </dgm:prSet>
      <dgm:spPr/>
    </dgm:pt>
    <dgm:pt modelId="{6829639A-72D2-43EE-9E60-8BD901D79FE9}" type="pres">
      <dgm:prSet presAssocID="{4979C5B7-ED4F-4BC1-9551-65903E80FDE2}" presName="rootComposite3" presStyleCnt="0"/>
      <dgm:spPr/>
    </dgm:pt>
    <dgm:pt modelId="{7D1CE52B-6125-4CAE-B58D-0204E7AEA1B6}" type="pres">
      <dgm:prSet presAssocID="{4979C5B7-ED4F-4BC1-9551-65903E80FDE2}" presName="rootText3" presStyleLbl="asst1" presStyleIdx="0" presStyleCnt="3" custScaleX="136884" custScaleY="67019" custLinFactY="35473" custLinFactNeighborX="-1524" custLinFactNeighborY="100000">
        <dgm:presLayoutVars>
          <dgm:chPref val="3"/>
        </dgm:presLayoutVars>
      </dgm:prSet>
      <dgm:spPr/>
    </dgm:pt>
    <dgm:pt modelId="{22931169-4821-442F-ACFF-23A8E905F159}" type="pres">
      <dgm:prSet presAssocID="{4979C5B7-ED4F-4BC1-9551-65903E80FDE2}" presName="rootConnector3" presStyleLbl="asst1" presStyleIdx="0" presStyleCnt="3"/>
      <dgm:spPr/>
    </dgm:pt>
    <dgm:pt modelId="{25DD0AD7-4E6B-46A7-944F-493F36BF60DE}" type="pres">
      <dgm:prSet presAssocID="{4979C5B7-ED4F-4BC1-9551-65903E80FDE2}" presName="hierChild6" presStyleCnt="0"/>
      <dgm:spPr/>
    </dgm:pt>
    <dgm:pt modelId="{AB2B458E-62E8-44EA-9DAE-2382780D2130}" type="pres">
      <dgm:prSet presAssocID="{4979C5B7-ED4F-4BC1-9551-65903E80FDE2}" presName="hierChild7" presStyleCnt="0"/>
      <dgm:spPr/>
    </dgm:pt>
    <dgm:pt modelId="{5D40459F-5C50-401D-84C7-174C86CC711B}" type="pres">
      <dgm:prSet presAssocID="{755A17E0-002C-4D8F-B3AE-45B127348748}" presName="Name111" presStyleLbl="parChTrans1D2" presStyleIdx="6" presStyleCnt="8"/>
      <dgm:spPr/>
    </dgm:pt>
    <dgm:pt modelId="{33109E18-10ED-449E-8AF1-AFA7926EC76C}" type="pres">
      <dgm:prSet presAssocID="{B9819CD3-02A0-40A1-B8E6-86EAAEC2805B}" presName="hierRoot3" presStyleCnt="0">
        <dgm:presLayoutVars>
          <dgm:hierBranch val="init"/>
        </dgm:presLayoutVars>
      </dgm:prSet>
      <dgm:spPr/>
    </dgm:pt>
    <dgm:pt modelId="{2E8107D1-A4C7-45C8-9823-DD237CAAE00D}" type="pres">
      <dgm:prSet presAssocID="{B9819CD3-02A0-40A1-B8E6-86EAAEC2805B}" presName="rootComposite3" presStyleCnt="0"/>
      <dgm:spPr/>
    </dgm:pt>
    <dgm:pt modelId="{C32C0C48-A0F3-41D4-8BB6-B6566DFE356D}" type="pres">
      <dgm:prSet presAssocID="{B9819CD3-02A0-40A1-B8E6-86EAAEC2805B}" presName="rootText3" presStyleLbl="asst1" presStyleIdx="1" presStyleCnt="3" custScaleX="136884" custScaleY="69167" custLinFactNeighborX="430" custLinFactNeighborY="30866">
        <dgm:presLayoutVars>
          <dgm:chPref val="3"/>
        </dgm:presLayoutVars>
      </dgm:prSet>
      <dgm:spPr/>
    </dgm:pt>
    <dgm:pt modelId="{39C47DDF-2D67-457A-AEF7-B557588DEC75}" type="pres">
      <dgm:prSet presAssocID="{B9819CD3-02A0-40A1-B8E6-86EAAEC2805B}" presName="rootConnector3" presStyleLbl="asst1" presStyleIdx="1" presStyleCnt="3"/>
      <dgm:spPr/>
    </dgm:pt>
    <dgm:pt modelId="{C00B2DCA-FBEE-4BA3-BE0F-7B359A81793A}" type="pres">
      <dgm:prSet presAssocID="{B9819CD3-02A0-40A1-B8E6-86EAAEC2805B}" presName="hierChild6" presStyleCnt="0"/>
      <dgm:spPr/>
    </dgm:pt>
    <dgm:pt modelId="{8D3336D3-7688-4496-8AFD-C72CD7F35A37}" type="pres">
      <dgm:prSet presAssocID="{B9819CD3-02A0-40A1-B8E6-86EAAEC2805B}" presName="hierChild7" presStyleCnt="0"/>
      <dgm:spPr/>
    </dgm:pt>
    <dgm:pt modelId="{507BADDB-0DFA-402A-B582-FB24C10C6E64}" type="pres">
      <dgm:prSet presAssocID="{EE204591-DBF7-4711-ACCD-C8AA22803244}" presName="Name111" presStyleLbl="parChTrans1D2" presStyleIdx="7" presStyleCnt="8"/>
      <dgm:spPr/>
    </dgm:pt>
    <dgm:pt modelId="{E99FA41A-8D80-493C-8513-EFC535CF2470}" type="pres">
      <dgm:prSet presAssocID="{F8D21521-2520-469A-8BC7-26366F289E19}" presName="hierRoot3" presStyleCnt="0">
        <dgm:presLayoutVars>
          <dgm:hierBranch val="init"/>
        </dgm:presLayoutVars>
      </dgm:prSet>
      <dgm:spPr/>
    </dgm:pt>
    <dgm:pt modelId="{8E964C64-A0A3-47DE-BF0A-DF397D16CFAF}" type="pres">
      <dgm:prSet presAssocID="{F8D21521-2520-469A-8BC7-26366F289E19}" presName="rootComposite3" presStyleCnt="0"/>
      <dgm:spPr/>
    </dgm:pt>
    <dgm:pt modelId="{EE1CE2F4-FA55-4654-99BD-C31700EEC35E}" type="pres">
      <dgm:prSet presAssocID="{F8D21521-2520-469A-8BC7-26366F289E19}" presName="rootText3" presStyleLbl="asst1" presStyleIdx="2" presStyleCnt="3" custScaleX="136884" custScaleY="65655" custLinFactX="59109" custLinFactNeighborX="100000" custLinFactNeighborY="-6561">
        <dgm:presLayoutVars>
          <dgm:chPref val="3"/>
        </dgm:presLayoutVars>
      </dgm:prSet>
      <dgm:spPr/>
    </dgm:pt>
    <dgm:pt modelId="{298BE7BB-89EA-4F26-9897-D0E42FA7CAED}" type="pres">
      <dgm:prSet presAssocID="{F8D21521-2520-469A-8BC7-26366F289E19}" presName="rootConnector3" presStyleLbl="asst1" presStyleIdx="2" presStyleCnt="3"/>
      <dgm:spPr/>
    </dgm:pt>
    <dgm:pt modelId="{4DA382D2-782A-4DB2-B922-167AB0A0A356}" type="pres">
      <dgm:prSet presAssocID="{F8D21521-2520-469A-8BC7-26366F289E19}" presName="hierChild6" presStyleCnt="0"/>
      <dgm:spPr/>
    </dgm:pt>
    <dgm:pt modelId="{55D134B6-006B-4DD8-8299-17CEBC9A418E}" type="pres">
      <dgm:prSet presAssocID="{F8D21521-2520-469A-8BC7-26366F289E19}" presName="hierChild7" presStyleCnt="0"/>
      <dgm:spPr/>
    </dgm:pt>
  </dgm:ptLst>
  <dgm:cxnLst>
    <dgm:cxn modelId="{4C2D2006-F8B7-4480-9438-D7185AED68F1}" type="presOf" srcId="{36C0BA03-B3F1-4EFA-A62F-84B733E6686C}" destId="{E6EA9A81-E724-450C-A319-67A2806CFCDB}" srcOrd="0" destOrd="0" presId="urn:microsoft.com/office/officeart/2005/8/layout/orgChart1"/>
    <dgm:cxn modelId="{F740C30A-9F98-4068-80DC-D518A28D45DC}" type="presOf" srcId="{01E3AB34-70C7-4DF5-9D46-DD82E07704A7}" destId="{6C543AC1-CDEB-4FB0-958B-F8BD89E27C2C}" srcOrd="0" destOrd="0" presId="urn:microsoft.com/office/officeart/2005/8/layout/orgChart1"/>
    <dgm:cxn modelId="{2651820C-F4E9-4CC4-99A6-F14A52D89E3E}" srcId="{02DF0E28-7F03-47C9-BE2A-3E1C280F7C0C}" destId="{72C476B0-F20A-4EF5-BE1E-2645092B995D}" srcOrd="6" destOrd="0" parTransId="{502E90F9-E424-48C6-8D41-00118DE56928}" sibTransId="{328CCD12-1967-44E8-ADD3-6F0E8339E938}"/>
    <dgm:cxn modelId="{24E74616-6731-4DDD-8C02-723EAF961BC8}" srcId="{02DF0E28-7F03-47C9-BE2A-3E1C280F7C0C}" destId="{F249FCF1-CCE9-4FA2-88E8-C45F2F78328C}" srcOrd="4" destOrd="0" parTransId="{73C78F6B-6131-4677-93E5-E8A94F0D52F0}" sibTransId="{3042B69E-6359-486B-8621-FEE603BF1B9C}"/>
    <dgm:cxn modelId="{1A462818-CF07-49A1-9B17-2C3FAD148D5B}" srcId="{02DF0E28-7F03-47C9-BE2A-3E1C280F7C0C}" destId="{4979C5B7-ED4F-4BC1-9551-65903E80FDE2}" srcOrd="0" destOrd="0" parTransId="{5251EA3F-89EC-4743-A003-15A6A41BAA58}" sibTransId="{9A358E67-1699-49A4-A080-64D0AB99AA50}"/>
    <dgm:cxn modelId="{AD638D1B-B8A9-4FCD-A679-E09468763EC9}" type="presOf" srcId="{F249FCF1-CCE9-4FA2-88E8-C45F2F78328C}" destId="{CDDA0DEA-00AB-4476-B1F6-F3D5C4F5B05A}" srcOrd="0" destOrd="0" presId="urn:microsoft.com/office/officeart/2005/8/layout/orgChart1"/>
    <dgm:cxn modelId="{AE7D0A1F-B938-4737-A4C1-F9753A11F623}" type="presOf" srcId="{C629C5F7-014C-465C-9F44-7F7ED9C0D3AC}" destId="{A4D2AA33-7E72-42B5-BA88-4C152AA9643A}" srcOrd="0" destOrd="0" presId="urn:microsoft.com/office/officeart/2005/8/layout/orgChart1"/>
    <dgm:cxn modelId="{1DE4AF22-D8E0-48C3-9347-B6AF16322E3F}" type="presOf" srcId="{F8D21521-2520-469A-8BC7-26366F289E19}" destId="{EE1CE2F4-FA55-4654-99BD-C31700EEC35E}" srcOrd="0" destOrd="0" presId="urn:microsoft.com/office/officeart/2005/8/layout/orgChart1"/>
    <dgm:cxn modelId="{33C23F23-37D5-477A-9A1C-E5F90A3BAFC4}" type="presOf" srcId="{72C476B0-F20A-4EF5-BE1E-2645092B995D}" destId="{7DC5A37F-945F-478E-874B-4E751415A05D}" srcOrd="1" destOrd="0" presId="urn:microsoft.com/office/officeart/2005/8/layout/orgChart1"/>
    <dgm:cxn modelId="{9732B124-20C3-4E97-842B-D1C18D6A1F63}" type="presOf" srcId="{B7BD07FB-4A52-4F46-B7CF-45288A060C8B}" destId="{EFB304F1-F6B6-401C-BEFD-6DEB5E98C5F2}" srcOrd="0" destOrd="0" presId="urn:microsoft.com/office/officeart/2005/8/layout/orgChart1"/>
    <dgm:cxn modelId="{DAD31F30-2C5B-4DE4-98A7-FFEF06D6E47D}" srcId="{CA04FF6F-089A-4D4E-93BF-C3F1C05EB59D}" destId="{02DF0E28-7F03-47C9-BE2A-3E1C280F7C0C}" srcOrd="0" destOrd="0" parTransId="{1D57F6C1-B8A5-4F3C-86C0-7BCFFF6BD330}" sibTransId="{93325594-2B3A-4FF9-A108-C80CAFA939D9}"/>
    <dgm:cxn modelId="{72AD1333-A50C-4494-BF5F-3A5C396B98C1}" type="presOf" srcId="{4979C5B7-ED4F-4BC1-9551-65903E80FDE2}" destId="{7D1CE52B-6125-4CAE-B58D-0204E7AEA1B6}" srcOrd="0" destOrd="0" presId="urn:microsoft.com/office/officeart/2005/8/layout/orgChart1"/>
    <dgm:cxn modelId="{98291733-CD07-47A1-AA44-18E16E109D85}" type="presOf" srcId="{73C78F6B-6131-4677-93E5-E8A94F0D52F0}" destId="{8F425968-B942-43F4-A543-704E39F772DB}" srcOrd="0" destOrd="0" presId="urn:microsoft.com/office/officeart/2005/8/layout/orgChart1"/>
    <dgm:cxn modelId="{04CD4662-0504-437C-BFF9-5AE332A13DBE}" type="presOf" srcId="{B9819CD3-02A0-40A1-B8E6-86EAAEC2805B}" destId="{C32C0C48-A0F3-41D4-8BB6-B6566DFE356D}" srcOrd="0" destOrd="0" presId="urn:microsoft.com/office/officeart/2005/8/layout/orgChart1"/>
    <dgm:cxn modelId="{A61AA970-3772-455E-991E-BA3A7DC3BCE2}" type="presOf" srcId="{AF9041BD-C952-4B86-A894-89148F6C266A}" destId="{909C95B6-E601-4D07-A8B9-4253AA4B192F}" srcOrd="0" destOrd="0" presId="urn:microsoft.com/office/officeart/2005/8/layout/orgChart1"/>
    <dgm:cxn modelId="{41E2CB51-9E3D-4A4E-8F4B-9245A7E5EE77}" type="presOf" srcId="{02DF0E28-7F03-47C9-BE2A-3E1C280F7C0C}" destId="{E620FDF0-98E2-445C-A058-C1E52CB4FE8C}" srcOrd="0" destOrd="0" presId="urn:microsoft.com/office/officeart/2005/8/layout/orgChart1"/>
    <dgm:cxn modelId="{E491CD53-40BC-4777-9FDB-C68678E25FCF}" srcId="{02DF0E28-7F03-47C9-BE2A-3E1C280F7C0C}" destId="{B7BD07FB-4A52-4F46-B7CF-45288A060C8B}" srcOrd="7" destOrd="0" parTransId="{01E3AB34-70C7-4DF5-9D46-DD82E07704A7}" sibTransId="{C2666936-01D9-4D82-8949-FB4E86C82636}"/>
    <dgm:cxn modelId="{4D058655-9D12-4433-B8BC-FE1929D431C1}" type="presOf" srcId="{B7BD07FB-4A52-4F46-B7CF-45288A060C8B}" destId="{591D1F56-5BC4-4C89-89CA-2A723395BE04}" srcOrd="1" destOrd="0" presId="urn:microsoft.com/office/officeart/2005/8/layout/orgChart1"/>
    <dgm:cxn modelId="{0DBCCB86-860F-4711-ADC4-7405A8F40930}" type="presOf" srcId="{502E90F9-E424-48C6-8D41-00118DE56928}" destId="{4FB51C5A-593C-4139-847D-4859BD95A570}" srcOrd="0" destOrd="0" presId="urn:microsoft.com/office/officeart/2005/8/layout/orgChart1"/>
    <dgm:cxn modelId="{082ED48F-4A02-4D48-A858-6BADF8455318}" type="presOf" srcId="{4979C5B7-ED4F-4BC1-9551-65903E80FDE2}" destId="{22931169-4821-442F-ACFF-23A8E905F159}" srcOrd="1" destOrd="0" presId="urn:microsoft.com/office/officeart/2005/8/layout/orgChart1"/>
    <dgm:cxn modelId="{F5DD8991-5E82-45A4-BAE5-BD3B0DCAA532}" srcId="{02DF0E28-7F03-47C9-BE2A-3E1C280F7C0C}" destId="{F8D21521-2520-469A-8BC7-26366F289E19}" srcOrd="2" destOrd="0" parTransId="{EE204591-DBF7-4711-ACCD-C8AA22803244}" sibTransId="{C2B892DC-C6AF-460D-B582-6ECE19EA5CED}"/>
    <dgm:cxn modelId="{C7DF9795-0EA2-4102-A7F7-13776425F21F}" type="presOf" srcId="{72C476B0-F20A-4EF5-BE1E-2645092B995D}" destId="{659292F3-2B21-4827-9546-D01800201700}" srcOrd="0" destOrd="0" presId="urn:microsoft.com/office/officeart/2005/8/layout/orgChart1"/>
    <dgm:cxn modelId="{113A4E9A-DE8A-47B5-BF75-82B1A7ECBB58}" type="presOf" srcId="{5251EA3F-89EC-4743-A003-15A6A41BAA58}" destId="{69296D94-1EBA-4052-9436-0A0E51B6D6E6}" srcOrd="0" destOrd="0" presId="urn:microsoft.com/office/officeart/2005/8/layout/orgChart1"/>
    <dgm:cxn modelId="{3FC009A1-7290-4450-BEC8-FB613ADBA9B8}" type="presOf" srcId="{AF9041BD-C952-4B86-A894-89148F6C266A}" destId="{AE4389E1-B609-4079-BE33-9ECB31A0F409}" srcOrd="1" destOrd="0" presId="urn:microsoft.com/office/officeart/2005/8/layout/orgChart1"/>
    <dgm:cxn modelId="{B79C7BA9-403F-49FA-99DE-32E6DD1C73F0}" type="presOf" srcId="{B9819CD3-02A0-40A1-B8E6-86EAAEC2805B}" destId="{39C47DDF-2D67-457A-AEF7-B557588DEC75}" srcOrd="1" destOrd="0" presId="urn:microsoft.com/office/officeart/2005/8/layout/orgChart1"/>
    <dgm:cxn modelId="{148A50BC-C620-4C4A-9CA8-81565D27B5ED}" type="presOf" srcId="{EE204591-DBF7-4711-ACCD-C8AA22803244}" destId="{507BADDB-0DFA-402A-B582-FB24C10C6E64}" srcOrd="0" destOrd="0" presId="urn:microsoft.com/office/officeart/2005/8/layout/orgChart1"/>
    <dgm:cxn modelId="{0885F8BE-2A33-4F91-ADCA-DD46251D4E9E}" type="presOf" srcId="{D0344DDC-8F55-4033-A6F4-FD81D681618A}" destId="{111B72F2-6D3E-4A9C-A953-9ECE5CECD5F6}" srcOrd="0" destOrd="0" presId="urn:microsoft.com/office/officeart/2005/8/layout/orgChart1"/>
    <dgm:cxn modelId="{A4D874BF-96C6-4A0A-A2CB-17ABAC0E1FBA}" srcId="{02DF0E28-7F03-47C9-BE2A-3E1C280F7C0C}" destId="{AF9041BD-C952-4B86-A894-89148F6C266A}" srcOrd="3" destOrd="0" parTransId="{36C0BA03-B3F1-4EFA-A62F-84B733E6686C}" sibTransId="{414D6496-57F0-4C69-9D0A-7BCAF1F387C5}"/>
    <dgm:cxn modelId="{2FDD3BDA-B191-4443-8DB8-5B88ECBBBD40}" type="presOf" srcId="{D0344DDC-8F55-4033-A6F4-FD81D681618A}" destId="{B0F3984F-6014-4942-85E2-FDA6A38EFAE1}" srcOrd="1" destOrd="0" presId="urn:microsoft.com/office/officeart/2005/8/layout/orgChart1"/>
    <dgm:cxn modelId="{E83CF1DF-73F5-4EAE-A2E1-EFAD1207B50B}" type="presOf" srcId="{755A17E0-002C-4D8F-B3AE-45B127348748}" destId="{5D40459F-5C50-401D-84C7-174C86CC711B}" srcOrd="0" destOrd="0" presId="urn:microsoft.com/office/officeart/2005/8/layout/orgChart1"/>
    <dgm:cxn modelId="{677E70E9-64CA-471A-BCD2-C53347F72DC7}" srcId="{02DF0E28-7F03-47C9-BE2A-3E1C280F7C0C}" destId="{B9819CD3-02A0-40A1-B8E6-86EAAEC2805B}" srcOrd="1" destOrd="0" parTransId="{755A17E0-002C-4D8F-B3AE-45B127348748}" sibTransId="{9D075618-2A17-4660-A0D9-BDBDC210E676}"/>
    <dgm:cxn modelId="{47DB63EB-9A37-4265-A430-32E4DBC3A9BE}" type="presOf" srcId="{F249FCF1-CCE9-4FA2-88E8-C45F2F78328C}" destId="{7A59863C-2861-4554-B51D-123C8AA5A637}" srcOrd="1" destOrd="0" presId="urn:microsoft.com/office/officeart/2005/8/layout/orgChart1"/>
    <dgm:cxn modelId="{A7E570EF-50FF-4CE0-9EE7-80EF15DACFE5}" type="presOf" srcId="{F8D21521-2520-469A-8BC7-26366F289E19}" destId="{298BE7BB-89EA-4F26-9897-D0E42FA7CAED}" srcOrd="1" destOrd="0" presId="urn:microsoft.com/office/officeart/2005/8/layout/orgChart1"/>
    <dgm:cxn modelId="{E46DEDF1-B655-4D99-8A9B-E3D10F55B01B}" type="presOf" srcId="{CA04FF6F-089A-4D4E-93BF-C3F1C05EB59D}" destId="{308E7787-AEAE-47E6-B319-F46DBE97B87E}" srcOrd="0" destOrd="0" presId="urn:microsoft.com/office/officeart/2005/8/layout/orgChart1"/>
    <dgm:cxn modelId="{F230BAF2-2766-49B7-B960-4878FF609348}" type="presOf" srcId="{02DF0E28-7F03-47C9-BE2A-3E1C280F7C0C}" destId="{48938E39-B82D-4BAA-9C2D-AC615B083773}" srcOrd="1" destOrd="0" presId="urn:microsoft.com/office/officeart/2005/8/layout/orgChart1"/>
    <dgm:cxn modelId="{C83345F7-C9D7-4582-AF81-5E52F4A2143B}" srcId="{02DF0E28-7F03-47C9-BE2A-3E1C280F7C0C}" destId="{D0344DDC-8F55-4033-A6F4-FD81D681618A}" srcOrd="5" destOrd="0" parTransId="{C629C5F7-014C-465C-9F44-7F7ED9C0D3AC}" sibTransId="{016316BA-4626-478F-B619-4F74B90C64FF}"/>
    <dgm:cxn modelId="{E446FCD3-39CF-4F17-B51B-7703BD7932DE}" type="presParOf" srcId="{308E7787-AEAE-47E6-B319-F46DBE97B87E}" destId="{FD0963BC-344E-4AFA-B977-2DA25A174079}" srcOrd="0" destOrd="0" presId="urn:microsoft.com/office/officeart/2005/8/layout/orgChart1"/>
    <dgm:cxn modelId="{19425765-1C58-492E-9CF4-D30894E549FA}" type="presParOf" srcId="{FD0963BC-344E-4AFA-B977-2DA25A174079}" destId="{EFF44B3D-10D2-44A7-9380-403B7B9C901C}" srcOrd="0" destOrd="0" presId="urn:microsoft.com/office/officeart/2005/8/layout/orgChart1"/>
    <dgm:cxn modelId="{95FEA2D0-FE74-4D66-89FF-71CD43909215}" type="presParOf" srcId="{EFF44B3D-10D2-44A7-9380-403B7B9C901C}" destId="{E620FDF0-98E2-445C-A058-C1E52CB4FE8C}" srcOrd="0" destOrd="0" presId="urn:microsoft.com/office/officeart/2005/8/layout/orgChart1"/>
    <dgm:cxn modelId="{9F05E383-06C8-4A64-B607-FA35CCDD0831}" type="presParOf" srcId="{EFF44B3D-10D2-44A7-9380-403B7B9C901C}" destId="{48938E39-B82D-4BAA-9C2D-AC615B083773}" srcOrd="1" destOrd="0" presId="urn:microsoft.com/office/officeart/2005/8/layout/orgChart1"/>
    <dgm:cxn modelId="{10324FC2-3681-4276-B83E-22CB5769DB5B}" type="presParOf" srcId="{FD0963BC-344E-4AFA-B977-2DA25A174079}" destId="{3EA867F1-AC1B-459B-80F7-AEB6AB13D79D}" srcOrd="1" destOrd="0" presId="urn:microsoft.com/office/officeart/2005/8/layout/orgChart1"/>
    <dgm:cxn modelId="{99E08765-9EE0-4E2B-941D-F25885BFB7E5}" type="presParOf" srcId="{3EA867F1-AC1B-459B-80F7-AEB6AB13D79D}" destId="{E6EA9A81-E724-450C-A319-67A2806CFCDB}" srcOrd="0" destOrd="0" presId="urn:microsoft.com/office/officeart/2005/8/layout/orgChart1"/>
    <dgm:cxn modelId="{17BD3554-1FBC-4361-87B3-A722B8C49FA5}" type="presParOf" srcId="{3EA867F1-AC1B-459B-80F7-AEB6AB13D79D}" destId="{D36DBCFD-5683-48F7-A318-5919B4766BDF}" srcOrd="1" destOrd="0" presId="urn:microsoft.com/office/officeart/2005/8/layout/orgChart1"/>
    <dgm:cxn modelId="{F0C0C1ED-10C8-4342-89E8-CCED8ACD237D}" type="presParOf" srcId="{D36DBCFD-5683-48F7-A318-5919B4766BDF}" destId="{EF1C7893-7984-416E-8D5C-9008C7B6F879}" srcOrd="0" destOrd="0" presId="urn:microsoft.com/office/officeart/2005/8/layout/orgChart1"/>
    <dgm:cxn modelId="{93428DE5-FBBF-46D8-8ED3-22CA1013B9B1}" type="presParOf" srcId="{EF1C7893-7984-416E-8D5C-9008C7B6F879}" destId="{909C95B6-E601-4D07-A8B9-4253AA4B192F}" srcOrd="0" destOrd="0" presId="urn:microsoft.com/office/officeart/2005/8/layout/orgChart1"/>
    <dgm:cxn modelId="{DFA7FAB2-D51C-4DBA-A6C6-82A159EBA61A}" type="presParOf" srcId="{EF1C7893-7984-416E-8D5C-9008C7B6F879}" destId="{AE4389E1-B609-4079-BE33-9ECB31A0F409}" srcOrd="1" destOrd="0" presId="urn:microsoft.com/office/officeart/2005/8/layout/orgChart1"/>
    <dgm:cxn modelId="{327AAF85-3213-428C-858A-12D092A7E50C}" type="presParOf" srcId="{D36DBCFD-5683-48F7-A318-5919B4766BDF}" destId="{F68195F7-5F61-4FF3-84AD-DB2175C0DE5C}" srcOrd="1" destOrd="0" presId="urn:microsoft.com/office/officeart/2005/8/layout/orgChart1"/>
    <dgm:cxn modelId="{E609DB7D-C482-44EA-84A5-90DFD2F2E885}" type="presParOf" srcId="{D36DBCFD-5683-48F7-A318-5919B4766BDF}" destId="{891ADEE0-7E88-4807-B2F2-F8F263D04E4C}" srcOrd="2" destOrd="0" presId="urn:microsoft.com/office/officeart/2005/8/layout/orgChart1"/>
    <dgm:cxn modelId="{ED28B036-3D66-424F-9DE7-87D7EB39F930}" type="presParOf" srcId="{3EA867F1-AC1B-459B-80F7-AEB6AB13D79D}" destId="{8F425968-B942-43F4-A543-704E39F772DB}" srcOrd="2" destOrd="0" presId="urn:microsoft.com/office/officeart/2005/8/layout/orgChart1"/>
    <dgm:cxn modelId="{989F3556-BCCA-4FF6-BA2A-58784140DE37}" type="presParOf" srcId="{3EA867F1-AC1B-459B-80F7-AEB6AB13D79D}" destId="{13CD0F20-8247-4ABA-8498-83920108F9EC}" srcOrd="3" destOrd="0" presId="urn:microsoft.com/office/officeart/2005/8/layout/orgChart1"/>
    <dgm:cxn modelId="{63FAEFC6-941D-4A8A-BEF3-607D2651C877}" type="presParOf" srcId="{13CD0F20-8247-4ABA-8498-83920108F9EC}" destId="{EDED72D4-53A4-483E-B74A-DFE3360C7561}" srcOrd="0" destOrd="0" presId="urn:microsoft.com/office/officeart/2005/8/layout/orgChart1"/>
    <dgm:cxn modelId="{9FC848B3-9686-4FCC-AA1E-8E35B5973BB7}" type="presParOf" srcId="{EDED72D4-53A4-483E-B74A-DFE3360C7561}" destId="{CDDA0DEA-00AB-4476-B1F6-F3D5C4F5B05A}" srcOrd="0" destOrd="0" presId="urn:microsoft.com/office/officeart/2005/8/layout/orgChart1"/>
    <dgm:cxn modelId="{EEE55774-82D4-4FBE-8808-6159AFA6BF87}" type="presParOf" srcId="{EDED72D4-53A4-483E-B74A-DFE3360C7561}" destId="{7A59863C-2861-4554-B51D-123C8AA5A637}" srcOrd="1" destOrd="0" presId="urn:microsoft.com/office/officeart/2005/8/layout/orgChart1"/>
    <dgm:cxn modelId="{97FD526A-80A4-44E5-85EF-2E0DFB34A2CF}" type="presParOf" srcId="{13CD0F20-8247-4ABA-8498-83920108F9EC}" destId="{FF001A87-F164-47F4-983B-1BC94792FCE0}" srcOrd="1" destOrd="0" presId="urn:microsoft.com/office/officeart/2005/8/layout/orgChart1"/>
    <dgm:cxn modelId="{7EEDC187-90BD-4B84-8B3C-CCA45ECF651C}" type="presParOf" srcId="{13CD0F20-8247-4ABA-8498-83920108F9EC}" destId="{EDF5DEF2-CEAB-4E1C-926E-B5C4B2E3A01E}" srcOrd="2" destOrd="0" presId="urn:microsoft.com/office/officeart/2005/8/layout/orgChart1"/>
    <dgm:cxn modelId="{0B3560F2-D6D0-43BD-B91B-9BB0F7F45CD8}" type="presParOf" srcId="{3EA867F1-AC1B-459B-80F7-AEB6AB13D79D}" destId="{A4D2AA33-7E72-42B5-BA88-4C152AA9643A}" srcOrd="4" destOrd="0" presId="urn:microsoft.com/office/officeart/2005/8/layout/orgChart1"/>
    <dgm:cxn modelId="{A2D2DF75-B38C-478B-933A-ECB3F311C47B}" type="presParOf" srcId="{3EA867F1-AC1B-459B-80F7-AEB6AB13D79D}" destId="{0DDC8D17-33FB-40B6-B1F4-2826978B0B74}" srcOrd="5" destOrd="0" presId="urn:microsoft.com/office/officeart/2005/8/layout/orgChart1"/>
    <dgm:cxn modelId="{8EF6EA2D-0F89-4653-8DED-41841D92FC72}" type="presParOf" srcId="{0DDC8D17-33FB-40B6-B1F4-2826978B0B74}" destId="{E70B74BB-CD08-4EFB-811F-57313412163C}" srcOrd="0" destOrd="0" presId="urn:microsoft.com/office/officeart/2005/8/layout/orgChart1"/>
    <dgm:cxn modelId="{447EFA2A-DD77-46FC-A2D0-04CD4572B38E}" type="presParOf" srcId="{E70B74BB-CD08-4EFB-811F-57313412163C}" destId="{111B72F2-6D3E-4A9C-A953-9ECE5CECD5F6}" srcOrd="0" destOrd="0" presId="urn:microsoft.com/office/officeart/2005/8/layout/orgChart1"/>
    <dgm:cxn modelId="{261C71BD-BA3A-45C0-9572-C9CF0A5CFA47}" type="presParOf" srcId="{E70B74BB-CD08-4EFB-811F-57313412163C}" destId="{B0F3984F-6014-4942-85E2-FDA6A38EFAE1}" srcOrd="1" destOrd="0" presId="urn:microsoft.com/office/officeart/2005/8/layout/orgChart1"/>
    <dgm:cxn modelId="{D4986351-332C-4A89-AD4F-E9404D1DFA8C}" type="presParOf" srcId="{0DDC8D17-33FB-40B6-B1F4-2826978B0B74}" destId="{089CF33F-B4E6-4691-A461-4775C17C5091}" srcOrd="1" destOrd="0" presId="urn:microsoft.com/office/officeart/2005/8/layout/orgChart1"/>
    <dgm:cxn modelId="{5013D3D3-C82B-4F6B-A206-6896953665D9}" type="presParOf" srcId="{0DDC8D17-33FB-40B6-B1F4-2826978B0B74}" destId="{6FC0899E-FD0A-4605-A5B8-4E6EC9982DBE}" srcOrd="2" destOrd="0" presId="urn:microsoft.com/office/officeart/2005/8/layout/orgChart1"/>
    <dgm:cxn modelId="{26DD725F-B8EE-4D7B-8F80-7FAE7D180EC8}" type="presParOf" srcId="{3EA867F1-AC1B-459B-80F7-AEB6AB13D79D}" destId="{4FB51C5A-593C-4139-847D-4859BD95A570}" srcOrd="6" destOrd="0" presId="urn:microsoft.com/office/officeart/2005/8/layout/orgChart1"/>
    <dgm:cxn modelId="{E3E09096-36D8-409E-9A5B-8A4772EC01A9}" type="presParOf" srcId="{3EA867F1-AC1B-459B-80F7-AEB6AB13D79D}" destId="{702B7946-E4EC-4F8B-8AF1-ABF50E4FB5A9}" srcOrd="7" destOrd="0" presId="urn:microsoft.com/office/officeart/2005/8/layout/orgChart1"/>
    <dgm:cxn modelId="{D972BA0D-E325-4389-86A8-6EE690466C00}" type="presParOf" srcId="{702B7946-E4EC-4F8B-8AF1-ABF50E4FB5A9}" destId="{01A242B2-8350-4358-A277-E5523D509CA4}" srcOrd="0" destOrd="0" presId="urn:microsoft.com/office/officeart/2005/8/layout/orgChart1"/>
    <dgm:cxn modelId="{89A925AB-BBF3-47E2-8F2F-BFC94714BFEA}" type="presParOf" srcId="{01A242B2-8350-4358-A277-E5523D509CA4}" destId="{659292F3-2B21-4827-9546-D01800201700}" srcOrd="0" destOrd="0" presId="urn:microsoft.com/office/officeart/2005/8/layout/orgChart1"/>
    <dgm:cxn modelId="{3F3C5CD5-AF36-4765-A023-06E24009E18F}" type="presParOf" srcId="{01A242B2-8350-4358-A277-E5523D509CA4}" destId="{7DC5A37F-945F-478E-874B-4E751415A05D}" srcOrd="1" destOrd="0" presId="urn:microsoft.com/office/officeart/2005/8/layout/orgChart1"/>
    <dgm:cxn modelId="{065052F2-C893-4CD4-8CBF-0854D9873157}" type="presParOf" srcId="{702B7946-E4EC-4F8B-8AF1-ABF50E4FB5A9}" destId="{F94F0064-9D7E-4453-8DBA-355B414DC0C4}" srcOrd="1" destOrd="0" presId="urn:microsoft.com/office/officeart/2005/8/layout/orgChart1"/>
    <dgm:cxn modelId="{46946B9C-0863-4FFE-917B-DBA818577394}" type="presParOf" srcId="{702B7946-E4EC-4F8B-8AF1-ABF50E4FB5A9}" destId="{A4BE0B9C-5C77-4B3B-8EDC-A0DC1EBC10EA}" srcOrd="2" destOrd="0" presId="urn:microsoft.com/office/officeart/2005/8/layout/orgChart1"/>
    <dgm:cxn modelId="{BC07A839-98C2-48C4-A3B9-DF1A46FD3584}" type="presParOf" srcId="{3EA867F1-AC1B-459B-80F7-AEB6AB13D79D}" destId="{6C543AC1-CDEB-4FB0-958B-F8BD89E27C2C}" srcOrd="8" destOrd="0" presId="urn:microsoft.com/office/officeart/2005/8/layout/orgChart1"/>
    <dgm:cxn modelId="{C0FDB761-9A6F-49FA-8307-E29D8F452725}" type="presParOf" srcId="{3EA867F1-AC1B-459B-80F7-AEB6AB13D79D}" destId="{3DD3B26F-87B0-4F5F-9479-6D9BD47930A2}" srcOrd="9" destOrd="0" presId="urn:microsoft.com/office/officeart/2005/8/layout/orgChart1"/>
    <dgm:cxn modelId="{308369CB-EE99-42B0-8622-A09101B99728}" type="presParOf" srcId="{3DD3B26F-87B0-4F5F-9479-6D9BD47930A2}" destId="{E954F2A8-F344-469D-AAD7-BD2E6B26CA7D}" srcOrd="0" destOrd="0" presId="urn:microsoft.com/office/officeart/2005/8/layout/orgChart1"/>
    <dgm:cxn modelId="{7FA96255-3B1F-4AF8-9126-0AC9BBFB4010}" type="presParOf" srcId="{E954F2A8-F344-469D-AAD7-BD2E6B26CA7D}" destId="{EFB304F1-F6B6-401C-BEFD-6DEB5E98C5F2}" srcOrd="0" destOrd="0" presId="urn:microsoft.com/office/officeart/2005/8/layout/orgChart1"/>
    <dgm:cxn modelId="{709215FA-56B9-478E-88B1-FA4440EB275C}" type="presParOf" srcId="{E954F2A8-F344-469D-AAD7-BD2E6B26CA7D}" destId="{591D1F56-5BC4-4C89-89CA-2A723395BE04}" srcOrd="1" destOrd="0" presId="urn:microsoft.com/office/officeart/2005/8/layout/orgChart1"/>
    <dgm:cxn modelId="{B865441D-5524-4B0F-8AF8-C802F0AE4592}" type="presParOf" srcId="{3DD3B26F-87B0-4F5F-9479-6D9BD47930A2}" destId="{361A2521-161F-4B95-BD70-9C75BA24607D}" srcOrd="1" destOrd="0" presId="urn:microsoft.com/office/officeart/2005/8/layout/orgChart1"/>
    <dgm:cxn modelId="{594FD5B3-290C-4511-B95A-59E1858CA49B}" type="presParOf" srcId="{3DD3B26F-87B0-4F5F-9479-6D9BD47930A2}" destId="{51DEDBC4-2117-43E9-B13E-25C2CAB90B8E}" srcOrd="2" destOrd="0" presId="urn:microsoft.com/office/officeart/2005/8/layout/orgChart1"/>
    <dgm:cxn modelId="{AACD9592-3E8A-490A-8BF5-DD6AD91E7AD5}" type="presParOf" srcId="{FD0963BC-344E-4AFA-B977-2DA25A174079}" destId="{0D12B508-1CD4-4C9C-8EEA-0560C19CD9EC}" srcOrd="2" destOrd="0" presId="urn:microsoft.com/office/officeart/2005/8/layout/orgChart1"/>
    <dgm:cxn modelId="{DD7C0B68-24BF-439B-9B09-A89798516EB2}" type="presParOf" srcId="{0D12B508-1CD4-4C9C-8EEA-0560C19CD9EC}" destId="{69296D94-1EBA-4052-9436-0A0E51B6D6E6}" srcOrd="0" destOrd="0" presId="urn:microsoft.com/office/officeart/2005/8/layout/orgChart1"/>
    <dgm:cxn modelId="{8FAD91BF-78AD-43D0-B651-ECDBBC9C6876}" type="presParOf" srcId="{0D12B508-1CD4-4C9C-8EEA-0560C19CD9EC}" destId="{90135FBA-A35F-42BE-84BA-AEAD3D7DB65E}" srcOrd="1" destOrd="0" presId="urn:microsoft.com/office/officeart/2005/8/layout/orgChart1"/>
    <dgm:cxn modelId="{365A8CB2-2547-4CC9-B698-5772F1CAAA6D}" type="presParOf" srcId="{90135FBA-A35F-42BE-84BA-AEAD3D7DB65E}" destId="{6829639A-72D2-43EE-9E60-8BD901D79FE9}" srcOrd="0" destOrd="0" presId="urn:microsoft.com/office/officeart/2005/8/layout/orgChart1"/>
    <dgm:cxn modelId="{C60AE254-44CD-49D4-AB4F-E2464C544B48}" type="presParOf" srcId="{6829639A-72D2-43EE-9E60-8BD901D79FE9}" destId="{7D1CE52B-6125-4CAE-B58D-0204E7AEA1B6}" srcOrd="0" destOrd="0" presId="urn:microsoft.com/office/officeart/2005/8/layout/orgChart1"/>
    <dgm:cxn modelId="{7CCEC373-C696-4F58-BB8A-59738887D6B4}" type="presParOf" srcId="{6829639A-72D2-43EE-9E60-8BD901D79FE9}" destId="{22931169-4821-442F-ACFF-23A8E905F159}" srcOrd="1" destOrd="0" presId="urn:microsoft.com/office/officeart/2005/8/layout/orgChart1"/>
    <dgm:cxn modelId="{188DBE02-90CD-403B-8D98-7B2F0FD164A0}" type="presParOf" srcId="{90135FBA-A35F-42BE-84BA-AEAD3D7DB65E}" destId="{25DD0AD7-4E6B-46A7-944F-493F36BF60DE}" srcOrd="1" destOrd="0" presId="urn:microsoft.com/office/officeart/2005/8/layout/orgChart1"/>
    <dgm:cxn modelId="{9801700D-E3AA-4BB2-9B94-360826C9ADA9}" type="presParOf" srcId="{90135FBA-A35F-42BE-84BA-AEAD3D7DB65E}" destId="{AB2B458E-62E8-44EA-9DAE-2382780D2130}" srcOrd="2" destOrd="0" presId="urn:microsoft.com/office/officeart/2005/8/layout/orgChart1"/>
    <dgm:cxn modelId="{0E9FA9D8-7279-455D-B0E1-1CBD1BDBC2CE}" type="presParOf" srcId="{0D12B508-1CD4-4C9C-8EEA-0560C19CD9EC}" destId="{5D40459F-5C50-401D-84C7-174C86CC711B}" srcOrd="2" destOrd="0" presId="urn:microsoft.com/office/officeart/2005/8/layout/orgChart1"/>
    <dgm:cxn modelId="{C0966F3E-FBB6-4C88-8435-91DB8F3E8973}" type="presParOf" srcId="{0D12B508-1CD4-4C9C-8EEA-0560C19CD9EC}" destId="{33109E18-10ED-449E-8AF1-AFA7926EC76C}" srcOrd="3" destOrd="0" presId="urn:microsoft.com/office/officeart/2005/8/layout/orgChart1"/>
    <dgm:cxn modelId="{ED06370C-A7B5-482D-9AFB-B9C95D8F91A1}" type="presParOf" srcId="{33109E18-10ED-449E-8AF1-AFA7926EC76C}" destId="{2E8107D1-A4C7-45C8-9823-DD237CAAE00D}" srcOrd="0" destOrd="0" presId="urn:microsoft.com/office/officeart/2005/8/layout/orgChart1"/>
    <dgm:cxn modelId="{22AABC65-BE41-4B40-A914-77AF5131D95B}" type="presParOf" srcId="{2E8107D1-A4C7-45C8-9823-DD237CAAE00D}" destId="{C32C0C48-A0F3-41D4-8BB6-B6566DFE356D}" srcOrd="0" destOrd="0" presId="urn:microsoft.com/office/officeart/2005/8/layout/orgChart1"/>
    <dgm:cxn modelId="{60B00DE8-5678-4C4B-8005-ACB66A39953B}" type="presParOf" srcId="{2E8107D1-A4C7-45C8-9823-DD237CAAE00D}" destId="{39C47DDF-2D67-457A-AEF7-B557588DEC75}" srcOrd="1" destOrd="0" presId="urn:microsoft.com/office/officeart/2005/8/layout/orgChart1"/>
    <dgm:cxn modelId="{39FC71A3-50CF-488C-8108-ACC20F6EFF19}" type="presParOf" srcId="{33109E18-10ED-449E-8AF1-AFA7926EC76C}" destId="{C00B2DCA-FBEE-4BA3-BE0F-7B359A81793A}" srcOrd="1" destOrd="0" presId="urn:microsoft.com/office/officeart/2005/8/layout/orgChart1"/>
    <dgm:cxn modelId="{E1AC6241-42D7-4616-8373-EC55145B5A07}" type="presParOf" srcId="{33109E18-10ED-449E-8AF1-AFA7926EC76C}" destId="{8D3336D3-7688-4496-8AFD-C72CD7F35A37}" srcOrd="2" destOrd="0" presId="urn:microsoft.com/office/officeart/2005/8/layout/orgChart1"/>
    <dgm:cxn modelId="{06EF5289-8575-4869-87AE-1DAFABDE18EA}" type="presParOf" srcId="{0D12B508-1CD4-4C9C-8EEA-0560C19CD9EC}" destId="{507BADDB-0DFA-402A-B582-FB24C10C6E64}" srcOrd="4" destOrd="0" presId="urn:microsoft.com/office/officeart/2005/8/layout/orgChart1"/>
    <dgm:cxn modelId="{0CF3345C-775B-4E1A-A47A-5F37A26782C1}" type="presParOf" srcId="{0D12B508-1CD4-4C9C-8EEA-0560C19CD9EC}" destId="{E99FA41A-8D80-493C-8513-EFC535CF2470}" srcOrd="5" destOrd="0" presId="urn:microsoft.com/office/officeart/2005/8/layout/orgChart1"/>
    <dgm:cxn modelId="{ED96B74F-D597-4122-A068-A30F51B3B38E}" type="presParOf" srcId="{E99FA41A-8D80-493C-8513-EFC535CF2470}" destId="{8E964C64-A0A3-47DE-BF0A-DF397D16CFAF}" srcOrd="0" destOrd="0" presId="urn:microsoft.com/office/officeart/2005/8/layout/orgChart1"/>
    <dgm:cxn modelId="{03005F13-83B8-4A42-A49D-011610963601}" type="presParOf" srcId="{8E964C64-A0A3-47DE-BF0A-DF397D16CFAF}" destId="{EE1CE2F4-FA55-4654-99BD-C31700EEC35E}" srcOrd="0" destOrd="0" presId="urn:microsoft.com/office/officeart/2005/8/layout/orgChart1"/>
    <dgm:cxn modelId="{51CEE83C-4134-4637-A030-501CCEFA49CE}" type="presParOf" srcId="{8E964C64-A0A3-47DE-BF0A-DF397D16CFAF}" destId="{298BE7BB-89EA-4F26-9897-D0E42FA7CAED}" srcOrd="1" destOrd="0" presId="urn:microsoft.com/office/officeart/2005/8/layout/orgChart1"/>
    <dgm:cxn modelId="{77A9D6F4-BD53-412D-A2D5-A9F061B2D119}" type="presParOf" srcId="{E99FA41A-8D80-493C-8513-EFC535CF2470}" destId="{4DA382D2-782A-4DB2-B922-167AB0A0A356}" srcOrd="1" destOrd="0" presId="urn:microsoft.com/office/officeart/2005/8/layout/orgChart1"/>
    <dgm:cxn modelId="{F1CB1C31-6906-4CC5-B9DA-7B673FE1B902}" type="presParOf" srcId="{E99FA41A-8D80-493C-8513-EFC535CF2470}" destId="{55D134B6-006B-4DD8-8299-17CEBC9A418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7BADDB-0DFA-402A-B582-FB24C10C6E64}">
      <dsp:nvSpPr>
        <dsp:cNvPr id="0" name=""/>
        <dsp:cNvSpPr/>
      </dsp:nvSpPr>
      <dsp:spPr>
        <a:xfrm>
          <a:off x="5162010" y="1047947"/>
          <a:ext cx="184377" cy="12476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7629"/>
              </a:lnTo>
              <a:lnTo>
                <a:pt x="184377" y="12476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40459F-5C50-401D-84C7-174C86CC711B}">
      <dsp:nvSpPr>
        <dsp:cNvPr id="0" name=""/>
        <dsp:cNvSpPr/>
      </dsp:nvSpPr>
      <dsp:spPr>
        <a:xfrm>
          <a:off x="5162010" y="1047947"/>
          <a:ext cx="171951" cy="4303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0363"/>
              </a:lnTo>
              <a:lnTo>
                <a:pt x="171951" y="4303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296D94-1EBA-4052-9436-0A0E51B6D6E6}">
      <dsp:nvSpPr>
        <dsp:cNvPr id="0" name=""/>
        <dsp:cNvSpPr/>
      </dsp:nvSpPr>
      <dsp:spPr>
        <a:xfrm>
          <a:off x="4975178" y="1047947"/>
          <a:ext cx="186831" cy="1247895"/>
        </a:xfrm>
        <a:custGeom>
          <a:avLst/>
          <a:gdLst/>
          <a:ahLst/>
          <a:cxnLst/>
          <a:rect l="0" t="0" r="0" b="0"/>
          <a:pathLst>
            <a:path>
              <a:moveTo>
                <a:pt x="186831" y="0"/>
              </a:moveTo>
              <a:lnTo>
                <a:pt x="186831" y="1247895"/>
              </a:lnTo>
              <a:lnTo>
                <a:pt x="0" y="12478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543AC1-CDEB-4FB0-958B-F8BD89E27C2C}">
      <dsp:nvSpPr>
        <dsp:cNvPr id="0" name=""/>
        <dsp:cNvSpPr/>
      </dsp:nvSpPr>
      <dsp:spPr>
        <a:xfrm>
          <a:off x="5162010" y="1047947"/>
          <a:ext cx="3783700" cy="20179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3789"/>
              </a:lnTo>
              <a:lnTo>
                <a:pt x="3783700" y="1853789"/>
              </a:lnTo>
              <a:lnTo>
                <a:pt x="3783700" y="20179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B51C5A-593C-4139-847D-4859BD95A570}">
      <dsp:nvSpPr>
        <dsp:cNvPr id="0" name=""/>
        <dsp:cNvSpPr/>
      </dsp:nvSpPr>
      <dsp:spPr>
        <a:xfrm>
          <a:off x="5162010" y="1047947"/>
          <a:ext cx="1892405" cy="20179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3789"/>
              </a:lnTo>
              <a:lnTo>
                <a:pt x="1892405" y="1853789"/>
              </a:lnTo>
              <a:lnTo>
                <a:pt x="1892405" y="20179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D2AA33-7E72-42B5-BA88-4C152AA9643A}">
      <dsp:nvSpPr>
        <dsp:cNvPr id="0" name=""/>
        <dsp:cNvSpPr/>
      </dsp:nvSpPr>
      <dsp:spPr>
        <a:xfrm>
          <a:off x="5116290" y="1047947"/>
          <a:ext cx="91440" cy="201791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53789"/>
              </a:lnTo>
              <a:lnTo>
                <a:pt x="46829" y="1853789"/>
              </a:lnTo>
              <a:lnTo>
                <a:pt x="46829" y="20179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425968-B942-43F4-A543-704E39F772DB}">
      <dsp:nvSpPr>
        <dsp:cNvPr id="0" name=""/>
        <dsp:cNvSpPr/>
      </dsp:nvSpPr>
      <dsp:spPr>
        <a:xfrm>
          <a:off x="3271825" y="1047947"/>
          <a:ext cx="1890185" cy="2017910"/>
        </a:xfrm>
        <a:custGeom>
          <a:avLst/>
          <a:gdLst/>
          <a:ahLst/>
          <a:cxnLst/>
          <a:rect l="0" t="0" r="0" b="0"/>
          <a:pathLst>
            <a:path>
              <a:moveTo>
                <a:pt x="1890185" y="0"/>
              </a:moveTo>
              <a:lnTo>
                <a:pt x="1890185" y="1853789"/>
              </a:lnTo>
              <a:lnTo>
                <a:pt x="0" y="1853789"/>
              </a:lnTo>
              <a:lnTo>
                <a:pt x="0" y="20179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EA9A81-E724-450C-A319-67A2806CFCDB}">
      <dsp:nvSpPr>
        <dsp:cNvPr id="0" name=""/>
        <dsp:cNvSpPr/>
      </dsp:nvSpPr>
      <dsp:spPr>
        <a:xfrm>
          <a:off x="1380529" y="1047947"/>
          <a:ext cx="3781481" cy="2017910"/>
        </a:xfrm>
        <a:custGeom>
          <a:avLst/>
          <a:gdLst/>
          <a:ahLst/>
          <a:cxnLst/>
          <a:rect l="0" t="0" r="0" b="0"/>
          <a:pathLst>
            <a:path>
              <a:moveTo>
                <a:pt x="3781481" y="0"/>
              </a:moveTo>
              <a:lnTo>
                <a:pt x="3781481" y="1853789"/>
              </a:lnTo>
              <a:lnTo>
                <a:pt x="0" y="1853789"/>
              </a:lnTo>
              <a:lnTo>
                <a:pt x="0" y="20179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20FDF0-98E2-445C-A058-C1E52CB4FE8C}">
      <dsp:nvSpPr>
        <dsp:cNvPr id="0" name=""/>
        <dsp:cNvSpPr/>
      </dsp:nvSpPr>
      <dsp:spPr>
        <a:xfrm>
          <a:off x="3918069" y="530326"/>
          <a:ext cx="2487881" cy="517620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>
              <a:latin typeface="+mn-lt"/>
              <a:ea typeface="Open Sans SemiBold" panose="020B0706030804020204" pitchFamily="34" charset="0"/>
              <a:cs typeface="Open Sans SemiBold" panose="020B0706030804020204" pitchFamily="34" charset="0"/>
            </a:rPr>
            <a:t>Embetsleiing</a:t>
          </a:r>
        </a:p>
      </dsp:txBody>
      <dsp:txXfrm>
        <a:off x="3918069" y="530326"/>
        <a:ext cx="2487881" cy="517620"/>
      </dsp:txXfrm>
    </dsp:sp>
    <dsp:sp modelId="{909C95B6-E601-4D07-A8B9-4253AA4B192F}">
      <dsp:nvSpPr>
        <dsp:cNvPr id="0" name=""/>
        <dsp:cNvSpPr/>
      </dsp:nvSpPr>
      <dsp:spPr>
        <a:xfrm>
          <a:off x="599002" y="3065858"/>
          <a:ext cx="1563054" cy="78152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Justis og </a:t>
          </a:r>
          <a:br>
            <a:rPr lang="nb-NO" sz="1000" kern="1200" dirty="0"/>
          </a:br>
          <a:r>
            <a:rPr lang="nb-NO" sz="1000" kern="1200" dirty="0" err="1"/>
            <a:t>verjemål</a:t>
          </a:r>
          <a:endParaRPr lang="nb-NO" sz="1000" kern="1200" dirty="0"/>
        </a:p>
      </dsp:txBody>
      <dsp:txXfrm>
        <a:off x="599002" y="3065858"/>
        <a:ext cx="1563054" cy="781527"/>
      </dsp:txXfrm>
    </dsp:sp>
    <dsp:sp modelId="{CDDA0DEA-00AB-4476-B1F6-F3D5C4F5B05A}">
      <dsp:nvSpPr>
        <dsp:cNvPr id="0" name=""/>
        <dsp:cNvSpPr/>
      </dsp:nvSpPr>
      <dsp:spPr>
        <a:xfrm>
          <a:off x="2490298" y="3065858"/>
          <a:ext cx="1563054" cy="78152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Helse og sosial</a:t>
          </a:r>
        </a:p>
      </dsp:txBody>
      <dsp:txXfrm>
        <a:off x="2490298" y="3065858"/>
        <a:ext cx="1563054" cy="781527"/>
      </dsp:txXfrm>
    </dsp:sp>
    <dsp:sp modelId="{111B72F2-6D3E-4A9C-A953-9ECE5CECD5F6}">
      <dsp:nvSpPr>
        <dsp:cNvPr id="0" name=""/>
        <dsp:cNvSpPr/>
      </dsp:nvSpPr>
      <dsp:spPr>
        <a:xfrm>
          <a:off x="4381593" y="3065858"/>
          <a:ext cx="1563054" cy="78152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Oppvekst og utdanning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kern="1200" dirty="0"/>
            <a:t>inkl. barnevern</a:t>
          </a:r>
        </a:p>
      </dsp:txBody>
      <dsp:txXfrm>
        <a:off x="4381593" y="3065858"/>
        <a:ext cx="1563054" cy="781527"/>
      </dsp:txXfrm>
    </dsp:sp>
    <dsp:sp modelId="{659292F3-2B21-4827-9546-D01800201700}">
      <dsp:nvSpPr>
        <dsp:cNvPr id="0" name=""/>
        <dsp:cNvSpPr/>
      </dsp:nvSpPr>
      <dsp:spPr>
        <a:xfrm>
          <a:off x="6272888" y="3065858"/>
          <a:ext cx="1563054" cy="78152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Miljøvern</a:t>
          </a:r>
        </a:p>
      </dsp:txBody>
      <dsp:txXfrm>
        <a:off x="6272888" y="3065858"/>
        <a:ext cx="1563054" cy="781527"/>
      </dsp:txXfrm>
    </dsp:sp>
    <dsp:sp modelId="{EFB304F1-F6B6-401C-BEFD-6DEB5E98C5F2}">
      <dsp:nvSpPr>
        <dsp:cNvPr id="0" name=""/>
        <dsp:cNvSpPr/>
      </dsp:nvSpPr>
      <dsp:spPr>
        <a:xfrm>
          <a:off x="8164184" y="3065858"/>
          <a:ext cx="1563054" cy="78152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Landbruk</a:t>
          </a:r>
        </a:p>
      </dsp:txBody>
      <dsp:txXfrm>
        <a:off x="8164184" y="3065858"/>
        <a:ext cx="1563054" cy="781527"/>
      </dsp:txXfrm>
    </dsp:sp>
    <dsp:sp modelId="{7D1CE52B-6125-4CAE-B58D-0204E7AEA1B6}">
      <dsp:nvSpPr>
        <dsp:cNvPr id="0" name=""/>
        <dsp:cNvSpPr/>
      </dsp:nvSpPr>
      <dsp:spPr>
        <a:xfrm>
          <a:off x="2835607" y="2033957"/>
          <a:ext cx="2139570" cy="523771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Administrasjon</a:t>
          </a:r>
        </a:p>
      </dsp:txBody>
      <dsp:txXfrm>
        <a:off x="2835607" y="2033957"/>
        <a:ext cx="2139570" cy="523771"/>
      </dsp:txXfrm>
    </dsp:sp>
    <dsp:sp modelId="{C32C0C48-A0F3-41D4-8BB6-B6566DFE356D}">
      <dsp:nvSpPr>
        <dsp:cNvPr id="0" name=""/>
        <dsp:cNvSpPr/>
      </dsp:nvSpPr>
      <dsp:spPr>
        <a:xfrm>
          <a:off x="5333962" y="1208031"/>
          <a:ext cx="2139570" cy="540558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Samordning</a:t>
          </a:r>
        </a:p>
      </dsp:txBody>
      <dsp:txXfrm>
        <a:off x="5333962" y="1208031"/>
        <a:ext cx="2139570" cy="540558"/>
      </dsp:txXfrm>
    </dsp:sp>
    <dsp:sp modelId="{EE1CE2F4-FA55-4654-99BD-C31700EEC35E}">
      <dsp:nvSpPr>
        <dsp:cNvPr id="0" name=""/>
        <dsp:cNvSpPr/>
      </dsp:nvSpPr>
      <dsp:spPr>
        <a:xfrm>
          <a:off x="5346388" y="2039021"/>
          <a:ext cx="2139570" cy="513111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Samfunnstryggleik og </a:t>
          </a:r>
          <a:br>
            <a:rPr lang="nb-NO" sz="1050" kern="1200" dirty="0"/>
          </a:br>
          <a:r>
            <a:rPr lang="nb-NO" sz="1050" kern="1200" dirty="0"/>
            <a:t>beredskap</a:t>
          </a:r>
          <a:endParaRPr lang="nb-NO" sz="1050" kern="1200" dirty="0">
            <a:solidFill>
              <a:prstClr val="white"/>
            </a:solidFill>
            <a:latin typeface="Open Sans"/>
            <a:ea typeface="+mn-ea"/>
            <a:cs typeface="+mn-cs"/>
          </a:endParaRPr>
        </a:p>
      </dsp:txBody>
      <dsp:txXfrm>
        <a:off x="5346388" y="2039021"/>
        <a:ext cx="2139570" cy="5131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C73E5FA6-64FF-BC53-6F3F-B188612CEF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6BEC2E1-73DA-7981-D469-120CDAF9641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96771-D35A-4E24-9AF8-8524564985C0}" type="datetimeFigureOut">
              <a:rPr lang="nb-NO" smtClean="0"/>
              <a:t>15.06.2023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4F9E60C-7376-1644-FE6C-50EB4ECE21E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A8F0DFD-4887-C7C7-F529-B6D00285C5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2E748-5F32-4DFA-B947-8D480388398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87870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68DD76-A6FB-4928-A120-49AAEF9F1E29}" type="datetimeFigureOut">
              <a:rPr lang="nb-NO" smtClean="0"/>
              <a:t>15.06.2023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75966-1F4F-4711-89AA-ED50B73DAA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8054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25 ansatte  </a:t>
            </a:r>
          </a:p>
          <a:p>
            <a:endParaRPr lang="nb-NO" dirty="0"/>
          </a:p>
          <a:p>
            <a:r>
              <a:rPr lang="nb-NO" b="1" dirty="0"/>
              <a:t>Forurensing </a:t>
            </a:r>
          </a:p>
          <a:p>
            <a:r>
              <a:rPr lang="nb-NO" dirty="0"/>
              <a:t>Regulere industri gjennom tillatelser og tilsyn.</a:t>
            </a:r>
          </a:p>
          <a:p>
            <a:r>
              <a:rPr lang="nb-NO" dirty="0" err="1"/>
              <a:t>Ca</a:t>
            </a:r>
            <a:r>
              <a:rPr lang="nb-NO" dirty="0"/>
              <a:t> halvparten av våre stillinger er gebyrfinansiert.</a:t>
            </a:r>
          </a:p>
          <a:p>
            <a:endParaRPr lang="nb-NO" dirty="0"/>
          </a:p>
          <a:p>
            <a:r>
              <a:rPr lang="nb-NO" b="1" dirty="0"/>
              <a:t>Plan </a:t>
            </a:r>
          </a:p>
          <a:p>
            <a:r>
              <a:rPr lang="nb-NO" dirty="0"/>
              <a:t>Gir uttale til arealplaner og dispensasjoner fra arealplaner innspill til andre planer som samfunnsplaner. Uttale til andre arealinngrep. Vannforvaltning</a:t>
            </a:r>
          </a:p>
          <a:p>
            <a:endParaRPr lang="nb-NO" dirty="0"/>
          </a:p>
          <a:p>
            <a:r>
              <a:rPr lang="nb-NO" b="1" dirty="0"/>
              <a:t>Naturmangfold</a:t>
            </a:r>
          </a:p>
          <a:p>
            <a:r>
              <a:rPr lang="nb-NO" dirty="0"/>
              <a:t>Verneområdeforvaltning, viltforvaltning, skjøtsel, forvaltning av anadrom laksefisk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75966-1F4F-4711-89AA-ED50B73DAA7D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0458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75966-1F4F-4711-89AA-ED50B73DAA7D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4969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Kommunen / IUA er myndighet for akutt forurensning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75966-1F4F-4711-89AA-ED50B73DAA7D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8327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Ring en kollega i annen kommune?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75966-1F4F-4711-89AA-ED50B73DAA7D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8193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Forurensing er i utgangspunktet forbudt. </a:t>
            </a:r>
          </a:p>
          <a:p>
            <a:endParaRPr lang="nb-NO" dirty="0"/>
          </a:p>
          <a:p>
            <a:r>
              <a:rPr lang="nb-NO" dirty="0"/>
              <a:t>§ 8 gir unntak for vanlig forurensning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fiske jordbruk, anleggsvirksomhet </a:t>
            </a:r>
          </a:p>
          <a:p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Bare lov å levere avfall til lovlig mottak. Derfor vil det i de fleste tilfeller være krav til tillatelse til biogassanlegg.</a:t>
            </a:r>
          </a:p>
          <a:p>
            <a:endParaRPr lang="nb-NO" dirty="0"/>
          </a:p>
          <a:p>
            <a:r>
              <a:rPr lang="nb-NO" dirty="0"/>
              <a:t>Presentasjonen gjelder for så vidt alle typer industri som SF er myndighet for. 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75966-1F4F-4711-89AA-ED50B73DAA7D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713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Tillatelse fra oss er basert på disse lovene og forskriftene. Kommunen, DSB og Mattilsynet har andre roller.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75966-1F4F-4711-89AA-ED50B73DAA7D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1295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Bruk reguleringsprosessene. Få medvirkning i prosessene. Unngå  bruk av dispensasjon fra gjeldene reguleringsplan.    </a:t>
            </a:r>
          </a:p>
          <a:p>
            <a:r>
              <a:rPr lang="nb-NO" b="1" dirty="0"/>
              <a:t>Det er sjeldent at Statsforvalteren ikke gir utslippstillatelse når reguleringsplanen omfatter formålet</a:t>
            </a:r>
            <a:r>
              <a:rPr lang="nb-NO" dirty="0"/>
              <a:t>. </a:t>
            </a:r>
            <a:r>
              <a:rPr lang="nb-NO" b="1" dirty="0"/>
              <a:t>Det skal være helt spesielle forhold ved utslippet som tilsier at det ikke kan gis tillatelse. </a:t>
            </a:r>
          </a:p>
          <a:p>
            <a:endParaRPr lang="nb-NO" dirty="0"/>
          </a:p>
          <a:p>
            <a:r>
              <a:rPr lang="nb-NO" dirty="0"/>
              <a:t>Vi vil sette vilkår til for eksempel lukt i tillatelsene. Men det betyr ikke at et anlegg blir luktfritt. Det er svært sjeldent at en tillatelse blir trukket eller at et anlegg må stenge. </a:t>
            </a:r>
          </a:p>
          <a:p>
            <a:r>
              <a:rPr lang="nb-NO" dirty="0"/>
              <a:t>Hvis det er </a:t>
            </a:r>
            <a:r>
              <a:rPr lang="nb-NO" dirty="0" err="1"/>
              <a:t>feks</a:t>
            </a:r>
            <a:r>
              <a:rPr lang="nb-NO" dirty="0"/>
              <a:t> luktpåvirkning må også bedriften få tid til å jobbe med å lukke avviket.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75966-1F4F-4711-89AA-ED50B73DAA7D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5803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Søknaden må inneholde: Riktig søknadskjema, risikovurdering, luktspredningsberegning, planbeskrivelse</a:t>
            </a:r>
          </a:p>
          <a:p>
            <a:r>
              <a:rPr lang="nb-NO" dirty="0"/>
              <a:t>Høring: Saken blir sendt på høring til naboer og kommunen. Den blir og offentliggjort i lokalavis og på </a:t>
            </a:r>
            <a:r>
              <a:rPr lang="nb-NO" dirty="0" err="1"/>
              <a:t>sfmr</a:t>
            </a:r>
            <a:r>
              <a:rPr lang="nb-NO" dirty="0"/>
              <a:t> sine sider. Høringsfrist </a:t>
            </a:r>
            <a:r>
              <a:rPr lang="nb-NO" dirty="0" err="1"/>
              <a:t>ca</a:t>
            </a:r>
            <a:r>
              <a:rPr lang="nb-NO" dirty="0"/>
              <a:t> 1 mnd.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75966-1F4F-4711-89AA-ED50B73DAA7D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5160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Konsekvensutredning: https://lovdata.no/dokument/SF/forskrift/2017-06-21-854#KAPITTEL_10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Naboforhold,. Informasjon som kommunen sitter på. Allerede et belastet område, allerede luktutfordringer? Sårbare grupper i nærheten, barnehage?</a:t>
            </a:r>
          </a:p>
          <a:p>
            <a:endParaRPr lang="nb-NO" dirty="0"/>
          </a:p>
          <a:p>
            <a:r>
              <a:rPr lang="nb-NO" dirty="0"/>
              <a:t>Brannvesen: sikkerhet slukkevann. Krav om egenberedeskap. SF er ikke myndighet på brann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75966-1F4F-4711-89AA-ED50B73DAA7D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4072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Hva er område regulert til? Industri omfatter biogassanlegg. </a:t>
            </a:r>
          </a:p>
          <a:p>
            <a:r>
              <a:rPr lang="nb-NO" dirty="0"/>
              <a:t>LNF omfatter normalt ikke biogass, så her må kommunen gjøre en vurdering om biogass er i tråd med gårdsdrift. </a:t>
            </a:r>
          </a:p>
          <a:p>
            <a:r>
              <a:rPr lang="nb-NO" dirty="0"/>
              <a:t>De fleste har vurdert det til det pr i dag. </a:t>
            </a:r>
          </a:p>
          <a:p>
            <a:r>
              <a:rPr lang="nb-NO" dirty="0"/>
              <a:t>Dersom kommunen ikke mener at biogass er i tråd med LNF beskrivelsen må søker søke om dispensasjon fra plan, og kommunen må ev gi en samtykke til at søker kan søke om </a:t>
            </a:r>
            <a:r>
              <a:rPr lang="nb-NO" dirty="0" err="1"/>
              <a:t>disp</a:t>
            </a:r>
            <a:r>
              <a:rPr lang="nb-NO" dirty="0"/>
              <a:t> for at SF kan fortsette saksbehandling. </a:t>
            </a:r>
          </a:p>
          <a:p>
            <a:r>
              <a:rPr lang="nb-NO" dirty="0"/>
              <a:t>Dersom kommunen ikke gjør det vil søknaden bli avslått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75966-1F4F-4711-89AA-ED50B73DAA7D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7091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75966-1F4F-4711-89AA-ED50B73DAA7D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1130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75966-1F4F-4711-89AA-ED50B73DAA7D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8199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sv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jpg"/><Relationship Id="rId4" Type="http://schemas.openxmlformats.org/officeDocument/2006/relationships/image" Target="../media/image24.sv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8.jpeg"/><Relationship Id="rId17" Type="http://schemas.openxmlformats.org/officeDocument/2006/relationships/image" Target="../media/image43.jpeg"/><Relationship Id="rId2" Type="http://schemas.openxmlformats.org/officeDocument/2006/relationships/image" Target="../media/image34.png"/><Relationship Id="rId16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7.jpe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41.jpeg"/><Relationship Id="rId10" Type="http://schemas.openxmlformats.org/officeDocument/2006/relationships/image" Target="../media/image36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sv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 (mønster 11)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94D1F9AC-CDEA-4BB1-BDB8-2B24FB848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8"/>
            <a:ext cx="12188132" cy="6860177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87775E6B-E9FA-4672-A269-6BDABEFA1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5580B1E-AF86-44B4-8A52-8E2E776EA4C9}" type="datetimeFigureOut">
              <a:rPr lang="nb-NO" smtClean="0"/>
              <a:t>15.06.2023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6161707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bilde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</p:spTree>
    <p:extLst>
      <p:ext uri="{BB962C8B-B14F-4D97-AF65-F5344CB8AC3E}">
        <p14:creationId xmlns:p14="http://schemas.microsoft.com/office/powerpoint/2010/main" val="77354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FORSIDE (mønster9)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68C86E5-3E4D-468D-8833-C7A03000C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2178"/>
            <a:ext cx="12188130" cy="6860176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E61A0069-77CB-4CBE-BA7B-A3D685364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5580B1E-AF86-44B4-8A52-8E2E776EA4C9}" type="datetimeFigureOut">
              <a:rPr lang="nb-NO" smtClean="0"/>
              <a:t>15.06.2023</a:t>
            </a:fld>
            <a:endParaRPr lang="nb-NO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F90A31C9-3E58-4011-9698-C055090CCA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6218857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5B3425A-F007-457E-823B-2A49C81FA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4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</p:spTree>
    <p:extLst>
      <p:ext uri="{BB962C8B-B14F-4D97-AF65-F5344CB8AC3E}">
        <p14:creationId xmlns:p14="http://schemas.microsoft.com/office/powerpoint/2010/main" val="2869197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FORSIDE (mønster9)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68C86E5-3E4D-468D-8833-C7A03000C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2178"/>
            <a:ext cx="12188130" cy="6860176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E61A0069-77CB-4CBE-BA7B-A3D685364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5580B1E-AF86-44B4-8A52-8E2E776EA4C9}" type="datetimeFigureOut">
              <a:rPr lang="nb-NO" smtClean="0"/>
              <a:t>15.06.2023</a:t>
            </a:fld>
            <a:endParaRPr lang="nb-NO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F90A31C9-3E58-4011-9698-C055090CCA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6218857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5B3425A-F007-457E-823B-2A49C81FA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4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</p:spTree>
    <p:extLst>
      <p:ext uri="{BB962C8B-B14F-4D97-AF65-F5344CB8AC3E}">
        <p14:creationId xmlns:p14="http://schemas.microsoft.com/office/powerpoint/2010/main" val="2751923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FORSIDE (mønster9)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68C86E5-3E4D-468D-8833-C7A03000C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2178"/>
            <a:ext cx="12188130" cy="6860176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E61A0069-77CB-4CBE-BA7B-A3D685364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5580B1E-AF86-44B4-8A52-8E2E776EA4C9}" type="datetimeFigureOut">
              <a:rPr lang="nb-NO" smtClean="0"/>
              <a:t>15.06.2023</a:t>
            </a:fld>
            <a:endParaRPr lang="nb-NO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F90A31C9-3E58-4011-9698-C055090CCA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6218857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5B3425A-F007-457E-823B-2A49C81FA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4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</p:spTree>
    <p:extLst>
      <p:ext uri="{BB962C8B-B14F-4D97-AF65-F5344CB8AC3E}">
        <p14:creationId xmlns:p14="http://schemas.microsoft.com/office/powerpoint/2010/main" val="3645395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FORSIDE (mønster9)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68C86E5-3E4D-468D-8833-C7A03000C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78"/>
            <a:ext cx="12188132" cy="6860176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E61A0069-77CB-4CBE-BA7B-A3D685364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5580B1E-AF86-44B4-8A52-8E2E776EA4C9}" type="datetimeFigureOut">
              <a:rPr lang="nb-NO" smtClean="0"/>
              <a:t>15.06.2023</a:t>
            </a:fld>
            <a:endParaRPr lang="nb-NO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F90A31C9-3E58-4011-9698-C055090CCA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6218857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5B3425A-F007-457E-823B-2A49C81FA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4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</p:spTree>
    <p:extLst>
      <p:ext uri="{BB962C8B-B14F-4D97-AF65-F5344CB8AC3E}">
        <p14:creationId xmlns:p14="http://schemas.microsoft.com/office/powerpoint/2010/main" val="2722982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FORSIDE (mønster9)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68C86E5-3E4D-468D-8833-C7A03000C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2178"/>
            <a:ext cx="12188130" cy="6860176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E61A0069-77CB-4CBE-BA7B-A3D685364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5580B1E-AF86-44B4-8A52-8E2E776EA4C9}" type="datetimeFigureOut">
              <a:rPr lang="nb-NO" smtClean="0"/>
              <a:t>15.06.2023</a:t>
            </a:fld>
            <a:endParaRPr lang="nb-NO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F90A31C9-3E58-4011-9698-C055090CCA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6218857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5B3425A-F007-457E-823B-2A49C81FA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4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</p:spTree>
    <p:extLst>
      <p:ext uri="{BB962C8B-B14F-4D97-AF65-F5344CB8AC3E}">
        <p14:creationId xmlns:p14="http://schemas.microsoft.com/office/powerpoint/2010/main" val="733747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FORSIDE (mønster9)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68C86E5-3E4D-468D-8833-C7A03000C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2178"/>
            <a:ext cx="12188130" cy="6860176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E61A0069-77CB-4CBE-BA7B-A3D685364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5580B1E-AF86-44B4-8A52-8E2E776EA4C9}" type="datetimeFigureOut">
              <a:rPr lang="nb-NO" smtClean="0"/>
              <a:t>15.06.2023</a:t>
            </a:fld>
            <a:endParaRPr lang="nb-NO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F90A31C9-3E58-4011-9698-C055090CCA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6218857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5B3425A-F007-457E-823B-2A49C81FA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4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</p:spTree>
    <p:extLst>
      <p:ext uri="{BB962C8B-B14F-4D97-AF65-F5344CB8AC3E}">
        <p14:creationId xmlns:p14="http://schemas.microsoft.com/office/powerpoint/2010/main" val="3955407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FORSIDE (mønster9)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68C86E5-3E4D-468D-8833-C7A03000C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78"/>
            <a:ext cx="12188132" cy="6860176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E61A0069-77CB-4CBE-BA7B-A3D685364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5580B1E-AF86-44B4-8A52-8E2E776EA4C9}" type="datetimeFigureOut">
              <a:rPr lang="nb-NO" smtClean="0"/>
              <a:t>15.06.2023</a:t>
            </a:fld>
            <a:endParaRPr lang="nb-NO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F90A31C9-3E58-4011-9698-C055090CCA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6218857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5B3425A-F007-457E-823B-2A49C81FA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4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</p:spTree>
    <p:extLst>
      <p:ext uri="{BB962C8B-B14F-4D97-AF65-F5344CB8AC3E}">
        <p14:creationId xmlns:p14="http://schemas.microsoft.com/office/powerpoint/2010/main" val="4061037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FORSIDE (mønster9)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68C86E5-3E4D-468D-8833-C7A03000C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78"/>
            <a:ext cx="12188132" cy="6860176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E61A0069-77CB-4CBE-BA7B-A3D685364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5580B1E-AF86-44B4-8A52-8E2E776EA4C9}" type="datetimeFigureOut">
              <a:rPr lang="nb-NO" smtClean="0"/>
              <a:t>15.06.2023</a:t>
            </a:fld>
            <a:endParaRPr lang="nb-NO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F90A31C9-3E58-4011-9698-C055090CCA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6218857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5B3425A-F007-457E-823B-2A49C81FA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4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</p:spTree>
    <p:extLst>
      <p:ext uri="{BB962C8B-B14F-4D97-AF65-F5344CB8AC3E}">
        <p14:creationId xmlns:p14="http://schemas.microsoft.com/office/powerpoint/2010/main" val="22882742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8190" y="1122363"/>
            <a:ext cx="5127810" cy="2387600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ett bilde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BAAC390-F47B-47BD-8525-7B87AD441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289" y="3945693"/>
            <a:ext cx="5152663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</a:t>
            </a:r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5F6A47D4-6B0A-4D0F-83C5-44F1B0DB5A3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61608" y="0"/>
            <a:ext cx="5630392" cy="522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Klikk på ikonet i midten for å sette inn bilde som passer presentasjonens tema. </a:t>
            </a:r>
          </a:p>
          <a:p>
            <a:endParaRPr lang="nb-NO" dirty="0"/>
          </a:p>
          <a:p>
            <a:r>
              <a:rPr lang="nb-NO" dirty="0"/>
              <a:t>Hvis du ikke har et bilde som er relevant, kan du bruke en </a:t>
            </a:r>
            <a:r>
              <a:rPr lang="nb-NO" dirty="0" err="1"/>
              <a:t>forsidemal</a:t>
            </a:r>
            <a:r>
              <a:rPr lang="nb-NO" dirty="0"/>
              <a:t> uten bilde. 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598EFE57-85C1-47AC-901B-50FE5A882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5580B1E-AF86-44B4-8A52-8E2E776EA4C9}" type="datetimeFigureOut">
              <a:rPr lang="nb-NO" smtClean="0"/>
              <a:t>15.06.2023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EAED0C-2A6E-42D7-9B25-A273B08EBC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575C4ADE-0348-4579-9EEB-CC90DD672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8835" y="5490000"/>
            <a:ext cx="4153165" cy="55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00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 halv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8190" y="1122363"/>
            <a:ext cx="5127810" cy="2387600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ett bilde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BAAC390-F47B-47BD-8525-7B87AD441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289" y="3945693"/>
            <a:ext cx="5152663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5F6A47D4-6B0A-4D0F-83C5-44F1B0DB5A3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61608" y="0"/>
            <a:ext cx="5630392" cy="5220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Klikk på ikonet i midten for å sette inn bilde som passer presentasjonens tema. </a:t>
            </a:r>
          </a:p>
          <a:p>
            <a:endParaRPr lang="nb-NO" dirty="0"/>
          </a:p>
          <a:p>
            <a:r>
              <a:rPr lang="nb-NO" dirty="0"/>
              <a:t>Hvis du ikke har et bilde som er relevant, kan du bruke en </a:t>
            </a:r>
            <a:r>
              <a:rPr lang="nb-NO" dirty="0" err="1"/>
              <a:t>forsidemal</a:t>
            </a:r>
            <a:r>
              <a:rPr lang="nb-NO" dirty="0"/>
              <a:t> uten bilde. 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598EFE57-85C1-47AC-901B-50FE5A882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5580B1E-AF86-44B4-8A52-8E2E776EA4C9}" type="datetimeFigureOut">
              <a:rPr lang="nb-NO" smtClean="0"/>
              <a:t>15.06.2023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EAED0C-2A6E-42D7-9B25-A273B08EB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51774" y="4249949"/>
            <a:ext cx="2540226" cy="254455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575C4ADE-0348-4579-9EEB-CC90DD672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8835" y="5490000"/>
            <a:ext cx="4153165" cy="55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80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 (mønster9)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68C86E5-3E4D-468D-8833-C7A03000C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8"/>
            <a:ext cx="12188132" cy="6860177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E61A0069-77CB-4CBE-BA7B-A3D685364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5580B1E-AF86-44B4-8A52-8E2E776EA4C9}" type="datetimeFigureOut">
              <a:rPr lang="nb-NO" smtClean="0"/>
              <a:t>15.06.2023</a:t>
            </a:fld>
            <a:endParaRPr lang="nb-NO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F90A31C9-3E58-4011-9698-C055090CCA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6218857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5B3425A-F007-457E-823B-2A49C81FA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4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</p:spTree>
    <p:extLst>
      <p:ext uri="{BB962C8B-B14F-4D97-AF65-F5344CB8AC3E}">
        <p14:creationId xmlns:p14="http://schemas.microsoft.com/office/powerpoint/2010/main" val="2876328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/>
        </p:nvSpPr>
        <p:spPr>
          <a:xfrm>
            <a:off x="0" y="2592000"/>
            <a:ext cx="12192000" cy="262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42806100-589A-4BF8-8707-38D3F5B24DD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1"/>
            <a:ext cx="5352000" cy="259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i midten for å sette</a:t>
            </a:r>
            <a:br>
              <a:rPr lang="nb-NO"/>
            </a:br>
            <a:r>
              <a:rPr lang="nb-NO"/>
              <a:t>inn et bilde i liggende format.</a:t>
            </a:r>
          </a:p>
          <a:p>
            <a:r>
              <a:rPr lang="nb-NO"/>
              <a:t>Denne forsidemalen må ha </a:t>
            </a:r>
            <a:br>
              <a:rPr lang="nb-NO"/>
            </a:br>
            <a:r>
              <a:rPr lang="nb-NO"/>
              <a:t>tre bilder, hvis ikke blir </a:t>
            </a:r>
            <a:br>
              <a:rPr lang="nb-NO"/>
            </a:br>
            <a:r>
              <a:rPr lang="nb-NO"/>
              <a:t>det tomrom.</a:t>
            </a:r>
          </a:p>
        </p:txBody>
      </p:sp>
      <p:sp>
        <p:nvSpPr>
          <p:cNvPr id="14" name="Plassholder for bilde 2">
            <a:extLst>
              <a:ext uri="{FF2B5EF4-FFF2-40B4-BE49-F238E27FC236}">
                <a16:creationId xmlns:a16="http://schemas.microsoft.com/office/drawing/2014/main" id="{D878FE25-CFBD-48C8-99CE-16AC2905ACA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772000" y="0"/>
            <a:ext cx="3420000" cy="259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bilde 3</a:t>
            </a:r>
          </a:p>
        </p:txBody>
      </p:sp>
      <p:sp>
        <p:nvSpPr>
          <p:cNvPr id="15" name="Plassholder for bilde 2">
            <a:extLst>
              <a:ext uri="{FF2B5EF4-FFF2-40B4-BE49-F238E27FC236}">
                <a16:creationId xmlns:a16="http://schemas.microsoft.com/office/drawing/2014/main" id="{CCCC7427-8045-4B95-9170-92E6EF6EB33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352000" y="0"/>
            <a:ext cx="3420000" cy="259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 bilde 2</a:t>
            </a:r>
          </a:p>
        </p:txBody>
      </p:sp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2A06B02A-E871-46C5-8669-758D95CFF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5580B1E-AF86-44B4-8A52-8E2E776EA4C9}" type="datetimeFigureOut">
              <a:rPr lang="nb-NO" smtClean="0"/>
              <a:t>15.06.2023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DBC048E8-BE31-4C00-999A-87E1E8D977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715" y="3173506"/>
            <a:ext cx="9847062" cy="132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tre bilder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F086707E-73C6-42D7-8341-430749AEAD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216" y="4520658"/>
            <a:ext cx="6826059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7C1F5E2-EAC2-40D9-8401-564CC1EA7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5248" y="2799164"/>
            <a:ext cx="2071319" cy="2074846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A9B83E8E-2AFC-4819-AEAD-2FA6BA5DB4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8835" y="5490000"/>
            <a:ext cx="4153165" cy="55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3644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25F000E-37A8-4940-9530-AC41E4F298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5226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859" y="2728451"/>
            <a:ext cx="9904918" cy="927561"/>
          </a:xfrm>
          <a:prstGeom prst="rect">
            <a:avLst/>
          </a:prstGeom>
          <a:effectLst>
            <a:outerShdw blurRad="50800" dist="254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</a:t>
            </a:r>
            <a:r>
              <a:rPr lang="nb-NO" dirty="0" err="1"/>
              <a:t>bildemal</a:t>
            </a:r>
            <a:endParaRPr lang="nb-NO" dirty="0"/>
          </a:p>
        </p:txBody>
      </p:sp>
      <p:sp>
        <p:nvSpPr>
          <p:cNvPr id="15" name="Plassholder for dato 3">
            <a:extLst>
              <a:ext uri="{FF2B5EF4-FFF2-40B4-BE49-F238E27FC236}">
                <a16:creationId xmlns:a16="http://schemas.microsoft.com/office/drawing/2014/main" id="{590A0205-A7E7-4285-AB08-6527F7C867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5580B1E-AF86-44B4-8A52-8E2E776EA4C9}" type="datetimeFigureOut">
              <a:rPr lang="nb-NO" smtClean="0"/>
              <a:t>15.06.2023</a:t>
            </a:fld>
            <a:endParaRPr lang="nb-NO"/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8BEBCF7A-C37A-4B02-B277-083E4CB6AD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52084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6788206-D5AB-41F9-80E6-8340542FB7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2873312E-2776-4228-A165-197268248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8835" y="5490000"/>
            <a:ext cx="4153165" cy="55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294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FORSIDE (mønster9)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68C86E5-3E4D-468D-8833-C7A03000C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78"/>
            <a:ext cx="12188132" cy="6860176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E61A0069-77CB-4CBE-BA7B-A3D685364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5580B1E-AF86-44B4-8A52-8E2E776EA4C9}" type="datetimeFigureOut">
              <a:rPr lang="nb-NO" smtClean="0"/>
              <a:t>15.06.2023</a:t>
            </a:fld>
            <a:endParaRPr lang="nb-NO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F90A31C9-3E58-4011-9698-C055090CCA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6218857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5B3425A-F007-457E-823B-2A49C81FA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4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BE40CCA1-66AB-4E64-ACA4-B93338086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8132" cy="6860176"/>
          </a:xfrm>
          <a:prstGeom prst="rect">
            <a:avLst/>
          </a:prstGeom>
        </p:spPr>
      </p:pic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D63AECB8-27F9-4781-914F-E6B6FAD713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7593" y="960823"/>
            <a:ext cx="6218857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</p:spTree>
    <p:extLst>
      <p:ext uri="{BB962C8B-B14F-4D97-AF65-F5344CB8AC3E}">
        <p14:creationId xmlns:p14="http://schemas.microsoft.com/office/powerpoint/2010/main" val="1534095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 Betre oppvekst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2A06B02A-E871-46C5-8669-758D95CFF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5580B1E-AF86-44B4-8A52-8E2E776EA4C9}" type="datetimeFigureOut">
              <a:rPr lang="nb-NO" smtClean="0"/>
              <a:t>15.06.2023</a:t>
            </a:fld>
            <a:endParaRPr lang="nb-NO"/>
          </a:p>
        </p:txBody>
      </p:sp>
      <p:sp>
        <p:nvSpPr>
          <p:cNvPr id="19" name="Plassholder for tekst 4">
            <a:extLst>
              <a:ext uri="{FF2B5EF4-FFF2-40B4-BE49-F238E27FC236}">
                <a16:creationId xmlns:a16="http://schemas.microsoft.com/office/drawing/2014/main" id="{DCC88581-0FF7-4775-839A-1CCB0AD3DE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7593" y="960823"/>
            <a:ext cx="6218857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21" name="Plassholder for tekst 6">
            <a:extLst>
              <a:ext uri="{FF2B5EF4-FFF2-40B4-BE49-F238E27FC236}">
                <a16:creationId xmlns:a16="http://schemas.microsoft.com/office/drawing/2014/main" id="{A2E5E00D-05B1-4787-B79C-EC0BB63A91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52084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527C9529-5ED8-44AA-8646-7500FDC2D393}"/>
              </a:ext>
            </a:extLst>
          </p:cNvPr>
          <p:cNvSpPr/>
          <p:nvPr/>
        </p:nvSpPr>
        <p:spPr>
          <a:xfrm>
            <a:off x="0" y="5223053"/>
            <a:ext cx="12192000" cy="1565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D891F49B-10F1-48FD-96A1-D0ED51BB1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9559">
            <a:off x="7658026" y="91055"/>
            <a:ext cx="3536683" cy="8619662"/>
          </a:xfrm>
          <a:prstGeom prst="rect">
            <a:avLst/>
          </a:prstGeom>
        </p:spPr>
      </p:pic>
      <p:pic>
        <p:nvPicPr>
          <p:cNvPr id="24" name="Grafikk 23">
            <a:extLst>
              <a:ext uri="{FF2B5EF4-FFF2-40B4-BE49-F238E27FC236}">
                <a16:creationId xmlns:a16="http://schemas.microsoft.com/office/drawing/2014/main" id="{B712DB3A-6BB2-4654-AEB5-9FFD3ECE1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9928" y="5651296"/>
            <a:ext cx="4602768" cy="610006"/>
          </a:xfrm>
          <a:prstGeom prst="rect">
            <a:avLst/>
          </a:prstGeom>
        </p:spPr>
      </p:pic>
      <p:pic>
        <p:nvPicPr>
          <p:cNvPr id="26" name="Bilde 25">
            <a:extLst>
              <a:ext uri="{FF2B5EF4-FFF2-40B4-BE49-F238E27FC236}">
                <a16:creationId xmlns:a16="http://schemas.microsoft.com/office/drawing/2014/main" id="{39ADE1AD-5991-40C3-A677-A5BA6CAA55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130" y="5230605"/>
            <a:ext cx="1504816" cy="149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009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39" name="Plassholder for tekst 37">
            <a:extLst>
              <a:ext uri="{FF2B5EF4-FFF2-40B4-BE49-F238E27FC236}">
                <a16:creationId xmlns:a16="http://schemas.microsoft.com/office/drawing/2014/main" id="{2F115D20-C136-40E3-BA4F-92B43A3D7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Fylkesmannen i Møre og Romsdal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94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tel og innhold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10078772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Fylkesmannen i Møre og Romsdal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826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7A5C0EF-D6AE-4DC0-9C4A-98CACCE3F362}"/>
              </a:ext>
            </a:extLst>
          </p:cNvPr>
          <p:cNvSpPr/>
          <p:nvPr/>
        </p:nvSpPr>
        <p:spPr>
          <a:xfrm>
            <a:off x="0" y="-101600"/>
            <a:ext cx="12192000" cy="211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7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0E22CC3F-B1E4-439E-AD2C-365EB63BD0D5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313FA3F-7BA2-4A81-9EC3-B718AACCD38C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Fylkesmannen i Møre og Romsdal</a:t>
            </a:r>
          </a:p>
        </p:txBody>
      </p:sp>
      <p:sp>
        <p:nvSpPr>
          <p:cNvPr id="9" name="Plassholder for tekst 37">
            <a:extLst>
              <a:ext uri="{FF2B5EF4-FFF2-40B4-BE49-F238E27FC236}">
                <a16:creationId xmlns:a16="http://schemas.microsoft.com/office/drawing/2014/main" id="{579AAE86-25D6-4547-B61E-07621E6805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12" name="Plassholder for tekst 37">
            <a:extLst>
              <a:ext uri="{FF2B5EF4-FFF2-40B4-BE49-F238E27FC236}">
                <a16:creationId xmlns:a16="http://schemas.microsoft.com/office/drawing/2014/main" id="{EE53005B-2098-4CDA-B68C-FAC23E6ED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46E3D18-B3A6-4ABF-92D3-234B19B811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9188" y="372849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521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tel og innhold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7A5C0EF-D6AE-4DC0-9C4A-98CACCE3F362}"/>
              </a:ext>
            </a:extLst>
          </p:cNvPr>
          <p:cNvSpPr/>
          <p:nvPr/>
        </p:nvSpPr>
        <p:spPr>
          <a:xfrm>
            <a:off x="0" y="-101600"/>
            <a:ext cx="12192000" cy="211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7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0E22CC3F-B1E4-439E-AD2C-365EB63BD0D5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313FA3F-7BA2-4A81-9EC3-B718AACCD38C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Fylkesmannen i Møre og Romsdal</a:t>
            </a:r>
          </a:p>
        </p:txBody>
      </p:sp>
      <p:sp>
        <p:nvSpPr>
          <p:cNvPr id="9" name="Plassholder for tekst 37">
            <a:extLst>
              <a:ext uri="{FF2B5EF4-FFF2-40B4-BE49-F238E27FC236}">
                <a16:creationId xmlns:a16="http://schemas.microsoft.com/office/drawing/2014/main" id="{579AAE86-25D6-4547-B61E-07621E6805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10078772" cy="4144259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 </a:t>
            </a:r>
            <a:br>
              <a:rPr lang="nb-NO" dirty="0"/>
            </a:br>
            <a:r>
              <a:rPr lang="nb-NO" dirty="0"/>
              <a:t>Publikum bør slippe å lese alt som blir sagt.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Mye tekst vil gjøre at publikum bruker mer tid på å lese, og mindre til på å lytte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46E3D18-B3A6-4ABF-92D3-234B19B811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9188" y="372849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44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fakta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/>
        </p:nvSpPr>
        <p:spPr>
          <a:xfrm>
            <a:off x="7492621" y="2164467"/>
            <a:ext cx="3643689" cy="4144258"/>
          </a:xfrm>
          <a:prstGeom prst="rect">
            <a:avLst/>
          </a:prstGeom>
          <a:solidFill>
            <a:srgbClr val="00244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88275" y="2468281"/>
            <a:ext cx="3044826" cy="3516593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I </a:t>
            </a:r>
            <a:r>
              <a:rPr lang="nb-NO" dirty="0" err="1"/>
              <a:t>faktaboksen</a:t>
            </a:r>
            <a:r>
              <a:rPr lang="nb-NO" dirty="0"/>
              <a:t> kan du skrive viktig informasjon som hører til tema du snakker om. </a:t>
            </a:r>
            <a:br>
              <a:rPr lang="nb-NO" dirty="0"/>
            </a:br>
            <a:r>
              <a:rPr lang="nb-NO" dirty="0"/>
              <a:t>For eksempel en lovparagraf, statistikk eller en huskeliste med nyttige tips.</a:t>
            </a:r>
            <a:br>
              <a:rPr lang="nb-NO" dirty="0"/>
            </a:br>
            <a:r>
              <a:rPr lang="nb-NO" dirty="0"/>
              <a:t>Bruk stor bokstav og punktum i dersom det er hele setninger i hvert punkt.</a:t>
            </a:r>
            <a:br>
              <a:rPr lang="nb-NO" dirty="0"/>
            </a:br>
            <a:r>
              <a:rPr lang="nb-NO" dirty="0"/>
              <a:t>Skriv gjerne inn kilde for fakta, som for eksempel SSB.no.</a:t>
            </a:r>
          </a:p>
        </p:txBody>
      </p:sp>
      <p:sp>
        <p:nvSpPr>
          <p:cNvPr id="15" name="Plassholder for tittel 1">
            <a:extLst>
              <a:ext uri="{FF2B5EF4-FFF2-40B4-BE49-F238E27FC236}">
                <a16:creationId xmlns:a16="http://schemas.microsoft.com/office/drawing/2014/main" id="{86BEE725-2BED-4954-90BD-F58FC2EC9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2" y="873126"/>
            <a:ext cx="10080626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11" name="Plassholder for tekst 37">
            <a:extLst>
              <a:ext uri="{FF2B5EF4-FFF2-40B4-BE49-F238E27FC236}">
                <a16:creationId xmlns:a16="http://schemas.microsoft.com/office/drawing/2014/main" id="{709C256E-3453-444E-9DA4-926896843E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2164467"/>
            <a:ext cx="6150591" cy="414425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 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  <a:p>
            <a:pPr lvl="0"/>
            <a:endParaRPr lang="nb-NO" dirty="0"/>
          </a:p>
        </p:txBody>
      </p:sp>
      <p:sp>
        <p:nvSpPr>
          <p:cNvPr id="23" name="Plassholder for lysbildenummer 5">
            <a:extLst>
              <a:ext uri="{FF2B5EF4-FFF2-40B4-BE49-F238E27FC236}">
                <a16:creationId xmlns:a16="http://schemas.microsoft.com/office/drawing/2014/main" id="{1A68D441-1FE4-45DF-A9CA-628415C9F588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3CC8C128-2F49-404D-A2E6-C30A58B3F6F8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Fylkesmannen i Møre og Romsdal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92FA234-1C3D-4926-B19D-B4FC10AC74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001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vside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695388"/>
            <a:ext cx="5040306" cy="3613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stikkordsform. </a:t>
            </a:r>
            <a:br>
              <a:rPr lang="nb-NO" dirty="0"/>
            </a:br>
            <a:r>
              <a:rPr lang="nb-NO" dirty="0"/>
              <a:t>Publikum bør slippe å lese alt som blir sagt.</a:t>
            </a:r>
            <a:br>
              <a:rPr lang="nb-NO" dirty="0"/>
            </a:br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5552141" cy="68001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det du skal snakke om. </a:t>
            </a: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Har du ikke bilde som passer til tema, kan du bruke en </a:t>
            </a:r>
            <a:r>
              <a:rPr lang="nb-NO" err="1"/>
              <a:t>malside</a:t>
            </a:r>
            <a:r>
              <a:rPr lang="nb-NO"/>
              <a:t> uten bilde. </a:t>
            </a:r>
          </a:p>
          <a:p>
            <a:endParaRPr lang="nb-NO"/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426144"/>
            <a:ext cx="5040306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7373CDF4-BFBE-4FCB-B38E-D0FBBDCBDACC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E873371-82D0-4343-A34E-2316BA10B5CF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Fylkesmannen i Møre og Romsdal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7602988D-E292-4CF2-9D58-3DFB70E57FD5}"/>
              </a:ext>
            </a:extLst>
          </p:cNvPr>
          <p:cNvSpPr txBox="1"/>
          <p:nvPr/>
        </p:nvSpPr>
        <p:spPr>
          <a:xfrm>
            <a:off x="5899150" y="658731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2FA60F08-6BD9-4C46-909F-CA25100A03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39148" y="6590875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BD42D404-3A7D-4C6D-8B57-8F5A1BA61A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435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RSIDE (mønster9)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68C86E5-3E4D-468D-8833-C7A03000C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78"/>
            <a:ext cx="12188132" cy="6860176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E61A0069-77CB-4CBE-BA7B-A3D685364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5580B1E-AF86-44B4-8A52-8E2E776EA4C9}" type="datetimeFigureOut">
              <a:rPr lang="nb-NO" smtClean="0"/>
              <a:t>15.06.2023</a:t>
            </a:fld>
            <a:endParaRPr lang="nb-NO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F90A31C9-3E58-4011-9698-C055090CCA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6218857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5B3425A-F007-457E-823B-2A49C81FA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4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</p:spTree>
    <p:extLst>
      <p:ext uri="{BB962C8B-B14F-4D97-AF65-F5344CB8AC3E}">
        <p14:creationId xmlns:p14="http://schemas.microsoft.com/office/powerpoint/2010/main" val="33960643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- innhold -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/>
        </p:nvSpPr>
        <p:spPr>
          <a:xfrm>
            <a:off x="1055688" y="2164466"/>
            <a:ext cx="10225087" cy="41442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9813" y="2486213"/>
            <a:ext cx="6400800" cy="358588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Skriv i stikkordsform. </a:t>
            </a:r>
            <a:br>
              <a:rPr lang="nb-NO" dirty="0"/>
            </a:br>
            <a:r>
              <a:rPr lang="nb-NO" dirty="0"/>
              <a:t>Publikum bør slippe å lese alt som blir sagt. </a:t>
            </a:r>
            <a:br>
              <a:rPr lang="nb-NO" dirty="0"/>
            </a:br>
            <a:r>
              <a:rPr lang="nb-NO" dirty="0"/>
              <a:t>Mye tekst vil gjøre at publikum leser, og ikke hører etter.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7" y="2164466"/>
            <a:ext cx="3348037" cy="41442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tema. </a:t>
            </a:r>
            <a:br>
              <a:rPr lang="nb-NO"/>
            </a:br>
            <a:br>
              <a:rPr lang="nb-NO"/>
            </a:br>
            <a:r>
              <a:rPr lang="nb-NO"/>
              <a:t>Har du ikke relevant bilde, kan du bruke en </a:t>
            </a:r>
            <a:r>
              <a:rPr lang="nb-NO" err="1"/>
              <a:t>malside</a:t>
            </a:r>
            <a:r>
              <a:rPr lang="nb-NO"/>
              <a:t> uten bilde.</a:t>
            </a:r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Fylkesmannen i Møre og Romsdal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/>
        </p:nvSpPr>
        <p:spPr>
          <a:xfrm>
            <a:off x="1055687" y="6398168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5" y="6401731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29F86442-67F8-4A18-AC07-0C59FEB11E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333"/>
          <a:stretch/>
        </p:blipFill>
        <p:spPr>
          <a:xfrm>
            <a:off x="8663812" y="2164466"/>
            <a:ext cx="2616963" cy="4144259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D8434520-EF28-4BC6-8818-60978268E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55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/Mellom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E33C9673-3931-4FE0-A4BD-4B8121B83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039" y="1"/>
            <a:ext cx="12226169" cy="6881584"/>
          </a:xfrm>
          <a:prstGeom prst="rect">
            <a:avLst/>
          </a:prstGeom>
        </p:spPr>
      </p:pic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Fylkesmannen i Møre og Romsdal</a:t>
            </a:r>
          </a:p>
        </p:txBody>
      </p:sp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8834" y="1859796"/>
            <a:ext cx="8880528" cy="344837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lang="da-DK" sz="3200" dirty="0" smtClean="0"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32) til for eksempel sitat, viktig poeng du vil vektlegge, </a:t>
            </a:r>
            <a:r>
              <a:rPr lang="nb-NO" dirty="0" err="1"/>
              <a:t>kapitteldeler</a:t>
            </a:r>
            <a:r>
              <a:rPr lang="nb-NO" dirty="0"/>
              <a:t> eller oppgavetekst.</a:t>
            </a:r>
          </a:p>
        </p:txBody>
      </p:sp>
    </p:spTree>
    <p:extLst>
      <p:ext uri="{BB962C8B-B14F-4D97-AF65-F5344CB8AC3E}">
        <p14:creationId xmlns:p14="http://schemas.microsoft.com/office/powerpoint/2010/main" val="2419153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tat/Mellom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E33C9673-3931-4FE0-A4BD-4B8121B83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037" y="1"/>
            <a:ext cx="12226165" cy="6881584"/>
          </a:xfrm>
          <a:prstGeom prst="rect">
            <a:avLst/>
          </a:prstGeom>
        </p:spPr>
      </p:pic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Fylkesmannen i Møre og Romsdal</a:t>
            </a:r>
          </a:p>
        </p:txBody>
      </p:sp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8834" y="1859796"/>
            <a:ext cx="8880528" cy="344837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lang="da-DK" sz="3200" dirty="0" smtClean="0"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32) til for eksempel sitat, viktig poeng du vil vektlegge, </a:t>
            </a:r>
            <a:r>
              <a:rPr lang="nb-NO" dirty="0" err="1"/>
              <a:t>kapitteldeler</a:t>
            </a:r>
            <a:r>
              <a:rPr lang="nb-NO" dirty="0"/>
              <a:t> eller oppgavetekst.</a:t>
            </a:r>
          </a:p>
        </p:txBody>
      </p:sp>
    </p:spTree>
    <p:extLst>
      <p:ext uri="{BB962C8B-B14F-4D97-AF65-F5344CB8AC3E}">
        <p14:creationId xmlns:p14="http://schemas.microsoft.com/office/powerpoint/2010/main" val="36118517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+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Fylkesmannen i Møre og Romsdal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/>
        </p:nvSpPr>
        <p:spPr>
          <a:xfrm>
            <a:off x="7178112" y="604224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18110" y="6045805"/>
            <a:ext cx="3718203" cy="150325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1AF51B00-46F1-43BA-97E0-DC752D5D07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818" r="-1781"/>
          <a:stretch/>
        </p:blipFill>
        <p:spPr>
          <a:xfrm>
            <a:off x="1055688" y="1586611"/>
            <a:ext cx="6935787" cy="4337825"/>
          </a:xfrm>
          <a:prstGeom prst="rect">
            <a:avLst/>
          </a:prstGeom>
        </p:spPr>
      </p:pic>
      <p:sp>
        <p:nvSpPr>
          <p:cNvPr id="13" name="Plassholder for tekst 37">
            <a:extLst>
              <a:ext uri="{FF2B5EF4-FFF2-40B4-BE49-F238E27FC236}">
                <a16:creationId xmlns:a16="http://schemas.microsoft.com/office/drawing/2014/main" id="{F8806A24-CB5B-4200-91AE-ACD183E19F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19120" y="1693386"/>
            <a:ext cx="5158129" cy="371532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28) til for eksempel sitat eller viktig poeng du vil vektlegge.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76313" y="1244436"/>
            <a:ext cx="3960000" cy="46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tema. </a:t>
            </a:r>
            <a:br>
              <a:rPr lang="nb-NO"/>
            </a:br>
            <a:br>
              <a:rPr lang="nb-NO"/>
            </a:br>
            <a:r>
              <a:rPr lang="nb-NO"/>
              <a:t>Har du ikke relevant bilde, kan du bruke en </a:t>
            </a:r>
            <a:r>
              <a:rPr lang="nb-NO" err="1"/>
              <a:t>malside</a:t>
            </a:r>
            <a:r>
              <a:rPr lang="nb-NO"/>
              <a:t> uten bilde.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9EED7040-0B63-4900-BC21-A44A255354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461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kning x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/>
        </p:nvSpPr>
        <p:spPr>
          <a:xfrm>
            <a:off x="1055687" y="5029201"/>
            <a:ext cx="4845928" cy="106631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80358" y="5219700"/>
            <a:ext cx="4409242" cy="70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her for å redigere tekst. Her kan du skrive noe som tilføyer informasjon til bildet. Denne siden kan brukes til å sammenlikne noe.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/>
        </p:nvSpPr>
        <p:spPr>
          <a:xfrm>
            <a:off x="6290383" y="5029201"/>
            <a:ext cx="4845929" cy="10582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rm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Overskrift (pkt. 36) for to bilder med tekst</a:t>
            </a:r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8" y="2112866"/>
            <a:ext cx="4845927" cy="27258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for på ikonet for å sette inn bilde 1</a:t>
            </a:r>
          </a:p>
        </p:txBody>
      </p:sp>
      <p:sp>
        <p:nvSpPr>
          <p:cNvPr id="29" name="Plassholder for lysbildenummer 5">
            <a:extLst>
              <a:ext uri="{FF2B5EF4-FFF2-40B4-BE49-F238E27FC236}">
                <a16:creationId xmlns:a16="http://schemas.microsoft.com/office/drawing/2014/main" id="{62B7398D-EA06-494A-93CC-79FAB5A4B911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99722221-F0DE-4D9F-B6ED-E73D20D5DFA0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Fylkesmannen i Møre og Romsdal</a:t>
            </a:r>
          </a:p>
        </p:txBody>
      </p:sp>
      <p:sp>
        <p:nvSpPr>
          <p:cNvPr id="34" name="Plassholder for bilde 21">
            <a:extLst>
              <a:ext uri="{FF2B5EF4-FFF2-40B4-BE49-F238E27FC236}">
                <a16:creationId xmlns:a16="http://schemas.microsoft.com/office/drawing/2014/main" id="{6F608E0E-4EAB-457C-A166-7D2B9512877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84034" y="2112866"/>
            <a:ext cx="4845928" cy="27258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 inn bilde 2</a:t>
            </a:r>
          </a:p>
        </p:txBody>
      </p:sp>
      <p:sp>
        <p:nvSpPr>
          <p:cNvPr id="35" name="Plassholder for tekst 8">
            <a:extLst>
              <a:ext uri="{FF2B5EF4-FFF2-40B4-BE49-F238E27FC236}">
                <a16:creationId xmlns:a16="http://schemas.microsoft.com/office/drawing/2014/main" id="{39DF0B6E-B830-4C7D-A84C-DCEE2F4AB7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02377" y="5213350"/>
            <a:ext cx="4409242" cy="70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her for å redigere tekst. Her kan du skrive noe som tilføyer informasjon til bildet. Denne siden kan brukes til å sammenlikne noe.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7316ECC6-698F-4C07-84A4-867F79EF57B8}"/>
              </a:ext>
            </a:extLst>
          </p:cNvPr>
          <p:cNvSpPr txBox="1"/>
          <p:nvPr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7" name="Plassholder for tekst 3">
            <a:extLst>
              <a:ext uri="{FF2B5EF4-FFF2-40B4-BE49-F238E27FC236}">
                <a16:creationId xmlns:a16="http://schemas.microsoft.com/office/drawing/2014/main" id="{5D73572D-EBD9-4707-BB21-25F1FDB05D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214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31A793CB-45EB-40DA-98ED-FFE0BC3AEE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51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kning x 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/>
        </p:nvSpPr>
        <p:spPr>
          <a:xfrm>
            <a:off x="1055687" y="4265903"/>
            <a:ext cx="3168000" cy="182960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80358" y="4439670"/>
            <a:ext cx="2686050" cy="14248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og faktaboksene på denne </a:t>
            </a:r>
            <a:r>
              <a:rPr lang="nb-NO" dirty="0" err="1"/>
              <a:t>malsiden</a:t>
            </a:r>
            <a:r>
              <a:rPr lang="nb-NO" dirty="0"/>
              <a:t> kan brukes for å sammenlikne noe.</a:t>
            </a:r>
            <a:br>
              <a:rPr lang="nb-NO" dirty="0"/>
            </a:br>
            <a:r>
              <a:rPr lang="nb-NO" dirty="0"/>
              <a:t>For eksempel hvis du har tre bilder som viser en utvikling.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/>
        </p:nvSpPr>
        <p:spPr>
          <a:xfrm>
            <a:off x="4512000" y="4273951"/>
            <a:ext cx="3168000" cy="182156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57A9DC82-D582-434C-9880-CC53EFF8C0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52975" y="4447716"/>
            <a:ext cx="2686050" cy="14248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kan brukes til å illustrere tre viktige poeng.</a:t>
            </a:r>
            <a:br>
              <a:rPr lang="nb-NO" dirty="0"/>
            </a:br>
            <a:r>
              <a:rPr lang="nb-NO" dirty="0"/>
              <a:t>Kart, bilder og illustrasjoner kan settes inn og brukes for å sammenlikne noe innen alle fagfelt. 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/>
        </p:nvSpPr>
        <p:spPr>
          <a:xfrm>
            <a:off x="7968313" y="4265903"/>
            <a:ext cx="3168000" cy="182156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9288" y="4439668"/>
            <a:ext cx="2686050" cy="14248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Eksempler kan være naturtyper, arter, byer, brukergrupper, kommuner, områder, personer og så videre.</a:t>
            </a:r>
          </a:p>
        </p:txBody>
      </p:sp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Overskrift (pkt. 36) for tre bilder +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8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1</a:t>
            </a:r>
          </a:p>
        </p:txBody>
      </p:sp>
      <p:sp>
        <p:nvSpPr>
          <p:cNvPr id="18" name="Plassholder for bilde 21">
            <a:extLst>
              <a:ext uri="{FF2B5EF4-FFF2-40B4-BE49-F238E27FC236}">
                <a16:creationId xmlns:a16="http://schemas.microsoft.com/office/drawing/2014/main" id="{021DA3E9-E13E-4C25-BA5D-6652BA1F008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12000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2</a:t>
            </a:r>
          </a:p>
        </p:txBody>
      </p:sp>
      <p:sp>
        <p:nvSpPr>
          <p:cNvPr id="19" name="Plassholder for bilde 21">
            <a:extLst>
              <a:ext uri="{FF2B5EF4-FFF2-40B4-BE49-F238E27FC236}">
                <a16:creationId xmlns:a16="http://schemas.microsoft.com/office/drawing/2014/main" id="{C0F341BD-FA74-49C6-B4D5-F0BAC35B78C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949946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3</a:t>
            </a:r>
          </a:p>
        </p:txBody>
      </p:sp>
      <p:sp>
        <p:nvSpPr>
          <p:cNvPr id="36" name="Plassholder for lysbildenummer 5">
            <a:extLst>
              <a:ext uri="{FF2B5EF4-FFF2-40B4-BE49-F238E27FC236}">
                <a16:creationId xmlns:a16="http://schemas.microsoft.com/office/drawing/2014/main" id="{3D7EBAB9-B4BE-490D-BF64-28601485CF46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38E43C12-A815-4C45-9C0C-4C6FE65FD396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Fylkesmannen i Møre og Romsdal</a:t>
            </a:r>
          </a:p>
        </p:txBody>
      </p:sp>
      <p:sp>
        <p:nvSpPr>
          <p:cNvPr id="40" name="TekstSylinder 39">
            <a:extLst>
              <a:ext uri="{FF2B5EF4-FFF2-40B4-BE49-F238E27FC236}">
                <a16:creationId xmlns:a16="http://schemas.microsoft.com/office/drawing/2014/main" id="{ED5FD058-A83F-40A1-AB19-9459FCA3852E}"/>
              </a:ext>
            </a:extLst>
          </p:cNvPr>
          <p:cNvSpPr txBox="1"/>
          <p:nvPr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41" name="Plassholder for tekst 3">
            <a:extLst>
              <a:ext uri="{FF2B5EF4-FFF2-40B4-BE49-F238E27FC236}">
                <a16:creationId xmlns:a16="http://schemas.microsoft.com/office/drawing/2014/main" id="{37B15E49-CE91-415B-989E-461A9908C9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214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198B4524-8164-42F2-A2DD-F74BF0073D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52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KTABOKS x 3 felles tittel"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292FB4A1-6110-4C3C-B391-BA8B33CB07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0746"/>
          <a:stretch/>
        </p:blipFill>
        <p:spPr>
          <a:xfrm>
            <a:off x="0" y="-7374"/>
            <a:ext cx="2411361" cy="6799006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/>
        </p:nvSpPr>
        <p:spPr>
          <a:xfrm>
            <a:off x="1055688" y="2211295"/>
            <a:ext cx="3201671" cy="410680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7262" y="2500828"/>
            <a:ext cx="2605138" cy="35071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Faktaboksene kan brukes for å sammenlikne noe.</a:t>
            </a:r>
            <a:br>
              <a:rPr lang="nb-NO" dirty="0"/>
            </a:br>
            <a:r>
              <a:rPr lang="nb-NO" dirty="0"/>
              <a:t>For eksempel hvis du vil du sammenlikne tre paragrafer eller lovverk.</a:t>
            </a:r>
            <a:br>
              <a:rPr lang="nb-NO" dirty="0"/>
            </a:br>
            <a:r>
              <a:rPr lang="nb-NO" dirty="0"/>
              <a:t>Eller hvis du skal forklare gangen i en prosess eller et tilsyn som består av tre deler.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lvl="0"/>
            <a:endParaRPr lang="nb-NO" dirty="0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/>
        </p:nvSpPr>
        <p:spPr>
          <a:xfrm>
            <a:off x="4495164" y="2220673"/>
            <a:ext cx="3240000" cy="409743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57A9DC82-D582-434C-9880-CC53EFF8C0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3130" y="2510205"/>
            <a:ext cx="2599766" cy="349777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Når punktene er hele setninger, skal det være stor bokstav i hvert punkt.</a:t>
            </a:r>
            <a:br>
              <a:rPr lang="nb-NO" dirty="0"/>
            </a:br>
            <a:r>
              <a:rPr lang="nb-NO" dirty="0"/>
              <a:t>Gi alle punktene samme form og struktur.</a:t>
            </a:r>
          </a:p>
          <a:p>
            <a:pPr lvl="0"/>
            <a:endParaRPr lang="nb-NO" dirty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/>
        </p:nvSpPr>
        <p:spPr>
          <a:xfrm>
            <a:off x="7934642" y="2211296"/>
            <a:ext cx="3201671" cy="409743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33153" y="2500828"/>
            <a:ext cx="2601585" cy="3518366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Les mer om punktoppstillinger på Språkrådet.no.</a:t>
            </a:r>
          </a:p>
          <a:p>
            <a:pPr lvl="0"/>
            <a:endParaRPr lang="nb-NO" dirty="0"/>
          </a:p>
        </p:txBody>
      </p:sp>
      <p:sp>
        <p:nvSpPr>
          <p:cNvPr id="17" name="Plassholder for tekst 4">
            <a:extLst>
              <a:ext uri="{FF2B5EF4-FFF2-40B4-BE49-F238E27FC236}">
                <a16:creationId xmlns:a16="http://schemas.microsoft.com/office/drawing/2014/main" id="{037073BD-E598-4E5F-B1EE-F55681A71E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rm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Felles overskrift (pkt. 36) for tre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24" name="Plassholder for lysbildenummer 5">
            <a:extLst>
              <a:ext uri="{FF2B5EF4-FFF2-40B4-BE49-F238E27FC236}">
                <a16:creationId xmlns:a16="http://schemas.microsoft.com/office/drawing/2014/main" id="{1AA4BDAA-AA79-4AF5-B9D8-BAA24CB9C679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F698C9B9-9370-4D40-92EA-EE1674C825B1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Fylkesmannen i Møre og Romsdal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951C16E4-6BB9-4C56-8466-324319806E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741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KTABOKS x 3 egne titler"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5281FB71-5236-44BA-B16C-62F0FCCE37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17" b="-1335"/>
          <a:stretch/>
        </p:blipFill>
        <p:spPr>
          <a:xfrm>
            <a:off x="0" y="0"/>
            <a:ext cx="2359272" cy="6758071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/>
        </p:nvSpPr>
        <p:spPr>
          <a:xfrm>
            <a:off x="1055688" y="1104900"/>
            <a:ext cx="3201671" cy="520382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/>
        </p:nvSpPr>
        <p:spPr>
          <a:xfrm>
            <a:off x="4496330" y="1104899"/>
            <a:ext cx="3201671" cy="520382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/>
        </p:nvSpPr>
        <p:spPr>
          <a:xfrm>
            <a:off x="7936973" y="1104899"/>
            <a:ext cx="3201671" cy="520382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932D5A4-F404-48C4-93C4-712FCC6A16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7262" y="1397001"/>
            <a:ext cx="2605138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1</a:t>
            </a:r>
          </a:p>
        </p:txBody>
      </p:sp>
      <p:sp>
        <p:nvSpPr>
          <p:cNvPr id="15" name="Plassholder for tekst 2">
            <a:extLst>
              <a:ext uri="{FF2B5EF4-FFF2-40B4-BE49-F238E27FC236}">
                <a16:creationId xmlns:a16="http://schemas.microsoft.com/office/drawing/2014/main" id="{7092F267-7936-4D7E-AB24-A3C4C0705E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6116" y="1397002"/>
            <a:ext cx="259976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2</a:t>
            </a:r>
          </a:p>
        </p:txBody>
      </p:sp>
      <p:sp>
        <p:nvSpPr>
          <p:cNvPr id="17" name="Plassholder for tekst 2">
            <a:extLst>
              <a:ext uri="{FF2B5EF4-FFF2-40B4-BE49-F238E27FC236}">
                <a16:creationId xmlns:a16="http://schemas.microsoft.com/office/drawing/2014/main" id="{836D24B0-CE4C-45E9-88BA-428E6F489B6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33152" y="1397001"/>
            <a:ext cx="2601585" cy="109365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3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1E3CFF66-C480-411E-8A1B-3508A0501D88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66591FA5-6FFD-46B8-9B0F-F21B63E6B78C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Fylkesmannen i Møre og Romsdal</a:t>
            </a:r>
          </a:p>
        </p:txBody>
      </p:sp>
      <p:sp>
        <p:nvSpPr>
          <p:cNvPr id="27" name="Plassholder for tekst 8">
            <a:extLst>
              <a:ext uri="{FF2B5EF4-FFF2-40B4-BE49-F238E27FC236}">
                <a16:creationId xmlns:a16="http://schemas.microsoft.com/office/drawing/2014/main" id="{8EE39E4B-F344-4198-AF1B-CF3EDBD982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7262" y="2725784"/>
            <a:ext cx="2605138" cy="328219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Faktaboksene kan brukes for å sammenlikne noe. </a:t>
            </a:r>
            <a:br>
              <a:rPr lang="nb-NO" dirty="0"/>
            </a:br>
            <a:r>
              <a:rPr lang="nb-NO" dirty="0"/>
              <a:t>For eksempel hvis du vil du sammenlikne tre paragrafer eller lovverk.</a:t>
            </a:r>
            <a:br>
              <a:rPr lang="nb-NO" dirty="0"/>
            </a:br>
            <a:r>
              <a:rPr lang="nb-NO" dirty="0"/>
              <a:t>Eller hvis du skal forklare gangen i en prosess eller et tilsyn som består av tre deler.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lvl="0"/>
            <a:endParaRPr lang="nb-NO" dirty="0"/>
          </a:p>
        </p:txBody>
      </p:sp>
      <p:sp>
        <p:nvSpPr>
          <p:cNvPr id="28" name="Plassholder for tekst 8">
            <a:extLst>
              <a:ext uri="{FF2B5EF4-FFF2-40B4-BE49-F238E27FC236}">
                <a16:creationId xmlns:a16="http://schemas.microsoft.com/office/drawing/2014/main" id="{C8765A32-4890-4C82-9997-A3C76276CF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3130" y="2725785"/>
            <a:ext cx="2599766" cy="328219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Når punktene er hele setninger, skal det være stor bokstav i hvert punkt. </a:t>
            </a:r>
            <a:br>
              <a:rPr lang="nb-NO" dirty="0"/>
            </a:br>
            <a:r>
              <a:rPr lang="nb-NO" dirty="0"/>
              <a:t>Gi alle punktene samme form og struktur.</a:t>
            </a:r>
          </a:p>
          <a:p>
            <a:pPr lvl="0"/>
            <a:endParaRPr lang="nb-NO" dirty="0"/>
          </a:p>
        </p:txBody>
      </p:sp>
      <p:sp>
        <p:nvSpPr>
          <p:cNvPr id="29" name="Plassholder for tekst 8">
            <a:extLst>
              <a:ext uri="{FF2B5EF4-FFF2-40B4-BE49-F238E27FC236}">
                <a16:creationId xmlns:a16="http://schemas.microsoft.com/office/drawing/2014/main" id="{DB84BA7C-C40C-4A30-8F56-CA34FC964B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33153" y="2725784"/>
            <a:ext cx="2601585" cy="3293409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Les mer om punktoppstillinger på Språkrådet.no.</a:t>
            </a:r>
          </a:p>
          <a:p>
            <a:pPr lvl="0"/>
            <a:endParaRPr lang="nb-NO" dirty="0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4D718755-CF9E-4429-B5B0-AD6F0FED92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080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lside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62D7BC0-0959-4646-A1B9-535C1C27A2AA}"/>
              </a:ext>
            </a:extLst>
          </p:cNvPr>
          <p:cNvSpPr/>
          <p:nvPr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4492"/>
            <a:ext cx="12192000" cy="6624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bilde som dekker hele skjermen.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 og/eller eier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5313A6B-DA5B-4674-A4E2-6AC10DC3ABC6}"/>
              </a:ext>
            </a:extLst>
          </p:cNvPr>
          <p:cNvSpPr txBox="1"/>
          <p:nvPr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AF976744-8491-41EA-A553-6C0E2BAFA9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6" y="6684946"/>
            <a:ext cx="544801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D02C766E-7117-44E9-A6B7-128D5AA400B3}"/>
              </a:ext>
            </a:extLst>
          </p:cNvPr>
          <p:cNvSpPr txBox="1">
            <a:spLocks/>
          </p:cNvSpPr>
          <p:nvPr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9264222-F2ED-4044-A7CD-7C63D4A2EE78}"/>
              </a:ext>
            </a:extLst>
          </p:cNvPr>
          <p:cNvSpPr txBox="1"/>
          <p:nvPr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Fylkesmannen i Møre og Romsdal</a:t>
            </a:r>
          </a:p>
        </p:txBody>
      </p:sp>
    </p:spTree>
    <p:extLst>
      <p:ext uri="{BB962C8B-B14F-4D97-AF65-F5344CB8AC3E}">
        <p14:creationId xmlns:p14="http://schemas.microsoft.com/office/powerpoint/2010/main" val="37978187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E x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FAE01CCF-5656-4C51-9B8F-17B85B5040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2.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74E7BE4E-EAD6-492B-B113-71C0E078FEEB}"/>
              </a:ext>
            </a:extLst>
          </p:cNvPr>
          <p:cNvSpPr/>
          <p:nvPr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EE4EEDD-8338-4EB5-93FE-708D1B1BECE5}"/>
              </a:ext>
            </a:extLst>
          </p:cNvPr>
          <p:cNvSpPr txBox="1"/>
          <p:nvPr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85C68640-E0DE-4C9F-B22C-ECC9442092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155355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E1820537-7188-44C7-AA4F-4F92BF8BCC39}"/>
              </a:ext>
            </a:extLst>
          </p:cNvPr>
          <p:cNvSpPr txBox="1">
            <a:spLocks/>
          </p:cNvSpPr>
          <p:nvPr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AD36F2C1-F98E-4C25-8CDF-D3BED94FD838}"/>
              </a:ext>
            </a:extLst>
          </p:cNvPr>
          <p:cNvSpPr txBox="1"/>
          <p:nvPr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Fylkesmannen i Møre og Romsdal</a:t>
            </a:r>
          </a:p>
        </p:txBody>
      </p:sp>
    </p:spTree>
    <p:extLst>
      <p:ext uri="{BB962C8B-B14F-4D97-AF65-F5344CB8AC3E}">
        <p14:creationId xmlns:p14="http://schemas.microsoft.com/office/powerpoint/2010/main" val="1943446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FORSIDE (mønster9)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68C86E5-3E4D-468D-8833-C7A03000C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78"/>
            <a:ext cx="12188132" cy="6860176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E61A0069-77CB-4CBE-BA7B-A3D685364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5580B1E-AF86-44B4-8A52-8E2E776EA4C9}" type="datetimeFigureOut">
              <a:rPr lang="nb-NO" smtClean="0"/>
              <a:t>15.06.2023</a:t>
            </a:fld>
            <a:endParaRPr lang="nb-NO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F90A31C9-3E58-4011-9698-C055090CCA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6218857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5B3425A-F007-457E-823B-2A49C81FA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4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</p:spTree>
    <p:extLst>
      <p:ext uri="{BB962C8B-B14F-4D97-AF65-F5344CB8AC3E}">
        <p14:creationId xmlns:p14="http://schemas.microsoft.com/office/powerpoint/2010/main" val="20428740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E x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1680" y="0"/>
            <a:ext cx="6096000" cy="33936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48FD7EA8-B8FA-491A-ADCE-CC85114557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393651"/>
            <a:ext cx="6096000" cy="322177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 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DAED793-F6DF-4393-B5B7-00BD9C67A0D7}"/>
              </a:ext>
            </a:extLst>
          </p:cNvPr>
          <p:cNvSpPr txBox="1"/>
          <p:nvPr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6BB90A15-C6FD-4F5E-819D-6BE960B48C80}"/>
              </a:ext>
            </a:extLst>
          </p:cNvPr>
          <p:cNvSpPr/>
          <p:nvPr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6E1C8271-B83B-4C8C-8EBE-CA752B6270A7}"/>
              </a:ext>
            </a:extLst>
          </p:cNvPr>
          <p:cNvSpPr txBox="1"/>
          <p:nvPr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6" name="Plassholder for tekst 3">
            <a:extLst>
              <a:ext uri="{FF2B5EF4-FFF2-40B4-BE49-F238E27FC236}">
                <a16:creationId xmlns:a16="http://schemas.microsoft.com/office/drawing/2014/main" id="{83F8A895-256D-4B52-B4C1-DF95A52888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358556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EB1C0BE0-2375-43E1-8190-E4D337FBC41B}"/>
              </a:ext>
            </a:extLst>
          </p:cNvPr>
          <p:cNvSpPr txBox="1">
            <a:spLocks/>
          </p:cNvSpPr>
          <p:nvPr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41B99EF6-D8AD-433A-BE5E-2B3515EE8917}"/>
              </a:ext>
            </a:extLst>
          </p:cNvPr>
          <p:cNvSpPr txBox="1"/>
          <p:nvPr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Fylkesmannen i Møre og Romsdal</a:t>
            </a:r>
          </a:p>
        </p:txBody>
      </p:sp>
    </p:spTree>
    <p:extLst>
      <p:ext uri="{BB962C8B-B14F-4D97-AF65-F5344CB8AC3E}">
        <p14:creationId xmlns:p14="http://schemas.microsoft.com/office/powerpoint/2010/main" val="2514043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E x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597491D4-E5C2-4A3A-B7A7-D5E62BAAD7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4" name="Plassholder for bilde 3">
            <a:extLst>
              <a:ext uri="{FF2B5EF4-FFF2-40B4-BE49-F238E27FC236}">
                <a16:creationId xmlns:a16="http://schemas.microsoft.com/office/drawing/2014/main" id="{329942B5-7A94-4D27-9BF2-43A757EA22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30844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3.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63328CC-F328-4150-9BA4-2367AC2BA0A8}"/>
              </a:ext>
            </a:extLst>
          </p:cNvPr>
          <p:cNvSpPr/>
          <p:nvPr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01A36E7F-ACC5-459A-91F0-51736B28EE66}"/>
              </a:ext>
            </a:extLst>
          </p:cNvPr>
          <p:cNvSpPr txBox="1"/>
          <p:nvPr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85CE1348-486B-40A4-B506-EC57977010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304767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bildene).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40B944C6-3148-4102-8C55-F1412576CE37}"/>
              </a:ext>
            </a:extLst>
          </p:cNvPr>
          <p:cNvSpPr txBox="1">
            <a:spLocks/>
          </p:cNvSpPr>
          <p:nvPr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8C9208AA-F53D-450E-BDAA-14D607FACDFD}"/>
              </a:ext>
            </a:extLst>
          </p:cNvPr>
          <p:cNvSpPr txBox="1"/>
          <p:nvPr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Fylkesmannen i Møre og Romsdal</a:t>
            </a:r>
          </a:p>
        </p:txBody>
      </p:sp>
      <p:sp>
        <p:nvSpPr>
          <p:cNvPr id="21" name="Plassholder for bilde 3">
            <a:extLst>
              <a:ext uri="{FF2B5EF4-FFF2-40B4-BE49-F238E27FC236}">
                <a16:creationId xmlns:a16="http://schemas.microsoft.com/office/drawing/2014/main" id="{BB250A6E-8148-4714-866F-E5BB2DA4055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96000" y="-356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22" name="Plassholder for bilde 3">
            <a:extLst>
              <a:ext uri="{FF2B5EF4-FFF2-40B4-BE49-F238E27FC236}">
                <a16:creationId xmlns:a16="http://schemas.microsoft.com/office/drawing/2014/main" id="{2F9E4AE3-E1A0-448B-AE65-725785A1751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096000" y="3304879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4.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59156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135B5083-9455-45F9-A33C-53405C67A85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r>
              <a:rPr lang="nb-NO" dirty="0"/>
              <a:t>Klikk på ikonet for å sette inn video som ligger lagret på datamaskinen.</a:t>
            </a:r>
            <a:br>
              <a:rPr lang="nb-NO" dirty="0"/>
            </a:br>
            <a:r>
              <a:rPr lang="nb-NO" dirty="0"/>
              <a:t>Videoer fra nettet kan ikke settes inn.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NB. Når du setter inn video i presentasjon, blir filstørrelsen veldig stor.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Det er lurt at både presentasjon og videofil ligger lagret på samme datamaskin</a:t>
            </a:r>
            <a:br>
              <a:rPr lang="nb-NO" dirty="0"/>
            </a:br>
            <a:r>
              <a:rPr lang="nb-NO" dirty="0"/>
              <a:t> som presentasjonen spilles av på.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Last eventuelt presentasjonen over fra minnepinne til maskin.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Hvis ikke kan avspillingen gå veldig tregt eller hakke.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850192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ganisasjonskart uten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72EF0751-2B5B-4284-833D-CA315BECB4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15079"/>
            <a:ext cx="7425160" cy="3178737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82FEC05-4479-45BC-A75C-B01A23E4A2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307951"/>
              </p:ext>
            </p:extLst>
          </p:nvPr>
        </p:nvGraphicFramePr>
        <p:xfrm>
          <a:off x="810072" y="1184424"/>
          <a:ext cx="10326241" cy="3847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55B8594-3D12-4F0A-BC64-E01D0B48C44F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05A7E26-7E84-456D-8A77-B06978B0F8DF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Fylkesmannen i Møre og Romsdal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E97E4E-7214-4621-A6CE-34EFB48D56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803673"/>
            <a:ext cx="508409" cy="499038"/>
          </a:xfrm>
          <a:prstGeom prst="rect">
            <a:avLst/>
          </a:prstGeom>
        </p:spPr>
      </p:pic>
      <p:pic>
        <p:nvPicPr>
          <p:cNvPr id="3" name="Bilde 2" descr="Et bilde som inneholder mann, person, klær, har på seg&#10;&#10;Automatisk generert beskrivelse">
            <a:extLst>
              <a:ext uri="{FF2B5EF4-FFF2-40B4-BE49-F238E27FC236}">
                <a16:creationId xmlns:a16="http://schemas.microsoft.com/office/drawing/2014/main" id="{1310241A-A115-417C-903B-BC26FEA0AD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487" y="5107037"/>
            <a:ext cx="835378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7FB6DA68-D085-4F65-A44E-E9B0F2AC4B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3847" y="1020677"/>
            <a:ext cx="950601" cy="118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Bilde 12" descr="Et bilde som inneholder mann, person, dress, slips&#10;&#10;Automatisk generert beskrivelse">
            <a:extLst>
              <a:ext uri="{FF2B5EF4-FFF2-40B4-BE49-F238E27FC236}">
                <a16:creationId xmlns:a16="http://schemas.microsoft.com/office/drawing/2014/main" id="{B820F9D0-666A-42BE-90FC-379D21BD257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363" y="5107037"/>
            <a:ext cx="835377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Bilde 16" descr="Et bilde som inneholder person, klær, mann, har på seg&#10;&#10;Automatisk generert beskrivelse">
            <a:extLst>
              <a:ext uri="{FF2B5EF4-FFF2-40B4-BE49-F238E27FC236}">
                <a16:creationId xmlns:a16="http://schemas.microsoft.com/office/drawing/2014/main" id="{5D0ECA1F-87A3-4C35-9C67-6696D273E3B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9809" y="5107037"/>
            <a:ext cx="835377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Bilde 18" descr="Et bilde som inneholder person, klær, smilende, slips&#10;&#10;Automatisk generert beskrivelse">
            <a:extLst>
              <a:ext uri="{FF2B5EF4-FFF2-40B4-BE49-F238E27FC236}">
                <a16:creationId xmlns:a16="http://schemas.microsoft.com/office/drawing/2014/main" id="{36303191-6E1E-4617-BF18-22EE9B1FD9D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5495" y="5107037"/>
            <a:ext cx="872006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Bilde 20" descr="Et bilde som inneholder person, klær, kvinne, utendørs&#10;&#10;Automatisk generert beskrivelse">
            <a:extLst>
              <a:ext uri="{FF2B5EF4-FFF2-40B4-BE49-F238E27FC236}">
                <a16:creationId xmlns:a16="http://schemas.microsoft.com/office/drawing/2014/main" id="{1F00C826-1628-4BD6-951B-546FCA271CF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9503" y="2680678"/>
            <a:ext cx="835378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Bilde 22" descr="Et bilde som inneholder person, mann, klær, smilende&#10;&#10;Automatisk generert beskrivelse">
            <a:extLst>
              <a:ext uri="{FF2B5EF4-FFF2-40B4-BE49-F238E27FC236}">
                <a16:creationId xmlns:a16="http://schemas.microsoft.com/office/drawing/2014/main" id="{ED14EBFD-801F-4623-AD95-0AD57A784A1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7591" y="334553"/>
            <a:ext cx="999408" cy="1248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Bilde 24" descr="Et bilde som inneholder person, mann, briller, har på seg&#10;&#10;Automatisk generert beskrivelse">
            <a:extLst>
              <a:ext uri="{FF2B5EF4-FFF2-40B4-BE49-F238E27FC236}">
                <a16:creationId xmlns:a16="http://schemas.microsoft.com/office/drawing/2014/main" id="{3C830447-E868-4072-9FF5-894D08A2E6E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7299" y="2779156"/>
            <a:ext cx="945522" cy="9455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Bilde 26" descr="Et bilde som inneholder person, mann, holder, poserer&#10;&#10;Automatisk generert beskrivelse">
            <a:extLst>
              <a:ext uri="{FF2B5EF4-FFF2-40B4-BE49-F238E27FC236}">
                <a16:creationId xmlns:a16="http://schemas.microsoft.com/office/drawing/2014/main" id="{9EF37483-9129-44F4-85AD-837D3E2A72F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203" y="5107037"/>
            <a:ext cx="1044000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kstSylinder 27">
            <a:extLst>
              <a:ext uri="{FF2B5EF4-FFF2-40B4-BE49-F238E27FC236}">
                <a16:creationId xmlns:a16="http://schemas.microsoft.com/office/drawing/2014/main" id="{91EB28E0-C297-4695-92A4-E780C6447011}"/>
              </a:ext>
            </a:extLst>
          </p:cNvPr>
          <p:cNvSpPr txBox="1"/>
          <p:nvPr/>
        </p:nvSpPr>
        <p:spPr>
          <a:xfrm>
            <a:off x="6623821" y="1306552"/>
            <a:ext cx="16581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/>
              <a:t>Rigmor Brøste</a:t>
            </a:r>
          </a:p>
          <a:p>
            <a:r>
              <a:rPr lang="nb-NO" sz="800" dirty="0"/>
              <a:t>fylkesmann</a:t>
            </a: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F7732AF6-F00D-4709-89F5-86293AAD86B7}"/>
              </a:ext>
            </a:extLst>
          </p:cNvPr>
          <p:cNvSpPr txBox="1"/>
          <p:nvPr/>
        </p:nvSpPr>
        <p:spPr>
          <a:xfrm>
            <a:off x="8529578" y="1931678"/>
            <a:ext cx="16581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/>
              <a:t>Berit Brendskag Lied</a:t>
            </a:r>
          </a:p>
          <a:p>
            <a:r>
              <a:rPr lang="nb-NO" sz="800" dirty="0"/>
              <a:t>ass. fylkesmann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B60AEC0B-5A21-4006-93D2-06BB37551B85}"/>
              </a:ext>
            </a:extLst>
          </p:cNvPr>
          <p:cNvSpPr txBox="1"/>
          <p:nvPr/>
        </p:nvSpPr>
        <p:spPr>
          <a:xfrm>
            <a:off x="9239540" y="3447679"/>
            <a:ext cx="16581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/>
              <a:t>Stine Sætre</a:t>
            </a:r>
          </a:p>
          <a:p>
            <a:r>
              <a:rPr lang="nb-NO" sz="800" dirty="0"/>
              <a:t>fylkesberedskapssjef</a:t>
            </a: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B94F8677-FA19-4054-8A3D-70041CD59F00}"/>
              </a:ext>
            </a:extLst>
          </p:cNvPr>
          <p:cNvSpPr txBox="1"/>
          <p:nvPr/>
        </p:nvSpPr>
        <p:spPr>
          <a:xfrm>
            <a:off x="1653251" y="3447679"/>
            <a:ext cx="117986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/>
              <a:t>Hilde Aure</a:t>
            </a:r>
          </a:p>
          <a:p>
            <a:r>
              <a:rPr lang="nb-NO" sz="800" dirty="0"/>
              <a:t>administrasjonssjef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B1DCCADD-FA6E-4238-9DBE-9EA7C786F39D}"/>
              </a:ext>
            </a:extLst>
          </p:cNvPr>
          <p:cNvSpPr txBox="1"/>
          <p:nvPr/>
        </p:nvSpPr>
        <p:spPr>
          <a:xfrm>
            <a:off x="8871134" y="6184452"/>
            <a:ext cx="16581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000" dirty="0"/>
              <a:t>Frank Madsøy</a:t>
            </a:r>
          </a:p>
          <a:p>
            <a:pPr algn="ctr"/>
            <a:r>
              <a:rPr lang="nb-NO" sz="800" dirty="0"/>
              <a:t>direktør</a:t>
            </a:r>
          </a:p>
        </p:txBody>
      </p:sp>
      <p:sp>
        <p:nvSpPr>
          <p:cNvPr id="33" name="TekstSylinder 32">
            <a:extLst>
              <a:ext uri="{FF2B5EF4-FFF2-40B4-BE49-F238E27FC236}">
                <a16:creationId xmlns:a16="http://schemas.microsoft.com/office/drawing/2014/main" id="{518382F2-459C-4D8B-86ED-0FD1B871C82C}"/>
              </a:ext>
            </a:extLst>
          </p:cNvPr>
          <p:cNvSpPr txBox="1"/>
          <p:nvPr/>
        </p:nvSpPr>
        <p:spPr>
          <a:xfrm>
            <a:off x="7356820" y="6184452"/>
            <a:ext cx="104981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000" dirty="0"/>
              <a:t>Linda Aaram</a:t>
            </a:r>
          </a:p>
          <a:p>
            <a:pPr algn="ctr"/>
            <a:r>
              <a:rPr lang="nb-NO" sz="800" dirty="0"/>
              <a:t>direktør</a:t>
            </a:r>
          </a:p>
        </p:txBody>
      </p:sp>
      <p:sp>
        <p:nvSpPr>
          <p:cNvPr id="34" name="TekstSylinder 33">
            <a:extLst>
              <a:ext uri="{FF2B5EF4-FFF2-40B4-BE49-F238E27FC236}">
                <a16:creationId xmlns:a16="http://schemas.microsoft.com/office/drawing/2014/main" id="{D06E148F-EA27-41ED-8DEE-33891986EFFF}"/>
              </a:ext>
            </a:extLst>
          </p:cNvPr>
          <p:cNvSpPr txBox="1"/>
          <p:nvPr/>
        </p:nvSpPr>
        <p:spPr>
          <a:xfrm>
            <a:off x="5154996" y="6184452"/>
            <a:ext cx="165069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000" dirty="0"/>
              <a:t>Maren Ørjasæter Aaland</a:t>
            </a:r>
          </a:p>
          <a:p>
            <a:pPr algn="ctr"/>
            <a:r>
              <a:rPr lang="nb-NO" sz="800" dirty="0"/>
              <a:t>direktør</a:t>
            </a:r>
          </a:p>
        </p:txBody>
      </p:sp>
      <p:sp>
        <p:nvSpPr>
          <p:cNvPr id="35" name="TekstSylinder 34">
            <a:extLst>
              <a:ext uri="{FF2B5EF4-FFF2-40B4-BE49-F238E27FC236}">
                <a16:creationId xmlns:a16="http://schemas.microsoft.com/office/drawing/2014/main" id="{0BA46594-7B78-4468-B93F-74A51A879B5E}"/>
              </a:ext>
            </a:extLst>
          </p:cNvPr>
          <p:cNvSpPr txBox="1"/>
          <p:nvPr/>
        </p:nvSpPr>
        <p:spPr>
          <a:xfrm>
            <a:off x="3545886" y="6184452"/>
            <a:ext cx="109090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000" dirty="0"/>
              <a:t>Grete Teigland</a:t>
            </a:r>
          </a:p>
          <a:p>
            <a:pPr algn="ctr"/>
            <a:r>
              <a:rPr lang="nb-NO" sz="800" dirty="0"/>
              <a:t>direktør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24E3ACD2-B651-4E1E-A048-CBB30D07F0D5}"/>
              </a:ext>
            </a:extLst>
          </p:cNvPr>
          <p:cNvSpPr txBox="1"/>
          <p:nvPr/>
        </p:nvSpPr>
        <p:spPr>
          <a:xfrm>
            <a:off x="1668896" y="6175995"/>
            <a:ext cx="119346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000" dirty="0"/>
              <a:t>Helge Mogstad	</a:t>
            </a:r>
          </a:p>
          <a:p>
            <a:pPr algn="ctr"/>
            <a:r>
              <a:rPr lang="nb-NO" sz="800" dirty="0"/>
              <a:t>direktør</a:t>
            </a:r>
          </a:p>
        </p:txBody>
      </p:sp>
    </p:spTree>
    <p:extLst>
      <p:ext uri="{BB962C8B-B14F-4D97-AF65-F5344CB8AC3E}">
        <p14:creationId xmlns:p14="http://schemas.microsoft.com/office/powerpoint/2010/main" val="40571293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LUTNING (mønster1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AAFCF240-70DD-4E1D-8CD3-C7D6B1599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8"/>
            <a:ext cx="12188132" cy="6860177"/>
          </a:xfrm>
          <a:prstGeom prst="rect">
            <a:avLst/>
          </a:prstGeom>
        </p:spPr>
      </p:pic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fylkesmannen.no/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8216C4E3-3874-418C-AB09-69397E380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513" y="5148000"/>
            <a:ext cx="3334519" cy="44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74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VSLUTNING (mønster1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AAFCF240-70DD-4E1D-8CD3-C7D6B1599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78"/>
            <a:ext cx="12188132" cy="6860176"/>
          </a:xfrm>
          <a:prstGeom prst="rect">
            <a:avLst/>
          </a:prstGeom>
        </p:spPr>
      </p:pic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fylkesmannen.no/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8216C4E3-3874-418C-AB09-69397E380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513" y="5148000"/>
            <a:ext cx="3334519" cy="44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35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VSLUTNING (mønster1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AAFCF240-70DD-4E1D-8CD3-C7D6B1599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2178"/>
            <a:ext cx="12188130" cy="6860176"/>
          </a:xfrm>
          <a:prstGeom prst="rect">
            <a:avLst/>
          </a:prstGeom>
        </p:spPr>
      </p:pic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fylkesmannen.no/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8216C4E3-3874-418C-AB09-69397E380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513" y="5148000"/>
            <a:ext cx="3334519" cy="44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61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VSLUTNING (mønster1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AAFCF240-70DD-4E1D-8CD3-C7D6B1599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2178"/>
            <a:ext cx="12188130" cy="6860176"/>
          </a:xfrm>
          <a:prstGeom prst="rect">
            <a:avLst/>
          </a:prstGeom>
        </p:spPr>
      </p:pic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fylkesmannen.no/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8216C4E3-3874-418C-AB09-69397E380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513" y="5148000"/>
            <a:ext cx="3334519" cy="44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69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AVSLUTNING (mønster1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AAFCF240-70DD-4E1D-8CD3-C7D6B1599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2178"/>
            <a:ext cx="12188130" cy="6860176"/>
          </a:xfrm>
          <a:prstGeom prst="rect">
            <a:avLst/>
          </a:prstGeom>
        </p:spPr>
      </p:pic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fylkesmannen.no/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8216C4E3-3874-418C-AB09-69397E380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513" y="5148000"/>
            <a:ext cx="3334519" cy="44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08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AVSLUTNING (mønster1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AAFCF240-70DD-4E1D-8CD3-C7D6B1599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2178"/>
            <a:ext cx="12188130" cy="6860175"/>
          </a:xfrm>
          <a:prstGeom prst="rect">
            <a:avLst/>
          </a:prstGeom>
        </p:spPr>
      </p:pic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fylkesmannen.no/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8216C4E3-3874-418C-AB09-69397E380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513" y="5148000"/>
            <a:ext cx="3334519" cy="44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61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FORSIDE (mønster9)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68C86E5-3E4D-468D-8833-C7A03000C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78"/>
            <a:ext cx="12188132" cy="6860176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E61A0069-77CB-4CBE-BA7B-A3D685364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5580B1E-AF86-44B4-8A52-8E2E776EA4C9}" type="datetimeFigureOut">
              <a:rPr lang="nb-NO" smtClean="0"/>
              <a:t>15.06.2023</a:t>
            </a:fld>
            <a:endParaRPr lang="nb-NO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F90A31C9-3E58-4011-9698-C055090CCA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6218857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5B3425A-F007-457E-823B-2A49C81FA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4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</p:spTree>
    <p:extLst>
      <p:ext uri="{BB962C8B-B14F-4D97-AF65-F5344CB8AC3E}">
        <p14:creationId xmlns:p14="http://schemas.microsoft.com/office/powerpoint/2010/main" val="5759726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LUTNING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/>
        </p:nvSpPr>
        <p:spPr>
          <a:xfrm>
            <a:off x="0" y="1"/>
            <a:ext cx="4876801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fylkesmannen.no/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A63ECB9-4EC1-46DE-8ABB-66086258A4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76801" y="-58"/>
            <a:ext cx="7315200" cy="68580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 som passer til den avsluttende siden din. </a:t>
            </a:r>
            <a:br>
              <a:rPr lang="nb-NO" dirty="0"/>
            </a:br>
            <a:br>
              <a:rPr lang="nb-NO" dirty="0"/>
            </a:b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nb-NO" dirty="0"/>
            </a:br>
            <a:r>
              <a:rPr lang="nb-NO" dirty="0"/>
              <a:t>Har du ikke bilde som passer til tema, kan du bruke en </a:t>
            </a:r>
            <a:r>
              <a:rPr lang="nb-NO" dirty="0" err="1"/>
              <a:t>malside</a:t>
            </a:r>
            <a:r>
              <a:rPr lang="nb-NO" dirty="0"/>
              <a:t> uten bilde. 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E4FBD05-0A6D-4BD8-AE79-60648C6B13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38"/>
          <a:stretch/>
        </p:blipFill>
        <p:spPr>
          <a:xfrm>
            <a:off x="0" y="-57"/>
            <a:ext cx="1113338" cy="6858057"/>
          </a:xfrm>
          <a:prstGeom prst="rect">
            <a:avLst/>
          </a:prstGeom>
        </p:spPr>
      </p:pic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57DB4D93-69C3-4C85-94B3-FB1CCCAD82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34401" y="6578104"/>
            <a:ext cx="3345074" cy="181967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80BB94B5-001E-41DB-A787-AD16C502B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8155" y="5285175"/>
            <a:ext cx="3334519" cy="44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03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LUTNING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A2E25528-2AA2-40E4-A95C-B0AE2228958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81176" y="-86883"/>
            <a:ext cx="12192000" cy="52228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i midten for å sette inn et bilde på siste side i presentasjonen.</a:t>
            </a:r>
          </a:p>
        </p:txBody>
      </p:sp>
      <p:sp>
        <p:nvSpPr>
          <p:cNvPr id="22" name="Plassholder for tekst 9">
            <a:extLst>
              <a:ext uri="{FF2B5EF4-FFF2-40B4-BE49-F238E27FC236}">
                <a16:creationId xmlns:a16="http://schemas.microsoft.com/office/drawing/2014/main" id="{DFDAE691-7AD4-4AEA-BE0D-C69BCF1313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8651" y="1036321"/>
            <a:ext cx="3591125" cy="3206924"/>
          </a:xfrm>
          <a:prstGeom prst="rect">
            <a:avLst/>
          </a:prstGeom>
          <a:solidFill>
            <a:srgbClr val="00244E">
              <a:alpha val="80000"/>
            </a:srgbClr>
          </a:solidFill>
        </p:spPr>
        <p:txBody>
          <a:bodyPr wrap="square" lIns="324000" tIns="216000" rIns="252000" bIns="216000"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9935EB5-EA56-40E3-885C-585EB177A2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83" t="29196" r="74740" b="29790"/>
          <a:stretch/>
        </p:blipFill>
        <p:spPr>
          <a:xfrm>
            <a:off x="10380617" y="5222119"/>
            <a:ext cx="1811383" cy="1633799"/>
          </a:xfrm>
          <a:prstGeom prst="rect">
            <a:avLst/>
          </a:prstGeom>
        </p:spPr>
      </p:pic>
      <p:sp>
        <p:nvSpPr>
          <p:cNvPr id="27" name="Plassholder for tekst 3">
            <a:extLst>
              <a:ext uri="{FF2B5EF4-FFF2-40B4-BE49-F238E27FC236}">
                <a16:creationId xmlns:a16="http://schemas.microsoft.com/office/drawing/2014/main" id="{8F07D5BA-48CD-4347-935E-32784EC97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4EE05753-9D49-4F8D-A32F-385E352349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29" name="Plassholder for tekst 3">
            <a:extLst>
              <a:ext uri="{FF2B5EF4-FFF2-40B4-BE49-F238E27FC236}">
                <a16:creationId xmlns:a16="http://schemas.microsoft.com/office/drawing/2014/main" id="{08D8D5BA-DF3B-478D-823F-C82CE77B81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30" name="Plassholder for tekst 3">
            <a:extLst>
              <a:ext uri="{FF2B5EF4-FFF2-40B4-BE49-F238E27FC236}">
                <a16:creationId xmlns:a16="http://schemas.microsoft.com/office/drawing/2014/main" id="{C6543016-07DA-41FD-8B8E-DF591F27FF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E831F85E-8785-4C6B-B398-C3BF356D2BB5}"/>
              </a:ext>
            </a:extLst>
          </p:cNvPr>
          <p:cNvSpPr txBox="1"/>
          <p:nvPr/>
        </p:nvSpPr>
        <p:spPr>
          <a:xfrm>
            <a:off x="8896396" y="5725022"/>
            <a:ext cx="2571094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kern="120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kern="120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fylkesmannen.no/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975475F7-94A4-43AB-AFCC-48725A695B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8650" y="5049866"/>
            <a:ext cx="3597487" cy="172253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7EBFB9E6-519A-45A6-BFA0-896E2839B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513" y="5659200"/>
            <a:ext cx="3334519" cy="44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31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25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  <p15:guide id="6" pos="565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re 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Fylkesmannen i Møre og Romsdal</a:t>
            </a:r>
          </a:p>
        </p:txBody>
      </p:sp>
      <p:sp>
        <p:nvSpPr>
          <p:cNvPr id="8" name="Plassholder for tittel 1">
            <a:extLst>
              <a:ext uri="{FF2B5EF4-FFF2-40B4-BE49-F238E27FC236}">
                <a16:creationId xmlns:a16="http://schemas.microsoft.com/office/drawing/2014/main" id="{17806027-8FF1-4947-B5AA-FF6207357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(pkt. 36) på </a:t>
            </a:r>
            <a:r>
              <a:rPr lang="nb-NO" dirty="0" err="1"/>
              <a:t>malside</a:t>
            </a:r>
            <a:r>
              <a:rPr lang="nb-NO" dirty="0"/>
              <a:t> med kun tittel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31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ACDE66F6-3636-4218-8D66-77005AFAE89D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36B78508-2033-4BC7-9A2B-3EA310F7D136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Fylkesmannen i Møre og Romsdal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D6FCC2D-F7C0-4100-AD53-3AF8C3B2E2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74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FORSIDE (mønster9)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68C86E5-3E4D-468D-8833-C7A03000C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78"/>
            <a:ext cx="12188132" cy="6860176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E61A0069-77CB-4CBE-BA7B-A3D685364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5580B1E-AF86-44B4-8A52-8E2E776EA4C9}" type="datetimeFigureOut">
              <a:rPr lang="nb-NO" smtClean="0"/>
              <a:t>15.06.2023</a:t>
            </a:fld>
            <a:endParaRPr lang="nb-NO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F90A31C9-3E58-4011-9698-C055090CCA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6218857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5B3425A-F007-457E-823B-2A49C81FA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4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</p:spTree>
    <p:extLst>
      <p:ext uri="{BB962C8B-B14F-4D97-AF65-F5344CB8AC3E}">
        <p14:creationId xmlns:p14="http://schemas.microsoft.com/office/powerpoint/2010/main" val="1261273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fugl&#10;&#10;Automatisk generert beskrivelse">
            <a:extLst>
              <a:ext uri="{FF2B5EF4-FFF2-40B4-BE49-F238E27FC236}">
                <a16:creationId xmlns:a16="http://schemas.microsoft.com/office/drawing/2014/main" id="{FC07A42F-C93B-47A7-B3C7-D7F102317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8"/>
            <a:ext cx="12188132" cy="6860177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87775E6B-E9FA-4672-A269-6BDABEFA1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5580B1E-AF86-44B4-8A52-8E2E776EA4C9}" type="datetimeFigureOut">
              <a:rPr lang="nb-NO" smtClean="0"/>
              <a:t>15.06.2023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6117548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</a:t>
            </a:r>
          </a:p>
        </p:txBody>
      </p:sp>
    </p:spTree>
    <p:extLst>
      <p:ext uri="{BB962C8B-B14F-4D97-AF65-F5344CB8AC3E}">
        <p14:creationId xmlns:p14="http://schemas.microsoft.com/office/powerpoint/2010/main" val="561904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RSIDE (mønster 11)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94D1F9AC-CDEA-4BB1-BDB8-2B24FB848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78"/>
            <a:ext cx="12188132" cy="6860176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87775E6B-E9FA-4672-A269-6BDABEFA1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5580B1E-AF86-44B4-8A52-8E2E776EA4C9}" type="datetimeFigureOut">
              <a:rPr lang="nb-NO" smtClean="0"/>
              <a:t>15.06.2023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6161707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bilde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</p:spTree>
    <p:extLst>
      <p:ext uri="{BB962C8B-B14F-4D97-AF65-F5344CB8AC3E}">
        <p14:creationId xmlns:p14="http://schemas.microsoft.com/office/powerpoint/2010/main" val="2756539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FORSIDE (mønster9)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68C86E5-3E4D-468D-8833-C7A03000C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78"/>
            <a:ext cx="12188132" cy="6860176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E61A0069-77CB-4CBE-BA7B-A3D685364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5580B1E-AF86-44B4-8A52-8E2E776EA4C9}" type="datetimeFigureOut">
              <a:rPr lang="nb-NO" smtClean="0"/>
              <a:t>15.06.2023</a:t>
            </a:fld>
            <a:endParaRPr lang="nb-NO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F90A31C9-3E58-4011-9698-C055090CCA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6218857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5B3425A-F007-457E-823B-2A49C81FA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4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</p:spTree>
    <p:extLst>
      <p:ext uri="{BB962C8B-B14F-4D97-AF65-F5344CB8AC3E}">
        <p14:creationId xmlns:p14="http://schemas.microsoft.com/office/powerpoint/2010/main" val="557121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364315CE-F722-474E-BD88-64FFBC8D5DBB}"/>
              </a:ext>
            </a:extLst>
          </p:cNvPr>
          <p:cNvSpPr/>
          <p:nvPr/>
        </p:nvSpPr>
        <p:spPr>
          <a:xfrm>
            <a:off x="0" y="6793818"/>
            <a:ext cx="12192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7420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n-lt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>
          <p15:clr>
            <a:srgbClr val="547EBF"/>
          </p15:clr>
        </p15:guide>
        <p15:guide id="2" pos="257">
          <p15:clr>
            <a:srgbClr val="F26B43"/>
          </p15:clr>
        </p15:guide>
        <p15:guide id="3" pos="665">
          <p15:clr>
            <a:srgbClr val="547EBF"/>
          </p15:clr>
        </p15:guide>
        <p15:guide id="4" orient="horz" pos="3974">
          <p15:clr>
            <a:srgbClr val="547EBF"/>
          </p15:clr>
        </p15:guide>
        <p15:guide id="5" pos="7015">
          <p15:clr>
            <a:srgbClr val="547EBF"/>
          </p15:clr>
        </p15:guide>
        <p15:guide id="6" orient="horz" pos="232">
          <p15:clr>
            <a:srgbClr val="F26B43"/>
          </p15:clr>
        </p15:guide>
        <p15:guide id="7" pos="7423">
          <p15:clr>
            <a:srgbClr val="F26B43"/>
          </p15:clr>
        </p15:guide>
        <p15:guide id="8" pos="7106">
          <p15:clr>
            <a:srgbClr val="F26B43"/>
          </p15:clr>
        </p15:guide>
        <p15:guide id="9" pos="3840">
          <p15:clr>
            <a:srgbClr val="FDE53C"/>
          </p15:clr>
        </p15:guide>
        <p15:guide id="11" orient="horz" pos="55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pos="2774">
          <p15:clr>
            <a:srgbClr val="F26B43"/>
          </p15:clr>
        </p15:guide>
        <p15:guide id="14" pos="4906">
          <p15:clr>
            <a:srgbClr val="F26B43"/>
          </p15:clr>
        </p15:guide>
        <p15:guide id="15" orient="horz" pos="2092">
          <p15:clr>
            <a:srgbClr val="F26B43"/>
          </p15:clr>
        </p15:guide>
        <p15:guide id="16" orient="horz" pos="272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Dette%20er%20generelt%20og%20gjelder%20alle%20typer%20industri%20som%20SF%20er%20myndighet%20for.%20Det%20vi%20ber%20om%20at%20kommunen%20uttaler%20seg%20o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BB78C0B5-B1AF-F6D5-AE6F-30D6AA3C75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nb-NO" sz="6000" dirty="0"/>
              <a:t>Biogassanlegg</a:t>
            </a:r>
          </a:p>
          <a:p>
            <a:pPr algn="ctr"/>
            <a:r>
              <a:rPr lang="nb-NO" dirty="0"/>
              <a:t>Tillatelse etter forurensingsloven</a:t>
            </a:r>
          </a:p>
          <a:p>
            <a:pPr algn="ctr"/>
            <a:r>
              <a:rPr lang="nb-NO" sz="1800" dirty="0"/>
              <a:t>Christan Dahl - fagleder forurensning</a:t>
            </a:r>
          </a:p>
          <a:p>
            <a:pPr algn="ctr"/>
            <a:r>
              <a:rPr lang="nb-NO" sz="1600" dirty="0"/>
              <a:t>Lisa Thorstensen – saksbehandler forurensing</a:t>
            </a:r>
          </a:p>
          <a:p>
            <a:pPr algn="ctr"/>
            <a:r>
              <a:rPr lang="nb-NO" sz="1800" dirty="0"/>
              <a:t> Statsforvalteren i Møre og Romsdal</a:t>
            </a:r>
          </a:p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13989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A656C029-3197-870A-C36C-0890933B5B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Eksempel på høringssvar fra en kommune:</a:t>
            </a:r>
          </a:p>
        </p:txBody>
      </p:sp>
    </p:spTree>
    <p:extLst>
      <p:ext uri="{BB962C8B-B14F-4D97-AF65-F5344CB8AC3E}">
        <p14:creationId xmlns:p14="http://schemas.microsoft.com/office/powerpoint/2010/main" val="2631224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B309F565-0D49-F9D6-3B94-9F393B455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4963"/>
            <a:ext cx="6865386" cy="6321972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3F6C03CA-DC65-473C-AE86-1B954282B710}"/>
              </a:ext>
            </a:extLst>
          </p:cNvPr>
          <p:cNvSpPr txBox="1"/>
          <p:nvPr/>
        </p:nvSpPr>
        <p:spPr>
          <a:xfrm>
            <a:off x="7256371" y="1083968"/>
            <a:ext cx="43911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b="0" i="0" dirty="0">
                <a:solidFill>
                  <a:srgbClr val="000000"/>
                </a:solidFill>
                <a:effectLst/>
                <a:latin typeface="OpenSans-Regular"/>
              </a:rPr>
              <a:t>opplysninger om </a:t>
            </a:r>
            <a:r>
              <a:rPr lang="nb-NO" sz="1800" b="1" i="0" dirty="0">
                <a:solidFill>
                  <a:srgbClr val="000000"/>
                </a:solidFill>
                <a:effectLst/>
                <a:latin typeface="OpenSans-Regular"/>
              </a:rPr>
              <a:t>kommuneplan, reguleringsbestemmelser og eventuelle reguleringsplaner</a:t>
            </a:r>
            <a:r>
              <a:rPr lang="nb-NO" sz="1800" b="0" i="0" dirty="0">
                <a:solidFill>
                  <a:srgbClr val="000000"/>
                </a:solidFill>
                <a:effectLst/>
                <a:latin typeface="OpenSans-Regular"/>
              </a:rPr>
              <a:t>, og eventuelt behov for ny detaljregulering for området</a:t>
            </a:r>
          </a:p>
          <a:p>
            <a:endParaRPr lang="nb-NO" dirty="0"/>
          </a:p>
        </p:txBody>
      </p:sp>
      <p:cxnSp>
        <p:nvCxnSpPr>
          <p:cNvPr id="9" name="Rett pilkobling 8">
            <a:extLst>
              <a:ext uri="{FF2B5EF4-FFF2-40B4-BE49-F238E27FC236}">
                <a16:creationId xmlns:a16="http://schemas.microsoft.com/office/drawing/2014/main" id="{551CD5D8-C37A-BB65-4826-EA5FC6C0345A}"/>
              </a:ext>
            </a:extLst>
          </p:cNvPr>
          <p:cNvCxnSpPr/>
          <p:nvPr/>
        </p:nvCxnSpPr>
        <p:spPr>
          <a:xfrm flipH="1">
            <a:off x="4775200" y="2712720"/>
            <a:ext cx="2438400" cy="1910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tt pilkobling 10">
            <a:extLst>
              <a:ext uri="{FF2B5EF4-FFF2-40B4-BE49-F238E27FC236}">
                <a16:creationId xmlns:a16="http://schemas.microsoft.com/office/drawing/2014/main" id="{231F5F94-B9CC-8C3A-88D8-6B1D88E53F9C}"/>
              </a:ext>
            </a:extLst>
          </p:cNvPr>
          <p:cNvCxnSpPr/>
          <p:nvPr/>
        </p:nvCxnSpPr>
        <p:spPr>
          <a:xfrm flipH="1">
            <a:off x="6319520" y="2458720"/>
            <a:ext cx="1656080" cy="26619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364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22E24DC2-5CF3-D04D-2D0D-5266A56E5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218264" cy="6858000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AB4AFC01-2857-B370-8374-F4789F4B6218}"/>
              </a:ext>
            </a:extLst>
          </p:cNvPr>
          <p:cNvSpPr txBox="1"/>
          <p:nvPr/>
        </p:nvSpPr>
        <p:spPr>
          <a:xfrm>
            <a:off x="8092965" y="1198180"/>
            <a:ext cx="39834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b="0" i="0" dirty="0">
                <a:solidFill>
                  <a:srgbClr val="000000"/>
                </a:solidFill>
                <a:effectLst/>
                <a:latin typeface="OpenSans-Regular"/>
              </a:rPr>
              <a:t>Vurdering av om tiltaket er omfattet av forskrift om konsekvensutredninger, vedlegg II tiltak, jf. forskriftens §§ 8 og 10. </a:t>
            </a:r>
            <a:endParaRPr lang="nb-NO" sz="1800" b="0" i="0" dirty="0">
              <a:solidFill>
                <a:srgbClr val="000000"/>
              </a:solidFill>
              <a:effectLst/>
              <a:highlight>
                <a:srgbClr val="FFFF00"/>
              </a:highlight>
              <a:latin typeface="OpenSans-Regular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758B7273-21D9-0BA0-33AB-8660E9BC65E5}"/>
              </a:ext>
            </a:extLst>
          </p:cNvPr>
          <p:cNvSpPr txBox="1"/>
          <p:nvPr/>
        </p:nvSpPr>
        <p:spPr>
          <a:xfrm>
            <a:off x="8092965" y="3135024"/>
            <a:ext cx="27642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b="0" i="0" dirty="0">
                <a:solidFill>
                  <a:srgbClr val="000000"/>
                </a:solidFill>
                <a:effectLst/>
                <a:latin typeface="OpenSans-Regular"/>
              </a:rPr>
              <a:t>nåværende og fremtidige interesser knyttet til </a:t>
            </a:r>
            <a:r>
              <a:rPr lang="nb-NO" sz="1800" b="1" i="0" dirty="0">
                <a:solidFill>
                  <a:srgbClr val="000000"/>
                </a:solidFill>
                <a:effectLst/>
                <a:latin typeface="OpenSans-Regular"/>
              </a:rPr>
              <a:t>området eller resipienten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9C09C6DA-E2CE-3AE8-229D-83F08A5943AF}"/>
              </a:ext>
            </a:extLst>
          </p:cNvPr>
          <p:cNvSpPr txBox="1"/>
          <p:nvPr/>
        </p:nvSpPr>
        <p:spPr>
          <a:xfrm>
            <a:off x="8076787" y="4996512"/>
            <a:ext cx="29218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b="0" i="0" dirty="0">
                <a:solidFill>
                  <a:srgbClr val="000000"/>
                </a:solidFill>
                <a:effectLst/>
                <a:latin typeface="OpenSans-Regular"/>
              </a:rPr>
              <a:t>uttale fra </a:t>
            </a:r>
            <a:r>
              <a:rPr lang="nb-NO" sz="1800" b="1" i="0" dirty="0">
                <a:solidFill>
                  <a:srgbClr val="000000"/>
                </a:solidFill>
                <a:effectLst/>
                <a:latin typeface="OpenSans-Regular"/>
              </a:rPr>
              <a:t>brannvesenet</a:t>
            </a:r>
            <a:r>
              <a:rPr lang="nb-NO" sz="1800" b="0" i="0" dirty="0">
                <a:solidFill>
                  <a:srgbClr val="000000"/>
                </a:solidFill>
                <a:effectLst/>
                <a:latin typeface="OpenSans-Regular"/>
              </a:rPr>
              <a:t> i saker der brannvern er et relevant tema</a:t>
            </a:r>
            <a:r>
              <a:rPr lang="nb-NO" sz="1800" dirty="0"/>
              <a:t> </a:t>
            </a:r>
            <a:endParaRPr lang="nb-NO" dirty="0"/>
          </a:p>
        </p:txBody>
      </p:sp>
      <p:cxnSp>
        <p:nvCxnSpPr>
          <p:cNvPr id="14" name="Rett pilkobling 13">
            <a:extLst>
              <a:ext uri="{FF2B5EF4-FFF2-40B4-BE49-F238E27FC236}">
                <a16:creationId xmlns:a16="http://schemas.microsoft.com/office/drawing/2014/main" id="{A1114E7A-4195-ADC6-A371-2F51060F646A}"/>
              </a:ext>
            </a:extLst>
          </p:cNvPr>
          <p:cNvCxnSpPr/>
          <p:nvPr/>
        </p:nvCxnSpPr>
        <p:spPr>
          <a:xfrm flipH="1">
            <a:off x="7477760" y="1524000"/>
            <a:ext cx="615205" cy="406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pilkobling 15">
            <a:extLst>
              <a:ext uri="{FF2B5EF4-FFF2-40B4-BE49-F238E27FC236}">
                <a16:creationId xmlns:a16="http://schemas.microsoft.com/office/drawing/2014/main" id="{39468390-DCCA-3345-ACDD-4E9A51BA2A85}"/>
              </a:ext>
            </a:extLst>
          </p:cNvPr>
          <p:cNvCxnSpPr/>
          <p:nvPr/>
        </p:nvCxnSpPr>
        <p:spPr>
          <a:xfrm flipH="1" flipV="1">
            <a:off x="6990080" y="3017520"/>
            <a:ext cx="1102885" cy="701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pilkobling 17">
            <a:extLst>
              <a:ext uri="{FF2B5EF4-FFF2-40B4-BE49-F238E27FC236}">
                <a16:creationId xmlns:a16="http://schemas.microsoft.com/office/drawing/2014/main" id="{2746D8E2-DA2B-0E72-1033-742B0861350B}"/>
              </a:ext>
            </a:extLst>
          </p:cNvPr>
          <p:cNvCxnSpPr/>
          <p:nvPr/>
        </p:nvCxnSpPr>
        <p:spPr>
          <a:xfrm flipH="1" flipV="1">
            <a:off x="7599680" y="4927601"/>
            <a:ext cx="477107" cy="3251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42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46502F28-375F-5A20-4DFF-162E2C10F40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FFCB0DF-5856-15B6-14D2-73C872FB0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283" y="1736035"/>
            <a:ext cx="7983265" cy="388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72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C14F59CC-F60E-8846-1F57-D2B9F29197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05401" y="3675354"/>
            <a:ext cx="8452244" cy="13307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1800" b="1" dirty="0"/>
              <a:t>Vi setter vilkår knyttet til</a:t>
            </a:r>
          </a:p>
          <a:p>
            <a:r>
              <a:rPr lang="nb-NO" sz="1800" dirty="0"/>
              <a:t>mottaksrammer, støv, støy, lukt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1800" dirty="0"/>
              <a:t>Internkontroll </a:t>
            </a:r>
          </a:p>
          <a:p>
            <a:r>
              <a:rPr lang="nb-NO" sz="1800" dirty="0"/>
              <a:t>rutiner – beredskap – rapportering – avvik – klager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1800" dirty="0" err="1"/>
              <a:t>Årsrapportering</a:t>
            </a:r>
            <a:r>
              <a:rPr lang="nb-NO" sz="1800" dirty="0"/>
              <a:t> hvert år til SF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1800" dirty="0"/>
          </a:p>
          <a:p>
            <a:r>
              <a:rPr lang="nb-N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Antall tillatelser biogass i Møre og Romsdal: </a:t>
            </a:r>
          </a:p>
          <a:p>
            <a:r>
              <a:rPr lang="nb-NO" sz="1800" dirty="0">
                <a:latin typeface="Calibri" panose="020F0502020204030204" pitchFamily="34" charset="0"/>
                <a:ea typeface="Calibri" panose="020F0502020204030204" pitchFamily="34" charset="0"/>
              </a:rPr>
              <a:t>4 anlegg tilknyttet gårdsdrift </a:t>
            </a:r>
          </a:p>
          <a:p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 anlegg Industrianlegg</a:t>
            </a:r>
          </a:p>
          <a:p>
            <a:r>
              <a:rPr lang="nb-NO" sz="1800" dirty="0">
                <a:latin typeface="Calibri" panose="020F0502020204030204" pitchFamily="34" charset="0"/>
                <a:ea typeface="Calibri" panose="020F0502020204030204" pitchFamily="34" charset="0"/>
              </a:rPr>
              <a:t>Ingen inne til behandling pr mai 2023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800" dirty="0"/>
          </a:p>
          <a:p>
            <a:endParaRPr lang="nb-NO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B1EE8DB7-1EE0-F6C4-E1C0-3D70BAEACFBA}"/>
              </a:ext>
            </a:extLst>
          </p:cNvPr>
          <p:cNvSpPr txBox="1"/>
          <p:nvPr/>
        </p:nvSpPr>
        <p:spPr>
          <a:xfrm>
            <a:off x="1474076" y="714354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dirty="0"/>
              <a:t>Tillatelsen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68869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EA3F92BD-F3E5-B075-A2E1-EB769B548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32" y="1122141"/>
            <a:ext cx="4031546" cy="4942491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1D812D04-1039-8590-8177-FAE0A1102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678" y="1590674"/>
            <a:ext cx="6826841" cy="447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32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8BC3BB4E-B0F8-ED4D-C3CE-C8B67A182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07" y="1165542"/>
            <a:ext cx="4314825" cy="509587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7E0579B2-AC91-A8A3-83D7-CD75BB0ED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455" y="1165542"/>
            <a:ext cx="5887014" cy="509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07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6134C80-AAF7-4FF4-6760-0A773B302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42" y="1299531"/>
            <a:ext cx="5400269" cy="4985703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B3892B26-3199-4513-FC0F-76937BB4E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299531"/>
            <a:ext cx="5273040" cy="504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08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43E6A669-101F-769B-3043-9C74609DF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03" y="1926997"/>
            <a:ext cx="6167206" cy="3839958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B0FAA505-2A9A-B9FB-72CC-3CF7EF735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609" y="1926997"/>
            <a:ext cx="5316957" cy="294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69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7B6F198C-F945-D819-32B5-5A74D7F1E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045" y="902277"/>
            <a:ext cx="7038429" cy="530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07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70B165E-B0D4-4EC4-854D-409B5FD3B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7" y="621892"/>
            <a:ext cx="10080625" cy="1077209"/>
          </a:xfrm>
        </p:spPr>
        <p:txBody>
          <a:bodyPr/>
          <a:lstStyle/>
          <a:p>
            <a:pPr algn="ctr"/>
            <a:r>
              <a:rPr lang="nb-NO" b="1" dirty="0">
                <a:solidFill>
                  <a:schemeClr val="accent2">
                    <a:lumMod val="75000"/>
                  </a:schemeClr>
                </a:solidFill>
              </a:rPr>
              <a:t>Miljøvernavdelinga</a:t>
            </a:r>
            <a:br>
              <a:rPr lang="nb-NO" b="1" dirty="0">
                <a:solidFill>
                  <a:schemeClr val="accent2">
                    <a:lumMod val="75000"/>
                  </a:schemeClr>
                </a:solidFill>
              </a:rPr>
            </a:br>
            <a:endParaRPr lang="nb-NO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637EB61E-A82E-419D-AC40-B28AA3517C9F}"/>
              </a:ext>
            </a:extLst>
          </p:cNvPr>
          <p:cNvSpPr/>
          <p:nvPr/>
        </p:nvSpPr>
        <p:spPr>
          <a:xfrm>
            <a:off x="2849802" y="1577064"/>
            <a:ext cx="6465888" cy="61912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nb-NO" sz="1400" dirty="0">
                <a:solidFill>
                  <a:schemeClr val="bg1"/>
                </a:solidFill>
              </a:rPr>
              <a:t>Miljøverndirektør </a:t>
            </a:r>
            <a:r>
              <a:rPr lang="nb-NO" sz="1400" b="1" dirty="0">
                <a:solidFill>
                  <a:schemeClr val="bg1"/>
                </a:solidFill>
              </a:rPr>
              <a:t>- </a:t>
            </a:r>
            <a:r>
              <a:rPr lang="nb-NO" sz="1400" dirty="0">
                <a:solidFill>
                  <a:schemeClr val="bg1"/>
                </a:solidFill>
              </a:rPr>
              <a:t>Linda Aaram</a:t>
            </a:r>
          </a:p>
          <a:p>
            <a:pPr marL="133350" algn="ctr" defTabSz="685800">
              <a:defRPr/>
            </a:pPr>
            <a:r>
              <a:rPr lang="nb-NO" sz="1400" dirty="0">
                <a:solidFill>
                  <a:schemeClr val="bg1"/>
                </a:solidFill>
              </a:rPr>
              <a:t>Ass. miljøverndirektør  - Ulf Lucasen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59AB6728-B093-4D23-9BF7-14C14106860B}"/>
              </a:ext>
            </a:extLst>
          </p:cNvPr>
          <p:cNvSpPr/>
          <p:nvPr/>
        </p:nvSpPr>
        <p:spPr>
          <a:xfrm>
            <a:off x="2849802" y="2313620"/>
            <a:ext cx="1998663" cy="20241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/>
          <a:lstStyle/>
          <a:p>
            <a:pPr marL="133350" defTabSz="685800">
              <a:defRPr/>
            </a:pPr>
            <a:r>
              <a:rPr lang="nb-NO" sz="1400" b="1" dirty="0">
                <a:solidFill>
                  <a:prstClr val="black"/>
                </a:solidFill>
              </a:rPr>
              <a:t>Forurensning</a:t>
            </a:r>
          </a:p>
          <a:p>
            <a:pPr marL="133350" defTabSz="685800">
              <a:defRPr/>
            </a:pPr>
            <a:r>
              <a:rPr lang="nb-NO" sz="1000" dirty="0" err="1">
                <a:solidFill>
                  <a:prstClr val="black"/>
                </a:solidFill>
              </a:rPr>
              <a:t>fagleiar</a:t>
            </a:r>
            <a:r>
              <a:rPr lang="nb-NO" sz="1000" dirty="0">
                <a:solidFill>
                  <a:prstClr val="black"/>
                </a:solidFill>
              </a:rPr>
              <a:t> Christian Dahl</a:t>
            </a:r>
          </a:p>
          <a:p>
            <a:pPr marL="133350" defTabSz="685800">
              <a:defRPr/>
            </a:pPr>
            <a:endParaRPr lang="nb-NO" sz="1000" dirty="0">
              <a:solidFill>
                <a:prstClr val="black"/>
              </a:solidFill>
            </a:endParaRPr>
          </a:p>
          <a:p>
            <a:pPr marL="133350" defTabSz="685800">
              <a:defRPr/>
            </a:pPr>
            <a:r>
              <a:rPr lang="nb-NO" sz="1000" dirty="0">
                <a:solidFill>
                  <a:prstClr val="black"/>
                </a:solidFill>
              </a:rPr>
              <a:t>Gunnhild Liva Austvoll</a:t>
            </a:r>
          </a:p>
          <a:p>
            <a:pPr marL="133350" defTabSz="685800">
              <a:defRPr/>
            </a:pPr>
            <a:r>
              <a:rPr lang="nb-NO" sz="1000" dirty="0">
                <a:solidFill>
                  <a:prstClr val="black"/>
                </a:solidFill>
              </a:rPr>
              <a:t>Guro Gjenstad</a:t>
            </a:r>
          </a:p>
          <a:p>
            <a:pPr marL="133350" defTabSz="685800">
              <a:defRPr/>
            </a:pPr>
            <a:r>
              <a:rPr lang="nb-NO" sz="1000" dirty="0">
                <a:solidFill>
                  <a:prstClr val="black"/>
                </a:solidFill>
              </a:rPr>
              <a:t>Mari Kaarfald Stubberud</a:t>
            </a:r>
          </a:p>
          <a:p>
            <a:pPr marL="133350" defTabSz="685800">
              <a:defRPr/>
            </a:pPr>
            <a:r>
              <a:rPr lang="nb-NO" sz="1000" dirty="0">
                <a:solidFill>
                  <a:prstClr val="black"/>
                </a:solidFill>
              </a:rPr>
              <a:t>Thomas Aurdal</a:t>
            </a:r>
          </a:p>
          <a:p>
            <a:pPr marL="133350" defTabSz="685800">
              <a:defRPr/>
            </a:pPr>
            <a:r>
              <a:rPr lang="nb-NO" sz="1000" dirty="0">
                <a:solidFill>
                  <a:prstClr val="black"/>
                </a:solidFill>
              </a:rPr>
              <a:t>Lisa Thorstensen</a:t>
            </a:r>
          </a:p>
          <a:p>
            <a:pPr marL="133350" defTabSz="685800">
              <a:defRPr/>
            </a:pPr>
            <a:r>
              <a:rPr lang="nb-NO" sz="1000" dirty="0">
                <a:solidFill>
                  <a:prstClr val="black"/>
                </a:solidFill>
              </a:rPr>
              <a:t>Mathias Høgseth Strømmen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33C78C8B-970A-4402-B2B6-D578B0F9B613}"/>
              </a:ext>
            </a:extLst>
          </p:cNvPr>
          <p:cNvSpPr/>
          <p:nvPr/>
        </p:nvSpPr>
        <p:spPr>
          <a:xfrm>
            <a:off x="4939505" y="2313620"/>
            <a:ext cx="2312988" cy="20241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/>
          <a:lstStyle/>
          <a:p>
            <a:pPr marL="133350" defTabSz="685800">
              <a:defRPr/>
            </a:pPr>
            <a:r>
              <a:rPr lang="nb-NO" sz="1400" b="1" dirty="0">
                <a:solidFill>
                  <a:prstClr val="black"/>
                </a:solidFill>
              </a:rPr>
              <a:t>Naturforvaltning</a:t>
            </a:r>
          </a:p>
          <a:p>
            <a:pPr marL="133350" defTabSz="685800">
              <a:defRPr/>
            </a:pPr>
            <a:r>
              <a:rPr lang="nb-NO" sz="1000" dirty="0" err="1">
                <a:solidFill>
                  <a:prstClr val="black"/>
                </a:solidFill>
              </a:rPr>
              <a:t>fagleiar</a:t>
            </a:r>
            <a:r>
              <a:rPr lang="nb-NO" sz="1000" dirty="0">
                <a:solidFill>
                  <a:prstClr val="black"/>
                </a:solidFill>
              </a:rPr>
              <a:t> Bjarne Otnes</a:t>
            </a:r>
          </a:p>
          <a:p>
            <a:pPr marL="133350" defTabSz="685800">
              <a:defRPr/>
            </a:pPr>
            <a:endParaRPr lang="nb-NO" sz="1000" dirty="0">
              <a:solidFill>
                <a:prstClr val="black"/>
              </a:solidFill>
            </a:endParaRPr>
          </a:p>
          <a:p>
            <a:pPr marL="133350" defTabSz="685800">
              <a:defRPr/>
            </a:pPr>
            <a:r>
              <a:rPr lang="nb-NO" sz="1000" dirty="0">
                <a:solidFill>
                  <a:prstClr val="black"/>
                </a:solidFill>
              </a:rPr>
              <a:t>Hege Steigedal</a:t>
            </a:r>
          </a:p>
          <a:p>
            <a:pPr marL="133350" defTabSz="685800">
              <a:defRPr/>
            </a:pPr>
            <a:r>
              <a:rPr lang="nb-NO" sz="1000" dirty="0">
                <a:solidFill>
                  <a:prstClr val="black"/>
                </a:solidFill>
              </a:rPr>
              <a:t>Marita </a:t>
            </a:r>
            <a:r>
              <a:rPr lang="nb-NO" sz="1000" dirty="0" err="1">
                <a:solidFill>
                  <a:prstClr val="black"/>
                </a:solidFill>
              </a:rPr>
              <a:t>Fjelle</a:t>
            </a:r>
            <a:endParaRPr lang="nb-NO" sz="1000" dirty="0">
              <a:solidFill>
                <a:prstClr val="black"/>
              </a:solidFill>
            </a:endParaRPr>
          </a:p>
          <a:p>
            <a:pPr marL="133350" defTabSz="685800">
              <a:defRPr/>
            </a:pPr>
            <a:r>
              <a:rPr lang="nb-NO" sz="1000" dirty="0">
                <a:solidFill>
                  <a:prstClr val="black"/>
                </a:solidFill>
              </a:rPr>
              <a:t>Ola Betten</a:t>
            </a:r>
          </a:p>
          <a:p>
            <a:pPr marL="133350" defTabSz="685800">
              <a:defRPr/>
            </a:pPr>
            <a:r>
              <a:rPr lang="nb-NO" sz="1000" dirty="0">
                <a:solidFill>
                  <a:prstClr val="black"/>
                </a:solidFill>
              </a:rPr>
              <a:t>Pernille Stordal Rønning</a:t>
            </a:r>
          </a:p>
          <a:p>
            <a:pPr marL="133350" defTabSz="685800">
              <a:defRPr/>
            </a:pPr>
            <a:r>
              <a:rPr lang="nb-NO" sz="1000" dirty="0">
                <a:solidFill>
                  <a:prstClr val="black"/>
                </a:solidFill>
              </a:rPr>
              <a:t>Solveig Silset Berg</a:t>
            </a:r>
          </a:p>
          <a:p>
            <a:pPr marL="133350" defTabSz="685800">
              <a:defRPr/>
            </a:pPr>
            <a:endParaRPr lang="nb-NO" sz="1000" dirty="0">
              <a:solidFill>
                <a:prstClr val="black"/>
              </a:solidFill>
            </a:endParaRPr>
          </a:p>
          <a:p>
            <a:pPr marL="133350" defTabSz="685800">
              <a:defRPr/>
            </a:pPr>
            <a:endParaRPr lang="nb-NO" sz="900" dirty="0">
              <a:solidFill>
                <a:prstClr val="black"/>
              </a:solidFill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F9EB7F07-A7BE-4721-8A37-E864E402465A}"/>
              </a:ext>
            </a:extLst>
          </p:cNvPr>
          <p:cNvSpPr/>
          <p:nvPr/>
        </p:nvSpPr>
        <p:spPr>
          <a:xfrm>
            <a:off x="7318616" y="2313620"/>
            <a:ext cx="1997075" cy="20241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/>
          <a:lstStyle/>
          <a:p>
            <a:pPr marL="133350" defTabSz="685800">
              <a:defRPr/>
            </a:pPr>
            <a:r>
              <a:rPr lang="nb-NO" sz="1400" b="1" dirty="0">
                <a:solidFill>
                  <a:prstClr val="black"/>
                </a:solidFill>
              </a:rPr>
              <a:t>Areal- og vann</a:t>
            </a:r>
          </a:p>
          <a:p>
            <a:pPr marL="133350" defTabSz="685800">
              <a:defRPr/>
            </a:pPr>
            <a:endParaRPr lang="nb-NO" sz="1000" dirty="0">
              <a:solidFill>
                <a:prstClr val="black"/>
              </a:solidFill>
            </a:endParaRPr>
          </a:p>
          <a:p>
            <a:pPr marL="133350" defTabSz="685800">
              <a:defRPr/>
            </a:pPr>
            <a:r>
              <a:rPr lang="nb-NO" sz="1000" dirty="0">
                <a:solidFill>
                  <a:prstClr val="black"/>
                </a:solidFill>
              </a:rPr>
              <a:t>Astrid Buset</a:t>
            </a:r>
          </a:p>
          <a:p>
            <a:pPr marL="133350" defTabSz="685800">
              <a:defRPr/>
            </a:pPr>
            <a:r>
              <a:rPr lang="nb-NO" sz="1000" dirty="0">
                <a:solidFill>
                  <a:prstClr val="black"/>
                </a:solidFill>
              </a:rPr>
              <a:t>Kristin Eide</a:t>
            </a:r>
          </a:p>
          <a:p>
            <a:pPr marL="133350" defTabSz="685800">
              <a:defRPr/>
            </a:pPr>
            <a:r>
              <a:rPr lang="nb-NO" sz="1000" dirty="0">
                <a:solidFill>
                  <a:prstClr val="black"/>
                </a:solidFill>
              </a:rPr>
              <a:t>Jorunn Mittet Eriksen</a:t>
            </a:r>
          </a:p>
          <a:p>
            <a:pPr marL="133350" defTabSz="685800">
              <a:defRPr/>
            </a:pPr>
            <a:r>
              <a:rPr lang="nb-NO" sz="1000" dirty="0">
                <a:solidFill>
                  <a:prstClr val="black"/>
                </a:solidFill>
              </a:rPr>
              <a:t>Yngvild Meinseth</a:t>
            </a:r>
          </a:p>
          <a:p>
            <a:pPr marL="133350" defTabSz="685800">
              <a:defRPr/>
            </a:pPr>
            <a:endParaRPr lang="nb-NO" sz="1000" dirty="0">
              <a:solidFill>
                <a:prstClr val="black"/>
              </a:solidFill>
            </a:endParaRPr>
          </a:p>
          <a:p>
            <a:pPr marL="133350" defTabSz="685800">
              <a:defRPr/>
            </a:pPr>
            <a:r>
              <a:rPr lang="nb-NO" sz="1000" dirty="0">
                <a:solidFill>
                  <a:prstClr val="black"/>
                </a:solidFill>
              </a:rPr>
              <a:t>Geir Moen</a:t>
            </a:r>
          </a:p>
          <a:p>
            <a:pPr marL="133350" defTabSz="685800">
              <a:defRPr/>
            </a:pPr>
            <a:r>
              <a:rPr lang="nb-NO" sz="1000" dirty="0">
                <a:solidFill>
                  <a:prstClr val="black"/>
                </a:solidFill>
              </a:rPr>
              <a:t>Lars Kringstad</a:t>
            </a:r>
          </a:p>
          <a:p>
            <a:pPr marL="133350" defTabSz="685800">
              <a:defRPr/>
            </a:pPr>
            <a:r>
              <a:rPr lang="nb-NO" sz="1000" dirty="0">
                <a:solidFill>
                  <a:prstClr val="black"/>
                </a:solidFill>
              </a:rPr>
              <a:t>Ove Eide</a:t>
            </a:r>
            <a:endParaRPr lang="nb-NO" sz="900" dirty="0">
              <a:solidFill>
                <a:prstClr val="black"/>
              </a:solidFill>
            </a:endParaRPr>
          </a:p>
          <a:p>
            <a:pPr marL="133350" defTabSz="685800">
              <a:defRPr/>
            </a:pPr>
            <a:endParaRPr lang="nb-NO" sz="900" dirty="0">
              <a:solidFill>
                <a:prstClr val="black"/>
              </a:solidFill>
            </a:endParaRPr>
          </a:p>
          <a:p>
            <a:pPr marL="133350" defTabSz="685800">
              <a:defRPr/>
            </a:pPr>
            <a:endParaRPr lang="nb-NO" sz="900" dirty="0">
              <a:solidFill>
                <a:prstClr val="black"/>
              </a:solidFill>
            </a:endParaRPr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560FAD3D-0CDB-4C48-8EB0-B919885025CD}"/>
              </a:ext>
            </a:extLst>
          </p:cNvPr>
          <p:cNvCxnSpPr/>
          <p:nvPr/>
        </p:nvCxnSpPr>
        <p:spPr>
          <a:xfrm rot="5400000" flipH="1" flipV="1">
            <a:off x="5962890" y="489764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667C504-69D6-4949-9A2F-AC92DFBCA6AB}"/>
              </a:ext>
            </a:extLst>
          </p:cNvPr>
          <p:cNvSpPr txBox="1"/>
          <p:nvPr/>
        </p:nvSpPr>
        <p:spPr>
          <a:xfrm>
            <a:off x="2849802" y="5493829"/>
            <a:ext cx="6465888" cy="61912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33350" algn="ctr" defTabSz="685800">
              <a:defRPr/>
            </a:pPr>
            <a:r>
              <a:rPr lang="nb-NO" sz="1400" b="1" dirty="0" err="1">
                <a:solidFill>
                  <a:schemeClr val="bg1"/>
                </a:solidFill>
              </a:rPr>
              <a:t>GISLink</a:t>
            </a:r>
            <a:r>
              <a:rPr lang="nb-NO" sz="1400" b="1" dirty="0">
                <a:solidFill>
                  <a:schemeClr val="bg1"/>
                </a:solidFill>
              </a:rPr>
              <a:t> </a:t>
            </a:r>
            <a:r>
              <a:rPr lang="nb-NO" sz="1400" dirty="0">
                <a:solidFill>
                  <a:schemeClr val="bg1"/>
                </a:solidFill>
              </a:rPr>
              <a:t>– Suleyman </a:t>
            </a:r>
            <a:r>
              <a:rPr lang="nb-NO" sz="1400" dirty="0" err="1">
                <a:solidFill>
                  <a:schemeClr val="bg1"/>
                </a:solidFill>
              </a:rPr>
              <a:t>Chukeli</a:t>
            </a:r>
            <a:endParaRPr lang="nb-NO" sz="1400" dirty="0">
              <a:solidFill>
                <a:schemeClr val="bg1"/>
              </a:solidFill>
            </a:endParaRPr>
          </a:p>
          <a:p>
            <a:pPr marL="133350" algn="ctr" defTabSz="685800">
              <a:defRPr/>
            </a:pPr>
            <a:r>
              <a:rPr lang="nb-NO" sz="1400" b="1" dirty="0">
                <a:solidFill>
                  <a:schemeClr val="bg1"/>
                </a:solidFill>
              </a:rPr>
              <a:t>Klima og forsøpling </a:t>
            </a:r>
            <a:r>
              <a:rPr lang="nb-NO" sz="1400" dirty="0">
                <a:solidFill>
                  <a:schemeClr val="bg1"/>
                </a:solidFill>
              </a:rPr>
              <a:t>- Anne Melbø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E0C171EA-E5A3-4BF0-BC06-BF32DFC91D47}"/>
              </a:ext>
            </a:extLst>
          </p:cNvPr>
          <p:cNvSpPr/>
          <p:nvPr/>
        </p:nvSpPr>
        <p:spPr>
          <a:xfrm>
            <a:off x="4929427" y="4457700"/>
            <a:ext cx="2312988" cy="9186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/>
          <a:lstStyle/>
          <a:p>
            <a:pPr marL="133350" defTabSz="685800">
              <a:defRPr/>
            </a:pPr>
            <a:r>
              <a:rPr lang="nb-NO" sz="1400" b="1" dirty="0">
                <a:solidFill>
                  <a:prstClr val="black"/>
                </a:solidFill>
              </a:rPr>
              <a:t>Verneområdeforvaltere</a:t>
            </a:r>
          </a:p>
          <a:p>
            <a:pPr marL="133350" defTabSz="685800">
              <a:defRPr/>
            </a:pPr>
            <a:r>
              <a:rPr lang="nb-NO" sz="1000" dirty="0">
                <a:solidFill>
                  <a:prstClr val="black"/>
                </a:solidFill>
              </a:rPr>
              <a:t>Ingvild Hansen Nystad - Geiranger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93A4696-2E78-406E-B5CB-F30F514BB733}"/>
              </a:ext>
            </a:extLst>
          </p:cNvPr>
          <p:cNvSpPr/>
          <p:nvPr/>
        </p:nvSpPr>
        <p:spPr>
          <a:xfrm>
            <a:off x="7318616" y="4457700"/>
            <a:ext cx="1997075" cy="9186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/>
          <a:lstStyle/>
          <a:p>
            <a:pPr marL="133350" defTabSz="685800">
              <a:defRPr/>
            </a:pPr>
            <a:r>
              <a:rPr lang="nb-NO" sz="1400" b="1" dirty="0">
                <a:solidFill>
                  <a:prstClr val="black"/>
                </a:solidFill>
              </a:rPr>
              <a:t>Herje genbank</a:t>
            </a:r>
          </a:p>
        </p:txBody>
      </p:sp>
    </p:spTree>
    <p:extLst>
      <p:ext uri="{BB962C8B-B14F-4D97-AF65-F5344CB8AC3E}">
        <p14:creationId xmlns:p14="http://schemas.microsoft.com/office/powerpoint/2010/main" val="165320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2D3A9B11-2A90-E0CF-4695-995A51DE77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1381" y="1482570"/>
            <a:ext cx="9223147" cy="1552915"/>
          </a:xfrm>
        </p:spPr>
        <p:txBody>
          <a:bodyPr/>
          <a:lstStyle/>
          <a:p>
            <a:r>
              <a:rPr lang="nb-NO" sz="2400" dirty="0"/>
              <a:t>Utslippstillatelser finner dere her:</a:t>
            </a:r>
          </a:p>
          <a:p>
            <a:r>
              <a:rPr lang="nb-NO" sz="1400" dirty="0">
                <a:hlinkClick r:id="rId3" action="ppaction://hlinkfile"/>
              </a:rPr>
              <a:t>https://www.norskeutslipp.no/no/Listesider/Virksomheter-med-utslippstillatelse/?f=15&amp;SectorID=90</a:t>
            </a:r>
            <a:endParaRPr lang="nb-NO" sz="1400" dirty="0"/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87CE6DD-18DA-27B2-C115-58EABF738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381" y="2608274"/>
            <a:ext cx="6674251" cy="334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36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6AB5D18F-20DE-17FA-CEF0-31A6B79BB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215" y="1162974"/>
            <a:ext cx="7773569" cy="500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15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CEB94513-71BA-C65C-C8C6-81496D03A0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Spørsmål?</a:t>
            </a:r>
          </a:p>
        </p:txBody>
      </p:sp>
    </p:spTree>
    <p:extLst>
      <p:ext uri="{BB962C8B-B14F-4D97-AF65-F5344CB8AC3E}">
        <p14:creationId xmlns:p14="http://schemas.microsoft.com/office/powerpoint/2010/main" val="20991405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192E786A-EB54-84B0-0A83-C64D5342F75E}"/>
              </a:ext>
            </a:extLst>
          </p:cNvPr>
          <p:cNvSpPr txBox="1"/>
          <p:nvPr/>
        </p:nvSpPr>
        <p:spPr>
          <a:xfrm>
            <a:off x="1868213" y="1899746"/>
            <a:ext cx="8387255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/>
              <a:t>25 ansatte  </a:t>
            </a:r>
          </a:p>
          <a:p>
            <a:endParaRPr lang="nb-NO" dirty="0"/>
          </a:p>
          <a:p>
            <a:r>
              <a:rPr lang="nb-NO" b="1" dirty="0"/>
              <a:t>Forurensing </a:t>
            </a:r>
          </a:p>
          <a:p>
            <a:r>
              <a:rPr lang="nb-NO" dirty="0"/>
              <a:t>Regulere industri gjennom tillatelser og tilsyn.</a:t>
            </a:r>
          </a:p>
          <a:p>
            <a:r>
              <a:rPr lang="nb-NO" dirty="0" err="1"/>
              <a:t>Ca</a:t>
            </a:r>
            <a:r>
              <a:rPr lang="nb-NO" dirty="0"/>
              <a:t> halvparten av våre stillinger er gebyrfinansiert.</a:t>
            </a:r>
          </a:p>
          <a:p>
            <a:endParaRPr lang="nb-NO" dirty="0"/>
          </a:p>
          <a:p>
            <a:r>
              <a:rPr lang="nb-NO" b="1" dirty="0"/>
              <a:t>Plan </a:t>
            </a:r>
          </a:p>
          <a:p>
            <a:r>
              <a:rPr lang="nb-NO" dirty="0"/>
              <a:t>Gir uttale til arealplaner og dispensasjoner fra arealplaner innspill til andre planer som samfunnsplaner. Uttale til andre arealinngrep</a:t>
            </a:r>
          </a:p>
          <a:p>
            <a:endParaRPr lang="nb-NO" dirty="0"/>
          </a:p>
          <a:p>
            <a:r>
              <a:rPr lang="nb-NO" b="1" dirty="0"/>
              <a:t>Naturmangfold</a:t>
            </a:r>
          </a:p>
          <a:p>
            <a:r>
              <a:rPr lang="nb-NO" dirty="0"/>
              <a:t>Verneområdeforvaltning, viltforvaltning, skjøtsel, forvaltning av anadrom laksefisk</a:t>
            </a:r>
          </a:p>
          <a:p>
            <a:endParaRPr lang="nb-NO" b="1" dirty="0"/>
          </a:p>
          <a:p>
            <a:endParaRPr lang="nb-NO" b="1" dirty="0"/>
          </a:p>
          <a:p>
            <a:endParaRPr lang="nb-NO" b="1" dirty="0"/>
          </a:p>
          <a:p>
            <a:endParaRPr lang="nb-NO" b="1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F0F61FE-49CE-4DEE-4621-1D9E5AAB2A2E}"/>
              </a:ext>
            </a:extLst>
          </p:cNvPr>
          <p:cNvSpPr txBox="1"/>
          <p:nvPr/>
        </p:nvSpPr>
        <p:spPr>
          <a:xfrm>
            <a:off x="1868213" y="1418896"/>
            <a:ext cx="2451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/>
              <a:t>Miljøvernavdelinga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96152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11F8D349-2E21-BDB7-9CFE-98DFB19FB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2403" y="1292771"/>
            <a:ext cx="2800350" cy="4808483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8474D2E1-50FD-E1ED-21C7-BCC12D9BF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9803" y="361950"/>
            <a:ext cx="1752600" cy="61341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FA5963E6-68B8-8A07-D3E0-561BD37C9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679" y="1292772"/>
            <a:ext cx="6444124" cy="473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54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FC4B4E67-7407-769E-639F-D07A1F325F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18834" y="1859796"/>
            <a:ext cx="8880528" cy="344837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nb-NO" sz="2700" dirty="0"/>
          </a:p>
          <a:p>
            <a:pPr>
              <a:lnSpc>
                <a:spcPct val="90000"/>
              </a:lnSpc>
            </a:pPr>
            <a:r>
              <a:rPr lang="nb-NO" sz="2700" dirty="0"/>
              <a:t>Tillatelse etter forurensingsloven</a:t>
            </a:r>
          </a:p>
          <a:p>
            <a:pPr>
              <a:lnSpc>
                <a:spcPct val="90000"/>
              </a:lnSpc>
            </a:pPr>
            <a:r>
              <a:rPr lang="nb-NO" sz="2700" b="1" i="0" dirty="0">
                <a:effectLst/>
              </a:rPr>
              <a:t>forurensningsloven</a:t>
            </a:r>
          </a:p>
          <a:p>
            <a:pPr>
              <a:lnSpc>
                <a:spcPct val="90000"/>
              </a:lnSpc>
            </a:pPr>
            <a:r>
              <a:rPr lang="nb-NO" sz="2700" b="1" i="0" dirty="0">
                <a:effectLst/>
              </a:rPr>
              <a:t>forurensningsforskriften</a:t>
            </a:r>
          </a:p>
          <a:p>
            <a:pPr>
              <a:lnSpc>
                <a:spcPct val="90000"/>
              </a:lnSpc>
            </a:pPr>
            <a:r>
              <a:rPr lang="nb-NO" sz="2700" b="1" i="0" dirty="0">
                <a:effectLst/>
              </a:rPr>
              <a:t>Avfallsforskriften</a:t>
            </a:r>
          </a:p>
          <a:p>
            <a:pPr>
              <a:lnSpc>
                <a:spcPct val="90000"/>
              </a:lnSpc>
            </a:pPr>
            <a:endParaRPr lang="nb-NO" sz="2700" dirty="0"/>
          </a:p>
          <a:p>
            <a:pPr>
              <a:lnSpc>
                <a:spcPct val="90000"/>
              </a:lnSpc>
            </a:pPr>
            <a:r>
              <a:rPr lang="nb-NO" sz="2700" dirty="0"/>
              <a:t>Regulerer utslipp til vann, luft, jord</a:t>
            </a:r>
          </a:p>
          <a:p>
            <a:pPr>
              <a:lnSpc>
                <a:spcPct val="90000"/>
              </a:lnSpc>
            </a:pPr>
            <a:endParaRPr lang="nb-NO" sz="2700" dirty="0"/>
          </a:p>
        </p:txBody>
      </p:sp>
    </p:spTree>
    <p:extLst>
      <p:ext uri="{BB962C8B-B14F-4D97-AF65-F5344CB8AC3E}">
        <p14:creationId xmlns:p14="http://schemas.microsoft.com/office/powerpoint/2010/main" val="537655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35C71A6-16CE-C4AD-909C-94E78BB08E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81896" y="1914974"/>
            <a:ext cx="8880528" cy="408460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Kommunen kan styre sin utvikling i kommunen gjennom planleggingen. Kommunen regulerer områder til industri og kan gjennom reguleringsbestemmelsene sette begrensinger på hvilken type industri som er tillatt på området. </a:t>
            </a:r>
          </a:p>
          <a:p>
            <a:endParaRPr lang="nb-NO" sz="1400" dirty="0"/>
          </a:p>
          <a:p>
            <a:endParaRPr lang="nb-NO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Så det er kommunen som sitter på makta. Men er de flinke nok til å bruke den? Og gjør kommunene en god nok vurdering av hvilke plangrep og arealbruks-</a:t>
            </a:r>
            <a:r>
              <a:rPr lang="nb-NO" sz="1400" dirty="0" err="1"/>
              <a:t>avveinger</a:t>
            </a:r>
            <a:r>
              <a:rPr lang="nb-NO" sz="1400" dirty="0"/>
              <a:t> de gjør?</a:t>
            </a:r>
          </a:p>
          <a:p>
            <a:endParaRPr lang="nb-NO" sz="1400" dirty="0"/>
          </a:p>
          <a:p>
            <a:r>
              <a:rPr lang="nb-NO" sz="1400" dirty="0"/>
              <a:t>Forutse behovet, være en samfunnsutvikler på lang sikt.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Forutsigbarhet for næringslivet og naboer, hvilke reguleringsbestemmelser gjelder hvor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3516CFA8-FEC2-2614-D282-5D4F62119CD3}"/>
              </a:ext>
            </a:extLst>
          </p:cNvPr>
          <p:cNvSpPr txBox="1"/>
          <p:nvPr/>
        </p:nvSpPr>
        <p:spPr>
          <a:xfrm>
            <a:off x="1581896" y="1545643"/>
            <a:ext cx="722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b="1" dirty="0"/>
              <a:t>Kommunen bestemmer hvor forurensende industri skal ligge</a:t>
            </a:r>
          </a:p>
        </p:txBody>
      </p:sp>
    </p:spTree>
    <p:extLst>
      <p:ext uri="{BB962C8B-B14F-4D97-AF65-F5344CB8AC3E}">
        <p14:creationId xmlns:p14="http://schemas.microsoft.com/office/powerpoint/2010/main" val="869424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6E8D07C9-0700-D5B2-3ACA-82CEDA87B2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18834" y="1859796"/>
            <a:ext cx="9209600" cy="3934032"/>
          </a:xfrm>
        </p:spPr>
        <p:txBody>
          <a:bodyPr/>
          <a:lstStyle/>
          <a:p>
            <a:r>
              <a:rPr lang="nb-NO" sz="1400" b="1" dirty="0"/>
              <a:t>Søknad</a:t>
            </a:r>
            <a:r>
              <a:rPr lang="nb-NO" sz="1400" dirty="0"/>
              <a:t> må inneholde minst: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1400" dirty="0"/>
              <a:t>søknadsskjema med faktaopplysninger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1400" dirty="0"/>
              <a:t>Område- og tiltaksbeskrivelse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1400" dirty="0"/>
              <a:t>ROS analyse: Risikovurdering – støy – støv – lukt – vann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1400" dirty="0"/>
              <a:t>Konsekvensutredning?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1400" dirty="0"/>
              <a:t>Planbeskrivelse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1400" dirty="0"/>
              <a:t>Naboliste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1400" dirty="0"/>
          </a:p>
          <a:p>
            <a:r>
              <a:rPr lang="nb-NO" sz="1400" dirty="0"/>
              <a:t>Høring av søknad sendes til naboer og kommunen. Og offentligjøres i avis og SF sine hjemmesider</a:t>
            </a:r>
          </a:p>
        </p:txBody>
      </p:sp>
    </p:spTree>
    <p:extLst>
      <p:ext uri="{BB962C8B-B14F-4D97-AF65-F5344CB8AC3E}">
        <p14:creationId xmlns:p14="http://schemas.microsoft.com/office/powerpoint/2010/main" val="3509460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9DA68C25-D6BB-F708-10D1-70E8F7AF47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sz="1400" dirty="0"/>
              <a:t>Saksgangen hos statsforvalteren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Behandlingstid normalt satt til 4-6 måneder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Vurdering av om søknad er komplett.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Høring 1 måned,  kommune og naboer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Saksbehandlingsgebyr 1 ukes arbeid er kr 37 400 i 2023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35898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A1E40487-A8CE-CF9C-DC2B-476B7E13CE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08537" y="1150303"/>
            <a:ext cx="8923284" cy="5020739"/>
          </a:xfrm>
        </p:spPr>
        <p:txBody>
          <a:bodyPr/>
          <a:lstStyle/>
          <a:p>
            <a:r>
              <a:rPr lang="nb-NO" sz="1600" b="1" i="0" dirty="0">
                <a:solidFill>
                  <a:srgbClr val="000000"/>
                </a:solidFill>
                <a:effectLst/>
                <a:latin typeface="OpenSans-Regular"/>
              </a:rPr>
              <a:t>Statsforvalteren ber om kommunens uttalelse til søknaden. </a:t>
            </a:r>
          </a:p>
          <a:p>
            <a:r>
              <a:rPr lang="nb-NO" sz="1600" b="1" i="0" dirty="0">
                <a:solidFill>
                  <a:srgbClr val="000000"/>
                </a:solidFill>
                <a:effectLst/>
                <a:latin typeface="OpenSans-Regular"/>
              </a:rPr>
              <a:t>Uttalelsen skal gi opplysninger om lokale forholdene som det bør tas hensyn til ved avgjørelsen. Følgende bør kommenteres:</a:t>
            </a:r>
          </a:p>
          <a:p>
            <a:endParaRPr lang="nb-NO" sz="1600" b="0" i="0" dirty="0">
              <a:solidFill>
                <a:srgbClr val="000000"/>
              </a:solidFill>
              <a:effectLst/>
              <a:latin typeface="OpenSans-Regular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b="0" i="0" dirty="0">
                <a:solidFill>
                  <a:srgbClr val="000000"/>
                </a:solidFill>
                <a:effectLst/>
                <a:latin typeface="OpenSans-Regular"/>
              </a:rPr>
              <a:t>opplysninger om </a:t>
            </a:r>
            <a:r>
              <a:rPr lang="nb-NO" sz="1600" b="1" i="0" dirty="0">
                <a:solidFill>
                  <a:srgbClr val="000000"/>
                </a:solidFill>
                <a:effectLst/>
                <a:latin typeface="OpenSans-Regular"/>
              </a:rPr>
              <a:t>kommuneplan, reguleringsbestemmelser og eventuelle reguleringsplaner</a:t>
            </a:r>
            <a:r>
              <a:rPr lang="nb-NO" sz="1600" b="0" i="0" dirty="0">
                <a:solidFill>
                  <a:srgbClr val="000000"/>
                </a:solidFill>
                <a:effectLst/>
                <a:latin typeface="OpenSans-Regular"/>
              </a:rPr>
              <a:t>, og eventuelt behov for ny detaljregulering for området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b="0" i="0" dirty="0">
                <a:solidFill>
                  <a:srgbClr val="000000"/>
                </a:solidFill>
                <a:effectLst/>
                <a:latin typeface="OpenSans-Regular"/>
              </a:rPr>
              <a:t>Vurdering av om tiltaket er omfattet av forskrift om konsekvensutredninger, vedlegg II tiltak, jf. forskriftens §§ 8 og 10. </a:t>
            </a:r>
            <a:endParaRPr lang="nb-NO" sz="1600" b="0" i="0" dirty="0">
              <a:solidFill>
                <a:srgbClr val="000000"/>
              </a:solidFill>
              <a:effectLst/>
              <a:highlight>
                <a:srgbClr val="FFFF00"/>
              </a:highlight>
              <a:latin typeface="OpenSans-Regular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b="0" i="0" dirty="0">
                <a:solidFill>
                  <a:srgbClr val="000000"/>
                </a:solidFill>
                <a:effectLst/>
                <a:latin typeface="OpenSans-Regular"/>
              </a:rPr>
              <a:t>nåværende og fremtidige interesser knyttet til </a:t>
            </a:r>
            <a:r>
              <a:rPr lang="nb-NO" sz="1600" b="1" i="0" dirty="0">
                <a:solidFill>
                  <a:srgbClr val="000000"/>
                </a:solidFill>
                <a:effectLst/>
                <a:latin typeface="OpenSans-Regular"/>
              </a:rPr>
              <a:t>området eller resipienten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b="1" i="0" dirty="0">
                <a:solidFill>
                  <a:srgbClr val="000000"/>
                </a:solidFill>
                <a:effectLst/>
                <a:latin typeface="OpenSans-Regular"/>
              </a:rPr>
              <a:t>naboforhold</a:t>
            </a:r>
            <a:r>
              <a:rPr lang="nb-NO" sz="1600" b="0" i="0" dirty="0">
                <a:solidFill>
                  <a:srgbClr val="000000"/>
                </a:solidFill>
                <a:effectLst/>
                <a:latin typeface="OpenSans-Regular"/>
              </a:rPr>
              <a:t> der kommunen finner dette relevant for saken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b="0" i="0" dirty="0">
                <a:solidFill>
                  <a:srgbClr val="000000"/>
                </a:solidFill>
                <a:effectLst/>
                <a:latin typeface="OpenSans-Regular"/>
              </a:rPr>
              <a:t>spesielle forhold som gjelder </a:t>
            </a:r>
            <a:r>
              <a:rPr lang="nb-NO" sz="1600" b="1" i="0" dirty="0">
                <a:solidFill>
                  <a:srgbClr val="000000"/>
                </a:solidFill>
                <a:effectLst/>
                <a:latin typeface="OpenSans-Regular"/>
              </a:rPr>
              <a:t>helse og miljø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b="0" i="0" dirty="0">
                <a:solidFill>
                  <a:srgbClr val="000000"/>
                </a:solidFill>
                <a:effectLst/>
                <a:latin typeface="OpenSans-Regular"/>
              </a:rPr>
              <a:t>uttale fra </a:t>
            </a:r>
            <a:r>
              <a:rPr lang="nb-NO" sz="1600" b="1" i="0" dirty="0">
                <a:solidFill>
                  <a:srgbClr val="000000"/>
                </a:solidFill>
                <a:effectLst/>
                <a:latin typeface="OpenSans-Regular"/>
              </a:rPr>
              <a:t>brannvesenet</a:t>
            </a:r>
            <a:r>
              <a:rPr lang="nb-NO" sz="1600" b="0" i="0" dirty="0">
                <a:solidFill>
                  <a:srgbClr val="000000"/>
                </a:solidFill>
                <a:effectLst/>
                <a:latin typeface="OpenSans-Regular"/>
              </a:rPr>
              <a:t> i saker der brannvern er et relevant tema</a:t>
            </a:r>
            <a:r>
              <a:rPr lang="nb-NO" sz="1600" dirty="0"/>
              <a:t> </a:t>
            </a:r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5D8CB9C7-515C-6596-10F0-2AC0255EBA2E}"/>
              </a:ext>
            </a:extLst>
          </p:cNvPr>
          <p:cNvSpPr txBox="1"/>
          <p:nvPr/>
        </p:nvSpPr>
        <p:spPr>
          <a:xfrm>
            <a:off x="1308537" y="780971"/>
            <a:ext cx="61130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/>
              <a:t>Kommunenes høringsuttale </a:t>
            </a:r>
          </a:p>
        </p:txBody>
      </p:sp>
    </p:spTree>
    <p:extLst>
      <p:ext uri="{BB962C8B-B14F-4D97-AF65-F5344CB8AC3E}">
        <p14:creationId xmlns:p14="http://schemas.microsoft.com/office/powerpoint/2010/main" val="1760400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FAACA400-ADDB-FA19-6945-7F998E6985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b="1" dirty="0"/>
              <a:t>Reguleringsplan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Er område regulert til formålet?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LNF – er tiltaket i tråd med LNF bestemmelsene?</a:t>
            </a:r>
          </a:p>
        </p:txBody>
      </p:sp>
    </p:spTree>
    <p:extLst>
      <p:ext uri="{BB962C8B-B14F-4D97-AF65-F5344CB8AC3E}">
        <p14:creationId xmlns:p14="http://schemas.microsoft.com/office/powerpoint/2010/main" val="32187220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FM_designprofil_2018">
      <a:dk1>
        <a:srgbClr val="00244E"/>
      </a:dk1>
      <a:lt1>
        <a:sysClr val="window" lastClr="FFFFFF"/>
      </a:lt1>
      <a:dk2>
        <a:srgbClr val="00244E"/>
      </a:dk2>
      <a:lt2>
        <a:srgbClr val="E7E6E6"/>
      </a:lt2>
      <a:accent1>
        <a:srgbClr val="00ADBA"/>
      </a:accent1>
      <a:accent2>
        <a:srgbClr val="4C76BA"/>
      </a:accent2>
      <a:accent3>
        <a:srgbClr val="BFC2C0"/>
      </a:accent3>
      <a:accent4>
        <a:srgbClr val="F39200"/>
      </a:accent4>
      <a:accent5>
        <a:srgbClr val="C90B1C"/>
      </a:accent5>
      <a:accent6>
        <a:srgbClr val="87C0C4"/>
      </a:accent6>
      <a:hlink>
        <a:srgbClr val="00ADBA"/>
      </a:hlink>
      <a:folHlink>
        <a:srgbClr val="C90B1C"/>
      </a:folHlink>
    </a:clrScheme>
    <a:fontScheme name="FM_OpenSans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M_powerpointmal_Klimasnu.potx" id="{E928A9AC-F39F-413D-8290-13A3290186AF}" vid="{8A2D04D4-BB43-44F4-84D1-65CE2B9438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Standardside om Klimasnu</Template>
  <TotalTime>1132</TotalTime>
  <Words>1046</Words>
  <Application>Microsoft Office PowerPoint</Application>
  <PresentationFormat>Widescreen</PresentationFormat>
  <Paragraphs>168</Paragraphs>
  <Slides>23</Slides>
  <Notes>12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23</vt:i4>
      </vt:variant>
    </vt:vector>
  </HeadingPairs>
  <TitlesOfParts>
    <vt:vector size="30" baseType="lpstr">
      <vt:lpstr>Arial</vt:lpstr>
      <vt:lpstr>Calibri</vt:lpstr>
      <vt:lpstr>Open Sans</vt:lpstr>
      <vt:lpstr>Open Sans Light</vt:lpstr>
      <vt:lpstr>Open Sans SemiBold</vt:lpstr>
      <vt:lpstr>OpenSans-Regular</vt:lpstr>
      <vt:lpstr>Office-tema</vt:lpstr>
      <vt:lpstr>PowerPoint-presentasjon</vt:lpstr>
      <vt:lpstr>Miljøvernavdelinga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Biogassanlegg</dc:title>
  <dc:creator>Thorstensen, Lisa</dc:creator>
  <cp:lastModifiedBy>Asper, Åsmund</cp:lastModifiedBy>
  <cp:revision>29</cp:revision>
  <dcterms:created xsi:type="dcterms:W3CDTF">2023-04-25T13:19:33Z</dcterms:created>
  <dcterms:modified xsi:type="dcterms:W3CDTF">2023-06-15T12:38:07Z</dcterms:modified>
</cp:coreProperties>
</file>