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08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rten Wengstad" userId="55028310-c0cf-4476-8ece-6bc685611e46" providerId="ADAL" clId="{A44A232A-7E46-40BB-9F40-3675838C86A8}"/>
    <pc:docChg chg="addSld modSld">
      <pc:chgData name="Morten Wengstad" userId="55028310-c0cf-4476-8ece-6bc685611e46" providerId="ADAL" clId="{A44A232A-7E46-40BB-9F40-3675838C86A8}" dt="2026-05-21T06:29:04.735" v="41" actId="790"/>
      <pc:docMkLst>
        <pc:docMk/>
      </pc:docMkLst>
      <pc:sldChg chg="modSp mod">
        <pc:chgData name="Morten Wengstad" userId="55028310-c0cf-4476-8ece-6bc685611e46" providerId="ADAL" clId="{A44A232A-7E46-40BB-9F40-3675838C86A8}" dt="2026-05-21T06:27:13.009" v="31" actId="12"/>
        <pc:sldMkLst>
          <pc:docMk/>
          <pc:sldMk cId="995725157" sldId="259"/>
        </pc:sldMkLst>
        <pc:spChg chg="mod">
          <ac:chgData name="Morten Wengstad" userId="55028310-c0cf-4476-8ece-6bc685611e46" providerId="ADAL" clId="{A44A232A-7E46-40BB-9F40-3675838C86A8}" dt="2026-05-21T06:27:13.009" v="31" actId="12"/>
          <ac:spMkLst>
            <pc:docMk/>
            <pc:sldMk cId="995725157" sldId="259"/>
            <ac:spMk id="3" creationId="{7CF6C081-C589-AA84-BA31-C07E6D7614B6}"/>
          </ac:spMkLst>
        </pc:spChg>
      </pc:sldChg>
      <pc:sldChg chg="modSp new mod">
        <pc:chgData name="Morten Wengstad" userId="55028310-c0cf-4476-8ece-6bc685611e46" providerId="ADAL" clId="{A44A232A-7E46-40BB-9F40-3675838C86A8}" dt="2026-05-21T06:23:14.610" v="5" actId="255"/>
        <pc:sldMkLst>
          <pc:docMk/>
          <pc:sldMk cId="3030325285" sldId="260"/>
        </pc:sldMkLst>
        <pc:spChg chg="mod">
          <ac:chgData name="Morten Wengstad" userId="55028310-c0cf-4476-8ece-6bc685611e46" providerId="ADAL" clId="{A44A232A-7E46-40BB-9F40-3675838C86A8}" dt="2026-05-21T06:22:56.584" v="3" actId="113"/>
          <ac:spMkLst>
            <pc:docMk/>
            <pc:sldMk cId="3030325285" sldId="260"/>
            <ac:spMk id="2" creationId="{86E06E1D-B1E3-E330-5820-6096E6E4B857}"/>
          </ac:spMkLst>
        </pc:spChg>
        <pc:spChg chg="mod">
          <ac:chgData name="Morten Wengstad" userId="55028310-c0cf-4476-8ece-6bc685611e46" providerId="ADAL" clId="{A44A232A-7E46-40BB-9F40-3675838C86A8}" dt="2026-05-21T06:23:14.610" v="5" actId="255"/>
          <ac:spMkLst>
            <pc:docMk/>
            <pc:sldMk cId="3030325285" sldId="260"/>
            <ac:spMk id="3" creationId="{6EEC0C0A-7FDF-9743-DB8C-C199ACC63096}"/>
          </ac:spMkLst>
        </pc:spChg>
      </pc:sldChg>
      <pc:sldChg chg="modSp new mod">
        <pc:chgData name="Morten Wengstad" userId="55028310-c0cf-4476-8ece-6bc685611e46" providerId="ADAL" clId="{A44A232A-7E46-40BB-9F40-3675838C86A8}" dt="2026-05-21T06:28:02.557" v="37" actId="790"/>
        <pc:sldMkLst>
          <pc:docMk/>
          <pc:sldMk cId="2679346146" sldId="261"/>
        </pc:sldMkLst>
        <pc:spChg chg="mod">
          <ac:chgData name="Morten Wengstad" userId="55028310-c0cf-4476-8ece-6bc685611e46" providerId="ADAL" clId="{A44A232A-7E46-40BB-9F40-3675838C86A8}" dt="2026-05-21T06:23:40.926" v="9" actId="14100"/>
          <ac:spMkLst>
            <pc:docMk/>
            <pc:sldMk cId="2679346146" sldId="261"/>
            <ac:spMk id="2" creationId="{AD46756C-4A91-B184-C974-EA1E9B57AE3E}"/>
          </ac:spMkLst>
        </pc:spChg>
        <pc:spChg chg="mod">
          <ac:chgData name="Morten Wengstad" userId="55028310-c0cf-4476-8ece-6bc685611e46" providerId="ADAL" clId="{A44A232A-7E46-40BB-9F40-3675838C86A8}" dt="2026-05-21T06:28:02.557" v="37" actId="790"/>
          <ac:spMkLst>
            <pc:docMk/>
            <pc:sldMk cId="2679346146" sldId="261"/>
            <ac:spMk id="3" creationId="{29524D7A-C8B7-D145-8D2D-7376260383B9}"/>
          </ac:spMkLst>
        </pc:spChg>
      </pc:sldChg>
      <pc:sldChg chg="modSp add mod">
        <pc:chgData name="Morten Wengstad" userId="55028310-c0cf-4476-8ece-6bc685611e46" providerId="ADAL" clId="{A44A232A-7E46-40BB-9F40-3675838C86A8}" dt="2026-05-21T06:24:37.249" v="16" actId="255"/>
        <pc:sldMkLst>
          <pc:docMk/>
          <pc:sldMk cId="4074591197" sldId="262"/>
        </pc:sldMkLst>
        <pc:spChg chg="mod">
          <ac:chgData name="Morten Wengstad" userId="55028310-c0cf-4476-8ece-6bc685611e46" providerId="ADAL" clId="{A44A232A-7E46-40BB-9F40-3675838C86A8}" dt="2026-05-21T06:24:19.914" v="14" actId="113"/>
          <ac:spMkLst>
            <pc:docMk/>
            <pc:sldMk cId="4074591197" sldId="262"/>
            <ac:spMk id="2" creationId="{AD46756C-4A91-B184-C974-EA1E9B57AE3E}"/>
          </ac:spMkLst>
        </pc:spChg>
        <pc:spChg chg="mod">
          <ac:chgData name="Morten Wengstad" userId="55028310-c0cf-4476-8ece-6bc685611e46" providerId="ADAL" clId="{A44A232A-7E46-40BB-9F40-3675838C86A8}" dt="2026-05-21T06:24:37.249" v="16" actId="255"/>
          <ac:spMkLst>
            <pc:docMk/>
            <pc:sldMk cId="4074591197" sldId="262"/>
            <ac:spMk id="3" creationId="{29524D7A-C8B7-D145-8D2D-7376260383B9}"/>
          </ac:spMkLst>
        </pc:spChg>
      </pc:sldChg>
      <pc:sldChg chg="modSp new mod">
        <pc:chgData name="Morten Wengstad" userId="55028310-c0cf-4476-8ece-6bc685611e46" providerId="ADAL" clId="{A44A232A-7E46-40BB-9F40-3675838C86A8}" dt="2026-05-21T06:25:25.621" v="23" actId="790"/>
        <pc:sldMkLst>
          <pc:docMk/>
          <pc:sldMk cId="2433086915" sldId="263"/>
        </pc:sldMkLst>
        <pc:spChg chg="mod">
          <ac:chgData name="Morten Wengstad" userId="55028310-c0cf-4476-8ece-6bc685611e46" providerId="ADAL" clId="{A44A232A-7E46-40BB-9F40-3675838C86A8}" dt="2026-05-21T06:25:01.014" v="20" actId="14100"/>
          <ac:spMkLst>
            <pc:docMk/>
            <pc:sldMk cId="2433086915" sldId="263"/>
            <ac:spMk id="2" creationId="{B849B598-2237-D44D-13F9-18E520E2EFB3}"/>
          </ac:spMkLst>
        </pc:spChg>
        <pc:spChg chg="mod">
          <ac:chgData name="Morten Wengstad" userId="55028310-c0cf-4476-8ece-6bc685611e46" providerId="ADAL" clId="{A44A232A-7E46-40BB-9F40-3675838C86A8}" dt="2026-05-21T06:25:25.621" v="23" actId="790"/>
          <ac:spMkLst>
            <pc:docMk/>
            <pc:sldMk cId="2433086915" sldId="263"/>
            <ac:spMk id="3" creationId="{F2725917-21A9-C831-4D5F-7B4010702729}"/>
          </ac:spMkLst>
        </pc:spChg>
      </pc:sldChg>
      <pc:sldChg chg="modSp new mod">
        <pc:chgData name="Morten Wengstad" userId="55028310-c0cf-4476-8ece-6bc685611e46" providerId="ADAL" clId="{A44A232A-7E46-40BB-9F40-3675838C86A8}" dt="2026-05-21T06:29:04.735" v="41" actId="790"/>
        <pc:sldMkLst>
          <pc:docMk/>
          <pc:sldMk cId="3935093092" sldId="264"/>
        </pc:sldMkLst>
        <pc:spChg chg="mod">
          <ac:chgData name="Morten Wengstad" userId="55028310-c0cf-4476-8ece-6bc685611e46" providerId="ADAL" clId="{A44A232A-7E46-40BB-9F40-3675838C86A8}" dt="2026-05-21T06:25:50.662" v="27" actId="14100"/>
          <ac:spMkLst>
            <pc:docMk/>
            <pc:sldMk cId="3935093092" sldId="264"/>
            <ac:spMk id="2" creationId="{1F0EEA78-5530-2834-3B87-10AE131508B6}"/>
          </ac:spMkLst>
        </pc:spChg>
        <pc:spChg chg="mod">
          <ac:chgData name="Morten Wengstad" userId="55028310-c0cf-4476-8ece-6bc685611e46" providerId="ADAL" clId="{A44A232A-7E46-40BB-9F40-3675838C86A8}" dt="2026-05-21T06:29:04.735" v="41" actId="790"/>
          <ac:spMkLst>
            <pc:docMk/>
            <pc:sldMk cId="3935093092" sldId="264"/>
            <ac:spMk id="3" creationId="{45AEB241-41B6-61D1-0FBB-442F4A6571D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CF3FCF0-BF9F-6B3D-7024-8E8A860956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46D9A112-F5E3-6B3A-43C2-63E029638F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0A72D2B-FC67-F147-4863-C33CD51895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0B728D7-2934-4A8F-9747-905B741429A6}" type="datetimeFigureOut">
              <a:rPr lang="nb-NO" smtClean="0"/>
              <a:t>21.05.2026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CF87407-8128-7301-1248-092B569D6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D31B1F9-7D06-CAD4-D1AF-670C6D15F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C469E9D-D598-4D3A-A19E-65EA1381BCF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73797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2DB0A31-BCDC-AA94-0B5E-01A659013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C02902FA-DCF0-98D3-8E76-2AA4298BC5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AC0D086-59D8-684D-FB36-63F17137153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0B728D7-2934-4A8F-9747-905B741429A6}" type="datetimeFigureOut">
              <a:rPr lang="nb-NO" smtClean="0"/>
              <a:t>21.05.2026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9A89066-BBB2-388C-8144-655624371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B57AD69-2CEA-1046-4CCD-244C5AEA3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C469E9D-D598-4D3A-A19E-65EA1381BCF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93499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25F0ED4D-7471-AA73-4FCE-272D45AB1E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99AECBDD-5B3C-6755-E03C-DD8E375392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93C5307-02D4-B6F9-CA42-B436A6E0F54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0B728D7-2934-4A8F-9747-905B741429A6}" type="datetimeFigureOut">
              <a:rPr lang="nb-NO" smtClean="0"/>
              <a:t>21.05.2026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55CB0B7-536B-A03A-F5C8-52E2EDECF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D3C0794-381D-210D-C3E0-B39B2FAE0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C469E9D-D598-4D3A-A19E-65EA1381BCF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88449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8FFE52C-F614-46FD-BF91-A7FF16E99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33896BC-F24F-5309-F077-345FE00A25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1A4D472-EF16-9134-500E-5B28AD19AA8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0B728D7-2934-4A8F-9747-905B741429A6}" type="datetimeFigureOut">
              <a:rPr lang="nb-NO" smtClean="0"/>
              <a:t>21.05.2026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0D273D6-D012-6DC3-582B-F657301D5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0A74184-FC29-CB0C-89C6-627C3A640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C469E9D-D598-4D3A-A19E-65EA1381BCF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08346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C3A3561-D46B-8E52-52C7-5CC40EF52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6B0BDF79-1AFC-1C47-CB42-CBB7BA8371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906E453-4861-B1A9-51BF-7A197E77BC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0B728D7-2934-4A8F-9747-905B741429A6}" type="datetimeFigureOut">
              <a:rPr lang="nb-NO" smtClean="0"/>
              <a:t>21.05.2026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40797DA-794D-0F0B-1C6D-6943B2991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E4477B2-6B18-0CDF-9154-424DBDF77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C469E9D-D598-4D3A-A19E-65EA1381BCF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76364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0263676-722D-5419-72D4-776332475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3E2B9B2-292F-5A9B-D249-7E4B3B89FE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30F5A8BF-D85C-C7C1-AD61-1FE60132A5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536AFBA0-3217-DD68-B993-0345D5A8442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0B728D7-2934-4A8F-9747-905B741429A6}" type="datetimeFigureOut">
              <a:rPr lang="nb-NO" smtClean="0"/>
              <a:t>21.05.2026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45A1B739-88B9-2E64-B9B1-82C70734C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A9F99A7-D9DC-D1C5-5E4F-F27D9B6B3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C469E9D-D598-4D3A-A19E-65EA1381BCF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04024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6016E61-880F-75F4-0CCA-6E23F2F5B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E12866A-EDDB-7AB3-687D-54B3A4126D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4F14F506-E834-A535-2DD1-CFC5A89B33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A22E90FA-B54E-8218-A086-AF829E2DE3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769C2827-86F0-2538-6C1A-E7137ECA4C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2197EB2F-E848-EB24-913E-BD46CA16A07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0B728D7-2934-4A8F-9747-905B741429A6}" type="datetimeFigureOut">
              <a:rPr lang="nb-NO" smtClean="0"/>
              <a:t>21.05.2026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5CCEE176-B469-B609-C6C6-0453AAD6E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DFD5EE1A-1E0A-7872-EBB0-3DAAB2ED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C469E9D-D598-4D3A-A19E-65EA1381BCF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9535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F9D19F8-E878-8240-34B4-35FB16382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46A4F4C7-157B-0E87-3748-9137B611A5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0B728D7-2934-4A8F-9747-905B741429A6}" type="datetimeFigureOut">
              <a:rPr lang="nb-NO" smtClean="0"/>
              <a:t>21.05.2026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CAD812A8-0286-FFC9-E606-01541A231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B0782FAE-6F4E-ECB0-CD6A-C32A8DA93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C469E9D-D598-4D3A-A19E-65EA1381BCF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9248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2CD8CEBD-2443-9272-5D04-1B29B85D3B2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0B728D7-2934-4A8F-9747-905B741429A6}" type="datetimeFigureOut">
              <a:rPr lang="nb-NO" smtClean="0"/>
              <a:t>21.05.2026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4AC3F8BE-DA75-087C-CC37-81A74541C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63DCF3AB-E09D-9E3D-9C83-4C664CE39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C469E9D-D598-4D3A-A19E-65EA1381BCF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16321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7F449AF-8470-59BE-2D25-DFD19196CC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173457B-FBD2-6C5F-706E-3D52165AA1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4948C5D9-52C9-066C-5E90-02248AC554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2764FB22-53CE-A842-FEEF-50CD5AA6BDE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0B728D7-2934-4A8F-9747-905B741429A6}" type="datetimeFigureOut">
              <a:rPr lang="nb-NO" smtClean="0"/>
              <a:t>21.05.2026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52A2BFCC-BB37-8B6B-6F3B-220B1C300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76C59604-94C4-B214-F14C-84CC6430A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C469E9D-D598-4D3A-A19E-65EA1381BCF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52325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89FBFBB-0CCB-B4EB-441A-F2BE835A9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68AD45E0-442D-3DD0-66B0-AC07226ED9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847821E4-2092-C6FE-099D-39EB4B6EAA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3FAD2F18-26A0-C4FF-54C6-2CF2663CA28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0B728D7-2934-4A8F-9747-905B741429A6}" type="datetimeFigureOut">
              <a:rPr lang="nb-NO" smtClean="0"/>
              <a:t>21.05.2026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9362C4E1-0E46-BFD7-C368-C1FC6C888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9CDEDCB3-15FD-96FD-2998-0E75BC80E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C469E9D-D598-4D3A-A19E-65EA1381BCF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47517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9">
            <a:extLst>
              <a:ext uri="{FF2B5EF4-FFF2-40B4-BE49-F238E27FC236}">
                <a16:creationId xmlns:a16="http://schemas.microsoft.com/office/drawing/2014/main" id="{38021F33-743C-EDB6-F069-E91DC9878B1F}"/>
              </a:ext>
            </a:extLst>
          </p:cNvPr>
          <p:cNvSpPr txBox="1"/>
          <p:nvPr userDrawn="1"/>
        </p:nvSpPr>
        <p:spPr>
          <a:xfrm>
            <a:off x="1152711" y="562997"/>
            <a:ext cx="51403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fld id="{8BDE4223-95E6-B748-9F83-F91C6BE79BD9}" type="datetime1">
              <a:rPr lang="nb-NO" sz="800" b="0" i="0" cap="none" spc="0" smtClean="0">
                <a:ln w="0"/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pPr algn="ctr"/>
              <a:t>21.05.2026</a:t>
            </a:fld>
            <a:endParaRPr lang="nb-NO" sz="800" i="0" dirty="0">
              <a:solidFill>
                <a:schemeClr val="tx2">
                  <a:lumMod val="60000"/>
                  <a:lumOff val="4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8" name="Straight Connector 12">
            <a:extLst>
              <a:ext uri="{FF2B5EF4-FFF2-40B4-BE49-F238E27FC236}">
                <a16:creationId xmlns:a16="http://schemas.microsoft.com/office/drawing/2014/main" id="{52AB975B-2AC8-AB1B-D6F9-5EBAB01250DB}"/>
              </a:ext>
            </a:extLst>
          </p:cNvPr>
          <p:cNvCxnSpPr>
            <a:cxnSpLocks/>
          </p:cNvCxnSpPr>
          <p:nvPr userDrawn="1"/>
        </p:nvCxnSpPr>
        <p:spPr>
          <a:xfrm flipV="1">
            <a:off x="3625717" y="613280"/>
            <a:ext cx="6938540" cy="7686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13">
            <a:extLst>
              <a:ext uri="{FF2B5EF4-FFF2-40B4-BE49-F238E27FC236}">
                <a16:creationId xmlns:a16="http://schemas.microsoft.com/office/drawing/2014/main" id="{B335EBE5-2C54-C6F0-9636-E1370C3DB5CA}"/>
              </a:ext>
            </a:extLst>
          </p:cNvPr>
          <p:cNvSpPr txBox="1"/>
          <p:nvPr userDrawn="1"/>
        </p:nvSpPr>
        <p:spPr>
          <a:xfrm>
            <a:off x="10808961" y="557926"/>
            <a:ext cx="300135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fld id="{62B17D9A-61A1-2E48-AA70-6E27211F9DB5}" type="slidenum">
              <a:rPr lang="nb-NO" sz="800" b="0" i="0" cap="none" spc="0" smtClean="0">
                <a:ln w="0"/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‹#›</a:t>
            </a:fld>
            <a:endParaRPr lang="nb-NO" sz="800" b="0" i="0" dirty="0">
              <a:solidFill>
                <a:schemeClr val="tx2">
                  <a:lumMod val="60000"/>
                  <a:lumOff val="4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" name="Picture 17">
            <a:extLst>
              <a:ext uri="{FF2B5EF4-FFF2-40B4-BE49-F238E27FC236}">
                <a16:creationId xmlns:a16="http://schemas.microsoft.com/office/drawing/2014/main" id="{45E52B64-EB97-B288-C8A0-D63D8A0F3439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43844" y="538463"/>
            <a:ext cx="1098092" cy="192351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D58B430-DB4F-6187-C73C-B6DE78E46957}"/>
              </a:ext>
            </a:extLst>
          </p:cNvPr>
          <p:cNvCxnSpPr>
            <a:cxnSpLocks/>
          </p:cNvCxnSpPr>
          <p:nvPr userDrawn="1"/>
        </p:nvCxnSpPr>
        <p:spPr>
          <a:xfrm flipV="1">
            <a:off x="1801276" y="620965"/>
            <a:ext cx="381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0">
            <a:extLst>
              <a:ext uri="{FF2B5EF4-FFF2-40B4-BE49-F238E27FC236}">
                <a16:creationId xmlns:a16="http://schemas.microsoft.com/office/drawing/2014/main" id="{49FD9090-6919-9DBA-76B7-94E893BD7297}"/>
              </a:ext>
            </a:extLst>
          </p:cNvPr>
          <p:cNvCxnSpPr>
            <a:cxnSpLocks/>
          </p:cNvCxnSpPr>
          <p:nvPr userDrawn="1"/>
        </p:nvCxnSpPr>
        <p:spPr>
          <a:xfrm>
            <a:off x="645349" y="620965"/>
            <a:ext cx="381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0">
            <a:extLst>
              <a:ext uri="{FF2B5EF4-FFF2-40B4-BE49-F238E27FC236}">
                <a16:creationId xmlns:a16="http://schemas.microsoft.com/office/drawing/2014/main" id="{38EBDB2C-54F4-F422-E6C8-5C2C9BAB38B1}"/>
              </a:ext>
            </a:extLst>
          </p:cNvPr>
          <p:cNvCxnSpPr>
            <a:cxnSpLocks/>
          </p:cNvCxnSpPr>
          <p:nvPr userDrawn="1"/>
        </p:nvCxnSpPr>
        <p:spPr>
          <a:xfrm>
            <a:off x="11353800" y="613280"/>
            <a:ext cx="381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4" name="Bilde 13">
            <a:extLst>
              <a:ext uri="{FF2B5EF4-FFF2-40B4-BE49-F238E27FC236}">
                <a16:creationId xmlns:a16="http://schemas.microsoft.com/office/drawing/2014/main" id="{19D7C629-DEEE-4AFB-29CD-C0D1A95D01F9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387" y="6237035"/>
            <a:ext cx="6873254" cy="426721"/>
          </a:xfrm>
          <a:prstGeom prst="rect">
            <a:avLst/>
          </a:prstGeom>
        </p:spPr>
      </p:pic>
      <p:pic>
        <p:nvPicPr>
          <p:cNvPr id="15" name="Bilde 14">
            <a:extLst>
              <a:ext uri="{FF2B5EF4-FFF2-40B4-BE49-F238E27FC236}">
                <a16:creationId xmlns:a16="http://schemas.microsoft.com/office/drawing/2014/main" id="{A30E7666-989D-974B-D0B4-73C73D354B60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3853" t="1801" r="33853" b="-1801"/>
          <a:stretch/>
        </p:blipFill>
        <p:spPr>
          <a:xfrm>
            <a:off x="5318746" y="6244720"/>
            <a:ext cx="6873254" cy="426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3070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e 2" descr="Et bilde som inneholder tekst, utendørs, tre, skjermbilde&#10;&#10;KI-generert innhold kan være feil.">
            <a:extLst>
              <a:ext uri="{FF2B5EF4-FFF2-40B4-BE49-F238E27FC236}">
                <a16:creationId xmlns:a16="http://schemas.microsoft.com/office/drawing/2014/main" id="{1CB30104-06B6-3A59-5E1C-A690695B22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1160" y="1810749"/>
            <a:ext cx="7250840" cy="3925614"/>
          </a:xfrm>
          <a:prstGeom prst="rect">
            <a:avLst/>
          </a:prstGeom>
        </p:spPr>
      </p:pic>
      <p:sp>
        <p:nvSpPr>
          <p:cNvPr id="5" name="TekstSylinder 4">
            <a:extLst>
              <a:ext uri="{FF2B5EF4-FFF2-40B4-BE49-F238E27FC236}">
                <a16:creationId xmlns:a16="http://schemas.microsoft.com/office/drawing/2014/main" id="{E5227E3C-B232-B2B7-3692-EB300E9F2DC7}"/>
              </a:ext>
            </a:extLst>
          </p:cNvPr>
          <p:cNvSpPr txBox="1"/>
          <p:nvPr/>
        </p:nvSpPr>
        <p:spPr>
          <a:xfrm>
            <a:off x="216112" y="792061"/>
            <a:ext cx="6093372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b="1" dirty="0"/>
              <a:t>ROM NÆRØYSUND</a:t>
            </a:r>
            <a:endParaRPr lang="nb-NO" sz="4400" b="1" dirty="0"/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BD573030-334E-A37E-2BD8-AF9741073341}"/>
              </a:ext>
            </a:extLst>
          </p:cNvPr>
          <p:cNvSpPr txBox="1"/>
          <p:nvPr/>
        </p:nvSpPr>
        <p:spPr>
          <a:xfrm>
            <a:off x="434008" y="2224855"/>
            <a:ext cx="6115878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RUS OG PSYKISK HELSE</a:t>
            </a:r>
          </a:p>
          <a:p>
            <a:r>
              <a:rPr lang="en-US" sz="2800" dirty="0"/>
              <a:t>May-Linn:</a:t>
            </a:r>
            <a:br>
              <a:rPr lang="en-US" sz="2800" dirty="0"/>
            </a:br>
            <a:r>
              <a:rPr lang="en-US" sz="2800" dirty="0"/>
              <a:t> </a:t>
            </a:r>
            <a:r>
              <a:rPr lang="en-US" sz="2800" dirty="0" err="1"/>
              <a:t>ROMleder</a:t>
            </a:r>
            <a:r>
              <a:rPr lang="en-US" sz="2800" dirty="0"/>
              <a:t>  </a:t>
            </a:r>
            <a:r>
              <a:rPr lang="en-US" sz="2800" dirty="0" err="1"/>
              <a:t>og</a:t>
            </a:r>
            <a:r>
              <a:rPr lang="en-US" sz="2800" dirty="0"/>
              <a:t> </a:t>
            </a:r>
            <a:r>
              <a:rPr lang="en-US" sz="2800" dirty="0" err="1"/>
              <a:t>koordinator</a:t>
            </a:r>
            <a:endParaRPr lang="en-US" sz="2800" dirty="0"/>
          </a:p>
          <a:p>
            <a:r>
              <a:rPr lang="en-US" sz="2800" dirty="0"/>
              <a:t>Tonje, Rita, Mari </a:t>
            </a:r>
            <a:r>
              <a:rPr lang="en-US" sz="2800" dirty="0" err="1"/>
              <a:t>og</a:t>
            </a:r>
            <a:r>
              <a:rPr lang="en-US" sz="2800" dirty="0"/>
              <a:t> Veronica: </a:t>
            </a:r>
            <a:br>
              <a:rPr lang="en-US" sz="2800" dirty="0"/>
            </a:br>
            <a:r>
              <a:rPr lang="en-US" sz="2800" dirty="0"/>
              <a:t>ROM </a:t>
            </a:r>
            <a:r>
              <a:rPr lang="en-US" sz="2800" dirty="0" err="1"/>
              <a:t>Ledere</a:t>
            </a:r>
            <a:endParaRPr lang="en-US" sz="2800" dirty="0"/>
          </a:p>
          <a:p>
            <a:r>
              <a:rPr lang="en-US" sz="2800" dirty="0"/>
              <a:t>Arve: </a:t>
            </a:r>
            <a:r>
              <a:rPr lang="en-US" sz="2800" dirty="0" err="1"/>
              <a:t>Erfarinngskonsulent</a:t>
            </a:r>
            <a:r>
              <a:rPr lang="en-US" sz="2800" dirty="0"/>
              <a:t> - </a:t>
            </a:r>
            <a:br>
              <a:rPr lang="en-US" sz="2800" dirty="0"/>
            </a:br>
            <a:r>
              <a:rPr lang="en-US" sz="2800" dirty="0"/>
              <a:t>fast vert</a:t>
            </a:r>
          </a:p>
        </p:txBody>
      </p:sp>
    </p:spTree>
    <p:extLst>
      <p:ext uri="{BB962C8B-B14F-4D97-AF65-F5344CB8AC3E}">
        <p14:creationId xmlns:p14="http://schemas.microsoft.com/office/powerpoint/2010/main" val="3389773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035ED84-66A9-391D-3A40-F96BCDC09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93913"/>
            <a:ext cx="10515600" cy="696775"/>
          </a:xfrm>
        </p:spPr>
        <p:txBody>
          <a:bodyPr/>
          <a:lstStyle/>
          <a:p>
            <a:r>
              <a:rPr lang="en-US" b="1" dirty="0"/>
              <a:t>ROM</a:t>
            </a:r>
            <a:endParaRPr lang="nb-NO" b="1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F435465-B6C1-5D3D-2A4F-AB5886A8D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2000" dirty="0"/>
              <a:t>RESPEKT </a:t>
            </a:r>
          </a:p>
          <a:p>
            <a:r>
              <a:rPr lang="nb-NO" sz="2000" dirty="0"/>
              <a:t>OMSORG</a:t>
            </a:r>
          </a:p>
          <a:p>
            <a:r>
              <a:rPr lang="nb-NO" sz="2000" dirty="0"/>
              <a:t>MEDVIRKNING</a:t>
            </a:r>
          </a:p>
          <a:p>
            <a:endParaRPr lang="nb-NO" sz="2000" dirty="0"/>
          </a:p>
          <a:p>
            <a:r>
              <a:rPr lang="nb-NO" sz="2000" dirty="0"/>
              <a:t>En modell for brukermedvirkning på tjeneste- og systemnivå, som eies av organisasjonen VOKSNE FOR BARN.</a:t>
            </a:r>
          </a:p>
          <a:p>
            <a:r>
              <a:rPr lang="nb-NO" sz="2000" dirty="0"/>
              <a:t>Gjennom ROM skal kommunene hente inn pårørende erfaring- og kunnskap som kan bidra til tjenesteutvikling både lokalt og nasjonalt. </a:t>
            </a:r>
          </a:p>
          <a:p>
            <a:r>
              <a:rPr lang="nb-NO" sz="2000" dirty="0"/>
              <a:t>Erfaringene rapporteres til kommunen v/enhetsleder for utvikling av lokale tjenester, og til voksne for barn som tar kunnskapen videre ved </a:t>
            </a:r>
            <a:r>
              <a:rPr lang="nb-NO" sz="2000" dirty="0" err="1"/>
              <a:t>f.eks</a:t>
            </a:r>
            <a:r>
              <a:rPr lang="nb-NO" sz="2000" dirty="0"/>
              <a:t> høringsnotat til stortinget.</a:t>
            </a:r>
          </a:p>
          <a:p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565163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D6A8589-FC01-3C70-73A4-FDD9F26D2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5435" y="945046"/>
            <a:ext cx="10515600" cy="880579"/>
          </a:xfrm>
        </p:spPr>
        <p:txBody>
          <a:bodyPr/>
          <a:lstStyle/>
          <a:p>
            <a:r>
              <a:rPr lang="en-US" b="1" dirty="0" err="1"/>
              <a:t>Gjennomføring</a:t>
            </a:r>
            <a:r>
              <a:rPr lang="en-US" b="1" dirty="0"/>
              <a:t> nov-23 </a:t>
            </a:r>
            <a:r>
              <a:rPr lang="en-US" b="1" dirty="0" err="1"/>
              <a:t>til</a:t>
            </a:r>
            <a:r>
              <a:rPr lang="en-US" b="1" dirty="0"/>
              <a:t> des-25</a:t>
            </a:r>
            <a:endParaRPr lang="nb-NO" b="1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4622DBC-4616-1096-C438-CCC6901C5A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435" y="2077417"/>
            <a:ext cx="10515600" cy="4351338"/>
          </a:xfrm>
        </p:spPr>
        <p:txBody>
          <a:bodyPr/>
          <a:lstStyle/>
          <a:p>
            <a:r>
              <a:rPr lang="en-US" dirty="0"/>
              <a:t>Nærøysund </a:t>
            </a:r>
            <a:r>
              <a:rPr lang="en-US" dirty="0" err="1"/>
              <a:t>har</a:t>
            </a:r>
            <a:r>
              <a:rPr lang="en-US" dirty="0"/>
              <a:t> </a:t>
            </a:r>
            <a:r>
              <a:rPr lang="en-US" dirty="0" err="1"/>
              <a:t>hatt</a:t>
            </a:r>
            <a:r>
              <a:rPr lang="en-US" dirty="0"/>
              <a:t> 12 ROM fra </a:t>
            </a:r>
            <a:r>
              <a:rPr lang="en-US" dirty="0" err="1"/>
              <a:t>oppstart</a:t>
            </a:r>
            <a:r>
              <a:rPr lang="en-US" dirty="0"/>
              <a:t> November 2023</a:t>
            </a:r>
          </a:p>
          <a:p>
            <a:r>
              <a:rPr lang="en-US" dirty="0"/>
              <a:t>I </a:t>
            </a:r>
            <a:r>
              <a:rPr lang="en-US" dirty="0" err="1"/>
              <a:t>gjennomsnittelig</a:t>
            </a:r>
            <a:r>
              <a:rPr lang="en-US" dirty="0"/>
              <a:t> 4-5 </a:t>
            </a:r>
            <a:r>
              <a:rPr lang="en-US" dirty="0" err="1"/>
              <a:t>deltakere</a:t>
            </a:r>
            <a:r>
              <a:rPr lang="en-US" dirty="0"/>
              <a:t>/</a:t>
            </a:r>
            <a:r>
              <a:rPr lang="en-US" dirty="0" err="1"/>
              <a:t>pårørende</a:t>
            </a:r>
            <a:r>
              <a:rPr lang="en-US" dirty="0"/>
              <a:t> </a:t>
            </a:r>
            <a:r>
              <a:rPr lang="en-US" dirty="0" err="1"/>
              <a:t>og</a:t>
            </a:r>
            <a:r>
              <a:rPr lang="en-US" dirty="0"/>
              <a:t> 4-7 </a:t>
            </a:r>
            <a:r>
              <a:rPr lang="en-US" dirty="0" err="1"/>
              <a:t>fagpersoner</a:t>
            </a:r>
            <a:r>
              <a:rPr lang="en-US" dirty="0"/>
              <a:t> </a:t>
            </a:r>
            <a:r>
              <a:rPr lang="en-US" dirty="0" err="1"/>
              <a:t>hver</a:t>
            </a:r>
            <a:r>
              <a:rPr lang="en-US" dirty="0"/>
              <a:t> gang. </a:t>
            </a:r>
            <a:r>
              <a:rPr lang="en-US" dirty="0" err="1"/>
              <a:t>Fagpersoner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har</a:t>
            </a:r>
            <a:r>
              <a:rPr lang="en-US" dirty="0"/>
              <a:t> </a:t>
            </a:r>
            <a:r>
              <a:rPr lang="en-US" dirty="0" err="1"/>
              <a:t>vært</a:t>
            </a:r>
            <a:r>
              <a:rPr lang="en-US" dirty="0"/>
              <a:t> </a:t>
            </a:r>
            <a:r>
              <a:rPr lang="en-US" dirty="0" err="1"/>
              <a:t>representert</a:t>
            </a:r>
            <a:r>
              <a:rPr lang="en-US" dirty="0"/>
              <a:t>: </a:t>
            </a:r>
            <a:r>
              <a:rPr lang="en-US" dirty="0" err="1"/>
              <a:t>rus</a:t>
            </a:r>
            <a:r>
              <a:rPr lang="en-US" dirty="0"/>
              <a:t> </a:t>
            </a:r>
            <a:r>
              <a:rPr lang="en-US" dirty="0" err="1"/>
              <a:t>og</a:t>
            </a:r>
            <a:r>
              <a:rPr lang="en-US" dirty="0"/>
              <a:t> </a:t>
            </a:r>
            <a:r>
              <a:rPr lang="en-US" dirty="0" err="1"/>
              <a:t>psykisk</a:t>
            </a:r>
            <a:r>
              <a:rPr lang="en-US" dirty="0"/>
              <a:t> </a:t>
            </a:r>
            <a:r>
              <a:rPr lang="en-US" dirty="0" err="1"/>
              <a:t>helsetjeneste</a:t>
            </a:r>
            <a:r>
              <a:rPr lang="en-US" dirty="0"/>
              <a:t>, </a:t>
            </a:r>
            <a:r>
              <a:rPr lang="en-US" dirty="0" err="1"/>
              <a:t>mestringsenheten</a:t>
            </a:r>
            <a:r>
              <a:rPr lang="en-US" dirty="0"/>
              <a:t>, </a:t>
            </a:r>
            <a:r>
              <a:rPr lang="en-US" dirty="0" err="1"/>
              <a:t>legetjenesten</a:t>
            </a:r>
            <a:r>
              <a:rPr lang="en-US" dirty="0"/>
              <a:t> </a:t>
            </a:r>
            <a:r>
              <a:rPr lang="en-US" dirty="0" err="1"/>
              <a:t>og</a:t>
            </a:r>
            <a:r>
              <a:rPr lang="en-US" dirty="0"/>
              <a:t> </a:t>
            </a:r>
            <a:r>
              <a:rPr lang="en-US" dirty="0" err="1"/>
              <a:t>spesialiathelsetjenesen</a:t>
            </a:r>
            <a:r>
              <a:rPr lang="en-US" dirty="0"/>
              <a:t>- </a:t>
            </a:r>
            <a:r>
              <a:rPr lang="en-US" dirty="0" err="1"/>
              <a:t>psykolog</a:t>
            </a:r>
            <a:r>
              <a:rPr lang="en-US" dirty="0"/>
              <a:t> v/ARA Namsos, </a:t>
            </a:r>
            <a:r>
              <a:rPr lang="en-US" dirty="0" err="1"/>
              <a:t>Voknse</a:t>
            </a:r>
            <a:r>
              <a:rPr lang="en-US" dirty="0"/>
              <a:t> for barn,  </a:t>
            </a:r>
            <a:r>
              <a:rPr lang="en-US" dirty="0" err="1"/>
              <a:t>sykepleierstudenter</a:t>
            </a:r>
            <a:r>
              <a:rPr lang="en-US" dirty="0"/>
              <a:t>. 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876371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1B9AA0A-AABE-7621-5E01-01F75E9F2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45046"/>
            <a:ext cx="10515600" cy="880579"/>
          </a:xfrm>
        </p:spPr>
        <p:txBody>
          <a:bodyPr/>
          <a:lstStyle/>
          <a:p>
            <a:r>
              <a:rPr lang="en-US" b="1" dirty="0"/>
              <a:t>TEMAER</a:t>
            </a:r>
            <a:r>
              <a:rPr lang="en-US" dirty="0"/>
              <a:t> - </a:t>
            </a:r>
            <a:r>
              <a:rPr lang="en-US" sz="3200" b="0" dirty="0"/>
              <a:t>HVA TRENGER DU?</a:t>
            </a:r>
            <a:endParaRPr lang="nb-NO" sz="3200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CF6C081-C589-AA84-BA31-C07E6D7614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2400" dirty="0"/>
              <a:t>Hvordan bryte tankemønster og gjøre ting annerledes?</a:t>
            </a:r>
          </a:p>
          <a:p>
            <a:r>
              <a:rPr lang="nb-NO" sz="2400" dirty="0"/>
              <a:t>Hvordan gi håpet plass?</a:t>
            </a:r>
          </a:p>
          <a:p>
            <a:r>
              <a:rPr lang="nb-NO" sz="2400" dirty="0"/>
              <a:t>Hvordan være pårørende når det er høytid?</a:t>
            </a:r>
          </a:p>
          <a:p>
            <a:r>
              <a:rPr lang="nb-NO" sz="2400" dirty="0"/>
              <a:t>Hvordan forstå den syke som sliter med rus og/eller psykisk sykdom. </a:t>
            </a:r>
          </a:p>
          <a:p>
            <a:r>
              <a:rPr lang="nb-NO" sz="2400" dirty="0"/>
              <a:t>Utfordringer med åpenhet rundt vanskelige tema.</a:t>
            </a:r>
          </a:p>
          <a:p>
            <a:r>
              <a:rPr lang="nb-NO" sz="2400" dirty="0"/>
              <a:t>Ensomhet i pårørenderollen. </a:t>
            </a:r>
          </a:p>
          <a:p>
            <a:r>
              <a:rPr lang="nb-NO" sz="2400" dirty="0"/>
              <a:t>Hvordan håndtere egne og andres vanskelige følelser og reaksjoner?</a:t>
            </a:r>
          </a:p>
          <a:p>
            <a:r>
              <a:rPr lang="nb-NO" sz="2400" dirty="0"/>
              <a:t>Å bli sett og hørt -  hvem ivaretar de pårørendes behov?</a:t>
            </a:r>
          </a:p>
          <a:p>
            <a:r>
              <a:rPr lang="nb-NO" sz="2400" dirty="0"/>
              <a:t>Hvordan ivareta seg selv og familien?</a:t>
            </a:r>
          </a:p>
          <a:p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995725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6E06E1D-B1E3-E330-5820-6096E6E4B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01148"/>
            <a:ext cx="10515600" cy="789540"/>
          </a:xfrm>
        </p:spPr>
        <p:txBody>
          <a:bodyPr/>
          <a:lstStyle/>
          <a:p>
            <a:r>
              <a:rPr lang="en-US" b="1" dirty="0" err="1"/>
              <a:t>Læring</a:t>
            </a:r>
            <a:r>
              <a:rPr lang="en-US" b="1" dirty="0"/>
              <a:t> </a:t>
            </a:r>
            <a:r>
              <a:rPr lang="en-US" b="1" dirty="0" err="1"/>
              <a:t>og</a:t>
            </a:r>
            <a:r>
              <a:rPr lang="en-US" b="1" dirty="0"/>
              <a:t> </a:t>
            </a:r>
            <a:r>
              <a:rPr lang="en-US" b="1" dirty="0" err="1"/>
              <a:t>oppnådd</a:t>
            </a:r>
            <a:r>
              <a:rPr lang="en-US" b="1" dirty="0"/>
              <a:t> </a:t>
            </a:r>
            <a:r>
              <a:rPr lang="en-US" b="1" dirty="0" err="1"/>
              <a:t>tjenesteutvikling</a:t>
            </a:r>
            <a:endParaRPr lang="nb-NO" b="1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EEC0C0A-7FDF-9743-DB8C-C199ACC630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/>
              <a:t>Økt</a:t>
            </a:r>
            <a:r>
              <a:rPr lang="en-US" sz="2400" dirty="0"/>
              <a:t> </a:t>
            </a:r>
            <a:r>
              <a:rPr lang="en-US" sz="2400" dirty="0" err="1"/>
              <a:t>bevissthet</a:t>
            </a:r>
            <a:r>
              <a:rPr lang="en-US" sz="2400" dirty="0"/>
              <a:t> hos </a:t>
            </a:r>
            <a:r>
              <a:rPr lang="en-US" sz="2400" dirty="0" err="1"/>
              <a:t>personalet</a:t>
            </a:r>
            <a:r>
              <a:rPr lang="en-US" sz="2400" dirty="0"/>
              <a:t> </a:t>
            </a:r>
            <a:r>
              <a:rPr lang="en-US" sz="2400" dirty="0" err="1"/>
              <a:t>som</a:t>
            </a:r>
            <a:r>
              <a:rPr lang="en-US" sz="2400" dirty="0"/>
              <a:t> jobber i de </a:t>
            </a:r>
            <a:r>
              <a:rPr lang="en-US" sz="2400" dirty="0" err="1"/>
              <a:t>ulike</a:t>
            </a:r>
            <a:r>
              <a:rPr lang="en-US" sz="2400" dirty="0"/>
              <a:t> </a:t>
            </a:r>
            <a:r>
              <a:rPr lang="en-US" sz="2400" dirty="0" err="1"/>
              <a:t>tjenestene</a:t>
            </a:r>
            <a:r>
              <a:rPr lang="en-US" sz="2400" dirty="0"/>
              <a:t> ved å ha </a:t>
            </a:r>
            <a:r>
              <a:rPr lang="en-US" sz="2400" dirty="0" err="1"/>
              <a:t>fokus</a:t>
            </a:r>
            <a:r>
              <a:rPr lang="en-US" sz="2400" dirty="0"/>
              <a:t> </a:t>
            </a:r>
            <a:r>
              <a:rPr lang="en-US" sz="2400" dirty="0" err="1"/>
              <a:t>på</a:t>
            </a:r>
            <a:r>
              <a:rPr lang="en-US" sz="2400" dirty="0"/>
              <a:t> </a:t>
            </a:r>
            <a:r>
              <a:rPr lang="en-US" sz="2400" dirty="0" err="1"/>
              <a:t>pårørende</a:t>
            </a:r>
            <a:endParaRPr lang="en-US" sz="2400" dirty="0"/>
          </a:p>
          <a:p>
            <a:r>
              <a:rPr lang="en-US" sz="2400" dirty="0" err="1"/>
              <a:t>Legetjenesten</a:t>
            </a:r>
            <a:r>
              <a:rPr lang="en-US" sz="2400" dirty="0"/>
              <a:t> </a:t>
            </a:r>
            <a:r>
              <a:rPr lang="en-US" sz="2400" dirty="0" err="1"/>
              <a:t>kan</a:t>
            </a:r>
            <a:r>
              <a:rPr lang="en-US" sz="2400" dirty="0"/>
              <a:t> </a:t>
            </a:r>
            <a:r>
              <a:rPr lang="en-US" sz="2400" dirty="0" err="1"/>
              <a:t>koble</a:t>
            </a:r>
            <a:r>
              <a:rPr lang="en-US" sz="2400" dirty="0"/>
              <a:t> </a:t>
            </a:r>
            <a:r>
              <a:rPr lang="en-US" sz="2400" dirty="0" err="1"/>
              <a:t>på</a:t>
            </a:r>
            <a:r>
              <a:rPr lang="en-US" sz="2400" dirty="0"/>
              <a:t> </a:t>
            </a:r>
            <a:r>
              <a:rPr lang="en-US" sz="2400" dirty="0" err="1"/>
              <a:t>kommunal</a:t>
            </a:r>
            <a:r>
              <a:rPr lang="en-US" sz="2400" dirty="0"/>
              <a:t> </a:t>
            </a:r>
            <a:r>
              <a:rPr lang="en-US" sz="2400" dirty="0" err="1"/>
              <a:t>helsetjeneste</a:t>
            </a:r>
            <a:r>
              <a:rPr lang="en-US" sz="2400" dirty="0"/>
              <a:t> for </a:t>
            </a:r>
            <a:r>
              <a:rPr lang="en-US" sz="2400" dirty="0" err="1"/>
              <a:t>administrering</a:t>
            </a:r>
            <a:r>
              <a:rPr lang="en-US" sz="2400" dirty="0"/>
              <a:t> av A-B prep ved </a:t>
            </a:r>
            <a:r>
              <a:rPr lang="en-US" sz="2400" dirty="0" err="1"/>
              <a:t>avhenighets</a:t>
            </a:r>
            <a:r>
              <a:rPr lang="en-US" sz="2400" dirty="0"/>
              <a:t> </a:t>
            </a:r>
            <a:r>
              <a:rPr lang="en-US" sz="2400" dirty="0" err="1"/>
              <a:t>utfrodringer</a:t>
            </a:r>
            <a:r>
              <a:rPr lang="en-US" sz="2400" dirty="0"/>
              <a:t>. </a:t>
            </a:r>
          </a:p>
          <a:p>
            <a:r>
              <a:rPr lang="en-US" sz="2400" dirty="0" err="1"/>
              <a:t>Legetjenesten</a:t>
            </a:r>
            <a:r>
              <a:rPr lang="en-US" sz="2400" dirty="0"/>
              <a:t> </a:t>
            </a:r>
            <a:r>
              <a:rPr lang="en-US" sz="2400" dirty="0" err="1"/>
              <a:t>får</a:t>
            </a:r>
            <a:r>
              <a:rPr lang="en-US" sz="2400" dirty="0"/>
              <a:t> </a:t>
            </a:r>
            <a:r>
              <a:rPr lang="en-US" sz="2400" dirty="0" err="1"/>
              <a:t>økt</a:t>
            </a:r>
            <a:r>
              <a:rPr lang="en-US" sz="2400" dirty="0"/>
              <a:t> </a:t>
            </a:r>
            <a:r>
              <a:rPr lang="en-US" sz="2400" dirty="0" err="1"/>
              <a:t>oppmerksomhet</a:t>
            </a:r>
            <a:r>
              <a:rPr lang="en-US" sz="2400" dirty="0"/>
              <a:t> mot </a:t>
            </a:r>
            <a:r>
              <a:rPr lang="en-US" sz="2400" dirty="0" err="1"/>
              <a:t>pårørende</a:t>
            </a:r>
            <a:r>
              <a:rPr lang="en-US" sz="2400" dirty="0"/>
              <a:t> </a:t>
            </a:r>
            <a:r>
              <a:rPr lang="en-US" sz="2400" dirty="0" err="1"/>
              <a:t>og</a:t>
            </a:r>
            <a:r>
              <a:rPr lang="en-US" sz="2400" dirty="0"/>
              <a:t> </a:t>
            </a:r>
            <a:r>
              <a:rPr lang="en-US" sz="2400" dirty="0" err="1"/>
              <a:t>spesielt</a:t>
            </a:r>
            <a:r>
              <a:rPr lang="en-US" sz="2400" dirty="0"/>
              <a:t> barn.</a:t>
            </a:r>
          </a:p>
          <a:p>
            <a:r>
              <a:rPr lang="en-US" sz="2400" dirty="0" err="1"/>
              <a:t>Mestringsenheten</a:t>
            </a:r>
            <a:r>
              <a:rPr lang="en-US" sz="2400" dirty="0"/>
              <a:t> </a:t>
            </a:r>
            <a:r>
              <a:rPr lang="en-US" sz="2400" dirty="0" err="1"/>
              <a:t>og</a:t>
            </a:r>
            <a:r>
              <a:rPr lang="en-US" sz="2400" dirty="0"/>
              <a:t>  </a:t>
            </a:r>
            <a:r>
              <a:rPr lang="en-US" sz="2400" dirty="0" err="1"/>
              <a:t>erfaringskonsulent</a:t>
            </a:r>
            <a:r>
              <a:rPr lang="en-US" sz="2400" dirty="0"/>
              <a:t>/vert </a:t>
            </a:r>
            <a:r>
              <a:rPr lang="en-US" sz="2400" dirty="0" err="1"/>
              <a:t>har</a:t>
            </a:r>
            <a:r>
              <a:rPr lang="en-US" sz="2400" dirty="0"/>
              <a:t> </a:t>
            </a:r>
            <a:r>
              <a:rPr lang="en-US" sz="2400" dirty="0" err="1"/>
              <a:t>rekruttert</a:t>
            </a:r>
            <a:r>
              <a:rPr lang="en-US" sz="2400" dirty="0"/>
              <a:t> </a:t>
            </a:r>
            <a:r>
              <a:rPr lang="en-US" sz="2400" dirty="0" err="1"/>
              <a:t>pårørende</a:t>
            </a:r>
            <a:r>
              <a:rPr lang="en-US" sz="2400" dirty="0"/>
              <a:t> </a:t>
            </a:r>
            <a:r>
              <a:rPr lang="en-US" sz="2400" dirty="0" err="1"/>
              <a:t>til</a:t>
            </a:r>
            <a:r>
              <a:rPr lang="en-US" sz="2400" dirty="0"/>
              <a:t> ROM</a:t>
            </a:r>
          </a:p>
          <a:p>
            <a:r>
              <a:rPr lang="en-US" sz="2400" dirty="0" err="1"/>
              <a:t>Pårørende</a:t>
            </a:r>
            <a:r>
              <a:rPr lang="en-US" sz="2400" dirty="0"/>
              <a:t> </a:t>
            </a:r>
            <a:r>
              <a:rPr lang="en-US" sz="2400" dirty="0" err="1"/>
              <a:t>har</a:t>
            </a:r>
            <a:r>
              <a:rPr lang="en-US" sz="2400" dirty="0"/>
              <a:t> </a:t>
            </a:r>
            <a:r>
              <a:rPr lang="en-US" sz="2400" dirty="0" err="1"/>
              <a:t>fått</a:t>
            </a:r>
            <a:r>
              <a:rPr lang="en-US" sz="2400" dirty="0"/>
              <a:t> </a:t>
            </a:r>
            <a:r>
              <a:rPr lang="en-US" sz="2400" dirty="0" err="1"/>
              <a:t>bedre</a:t>
            </a:r>
            <a:r>
              <a:rPr lang="en-US" sz="2400" dirty="0"/>
              <a:t> </a:t>
            </a:r>
            <a:r>
              <a:rPr lang="en-US" sz="2400" dirty="0" err="1"/>
              <a:t>oversikt</a:t>
            </a:r>
            <a:r>
              <a:rPr lang="en-US" sz="2400" dirty="0"/>
              <a:t> over </a:t>
            </a:r>
            <a:r>
              <a:rPr lang="en-US" sz="2400" dirty="0" err="1"/>
              <a:t>kommunale</a:t>
            </a:r>
            <a:r>
              <a:rPr lang="en-US" sz="2400" dirty="0"/>
              <a:t> </a:t>
            </a:r>
            <a:r>
              <a:rPr lang="en-US" sz="2400" dirty="0" err="1"/>
              <a:t>tilbud</a:t>
            </a:r>
            <a:endParaRPr lang="en-US" sz="2400" dirty="0"/>
          </a:p>
          <a:p>
            <a:r>
              <a:rPr lang="en-US" sz="2400" dirty="0" err="1"/>
              <a:t>Tilbud</a:t>
            </a:r>
            <a:r>
              <a:rPr lang="en-US" sz="2400" dirty="0"/>
              <a:t> </a:t>
            </a:r>
            <a:r>
              <a:rPr lang="en-US" sz="2400" dirty="0" err="1"/>
              <a:t>til</a:t>
            </a:r>
            <a:r>
              <a:rPr lang="en-US" sz="2400" dirty="0"/>
              <a:t> </a:t>
            </a:r>
            <a:r>
              <a:rPr lang="en-US" sz="2400" dirty="0" err="1"/>
              <a:t>pårørende</a:t>
            </a:r>
            <a:r>
              <a:rPr lang="en-US" sz="2400" dirty="0"/>
              <a:t> der de </a:t>
            </a:r>
            <a:r>
              <a:rPr lang="en-US" sz="2400" dirty="0" err="1"/>
              <a:t>har</a:t>
            </a:r>
            <a:r>
              <a:rPr lang="en-US" sz="2400" dirty="0"/>
              <a:t> </a:t>
            </a:r>
            <a:r>
              <a:rPr lang="en-US" sz="2400" dirty="0" err="1"/>
              <a:t>fått</a:t>
            </a:r>
            <a:r>
              <a:rPr lang="en-US" sz="2400" dirty="0"/>
              <a:t> </a:t>
            </a:r>
            <a:r>
              <a:rPr lang="en-US" sz="2400" dirty="0" err="1"/>
              <a:t>en</a:t>
            </a:r>
            <a:r>
              <a:rPr lang="en-US" sz="2400" dirty="0"/>
              <a:t> arena for å dele </a:t>
            </a:r>
            <a:r>
              <a:rPr lang="en-US" sz="2400" dirty="0" err="1"/>
              <a:t>erfaringer</a:t>
            </a:r>
            <a:endParaRPr lang="en-US" sz="2400" dirty="0"/>
          </a:p>
          <a:p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3030325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D46756C-4A91-B184-C974-EA1E9B57A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40904"/>
            <a:ext cx="10515600" cy="749784"/>
          </a:xfrm>
        </p:spPr>
        <p:txBody>
          <a:bodyPr/>
          <a:lstStyle/>
          <a:p>
            <a:r>
              <a:rPr lang="en-US" b="1" dirty="0" err="1"/>
              <a:t>Sitat</a:t>
            </a:r>
            <a:r>
              <a:rPr lang="en-US" b="1" dirty="0"/>
              <a:t> fra </a:t>
            </a:r>
            <a:r>
              <a:rPr lang="en-US" b="1" dirty="0" err="1"/>
              <a:t>pårørende</a:t>
            </a:r>
            <a:endParaRPr lang="nb-NO" b="1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9524D7A-C8B7-D145-8D2D-7376260383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2400" dirty="0"/>
              <a:t>Godt å treffe andre I samme </a:t>
            </a:r>
            <a:r>
              <a:rPr lang="nb-NO" sz="2400" dirty="0" err="1"/>
              <a:t>situsjon</a:t>
            </a:r>
            <a:r>
              <a:rPr lang="nb-NO" sz="2400" dirty="0"/>
              <a:t>",  "I samme båt"</a:t>
            </a:r>
          </a:p>
          <a:p>
            <a:r>
              <a:rPr lang="nb-NO" sz="2400" dirty="0"/>
              <a:t>"Føler meg sett og forstått"</a:t>
            </a:r>
          </a:p>
          <a:p>
            <a:r>
              <a:rPr lang="nb-NO" sz="2400" dirty="0"/>
              <a:t>"Hadde vært fint å hatt en pårørendekontakt I kommunen"</a:t>
            </a:r>
          </a:p>
          <a:p>
            <a:r>
              <a:rPr lang="nb-NO" sz="2400" dirty="0"/>
              <a:t>"Jeg opplevde å få bedre kontakt med rus og psykisk helsetjeneste etter ROM"</a:t>
            </a:r>
          </a:p>
          <a:p>
            <a:r>
              <a:rPr lang="nb-NO" sz="2400" dirty="0"/>
              <a:t>"Helsetjenestene må høre på oss pårørende!" "Vi sitter med viktig informasjon"</a:t>
            </a:r>
          </a:p>
          <a:p>
            <a:r>
              <a:rPr lang="nb-NO" sz="2400" dirty="0"/>
              <a:t>"Fortvilende å ikke få informasjon når jeg vet at hun er innlagt"</a:t>
            </a:r>
          </a:p>
          <a:p>
            <a:r>
              <a:rPr lang="nb-NO" sz="2400" dirty="0"/>
              <a:t>"Det skulle vært lettere å bruke tvang" </a:t>
            </a:r>
          </a:p>
          <a:p>
            <a:endParaRPr lang="en-US" sz="2400" dirty="0"/>
          </a:p>
          <a:p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2679346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D46756C-4A91-B184-C974-EA1E9B57A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40904"/>
            <a:ext cx="10515600" cy="749784"/>
          </a:xfrm>
        </p:spPr>
        <p:txBody>
          <a:bodyPr/>
          <a:lstStyle/>
          <a:p>
            <a:r>
              <a:rPr lang="en-US" b="1" dirty="0" err="1"/>
              <a:t>Viktige</a:t>
            </a:r>
            <a:r>
              <a:rPr lang="en-US" b="1" dirty="0"/>
              <a:t> </a:t>
            </a:r>
            <a:r>
              <a:rPr lang="en-US" b="1" dirty="0" err="1"/>
              <a:t>faktorer</a:t>
            </a:r>
            <a:r>
              <a:rPr lang="en-US" b="1" dirty="0"/>
              <a:t> for </a:t>
            </a:r>
            <a:r>
              <a:rPr lang="en-US" b="1" dirty="0" err="1"/>
              <a:t>gjennomføringen</a:t>
            </a:r>
            <a:endParaRPr lang="nb-NO" b="1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9524D7A-C8B7-D145-8D2D-7376260383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ROM er </a:t>
            </a:r>
            <a:r>
              <a:rPr lang="en-US" sz="2400" dirty="0" err="1"/>
              <a:t>gjennomført</a:t>
            </a:r>
            <a:r>
              <a:rPr lang="en-US" sz="2400" dirty="0"/>
              <a:t> </a:t>
            </a:r>
            <a:r>
              <a:rPr lang="en-US" sz="2400" dirty="0" err="1"/>
              <a:t>på</a:t>
            </a:r>
            <a:r>
              <a:rPr lang="en-US" sz="2400" dirty="0"/>
              <a:t> </a:t>
            </a:r>
            <a:r>
              <a:rPr lang="en-US" sz="2400" dirty="0" err="1"/>
              <a:t>samme</a:t>
            </a:r>
            <a:r>
              <a:rPr lang="en-US" sz="2400" dirty="0"/>
              <a:t> </a:t>
            </a:r>
            <a:r>
              <a:rPr lang="en-US" sz="2400" dirty="0" err="1"/>
              <a:t>sted</a:t>
            </a:r>
            <a:r>
              <a:rPr lang="en-US" sz="2400" dirty="0"/>
              <a:t> </a:t>
            </a:r>
            <a:r>
              <a:rPr lang="en-US" sz="2400" dirty="0" err="1"/>
              <a:t>og</a:t>
            </a:r>
            <a:r>
              <a:rPr lang="en-US" sz="2400" dirty="0"/>
              <a:t> </a:t>
            </a:r>
            <a:r>
              <a:rPr lang="en-US" sz="2400" dirty="0" err="1"/>
              <a:t>samme</a:t>
            </a:r>
            <a:r>
              <a:rPr lang="en-US" sz="2400" dirty="0"/>
              <a:t> </a:t>
            </a:r>
            <a:r>
              <a:rPr lang="en-US" sz="2400" dirty="0" err="1"/>
              <a:t>tidspunkt</a:t>
            </a:r>
            <a:r>
              <a:rPr lang="en-US" sz="2400" dirty="0"/>
              <a:t> </a:t>
            </a:r>
            <a:r>
              <a:rPr lang="en-US" sz="2400" dirty="0" err="1"/>
              <a:t>på</a:t>
            </a:r>
            <a:r>
              <a:rPr lang="en-US" sz="2400" dirty="0"/>
              <a:t> </a:t>
            </a:r>
            <a:r>
              <a:rPr lang="en-US" sz="2400" dirty="0" err="1"/>
              <a:t>e.m</a:t>
            </a:r>
            <a:r>
              <a:rPr lang="en-US" sz="2400" dirty="0"/>
              <a:t>/</a:t>
            </a:r>
            <a:r>
              <a:rPr lang="en-US" sz="2400" dirty="0" err="1"/>
              <a:t>kveld</a:t>
            </a:r>
            <a:endParaRPr lang="en-US" sz="2400" dirty="0"/>
          </a:p>
          <a:p>
            <a:r>
              <a:rPr lang="en-US" sz="2400" dirty="0"/>
              <a:t>Vi </a:t>
            </a:r>
            <a:r>
              <a:rPr lang="en-US" sz="2400" dirty="0" err="1"/>
              <a:t>har</a:t>
            </a:r>
            <a:r>
              <a:rPr lang="en-US" sz="2400" dirty="0"/>
              <a:t> </a:t>
            </a:r>
            <a:r>
              <a:rPr lang="en-US" sz="2400" dirty="0" err="1"/>
              <a:t>hatt</a:t>
            </a:r>
            <a:r>
              <a:rPr lang="en-US" sz="2400" dirty="0"/>
              <a:t> </a:t>
            </a:r>
            <a:r>
              <a:rPr lang="en-US" sz="2400" dirty="0" err="1"/>
              <a:t>en</a:t>
            </a:r>
            <a:r>
              <a:rPr lang="en-US" sz="2400" dirty="0"/>
              <a:t> fast vert </a:t>
            </a:r>
            <a:r>
              <a:rPr lang="en-US" sz="2400" dirty="0" err="1"/>
              <a:t>som</a:t>
            </a:r>
            <a:r>
              <a:rPr lang="en-US" sz="2400" dirty="0"/>
              <a:t> er </a:t>
            </a:r>
            <a:r>
              <a:rPr lang="en-US" sz="2400" dirty="0" err="1"/>
              <a:t>erfaringskonsulent</a:t>
            </a:r>
            <a:r>
              <a:rPr lang="en-US" sz="2400" dirty="0"/>
              <a:t> </a:t>
            </a:r>
          </a:p>
          <a:p>
            <a:r>
              <a:rPr lang="en-US" sz="2400" dirty="0" err="1"/>
              <a:t>Ledelsesforankret</a:t>
            </a:r>
            <a:r>
              <a:rPr lang="en-US" sz="2400" dirty="0"/>
              <a:t>, </a:t>
            </a:r>
            <a:r>
              <a:rPr lang="en-US" sz="2400" dirty="0" err="1"/>
              <a:t>og</a:t>
            </a:r>
            <a:r>
              <a:rPr lang="en-US" sz="2400" dirty="0"/>
              <a:t> </a:t>
            </a:r>
            <a:r>
              <a:rPr lang="en-US" sz="2400" dirty="0" err="1"/>
              <a:t>gjennomføring</a:t>
            </a:r>
            <a:r>
              <a:rPr lang="en-US" sz="2400" dirty="0"/>
              <a:t> av ROM </a:t>
            </a:r>
            <a:r>
              <a:rPr lang="en-US" sz="2400" dirty="0" err="1"/>
              <a:t>legges</a:t>
            </a:r>
            <a:r>
              <a:rPr lang="en-US" sz="2400" dirty="0"/>
              <a:t> </a:t>
            </a:r>
            <a:r>
              <a:rPr lang="en-US" sz="2400" dirty="0" err="1"/>
              <a:t>til</a:t>
            </a:r>
            <a:r>
              <a:rPr lang="en-US" sz="2400" dirty="0"/>
              <a:t> </a:t>
            </a:r>
            <a:r>
              <a:rPr lang="en-US" sz="2400" dirty="0" err="1"/>
              <a:t>rette</a:t>
            </a:r>
            <a:r>
              <a:rPr lang="en-US" sz="2400" dirty="0"/>
              <a:t> i </a:t>
            </a:r>
            <a:r>
              <a:rPr lang="en-US" sz="2400" dirty="0" err="1"/>
              <a:t>turnusen</a:t>
            </a:r>
            <a:endParaRPr lang="en-US" sz="2400" dirty="0"/>
          </a:p>
          <a:p>
            <a:r>
              <a:rPr lang="en-US" sz="2400" dirty="0"/>
              <a:t>Alle ROM </a:t>
            </a:r>
            <a:r>
              <a:rPr lang="en-US" sz="2400" dirty="0" err="1"/>
              <a:t>ledere</a:t>
            </a:r>
            <a:r>
              <a:rPr lang="en-US" sz="2400" dirty="0"/>
              <a:t> </a:t>
            </a:r>
            <a:r>
              <a:rPr lang="en-US" sz="2400" dirty="0" err="1"/>
              <a:t>møter</a:t>
            </a:r>
            <a:r>
              <a:rPr lang="en-US" sz="2400" dirty="0"/>
              <a:t> </a:t>
            </a:r>
            <a:r>
              <a:rPr lang="en-US" sz="2400" dirty="0" err="1"/>
              <a:t>hver</a:t>
            </a:r>
            <a:r>
              <a:rPr lang="en-US" sz="2400" dirty="0"/>
              <a:t> gang. </a:t>
            </a:r>
            <a:r>
              <a:rPr lang="en-US" sz="2400" dirty="0" err="1"/>
              <a:t>Gjennom</a:t>
            </a:r>
            <a:r>
              <a:rPr lang="en-US" sz="2400" dirty="0"/>
              <a:t> det </a:t>
            </a:r>
            <a:r>
              <a:rPr lang="en-US" sz="2400" dirty="0" err="1"/>
              <a:t>styrker</a:t>
            </a:r>
            <a:r>
              <a:rPr lang="en-US" sz="2400" dirty="0"/>
              <a:t> vi </a:t>
            </a:r>
            <a:r>
              <a:rPr lang="en-US" sz="2400" dirty="0" err="1"/>
              <a:t>hverandre</a:t>
            </a:r>
            <a:r>
              <a:rPr lang="en-US" sz="2400" dirty="0"/>
              <a:t>, </a:t>
            </a:r>
            <a:r>
              <a:rPr lang="en-US" sz="2400" dirty="0" err="1"/>
              <a:t>og</a:t>
            </a:r>
            <a:r>
              <a:rPr lang="en-US" sz="2400" dirty="0"/>
              <a:t> </a:t>
            </a:r>
            <a:r>
              <a:rPr lang="en-US" sz="2400" dirty="0" err="1"/>
              <a:t>rullerer</a:t>
            </a:r>
            <a:r>
              <a:rPr lang="en-US" sz="2400" dirty="0"/>
              <a:t> </a:t>
            </a:r>
            <a:r>
              <a:rPr lang="en-US" sz="2400" dirty="0" err="1"/>
              <a:t>på</a:t>
            </a:r>
            <a:r>
              <a:rPr lang="en-US" sz="2400" dirty="0"/>
              <a:t> </a:t>
            </a:r>
            <a:r>
              <a:rPr lang="en-US" sz="2400" dirty="0" err="1"/>
              <a:t>rollene</a:t>
            </a:r>
            <a:r>
              <a:rPr lang="en-US" sz="2400" dirty="0"/>
              <a:t>.</a:t>
            </a:r>
          </a:p>
          <a:p>
            <a:r>
              <a:rPr lang="en-US" sz="2400" dirty="0"/>
              <a:t>Hanne fra </a:t>
            </a:r>
            <a:r>
              <a:rPr lang="en-US" sz="2400" dirty="0" err="1"/>
              <a:t>Voksne</a:t>
            </a:r>
            <a:r>
              <a:rPr lang="en-US" sz="2400" dirty="0"/>
              <a:t> for barn – inspirator </a:t>
            </a:r>
            <a:r>
              <a:rPr lang="en-US" sz="2400" dirty="0" err="1"/>
              <a:t>og</a:t>
            </a:r>
            <a:r>
              <a:rPr lang="en-US" sz="2400" dirty="0"/>
              <a:t> </a:t>
            </a:r>
            <a:r>
              <a:rPr lang="en-US" sz="2400" dirty="0" err="1"/>
              <a:t>veldig</a:t>
            </a:r>
            <a:r>
              <a:rPr lang="en-US" sz="2400" dirty="0"/>
              <a:t> god </a:t>
            </a:r>
            <a:r>
              <a:rPr lang="en-US" sz="2400" dirty="0" err="1"/>
              <a:t>støtte</a:t>
            </a:r>
            <a:r>
              <a:rPr lang="en-US" sz="2400" dirty="0"/>
              <a:t>!</a:t>
            </a:r>
          </a:p>
          <a:p>
            <a:endParaRPr lang="en-US" sz="2400" dirty="0"/>
          </a:p>
          <a:p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4074591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849B598-2237-D44D-13F9-18E520E2E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87896"/>
            <a:ext cx="10515600" cy="802792"/>
          </a:xfrm>
        </p:spPr>
        <p:txBody>
          <a:bodyPr/>
          <a:lstStyle/>
          <a:p>
            <a:r>
              <a:rPr lang="en-US" b="1" dirty="0" err="1"/>
              <a:t>Utfordringer</a:t>
            </a:r>
            <a:endParaRPr lang="nb-NO" b="1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2725917-21A9-C831-4D5F-7B40107027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2400" dirty="0"/>
              <a:t>Rekruttering: </a:t>
            </a:r>
            <a:r>
              <a:rPr lang="nb-NO" sz="2400" dirty="0" err="1"/>
              <a:t>Utfordrenede</a:t>
            </a:r>
            <a:r>
              <a:rPr lang="nb-NO" sz="2400" dirty="0"/>
              <a:t> å få med flere pårørende og fagfolk</a:t>
            </a:r>
          </a:p>
          <a:p>
            <a:r>
              <a:rPr lang="nb-NO" sz="2400" dirty="0"/>
              <a:t>Strategi for rekrutering: artikkel i lokalavisen, foldere med informasjon på legekontor, helsestasjon etc.</a:t>
            </a:r>
          </a:p>
          <a:p>
            <a:r>
              <a:rPr lang="nb-NO" sz="2400" dirty="0"/>
              <a:t>Temaer: Vi har delvis hatt for store og vide temaer, og det kan ha ført til at ROM ble en terapeutisk arena. Tjenesteutviklingen kom da litt i bakgrunnen. </a:t>
            </a:r>
          </a:p>
          <a:p>
            <a:r>
              <a:rPr lang="nb-NO" sz="2400" dirty="0"/>
              <a:t>Kunnskapen vi formidlet tilbake til </a:t>
            </a:r>
            <a:r>
              <a:rPr lang="nb-NO" sz="2400" dirty="0" err="1"/>
              <a:t>organsisajsonen</a:t>
            </a:r>
            <a:r>
              <a:rPr lang="nb-NO" sz="2400" dirty="0"/>
              <a:t> og kommunen ble lite variert. Mange av de samme erfaringene og synspunktene kom frem </a:t>
            </a:r>
            <a:r>
              <a:rPr lang="nb-NO" sz="2400" dirty="0" err="1"/>
              <a:t>uavhegig</a:t>
            </a:r>
            <a:r>
              <a:rPr lang="nb-NO" sz="2400" dirty="0"/>
              <a:t> av tema</a:t>
            </a:r>
          </a:p>
          <a:p>
            <a:r>
              <a:rPr lang="nb-NO" sz="2400" dirty="0"/>
              <a:t>Tid og muligheter til å utføre koordinator rollen</a:t>
            </a:r>
          </a:p>
          <a:p>
            <a:r>
              <a:rPr lang="nb-NO" sz="2400" dirty="0"/>
              <a:t>Stort frafall av romledere allerede første år</a:t>
            </a:r>
          </a:p>
        </p:txBody>
      </p:sp>
    </p:spTree>
    <p:extLst>
      <p:ext uri="{BB962C8B-B14F-4D97-AF65-F5344CB8AC3E}">
        <p14:creationId xmlns:p14="http://schemas.microsoft.com/office/powerpoint/2010/main" val="24330869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F0EEA78-5530-2834-3B87-10AE13150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54157"/>
            <a:ext cx="10515600" cy="736531"/>
          </a:xfrm>
        </p:spPr>
        <p:txBody>
          <a:bodyPr/>
          <a:lstStyle/>
          <a:p>
            <a:r>
              <a:rPr lang="en-US" b="1" dirty="0" err="1"/>
              <a:t>Veien</a:t>
            </a:r>
            <a:r>
              <a:rPr lang="en-US" b="1" dirty="0"/>
              <a:t> </a:t>
            </a:r>
            <a:r>
              <a:rPr lang="en-US" b="1" dirty="0" err="1"/>
              <a:t>videre</a:t>
            </a:r>
            <a:r>
              <a:rPr lang="en-US" b="1" dirty="0"/>
              <a:t>....</a:t>
            </a:r>
            <a:endParaRPr lang="nb-NO" b="1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5AEB241-41B6-61D1-0FBB-442F4A6571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alibri" panose="020B0604020202020204" pitchFamily="34" charset="0"/>
              <a:buChar char="-"/>
            </a:pPr>
            <a:r>
              <a:rPr lang="nb-NO" sz="2400" dirty="0"/>
              <a:t>ROM ble avsluttet desember 2025.</a:t>
            </a:r>
          </a:p>
          <a:p>
            <a:pPr>
              <a:buFont typeface="Calibri" panose="020B0604020202020204" pitchFamily="34" charset="0"/>
              <a:buChar char="-"/>
            </a:pPr>
            <a:r>
              <a:rPr lang="nb-NO" sz="2400" dirty="0"/>
              <a:t>Pårørendekvelder startet opp </a:t>
            </a:r>
            <a:r>
              <a:rPr lang="nb-NO" sz="2400" dirty="0" err="1"/>
              <a:t>feburar</a:t>
            </a:r>
            <a:r>
              <a:rPr lang="nb-NO" sz="2400" dirty="0"/>
              <a:t> 2026 – "I ny drakt", bort fra ROM konseptet, fortsatt gjensidig taushetsplikt.</a:t>
            </a:r>
          </a:p>
          <a:p>
            <a:pPr>
              <a:buFont typeface="Calibri" panose="020B0604020202020204" pitchFamily="34" charset="0"/>
              <a:buChar char="-"/>
            </a:pPr>
            <a:r>
              <a:rPr lang="nb-NO" sz="2400" dirty="0"/>
              <a:t>Pårørendekvelder med fokus på den gode samtalen rundt aktuelle temaer. Ønskelig med </a:t>
            </a:r>
            <a:r>
              <a:rPr lang="nb-NO" sz="2400" dirty="0" err="1"/>
              <a:t>inspill</a:t>
            </a:r>
            <a:r>
              <a:rPr lang="nb-NO" sz="2400" dirty="0"/>
              <a:t> for videre struktur av gjennomføring fra deltakerne.</a:t>
            </a:r>
          </a:p>
          <a:p>
            <a:pPr>
              <a:buFont typeface="Calibri" panose="020B0604020202020204" pitchFamily="34" charset="0"/>
              <a:buChar char="-"/>
            </a:pPr>
            <a:r>
              <a:rPr lang="nb-NO" sz="2400" dirty="0"/>
              <a:t>To ønsker: Informasjon om KIB kurs av mestringsenheten. "Gjester": lege, politi ARA og fysioterapeut.</a:t>
            </a:r>
          </a:p>
          <a:p>
            <a:pPr>
              <a:buFont typeface="Calibri" panose="020B0604020202020204" pitchFamily="34" charset="0"/>
              <a:buChar char="-"/>
            </a:pPr>
            <a:r>
              <a:rPr lang="nb-NO" sz="2400" dirty="0"/>
              <a:t>Neste pårørende kveld: 9. juni. Tema: Egenomsorg- lære av hverandre. </a:t>
            </a:r>
          </a:p>
          <a:p>
            <a:pPr>
              <a:buFont typeface="Calibri" panose="020B0604020202020204" pitchFamily="34" charset="0"/>
              <a:buChar char="-"/>
            </a:pPr>
            <a:r>
              <a:rPr lang="nb-NO" sz="2400" dirty="0"/>
              <a:t>Denne kvelden blir gjennomført utendørs rundt bålet. </a:t>
            </a:r>
          </a:p>
          <a:p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39350930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sjon3" id="{AF4CF8BC-0F78-4BE2-8E3F-35E936174422}" vid="{66C90B6A-2D3D-4265-B703-3B7F10AC1BC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Grunnleggende Powerpointmal</Template>
  <TotalTime>21</TotalTime>
  <Words>661</Words>
  <Application>Microsoft Office PowerPoint</Application>
  <PresentationFormat>Widescreen</PresentationFormat>
  <Paragraphs>61</Paragraphs>
  <Slides>9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Office-tema</vt:lpstr>
      <vt:lpstr>PowerPoint-presentasjon</vt:lpstr>
      <vt:lpstr>ROM</vt:lpstr>
      <vt:lpstr>Gjennomføring nov-23 til des-25</vt:lpstr>
      <vt:lpstr>TEMAER - HVA TRENGER DU?</vt:lpstr>
      <vt:lpstr>Læring og oppnådd tjenesteutvikling</vt:lpstr>
      <vt:lpstr>Sitat fra pårørende</vt:lpstr>
      <vt:lpstr>Viktige faktorer for gjennomføringen</vt:lpstr>
      <vt:lpstr>Utfordringer</vt:lpstr>
      <vt:lpstr>Veien videre....</vt:lpstr>
    </vt:vector>
  </TitlesOfParts>
  <Company>N?r?ysund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Morten Wengstad</dc:creator>
  <cp:lastModifiedBy>Morten Wengstad</cp:lastModifiedBy>
  <cp:revision>1</cp:revision>
  <dcterms:created xsi:type="dcterms:W3CDTF">2026-05-21T06:07:51Z</dcterms:created>
  <dcterms:modified xsi:type="dcterms:W3CDTF">2026-05-21T06:29:09Z</dcterms:modified>
</cp:coreProperties>
</file>