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5" r:id="rId3"/>
    <p:sldMasterId id="2147483697" r:id="rId4"/>
  </p:sldMasterIdLst>
  <p:notesMasterIdLst>
    <p:notesMasterId r:id="rId37"/>
  </p:notesMasterIdLst>
  <p:sldIdLst>
    <p:sldId id="256" r:id="rId5"/>
    <p:sldId id="257" r:id="rId6"/>
    <p:sldId id="298" r:id="rId7"/>
    <p:sldId id="274" r:id="rId8"/>
    <p:sldId id="291" r:id="rId9"/>
    <p:sldId id="290" r:id="rId10"/>
    <p:sldId id="258" r:id="rId11"/>
    <p:sldId id="259" r:id="rId12"/>
    <p:sldId id="260" r:id="rId13"/>
    <p:sldId id="261" r:id="rId14"/>
    <p:sldId id="262" r:id="rId15"/>
    <p:sldId id="263" r:id="rId16"/>
    <p:sldId id="264" r:id="rId17"/>
    <p:sldId id="265" r:id="rId18"/>
    <p:sldId id="297" r:id="rId19"/>
    <p:sldId id="266" r:id="rId20"/>
    <p:sldId id="301" r:id="rId21"/>
    <p:sldId id="271" r:id="rId22"/>
    <p:sldId id="299" r:id="rId23"/>
    <p:sldId id="300" r:id="rId24"/>
    <p:sldId id="267" r:id="rId25"/>
    <p:sldId id="302" r:id="rId26"/>
    <p:sldId id="268" r:id="rId27"/>
    <p:sldId id="273" r:id="rId28"/>
    <p:sldId id="269" r:id="rId29"/>
    <p:sldId id="292" r:id="rId30"/>
    <p:sldId id="293" r:id="rId31"/>
    <p:sldId id="294" r:id="rId32"/>
    <p:sldId id="295" r:id="rId33"/>
    <p:sldId id="296" r:id="rId34"/>
    <p:sldId id="270" r:id="rId35"/>
    <p:sldId id="272" r:id="rId36"/>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52AA79-CE7D-4435-A738-10F87EAC0C78}" v="178" dt="2026-06-03T11:38:33.0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286" autoAdjust="0"/>
    <p:restoredTop sz="94660"/>
  </p:normalViewPr>
  <p:slideViewPr>
    <p:cSldViewPr snapToGrid="0">
      <p:cViewPr varScale="1">
        <p:scale>
          <a:sx n="70" d="100"/>
          <a:sy n="70" d="100"/>
        </p:scale>
        <p:origin x="412" y="56"/>
      </p:cViewPr>
      <p:guideLst/>
    </p:cSldViewPr>
  </p:slideViewPr>
  <p:notesTextViewPr>
    <p:cViewPr>
      <p:scale>
        <a:sx n="125" d="100"/>
        <a:sy n="125" d="100"/>
      </p:scale>
      <p:origin x="0" y="0"/>
    </p:cViewPr>
  </p:notesTextViewPr>
  <p:sorterViewPr>
    <p:cViewPr>
      <p:scale>
        <a:sx n="40" d="100"/>
        <a:sy n="40" d="100"/>
      </p:scale>
      <p:origin x="0" y="-57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850C65-7526-4689-820E-997370DC992E}" type="datetimeFigureOut">
              <a:rPr lang="nb-NO" smtClean="0"/>
              <a:t>03.06.2026</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DC0AC4-211F-4B86-8EF8-50F37AC0457E}" type="slidenum">
              <a:rPr lang="nb-NO" smtClean="0"/>
              <a:t>‹#›</a:t>
            </a:fld>
            <a:endParaRPr lang="nb-NO"/>
          </a:p>
        </p:txBody>
      </p:sp>
    </p:spTree>
    <p:extLst>
      <p:ext uri="{BB962C8B-B14F-4D97-AF65-F5344CB8AC3E}">
        <p14:creationId xmlns:p14="http://schemas.microsoft.com/office/powerpoint/2010/main" val="1455063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54DC0AC4-211F-4B86-8EF8-50F37AC0457E}" type="slidenum">
              <a:rPr lang="nb-NO" smtClean="0"/>
              <a:t>6</a:t>
            </a:fld>
            <a:endParaRPr lang="nb-NO"/>
          </a:p>
        </p:txBody>
      </p:sp>
    </p:spTree>
    <p:extLst>
      <p:ext uri="{BB962C8B-B14F-4D97-AF65-F5344CB8AC3E}">
        <p14:creationId xmlns:p14="http://schemas.microsoft.com/office/powerpoint/2010/main" val="1992518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54DC0AC4-211F-4B86-8EF8-50F37AC0457E}" type="slidenum">
              <a:rPr lang="nb-NO" smtClean="0"/>
              <a:t>25</a:t>
            </a:fld>
            <a:endParaRPr lang="nb-NO"/>
          </a:p>
        </p:txBody>
      </p:sp>
    </p:spTree>
    <p:extLst>
      <p:ext uri="{BB962C8B-B14F-4D97-AF65-F5344CB8AC3E}">
        <p14:creationId xmlns:p14="http://schemas.microsoft.com/office/powerpoint/2010/main" val="3005403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1AED5B8-5E1F-A343-B886-AE90A7BE260F}"/>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493074E9-383A-6648-A0AB-DDFA9AC73C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5CCC7CB1-DACB-7D46-A8D2-FDD722066BF4}"/>
              </a:ext>
            </a:extLst>
          </p:cNvPr>
          <p:cNvSpPr>
            <a:spLocks noGrp="1"/>
          </p:cNvSpPr>
          <p:nvPr>
            <p:ph type="dt" sz="half" idx="10"/>
          </p:nvPr>
        </p:nvSpPr>
        <p:spPr/>
        <p:txBody>
          <a:bodyPr/>
          <a:lstStyle/>
          <a:p>
            <a:fld id="{5994BD34-EFB4-4D9E-9F24-399C1A66FCF4}"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5EDEFF94-0108-DC41-9888-805DBBFC0E62}"/>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976042BD-BB11-1F46-AB0E-C62E19277F13}"/>
              </a:ext>
            </a:extLst>
          </p:cNvPr>
          <p:cNvSpPr>
            <a:spLocks noGrp="1"/>
          </p:cNvSpPr>
          <p:nvPr>
            <p:ph type="sldNum" sz="quarter" idx="12"/>
          </p:nvPr>
        </p:nvSpPr>
        <p:spPr/>
        <p:txBody>
          <a:bodyPr/>
          <a:lstStyle/>
          <a:p>
            <a:fld id="{E9ECA446-E2AF-4E0E-B1FA-C430AA9664CF}" type="slidenum">
              <a:rPr lang="nb-NO" smtClean="0"/>
              <a:t>‹#›</a:t>
            </a:fld>
            <a:endParaRPr lang="nb-NO" dirty="0"/>
          </a:p>
        </p:txBody>
      </p:sp>
    </p:spTree>
    <p:extLst>
      <p:ext uri="{BB962C8B-B14F-4D97-AF65-F5344CB8AC3E}">
        <p14:creationId xmlns:p14="http://schemas.microsoft.com/office/powerpoint/2010/main" val="2898689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89E542C-3F20-904E-B3D9-E0BD9372D733}"/>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6696D7A8-624F-5A4C-A3E7-9A62209487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Klikk på ikonet for å legge til et bilde</a:t>
            </a:r>
          </a:p>
        </p:txBody>
      </p:sp>
      <p:sp>
        <p:nvSpPr>
          <p:cNvPr id="4" name="Plassholder for tekst 3">
            <a:extLst>
              <a:ext uri="{FF2B5EF4-FFF2-40B4-BE49-F238E27FC236}">
                <a16:creationId xmlns:a16="http://schemas.microsoft.com/office/drawing/2014/main" id="{99D06E9A-5CE8-274F-B5A6-F85F89265D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1730A8C6-5899-0945-9E21-EC81DC02C842}"/>
              </a:ext>
            </a:extLst>
          </p:cNvPr>
          <p:cNvSpPr>
            <a:spLocks noGrp="1"/>
          </p:cNvSpPr>
          <p:nvPr>
            <p:ph type="dt" sz="half" idx="10"/>
          </p:nvPr>
        </p:nvSpPr>
        <p:spPr/>
        <p:txBody>
          <a:bodyPr/>
          <a:lstStyle/>
          <a:p>
            <a:fld id="{5994BD34-EFB4-4D9E-9F24-399C1A66FCF4}" type="datetimeFigureOut">
              <a:rPr lang="nb-NO" smtClean="0"/>
              <a:t>03.06.2026</a:t>
            </a:fld>
            <a:endParaRPr lang="nb-NO" dirty="0"/>
          </a:p>
        </p:txBody>
      </p:sp>
      <p:sp>
        <p:nvSpPr>
          <p:cNvPr id="6" name="Plassholder for bunntekst 5">
            <a:extLst>
              <a:ext uri="{FF2B5EF4-FFF2-40B4-BE49-F238E27FC236}">
                <a16:creationId xmlns:a16="http://schemas.microsoft.com/office/drawing/2014/main" id="{451248E4-8A45-8A43-B69B-935421A257F6}"/>
              </a:ext>
            </a:extLst>
          </p:cNvPr>
          <p:cNvSpPr>
            <a:spLocks noGrp="1"/>
          </p:cNvSpPr>
          <p:nvPr>
            <p:ph type="ftr" sz="quarter" idx="11"/>
          </p:nvPr>
        </p:nvSpPr>
        <p:spPr/>
        <p:txBody>
          <a:bodyPr/>
          <a:lstStyle/>
          <a:p>
            <a:endParaRPr lang="nb-NO" dirty="0"/>
          </a:p>
        </p:txBody>
      </p:sp>
      <p:sp>
        <p:nvSpPr>
          <p:cNvPr id="7" name="Plassholder for lysbildenummer 6">
            <a:extLst>
              <a:ext uri="{FF2B5EF4-FFF2-40B4-BE49-F238E27FC236}">
                <a16:creationId xmlns:a16="http://schemas.microsoft.com/office/drawing/2014/main" id="{CDB89E13-4ABC-EE48-BDD3-6A52DAE0C4A8}"/>
              </a:ext>
            </a:extLst>
          </p:cNvPr>
          <p:cNvSpPr>
            <a:spLocks noGrp="1"/>
          </p:cNvSpPr>
          <p:nvPr>
            <p:ph type="sldNum" sz="quarter" idx="12"/>
          </p:nvPr>
        </p:nvSpPr>
        <p:spPr/>
        <p:txBody>
          <a:bodyPr/>
          <a:lstStyle/>
          <a:p>
            <a:fld id="{E9ECA446-E2AF-4E0E-B1FA-C430AA9664CF}" type="slidenum">
              <a:rPr lang="nb-NO" smtClean="0"/>
              <a:t>‹#›</a:t>
            </a:fld>
            <a:endParaRPr lang="nb-NO" dirty="0"/>
          </a:p>
        </p:txBody>
      </p:sp>
    </p:spTree>
    <p:extLst>
      <p:ext uri="{BB962C8B-B14F-4D97-AF65-F5344CB8AC3E}">
        <p14:creationId xmlns:p14="http://schemas.microsoft.com/office/powerpoint/2010/main" val="108734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84F2748-8601-6F42-910C-C2B271606E31}"/>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74CD6703-357B-014E-844C-D2479571B345}"/>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F0DE0D5F-CBA9-E241-972C-C9A42CC66B81}"/>
              </a:ext>
            </a:extLst>
          </p:cNvPr>
          <p:cNvSpPr>
            <a:spLocks noGrp="1"/>
          </p:cNvSpPr>
          <p:nvPr>
            <p:ph type="dt" sz="half" idx="10"/>
          </p:nvPr>
        </p:nvSpPr>
        <p:spPr/>
        <p:txBody>
          <a:bodyPr/>
          <a:lstStyle/>
          <a:p>
            <a:fld id="{5994BD34-EFB4-4D9E-9F24-399C1A66FCF4}"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87514AD0-CBD5-FF4F-9FB4-109735481337}"/>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6B818E4E-0A33-0F4A-94DD-ECC7E0A2F90C}"/>
              </a:ext>
            </a:extLst>
          </p:cNvPr>
          <p:cNvSpPr>
            <a:spLocks noGrp="1"/>
          </p:cNvSpPr>
          <p:nvPr>
            <p:ph type="sldNum" sz="quarter" idx="12"/>
          </p:nvPr>
        </p:nvSpPr>
        <p:spPr/>
        <p:txBody>
          <a:bodyPr/>
          <a:lstStyle/>
          <a:p>
            <a:fld id="{E9ECA446-E2AF-4E0E-B1FA-C430AA9664CF}" type="slidenum">
              <a:rPr lang="nb-NO" smtClean="0"/>
              <a:t>‹#›</a:t>
            </a:fld>
            <a:endParaRPr lang="nb-NO" dirty="0"/>
          </a:p>
        </p:txBody>
      </p:sp>
    </p:spTree>
    <p:extLst>
      <p:ext uri="{BB962C8B-B14F-4D97-AF65-F5344CB8AC3E}">
        <p14:creationId xmlns:p14="http://schemas.microsoft.com/office/powerpoint/2010/main" val="7611401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E5191FD0-39AE-7D42-80F5-EEA915D0D56C}"/>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C6F09CC3-8D6D-C343-99DD-28800FC7DD5C}"/>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D09061C3-D459-A742-8093-9E1C07059BAB}"/>
              </a:ext>
            </a:extLst>
          </p:cNvPr>
          <p:cNvSpPr>
            <a:spLocks noGrp="1"/>
          </p:cNvSpPr>
          <p:nvPr>
            <p:ph type="dt" sz="half" idx="10"/>
          </p:nvPr>
        </p:nvSpPr>
        <p:spPr/>
        <p:txBody>
          <a:bodyPr/>
          <a:lstStyle/>
          <a:p>
            <a:fld id="{5994BD34-EFB4-4D9E-9F24-399C1A66FCF4}"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B195C359-5949-7349-845B-04A0EF7AB5B3}"/>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F78A0967-C5BA-1941-A7FD-088CBE01BF1F}"/>
              </a:ext>
            </a:extLst>
          </p:cNvPr>
          <p:cNvSpPr>
            <a:spLocks noGrp="1"/>
          </p:cNvSpPr>
          <p:nvPr>
            <p:ph type="sldNum" sz="quarter" idx="12"/>
          </p:nvPr>
        </p:nvSpPr>
        <p:spPr/>
        <p:txBody>
          <a:bodyPr/>
          <a:lstStyle/>
          <a:p>
            <a:fld id="{E9ECA446-E2AF-4E0E-B1FA-C430AA9664CF}" type="slidenum">
              <a:rPr lang="nb-NO" smtClean="0"/>
              <a:t>‹#›</a:t>
            </a:fld>
            <a:endParaRPr lang="nb-NO" dirty="0"/>
          </a:p>
        </p:txBody>
      </p:sp>
    </p:spTree>
    <p:extLst>
      <p:ext uri="{BB962C8B-B14F-4D97-AF65-F5344CB8AC3E}">
        <p14:creationId xmlns:p14="http://schemas.microsoft.com/office/powerpoint/2010/main" val="1350584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AB8BE3A-4E72-0E44-B766-30A1DFF775DD}"/>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DDEF5935-375C-7D40-842C-8E46F6EA56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55E99BAB-52FF-5C4E-BB77-79135A8F92E4}"/>
              </a:ext>
            </a:extLst>
          </p:cNvPr>
          <p:cNvSpPr>
            <a:spLocks noGrp="1"/>
          </p:cNvSpPr>
          <p:nvPr>
            <p:ph type="dt" sz="half" idx="10"/>
          </p:nvPr>
        </p:nvSpPr>
        <p:spPr/>
        <p:txBody>
          <a:bodyPr/>
          <a:lstStyle/>
          <a:p>
            <a:fld id="{26FD1A59-37AB-7A46-A8DE-DE0E391573B0}"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444D647B-83B6-864A-AB04-8D19EF8BEA31}"/>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0D1395CA-FE96-B844-AEB6-DD47DCB20293}"/>
              </a:ext>
            </a:extLst>
          </p:cNvPr>
          <p:cNvSpPr>
            <a:spLocks noGrp="1"/>
          </p:cNvSpPr>
          <p:nvPr>
            <p:ph type="sldNum" sz="quarter" idx="12"/>
          </p:nvPr>
        </p:nvSpPr>
        <p:spPr/>
        <p:txBody>
          <a:bodyPr/>
          <a:lstStyle/>
          <a:p>
            <a:fld id="{B1CB94DB-FDA8-034D-AB0F-3DF378179101}" type="slidenum">
              <a:rPr lang="nb-NO" smtClean="0"/>
              <a:t>‹#›</a:t>
            </a:fld>
            <a:endParaRPr lang="nb-NO" dirty="0"/>
          </a:p>
        </p:txBody>
      </p:sp>
    </p:spTree>
    <p:extLst>
      <p:ext uri="{BB962C8B-B14F-4D97-AF65-F5344CB8AC3E}">
        <p14:creationId xmlns:p14="http://schemas.microsoft.com/office/powerpoint/2010/main" val="1277362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2ACB05F-C61D-B34A-B822-D2BC46932DB3}"/>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BB19CE1F-18FB-6849-9410-D5C2D2D84D53}"/>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F7A2AF76-9F32-1D44-A0BB-E122668990F3}"/>
              </a:ext>
            </a:extLst>
          </p:cNvPr>
          <p:cNvSpPr>
            <a:spLocks noGrp="1"/>
          </p:cNvSpPr>
          <p:nvPr>
            <p:ph type="dt" sz="half" idx="10"/>
          </p:nvPr>
        </p:nvSpPr>
        <p:spPr/>
        <p:txBody>
          <a:bodyPr/>
          <a:lstStyle/>
          <a:p>
            <a:fld id="{26FD1A59-37AB-7A46-A8DE-DE0E391573B0}"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21F4682E-0B54-9140-A69E-421DD7CD36F2}"/>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812F46F7-E8FC-EE43-8A78-0B90041F0CB9}"/>
              </a:ext>
            </a:extLst>
          </p:cNvPr>
          <p:cNvSpPr>
            <a:spLocks noGrp="1"/>
          </p:cNvSpPr>
          <p:nvPr>
            <p:ph type="sldNum" sz="quarter" idx="12"/>
          </p:nvPr>
        </p:nvSpPr>
        <p:spPr/>
        <p:txBody>
          <a:bodyPr/>
          <a:lstStyle/>
          <a:p>
            <a:fld id="{B1CB94DB-FDA8-034D-AB0F-3DF378179101}" type="slidenum">
              <a:rPr lang="nb-NO" smtClean="0"/>
              <a:t>‹#›</a:t>
            </a:fld>
            <a:endParaRPr lang="nb-NO" dirty="0"/>
          </a:p>
        </p:txBody>
      </p:sp>
    </p:spTree>
    <p:extLst>
      <p:ext uri="{BB962C8B-B14F-4D97-AF65-F5344CB8AC3E}">
        <p14:creationId xmlns:p14="http://schemas.microsoft.com/office/powerpoint/2010/main" val="463214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8FF24DA-71A6-1B4A-863F-FE47D22944AD}"/>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12672000-5E48-6E43-8767-C3C491E458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12047AC1-4976-1E47-8DC0-6BD7D132D5A8}"/>
              </a:ext>
            </a:extLst>
          </p:cNvPr>
          <p:cNvSpPr>
            <a:spLocks noGrp="1"/>
          </p:cNvSpPr>
          <p:nvPr>
            <p:ph type="dt" sz="half" idx="10"/>
          </p:nvPr>
        </p:nvSpPr>
        <p:spPr/>
        <p:txBody>
          <a:bodyPr/>
          <a:lstStyle/>
          <a:p>
            <a:fld id="{26FD1A59-37AB-7A46-A8DE-DE0E391573B0}"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5AF1CEAD-1F3D-AE44-9F53-AF0967966BCC}"/>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35ED788E-CEBD-0B44-B404-70EF80BAC250}"/>
              </a:ext>
            </a:extLst>
          </p:cNvPr>
          <p:cNvSpPr>
            <a:spLocks noGrp="1"/>
          </p:cNvSpPr>
          <p:nvPr>
            <p:ph type="sldNum" sz="quarter" idx="12"/>
          </p:nvPr>
        </p:nvSpPr>
        <p:spPr/>
        <p:txBody>
          <a:bodyPr/>
          <a:lstStyle/>
          <a:p>
            <a:fld id="{B1CB94DB-FDA8-034D-AB0F-3DF378179101}" type="slidenum">
              <a:rPr lang="nb-NO" smtClean="0"/>
              <a:t>‹#›</a:t>
            </a:fld>
            <a:endParaRPr lang="nb-NO" dirty="0"/>
          </a:p>
        </p:txBody>
      </p:sp>
    </p:spTree>
    <p:extLst>
      <p:ext uri="{BB962C8B-B14F-4D97-AF65-F5344CB8AC3E}">
        <p14:creationId xmlns:p14="http://schemas.microsoft.com/office/powerpoint/2010/main" val="3087480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B0969B-069B-324E-A458-2A097652A8AF}"/>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A7CE3464-4E58-364D-8E27-6634A60B183B}"/>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540323C5-0452-6B44-94BE-64689E1C5141}"/>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11089B49-CF25-C143-944B-A08092EDB97B}"/>
              </a:ext>
            </a:extLst>
          </p:cNvPr>
          <p:cNvSpPr>
            <a:spLocks noGrp="1"/>
          </p:cNvSpPr>
          <p:nvPr>
            <p:ph type="dt" sz="half" idx="10"/>
          </p:nvPr>
        </p:nvSpPr>
        <p:spPr/>
        <p:txBody>
          <a:bodyPr/>
          <a:lstStyle/>
          <a:p>
            <a:fld id="{26FD1A59-37AB-7A46-A8DE-DE0E391573B0}" type="datetimeFigureOut">
              <a:rPr lang="nb-NO" smtClean="0"/>
              <a:t>03.06.2026</a:t>
            </a:fld>
            <a:endParaRPr lang="nb-NO" dirty="0"/>
          </a:p>
        </p:txBody>
      </p:sp>
      <p:sp>
        <p:nvSpPr>
          <p:cNvPr id="6" name="Plassholder for bunntekst 5">
            <a:extLst>
              <a:ext uri="{FF2B5EF4-FFF2-40B4-BE49-F238E27FC236}">
                <a16:creationId xmlns:a16="http://schemas.microsoft.com/office/drawing/2014/main" id="{5609B16D-8489-9643-B2B7-47CDB218123D}"/>
              </a:ext>
            </a:extLst>
          </p:cNvPr>
          <p:cNvSpPr>
            <a:spLocks noGrp="1"/>
          </p:cNvSpPr>
          <p:nvPr>
            <p:ph type="ftr" sz="quarter" idx="11"/>
          </p:nvPr>
        </p:nvSpPr>
        <p:spPr/>
        <p:txBody>
          <a:bodyPr/>
          <a:lstStyle/>
          <a:p>
            <a:endParaRPr lang="nb-NO" dirty="0"/>
          </a:p>
        </p:txBody>
      </p:sp>
      <p:sp>
        <p:nvSpPr>
          <p:cNvPr id="7" name="Plassholder for lysbildenummer 6">
            <a:extLst>
              <a:ext uri="{FF2B5EF4-FFF2-40B4-BE49-F238E27FC236}">
                <a16:creationId xmlns:a16="http://schemas.microsoft.com/office/drawing/2014/main" id="{B22DCDD0-4FBF-854C-9ACC-774B31C3936E}"/>
              </a:ext>
            </a:extLst>
          </p:cNvPr>
          <p:cNvSpPr>
            <a:spLocks noGrp="1"/>
          </p:cNvSpPr>
          <p:nvPr>
            <p:ph type="sldNum" sz="quarter" idx="12"/>
          </p:nvPr>
        </p:nvSpPr>
        <p:spPr/>
        <p:txBody>
          <a:bodyPr/>
          <a:lstStyle/>
          <a:p>
            <a:fld id="{B1CB94DB-FDA8-034D-AB0F-3DF378179101}" type="slidenum">
              <a:rPr lang="nb-NO" smtClean="0"/>
              <a:t>‹#›</a:t>
            </a:fld>
            <a:endParaRPr lang="nb-NO" dirty="0"/>
          </a:p>
        </p:txBody>
      </p:sp>
    </p:spTree>
    <p:extLst>
      <p:ext uri="{BB962C8B-B14F-4D97-AF65-F5344CB8AC3E}">
        <p14:creationId xmlns:p14="http://schemas.microsoft.com/office/powerpoint/2010/main" val="5265114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C3D8345-A1FA-D749-849E-C4159C6D0B11}"/>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F1C0274E-4A39-7F4C-B72F-656DAA8C9F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37B88B26-F5A9-2149-8D9D-061433F5AEEE}"/>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B83BC776-4CE7-A344-A1F6-E4798FF0B3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190E7A7A-1433-1446-B33E-ABC56D626CEF}"/>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AD4B11C4-2B78-C84E-8A74-77A7707FAFD5}"/>
              </a:ext>
            </a:extLst>
          </p:cNvPr>
          <p:cNvSpPr>
            <a:spLocks noGrp="1"/>
          </p:cNvSpPr>
          <p:nvPr>
            <p:ph type="dt" sz="half" idx="10"/>
          </p:nvPr>
        </p:nvSpPr>
        <p:spPr/>
        <p:txBody>
          <a:bodyPr/>
          <a:lstStyle/>
          <a:p>
            <a:fld id="{26FD1A59-37AB-7A46-A8DE-DE0E391573B0}" type="datetimeFigureOut">
              <a:rPr lang="nb-NO" smtClean="0"/>
              <a:t>03.06.2026</a:t>
            </a:fld>
            <a:endParaRPr lang="nb-NO" dirty="0"/>
          </a:p>
        </p:txBody>
      </p:sp>
      <p:sp>
        <p:nvSpPr>
          <p:cNvPr id="8" name="Plassholder for bunntekst 7">
            <a:extLst>
              <a:ext uri="{FF2B5EF4-FFF2-40B4-BE49-F238E27FC236}">
                <a16:creationId xmlns:a16="http://schemas.microsoft.com/office/drawing/2014/main" id="{BCEF62D7-8E1E-EF42-B883-901BA11CD1CA}"/>
              </a:ext>
            </a:extLst>
          </p:cNvPr>
          <p:cNvSpPr>
            <a:spLocks noGrp="1"/>
          </p:cNvSpPr>
          <p:nvPr>
            <p:ph type="ftr" sz="quarter" idx="11"/>
          </p:nvPr>
        </p:nvSpPr>
        <p:spPr/>
        <p:txBody>
          <a:bodyPr/>
          <a:lstStyle/>
          <a:p>
            <a:endParaRPr lang="nb-NO" dirty="0"/>
          </a:p>
        </p:txBody>
      </p:sp>
      <p:sp>
        <p:nvSpPr>
          <p:cNvPr id="9" name="Plassholder for lysbildenummer 8">
            <a:extLst>
              <a:ext uri="{FF2B5EF4-FFF2-40B4-BE49-F238E27FC236}">
                <a16:creationId xmlns:a16="http://schemas.microsoft.com/office/drawing/2014/main" id="{C0BADC9A-FB6B-434C-B6C9-A3D341F87B9A}"/>
              </a:ext>
            </a:extLst>
          </p:cNvPr>
          <p:cNvSpPr>
            <a:spLocks noGrp="1"/>
          </p:cNvSpPr>
          <p:nvPr>
            <p:ph type="sldNum" sz="quarter" idx="12"/>
          </p:nvPr>
        </p:nvSpPr>
        <p:spPr/>
        <p:txBody>
          <a:bodyPr/>
          <a:lstStyle/>
          <a:p>
            <a:fld id="{B1CB94DB-FDA8-034D-AB0F-3DF378179101}" type="slidenum">
              <a:rPr lang="nb-NO" smtClean="0"/>
              <a:t>‹#›</a:t>
            </a:fld>
            <a:endParaRPr lang="nb-NO" dirty="0"/>
          </a:p>
        </p:txBody>
      </p:sp>
    </p:spTree>
    <p:extLst>
      <p:ext uri="{BB962C8B-B14F-4D97-AF65-F5344CB8AC3E}">
        <p14:creationId xmlns:p14="http://schemas.microsoft.com/office/powerpoint/2010/main" val="740311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8211BE-6241-6449-B8B4-2D7226EC5D67}"/>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3B94BFBF-228D-9F44-9809-7F245347E1D9}"/>
              </a:ext>
            </a:extLst>
          </p:cNvPr>
          <p:cNvSpPr>
            <a:spLocks noGrp="1"/>
          </p:cNvSpPr>
          <p:nvPr>
            <p:ph type="dt" sz="half" idx="10"/>
          </p:nvPr>
        </p:nvSpPr>
        <p:spPr/>
        <p:txBody>
          <a:bodyPr/>
          <a:lstStyle/>
          <a:p>
            <a:fld id="{26FD1A59-37AB-7A46-A8DE-DE0E391573B0}" type="datetimeFigureOut">
              <a:rPr lang="nb-NO" smtClean="0"/>
              <a:t>03.06.2026</a:t>
            </a:fld>
            <a:endParaRPr lang="nb-NO" dirty="0"/>
          </a:p>
        </p:txBody>
      </p:sp>
      <p:sp>
        <p:nvSpPr>
          <p:cNvPr id="4" name="Plassholder for bunntekst 3">
            <a:extLst>
              <a:ext uri="{FF2B5EF4-FFF2-40B4-BE49-F238E27FC236}">
                <a16:creationId xmlns:a16="http://schemas.microsoft.com/office/drawing/2014/main" id="{36AAA3A5-99A0-444F-A3AA-02D44C9C5C61}"/>
              </a:ext>
            </a:extLst>
          </p:cNvPr>
          <p:cNvSpPr>
            <a:spLocks noGrp="1"/>
          </p:cNvSpPr>
          <p:nvPr>
            <p:ph type="ftr" sz="quarter" idx="11"/>
          </p:nvPr>
        </p:nvSpPr>
        <p:spPr/>
        <p:txBody>
          <a:bodyPr/>
          <a:lstStyle/>
          <a:p>
            <a:endParaRPr lang="nb-NO" dirty="0"/>
          </a:p>
        </p:txBody>
      </p:sp>
      <p:sp>
        <p:nvSpPr>
          <p:cNvPr id="5" name="Plassholder for lysbildenummer 4">
            <a:extLst>
              <a:ext uri="{FF2B5EF4-FFF2-40B4-BE49-F238E27FC236}">
                <a16:creationId xmlns:a16="http://schemas.microsoft.com/office/drawing/2014/main" id="{2F76CEE5-40F8-8540-8306-EA5145C541E3}"/>
              </a:ext>
            </a:extLst>
          </p:cNvPr>
          <p:cNvSpPr>
            <a:spLocks noGrp="1"/>
          </p:cNvSpPr>
          <p:nvPr>
            <p:ph type="sldNum" sz="quarter" idx="12"/>
          </p:nvPr>
        </p:nvSpPr>
        <p:spPr/>
        <p:txBody>
          <a:bodyPr/>
          <a:lstStyle/>
          <a:p>
            <a:fld id="{B1CB94DB-FDA8-034D-AB0F-3DF378179101}" type="slidenum">
              <a:rPr lang="nb-NO" smtClean="0"/>
              <a:t>‹#›</a:t>
            </a:fld>
            <a:endParaRPr lang="nb-NO" dirty="0"/>
          </a:p>
        </p:txBody>
      </p:sp>
    </p:spTree>
    <p:extLst>
      <p:ext uri="{BB962C8B-B14F-4D97-AF65-F5344CB8AC3E}">
        <p14:creationId xmlns:p14="http://schemas.microsoft.com/office/powerpoint/2010/main" val="4114102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15E3EDA1-B53E-6F48-B265-265BBD280912}"/>
              </a:ext>
            </a:extLst>
          </p:cNvPr>
          <p:cNvSpPr>
            <a:spLocks noGrp="1"/>
          </p:cNvSpPr>
          <p:nvPr>
            <p:ph type="dt" sz="half" idx="10"/>
          </p:nvPr>
        </p:nvSpPr>
        <p:spPr/>
        <p:txBody>
          <a:bodyPr/>
          <a:lstStyle/>
          <a:p>
            <a:fld id="{26FD1A59-37AB-7A46-A8DE-DE0E391573B0}" type="datetimeFigureOut">
              <a:rPr lang="nb-NO" smtClean="0"/>
              <a:t>03.06.2026</a:t>
            </a:fld>
            <a:endParaRPr lang="nb-NO" dirty="0"/>
          </a:p>
        </p:txBody>
      </p:sp>
      <p:sp>
        <p:nvSpPr>
          <p:cNvPr id="3" name="Plassholder for bunntekst 2">
            <a:extLst>
              <a:ext uri="{FF2B5EF4-FFF2-40B4-BE49-F238E27FC236}">
                <a16:creationId xmlns:a16="http://schemas.microsoft.com/office/drawing/2014/main" id="{DA06170A-E147-3246-B8DF-F4E63C799C4A}"/>
              </a:ext>
            </a:extLst>
          </p:cNvPr>
          <p:cNvSpPr>
            <a:spLocks noGrp="1"/>
          </p:cNvSpPr>
          <p:nvPr>
            <p:ph type="ftr" sz="quarter" idx="11"/>
          </p:nvPr>
        </p:nvSpPr>
        <p:spPr/>
        <p:txBody>
          <a:bodyPr/>
          <a:lstStyle/>
          <a:p>
            <a:endParaRPr lang="nb-NO" dirty="0"/>
          </a:p>
        </p:txBody>
      </p:sp>
      <p:sp>
        <p:nvSpPr>
          <p:cNvPr id="4" name="Plassholder for lysbildenummer 3">
            <a:extLst>
              <a:ext uri="{FF2B5EF4-FFF2-40B4-BE49-F238E27FC236}">
                <a16:creationId xmlns:a16="http://schemas.microsoft.com/office/drawing/2014/main" id="{3B377409-4735-0F48-9F19-5DE3327F49DE}"/>
              </a:ext>
            </a:extLst>
          </p:cNvPr>
          <p:cNvSpPr>
            <a:spLocks noGrp="1"/>
          </p:cNvSpPr>
          <p:nvPr>
            <p:ph type="sldNum" sz="quarter" idx="12"/>
          </p:nvPr>
        </p:nvSpPr>
        <p:spPr/>
        <p:txBody>
          <a:bodyPr/>
          <a:lstStyle/>
          <a:p>
            <a:fld id="{B1CB94DB-FDA8-034D-AB0F-3DF378179101}" type="slidenum">
              <a:rPr lang="nb-NO" smtClean="0"/>
              <a:t>‹#›</a:t>
            </a:fld>
            <a:endParaRPr lang="nb-NO" dirty="0"/>
          </a:p>
        </p:txBody>
      </p:sp>
    </p:spTree>
    <p:extLst>
      <p:ext uri="{BB962C8B-B14F-4D97-AF65-F5344CB8AC3E}">
        <p14:creationId xmlns:p14="http://schemas.microsoft.com/office/powerpoint/2010/main" val="3781531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A745821-6981-524A-BE7A-A938B35D81F0}"/>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7F1B9151-0161-534D-BDCC-120F534D6E52}"/>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492D8399-45E0-0245-9CE4-E95E3B4FCDE0}"/>
              </a:ext>
            </a:extLst>
          </p:cNvPr>
          <p:cNvSpPr>
            <a:spLocks noGrp="1"/>
          </p:cNvSpPr>
          <p:nvPr>
            <p:ph type="dt" sz="half" idx="10"/>
          </p:nvPr>
        </p:nvSpPr>
        <p:spPr/>
        <p:txBody>
          <a:bodyPr/>
          <a:lstStyle/>
          <a:p>
            <a:fld id="{5994BD34-EFB4-4D9E-9F24-399C1A66FCF4}"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C40530C7-C303-AB4D-AE2A-E503801510BC}"/>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EB87A329-6E7B-BD40-B739-0BD6A26C8321}"/>
              </a:ext>
            </a:extLst>
          </p:cNvPr>
          <p:cNvSpPr>
            <a:spLocks noGrp="1"/>
          </p:cNvSpPr>
          <p:nvPr>
            <p:ph type="sldNum" sz="quarter" idx="12"/>
          </p:nvPr>
        </p:nvSpPr>
        <p:spPr/>
        <p:txBody>
          <a:bodyPr/>
          <a:lstStyle/>
          <a:p>
            <a:fld id="{E9ECA446-E2AF-4E0E-B1FA-C430AA9664CF}" type="slidenum">
              <a:rPr lang="nb-NO" smtClean="0"/>
              <a:t>‹#›</a:t>
            </a:fld>
            <a:endParaRPr lang="nb-NO" dirty="0"/>
          </a:p>
        </p:txBody>
      </p:sp>
      <p:pic>
        <p:nvPicPr>
          <p:cNvPr id="7" name="Bilde 6" descr="Et bilde som inneholder Grafikk, tegnefilm&#10;&#10;Automatisk generert beskrivelse">
            <a:extLst>
              <a:ext uri="{FF2B5EF4-FFF2-40B4-BE49-F238E27FC236}">
                <a16:creationId xmlns:a16="http://schemas.microsoft.com/office/drawing/2014/main" id="{2D39C7F4-AD64-9A4D-A38F-DE2B079E2905}"/>
              </a:ext>
            </a:extLst>
          </p:cNvPr>
          <p:cNvPicPr>
            <a:picLocks noChangeAspect="1"/>
          </p:cNvPicPr>
          <p:nvPr/>
        </p:nvPicPr>
        <p:blipFill>
          <a:blip r:embed="rId2">
            <a:alphaModFix amt="27000"/>
          </a:blip>
          <a:stretch>
            <a:fillRect/>
          </a:stretch>
        </p:blipFill>
        <p:spPr>
          <a:xfrm>
            <a:off x="-3065669" y="3081758"/>
            <a:ext cx="9339469" cy="6549183"/>
          </a:xfrm>
          <a:prstGeom prst="rect">
            <a:avLst/>
          </a:prstGeom>
        </p:spPr>
      </p:pic>
    </p:spTree>
    <p:extLst>
      <p:ext uri="{BB962C8B-B14F-4D97-AF65-F5344CB8AC3E}">
        <p14:creationId xmlns:p14="http://schemas.microsoft.com/office/powerpoint/2010/main" val="2305202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FC4566F-F983-F94E-BE13-8796F789E5A5}"/>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A1B73EDB-2522-FF42-8D48-4A46229BA6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D7BCF5F1-058E-D641-AD63-CE075BC7D2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89AC4195-041F-974E-AC4D-E1CB3C126428}"/>
              </a:ext>
            </a:extLst>
          </p:cNvPr>
          <p:cNvSpPr>
            <a:spLocks noGrp="1"/>
          </p:cNvSpPr>
          <p:nvPr>
            <p:ph type="dt" sz="half" idx="10"/>
          </p:nvPr>
        </p:nvSpPr>
        <p:spPr/>
        <p:txBody>
          <a:bodyPr/>
          <a:lstStyle/>
          <a:p>
            <a:fld id="{26FD1A59-37AB-7A46-A8DE-DE0E391573B0}" type="datetimeFigureOut">
              <a:rPr lang="nb-NO" smtClean="0"/>
              <a:t>03.06.2026</a:t>
            </a:fld>
            <a:endParaRPr lang="nb-NO" dirty="0"/>
          </a:p>
        </p:txBody>
      </p:sp>
      <p:sp>
        <p:nvSpPr>
          <p:cNvPr id="6" name="Plassholder for bunntekst 5">
            <a:extLst>
              <a:ext uri="{FF2B5EF4-FFF2-40B4-BE49-F238E27FC236}">
                <a16:creationId xmlns:a16="http://schemas.microsoft.com/office/drawing/2014/main" id="{CD6A97CF-958E-4D4D-B2AF-29D0840081FB}"/>
              </a:ext>
            </a:extLst>
          </p:cNvPr>
          <p:cNvSpPr>
            <a:spLocks noGrp="1"/>
          </p:cNvSpPr>
          <p:nvPr>
            <p:ph type="ftr" sz="quarter" idx="11"/>
          </p:nvPr>
        </p:nvSpPr>
        <p:spPr/>
        <p:txBody>
          <a:bodyPr/>
          <a:lstStyle/>
          <a:p>
            <a:endParaRPr lang="nb-NO" dirty="0"/>
          </a:p>
        </p:txBody>
      </p:sp>
      <p:sp>
        <p:nvSpPr>
          <p:cNvPr id="7" name="Plassholder for lysbildenummer 6">
            <a:extLst>
              <a:ext uri="{FF2B5EF4-FFF2-40B4-BE49-F238E27FC236}">
                <a16:creationId xmlns:a16="http://schemas.microsoft.com/office/drawing/2014/main" id="{170D843F-2089-6B44-B94F-3ABBC3B617A1}"/>
              </a:ext>
            </a:extLst>
          </p:cNvPr>
          <p:cNvSpPr>
            <a:spLocks noGrp="1"/>
          </p:cNvSpPr>
          <p:nvPr>
            <p:ph type="sldNum" sz="quarter" idx="12"/>
          </p:nvPr>
        </p:nvSpPr>
        <p:spPr/>
        <p:txBody>
          <a:bodyPr/>
          <a:lstStyle/>
          <a:p>
            <a:fld id="{B1CB94DB-FDA8-034D-AB0F-3DF378179101}" type="slidenum">
              <a:rPr lang="nb-NO" smtClean="0"/>
              <a:t>‹#›</a:t>
            </a:fld>
            <a:endParaRPr lang="nb-NO" dirty="0"/>
          </a:p>
        </p:txBody>
      </p:sp>
    </p:spTree>
    <p:extLst>
      <p:ext uri="{BB962C8B-B14F-4D97-AF65-F5344CB8AC3E}">
        <p14:creationId xmlns:p14="http://schemas.microsoft.com/office/powerpoint/2010/main" val="7485188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28BDB42-445C-FC48-A408-835796BFB084}"/>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32D10143-27D8-FB41-ACD3-3771818735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Klikk på ikonet for å legge til et bilde</a:t>
            </a:r>
          </a:p>
        </p:txBody>
      </p:sp>
      <p:sp>
        <p:nvSpPr>
          <p:cNvPr id="4" name="Plassholder for tekst 3">
            <a:extLst>
              <a:ext uri="{FF2B5EF4-FFF2-40B4-BE49-F238E27FC236}">
                <a16:creationId xmlns:a16="http://schemas.microsoft.com/office/drawing/2014/main" id="{FF885AE5-FEA9-204C-8AA2-A92486B321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3CB9AC9E-D4FB-D148-A1C0-1FC054767391}"/>
              </a:ext>
            </a:extLst>
          </p:cNvPr>
          <p:cNvSpPr>
            <a:spLocks noGrp="1"/>
          </p:cNvSpPr>
          <p:nvPr>
            <p:ph type="dt" sz="half" idx="10"/>
          </p:nvPr>
        </p:nvSpPr>
        <p:spPr/>
        <p:txBody>
          <a:bodyPr/>
          <a:lstStyle/>
          <a:p>
            <a:fld id="{26FD1A59-37AB-7A46-A8DE-DE0E391573B0}" type="datetimeFigureOut">
              <a:rPr lang="nb-NO" smtClean="0"/>
              <a:t>03.06.2026</a:t>
            </a:fld>
            <a:endParaRPr lang="nb-NO" dirty="0"/>
          </a:p>
        </p:txBody>
      </p:sp>
      <p:sp>
        <p:nvSpPr>
          <p:cNvPr id="6" name="Plassholder for bunntekst 5">
            <a:extLst>
              <a:ext uri="{FF2B5EF4-FFF2-40B4-BE49-F238E27FC236}">
                <a16:creationId xmlns:a16="http://schemas.microsoft.com/office/drawing/2014/main" id="{532295E1-C65E-C744-B388-1A1FF48AB37B}"/>
              </a:ext>
            </a:extLst>
          </p:cNvPr>
          <p:cNvSpPr>
            <a:spLocks noGrp="1"/>
          </p:cNvSpPr>
          <p:nvPr>
            <p:ph type="ftr" sz="quarter" idx="11"/>
          </p:nvPr>
        </p:nvSpPr>
        <p:spPr/>
        <p:txBody>
          <a:bodyPr/>
          <a:lstStyle/>
          <a:p>
            <a:endParaRPr lang="nb-NO" dirty="0"/>
          </a:p>
        </p:txBody>
      </p:sp>
      <p:sp>
        <p:nvSpPr>
          <p:cNvPr id="7" name="Plassholder for lysbildenummer 6">
            <a:extLst>
              <a:ext uri="{FF2B5EF4-FFF2-40B4-BE49-F238E27FC236}">
                <a16:creationId xmlns:a16="http://schemas.microsoft.com/office/drawing/2014/main" id="{F3B27DC7-AD7A-374F-A075-BB2A16015518}"/>
              </a:ext>
            </a:extLst>
          </p:cNvPr>
          <p:cNvSpPr>
            <a:spLocks noGrp="1"/>
          </p:cNvSpPr>
          <p:nvPr>
            <p:ph type="sldNum" sz="quarter" idx="12"/>
          </p:nvPr>
        </p:nvSpPr>
        <p:spPr/>
        <p:txBody>
          <a:bodyPr/>
          <a:lstStyle/>
          <a:p>
            <a:fld id="{B1CB94DB-FDA8-034D-AB0F-3DF378179101}" type="slidenum">
              <a:rPr lang="nb-NO" smtClean="0"/>
              <a:t>‹#›</a:t>
            </a:fld>
            <a:endParaRPr lang="nb-NO" dirty="0"/>
          </a:p>
        </p:txBody>
      </p:sp>
    </p:spTree>
    <p:extLst>
      <p:ext uri="{BB962C8B-B14F-4D97-AF65-F5344CB8AC3E}">
        <p14:creationId xmlns:p14="http://schemas.microsoft.com/office/powerpoint/2010/main" val="29756110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0781FF6-8C34-DA42-BAC6-D0BEBA45AAC3}"/>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609C8504-FAE2-1F42-9F15-9C06388F372A}"/>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5B1911DE-BD3E-9C41-98C6-B9816BBBD49E}"/>
              </a:ext>
            </a:extLst>
          </p:cNvPr>
          <p:cNvSpPr>
            <a:spLocks noGrp="1"/>
          </p:cNvSpPr>
          <p:nvPr>
            <p:ph type="dt" sz="half" idx="10"/>
          </p:nvPr>
        </p:nvSpPr>
        <p:spPr/>
        <p:txBody>
          <a:bodyPr/>
          <a:lstStyle/>
          <a:p>
            <a:fld id="{26FD1A59-37AB-7A46-A8DE-DE0E391573B0}"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E22BF064-F170-F848-8B1C-8F4B044098DA}"/>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2BEF61D2-DC66-4E47-A06B-219D88D202B0}"/>
              </a:ext>
            </a:extLst>
          </p:cNvPr>
          <p:cNvSpPr>
            <a:spLocks noGrp="1"/>
          </p:cNvSpPr>
          <p:nvPr>
            <p:ph type="sldNum" sz="quarter" idx="12"/>
          </p:nvPr>
        </p:nvSpPr>
        <p:spPr/>
        <p:txBody>
          <a:bodyPr/>
          <a:lstStyle/>
          <a:p>
            <a:fld id="{B1CB94DB-FDA8-034D-AB0F-3DF378179101}" type="slidenum">
              <a:rPr lang="nb-NO" smtClean="0"/>
              <a:t>‹#›</a:t>
            </a:fld>
            <a:endParaRPr lang="nb-NO" dirty="0"/>
          </a:p>
        </p:txBody>
      </p:sp>
    </p:spTree>
    <p:extLst>
      <p:ext uri="{BB962C8B-B14F-4D97-AF65-F5344CB8AC3E}">
        <p14:creationId xmlns:p14="http://schemas.microsoft.com/office/powerpoint/2010/main" val="40280986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ED94E25E-63EB-554A-89D3-ED49932A2A42}"/>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CA987AFF-A201-F747-84BC-CE433B9260AA}"/>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6C6A1E70-A09F-5946-873A-8391DC66419E}"/>
              </a:ext>
            </a:extLst>
          </p:cNvPr>
          <p:cNvSpPr>
            <a:spLocks noGrp="1"/>
          </p:cNvSpPr>
          <p:nvPr>
            <p:ph type="dt" sz="half" idx="10"/>
          </p:nvPr>
        </p:nvSpPr>
        <p:spPr/>
        <p:txBody>
          <a:bodyPr/>
          <a:lstStyle/>
          <a:p>
            <a:fld id="{26FD1A59-37AB-7A46-A8DE-DE0E391573B0}"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2F3BE7ED-2629-6740-A550-5AD960C9B7A9}"/>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00A7D50D-0795-A142-B962-C91CB15B3E4F}"/>
              </a:ext>
            </a:extLst>
          </p:cNvPr>
          <p:cNvSpPr>
            <a:spLocks noGrp="1"/>
          </p:cNvSpPr>
          <p:nvPr>
            <p:ph type="sldNum" sz="quarter" idx="12"/>
          </p:nvPr>
        </p:nvSpPr>
        <p:spPr/>
        <p:txBody>
          <a:bodyPr/>
          <a:lstStyle/>
          <a:p>
            <a:fld id="{B1CB94DB-FDA8-034D-AB0F-3DF378179101}" type="slidenum">
              <a:rPr lang="nb-NO" smtClean="0"/>
              <a:t>‹#›</a:t>
            </a:fld>
            <a:endParaRPr lang="nb-NO" dirty="0"/>
          </a:p>
        </p:txBody>
      </p:sp>
    </p:spTree>
    <p:extLst>
      <p:ext uri="{BB962C8B-B14F-4D97-AF65-F5344CB8AC3E}">
        <p14:creationId xmlns:p14="http://schemas.microsoft.com/office/powerpoint/2010/main" val="12281124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23784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A845657-1C35-5C46-AC59-8104134E7D5B}"/>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FC7D8D68-C359-0F46-A111-00ADFBED7F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8437807D-254B-BE4F-88DD-8BAFF8235FC8}"/>
              </a:ext>
            </a:extLst>
          </p:cNvPr>
          <p:cNvSpPr>
            <a:spLocks noGrp="1"/>
          </p:cNvSpPr>
          <p:nvPr>
            <p:ph type="dt" sz="half" idx="10"/>
          </p:nvPr>
        </p:nvSpPr>
        <p:spPr/>
        <p:txBody>
          <a:bodyPr/>
          <a:lstStyle/>
          <a:p>
            <a:fld id="{2F635BCA-7C1D-4542-89A9-62F55B3A0FD2}"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FDCD6F6B-F604-3745-A9B6-EB3722EF84FE}"/>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D212F525-C691-754A-9A34-21D1AED71ADA}"/>
              </a:ext>
            </a:extLst>
          </p:cNvPr>
          <p:cNvSpPr>
            <a:spLocks noGrp="1"/>
          </p:cNvSpPr>
          <p:nvPr>
            <p:ph type="sldNum" sz="quarter" idx="12"/>
          </p:nvPr>
        </p:nvSpPr>
        <p:spPr/>
        <p:txBody>
          <a:bodyPr/>
          <a:lstStyle/>
          <a:p>
            <a:fld id="{82F9E865-BBBD-ED45-B421-C64CAE089232}" type="slidenum">
              <a:rPr lang="nb-NO" smtClean="0"/>
              <a:t>‹#›</a:t>
            </a:fld>
            <a:endParaRPr lang="nb-NO" dirty="0"/>
          </a:p>
        </p:txBody>
      </p:sp>
    </p:spTree>
    <p:extLst>
      <p:ext uri="{BB962C8B-B14F-4D97-AF65-F5344CB8AC3E}">
        <p14:creationId xmlns:p14="http://schemas.microsoft.com/office/powerpoint/2010/main" val="317091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0285FB6-C3DF-3D4D-B893-743023485177}"/>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B81D4F70-E035-7B46-8B3D-6955D0DFEB42}"/>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8B4E90DD-D8F5-444A-9F9F-150EAB8B4A1B}"/>
              </a:ext>
            </a:extLst>
          </p:cNvPr>
          <p:cNvSpPr>
            <a:spLocks noGrp="1"/>
          </p:cNvSpPr>
          <p:nvPr>
            <p:ph type="dt" sz="half" idx="10"/>
          </p:nvPr>
        </p:nvSpPr>
        <p:spPr/>
        <p:txBody>
          <a:bodyPr/>
          <a:lstStyle/>
          <a:p>
            <a:fld id="{2F635BCA-7C1D-4542-89A9-62F55B3A0FD2}"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7C3244CF-E004-1144-AF52-F65FD9DA1109}"/>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5BA695A0-FDC9-C649-933F-822E5C61A9C9}"/>
              </a:ext>
            </a:extLst>
          </p:cNvPr>
          <p:cNvSpPr>
            <a:spLocks noGrp="1"/>
          </p:cNvSpPr>
          <p:nvPr>
            <p:ph type="sldNum" sz="quarter" idx="12"/>
          </p:nvPr>
        </p:nvSpPr>
        <p:spPr/>
        <p:txBody>
          <a:bodyPr/>
          <a:lstStyle/>
          <a:p>
            <a:fld id="{82F9E865-BBBD-ED45-B421-C64CAE089232}" type="slidenum">
              <a:rPr lang="nb-NO" smtClean="0"/>
              <a:t>‹#›</a:t>
            </a:fld>
            <a:endParaRPr lang="nb-NO" dirty="0"/>
          </a:p>
        </p:txBody>
      </p:sp>
    </p:spTree>
    <p:extLst>
      <p:ext uri="{BB962C8B-B14F-4D97-AF65-F5344CB8AC3E}">
        <p14:creationId xmlns:p14="http://schemas.microsoft.com/office/powerpoint/2010/main" val="26746047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DA82C7B-F103-8C4C-92DA-EC6E917735C1}"/>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6279DFB2-E9AF-8F48-B6D8-045EE112E9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C6AEAAA3-4523-9848-BE5D-61474E94684A}"/>
              </a:ext>
            </a:extLst>
          </p:cNvPr>
          <p:cNvSpPr>
            <a:spLocks noGrp="1"/>
          </p:cNvSpPr>
          <p:nvPr>
            <p:ph type="dt" sz="half" idx="10"/>
          </p:nvPr>
        </p:nvSpPr>
        <p:spPr/>
        <p:txBody>
          <a:bodyPr/>
          <a:lstStyle/>
          <a:p>
            <a:fld id="{2F635BCA-7C1D-4542-89A9-62F55B3A0FD2}"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690A73AA-00FF-6849-A1FA-F2B28C531011}"/>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CA39C0C7-8917-BB41-AB04-DB3C2FD01CCD}"/>
              </a:ext>
            </a:extLst>
          </p:cNvPr>
          <p:cNvSpPr>
            <a:spLocks noGrp="1"/>
          </p:cNvSpPr>
          <p:nvPr>
            <p:ph type="sldNum" sz="quarter" idx="12"/>
          </p:nvPr>
        </p:nvSpPr>
        <p:spPr/>
        <p:txBody>
          <a:bodyPr/>
          <a:lstStyle/>
          <a:p>
            <a:fld id="{82F9E865-BBBD-ED45-B421-C64CAE089232}" type="slidenum">
              <a:rPr lang="nb-NO" smtClean="0"/>
              <a:t>‹#›</a:t>
            </a:fld>
            <a:endParaRPr lang="nb-NO" dirty="0"/>
          </a:p>
        </p:txBody>
      </p:sp>
    </p:spTree>
    <p:extLst>
      <p:ext uri="{BB962C8B-B14F-4D97-AF65-F5344CB8AC3E}">
        <p14:creationId xmlns:p14="http://schemas.microsoft.com/office/powerpoint/2010/main" val="14693820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7CB6453-0002-264D-A83D-773FC1AD2457}"/>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4CD407F0-B1B8-1941-BF3B-9CDD5657F1EA}"/>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921EBC50-D5BE-2348-B638-DA71CA3FFDFD}"/>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73BD813E-B113-834D-A06A-171FCA68C138}"/>
              </a:ext>
            </a:extLst>
          </p:cNvPr>
          <p:cNvSpPr>
            <a:spLocks noGrp="1"/>
          </p:cNvSpPr>
          <p:nvPr>
            <p:ph type="dt" sz="half" idx="10"/>
          </p:nvPr>
        </p:nvSpPr>
        <p:spPr/>
        <p:txBody>
          <a:bodyPr/>
          <a:lstStyle/>
          <a:p>
            <a:fld id="{2F635BCA-7C1D-4542-89A9-62F55B3A0FD2}" type="datetimeFigureOut">
              <a:rPr lang="nb-NO" smtClean="0"/>
              <a:t>03.06.2026</a:t>
            </a:fld>
            <a:endParaRPr lang="nb-NO" dirty="0"/>
          </a:p>
        </p:txBody>
      </p:sp>
      <p:sp>
        <p:nvSpPr>
          <p:cNvPr id="6" name="Plassholder for bunntekst 5">
            <a:extLst>
              <a:ext uri="{FF2B5EF4-FFF2-40B4-BE49-F238E27FC236}">
                <a16:creationId xmlns:a16="http://schemas.microsoft.com/office/drawing/2014/main" id="{84B345AF-DB55-8D4D-8C42-13D917A70A0A}"/>
              </a:ext>
            </a:extLst>
          </p:cNvPr>
          <p:cNvSpPr>
            <a:spLocks noGrp="1"/>
          </p:cNvSpPr>
          <p:nvPr>
            <p:ph type="ftr" sz="quarter" idx="11"/>
          </p:nvPr>
        </p:nvSpPr>
        <p:spPr/>
        <p:txBody>
          <a:bodyPr/>
          <a:lstStyle/>
          <a:p>
            <a:endParaRPr lang="nb-NO" dirty="0"/>
          </a:p>
        </p:txBody>
      </p:sp>
      <p:sp>
        <p:nvSpPr>
          <p:cNvPr id="7" name="Plassholder for lysbildenummer 6">
            <a:extLst>
              <a:ext uri="{FF2B5EF4-FFF2-40B4-BE49-F238E27FC236}">
                <a16:creationId xmlns:a16="http://schemas.microsoft.com/office/drawing/2014/main" id="{9EE34A8F-8A93-9245-8F21-549B55B4C097}"/>
              </a:ext>
            </a:extLst>
          </p:cNvPr>
          <p:cNvSpPr>
            <a:spLocks noGrp="1"/>
          </p:cNvSpPr>
          <p:nvPr>
            <p:ph type="sldNum" sz="quarter" idx="12"/>
          </p:nvPr>
        </p:nvSpPr>
        <p:spPr/>
        <p:txBody>
          <a:bodyPr/>
          <a:lstStyle/>
          <a:p>
            <a:fld id="{82F9E865-BBBD-ED45-B421-C64CAE089232}" type="slidenum">
              <a:rPr lang="nb-NO" smtClean="0"/>
              <a:t>‹#›</a:t>
            </a:fld>
            <a:endParaRPr lang="nb-NO" dirty="0"/>
          </a:p>
        </p:txBody>
      </p:sp>
    </p:spTree>
    <p:extLst>
      <p:ext uri="{BB962C8B-B14F-4D97-AF65-F5344CB8AC3E}">
        <p14:creationId xmlns:p14="http://schemas.microsoft.com/office/powerpoint/2010/main" val="1230740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17E6DD9-25E6-2140-8043-CB8D243D4053}"/>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E6265DF1-44E7-294B-85D9-F32D5E929C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3B05A333-6EB5-9643-AE9D-39239CE09345}"/>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4064544D-A950-D94B-B197-C9A602DAAA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06D98FC0-558B-AF4F-8F8F-064BB916A819}"/>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D2CA7936-23C2-184D-8E5C-1998A1034B0A}"/>
              </a:ext>
            </a:extLst>
          </p:cNvPr>
          <p:cNvSpPr>
            <a:spLocks noGrp="1"/>
          </p:cNvSpPr>
          <p:nvPr>
            <p:ph type="dt" sz="half" idx="10"/>
          </p:nvPr>
        </p:nvSpPr>
        <p:spPr/>
        <p:txBody>
          <a:bodyPr/>
          <a:lstStyle/>
          <a:p>
            <a:fld id="{2F635BCA-7C1D-4542-89A9-62F55B3A0FD2}" type="datetimeFigureOut">
              <a:rPr lang="nb-NO" smtClean="0"/>
              <a:t>03.06.2026</a:t>
            </a:fld>
            <a:endParaRPr lang="nb-NO" dirty="0"/>
          </a:p>
        </p:txBody>
      </p:sp>
      <p:sp>
        <p:nvSpPr>
          <p:cNvPr id="8" name="Plassholder for bunntekst 7">
            <a:extLst>
              <a:ext uri="{FF2B5EF4-FFF2-40B4-BE49-F238E27FC236}">
                <a16:creationId xmlns:a16="http://schemas.microsoft.com/office/drawing/2014/main" id="{BB4C170A-9FAF-7247-A107-1424D259BEFE}"/>
              </a:ext>
            </a:extLst>
          </p:cNvPr>
          <p:cNvSpPr>
            <a:spLocks noGrp="1"/>
          </p:cNvSpPr>
          <p:nvPr>
            <p:ph type="ftr" sz="quarter" idx="11"/>
          </p:nvPr>
        </p:nvSpPr>
        <p:spPr/>
        <p:txBody>
          <a:bodyPr/>
          <a:lstStyle/>
          <a:p>
            <a:endParaRPr lang="nb-NO" dirty="0"/>
          </a:p>
        </p:txBody>
      </p:sp>
      <p:sp>
        <p:nvSpPr>
          <p:cNvPr id="9" name="Plassholder for lysbildenummer 8">
            <a:extLst>
              <a:ext uri="{FF2B5EF4-FFF2-40B4-BE49-F238E27FC236}">
                <a16:creationId xmlns:a16="http://schemas.microsoft.com/office/drawing/2014/main" id="{1C4E747D-9120-E845-9674-59E8708BA0AE}"/>
              </a:ext>
            </a:extLst>
          </p:cNvPr>
          <p:cNvSpPr>
            <a:spLocks noGrp="1"/>
          </p:cNvSpPr>
          <p:nvPr>
            <p:ph type="sldNum" sz="quarter" idx="12"/>
          </p:nvPr>
        </p:nvSpPr>
        <p:spPr/>
        <p:txBody>
          <a:bodyPr/>
          <a:lstStyle/>
          <a:p>
            <a:fld id="{82F9E865-BBBD-ED45-B421-C64CAE089232}" type="slidenum">
              <a:rPr lang="nb-NO" smtClean="0"/>
              <a:t>‹#›</a:t>
            </a:fld>
            <a:endParaRPr lang="nb-NO" dirty="0"/>
          </a:p>
        </p:txBody>
      </p:sp>
    </p:spTree>
    <p:extLst>
      <p:ext uri="{BB962C8B-B14F-4D97-AF65-F5344CB8AC3E}">
        <p14:creationId xmlns:p14="http://schemas.microsoft.com/office/powerpoint/2010/main" val="1072375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4EB8E42-717E-2842-BD65-6E3F0721F69D}"/>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7108EDCF-C392-C845-A015-D287C468CC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9D6F1F12-7420-484A-AE45-2FDED07AE657}"/>
              </a:ext>
            </a:extLst>
          </p:cNvPr>
          <p:cNvSpPr>
            <a:spLocks noGrp="1"/>
          </p:cNvSpPr>
          <p:nvPr>
            <p:ph type="dt" sz="half" idx="10"/>
          </p:nvPr>
        </p:nvSpPr>
        <p:spPr/>
        <p:txBody>
          <a:bodyPr/>
          <a:lstStyle/>
          <a:p>
            <a:fld id="{5994BD34-EFB4-4D9E-9F24-399C1A66FCF4}"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EB760C78-F13B-404F-9787-C4E7B1118D30}"/>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B6714113-CA2D-D142-8FED-8221FE768B9D}"/>
              </a:ext>
            </a:extLst>
          </p:cNvPr>
          <p:cNvSpPr>
            <a:spLocks noGrp="1"/>
          </p:cNvSpPr>
          <p:nvPr>
            <p:ph type="sldNum" sz="quarter" idx="12"/>
          </p:nvPr>
        </p:nvSpPr>
        <p:spPr/>
        <p:txBody>
          <a:bodyPr/>
          <a:lstStyle/>
          <a:p>
            <a:fld id="{E9ECA446-E2AF-4E0E-B1FA-C430AA9664CF}" type="slidenum">
              <a:rPr lang="nb-NO" smtClean="0"/>
              <a:t>‹#›</a:t>
            </a:fld>
            <a:endParaRPr lang="nb-NO" dirty="0"/>
          </a:p>
        </p:txBody>
      </p:sp>
      <p:pic>
        <p:nvPicPr>
          <p:cNvPr id="7" name="Bilde 6" descr="Et bilde som inneholder Grafikk, tegnefilm&#10;&#10;Automatisk generert beskrivelse">
            <a:extLst>
              <a:ext uri="{FF2B5EF4-FFF2-40B4-BE49-F238E27FC236}">
                <a16:creationId xmlns:a16="http://schemas.microsoft.com/office/drawing/2014/main" id="{663D4D43-FE11-9E4F-A585-E1E8E28FE6DE}"/>
              </a:ext>
            </a:extLst>
          </p:cNvPr>
          <p:cNvPicPr>
            <a:picLocks noChangeAspect="1"/>
          </p:cNvPicPr>
          <p:nvPr/>
        </p:nvPicPr>
        <p:blipFill>
          <a:blip r:embed="rId2">
            <a:alphaModFix amt="27000"/>
          </a:blip>
          <a:stretch>
            <a:fillRect/>
          </a:stretch>
        </p:blipFill>
        <p:spPr>
          <a:xfrm>
            <a:off x="464931" y="3409950"/>
            <a:ext cx="9339469" cy="6549183"/>
          </a:xfrm>
          <a:prstGeom prst="rect">
            <a:avLst/>
          </a:prstGeom>
        </p:spPr>
      </p:pic>
    </p:spTree>
    <p:extLst>
      <p:ext uri="{BB962C8B-B14F-4D97-AF65-F5344CB8AC3E}">
        <p14:creationId xmlns:p14="http://schemas.microsoft.com/office/powerpoint/2010/main" val="33396531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28A0831-780E-D84B-B7C8-9192879F4D5E}"/>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9F333C71-63BB-294E-8DE0-760005F7AB29}"/>
              </a:ext>
            </a:extLst>
          </p:cNvPr>
          <p:cNvSpPr>
            <a:spLocks noGrp="1"/>
          </p:cNvSpPr>
          <p:nvPr>
            <p:ph type="dt" sz="half" idx="10"/>
          </p:nvPr>
        </p:nvSpPr>
        <p:spPr/>
        <p:txBody>
          <a:bodyPr/>
          <a:lstStyle/>
          <a:p>
            <a:fld id="{2F635BCA-7C1D-4542-89A9-62F55B3A0FD2}" type="datetimeFigureOut">
              <a:rPr lang="nb-NO" smtClean="0"/>
              <a:t>03.06.2026</a:t>
            </a:fld>
            <a:endParaRPr lang="nb-NO" dirty="0"/>
          </a:p>
        </p:txBody>
      </p:sp>
      <p:sp>
        <p:nvSpPr>
          <p:cNvPr id="4" name="Plassholder for bunntekst 3">
            <a:extLst>
              <a:ext uri="{FF2B5EF4-FFF2-40B4-BE49-F238E27FC236}">
                <a16:creationId xmlns:a16="http://schemas.microsoft.com/office/drawing/2014/main" id="{974BD626-DEDF-8B46-AFED-258B4DE00697}"/>
              </a:ext>
            </a:extLst>
          </p:cNvPr>
          <p:cNvSpPr>
            <a:spLocks noGrp="1"/>
          </p:cNvSpPr>
          <p:nvPr>
            <p:ph type="ftr" sz="quarter" idx="11"/>
          </p:nvPr>
        </p:nvSpPr>
        <p:spPr/>
        <p:txBody>
          <a:bodyPr/>
          <a:lstStyle/>
          <a:p>
            <a:endParaRPr lang="nb-NO" dirty="0"/>
          </a:p>
        </p:txBody>
      </p:sp>
      <p:sp>
        <p:nvSpPr>
          <p:cNvPr id="5" name="Plassholder for lysbildenummer 4">
            <a:extLst>
              <a:ext uri="{FF2B5EF4-FFF2-40B4-BE49-F238E27FC236}">
                <a16:creationId xmlns:a16="http://schemas.microsoft.com/office/drawing/2014/main" id="{E6A760E3-881D-E943-B478-87A2C8FBC21D}"/>
              </a:ext>
            </a:extLst>
          </p:cNvPr>
          <p:cNvSpPr>
            <a:spLocks noGrp="1"/>
          </p:cNvSpPr>
          <p:nvPr>
            <p:ph type="sldNum" sz="quarter" idx="12"/>
          </p:nvPr>
        </p:nvSpPr>
        <p:spPr/>
        <p:txBody>
          <a:bodyPr/>
          <a:lstStyle/>
          <a:p>
            <a:fld id="{82F9E865-BBBD-ED45-B421-C64CAE089232}" type="slidenum">
              <a:rPr lang="nb-NO" smtClean="0"/>
              <a:t>‹#›</a:t>
            </a:fld>
            <a:endParaRPr lang="nb-NO" dirty="0"/>
          </a:p>
        </p:txBody>
      </p:sp>
    </p:spTree>
    <p:extLst>
      <p:ext uri="{BB962C8B-B14F-4D97-AF65-F5344CB8AC3E}">
        <p14:creationId xmlns:p14="http://schemas.microsoft.com/office/powerpoint/2010/main" val="4859769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71EDF38-734E-D146-B24C-72A656A6C253}"/>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4E408FAB-8AC6-F642-8179-7844F11EC6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4DA8DB0B-05AC-1E48-AA64-B9B78F60A6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3DADCB10-28F9-E946-B1CE-17E29558063C}"/>
              </a:ext>
            </a:extLst>
          </p:cNvPr>
          <p:cNvSpPr>
            <a:spLocks noGrp="1"/>
          </p:cNvSpPr>
          <p:nvPr>
            <p:ph type="dt" sz="half" idx="10"/>
          </p:nvPr>
        </p:nvSpPr>
        <p:spPr/>
        <p:txBody>
          <a:bodyPr/>
          <a:lstStyle/>
          <a:p>
            <a:fld id="{2F635BCA-7C1D-4542-89A9-62F55B3A0FD2}" type="datetimeFigureOut">
              <a:rPr lang="nb-NO" smtClean="0"/>
              <a:t>03.06.2026</a:t>
            </a:fld>
            <a:endParaRPr lang="nb-NO" dirty="0"/>
          </a:p>
        </p:txBody>
      </p:sp>
      <p:sp>
        <p:nvSpPr>
          <p:cNvPr id="6" name="Plassholder for bunntekst 5">
            <a:extLst>
              <a:ext uri="{FF2B5EF4-FFF2-40B4-BE49-F238E27FC236}">
                <a16:creationId xmlns:a16="http://schemas.microsoft.com/office/drawing/2014/main" id="{8B97487C-0CE8-5540-A5E0-8F4659889A12}"/>
              </a:ext>
            </a:extLst>
          </p:cNvPr>
          <p:cNvSpPr>
            <a:spLocks noGrp="1"/>
          </p:cNvSpPr>
          <p:nvPr>
            <p:ph type="ftr" sz="quarter" idx="11"/>
          </p:nvPr>
        </p:nvSpPr>
        <p:spPr/>
        <p:txBody>
          <a:bodyPr/>
          <a:lstStyle/>
          <a:p>
            <a:endParaRPr lang="nb-NO" dirty="0"/>
          </a:p>
        </p:txBody>
      </p:sp>
      <p:sp>
        <p:nvSpPr>
          <p:cNvPr id="7" name="Plassholder for lysbildenummer 6">
            <a:extLst>
              <a:ext uri="{FF2B5EF4-FFF2-40B4-BE49-F238E27FC236}">
                <a16:creationId xmlns:a16="http://schemas.microsoft.com/office/drawing/2014/main" id="{26ED6909-09DA-3040-8917-9363E8E68FA1}"/>
              </a:ext>
            </a:extLst>
          </p:cNvPr>
          <p:cNvSpPr>
            <a:spLocks noGrp="1"/>
          </p:cNvSpPr>
          <p:nvPr>
            <p:ph type="sldNum" sz="quarter" idx="12"/>
          </p:nvPr>
        </p:nvSpPr>
        <p:spPr/>
        <p:txBody>
          <a:bodyPr/>
          <a:lstStyle/>
          <a:p>
            <a:fld id="{82F9E865-BBBD-ED45-B421-C64CAE089232}" type="slidenum">
              <a:rPr lang="nb-NO" smtClean="0"/>
              <a:t>‹#›</a:t>
            </a:fld>
            <a:endParaRPr lang="nb-NO" dirty="0"/>
          </a:p>
        </p:txBody>
      </p:sp>
    </p:spTree>
    <p:extLst>
      <p:ext uri="{BB962C8B-B14F-4D97-AF65-F5344CB8AC3E}">
        <p14:creationId xmlns:p14="http://schemas.microsoft.com/office/powerpoint/2010/main" val="229804116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32527BF-0CB7-F24A-A4CB-5330EF38A527}"/>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AF940360-62EB-4345-A53D-5EC41E5A78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Klikk på ikonet for å legge til et bilde</a:t>
            </a:r>
          </a:p>
        </p:txBody>
      </p:sp>
      <p:sp>
        <p:nvSpPr>
          <p:cNvPr id="4" name="Plassholder for tekst 3">
            <a:extLst>
              <a:ext uri="{FF2B5EF4-FFF2-40B4-BE49-F238E27FC236}">
                <a16:creationId xmlns:a16="http://schemas.microsoft.com/office/drawing/2014/main" id="{5FFD8E5C-F5C4-184F-84CD-729D976153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F01A45E7-33C4-1544-BD10-D51AA8E81DC5}"/>
              </a:ext>
            </a:extLst>
          </p:cNvPr>
          <p:cNvSpPr>
            <a:spLocks noGrp="1"/>
          </p:cNvSpPr>
          <p:nvPr>
            <p:ph type="dt" sz="half" idx="10"/>
          </p:nvPr>
        </p:nvSpPr>
        <p:spPr/>
        <p:txBody>
          <a:bodyPr/>
          <a:lstStyle/>
          <a:p>
            <a:fld id="{2F635BCA-7C1D-4542-89A9-62F55B3A0FD2}" type="datetimeFigureOut">
              <a:rPr lang="nb-NO" smtClean="0"/>
              <a:t>03.06.2026</a:t>
            </a:fld>
            <a:endParaRPr lang="nb-NO" dirty="0"/>
          </a:p>
        </p:txBody>
      </p:sp>
      <p:sp>
        <p:nvSpPr>
          <p:cNvPr id="6" name="Plassholder for bunntekst 5">
            <a:extLst>
              <a:ext uri="{FF2B5EF4-FFF2-40B4-BE49-F238E27FC236}">
                <a16:creationId xmlns:a16="http://schemas.microsoft.com/office/drawing/2014/main" id="{49921043-87D9-EE45-9684-4BDDFDCFDEB2}"/>
              </a:ext>
            </a:extLst>
          </p:cNvPr>
          <p:cNvSpPr>
            <a:spLocks noGrp="1"/>
          </p:cNvSpPr>
          <p:nvPr>
            <p:ph type="ftr" sz="quarter" idx="11"/>
          </p:nvPr>
        </p:nvSpPr>
        <p:spPr/>
        <p:txBody>
          <a:bodyPr/>
          <a:lstStyle/>
          <a:p>
            <a:endParaRPr lang="nb-NO" dirty="0"/>
          </a:p>
        </p:txBody>
      </p:sp>
      <p:sp>
        <p:nvSpPr>
          <p:cNvPr id="7" name="Plassholder for lysbildenummer 6">
            <a:extLst>
              <a:ext uri="{FF2B5EF4-FFF2-40B4-BE49-F238E27FC236}">
                <a16:creationId xmlns:a16="http://schemas.microsoft.com/office/drawing/2014/main" id="{1477CB75-3B6F-ED47-A31D-45A599E7F83F}"/>
              </a:ext>
            </a:extLst>
          </p:cNvPr>
          <p:cNvSpPr>
            <a:spLocks noGrp="1"/>
          </p:cNvSpPr>
          <p:nvPr>
            <p:ph type="sldNum" sz="quarter" idx="12"/>
          </p:nvPr>
        </p:nvSpPr>
        <p:spPr/>
        <p:txBody>
          <a:bodyPr/>
          <a:lstStyle/>
          <a:p>
            <a:fld id="{82F9E865-BBBD-ED45-B421-C64CAE089232}" type="slidenum">
              <a:rPr lang="nb-NO" smtClean="0"/>
              <a:t>‹#›</a:t>
            </a:fld>
            <a:endParaRPr lang="nb-NO" dirty="0"/>
          </a:p>
        </p:txBody>
      </p:sp>
    </p:spTree>
    <p:extLst>
      <p:ext uri="{BB962C8B-B14F-4D97-AF65-F5344CB8AC3E}">
        <p14:creationId xmlns:p14="http://schemas.microsoft.com/office/powerpoint/2010/main" val="116775476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5BA9964-E717-5949-92F9-32825026FAB2}"/>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8F48956D-06B9-C548-AD00-65F8D6017CE9}"/>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1E66FFF5-F65D-0B4A-97DA-77811B3F4958}"/>
              </a:ext>
            </a:extLst>
          </p:cNvPr>
          <p:cNvSpPr>
            <a:spLocks noGrp="1"/>
          </p:cNvSpPr>
          <p:nvPr>
            <p:ph type="dt" sz="half" idx="10"/>
          </p:nvPr>
        </p:nvSpPr>
        <p:spPr/>
        <p:txBody>
          <a:bodyPr/>
          <a:lstStyle/>
          <a:p>
            <a:fld id="{2F635BCA-7C1D-4542-89A9-62F55B3A0FD2}"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B400D96A-C4A2-1E44-9AD2-BA12C0782683}"/>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9C54ADA3-A82A-7D41-AAA7-B3497EC9EDB8}"/>
              </a:ext>
            </a:extLst>
          </p:cNvPr>
          <p:cNvSpPr>
            <a:spLocks noGrp="1"/>
          </p:cNvSpPr>
          <p:nvPr>
            <p:ph type="sldNum" sz="quarter" idx="12"/>
          </p:nvPr>
        </p:nvSpPr>
        <p:spPr/>
        <p:txBody>
          <a:bodyPr/>
          <a:lstStyle/>
          <a:p>
            <a:fld id="{82F9E865-BBBD-ED45-B421-C64CAE089232}" type="slidenum">
              <a:rPr lang="nb-NO" smtClean="0"/>
              <a:t>‹#›</a:t>
            </a:fld>
            <a:endParaRPr lang="nb-NO" dirty="0"/>
          </a:p>
        </p:txBody>
      </p:sp>
    </p:spTree>
    <p:extLst>
      <p:ext uri="{BB962C8B-B14F-4D97-AF65-F5344CB8AC3E}">
        <p14:creationId xmlns:p14="http://schemas.microsoft.com/office/powerpoint/2010/main" val="207093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962BF3B0-FEE1-544F-BDC3-7CD8B851EA8E}"/>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BFC3CDDB-73AB-FE45-981E-60D31CC8675D}"/>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187D4B20-8FB6-B843-A976-7D3224FD08B4}"/>
              </a:ext>
            </a:extLst>
          </p:cNvPr>
          <p:cNvSpPr>
            <a:spLocks noGrp="1"/>
          </p:cNvSpPr>
          <p:nvPr>
            <p:ph type="dt" sz="half" idx="10"/>
          </p:nvPr>
        </p:nvSpPr>
        <p:spPr/>
        <p:txBody>
          <a:bodyPr/>
          <a:lstStyle/>
          <a:p>
            <a:fld id="{2F635BCA-7C1D-4542-89A9-62F55B3A0FD2}"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FB750A74-25D0-4F4C-B16A-A73BF1B5B1B5}"/>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C0964CFE-571F-7B46-807D-EFC0660E0FAD}"/>
              </a:ext>
            </a:extLst>
          </p:cNvPr>
          <p:cNvSpPr>
            <a:spLocks noGrp="1"/>
          </p:cNvSpPr>
          <p:nvPr>
            <p:ph type="sldNum" sz="quarter" idx="12"/>
          </p:nvPr>
        </p:nvSpPr>
        <p:spPr/>
        <p:txBody>
          <a:bodyPr/>
          <a:lstStyle/>
          <a:p>
            <a:fld id="{82F9E865-BBBD-ED45-B421-C64CAE089232}" type="slidenum">
              <a:rPr lang="nb-NO" smtClean="0"/>
              <a:t>‹#›</a:t>
            </a:fld>
            <a:endParaRPr lang="nb-NO" dirty="0"/>
          </a:p>
        </p:txBody>
      </p:sp>
    </p:spTree>
    <p:extLst>
      <p:ext uri="{BB962C8B-B14F-4D97-AF65-F5344CB8AC3E}">
        <p14:creationId xmlns:p14="http://schemas.microsoft.com/office/powerpoint/2010/main" val="28610634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75B7E36-72B0-8848-A2DA-EA73EF5ED178}"/>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92694927-153A-3143-B1E2-F527993C91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33CB3B55-8EDA-6C49-8D10-3241BC1077A4}"/>
              </a:ext>
            </a:extLst>
          </p:cNvPr>
          <p:cNvSpPr>
            <a:spLocks noGrp="1"/>
          </p:cNvSpPr>
          <p:nvPr>
            <p:ph type="dt" sz="half" idx="10"/>
          </p:nvPr>
        </p:nvSpPr>
        <p:spPr/>
        <p:txBody>
          <a:bodyPr/>
          <a:lstStyle/>
          <a:p>
            <a:fld id="{813B27CC-FF3F-2340-B5A3-98014070F030}"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846A3846-E053-DD43-B02C-CA8B94EDE215}"/>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0CFADF2E-6015-6F44-90AE-B05A2389D366}"/>
              </a:ext>
            </a:extLst>
          </p:cNvPr>
          <p:cNvSpPr>
            <a:spLocks noGrp="1"/>
          </p:cNvSpPr>
          <p:nvPr>
            <p:ph type="sldNum" sz="quarter" idx="12"/>
          </p:nvPr>
        </p:nvSpPr>
        <p:spPr/>
        <p:txBody>
          <a:bodyPr/>
          <a:lstStyle/>
          <a:p>
            <a:fld id="{4A5CD2EA-6292-B143-A2F7-98C0C71F9FC3}" type="slidenum">
              <a:rPr lang="nb-NO" smtClean="0"/>
              <a:t>‹#›</a:t>
            </a:fld>
            <a:endParaRPr lang="nb-NO" dirty="0"/>
          </a:p>
        </p:txBody>
      </p:sp>
    </p:spTree>
    <p:extLst>
      <p:ext uri="{BB962C8B-B14F-4D97-AF65-F5344CB8AC3E}">
        <p14:creationId xmlns:p14="http://schemas.microsoft.com/office/powerpoint/2010/main" val="10033865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21E0B1E-798A-1247-A1B7-58729A4DA1F7}"/>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C7C2ACBF-E151-8E43-8B21-3BB429162CA3}"/>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B1F61952-B81E-D348-B4C6-45A5706DB195}"/>
              </a:ext>
            </a:extLst>
          </p:cNvPr>
          <p:cNvSpPr>
            <a:spLocks noGrp="1"/>
          </p:cNvSpPr>
          <p:nvPr>
            <p:ph type="dt" sz="half" idx="10"/>
          </p:nvPr>
        </p:nvSpPr>
        <p:spPr/>
        <p:txBody>
          <a:bodyPr/>
          <a:lstStyle/>
          <a:p>
            <a:fld id="{813B27CC-FF3F-2340-B5A3-98014070F030}"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97F7472A-6A18-5C4E-990E-25E1EC32A547}"/>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AB7C3EBD-06CF-1E4C-991B-1EB66C195AA3}"/>
              </a:ext>
            </a:extLst>
          </p:cNvPr>
          <p:cNvSpPr>
            <a:spLocks noGrp="1"/>
          </p:cNvSpPr>
          <p:nvPr>
            <p:ph type="sldNum" sz="quarter" idx="12"/>
          </p:nvPr>
        </p:nvSpPr>
        <p:spPr/>
        <p:txBody>
          <a:bodyPr/>
          <a:lstStyle/>
          <a:p>
            <a:fld id="{4A5CD2EA-6292-B143-A2F7-98C0C71F9FC3}" type="slidenum">
              <a:rPr lang="nb-NO" smtClean="0"/>
              <a:t>‹#›</a:t>
            </a:fld>
            <a:endParaRPr lang="nb-NO" dirty="0"/>
          </a:p>
        </p:txBody>
      </p:sp>
    </p:spTree>
    <p:extLst>
      <p:ext uri="{BB962C8B-B14F-4D97-AF65-F5344CB8AC3E}">
        <p14:creationId xmlns:p14="http://schemas.microsoft.com/office/powerpoint/2010/main" val="167464264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055B28D-D161-8A4C-8321-14D7BACF16B4}"/>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BCD7E80E-E0B3-264C-A87A-75026EF817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4C024D82-3029-E54F-86F1-3D43BBC94CBA}"/>
              </a:ext>
            </a:extLst>
          </p:cNvPr>
          <p:cNvSpPr>
            <a:spLocks noGrp="1"/>
          </p:cNvSpPr>
          <p:nvPr>
            <p:ph type="dt" sz="half" idx="10"/>
          </p:nvPr>
        </p:nvSpPr>
        <p:spPr/>
        <p:txBody>
          <a:bodyPr/>
          <a:lstStyle/>
          <a:p>
            <a:fld id="{813B27CC-FF3F-2340-B5A3-98014070F030}"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BD8F71AB-A198-E446-B005-5DE00D0B74BA}"/>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7373D37F-14C1-E342-B65E-179532B0630F}"/>
              </a:ext>
            </a:extLst>
          </p:cNvPr>
          <p:cNvSpPr>
            <a:spLocks noGrp="1"/>
          </p:cNvSpPr>
          <p:nvPr>
            <p:ph type="sldNum" sz="quarter" idx="12"/>
          </p:nvPr>
        </p:nvSpPr>
        <p:spPr/>
        <p:txBody>
          <a:bodyPr/>
          <a:lstStyle/>
          <a:p>
            <a:fld id="{4A5CD2EA-6292-B143-A2F7-98C0C71F9FC3}" type="slidenum">
              <a:rPr lang="nb-NO" smtClean="0"/>
              <a:t>‹#›</a:t>
            </a:fld>
            <a:endParaRPr lang="nb-NO" dirty="0"/>
          </a:p>
        </p:txBody>
      </p:sp>
    </p:spTree>
    <p:extLst>
      <p:ext uri="{BB962C8B-B14F-4D97-AF65-F5344CB8AC3E}">
        <p14:creationId xmlns:p14="http://schemas.microsoft.com/office/powerpoint/2010/main" val="317919174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FBD522E-C20C-174C-B16A-10EBAF1AF8B5}"/>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2719CD6A-07C6-A044-8BBE-351FA4DFB111}"/>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ADA800AD-22F6-E647-BFF7-00A64EBCB9EA}"/>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24817CBD-3A31-FB4B-8540-051CA9E7240D}"/>
              </a:ext>
            </a:extLst>
          </p:cNvPr>
          <p:cNvSpPr>
            <a:spLocks noGrp="1"/>
          </p:cNvSpPr>
          <p:nvPr>
            <p:ph type="dt" sz="half" idx="10"/>
          </p:nvPr>
        </p:nvSpPr>
        <p:spPr/>
        <p:txBody>
          <a:bodyPr/>
          <a:lstStyle/>
          <a:p>
            <a:fld id="{813B27CC-FF3F-2340-B5A3-98014070F030}" type="datetimeFigureOut">
              <a:rPr lang="nb-NO" smtClean="0"/>
              <a:t>03.06.2026</a:t>
            </a:fld>
            <a:endParaRPr lang="nb-NO" dirty="0"/>
          </a:p>
        </p:txBody>
      </p:sp>
      <p:sp>
        <p:nvSpPr>
          <p:cNvPr id="6" name="Plassholder for bunntekst 5">
            <a:extLst>
              <a:ext uri="{FF2B5EF4-FFF2-40B4-BE49-F238E27FC236}">
                <a16:creationId xmlns:a16="http://schemas.microsoft.com/office/drawing/2014/main" id="{8AC1608D-18B8-3D42-B1AE-D2256269E931}"/>
              </a:ext>
            </a:extLst>
          </p:cNvPr>
          <p:cNvSpPr>
            <a:spLocks noGrp="1"/>
          </p:cNvSpPr>
          <p:nvPr>
            <p:ph type="ftr" sz="quarter" idx="11"/>
          </p:nvPr>
        </p:nvSpPr>
        <p:spPr/>
        <p:txBody>
          <a:bodyPr/>
          <a:lstStyle/>
          <a:p>
            <a:endParaRPr lang="nb-NO" dirty="0"/>
          </a:p>
        </p:txBody>
      </p:sp>
      <p:sp>
        <p:nvSpPr>
          <p:cNvPr id="7" name="Plassholder for lysbildenummer 6">
            <a:extLst>
              <a:ext uri="{FF2B5EF4-FFF2-40B4-BE49-F238E27FC236}">
                <a16:creationId xmlns:a16="http://schemas.microsoft.com/office/drawing/2014/main" id="{9326AB1A-B06F-8546-BCE2-25270D79FF48}"/>
              </a:ext>
            </a:extLst>
          </p:cNvPr>
          <p:cNvSpPr>
            <a:spLocks noGrp="1"/>
          </p:cNvSpPr>
          <p:nvPr>
            <p:ph type="sldNum" sz="quarter" idx="12"/>
          </p:nvPr>
        </p:nvSpPr>
        <p:spPr/>
        <p:txBody>
          <a:bodyPr/>
          <a:lstStyle/>
          <a:p>
            <a:fld id="{4A5CD2EA-6292-B143-A2F7-98C0C71F9FC3}" type="slidenum">
              <a:rPr lang="nb-NO" smtClean="0"/>
              <a:t>‹#›</a:t>
            </a:fld>
            <a:endParaRPr lang="nb-NO" dirty="0"/>
          </a:p>
        </p:txBody>
      </p:sp>
    </p:spTree>
    <p:extLst>
      <p:ext uri="{BB962C8B-B14F-4D97-AF65-F5344CB8AC3E}">
        <p14:creationId xmlns:p14="http://schemas.microsoft.com/office/powerpoint/2010/main" val="228130740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CB4D785-7C8D-774D-91D0-2E5EDBEE0DD5}"/>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C66472C6-9316-224B-9D4B-34D90011C1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1DA8774C-D50C-E248-BB94-1CA273E9C859}"/>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B9D8B094-3531-7C4E-8D58-BF0554AB9A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73BD0D0D-7D88-B34A-988C-2BC20807293F}"/>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E64325DA-4EF3-134B-B7DB-FEC267C61642}"/>
              </a:ext>
            </a:extLst>
          </p:cNvPr>
          <p:cNvSpPr>
            <a:spLocks noGrp="1"/>
          </p:cNvSpPr>
          <p:nvPr>
            <p:ph type="dt" sz="half" idx="10"/>
          </p:nvPr>
        </p:nvSpPr>
        <p:spPr/>
        <p:txBody>
          <a:bodyPr/>
          <a:lstStyle/>
          <a:p>
            <a:fld id="{813B27CC-FF3F-2340-B5A3-98014070F030}" type="datetimeFigureOut">
              <a:rPr lang="nb-NO" smtClean="0"/>
              <a:t>03.06.2026</a:t>
            </a:fld>
            <a:endParaRPr lang="nb-NO" dirty="0"/>
          </a:p>
        </p:txBody>
      </p:sp>
      <p:sp>
        <p:nvSpPr>
          <p:cNvPr id="8" name="Plassholder for bunntekst 7">
            <a:extLst>
              <a:ext uri="{FF2B5EF4-FFF2-40B4-BE49-F238E27FC236}">
                <a16:creationId xmlns:a16="http://schemas.microsoft.com/office/drawing/2014/main" id="{943EDAEF-8404-0749-A6B8-E9A1C284D259}"/>
              </a:ext>
            </a:extLst>
          </p:cNvPr>
          <p:cNvSpPr>
            <a:spLocks noGrp="1"/>
          </p:cNvSpPr>
          <p:nvPr>
            <p:ph type="ftr" sz="quarter" idx="11"/>
          </p:nvPr>
        </p:nvSpPr>
        <p:spPr/>
        <p:txBody>
          <a:bodyPr/>
          <a:lstStyle/>
          <a:p>
            <a:endParaRPr lang="nb-NO" dirty="0"/>
          </a:p>
        </p:txBody>
      </p:sp>
      <p:sp>
        <p:nvSpPr>
          <p:cNvPr id="9" name="Plassholder for lysbildenummer 8">
            <a:extLst>
              <a:ext uri="{FF2B5EF4-FFF2-40B4-BE49-F238E27FC236}">
                <a16:creationId xmlns:a16="http://schemas.microsoft.com/office/drawing/2014/main" id="{7E96195C-0F59-AA4F-803F-E47B78C057E9}"/>
              </a:ext>
            </a:extLst>
          </p:cNvPr>
          <p:cNvSpPr>
            <a:spLocks noGrp="1"/>
          </p:cNvSpPr>
          <p:nvPr>
            <p:ph type="sldNum" sz="quarter" idx="12"/>
          </p:nvPr>
        </p:nvSpPr>
        <p:spPr/>
        <p:txBody>
          <a:bodyPr/>
          <a:lstStyle/>
          <a:p>
            <a:fld id="{4A5CD2EA-6292-B143-A2F7-98C0C71F9FC3}" type="slidenum">
              <a:rPr lang="nb-NO" smtClean="0"/>
              <a:t>‹#›</a:t>
            </a:fld>
            <a:endParaRPr lang="nb-NO" dirty="0"/>
          </a:p>
        </p:txBody>
      </p:sp>
    </p:spTree>
    <p:extLst>
      <p:ext uri="{BB962C8B-B14F-4D97-AF65-F5344CB8AC3E}">
        <p14:creationId xmlns:p14="http://schemas.microsoft.com/office/powerpoint/2010/main" val="202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4D782A7-E08A-8140-B64B-148AB2D67B5A}"/>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9C0DFB71-AC81-0443-83CB-81F539579454}"/>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76C9FD4F-3409-6546-B43C-1F369AFB9E6F}"/>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5F25161E-99E7-4D40-9B75-CA36DE820B50}"/>
              </a:ext>
            </a:extLst>
          </p:cNvPr>
          <p:cNvSpPr>
            <a:spLocks noGrp="1"/>
          </p:cNvSpPr>
          <p:nvPr>
            <p:ph type="dt" sz="half" idx="10"/>
          </p:nvPr>
        </p:nvSpPr>
        <p:spPr/>
        <p:txBody>
          <a:bodyPr/>
          <a:lstStyle/>
          <a:p>
            <a:fld id="{5994BD34-EFB4-4D9E-9F24-399C1A66FCF4}" type="datetimeFigureOut">
              <a:rPr lang="nb-NO" smtClean="0"/>
              <a:t>03.06.2026</a:t>
            </a:fld>
            <a:endParaRPr lang="nb-NO" dirty="0"/>
          </a:p>
        </p:txBody>
      </p:sp>
      <p:sp>
        <p:nvSpPr>
          <p:cNvPr id="6" name="Plassholder for bunntekst 5">
            <a:extLst>
              <a:ext uri="{FF2B5EF4-FFF2-40B4-BE49-F238E27FC236}">
                <a16:creationId xmlns:a16="http://schemas.microsoft.com/office/drawing/2014/main" id="{DDD4038F-3C47-C749-83BB-41FD394397E0}"/>
              </a:ext>
            </a:extLst>
          </p:cNvPr>
          <p:cNvSpPr>
            <a:spLocks noGrp="1"/>
          </p:cNvSpPr>
          <p:nvPr>
            <p:ph type="ftr" sz="quarter" idx="11"/>
          </p:nvPr>
        </p:nvSpPr>
        <p:spPr/>
        <p:txBody>
          <a:bodyPr/>
          <a:lstStyle/>
          <a:p>
            <a:endParaRPr lang="nb-NO" dirty="0"/>
          </a:p>
        </p:txBody>
      </p:sp>
      <p:sp>
        <p:nvSpPr>
          <p:cNvPr id="7" name="Plassholder for lysbildenummer 6">
            <a:extLst>
              <a:ext uri="{FF2B5EF4-FFF2-40B4-BE49-F238E27FC236}">
                <a16:creationId xmlns:a16="http://schemas.microsoft.com/office/drawing/2014/main" id="{86CDB5C7-1ACC-304A-99B2-280868F3128F}"/>
              </a:ext>
            </a:extLst>
          </p:cNvPr>
          <p:cNvSpPr>
            <a:spLocks noGrp="1"/>
          </p:cNvSpPr>
          <p:nvPr>
            <p:ph type="sldNum" sz="quarter" idx="12"/>
          </p:nvPr>
        </p:nvSpPr>
        <p:spPr/>
        <p:txBody>
          <a:bodyPr/>
          <a:lstStyle/>
          <a:p>
            <a:fld id="{E9ECA446-E2AF-4E0E-B1FA-C430AA9664CF}" type="slidenum">
              <a:rPr lang="nb-NO" smtClean="0"/>
              <a:t>‹#›</a:t>
            </a:fld>
            <a:endParaRPr lang="nb-NO" dirty="0"/>
          </a:p>
        </p:txBody>
      </p:sp>
    </p:spTree>
    <p:extLst>
      <p:ext uri="{BB962C8B-B14F-4D97-AF65-F5344CB8AC3E}">
        <p14:creationId xmlns:p14="http://schemas.microsoft.com/office/powerpoint/2010/main" val="274414519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6E79E4A-24CA-B046-830B-115168A50DF1}"/>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8D4FF2FC-B7C5-9740-80A4-1601967B1961}"/>
              </a:ext>
            </a:extLst>
          </p:cNvPr>
          <p:cNvSpPr>
            <a:spLocks noGrp="1"/>
          </p:cNvSpPr>
          <p:nvPr>
            <p:ph type="dt" sz="half" idx="10"/>
          </p:nvPr>
        </p:nvSpPr>
        <p:spPr/>
        <p:txBody>
          <a:bodyPr/>
          <a:lstStyle/>
          <a:p>
            <a:fld id="{813B27CC-FF3F-2340-B5A3-98014070F030}" type="datetimeFigureOut">
              <a:rPr lang="nb-NO" smtClean="0"/>
              <a:t>03.06.2026</a:t>
            </a:fld>
            <a:endParaRPr lang="nb-NO" dirty="0"/>
          </a:p>
        </p:txBody>
      </p:sp>
      <p:sp>
        <p:nvSpPr>
          <p:cNvPr id="4" name="Plassholder for bunntekst 3">
            <a:extLst>
              <a:ext uri="{FF2B5EF4-FFF2-40B4-BE49-F238E27FC236}">
                <a16:creationId xmlns:a16="http://schemas.microsoft.com/office/drawing/2014/main" id="{8EAB225F-6560-B84D-B200-892460F111DE}"/>
              </a:ext>
            </a:extLst>
          </p:cNvPr>
          <p:cNvSpPr>
            <a:spLocks noGrp="1"/>
          </p:cNvSpPr>
          <p:nvPr>
            <p:ph type="ftr" sz="quarter" idx="11"/>
          </p:nvPr>
        </p:nvSpPr>
        <p:spPr/>
        <p:txBody>
          <a:bodyPr/>
          <a:lstStyle/>
          <a:p>
            <a:endParaRPr lang="nb-NO" dirty="0"/>
          </a:p>
        </p:txBody>
      </p:sp>
      <p:sp>
        <p:nvSpPr>
          <p:cNvPr id="5" name="Plassholder for lysbildenummer 4">
            <a:extLst>
              <a:ext uri="{FF2B5EF4-FFF2-40B4-BE49-F238E27FC236}">
                <a16:creationId xmlns:a16="http://schemas.microsoft.com/office/drawing/2014/main" id="{BCCAC139-ED51-F449-A3DE-1185F298E77B}"/>
              </a:ext>
            </a:extLst>
          </p:cNvPr>
          <p:cNvSpPr>
            <a:spLocks noGrp="1"/>
          </p:cNvSpPr>
          <p:nvPr>
            <p:ph type="sldNum" sz="quarter" idx="12"/>
          </p:nvPr>
        </p:nvSpPr>
        <p:spPr/>
        <p:txBody>
          <a:bodyPr/>
          <a:lstStyle/>
          <a:p>
            <a:fld id="{4A5CD2EA-6292-B143-A2F7-98C0C71F9FC3}" type="slidenum">
              <a:rPr lang="nb-NO" smtClean="0"/>
              <a:t>‹#›</a:t>
            </a:fld>
            <a:endParaRPr lang="nb-NO" dirty="0"/>
          </a:p>
        </p:txBody>
      </p:sp>
    </p:spTree>
    <p:extLst>
      <p:ext uri="{BB962C8B-B14F-4D97-AF65-F5344CB8AC3E}">
        <p14:creationId xmlns:p14="http://schemas.microsoft.com/office/powerpoint/2010/main" val="413983690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675C434E-D77E-1347-8652-F966D392E28A}"/>
              </a:ext>
            </a:extLst>
          </p:cNvPr>
          <p:cNvSpPr>
            <a:spLocks noGrp="1"/>
          </p:cNvSpPr>
          <p:nvPr>
            <p:ph type="dt" sz="half" idx="10"/>
          </p:nvPr>
        </p:nvSpPr>
        <p:spPr/>
        <p:txBody>
          <a:bodyPr/>
          <a:lstStyle/>
          <a:p>
            <a:fld id="{813B27CC-FF3F-2340-B5A3-98014070F030}" type="datetimeFigureOut">
              <a:rPr lang="nb-NO" smtClean="0"/>
              <a:t>03.06.2026</a:t>
            </a:fld>
            <a:endParaRPr lang="nb-NO" dirty="0"/>
          </a:p>
        </p:txBody>
      </p:sp>
      <p:sp>
        <p:nvSpPr>
          <p:cNvPr id="3" name="Plassholder for bunntekst 2">
            <a:extLst>
              <a:ext uri="{FF2B5EF4-FFF2-40B4-BE49-F238E27FC236}">
                <a16:creationId xmlns:a16="http://schemas.microsoft.com/office/drawing/2014/main" id="{94680D6A-4A86-B349-9E8A-8E1BEC2C4743}"/>
              </a:ext>
            </a:extLst>
          </p:cNvPr>
          <p:cNvSpPr>
            <a:spLocks noGrp="1"/>
          </p:cNvSpPr>
          <p:nvPr>
            <p:ph type="ftr" sz="quarter" idx="11"/>
          </p:nvPr>
        </p:nvSpPr>
        <p:spPr/>
        <p:txBody>
          <a:bodyPr/>
          <a:lstStyle/>
          <a:p>
            <a:endParaRPr lang="nb-NO" dirty="0"/>
          </a:p>
        </p:txBody>
      </p:sp>
      <p:sp>
        <p:nvSpPr>
          <p:cNvPr id="4" name="Plassholder for lysbildenummer 3">
            <a:extLst>
              <a:ext uri="{FF2B5EF4-FFF2-40B4-BE49-F238E27FC236}">
                <a16:creationId xmlns:a16="http://schemas.microsoft.com/office/drawing/2014/main" id="{4AF8B0C3-B8C0-EB46-84C4-5B402D4F8DCB}"/>
              </a:ext>
            </a:extLst>
          </p:cNvPr>
          <p:cNvSpPr>
            <a:spLocks noGrp="1"/>
          </p:cNvSpPr>
          <p:nvPr>
            <p:ph type="sldNum" sz="quarter" idx="12"/>
          </p:nvPr>
        </p:nvSpPr>
        <p:spPr/>
        <p:txBody>
          <a:bodyPr/>
          <a:lstStyle/>
          <a:p>
            <a:fld id="{4A5CD2EA-6292-B143-A2F7-98C0C71F9FC3}" type="slidenum">
              <a:rPr lang="nb-NO" smtClean="0"/>
              <a:t>‹#›</a:t>
            </a:fld>
            <a:endParaRPr lang="nb-NO" dirty="0"/>
          </a:p>
        </p:txBody>
      </p:sp>
    </p:spTree>
    <p:extLst>
      <p:ext uri="{BB962C8B-B14F-4D97-AF65-F5344CB8AC3E}">
        <p14:creationId xmlns:p14="http://schemas.microsoft.com/office/powerpoint/2010/main" val="26056680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83C9719-B635-884F-9002-88203D92859B}"/>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C470384E-0FE3-2D49-8D3D-8C68F607EA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A30E3945-F2F5-B44C-BA5E-50BD53FAC5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6A820362-10B3-0B4A-8B1B-43209CE8844A}"/>
              </a:ext>
            </a:extLst>
          </p:cNvPr>
          <p:cNvSpPr>
            <a:spLocks noGrp="1"/>
          </p:cNvSpPr>
          <p:nvPr>
            <p:ph type="dt" sz="half" idx="10"/>
          </p:nvPr>
        </p:nvSpPr>
        <p:spPr/>
        <p:txBody>
          <a:bodyPr/>
          <a:lstStyle/>
          <a:p>
            <a:fld id="{813B27CC-FF3F-2340-B5A3-98014070F030}" type="datetimeFigureOut">
              <a:rPr lang="nb-NO" smtClean="0"/>
              <a:t>03.06.2026</a:t>
            </a:fld>
            <a:endParaRPr lang="nb-NO" dirty="0"/>
          </a:p>
        </p:txBody>
      </p:sp>
      <p:sp>
        <p:nvSpPr>
          <p:cNvPr id="6" name="Plassholder for bunntekst 5">
            <a:extLst>
              <a:ext uri="{FF2B5EF4-FFF2-40B4-BE49-F238E27FC236}">
                <a16:creationId xmlns:a16="http://schemas.microsoft.com/office/drawing/2014/main" id="{458556CB-E7C9-0345-A54A-DF688A74B7CB}"/>
              </a:ext>
            </a:extLst>
          </p:cNvPr>
          <p:cNvSpPr>
            <a:spLocks noGrp="1"/>
          </p:cNvSpPr>
          <p:nvPr>
            <p:ph type="ftr" sz="quarter" idx="11"/>
          </p:nvPr>
        </p:nvSpPr>
        <p:spPr/>
        <p:txBody>
          <a:bodyPr/>
          <a:lstStyle/>
          <a:p>
            <a:endParaRPr lang="nb-NO" dirty="0"/>
          </a:p>
        </p:txBody>
      </p:sp>
      <p:sp>
        <p:nvSpPr>
          <p:cNvPr id="7" name="Plassholder for lysbildenummer 6">
            <a:extLst>
              <a:ext uri="{FF2B5EF4-FFF2-40B4-BE49-F238E27FC236}">
                <a16:creationId xmlns:a16="http://schemas.microsoft.com/office/drawing/2014/main" id="{45556026-2149-6B40-A923-89B1D8B07282}"/>
              </a:ext>
            </a:extLst>
          </p:cNvPr>
          <p:cNvSpPr>
            <a:spLocks noGrp="1"/>
          </p:cNvSpPr>
          <p:nvPr>
            <p:ph type="sldNum" sz="quarter" idx="12"/>
          </p:nvPr>
        </p:nvSpPr>
        <p:spPr/>
        <p:txBody>
          <a:bodyPr/>
          <a:lstStyle/>
          <a:p>
            <a:fld id="{4A5CD2EA-6292-B143-A2F7-98C0C71F9FC3}" type="slidenum">
              <a:rPr lang="nb-NO" smtClean="0"/>
              <a:t>‹#›</a:t>
            </a:fld>
            <a:endParaRPr lang="nb-NO" dirty="0"/>
          </a:p>
        </p:txBody>
      </p:sp>
    </p:spTree>
    <p:extLst>
      <p:ext uri="{BB962C8B-B14F-4D97-AF65-F5344CB8AC3E}">
        <p14:creationId xmlns:p14="http://schemas.microsoft.com/office/powerpoint/2010/main" val="388982862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BB815BF-6214-6940-BF75-C653D1FCAA94}"/>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311E4B53-9487-0A4F-BF04-305084745E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Klikk på ikonet for å legge til et bilde</a:t>
            </a:r>
          </a:p>
        </p:txBody>
      </p:sp>
      <p:sp>
        <p:nvSpPr>
          <p:cNvPr id="4" name="Plassholder for tekst 3">
            <a:extLst>
              <a:ext uri="{FF2B5EF4-FFF2-40B4-BE49-F238E27FC236}">
                <a16:creationId xmlns:a16="http://schemas.microsoft.com/office/drawing/2014/main" id="{4E58EC8C-6F70-BA4C-8BED-66C4D4066A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8E9D8A7D-1596-D840-A305-18B0FF7B4801}"/>
              </a:ext>
            </a:extLst>
          </p:cNvPr>
          <p:cNvSpPr>
            <a:spLocks noGrp="1"/>
          </p:cNvSpPr>
          <p:nvPr>
            <p:ph type="dt" sz="half" idx="10"/>
          </p:nvPr>
        </p:nvSpPr>
        <p:spPr/>
        <p:txBody>
          <a:bodyPr/>
          <a:lstStyle/>
          <a:p>
            <a:fld id="{813B27CC-FF3F-2340-B5A3-98014070F030}" type="datetimeFigureOut">
              <a:rPr lang="nb-NO" smtClean="0"/>
              <a:t>03.06.2026</a:t>
            </a:fld>
            <a:endParaRPr lang="nb-NO" dirty="0"/>
          </a:p>
        </p:txBody>
      </p:sp>
      <p:sp>
        <p:nvSpPr>
          <p:cNvPr id="6" name="Plassholder for bunntekst 5">
            <a:extLst>
              <a:ext uri="{FF2B5EF4-FFF2-40B4-BE49-F238E27FC236}">
                <a16:creationId xmlns:a16="http://schemas.microsoft.com/office/drawing/2014/main" id="{2D22AA6D-E4B3-7043-8D1C-0E1CA4FB4739}"/>
              </a:ext>
            </a:extLst>
          </p:cNvPr>
          <p:cNvSpPr>
            <a:spLocks noGrp="1"/>
          </p:cNvSpPr>
          <p:nvPr>
            <p:ph type="ftr" sz="quarter" idx="11"/>
          </p:nvPr>
        </p:nvSpPr>
        <p:spPr/>
        <p:txBody>
          <a:bodyPr/>
          <a:lstStyle/>
          <a:p>
            <a:endParaRPr lang="nb-NO" dirty="0"/>
          </a:p>
        </p:txBody>
      </p:sp>
      <p:sp>
        <p:nvSpPr>
          <p:cNvPr id="7" name="Plassholder for lysbildenummer 6">
            <a:extLst>
              <a:ext uri="{FF2B5EF4-FFF2-40B4-BE49-F238E27FC236}">
                <a16:creationId xmlns:a16="http://schemas.microsoft.com/office/drawing/2014/main" id="{7B90CB2B-10AD-9B4C-AF6A-6607B3F27CC6}"/>
              </a:ext>
            </a:extLst>
          </p:cNvPr>
          <p:cNvSpPr>
            <a:spLocks noGrp="1"/>
          </p:cNvSpPr>
          <p:nvPr>
            <p:ph type="sldNum" sz="quarter" idx="12"/>
          </p:nvPr>
        </p:nvSpPr>
        <p:spPr/>
        <p:txBody>
          <a:bodyPr/>
          <a:lstStyle/>
          <a:p>
            <a:fld id="{4A5CD2EA-6292-B143-A2F7-98C0C71F9FC3}" type="slidenum">
              <a:rPr lang="nb-NO" smtClean="0"/>
              <a:t>‹#›</a:t>
            </a:fld>
            <a:endParaRPr lang="nb-NO" dirty="0"/>
          </a:p>
        </p:txBody>
      </p:sp>
    </p:spTree>
    <p:extLst>
      <p:ext uri="{BB962C8B-B14F-4D97-AF65-F5344CB8AC3E}">
        <p14:creationId xmlns:p14="http://schemas.microsoft.com/office/powerpoint/2010/main" val="39886281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E009124-ADE5-D247-85D8-2B2B62BD7ACB}"/>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AF7AFA5E-1050-EE45-975C-8DB14D5A0538}"/>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C1B22D35-C350-FC43-A566-239F81087ABC}"/>
              </a:ext>
            </a:extLst>
          </p:cNvPr>
          <p:cNvSpPr>
            <a:spLocks noGrp="1"/>
          </p:cNvSpPr>
          <p:nvPr>
            <p:ph type="dt" sz="half" idx="10"/>
          </p:nvPr>
        </p:nvSpPr>
        <p:spPr/>
        <p:txBody>
          <a:bodyPr/>
          <a:lstStyle/>
          <a:p>
            <a:fld id="{813B27CC-FF3F-2340-B5A3-98014070F030}"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48F4D85E-E858-274D-B2CB-D7162176D446}"/>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7FE5CA48-B617-524D-B5B7-14C7954DD7BD}"/>
              </a:ext>
            </a:extLst>
          </p:cNvPr>
          <p:cNvSpPr>
            <a:spLocks noGrp="1"/>
          </p:cNvSpPr>
          <p:nvPr>
            <p:ph type="sldNum" sz="quarter" idx="12"/>
          </p:nvPr>
        </p:nvSpPr>
        <p:spPr/>
        <p:txBody>
          <a:bodyPr/>
          <a:lstStyle/>
          <a:p>
            <a:fld id="{4A5CD2EA-6292-B143-A2F7-98C0C71F9FC3}" type="slidenum">
              <a:rPr lang="nb-NO" smtClean="0"/>
              <a:t>‹#›</a:t>
            </a:fld>
            <a:endParaRPr lang="nb-NO" dirty="0"/>
          </a:p>
        </p:txBody>
      </p:sp>
    </p:spTree>
    <p:extLst>
      <p:ext uri="{BB962C8B-B14F-4D97-AF65-F5344CB8AC3E}">
        <p14:creationId xmlns:p14="http://schemas.microsoft.com/office/powerpoint/2010/main" val="186766239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8DE66AEB-D696-744D-B060-7EFB1A30F92C}"/>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F3449D67-2B20-D441-A5F7-F46ACB41B381}"/>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6B15D16C-5E73-D146-9111-75B5B47397EF}"/>
              </a:ext>
            </a:extLst>
          </p:cNvPr>
          <p:cNvSpPr>
            <a:spLocks noGrp="1"/>
          </p:cNvSpPr>
          <p:nvPr>
            <p:ph type="dt" sz="half" idx="10"/>
          </p:nvPr>
        </p:nvSpPr>
        <p:spPr/>
        <p:txBody>
          <a:bodyPr/>
          <a:lstStyle/>
          <a:p>
            <a:fld id="{813B27CC-FF3F-2340-B5A3-98014070F030}"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C353EC7F-0C2B-5344-B1D1-825150798FB6}"/>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DCAF52D8-1F64-CA47-8256-FB0346956194}"/>
              </a:ext>
            </a:extLst>
          </p:cNvPr>
          <p:cNvSpPr>
            <a:spLocks noGrp="1"/>
          </p:cNvSpPr>
          <p:nvPr>
            <p:ph type="sldNum" sz="quarter" idx="12"/>
          </p:nvPr>
        </p:nvSpPr>
        <p:spPr/>
        <p:txBody>
          <a:bodyPr/>
          <a:lstStyle/>
          <a:p>
            <a:fld id="{4A5CD2EA-6292-B143-A2F7-98C0C71F9FC3}" type="slidenum">
              <a:rPr lang="nb-NO" smtClean="0"/>
              <a:t>‹#›</a:t>
            </a:fld>
            <a:endParaRPr lang="nb-NO" dirty="0"/>
          </a:p>
        </p:txBody>
      </p:sp>
    </p:spTree>
    <p:extLst>
      <p:ext uri="{BB962C8B-B14F-4D97-AF65-F5344CB8AC3E}">
        <p14:creationId xmlns:p14="http://schemas.microsoft.com/office/powerpoint/2010/main" val="876430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EFCF968-FCE3-3B42-9544-9D188BDB6C24}"/>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49D7D899-CCAE-C445-8944-EAA529D395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8BDC5C2A-DB84-4D46-9F29-A45FD097FBF8}"/>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8A05421D-437F-A640-B14C-017EFD922F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8E2DAC4F-60E0-EE4A-8C08-FDCE65CAFD67}"/>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723C5300-A89D-4C4E-A221-C09976077D2C}"/>
              </a:ext>
            </a:extLst>
          </p:cNvPr>
          <p:cNvSpPr>
            <a:spLocks noGrp="1"/>
          </p:cNvSpPr>
          <p:nvPr>
            <p:ph type="dt" sz="half" idx="10"/>
          </p:nvPr>
        </p:nvSpPr>
        <p:spPr/>
        <p:txBody>
          <a:bodyPr/>
          <a:lstStyle/>
          <a:p>
            <a:fld id="{5994BD34-EFB4-4D9E-9F24-399C1A66FCF4}" type="datetimeFigureOut">
              <a:rPr lang="nb-NO" smtClean="0"/>
              <a:t>03.06.2026</a:t>
            </a:fld>
            <a:endParaRPr lang="nb-NO" dirty="0"/>
          </a:p>
        </p:txBody>
      </p:sp>
      <p:sp>
        <p:nvSpPr>
          <p:cNvPr id="8" name="Plassholder for bunntekst 7">
            <a:extLst>
              <a:ext uri="{FF2B5EF4-FFF2-40B4-BE49-F238E27FC236}">
                <a16:creationId xmlns:a16="http://schemas.microsoft.com/office/drawing/2014/main" id="{2D273CE1-BE2A-D348-9BE5-EC7E0777241D}"/>
              </a:ext>
            </a:extLst>
          </p:cNvPr>
          <p:cNvSpPr>
            <a:spLocks noGrp="1"/>
          </p:cNvSpPr>
          <p:nvPr>
            <p:ph type="ftr" sz="quarter" idx="11"/>
          </p:nvPr>
        </p:nvSpPr>
        <p:spPr/>
        <p:txBody>
          <a:bodyPr/>
          <a:lstStyle/>
          <a:p>
            <a:endParaRPr lang="nb-NO" dirty="0"/>
          </a:p>
        </p:txBody>
      </p:sp>
      <p:sp>
        <p:nvSpPr>
          <p:cNvPr id="9" name="Plassholder for lysbildenummer 8">
            <a:extLst>
              <a:ext uri="{FF2B5EF4-FFF2-40B4-BE49-F238E27FC236}">
                <a16:creationId xmlns:a16="http://schemas.microsoft.com/office/drawing/2014/main" id="{25A972A9-74F3-2247-B8AD-3FDC7C8D08BB}"/>
              </a:ext>
            </a:extLst>
          </p:cNvPr>
          <p:cNvSpPr>
            <a:spLocks noGrp="1"/>
          </p:cNvSpPr>
          <p:nvPr>
            <p:ph type="sldNum" sz="quarter" idx="12"/>
          </p:nvPr>
        </p:nvSpPr>
        <p:spPr/>
        <p:txBody>
          <a:bodyPr/>
          <a:lstStyle/>
          <a:p>
            <a:fld id="{E9ECA446-E2AF-4E0E-B1FA-C430AA9664CF}" type="slidenum">
              <a:rPr lang="nb-NO" smtClean="0"/>
              <a:t>‹#›</a:t>
            </a:fld>
            <a:endParaRPr lang="nb-NO" dirty="0"/>
          </a:p>
        </p:txBody>
      </p:sp>
    </p:spTree>
    <p:extLst>
      <p:ext uri="{BB962C8B-B14F-4D97-AF65-F5344CB8AC3E}">
        <p14:creationId xmlns:p14="http://schemas.microsoft.com/office/powerpoint/2010/main" val="2310514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E19271B-3895-AA46-BB61-2EF60F3BEAA4}"/>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DAF1881E-1A44-9B4C-A7F4-FF9CA98DEA48}"/>
              </a:ext>
            </a:extLst>
          </p:cNvPr>
          <p:cNvSpPr>
            <a:spLocks noGrp="1"/>
          </p:cNvSpPr>
          <p:nvPr>
            <p:ph type="dt" sz="half" idx="10"/>
          </p:nvPr>
        </p:nvSpPr>
        <p:spPr/>
        <p:txBody>
          <a:bodyPr/>
          <a:lstStyle/>
          <a:p>
            <a:fld id="{5994BD34-EFB4-4D9E-9F24-399C1A66FCF4}" type="datetimeFigureOut">
              <a:rPr lang="nb-NO" smtClean="0"/>
              <a:t>03.06.2026</a:t>
            </a:fld>
            <a:endParaRPr lang="nb-NO" dirty="0"/>
          </a:p>
        </p:txBody>
      </p:sp>
      <p:sp>
        <p:nvSpPr>
          <p:cNvPr id="4" name="Plassholder for bunntekst 3">
            <a:extLst>
              <a:ext uri="{FF2B5EF4-FFF2-40B4-BE49-F238E27FC236}">
                <a16:creationId xmlns:a16="http://schemas.microsoft.com/office/drawing/2014/main" id="{E61366C8-2716-3644-AB98-F12434300AD9}"/>
              </a:ext>
            </a:extLst>
          </p:cNvPr>
          <p:cNvSpPr>
            <a:spLocks noGrp="1"/>
          </p:cNvSpPr>
          <p:nvPr>
            <p:ph type="ftr" sz="quarter" idx="11"/>
          </p:nvPr>
        </p:nvSpPr>
        <p:spPr/>
        <p:txBody>
          <a:bodyPr/>
          <a:lstStyle/>
          <a:p>
            <a:endParaRPr lang="nb-NO" dirty="0"/>
          </a:p>
        </p:txBody>
      </p:sp>
      <p:sp>
        <p:nvSpPr>
          <p:cNvPr id="5" name="Plassholder for lysbildenummer 4">
            <a:extLst>
              <a:ext uri="{FF2B5EF4-FFF2-40B4-BE49-F238E27FC236}">
                <a16:creationId xmlns:a16="http://schemas.microsoft.com/office/drawing/2014/main" id="{75F2C79C-7182-F948-A9A6-22CF762DEBFA}"/>
              </a:ext>
            </a:extLst>
          </p:cNvPr>
          <p:cNvSpPr>
            <a:spLocks noGrp="1"/>
          </p:cNvSpPr>
          <p:nvPr>
            <p:ph type="sldNum" sz="quarter" idx="12"/>
          </p:nvPr>
        </p:nvSpPr>
        <p:spPr/>
        <p:txBody>
          <a:bodyPr/>
          <a:lstStyle/>
          <a:p>
            <a:fld id="{E9ECA446-E2AF-4E0E-B1FA-C430AA9664CF}" type="slidenum">
              <a:rPr lang="nb-NO" smtClean="0"/>
              <a:t>‹#›</a:t>
            </a:fld>
            <a:endParaRPr lang="nb-NO" dirty="0"/>
          </a:p>
        </p:txBody>
      </p:sp>
    </p:spTree>
    <p:extLst>
      <p:ext uri="{BB962C8B-B14F-4D97-AF65-F5344CB8AC3E}">
        <p14:creationId xmlns:p14="http://schemas.microsoft.com/office/powerpoint/2010/main" val="526684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pic>
        <p:nvPicPr>
          <p:cNvPr id="5" name="Bilde 4" descr="Et bilde som inneholder Grafikk, tegnefilm&#10;&#10;Automatisk generert beskrivelse">
            <a:extLst>
              <a:ext uri="{FF2B5EF4-FFF2-40B4-BE49-F238E27FC236}">
                <a16:creationId xmlns:a16="http://schemas.microsoft.com/office/drawing/2014/main" id="{ED7E6483-10B0-A440-9B17-48046C4C227E}"/>
              </a:ext>
            </a:extLst>
          </p:cNvPr>
          <p:cNvPicPr>
            <a:picLocks noChangeAspect="1"/>
          </p:cNvPicPr>
          <p:nvPr/>
        </p:nvPicPr>
        <p:blipFill>
          <a:blip r:embed="rId2">
            <a:alphaModFix amt="27000"/>
          </a:blip>
          <a:stretch>
            <a:fillRect/>
          </a:stretch>
        </p:blipFill>
        <p:spPr>
          <a:xfrm>
            <a:off x="464931" y="3409950"/>
            <a:ext cx="9339469" cy="6549183"/>
          </a:xfrm>
          <a:prstGeom prst="rect">
            <a:avLst/>
          </a:prstGeom>
        </p:spPr>
      </p:pic>
    </p:spTree>
    <p:extLst>
      <p:ext uri="{BB962C8B-B14F-4D97-AF65-F5344CB8AC3E}">
        <p14:creationId xmlns:p14="http://schemas.microsoft.com/office/powerpoint/2010/main" val="2841795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1_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4EB8E42-717E-2842-BD65-6E3F0721F69D}"/>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7108EDCF-C392-C845-A015-D287C468CC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9D6F1F12-7420-484A-AE45-2FDED07AE657}"/>
              </a:ext>
            </a:extLst>
          </p:cNvPr>
          <p:cNvSpPr>
            <a:spLocks noGrp="1"/>
          </p:cNvSpPr>
          <p:nvPr>
            <p:ph type="dt" sz="half" idx="10"/>
          </p:nvPr>
        </p:nvSpPr>
        <p:spPr/>
        <p:txBody>
          <a:bodyPr/>
          <a:lstStyle/>
          <a:p>
            <a:fld id="{5994BD34-EFB4-4D9E-9F24-399C1A66FCF4}"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EB760C78-F13B-404F-9787-C4E7B1118D30}"/>
              </a:ext>
            </a:extLst>
          </p:cNvPr>
          <p:cNvSpPr>
            <a:spLocks noGrp="1"/>
          </p:cNvSpPr>
          <p:nvPr>
            <p:ph type="ftr" sz="quarter" idx="11"/>
          </p:nvPr>
        </p:nvSpPr>
        <p:spPr/>
        <p:txBody>
          <a:bodyPr/>
          <a:lstStyle/>
          <a:p>
            <a:endParaRPr lang="nb-NO" dirty="0"/>
          </a:p>
        </p:txBody>
      </p:sp>
      <p:sp>
        <p:nvSpPr>
          <p:cNvPr id="6" name="Plassholder for lysbildenummer 5">
            <a:extLst>
              <a:ext uri="{FF2B5EF4-FFF2-40B4-BE49-F238E27FC236}">
                <a16:creationId xmlns:a16="http://schemas.microsoft.com/office/drawing/2014/main" id="{B6714113-CA2D-D142-8FED-8221FE768B9D}"/>
              </a:ext>
            </a:extLst>
          </p:cNvPr>
          <p:cNvSpPr>
            <a:spLocks noGrp="1"/>
          </p:cNvSpPr>
          <p:nvPr>
            <p:ph type="sldNum" sz="quarter" idx="12"/>
          </p:nvPr>
        </p:nvSpPr>
        <p:spPr/>
        <p:txBody>
          <a:bodyPr/>
          <a:lstStyle/>
          <a:p>
            <a:fld id="{E9ECA446-E2AF-4E0E-B1FA-C430AA9664CF}" type="slidenum">
              <a:rPr lang="nb-NO" smtClean="0"/>
              <a:t>‹#›</a:t>
            </a:fld>
            <a:endParaRPr lang="nb-NO" dirty="0"/>
          </a:p>
        </p:txBody>
      </p:sp>
      <p:pic>
        <p:nvPicPr>
          <p:cNvPr id="7" name="Bilde 6" descr="Et bilde som inneholder Grafikk, tegnefilm&#10;&#10;Automatisk generert beskrivelse">
            <a:extLst>
              <a:ext uri="{FF2B5EF4-FFF2-40B4-BE49-F238E27FC236}">
                <a16:creationId xmlns:a16="http://schemas.microsoft.com/office/drawing/2014/main" id="{663D4D43-FE11-9E4F-A585-E1E8E28FE6DE}"/>
              </a:ext>
            </a:extLst>
          </p:cNvPr>
          <p:cNvPicPr>
            <a:picLocks noChangeAspect="1"/>
          </p:cNvPicPr>
          <p:nvPr/>
        </p:nvPicPr>
        <p:blipFill>
          <a:blip r:embed="rId2">
            <a:alphaModFix amt="27000"/>
          </a:blip>
          <a:stretch>
            <a:fillRect/>
          </a:stretch>
        </p:blipFill>
        <p:spPr>
          <a:xfrm>
            <a:off x="464931" y="3409950"/>
            <a:ext cx="9339469" cy="6549183"/>
          </a:xfrm>
          <a:prstGeom prst="rect">
            <a:avLst/>
          </a:prstGeom>
        </p:spPr>
      </p:pic>
    </p:spTree>
    <p:extLst>
      <p:ext uri="{BB962C8B-B14F-4D97-AF65-F5344CB8AC3E}">
        <p14:creationId xmlns:p14="http://schemas.microsoft.com/office/powerpoint/2010/main" val="3251554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32C8550-EB68-9A4C-BC2C-ABC8861C24AD}"/>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6C959893-6DA5-A84F-8EFC-1889D3C138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3F45E439-3ECA-7342-AF59-000A0CB4A8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6C13CFD5-6196-E545-8C9C-F3886307784E}"/>
              </a:ext>
            </a:extLst>
          </p:cNvPr>
          <p:cNvSpPr>
            <a:spLocks noGrp="1"/>
          </p:cNvSpPr>
          <p:nvPr>
            <p:ph type="dt" sz="half" idx="10"/>
          </p:nvPr>
        </p:nvSpPr>
        <p:spPr/>
        <p:txBody>
          <a:bodyPr/>
          <a:lstStyle/>
          <a:p>
            <a:fld id="{5994BD34-EFB4-4D9E-9F24-399C1A66FCF4}" type="datetimeFigureOut">
              <a:rPr lang="nb-NO" smtClean="0"/>
              <a:t>03.06.2026</a:t>
            </a:fld>
            <a:endParaRPr lang="nb-NO" dirty="0"/>
          </a:p>
        </p:txBody>
      </p:sp>
      <p:sp>
        <p:nvSpPr>
          <p:cNvPr id="6" name="Plassholder for bunntekst 5">
            <a:extLst>
              <a:ext uri="{FF2B5EF4-FFF2-40B4-BE49-F238E27FC236}">
                <a16:creationId xmlns:a16="http://schemas.microsoft.com/office/drawing/2014/main" id="{1FE3E563-E901-D74D-8FC6-998F2B4C4426}"/>
              </a:ext>
            </a:extLst>
          </p:cNvPr>
          <p:cNvSpPr>
            <a:spLocks noGrp="1"/>
          </p:cNvSpPr>
          <p:nvPr>
            <p:ph type="ftr" sz="quarter" idx="11"/>
          </p:nvPr>
        </p:nvSpPr>
        <p:spPr/>
        <p:txBody>
          <a:bodyPr/>
          <a:lstStyle/>
          <a:p>
            <a:endParaRPr lang="nb-NO" dirty="0"/>
          </a:p>
        </p:txBody>
      </p:sp>
      <p:sp>
        <p:nvSpPr>
          <p:cNvPr id="7" name="Plassholder for lysbildenummer 6">
            <a:extLst>
              <a:ext uri="{FF2B5EF4-FFF2-40B4-BE49-F238E27FC236}">
                <a16:creationId xmlns:a16="http://schemas.microsoft.com/office/drawing/2014/main" id="{FDC8FB49-E270-C547-B389-A1913F9864B0}"/>
              </a:ext>
            </a:extLst>
          </p:cNvPr>
          <p:cNvSpPr>
            <a:spLocks noGrp="1"/>
          </p:cNvSpPr>
          <p:nvPr>
            <p:ph type="sldNum" sz="quarter" idx="12"/>
          </p:nvPr>
        </p:nvSpPr>
        <p:spPr/>
        <p:txBody>
          <a:bodyPr/>
          <a:lstStyle/>
          <a:p>
            <a:fld id="{E9ECA446-E2AF-4E0E-B1FA-C430AA9664CF}" type="slidenum">
              <a:rPr lang="nb-NO" smtClean="0"/>
              <a:t>‹#›</a:t>
            </a:fld>
            <a:endParaRPr lang="nb-NO" dirty="0"/>
          </a:p>
        </p:txBody>
      </p:sp>
    </p:spTree>
    <p:extLst>
      <p:ext uri="{BB962C8B-B14F-4D97-AF65-F5344CB8AC3E}">
        <p14:creationId xmlns:p14="http://schemas.microsoft.com/office/powerpoint/2010/main" val="675451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3.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3.pn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EFFF9"/>
        </a:solidFill>
        <a:effectLst/>
      </p:bgPr>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CD73EAE4-848B-F844-9F57-0537B65F71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E9664985-16CC-764A-B27F-E30D6EE8D6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45D15FD0-BC79-434B-8F86-48F0B60591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Rubik" pitchFamily="2" charset="-79"/>
              </a:defRPr>
            </a:lvl1pPr>
          </a:lstStyle>
          <a:p>
            <a:fld id="{5994BD34-EFB4-4D9E-9F24-399C1A66FCF4}" type="datetimeFigureOut">
              <a:rPr lang="nb-NO" smtClean="0"/>
              <a:t>03.06.2026</a:t>
            </a:fld>
            <a:endParaRPr lang="nb-NO" dirty="0"/>
          </a:p>
        </p:txBody>
      </p:sp>
      <p:sp>
        <p:nvSpPr>
          <p:cNvPr id="5" name="Plassholder for bunntekst 4">
            <a:extLst>
              <a:ext uri="{FF2B5EF4-FFF2-40B4-BE49-F238E27FC236}">
                <a16:creationId xmlns:a16="http://schemas.microsoft.com/office/drawing/2014/main" id="{1FD2A793-7B22-4849-B6A8-9BBD71EC7C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Rubik" pitchFamily="2" charset="-79"/>
              </a:defRPr>
            </a:lvl1pPr>
          </a:lstStyle>
          <a:p>
            <a:endParaRPr lang="nb-NO" dirty="0"/>
          </a:p>
        </p:txBody>
      </p:sp>
      <p:sp>
        <p:nvSpPr>
          <p:cNvPr id="6" name="Plassholder for lysbildenummer 5">
            <a:extLst>
              <a:ext uri="{FF2B5EF4-FFF2-40B4-BE49-F238E27FC236}">
                <a16:creationId xmlns:a16="http://schemas.microsoft.com/office/drawing/2014/main" id="{F5FF4E88-790A-2B4F-8064-19C27B0EE7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ubik" pitchFamily="2" charset="-79"/>
              </a:defRPr>
            </a:lvl1pPr>
          </a:lstStyle>
          <a:p>
            <a:fld id="{E9ECA446-E2AF-4E0E-B1FA-C430AA9664CF}" type="slidenum">
              <a:rPr lang="nb-NO" smtClean="0"/>
              <a:t>‹#›</a:t>
            </a:fld>
            <a:endParaRPr lang="nb-NO" dirty="0"/>
          </a:p>
        </p:txBody>
      </p:sp>
      <p:pic>
        <p:nvPicPr>
          <p:cNvPr id="8" name="Bilde 7" descr="Et bilde som inneholder Grafikk, tegnefilm&#10;&#10;Automatisk generert beskrivelse">
            <a:extLst>
              <a:ext uri="{FF2B5EF4-FFF2-40B4-BE49-F238E27FC236}">
                <a16:creationId xmlns:a16="http://schemas.microsoft.com/office/drawing/2014/main" id="{55119BC9-4E25-A14E-971D-4C4D1D215EB1}"/>
              </a:ext>
            </a:extLst>
          </p:cNvPr>
          <p:cNvPicPr>
            <a:picLocks noChangeAspect="1"/>
          </p:cNvPicPr>
          <p:nvPr/>
        </p:nvPicPr>
        <p:blipFill>
          <a:blip r:embed="rId14"/>
          <a:stretch>
            <a:fillRect/>
          </a:stretch>
        </p:blipFill>
        <p:spPr>
          <a:xfrm>
            <a:off x="10303984" y="5320075"/>
            <a:ext cx="1049816" cy="736170"/>
          </a:xfrm>
          <a:prstGeom prst="rect">
            <a:avLst/>
          </a:prstGeom>
        </p:spPr>
      </p:pic>
    </p:spTree>
    <p:extLst>
      <p:ext uri="{BB962C8B-B14F-4D97-AF65-F5344CB8AC3E}">
        <p14:creationId xmlns:p14="http://schemas.microsoft.com/office/powerpoint/2010/main" val="15381361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Rubik" pitchFamily="2" charset="-79"/>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ubik" pitchFamily="2" charset="-79"/>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ubik" pitchFamily="2" charset="-79"/>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ubik" pitchFamily="2" charset="-79"/>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ubik" pitchFamily="2" charset="-79"/>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ubik" pitchFamily="2" charset="-79"/>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EFFF9"/>
        </a:solidFill>
        <a:effectLst/>
      </p:bgPr>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8A1A85F2-E7F8-6941-866B-C6D6023CBF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3C8B5775-5ABC-8C44-98FC-FA9B13A8A5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B1A04117-47BC-0D46-AB58-3B80CF0CE4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Rubik" pitchFamily="2" charset="-79"/>
              </a:defRPr>
            </a:lvl1pPr>
          </a:lstStyle>
          <a:p>
            <a:fld id="{26FD1A59-37AB-7A46-A8DE-DE0E391573B0}" type="datetimeFigureOut">
              <a:rPr lang="nb-NO" smtClean="0"/>
              <a:pPr/>
              <a:t>03.06.2026</a:t>
            </a:fld>
            <a:endParaRPr lang="nb-NO" dirty="0"/>
          </a:p>
        </p:txBody>
      </p:sp>
      <p:sp>
        <p:nvSpPr>
          <p:cNvPr id="5" name="Plassholder for bunntekst 4">
            <a:extLst>
              <a:ext uri="{FF2B5EF4-FFF2-40B4-BE49-F238E27FC236}">
                <a16:creationId xmlns:a16="http://schemas.microsoft.com/office/drawing/2014/main" id="{5A69DE4D-15AB-CC47-8A24-693777D3E9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Rubik" pitchFamily="2" charset="-79"/>
              </a:defRPr>
            </a:lvl1pPr>
          </a:lstStyle>
          <a:p>
            <a:endParaRPr lang="nb-NO" dirty="0"/>
          </a:p>
        </p:txBody>
      </p:sp>
      <p:sp>
        <p:nvSpPr>
          <p:cNvPr id="6" name="Plassholder for lysbildenummer 5">
            <a:extLst>
              <a:ext uri="{FF2B5EF4-FFF2-40B4-BE49-F238E27FC236}">
                <a16:creationId xmlns:a16="http://schemas.microsoft.com/office/drawing/2014/main" id="{E423A954-1101-FC4D-93BF-3FEB0F0C19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ubik" pitchFamily="2" charset="-79"/>
              </a:defRPr>
            </a:lvl1pPr>
          </a:lstStyle>
          <a:p>
            <a:fld id="{B1CB94DB-FDA8-034D-AB0F-3DF378179101}" type="slidenum">
              <a:rPr lang="nb-NO" smtClean="0"/>
              <a:pPr/>
              <a:t>‹#›</a:t>
            </a:fld>
            <a:endParaRPr lang="nb-NO" dirty="0"/>
          </a:p>
        </p:txBody>
      </p:sp>
      <p:pic>
        <p:nvPicPr>
          <p:cNvPr id="7" name="Bilde 6" descr="Et bilde som inneholder Grafikk, tegnefilm&#10;&#10;Automatisk generert beskrivelse">
            <a:extLst>
              <a:ext uri="{FF2B5EF4-FFF2-40B4-BE49-F238E27FC236}">
                <a16:creationId xmlns:a16="http://schemas.microsoft.com/office/drawing/2014/main" id="{41046654-40F6-0E44-9C01-37E4CCB4303A}"/>
              </a:ext>
            </a:extLst>
          </p:cNvPr>
          <p:cNvPicPr>
            <a:picLocks noChangeAspect="1"/>
          </p:cNvPicPr>
          <p:nvPr/>
        </p:nvPicPr>
        <p:blipFill>
          <a:blip r:embed="rId13"/>
          <a:stretch>
            <a:fillRect/>
          </a:stretch>
        </p:blipFill>
        <p:spPr>
          <a:xfrm>
            <a:off x="10303984" y="365125"/>
            <a:ext cx="1049816" cy="736170"/>
          </a:xfrm>
          <a:prstGeom prst="rect">
            <a:avLst/>
          </a:prstGeom>
        </p:spPr>
      </p:pic>
      <p:pic>
        <p:nvPicPr>
          <p:cNvPr id="9" name="Bilde 8" descr="Et bilde som inneholder Font, Grafikk, logo, grafisk design&#10;&#10;Automatisk generert beskrivelse">
            <a:extLst>
              <a:ext uri="{FF2B5EF4-FFF2-40B4-BE49-F238E27FC236}">
                <a16:creationId xmlns:a16="http://schemas.microsoft.com/office/drawing/2014/main" id="{C37103DA-7D14-BC47-AE86-AEF8D36F3707}"/>
              </a:ext>
            </a:extLst>
          </p:cNvPr>
          <p:cNvPicPr>
            <a:picLocks noChangeAspect="1"/>
          </p:cNvPicPr>
          <p:nvPr/>
        </p:nvPicPr>
        <p:blipFill>
          <a:blip r:embed="rId14"/>
          <a:stretch>
            <a:fillRect/>
          </a:stretch>
        </p:blipFill>
        <p:spPr>
          <a:xfrm>
            <a:off x="838200" y="437421"/>
            <a:ext cx="876300" cy="487232"/>
          </a:xfrm>
          <a:prstGeom prst="rect">
            <a:avLst/>
          </a:prstGeom>
        </p:spPr>
      </p:pic>
    </p:spTree>
    <p:extLst>
      <p:ext uri="{BB962C8B-B14F-4D97-AF65-F5344CB8AC3E}">
        <p14:creationId xmlns:p14="http://schemas.microsoft.com/office/powerpoint/2010/main" val="148293636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Rubik" pitchFamily="2" charset="-79"/>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ubik" pitchFamily="2" charset="-79"/>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ubik" pitchFamily="2" charset="-79"/>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ubik" pitchFamily="2" charset="-79"/>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ubik" pitchFamily="2" charset="-79"/>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ubik" pitchFamily="2" charset="-79"/>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EFFF9"/>
        </a:solidFill>
        <a:effectLst/>
      </p:bgPr>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725EF686-3FD2-F84F-B9E3-328AE4E4E7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28E86A6A-DAE6-6641-AF09-0E842D29C6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87080380-2ECC-5049-86C4-80BF11DFA9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Rubik" pitchFamily="2" charset="-79"/>
              </a:defRPr>
            </a:lvl1pPr>
          </a:lstStyle>
          <a:p>
            <a:fld id="{2F635BCA-7C1D-4542-89A9-62F55B3A0FD2}" type="datetimeFigureOut">
              <a:rPr lang="nb-NO" smtClean="0"/>
              <a:pPr/>
              <a:t>03.06.2026</a:t>
            </a:fld>
            <a:endParaRPr lang="nb-NO" dirty="0"/>
          </a:p>
        </p:txBody>
      </p:sp>
      <p:sp>
        <p:nvSpPr>
          <p:cNvPr id="5" name="Plassholder for bunntekst 4">
            <a:extLst>
              <a:ext uri="{FF2B5EF4-FFF2-40B4-BE49-F238E27FC236}">
                <a16:creationId xmlns:a16="http://schemas.microsoft.com/office/drawing/2014/main" id="{890684E5-9CFC-E74C-91D2-65F129C8F2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Rubik" pitchFamily="2" charset="-79"/>
              </a:defRPr>
            </a:lvl1pPr>
          </a:lstStyle>
          <a:p>
            <a:endParaRPr lang="nb-NO" dirty="0"/>
          </a:p>
        </p:txBody>
      </p:sp>
      <p:sp>
        <p:nvSpPr>
          <p:cNvPr id="6" name="Plassholder for lysbildenummer 5">
            <a:extLst>
              <a:ext uri="{FF2B5EF4-FFF2-40B4-BE49-F238E27FC236}">
                <a16:creationId xmlns:a16="http://schemas.microsoft.com/office/drawing/2014/main" id="{954E7D26-123B-DB46-BA0B-592C756F3F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ubik" pitchFamily="2" charset="-79"/>
              </a:defRPr>
            </a:lvl1pPr>
          </a:lstStyle>
          <a:p>
            <a:fld id="{82F9E865-BBBD-ED45-B421-C64CAE089232}" type="slidenum">
              <a:rPr lang="nb-NO" smtClean="0"/>
              <a:pPr/>
              <a:t>‹#›</a:t>
            </a:fld>
            <a:endParaRPr lang="nb-NO" dirty="0"/>
          </a:p>
        </p:txBody>
      </p:sp>
      <p:pic>
        <p:nvPicPr>
          <p:cNvPr id="7" name="Bilde 6" descr="Et bilde som inneholder Grafikk, Font, skjermbilde&#10;&#10;Automatisk generert beskrivelse">
            <a:extLst>
              <a:ext uri="{FF2B5EF4-FFF2-40B4-BE49-F238E27FC236}">
                <a16:creationId xmlns:a16="http://schemas.microsoft.com/office/drawing/2014/main" id="{ABD662AC-3BB6-E84B-B08E-C2C81E691AF2}"/>
              </a:ext>
            </a:extLst>
          </p:cNvPr>
          <p:cNvPicPr>
            <a:picLocks noChangeAspect="1"/>
          </p:cNvPicPr>
          <p:nvPr/>
        </p:nvPicPr>
        <p:blipFill>
          <a:blip r:embed="rId13"/>
          <a:stretch>
            <a:fillRect/>
          </a:stretch>
        </p:blipFill>
        <p:spPr>
          <a:xfrm>
            <a:off x="9329532" y="5469283"/>
            <a:ext cx="2252868" cy="887067"/>
          </a:xfrm>
          <a:prstGeom prst="rect">
            <a:avLst/>
          </a:prstGeom>
        </p:spPr>
      </p:pic>
      <p:pic>
        <p:nvPicPr>
          <p:cNvPr id="8" name="Bilde 7" descr="Et bilde som inneholder Font, Grafikk, logo, grafisk design&#10;&#10;Automatisk generert beskrivelse">
            <a:extLst>
              <a:ext uri="{FF2B5EF4-FFF2-40B4-BE49-F238E27FC236}">
                <a16:creationId xmlns:a16="http://schemas.microsoft.com/office/drawing/2014/main" id="{CD773A36-6075-3A4A-8BC8-2AB0086DC122}"/>
              </a:ext>
            </a:extLst>
          </p:cNvPr>
          <p:cNvPicPr>
            <a:picLocks noChangeAspect="1"/>
          </p:cNvPicPr>
          <p:nvPr/>
        </p:nvPicPr>
        <p:blipFill>
          <a:blip r:embed="rId14"/>
          <a:stretch>
            <a:fillRect/>
          </a:stretch>
        </p:blipFill>
        <p:spPr>
          <a:xfrm>
            <a:off x="838200" y="5689731"/>
            <a:ext cx="876300" cy="487232"/>
          </a:xfrm>
          <a:prstGeom prst="rect">
            <a:avLst/>
          </a:prstGeom>
        </p:spPr>
      </p:pic>
    </p:spTree>
    <p:extLst>
      <p:ext uri="{BB962C8B-B14F-4D97-AF65-F5344CB8AC3E}">
        <p14:creationId xmlns:p14="http://schemas.microsoft.com/office/powerpoint/2010/main" val="32763724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sz="4400" kern="1200">
          <a:solidFill>
            <a:schemeClr val="tx1"/>
          </a:solidFill>
          <a:latin typeface="Rubik" pitchFamily="2" charset="-79"/>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ubik" pitchFamily="2" charset="-79"/>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ubik" pitchFamily="2" charset="-79"/>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ubik" pitchFamily="2" charset="-79"/>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ubik" pitchFamily="2" charset="-79"/>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ubik" pitchFamily="2" charset="-79"/>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EFFF9"/>
        </a:solidFill>
        <a:effectLst/>
      </p:bgPr>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6EEBA105-B4A1-B04D-BEE8-B0B07E0434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3855A68E-ED37-E543-BE2B-048DBC1F1C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94602B7D-CB05-C840-A022-44D1881E27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Rubik" pitchFamily="2" charset="-79"/>
              </a:defRPr>
            </a:lvl1pPr>
          </a:lstStyle>
          <a:p>
            <a:fld id="{813B27CC-FF3F-2340-B5A3-98014070F030}" type="datetimeFigureOut">
              <a:rPr lang="nb-NO" smtClean="0"/>
              <a:pPr/>
              <a:t>03.06.2026</a:t>
            </a:fld>
            <a:endParaRPr lang="nb-NO" dirty="0"/>
          </a:p>
        </p:txBody>
      </p:sp>
      <p:sp>
        <p:nvSpPr>
          <p:cNvPr id="5" name="Plassholder for bunntekst 4">
            <a:extLst>
              <a:ext uri="{FF2B5EF4-FFF2-40B4-BE49-F238E27FC236}">
                <a16:creationId xmlns:a16="http://schemas.microsoft.com/office/drawing/2014/main" id="{DD5D1AB7-18C3-5D49-8D3C-A403585E5D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Rubik" pitchFamily="2" charset="-79"/>
              </a:defRPr>
            </a:lvl1pPr>
          </a:lstStyle>
          <a:p>
            <a:endParaRPr lang="nb-NO" dirty="0"/>
          </a:p>
        </p:txBody>
      </p:sp>
      <p:sp>
        <p:nvSpPr>
          <p:cNvPr id="6" name="Plassholder for lysbildenummer 5">
            <a:extLst>
              <a:ext uri="{FF2B5EF4-FFF2-40B4-BE49-F238E27FC236}">
                <a16:creationId xmlns:a16="http://schemas.microsoft.com/office/drawing/2014/main" id="{7786C064-D57B-AB47-9DFD-48784CC73F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ubik" pitchFamily="2" charset="-79"/>
              </a:defRPr>
            </a:lvl1pPr>
          </a:lstStyle>
          <a:p>
            <a:fld id="{4A5CD2EA-6292-B143-A2F7-98C0C71F9FC3}" type="slidenum">
              <a:rPr lang="nb-NO" smtClean="0"/>
              <a:pPr/>
              <a:t>‹#›</a:t>
            </a:fld>
            <a:endParaRPr lang="nb-NO" dirty="0"/>
          </a:p>
        </p:txBody>
      </p:sp>
      <p:pic>
        <p:nvPicPr>
          <p:cNvPr id="7" name="Bilde 6" descr="Et bilde som inneholder Grafikk, Font, skjermbilde&#10;&#10;Automatisk generert beskrivelse">
            <a:extLst>
              <a:ext uri="{FF2B5EF4-FFF2-40B4-BE49-F238E27FC236}">
                <a16:creationId xmlns:a16="http://schemas.microsoft.com/office/drawing/2014/main" id="{64405CEF-D5A2-BC4E-9F78-8A276A7753C4}"/>
              </a:ext>
            </a:extLst>
          </p:cNvPr>
          <p:cNvPicPr>
            <a:picLocks noChangeAspect="1"/>
          </p:cNvPicPr>
          <p:nvPr/>
        </p:nvPicPr>
        <p:blipFill>
          <a:blip r:embed="rId13"/>
          <a:stretch>
            <a:fillRect/>
          </a:stretch>
        </p:blipFill>
        <p:spPr>
          <a:xfrm>
            <a:off x="9114972" y="5384801"/>
            <a:ext cx="2467428" cy="971550"/>
          </a:xfrm>
          <a:prstGeom prst="rect">
            <a:avLst/>
          </a:prstGeom>
        </p:spPr>
      </p:pic>
      <p:pic>
        <p:nvPicPr>
          <p:cNvPr id="9" name="Bilde 8">
            <a:extLst>
              <a:ext uri="{FF2B5EF4-FFF2-40B4-BE49-F238E27FC236}">
                <a16:creationId xmlns:a16="http://schemas.microsoft.com/office/drawing/2014/main" id="{625DD21B-1E50-CC48-9747-41CE38B472CB}"/>
              </a:ext>
            </a:extLst>
          </p:cNvPr>
          <p:cNvPicPr>
            <a:picLocks noChangeAspect="1"/>
          </p:cNvPicPr>
          <p:nvPr/>
        </p:nvPicPr>
        <p:blipFill>
          <a:blip r:embed="rId14"/>
          <a:stretch>
            <a:fillRect/>
          </a:stretch>
        </p:blipFill>
        <p:spPr>
          <a:xfrm>
            <a:off x="838200" y="5630241"/>
            <a:ext cx="1170193" cy="565150"/>
          </a:xfrm>
          <a:prstGeom prst="rect">
            <a:avLst/>
          </a:prstGeom>
        </p:spPr>
      </p:pic>
    </p:spTree>
    <p:extLst>
      <p:ext uri="{BB962C8B-B14F-4D97-AF65-F5344CB8AC3E}">
        <p14:creationId xmlns:p14="http://schemas.microsoft.com/office/powerpoint/2010/main" val="2182320460"/>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914400" rtl="0" eaLnBrk="1" latinLnBrk="0" hangingPunct="1">
        <a:lnSpc>
          <a:spcPct val="90000"/>
        </a:lnSpc>
        <a:spcBef>
          <a:spcPct val="0"/>
        </a:spcBef>
        <a:buNone/>
        <a:defRPr sz="4400" kern="1200">
          <a:solidFill>
            <a:schemeClr val="tx1"/>
          </a:solidFill>
          <a:latin typeface="Rubik" pitchFamily="2" charset="-79"/>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ubik" pitchFamily="2" charset="-79"/>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ubik" pitchFamily="2" charset="-79"/>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ubik" pitchFamily="2" charset="-79"/>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ubik" pitchFamily="2" charset="-79"/>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ubik" pitchFamily="2" charset="-79"/>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helsebiblioteket.no/innhold/artikler/kunnskapsbasert-praksis/kunnskapsbasertpraksis.no"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helsebiblioteket.no/innhold/artikler/kommunestotte/mini-metodevurdering#nar"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minimetodevurdering.no/"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minimetodevurdering.no/ny-mmv/"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minimetodevurdering.no/kommunehelsetjenesten/ny-kommunal-mmv/" TargetMode="External"/><Relationship Id="rId2" Type="http://schemas.openxmlformats.org/officeDocument/2006/relationships/hyperlink" Target="mailto:kommunestotte@fhi.n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helsebiblioteket.no/innhold/artikler/kommunestotte/forskningsomtale" TargetMode="External"/><Relationship Id="rId2" Type="http://schemas.openxmlformats.org/officeDocument/2006/relationships/hyperlink" Target="https://rise.articulate.com/share/CQsqgPyqJfmfa-6-Et8TyehGdEq6KCYY#/"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fhi.no/he/folkehelserapporten/psykisk-helse/psykiske-lidelser-voksne/?term=#forekomst-av-psykiske-lidelse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F8C0E7D-512D-53D4-950C-359CE609A03D}"/>
              </a:ext>
            </a:extLst>
          </p:cNvPr>
          <p:cNvSpPr>
            <a:spLocks noGrp="1"/>
          </p:cNvSpPr>
          <p:nvPr>
            <p:ph type="ctrTitle"/>
          </p:nvPr>
        </p:nvSpPr>
        <p:spPr/>
        <p:txBody>
          <a:bodyPr>
            <a:normAutofit fontScale="90000"/>
          </a:bodyPr>
          <a:lstStyle/>
          <a:p>
            <a:r>
              <a:rPr lang="nb-NO" dirty="0"/>
              <a:t>Kan en mer kunnskapsbasert praksis øke kvaliteten i tjenestene?</a:t>
            </a:r>
          </a:p>
        </p:txBody>
      </p:sp>
      <p:sp>
        <p:nvSpPr>
          <p:cNvPr id="3" name="Undertittel 2">
            <a:extLst>
              <a:ext uri="{FF2B5EF4-FFF2-40B4-BE49-F238E27FC236}">
                <a16:creationId xmlns:a16="http://schemas.microsoft.com/office/drawing/2014/main" id="{6FC3A93D-F72F-BD77-C17B-9CE2E2877838}"/>
              </a:ext>
            </a:extLst>
          </p:cNvPr>
          <p:cNvSpPr>
            <a:spLocks noGrp="1"/>
          </p:cNvSpPr>
          <p:nvPr>
            <p:ph type="subTitle" idx="1"/>
          </p:nvPr>
        </p:nvSpPr>
        <p:spPr/>
        <p:txBody>
          <a:bodyPr>
            <a:normAutofit fontScale="85000" lnSpcReduction="20000"/>
          </a:bodyPr>
          <a:lstStyle/>
          <a:p>
            <a:r>
              <a:rPr lang="nb-NO" dirty="0"/>
              <a:t>Trond  Asmussen</a:t>
            </a:r>
          </a:p>
          <a:p>
            <a:r>
              <a:rPr lang="nb-NO" dirty="0"/>
              <a:t>Faglig rådgiver</a:t>
            </a:r>
          </a:p>
          <a:p>
            <a:br>
              <a:rPr lang="nb-NO" dirty="0"/>
            </a:br>
            <a:r>
              <a:rPr lang="nb-NO" dirty="0"/>
              <a:t>NAPHA</a:t>
            </a:r>
          </a:p>
          <a:p>
            <a:r>
              <a:rPr lang="nb-NO" dirty="0"/>
              <a:t>03.06.26</a:t>
            </a:r>
          </a:p>
        </p:txBody>
      </p:sp>
    </p:spTree>
    <p:extLst>
      <p:ext uri="{BB962C8B-B14F-4D97-AF65-F5344CB8AC3E}">
        <p14:creationId xmlns:p14="http://schemas.microsoft.com/office/powerpoint/2010/main" val="3016324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8E4BA48-16C8-444E-9A31-5F343DFB5EAF}"/>
              </a:ext>
            </a:extLst>
          </p:cNvPr>
          <p:cNvSpPr>
            <a:spLocks noGrp="1"/>
          </p:cNvSpPr>
          <p:nvPr>
            <p:ph type="title"/>
          </p:nvPr>
        </p:nvSpPr>
        <p:spPr/>
        <p:txBody>
          <a:bodyPr/>
          <a:lstStyle/>
          <a:p>
            <a:r>
              <a:rPr lang="nb-NO" b="1" dirty="0">
                <a:solidFill>
                  <a:srgbClr val="424242"/>
                </a:solidFill>
                <a:latin typeface="Aptos" panose="020B0004020202020204" pitchFamily="34" charset="0"/>
              </a:rPr>
              <a:t>Styrket brukermedvirkning</a:t>
            </a:r>
            <a:br>
              <a:rPr lang="nb-NO" b="1" dirty="0">
                <a:solidFill>
                  <a:srgbClr val="424242"/>
                </a:solidFill>
                <a:latin typeface="Aptos" panose="020B0004020202020204" pitchFamily="34" charset="0"/>
              </a:rPr>
            </a:br>
            <a:endParaRPr lang="nb-NO" dirty="0"/>
          </a:p>
        </p:txBody>
      </p:sp>
      <p:sp>
        <p:nvSpPr>
          <p:cNvPr id="3" name="Plassholder for innhold 2">
            <a:extLst>
              <a:ext uri="{FF2B5EF4-FFF2-40B4-BE49-F238E27FC236}">
                <a16:creationId xmlns:a16="http://schemas.microsoft.com/office/drawing/2014/main" id="{35C2C8D7-C28C-25D3-BD0C-312DC7FCC5BE}"/>
              </a:ext>
            </a:extLst>
          </p:cNvPr>
          <p:cNvSpPr>
            <a:spLocks noGrp="1"/>
          </p:cNvSpPr>
          <p:nvPr>
            <p:ph idx="1"/>
          </p:nvPr>
        </p:nvSpPr>
        <p:spPr/>
        <p:txBody>
          <a:bodyPr/>
          <a:lstStyle/>
          <a:p>
            <a:pPr>
              <a:spcBef>
                <a:spcPts val="600"/>
              </a:spcBef>
              <a:spcAft>
                <a:spcPts val="300"/>
              </a:spcAft>
              <a:buNone/>
            </a:pPr>
            <a:r>
              <a:rPr lang="nb-NO" dirty="0">
                <a:solidFill>
                  <a:srgbClr val="424242"/>
                </a:solidFill>
                <a:latin typeface="Aptos" panose="020B0004020202020204" pitchFamily="34" charset="0"/>
              </a:rPr>
              <a:t>En sentral del av kunnskapsbasert praksis er at </a:t>
            </a:r>
            <a:r>
              <a:rPr lang="nb-NO" b="1" dirty="0">
                <a:solidFill>
                  <a:srgbClr val="424242"/>
                </a:solidFill>
                <a:latin typeface="Aptos" panose="020B0004020202020204" pitchFamily="34" charset="0"/>
              </a:rPr>
              <a:t>brukernes erfaringer, preferanser og mål</a:t>
            </a:r>
            <a:r>
              <a:rPr lang="nb-NO" dirty="0">
                <a:solidFill>
                  <a:srgbClr val="424242"/>
                </a:solidFill>
                <a:latin typeface="Aptos" panose="020B0004020202020204" pitchFamily="34" charset="0"/>
              </a:rPr>
              <a:t> inngår i beslutningene. </a:t>
            </a:r>
          </a:p>
          <a:p>
            <a:pPr>
              <a:spcBef>
                <a:spcPts val="600"/>
              </a:spcBef>
              <a:spcAft>
                <a:spcPts val="300"/>
              </a:spcAft>
              <a:buNone/>
            </a:pPr>
            <a:r>
              <a:rPr lang="nb-NO" dirty="0">
                <a:solidFill>
                  <a:srgbClr val="424242"/>
                </a:solidFill>
                <a:latin typeface="Aptos" panose="020B0004020202020204" pitchFamily="34" charset="0"/>
              </a:rPr>
              <a:t>Dette:</a:t>
            </a:r>
          </a:p>
          <a:p>
            <a:pPr>
              <a:spcBef>
                <a:spcPts val="300"/>
              </a:spcBef>
              <a:spcAft>
                <a:spcPts val="300"/>
              </a:spcAft>
            </a:pPr>
            <a:r>
              <a:rPr lang="nb-NO" dirty="0">
                <a:solidFill>
                  <a:srgbClr val="424242"/>
                </a:solidFill>
                <a:latin typeface="Aptos" panose="020B0004020202020204" pitchFamily="34" charset="0"/>
              </a:rPr>
              <a:t>øker treffsikkerheten i tjenestene</a:t>
            </a:r>
          </a:p>
          <a:p>
            <a:pPr>
              <a:spcBef>
                <a:spcPts val="300"/>
              </a:spcBef>
              <a:spcAft>
                <a:spcPts val="300"/>
              </a:spcAft>
            </a:pPr>
            <a:r>
              <a:rPr lang="nb-NO" dirty="0">
                <a:solidFill>
                  <a:srgbClr val="424242"/>
                </a:solidFill>
                <a:latin typeface="Aptos" panose="020B0004020202020204" pitchFamily="34" charset="0"/>
              </a:rPr>
              <a:t>styrker opplevd kvalitet og mestring</a:t>
            </a:r>
          </a:p>
          <a:p>
            <a:pPr>
              <a:spcBef>
                <a:spcPts val="300"/>
              </a:spcBef>
              <a:spcAft>
                <a:spcPts val="300"/>
              </a:spcAft>
            </a:pPr>
            <a:r>
              <a:rPr lang="nb-NO" dirty="0">
                <a:solidFill>
                  <a:srgbClr val="424242"/>
                </a:solidFill>
                <a:latin typeface="Aptos" panose="020B0004020202020204" pitchFamily="34" charset="0"/>
              </a:rPr>
              <a:t>bidrar til mer personsentrerte tjenester</a:t>
            </a:r>
          </a:p>
          <a:p>
            <a:pPr>
              <a:spcBef>
                <a:spcPts val="600"/>
              </a:spcBef>
              <a:spcAft>
                <a:spcPts val="300"/>
              </a:spcAft>
              <a:buNone/>
            </a:pPr>
            <a:r>
              <a:rPr lang="nb-NO" dirty="0">
                <a:solidFill>
                  <a:srgbClr val="424242"/>
                </a:solidFill>
                <a:latin typeface="Aptos" panose="020B0004020202020204" pitchFamily="34" charset="0"/>
              </a:rPr>
              <a:t>Brukermedvirkning er dermed ikke et tillegg, men en integrert del av faglig kvalitet!</a:t>
            </a:r>
            <a:endParaRPr lang="nb-NO" dirty="0"/>
          </a:p>
        </p:txBody>
      </p:sp>
    </p:spTree>
    <p:extLst>
      <p:ext uri="{BB962C8B-B14F-4D97-AF65-F5344CB8AC3E}">
        <p14:creationId xmlns:p14="http://schemas.microsoft.com/office/powerpoint/2010/main" val="1672472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374CEF7-D939-EDCA-EB2E-AEABE050D6D2}"/>
              </a:ext>
            </a:extLst>
          </p:cNvPr>
          <p:cNvSpPr>
            <a:spLocks noGrp="1"/>
          </p:cNvSpPr>
          <p:nvPr>
            <p:ph type="title"/>
          </p:nvPr>
        </p:nvSpPr>
        <p:spPr/>
        <p:txBody>
          <a:bodyPr>
            <a:normAutofit fontScale="90000"/>
          </a:bodyPr>
          <a:lstStyle/>
          <a:p>
            <a:r>
              <a:rPr lang="nb-NO" b="1" dirty="0">
                <a:solidFill>
                  <a:srgbClr val="424242"/>
                </a:solidFill>
                <a:latin typeface="Aptos" panose="020B0004020202020204" pitchFamily="34" charset="0"/>
              </a:rPr>
              <a:t>Kompetanseutvikling og «lærende» organisasjoner</a:t>
            </a:r>
            <a:br>
              <a:rPr lang="nb-NO" b="1" dirty="0">
                <a:solidFill>
                  <a:srgbClr val="424242"/>
                </a:solidFill>
                <a:latin typeface="Aptos" panose="020B0004020202020204" pitchFamily="34" charset="0"/>
              </a:rPr>
            </a:br>
            <a:endParaRPr lang="nb-NO" dirty="0"/>
          </a:p>
        </p:txBody>
      </p:sp>
      <p:sp>
        <p:nvSpPr>
          <p:cNvPr id="3" name="Plassholder for innhold 2">
            <a:extLst>
              <a:ext uri="{FF2B5EF4-FFF2-40B4-BE49-F238E27FC236}">
                <a16:creationId xmlns:a16="http://schemas.microsoft.com/office/drawing/2014/main" id="{59ECA4D2-8363-48EA-92D3-10582E3B3C31}"/>
              </a:ext>
            </a:extLst>
          </p:cNvPr>
          <p:cNvSpPr>
            <a:spLocks noGrp="1"/>
          </p:cNvSpPr>
          <p:nvPr>
            <p:ph idx="1"/>
          </p:nvPr>
        </p:nvSpPr>
        <p:spPr/>
        <p:txBody>
          <a:bodyPr/>
          <a:lstStyle/>
          <a:p>
            <a:pPr>
              <a:spcBef>
                <a:spcPts val="600"/>
              </a:spcBef>
              <a:spcAft>
                <a:spcPts val="300"/>
              </a:spcAft>
              <a:buNone/>
            </a:pPr>
            <a:r>
              <a:rPr lang="nb-NO" dirty="0">
                <a:solidFill>
                  <a:srgbClr val="424242"/>
                </a:solidFill>
                <a:latin typeface="Aptos" panose="020B0004020202020204" pitchFamily="34" charset="0"/>
              </a:rPr>
              <a:t>Når kommuner legger til rette for kunnskapsbasert arbeid:</a:t>
            </a:r>
          </a:p>
          <a:p>
            <a:pPr>
              <a:spcBef>
                <a:spcPts val="300"/>
              </a:spcBef>
              <a:spcAft>
                <a:spcPts val="300"/>
              </a:spcAft>
            </a:pPr>
            <a:r>
              <a:rPr lang="nb-NO" dirty="0">
                <a:solidFill>
                  <a:srgbClr val="424242"/>
                </a:solidFill>
                <a:latin typeface="Aptos" panose="020B0004020202020204" pitchFamily="34" charset="0"/>
              </a:rPr>
              <a:t>utvikles refleksjon og kritisk tenkning blant ansatte</a:t>
            </a:r>
          </a:p>
          <a:p>
            <a:pPr>
              <a:spcBef>
                <a:spcPts val="300"/>
              </a:spcBef>
              <a:spcAft>
                <a:spcPts val="300"/>
              </a:spcAft>
            </a:pPr>
            <a:r>
              <a:rPr lang="nb-NO" dirty="0">
                <a:solidFill>
                  <a:srgbClr val="424242"/>
                </a:solidFill>
                <a:latin typeface="Aptos" panose="020B0004020202020204" pitchFamily="34" charset="0"/>
              </a:rPr>
              <a:t>styrkes fagmiljøene</a:t>
            </a:r>
          </a:p>
          <a:p>
            <a:pPr>
              <a:spcBef>
                <a:spcPts val="300"/>
              </a:spcBef>
              <a:spcAft>
                <a:spcPts val="300"/>
              </a:spcAft>
            </a:pPr>
            <a:r>
              <a:rPr lang="nb-NO" dirty="0">
                <a:solidFill>
                  <a:srgbClr val="424242"/>
                </a:solidFill>
                <a:latin typeface="Aptos" panose="020B0004020202020204" pitchFamily="34" charset="0"/>
              </a:rPr>
              <a:t>øker attraktiviteten som arbeidsplass</a:t>
            </a:r>
          </a:p>
          <a:p>
            <a:pPr>
              <a:spcBef>
                <a:spcPts val="600"/>
              </a:spcBef>
              <a:spcAft>
                <a:spcPts val="300"/>
              </a:spcAft>
              <a:buNone/>
            </a:pPr>
            <a:r>
              <a:rPr lang="nb-NO" dirty="0">
                <a:solidFill>
                  <a:srgbClr val="424242"/>
                </a:solidFill>
                <a:latin typeface="Aptos" panose="020B0004020202020204" pitchFamily="34" charset="0"/>
              </a:rPr>
              <a:t>Dette er også </a:t>
            </a:r>
            <a:r>
              <a:rPr lang="nb-NO" b="1" dirty="0">
                <a:solidFill>
                  <a:srgbClr val="424242"/>
                </a:solidFill>
                <a:latin typeface="Aptos" panose="020B0004020202020204" pitchFamily="34" charset="0"/>
              </a:rPr>
              <a:t>viktig for å møte fremtidige kompetansebehov og rekrutteringsutfordringer i kommunal sektor!</a:t>
            </a:r>
            <a:endParaRPr lang="nb-NO" b="1" dirty="0"/>
          </a:p>
        </p:txBody>
      </p:sp>
    </p:spTree>
    <p:extLst>
      <p:ext uri="{BB962C8B-B14F-4D97-AF65-F5344CB8AC3E}">
        <p14:creationId xmlns:p14="http://schemas.microsoft.com/office/powerpoint/2010/main" val="1556549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565E72-E976-78D3-69CE-00E2011AB9B6}"/>
              </a:ext>
            </a:extLst>
          </p:cNvPr>
          <p:cNvSpPr>
            <a:spLocks noGrp="1"/>
          </p:cNvSpPr>
          <p:nvPr>
            <p:ph type="title"/>
          </p:nvPr>
        </p:nvSpPr>
        <p:spPr/>
        <p:txBody>
          <a:bodyPr>
            <a:normAutofit/>
          </a:bodyPr>
          <a:lstStyle/>
          <a:p>
            <a:r>
              <a:rPr lang="nb-NO" b="1" dirty="0">
                <a:solidFill>
                  <a:srgbClr val="424242"/>
                </a:solidFill>
                <a:latin typeface="Aptos" panose="020B0004020202020204" pitchFamily="34" charset="0"/>
              </a:rPr>
              <a:t> Bedre samhandling og tjenesteutvikling</a:t>
            </a:r>
            <a:br>
              <a:rPr lang="nb-NO" b="1" dirty="0">
                <a:solidFill>
                  <a:srgbClr val="424242"/>
                </a:solidFill>
                <a:latin typeface="Aptos" panose="020B0004020202020204" pitchFamily="34" charset="0"/>
              </a:rPr>
            </a:br>
            <a:endParaRPr lang="nb-NO" dirty="0"/>
          </a:p>
        </p:txBody>
      </p:sp>
      <p:sp>
        <p:nvSpPr>
          <p:cNvPr id="3" name="Plassholder for innhold 2">
            <a:extLst>
              <a:ext uri="{FF2B5EF4-FFF2-40B4-BE49-F238E27FC236}">
                <a16:creationId xmlns:a16="http://schemas.microsoft.com/office/drawing/2014/main" id="{73D1D59A-D24A-34F1-D460-5ABC540FD891}"/>
              </a:ext>
            </a:extLst>
          </p:cNvPr>
          <p:cNvSpPr>
            <a:spLocks noGrp="1"/>
          </p:cNvSpPr>
          <p:nvPr>
            <p:ph idx="1"/>
          </p:nvPr>
        </p:nvSpPr>
        <p:spPr/>
        <p:txBody>
          <a:bodyPr/>
          <a:lstStyle/>
          <a:p>
            <a:pPr>
              <a:spcBef>
                <a:spcPts val="600"/>
              </a:spcBef>
              <a:spcAft>
                <a:spcPts val="300"/>
              </a:spcAft>
              <a:buNone/>
            </a:pPr>
            <a:r>
              <a:rPr lang="nb-NO" dirty="0">
                <a:solidFill>
                  <a:srgbClr val="424242"/>
                </a:solidFill>
                <a:latin typeface="Aptos" panose="020B0004020202020204" pitchFamily="34" charset="0"/>
              </a:rPr>
              <a:t>Kunnskapsbasert praksis legger et </a:t>
            </a:r>
            <a:r>
              <a:rPr lang="nb-NO" b="1" dirty="0">
                <a:solidFill>
                  <a:srgbClr val="424242"/>
                </a:solidFill>
                <a:latin typeface="Aptos" panose="020B0004020202020204" pitchFamily="34" charset="0"/>
              </a:rPr>
              <a:t>felles faglig språk</a:t>
            </a:r>
            <a:r>
              <a:rPr lang="nb-NO" dirty="0">
                <a:solidFill>
                  <a:srgbClr val="424242"/>
                </a:solidFill>
                <a:latin typeface="Aptos" panose="020B0004020202020204" pitchFamily="34" charset="0"/>
              </a:rPr>
              <a:t> til grunn:</a:t>
            </a:r>
          </a:p>
          <a:p>
            <a:pPr>
              <a:spcBef>
                <a:spcPts val="300"/>
              </a:spcBef>
              <a:spcAft>
                <a:spcPts val="300"/>
              </a:spcAft>
            </a:pPr>
            <a:r>
              <a:rPr lang="nb-NO" dirty="0">
                <a:solidFill>
                  <a:srgbClr val="424242"/>
                </a:solidFill>
                <a:latin typeface="Aptos" panose="020B0004020202020204" pitchFamily="34" charset="0"/>
              </a:rPr>
              <a:t>mellom ulike tjenester i kommunen</a:t>
            </a:r>
          </a:p>
          <a:p>
            <a:pPr>
              <a:spcBef>
                <a:spcPts val="300"/>
              </a:spcBef>
              <a:spcAft>
                <a:spcPts val="300"/>
              </a:spcAft>
            </a:pPr>
            <a:r>
              <a:rPr lang="nb-NO" dirty="0">
                <a:solidFill>
                  <a:srgbClr val="424242"/>
                </a:solidFill>
                <a:latin typeface="Aptos" panose="020B0004020202020204" pitchFamily="34" charset="0"/>
              </a:rPr>
              <a:t>mellom kommune og spesialisthelsetjeneste</a:t>
            </a:r>
          </a:p>
          <a:p>
            <a:pPr>
              <a:spcBef>
                <a:spcPts val="300"/>
              </a:spcBef>
              <a:spcAft>
                <a:spcPts val="300"/>
              </a:spcAft>
            </a:pPr>
            <a:r>
              <a:rPr lang="nb-NO" dirty="0">
                <a:solidFill>
                  <a:srgbClr val="424242"/>
                </a:solidFill>
                <a:latin typeface="Aptos" panose="020B0004020202020204" pitchFamily="34" charset="0"/>
              </a:rPr>
              <a:t>i tverrsektorielt samarbeid</a:t>
            </a:r>
          </a:p>
          <a:p>
            <a:pPr marL="0" indent="0">
              <a:spcBef>
                <a:spcPts val="300"/>
              </a:spcBef>
              <a:spcAft>
                <a:spcPts val="300"/>
              </a:spcAft>
              <a:buNone/>
            </a:pPr>
            <a:endParaRPr lang="nb-NO" dirty="0">
              <a:solidFill>
                <a:srgbClr val="424242"/>
              </a:solidFill>
              <a:latin typeface="Aptos" panose="020B0004020202020204" pitchFamily="34" charset="0"/>
            </a:endParaRPr>
          </a:p>
          <a:p>
            <a:pPr>
              <a:spcBef>
                <a:spcPts val="600"/>
              </a:spcBef>
              <a:spcAft>
                <a:spcPts val="300"/>
              </a:spcAft>
              <a:buNone/>
            </a:pPr>
            <a:r>
              <a:rPr lang="nb-NO" b="1" dirty="0">
                <a:solidFill>
                  <a:srgbClr val="424242"/>
                </a:solidFill>
                <a:latin typeface="Aptos" panose="020B0004020202020204" pitchFamily="34" charset="0"/>
              </a:rPr>
              <a:t>Dette styrker helhetlige pasientforløp og bidrar til mer sammenhengende tjenester.</a:t>
            </a:r>
            <a:endParaRPr lang="nb-NO" b="1" dirty="0"/>
          </a:p>
        </p:txBody>
      </p:sp>
    </p:spTree>
    <p:extLst>
      <p:ext uri="{BB962C8B-B14F-4D97-AF65-F5344CB8AC3E}">
        <p14:creationId xmlns:p14="http://schemas.microsoft.com/office/powerpoint/2010/main" val="4013339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E935D1A-5D4F-E31A-B60E-A6B8017B7D54}"/>
              </a:ext>
            </a:extLst>
          </p:cNvPr>
          <p:cNvSpPr>
            <a:spLocks noGrp="1"/>
          </p:cNvSpPr>
          <p:nvPr>
            <p:ph type="title"/>
          </p:nvPr>
        </p:nvSpPr>
        <p:spPr/>
        <p:txBody>
          <a:bodyPr/>
          <a:lstStyle/>
          <a:p>
            <a:r>
              <a:rPr lang="nb-NO" b="1" dirty="0">
                <a:solidFill>
                  <a:srgbClr val="424242"/>
                </a:solidFill>
                <a:latin typeface="Aptos" panose="020B0004020202020204" pitchFamily="34" charset="0"/>
              </a:rPr>
              <a:t>Kort oppsummert</a:t>
            </a:r>
            <a:br>
              <a:rPr lang="nb-NO" b="1" dirty="0">
                <a:solidFill>
                  <a:srgbClr val="424242"/>
                </a:solidFill>
                <a:latin typeface="Aptos" panose="020B0004020202020204" pitchFamily="34" charset="0"/>
              </a:rPr>
            </a:br>
            <a:endParaRPr lang="nb-NO" dirty="0"/>
          </a:p>
        </p:txBody>
      </p:sp>
      <p:sp>
        <p:nvSpPr>
          <p:cNvPr id="3" name="Plassholder for innhold 2">
            <a:extLst>
              <a:ext uri="{FF2B5EF4-FFF2-40B4-BE49-F238E27FC236}">
                <a16:creationId xmlns:a16="http://schemas.microsoft.com/office/drawing/2014/main" id="{72C3F768-55CC-4509-5AB3-B8EACEE86CB2}"/>
              </a:ext>
            </a:extLst>
          </p:cNvPr>
          <p:cNvSpPr>
            <a:spLocks noGrp="1"/>
          </p:cNvSpPr>
          <p:nvPr>
            <p:ph idx="1"/>
          </p:nvPr>
        </p:nvSpPr>
        <p:spPr>
          <a:xfrm>
            <a:off x="838200" y="1436158"/>
            <a:ext cx="10515600" cy="4351338"/>
          </a:xfrm>
        </p:spPr>
        <p:txBody>
          <a:bodyPr/>
          <a:lstStyle/>
          <a:p>
            <a:pPr>
              <a:spcBef>
                <a:spcPts val="600"/>
              </a:spcBef>
              <a:spcAft>
                <a:spcPts val="300"/>
              </a:spcAft>
              <a:buNone/>
            </a:pPr>
            <a:r>
              <a:rPr lang="nb-NO" dirty="0">
                <a:solidFill>
                  <a:srgbClr val="424242"/>
                </a:solidFill>
                <a:latin typeface="Aptos" panose="020B0004020202020204" pitchFamily="34" charset="0"/>
              </a:rPr>
              <a:t>En mer kunnskapsbasert praksis </a:t>
            </a:r>
            <a:r>
              <a:rPr lang="nb-NO" b="1" dirty="0">
                <a:solidFill>
                  <a:srgbClr val="424242"/>
                </a:solidFill>
                <a:latin typeface="Aptos" panose="020B0004020202020204" pitchFamily="34" charset="0"/>
              </a:rPr>
              <a:t>kan løfte kvaliteten </a:t>
            </a:r>
            <a:r>
              <a:rPr lang="nb-NO" dirty="0">
                <a:solidFill>
                  <a:srgbClr val="424242"/>
                </a:solidFill>
                <a:latin typeface="Aptos" panose="020B0004020202020204" pitchFamily="34" charset="0"/>
              </a:rPr>
              <a:t>i kommunale helsetjenester ved å:</a:t>
            </a:r>
          </a:p>
          <a:p>
            <a:pPr>
              <a:spcBef>
                <a:spcPts val="300"/>
              </a:spcBef>
              <a:spcAft>
                <a:spcPts val="300"/>
              </a:spcAft>
            </a:pPr>
            <a:r>
              <a:rPr lang="nb-NO" b="1" dirty="0">
                <a:solidFill>
                  <a:srgbClr val="424242"/>
                </a:solidFill>
                <a:latin typeface="Aptos" panose="020B0004020202020204" pitchFamily="34" charset="0"/>
              </a:rPr>
              <a:t>sikre faglig forsvarlige og effektive tiltak</a:t>
            </a:r>
          </a:p>
          <a:p>
            <a:pPr>
              <a:spcBef>
                <a:spcPts val="300"/>
              </a:spcBef>
              <a:spcAft>
                <a:spcPts val="300"/>
              </a:spcAft>
            </a:pPr>
            <a:r>
              <a:rPr lang="nb-NO" b="1" dirty="0">
                <a:solidFill>
                  <a:srgbClr val="424242"/>
                </a:solidFill>
                <a:latin typeface="Aptos" panose="020B0004020202020204" pitchFamily="34" charset="0"/>
              </a:rPr>
              <a:t>styrke pasient- og brukersikkerhet</a:t>
            </a:r>
          </a:p>
          <a:p>
            <a:pPr>
              <a:spcBef>
                <a:spcPts val="300"/>
              </a:spcBef>
              <a:spcAft>
                <a:spcPts val="300"/>
              </a:spcAft>
            </a:pPr>
            <a:r>
              <a:rPr lang="nb-NO" b="1" dirty="0">
                <a:solidFill>
                  <a:srgbClr val="424242"/>
                </a:solidFill>
                <a:latin typeface="Aptos" panose="020B0004020202020204" pitchFamily="34" charset="0"/>
              </a:rPr>
              <a:t>legge til rette for bedre prioriteringer</a:t>
            </a:r>
          </a:p>
          <a:p>
            <a:pPr>
              <a:spcBef>
                <a:spcPts val="300"/>
              </a:spcBef>
              <a:spcAft>
                <a:spcPts val="300"/>
              </a:spcAft>
            </a:pPr>
            <a:r>
              <a:rPr lang="nb-NO" b="1" dirty="0">
                <a:solidFill>
                  <a:srgbClr val="424242"/>
                </a:solidFill>
                <a:latin typeface="Aptos" panose="020B0004020202020204" pitchFamily="34" charset="0"/>
              </a:rPr>
              <a:t>fremme brukermedvirkning</a:t>
            </a:r>
          </a:p>
          <a:p>
            <a:pPr>
              <a:spcBef>
                <a:spcPts val="300"/>
              </a:spcBef>
              <a:spcAft>
                <a:spcPts val="300"/>
              </a:spcAft>
            </a:pPr>
            <a:r>
              <a:rPr lang="nb-NO" b="1" dirty="0">
                <a:solidFill>
                  <a:srgbClr val="424242"/>
                </a:solidFill>
                <a:latin typeface="Aptos" panose="020B0004020202020204" pitchFamily="34" charset="0"/>
              </a:rPr>
              <a:t>utvikle kompetente og lærende organisasjoner</a:t>
            </a:r>
          </a:p>
          <a:p>
            <a:endParaRPr lang="nb-NO" dirty="0"/>
          </a:p>
        </p:txBody>
      </p:sp>
    </p:spTree>
    <p:extLst>
      <p:ext uri="{BB962C8B-B14F-4D97-AF65-F5344CB8AC3E}">
        <p14:creationId xmlns:p14="http://schemas.microsoft.com/office/powerpoint/2010/main" val="2025817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CF6D099-2248-1FF8-D218-B1FECA145883}"/>
              </a:ext>
            </a:extLst>
          </p:cNvPr>
          <p:cNvSpPr>
            <a:spLocks noGrp="1"/>
          </p:cNvSpPr>
          <p:nvPr>
            <p:ph type="title"/>
          </p:nvPr>
        </p:nvSpPr>
        <p:spPr/>
        <p:txBody>
          <a:bodyPr/>
          <a:lstStyle/>
          <a:p>
            <a:r>
              <a:rPr lang="nb-NO" b="1" dirty="0"/>
              <a:t>Praktisk implementering av KBP</a:t>
            </a:r>
          </a:p>
        </p:txBody>
      </p:sp>
      <p:sp>
        <p:nvSpPr>
          <p:cNvPr id="3" name="Plassholder for innhold 2">
            <a:extLst>
              <a:ext uri="{FF2B5EF4-FFF2-40B4-BE49-F238E27FC236}">
                <a16:creationId xmlns:a16="http://schemas.microsoft.com/office/drawing/2014/main" id="{F8985BB4-E168-A51D-0E92-1EE8987C3ECD}"/>
              </a:ext>
            </a:extLst>
          </p:cNvPr>
          <p:cNvSpPr>
            <a:spLocks noGrp="1"/>
          </p:cNvSpPr>
          <p:nvPr>
            <p:ph idx="1"/>
          </p:nvPr>
        </p:nvSpPr>
        <p:spPr/>
        <p:txBody>
          <a:bodyPr/>
          <a:lstStyle/>
          <a:p>
            <a:r>
              <a:rPr lang="nb-NO" dirty="0">
                <a:solidFill>
                  <a:srgbClr val="424242"/>
                </a:solidFill>
                <a:latin typeface="Aptos" panose="020B0004020202020204" pitchFamily="34" charset="0"/>
              </a:rPr>
              <a:t>Implementering av </a:t>
            </a:r>
            <a:r>
              <a:rPr lang="nb-NO" b="1" dirty="0">
                <a:solidFill>
                  <a:srgbClr val="424242"/>
                </a:solidFill>
                <a:latin typeface="Aptos" panose="020B0004020202020204" pitchFamily="34" charset="0"/>
              </a:rPr>
              <a:t>kunnskapsbasert praksis (KBP)</a:t>
            </a:r>
            <a:r>
              <a:rPr lang="nb-NO" dirty="0">
                <a:solidFill>
                  <a:srgbClr val="424242"/>
                </a:solidFill>
                <a:latin typeface="Aptos" panose="020B0004020202020204" pitchFamily="34" charset="0"/>
              </a:rPr>
              <a:t> i kommunale helse- og omsorgstjenester handler mindre om enkeltkurs – og mer om </a:t>
            </a:r>
            <a:r>
              <a:rPr lang="nb-NO" b="1" dirty="0">
                <a:solidFill>
                  <a:srgbClr val="424242"/>
                </a:solidFill>
                <a:latin typeface="Aptos" panose="020B0004020202020204" pitchFamily="34" charset="0"/>
              </a:rPr>
              <a:t>systematisk endring i måten man jobber, leder og tar beslutninger på</a:t>
            </a:r>
            <a:r>
              <a:rPr lang="nb-NO" dirty="0">
                <a:solidFill>
                  <a:srgbClr val="424242"/>
                </a:solidFill>
                <a:latin typeface="Aptos" panose="020B0004020202020204" pitchFamily="34" charset="0"/>
              </a:rPr>
              <a:t> </a:t>
            </a:r>
          </a:p>
          <a:p>
            <a:r>
              <a:rPr lang="nb-NO" dirty="0">
                <a:solidFill>
                  <a:srgbClr val="424242"/>
                </a:solidFill>
                <a:latin typeface="Aptos" panose="020B0004020202020204" pitchFamily="34" charset="0"/>
              </a:rPr>
              <a:t>Nedenfor er en </a:t>
            </a:r>
            <a:r>
              <a:rPr lang="nb-NO" b="1" dirty="0">
                <a:solidFill>
                  <a:srgbClr val="424242"/>
                </a:solidFill>
                <a:latin typeface="Aptos" panose="020B0004020202020204" pitchFamily="34" charset="0"/>
              </a:rPr>
              <a:t>praktisk, trinnvis og gjennomførbar modell</a:t>
            </a:r>
            <a:r>
              <a:rPr lang="nb-NO" dirty="0">
                <a:solidFill>
                  <a:srgbClr val="424242"/>
                </a:solidFill>
                <a:latin typeface="Aptos" panose="020B0004020202020204" pitchFamily="34" charset="0"/>
              </a:rPr>
              <a:t>, slik den beskrives i nasjonale føringer og erfaringer fra kommunesektoren</a:t>
            </a:r>
            <a:endParaRPr lang="nb-NO" dirty="0"/>
          </a:p>
        </p:txBody>
      </p:sp>
    </p:spTree>
    <p:extLst>
      <p:ext uri="{BB962C8B-B14F-4D97-AF65-F5344CB8AC3E}">
        <p14:creationId xmlns:p14="http://schemas.microsoft.com/office/powerpoint/2010/main" val="27911703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FA88AC6-BE8B-5395-CAC4-9A89734DA5A6}"/>
              </a:ext>
            </a:extLst>
          </p:cNvPr>
          <p:cNvSpPr>
            <a:spLocks noGrp="1"/>
          </p:cNvSpPr>
          <p:nvPr>
            <p:ph type="title"/>
          </p:nvPr>
        </p:nvSpPr>
        <p:spPr/>
        <p:txBody>
          <a:bodyPr/>
          <a:lstStyle/>
          <a:p>
            <a:r>
              <a:rPr lang="nb-NO" dirty="0"/>
              <a:t>Prosessen</a:t>
            </a:r>
          </a:p>
        </p:txBody>
      </p:sp>
      <p:pic>
        <p:nvPicPr>
          <p:cNvPr id="5" name="Plassholder for innhold 4">
            <a:extLst>
              <a:ext uri="{FF2B5EF4-FFF2-40B4-BE49-F238E27FC236}">
                <a16:creationId xmlns:a16="http://schemas.microsoft.com/office/drawing/2014/main" id="{21E5E726-1DA8-A760-F22E-96684B3EDF65}"/>
              </a:ext>
            </a:extLst>
          </p:cNvPr>
          <p:cNvPicPr>
            <a:picLocks noGrp="1" noChangeAspect="1"/>
          </p:cNvPicPr>
          <p:nvPr>
            <p:ph idx="1"/>
          </p:nvPr>
        </p:nvPicPr>
        <p:blipFill>
          <a:blip r:embed="rId2"/>
          <a:stretch>
            <a:fillRect/>
          </a:stretch>
        </p:blipFill>
        <p:spPr>
          <a:xfrm>
            <a:off x="2374296" y="1272209"/>
            <a:ext cx="7771568" cy="5308840"/>
          </a:xfrm>
          <a:prstGeom prst="rect">
            <a:avLst/>
          </a:prstGeom>
        </p:spPr>
      </p:pic>
    </p:spTree>
    <p:extLst>
      <p:ext uri="{BB962C8B-B14F-4D97-AF65-F5344CB8AC3E}">
        <p14:creationId xmlns:p14="http://schemas.microsoft.com/office/powerpoint/2010/main" val="1192196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9717E8D-EEA9-295D-CCD9-1E5DB536489F}"/>
              </a:ext>
            </a:extLst>
          </p:cNvPr>
          <p:cNvSpPr>
            <a:spLocks noGrp="1"/>
          </p:cNvSpPr>
          <p:nvPr>
            <p:ph type="title"/>
          </p:nvPr>
        </p:nvSpPr>
        <p:spPr/>
        <p:txBody>
          <a:bodyPr>
            <a:normAutofit/>
          </a:bodyPr>
          <a:lstStyle/>
          <a:p>
            <a:r>
              <a:rPr lang="nb-NO" b="1" dirty="0">
                <a:solidFill>
                  <a:srgbClr val="424242"/>
                </a:solidFill>
                <a:latin typeface="Aptos" panose="020B0004020202020204" pitchFamily="34" charset="0"/>
              </a:rPr>
              <a:t>Forankring i ledelse og styringssystemer</a:t>
            </a:r>
            <a:br>
              <a:rPr lang="nb-NO" b="1" dirty="0">
                <a:solidFill>
                  <a:srgbClr val="424242"/>
                </a:solidFill>
                <a:latin typeface="Aptos" panose="020B0004020202020204" pitchFamily="34" charset="0"/>
              </a:rPr>
            </a:br>
            <a:endParaRPr lang="nb-NO" dirty="0"/>
          </a:p>
        </p:txBody>
      </p:sp>
      <p:sp>
        <p:nvSpPr>
          <p:cNvPr id="3" name="Plassholder for innhold 2">
            <a:extLst>
              <a:ext uri="{FF2B5EF4-FFF2-40B4-BE49-F238E27FC236}">
                <a16:creationId xmlns:a16="http://schemas.microsoft.com/office/drawing/2014/main" id="{D4C52513-1C26-EFC1-6D20-EA7CEB35AC0F}"/>
              </a:ext>
            </a:extLst>
          </p:cNvPr>
          <p:cNvSpPr>
            <a:spLocks noGrp="1"/>
          </p:cNvSpPr>
          <p:nvPr>
            <p:ph idx="1"/>
          </p:nvPr>
        </p:nvSpPr>
        <p:spPr/>
        <p:txBody>
          <a:bodyPr>
            <a:normAutofit fontScale="92500" lnSpcReduction="20000"/>
          </a:bodyPr>
          <a:lstStyle/>
          <a:p>
            <a:pPr>
              <a:spcBef>
                <a:spcPts val="600"/>
              </a:spcBef>
              <a:spcAft>
                <a:spcPts val="300"/>
              </a:spcAft>
              <a:buNone/>
            </a:pPr>
            <a:r>
              <a:rPr lang="nb-NO" dirty="0">
                <a:solidFill>
                  <a:srgbClr val="424242"/>
                </a:solidFill>
                <a:latin typeface="Aptos" panose="020B0004020202020204" pitchFamily="34" charset="0"/>
              </a:rPr>
              <a:t>Kunnskapsbasert praksis må være </a:t>
            </a:r>
            <a:r>
              <a:rPr lang="nb-NO" b="1" dirty="0">
                <a:solidFill>
                  <a:srgbClr val="424242"/>
                </a:solidFill>
                <a:latin typeface="Aptos" panose="020B0004020202020204" pitchFamily="34" charset="0"/>
              </a:rPr>
              <a:t>tydelig forankret hos politisk og administrativ ledelse</a:t>
            </a:r>
            <a:r>
              <a:rPr lang="nb-NO" dirty="0">
                <a:solidFill>
                  <a:srgbClr val="424242"/>
                </a:solidFill>
                <a:latin typeface="Aptos" panose="020B0004020202020204" pitchFamily="34" charset="0"/>
              </a:rPr>
              <a:t>, og inngå i:</a:t>
            </a:r>
          </a:p>
          <a:p>
            <a:pPr>
              <a:spcBef>
                <a:spcPts val="300"/>
              </a:spcBef>
              <a:spcAft>
                <a:spcPts val="300"/>
              </a:spcAft>
            </a:pPr>
            <a:r>
              <a:rPr lang="nb-NO" dirty="0">
                <a:solidFill>
                  <a:srgbClr val="424242"/>
                </a:solidFill>
                <a:latin typeface="Aptos" panose="020B0004020202020204" pitchFamily="34" charset="0"/>
              </a:rPr>
              <a:t>kommuneplaner og helse- og omsorgsplaner</a:t>
            </a:r>
          </a:p>
          <a:p>
            <a:pPr>
              <a:spcBef>
                <a:spcPts val="300"/>
              </a:spcBef>
              <a:spcAft>
                <a:spcPts val="300"/>
              </a:spcAft>
            </a:pPr>
            <a:r>
              <a:rPr lang="nb-NO" dirty="0">
                <a:solidFill>
                  <a:srgbClr val="424242"/>
                </a:solidFill>
                <a:latin typeface="Aptos" panose="020B0004020202020204" pitchFamily="34" charset="0"/>
              </a:rPr>
              <a:t>kvalitets- og pasientsikkerhetsarbeid</a:t>
            </a:r>
          </a:p>
          <a:p>
            <a:pPr>
              <a:spcBef>
                <a:spcPts val="300"/>
              </a:spcBef>
              <a:spcAft>
                <a:spcPts val="300"/>
              </a:spcAft>
            </a:pPr>
            <a:r>
              <a:rPr lang="nb-NO" dirty="0">
                <a:solidFill>
                  <a:srgbClr val="424242"/>
                </a:solidFill>
                <a:latin typeface="Aptos" panose="020B0004020202020204" pitchFamily="34" charset="0"/>
              </a:rPr>
              <a:t>strategier for kompetanseutvikling</a:t>
            </a:r>
          </a:p>
          <a:p>
            <a:pPr>
              <a:spcBef>
                <a:spcPts val="600"/>
              </a:spcBef>
              <a:spcAft>
                <a:spcPts val="300"/>
              </a:spcAft>
              <a:buNone/>
            </a:pPr>
            <a:r>
              <a:rPr lang="nb-NO" b="1" dirty="0">
                <a:solidFill>
                  <a:srgbClr val="424242"/>
                </a:solidFill>
                <a:latin typeface="Aptos" panose="020B0004020202020204" pitchFamily="34" charset="0"/>
              </a:rPr>
              <a:t>Ledelsen må etterspørre kunnskapsgrunnlag </a:t>
            </a:r>
            <a:r>
              <a:rPr lang="nb-NO" dirty="0">
                <a:solidFill>
                  <a:srgbClr val="424242"/>
                </a:solidFill>
                <a:latin typeface="Aptos" panose="020B0004020202020204" pitchFamily="34" charset="0"/>
              </a:rPr>
              <a:t>når beslutninger tas og skape en kultur der det er legitimt å stille spørsmål ved «slik har vi alltid gjort det».</a:t>
            </a:r>
          </a:p>
          <a:p>
            <a:pPr>
              <a:spcBef>
                <a:spcPts val="600"/>
              </a:spcBef>
              <a:spcAft>
                <a:spcPts val="300"/>
              </a:spcAft>
              <a:buNone/>
            </a:pPr>
            <a:r>
              <a:rPr lang="nb-NO" b="1" dirty="0">
                <a:solidFill>
                  <a:srgbClr val="424242"/>
                </a:solidFill>
                <a:latin typeface="Aptos" panose="020B0004020202020204" pitchFamily="34" charset="0"/>
              </a:rPr>
              <a:t>I praksis betyr dette:</a:t>
            </a:r>
            <a:endParaRPr lang="nb-NO" dirty="0">
              <a:solidFill>
                <a:srgbClr val="424242"/>
              </a:solidFill>
              <a:latin typeface="Aptos" panose="020B0004020202020204" pitchFamily="34" charset="0"/>
            </a:endParaRPr>
          </a:p>
          <a:p>
            <a:pPr>
              <a:spcBef>
                <a:spcPts val="300"/>
              </a:spcBef>
              <a:spcAft>
                <a:spcPts val="300"/>
              </a:spcAft>
            </a:pPr>
            <a:r>
              <a:rPr lang="nb-NO" dirty="0">
                <a:solidFill>
                  <a:srgbClr val="424242"/>
                </a:solidFill>
                <a:latin typeface="Aptos" panose="020B0004020202020204" pitchFamily="34" charset="0"/>
              </a:rPr>
              <a:t>krav om faglige begrunnelser for nye tiltak</a:t>
            </a:r>
          </a:p>
          <a:p>
            <a:pPr>
              <a:spcBef>
                <a:spcPts val="300"/>
              </a:spcBef>
              <a:spcAft>
                <a:spcPts val="300"/>
              </a:spcAft>
            </a:pPr>
            <a:r>
              <a:rPr lang="nb-NO" dirty="0">
                <a:solidFill>
                  <a:srgbClr val="424242"/>
                </a:solidFill>
                <a:latin typeface="Aptos" panose="020B0004020202020204" pitchFamily="34" charset="0"/>
              </a:rPr>
              <a:t>bruk av forskning og kunnskapsoppsummeringer i saksframlegg</a:t>
            </a:r>
          </a:p>
          <a:p>
            <a:pPr>
              <a:spcBef>
                <a:spcPts val="300"/>
              </a:spcBef>
              <a:spcAft>
                <a:spcPts val="300"/>
              </a:spcAft>
            </a:pPr>
            <a:r>
              <a:rPr lang="nb-NO" dirty="0">
                <a:solidFill>
                  <a:srgbClr val="424242"/>
                </a:solidFill>
                <a:latin typeface="Aptos" panose="020B0004020202020204" pitchFamily="34" charset="0"/>
              </a:rPr>
              <a:t>tid og ressurser avsatt til fagutvikling</a:t>
            </a:r>
          </a:p>
          <a:p>
            <a:endParaRPr lang="nb-NO" dirty="0"/>
          </a:p>
        </p:txBody>
      </p:sp>
    </p:spTree>
    <p:extLst>
      <p:ext uri="{BB962C8B-B14F-4D97-AF65-F5344CB8AC3E}">
        <p14:creationId xmlns:p14="http://schemas.microsoft.com/office/powerpoint/2010/main" val="3592791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30A36AC-21F7-3540-2F92-8105CEBB2787}"/>
              </a:ext>
            </a:extLst>
          </p:cNvPr>
          <p:cNvSpPr>
            <a:spLocks noGrp="1"/>
          </p:cNvSpPr>
          <p:nvPr>
            <p:ph type="title"/>
          </p:nvPr>
        </p:nvSpPr>
        <p:spPr/>
        <p:txBody>
          <a:bodyPr/>
          <a:lstStyle/>
          <a:p>
            <a:r>
              <a:rPr lang="nb-NO" dirty="0"/>
              <a:t>Ledelse i KBP</a:t>
            </a:r>
          </a:p>
        </p:txBody>
      </p:sp>
      <p:sp>
        <p:nvSpPr>
          <p:cNvPr id="3" name="Plassholder for innhold 2">
            <a:extLst>
              <a:ext uri="{FF2B5EF4-FFF2-40B4-BE49-F238E27FC236}">
                <a16:creationId xmlns:a16="http://schemas.microsoft.com/office/drawing/2014/main" id="{6558DCE5-7391-1967-23E5-199A407043B5}"/>
              </a:ext>
            </a:extLst>
          </p:cNvPr>
          <p:cNvSpPr>
            <a:spLocks noGrp="1"/>
          </p:cNvSpPr>
          <p:nvPr>
            <p:ph idx="1"/>
          </p:nvPr>
        </p:nvSpPr>
        <p:spPr/>
        <p:txBody>
          <a:bodyPr>
            <a:normAutofit/>
          </a:bodyPr>
          <a:lstStyle/>
          <a:p>
            <a:r>
              <a:rPr lang="nb-NO" dirty="0"/>
              <a:t>bruk av kunnskapsbasert praksis i visjon mål</a:t>
            </a:r>
          </a:p>
          <a:p>
            <a:r>
              <a:rPr lang="nb-NO" dirty="0"/>
              <a:t>Integrer KBP i den praktiske arbeidshverdagen</a:t>
            </a:r>
          </a:p>
          <a:p>
            <a:r>
              <a:rPr lang="nb-NO" dirty="0"/>
              <a:t>Identifiser og gi oppmerksomhet/støtte til etterlevelse av kunnskapsbasert praksis</a:t>
            </a:r>
          </a:p>
          <a:p>
            <a:r>
              <a:rPr lang="nb-NO" dirty="0"/>
              <a:t>Sørge for at ansatte har verktøy/info tilgjengelig</a:t>
            </a:r>
          </a:p>
          <a:p>
            <a:r>
              <a:rPr lang="nb-NO" dirty="0"/>
              <a:t>Anerkjenn og ros ansatte som etterlever en  kunnskapsbasert praksis.</a:t>
            </a:r>
          </a:p>
          <a:p>
            <a:r>
              <a:rPr lang="nb-NO" dirty="0"/>
              <a:t>Spør etter erfaring med, ønske om å  lære KBP</a:t>
            </a:r>
          </a:p>
          <a:p>
            <a:r>
              <a:rPr lang="nb-NO" dirty="0"/>
              <a:t>Rekrutter og løft frem ansatte med KBP-kompetanse</a:t>
            </a:r>
          </a:p>
        </p:txBody>
      </p:sp>
    </p:spTree>
    <p:extLst>
      <p:ext uri="{BB962C8B-B14F-4D97-AF65-F5344CB8AC3E}">
        <p14:creationId xmlns:p14="http://schemas.microsoft.com/office/powerpoint/2010/main" val="1027589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74C5EFC-EDDC-7809-EE5D-49E269F724DB}"/>
              </a:ext>
            </a:extLst>
          </p:cNvPr>
          <p:cNvSpPr>
            <a:spLocks noGrp="1"/>
          </p:cNvSpPr>
          <p:nvPr>
            <p:ph type="title"/>
          </p:nvPr>
        </p:nvSpPr>
        <p:spPr>
          <a:xfrm>
            <a:off x="838200" y="365126"/>
            <a:ext cx="10515600" cy="985210"/>
          </a:xfrm>
        </p:spPr>
        <p:txBody>
          <a:bodyPr>
            <a:normAutofit fontScale="90000"/>
          </a:bodyPr>
          <a:lstStyle/>
          <a:p>
            <a:r>
              <a:rPr lang="nb-NO" b="1" dirty="0">
                <a:solidFill>
                  <a:srgbClr val="424242"/>
                </a:solidFill>
                <a:latin typeface="Aptos" panose="020B0004020202020204" pitchFamily="34" charset="0"/>
              </a:rPr>
              <a:t>Kvalitetsforbedring og evaluering</a:t>
            </a:r>
            <a:br>
              <a:rPr lang="nb-NO" b="1" dirty="0">
                <a:solidFill>
                  <a:srgbClr val="424242"/>
                </a:solidFill>
                <a:latin typeface="Aptos" panose="020B0004020202020204" pitchFamily="34" charset="0"/>
              </a:rPr>
            </a:br>
            <a:endParaRPr lang="nb-NO" dirty="0"/>
          </a:p>
        </p:txBody>
      </p:sp>
      <p:sp>
        <p:nvSpPr>
          <p:cNvPr id="3" name="Plassholder for innhold 2">
            <a:extLst>
              <a:ext uri="{FF2B5EF4-FFF2-40B4-BE49-F238E27FC236}">
                <a16:creationId xmlns:a16="http://schemas.microsoft.com/office/drawing/2014/main" id="{8B133D32-E157-C7E6-150C-5937587763BC}"/>
              </a:ext>
            </a:extLst>
          </p:cNvPr>
          <p:cNvSpPr>
            <a:spLocks noGrp="1"/>
          </p:cNvSpPr>
          <p:nvPr>
            <p:ph idx="1"/>
          </p:nvPr>
        </p:nvSpPr>
        <p:spPr>
          <a:xfrm>
            <a:off x="838200" y="1253331"/>
            <a:ext cx="10515600" cy="4351338"/>
          </a:xfrm>
        </p:spPr>
        <p:txBody>
          <a:bodyPr>
            <a:normAutofit fontScale="92500" lnSpcReduction="20000"/>
          </a:bodyPr>
          <a:lstStyle/>
          <a:p>
            <a:pPr>
              <a:spcBef>
                <a:spcPts val="600"/>
              </a:spcBef>
              <a:spcAft>
                <a:spcPts val="300"/>
              </a:spcAft>
              <a:buNone/>
            </a:pPr>
            <a:r>
              <a:rPr lang="nb-NO" dirty="0">
                <a:solidFill>
                  <a:srgbClr val="424242"/>
                </a:solidFill>
                <a:latin typeface="Aptos" panose="020B0004020202020204" pitchFamily="34" charset="0"/>
              </a:rPr>
              <a:t>Kunnskapsbasert praksis er en </a:t>
            </a:r>
            <a:r>
              <a:rPr lang="nb-NO" b="1" dirty="0">
                <a:solidFill>
                  <a:srgbClr val="424242"/>
                </a:solidFill>
                <a:latin typeface="Aptos" panose="020B0004020202020204" pitchFamily="34" charset="0"/>
              </a:rPr>
              <a:t>kontinuerlig prosess</a:t>
            </a:r>
            <a:r>
              <a:rPr lang="nb-NO" dirty="0">
                <a:solidFill>
                  <a:srgbClr val="424242"/>
                </a:solidFill>
                <a:latin typeface="Aptos" panose="020B0004020202020204" pitchFamily="34" charset="0"/>
              </a:rPr>
              <a:t>.</a:t>
            </a:r>
          </a:p>
          <a:p>
            <a:pPr>
              <a:spcBef>
                <a:spcPts val="600"/>
              </a:spcBef>
              <a:spcAft>
                <a:spcPts val="300"/>
              </a:spcAft>
              <a:buNone/>
            </a:pPr>
            <a:r>
              <a:rPr lang="nb-NO" dirty="0">
                <a:solidFill>
                  <a:srgbClr val="424242"/>
                </a:solidFill>
                <a:latin typeface="Aptos" panose="020B0004020202020204" pitchFamily="34" charset="0"/>
              </a:rPr>
              <a:t>Tiltak må:</a:t>
            </a:r>
          </a:p>
          <a:p>
            <a:pPr>
              <a:spcBef>
                <a:spcPts val="300"/>
              </a:spcBef>
              <a:spcAft>
                <a:spcPts val="300"/>
              </a:spcAft>
            </a:pPr>
            <a:r>
              <a:rPr lang="nb-NO" dirty="0">
                <a:solidFill>
                  <a:srgbClr val="424242"/>
                </a:solidFill>
                <a:latin typeface="Aptos" panose="020B0004020202020204" pitchFamily="34" charset="0"/>
              </a:rPr>
              <a:t>prøves ut i liten skala</a:t>
            </a:r>
          </a:p>
          <a:p>
            <a:pPr>
              <a:spcBef>
                <a:spcPts val="300"/>
              </a:spcBef>
              <a:spcAft>
                <a:spcPts val="300"/>
              </a:spcAft>
            </a:pPr>
            <a:r>
              <a:rPr lang="nb-NO" dirty="0">
                <a:solidFill>
                  <a:srgbClr val="424242"/>
                </a:solidFill>
                <a:latin typeface="Aptos" panose="020B0004020202020204" pitchFamily="34" charset="0"/>
              </a:rPr>
              <a:t>følges med indikatorer</a:t>
            </a:r>
          </a:p>
          <a:p>
            <a:pPr>
              <a:spcBef>
                <a:spcPts val="300"/>
              </a:spcBef>
              <a:spcAft>
                <a:spcPts val="300"/>
              </a:spcAft>
            </a:pPr>
            <a:r>
              <a:rPr lang="nb-NO" dirty="0">
                <a:solidFill>
                  <a:srgbClr val="424242"/>
                </a:solidFill>
                <a:latin typeface="Aptos" panose="020B0004020202020204" pitchFamily="34" charset="0"/>
              </a:rPr>
              <a:t>justeres basert på erfaring og resultater</a:t>
            </a:r>
          </a:p>
          <a:p>
            <a:pPr>
              <a:spcBef>
                <a:spcPts val="600"/>
              </a:spcBef>
              <a:spcAft>
                <a:spcPts val="300"/>
              </a:spcAft>
              <a:buNone/>
            </a:pPr>
            <a:r>
              <a:rPr lang="nb-NO" dirty="0">
                <a:solidFill>
                  <a:srgbClr val="424242"/>
                </a:solidFill>
                <a:latin typeface="Aptos" panose="020B0004020202020204" pitchFamily="34" charset="0"/>
              </a:rPr>
              <a:t>Dette er tett knyttet til forskrift om ledelse og kvalitetsforbedring og nasjonalt arbeid for pasient- og brukersikkerhet.</a:t>
            </a:r>
            <a:r>
              <a:rPr lang="nb-NO" dirty="0">
                <a:solidFill>
                  <a:srgbClr val="616161"/>
                </a:solidFill>
                <a:latin typeface="Segoe UI" panose="020B0502040204020203" pitchFamily="34" charset="0"/>
              </a:rPr>
              <a:t>itryggehender24-7+1</a:t>
            </a:r>
            <a:endParaRPr lang="nb-NO" dirty="0">
              <a:solidFill>
                <a:srgbClr val="424242"/>
              </a:solidFill>
              <a:latin typeface="Aptos" panose="020B0004020202020204" pitchFamily="34" charset="0"/>
            </a:endParaRPr>
          </a:p>
          <a:p>
            <a:pPr>
              <a:spcBef>
                <a:spcPts val="600"/>
              </a:spcBef>
              <a:spcAft>
                <a:spcPts val="300"/>
              </a:spcAft>
              <a:buNone/>
            </a:pPr>
            <a:r>
              <a:rPr lang="nb-NO" b="1" dirty="0">
                <a:solidFill>
                  <a:srgbClr val="424242"/>
                </a:solidFill>
                <a:latin typeface="Aptos" panose="020B0004020202020204" pitchFamily="34" charset="0"/>
              </a:rPr>
              <a:t>I praksis betyr dette:</a:t>
            </a:r>
            <a:endParaRPr lang="nb-NO" dirty="0">
              <a:solidFill>
                <a:srgbClr val="424242"/>
              </a:solidFill>
              <a:latin typeface="Aptos" panose="020B0004020202020204" pitchFamily="34" charset="0"/>
            </a:endParaRPr>
          </a:p>
          <a:p>
            <a:pPr>
              <a:spcBef>
                <a:spcPts val="300"/>
              </a:spcBef>
              <a:spcAft>
                <a:spcPts val="300"/>
              </a:spcAft>
            </a:pPr>
            <a:r>
              <a:rPr lang="nb-NO" dirty="0">
                <a:solidFill>
                  <a:srgbClr val="424242"/>
                </a:solidFill>
                <a:latin typeface="Aptos" panose="020B0004020202020204" pitchFamily="34" charset="0"/>
              </a:rPr>
              <a:t>jevnlig evaluering av praksis</a:t>
            </a:r>
          </a:p>
          <a:p>
            <a:pPr>
              <a:spcBef>
                <a:spcPts val="300"/>
              </a:spcBef>
              <a:spcAft>
                <a:spcPts val="300"/>
              </a:spcAft>
            </a:pPr>
            <a:r>
              <a:rPr lang="nb-NO" dirty="0">
                <a:solidFill>
                  <a:srgbClr val="424242"/>
                </a:solidFill>
                <a:latin typeface="Aptos" panose="020B0004020202020204" pitchFamily="34" charset="0"/>
              </a:rPr>
              <a:t>læring av uønskede hendelser</a:t>
            </a:r>
          </a:p>
          <a:p>
            <a:pPr>
              <a:spcBef>
                <a:spcPts val="300"/>
              </a:spcBef>
              <a:spcAft>
                <a:spcPts val="300"/>
              </a:spcAft>
            </a:pPr>
            <a:r>
              <a:rPr lang="nb-NO" dirty="0">
                <a:solidFill>
                  <a:srgbClr val="424242"/>
                </a:solidFill>
                <a:latin typeface="Aptos" panose="020B0004020202020204" pitchFamily="34" charset="0"/>
              </a:rPr>
              <a:t>forbedring fremfor skyld</a:t>
            </a:r>
          </a:p>
          <a:p>
            <a:endParaRPr lang="nb-NO" dirty="0"/>
          </a:p>
        </p:txBody>
      </p:sp>
    </p:spTree>
    <p:extLst>
      <p:ext uri="{BB962C8B-B14F-4D97-AF65-F5344CB8AC3E}">
        <p14:creationId xmlns:p14="http://schemas.microsoft.com/office/powerpoint/2010/main" val="33875510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FD76C38-E28A-F53E-05BD-4A8C68839856}"/>
              </a:ext>
            </a:extLst>
          </p:cNvPr>
          <p:cNvSpPr>
            <a:spLocks noGrp="1"/>
          </p:cNvSpPr>
          <p:nvPr>
            <p:ph type="title"/>
          </p:nvPr>
        </p:nvSpPr>
        <p:spPr/>
        <p:txBody>
          <a:bodyPr/>
          <a:lstStyle/>
          <a:p>
            <a:endParaRPr lang="nb-NO"/>
          </a:p>
        </p:txBody>
      </p:sp>
      <p:sp>
        <p:nvSpPr>
          <p:cNvPr id="3" name="Plassholder for innhold 2">
            <a:extLst>
              <a:ext uri="{FF2B5EF4-FFF2-40B4-BE49-F238E27FC236}">
                <a16:creationId xmlns:a16="http://schemas.microsoft.com/office/drawing/2014/main" id="{9121D9FB-150C-12DF-6553-678959A34F58}"/>
              </a:ext>
            </a:extLst>
          </p:cNvPr>
          <p:cNvSpPr>
            <a:spLocks noGrp="1"/>
          </p:cNvSpPr>
          <p:nvPr>
            <p:ph idx="1"/>
          </p:nvPr>
        </p:nvSpPr>
        <p:spPr>
          <a:xfrm>
            <a:off x="838200" y="1855788"/>
            <a:ext cx="10515600" cy="4351338"/>
          </a:xfrm>
        </p:spPr>
        <p:txBody>
          <a:bodyPr/>
          <a:lstStyle/>
          <a:p>
            <a:r>
              <a:rPr lang="nb-NO" dirty="0"/>
              <a:t>Veileder til forskrift om ledelse og kvalitetsutvikling i helse og omsorgstjenesten</a:t>
            </a:r>
          </a:p>
          <a:p>
            <a:endParaRPr lang="nb-NO" dirty="0"/>
          </a:p>
          <a:p>
            <a:r>
              <a:rPr lang="nb-NO" dirty="0"/>
              <a:t>Utfordring at det er mye vekt på økonomisk, administrativ ledelse og lite på ledelse av kunnskap i K</a:t>
            </a:r>
          </a:p>
          <a:p>
            <a:endParaRPr lang="nb-NO" dirty="0"/>
          </a:p>
          <a:p>
            <a:r>
              <a:rPr lang="nb-NO" dirty="0" err="1"/>
              <a:t>Leadership</a:t>
            </a:r>
            <a:r>
              <a:rPr lang="nb-NO" dirty="0"/>
              <a:t> og </a:t>
            </a:r>
            <a:r>
              <a:rPr lang="nb-NO" dirty="0" err="1"/>
              <a:t>organizational</a:t>
            </a:r>
            <a:r>
              <a:rPr lang="nb-NO" dirty="0"/>
              <a:t> </a:t>
            </a:r>
            <a:r>
              <a:rPr lang="nb-NO" dirty="0" err="1"/>
              <a:t>Change</a:t>
            </a:r>
            <a:r>
              <a:rPr lang="nb-NO" dirty="0"/>
              <a:t> for </a:t>
            </a:r>
            <a:r>
              <a:rPr lang="nb-NO" dirty="0" err="1"/>
              <a:t>Implementation</a:t>
            </a:r>
            <a:r>
              <a:rPr lang="nb-NO" dirty="0"/>
              <a:t>(LOCI)</a:t>
            </a:r>
          </a:p>
        </p:txBody>
      </p:sp>
    </p:spTree>
    <p:extLst>
      <p:ext uri="{BB962C8B-B14F-4D97-AF65-F5344CB8AC3E}">
        <p14:creationId xmlns:p14="http://schemas.microsoft.com/office/powerpoint/2010/main" val="387267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EE7226D-9FA8-FA25-7563-969D5D058A46}"/>
              </a:ext>
            </a:extLst>
          </p:cNvPr>
          <p:cNvSpPr>
            <a:spLocks noGrp="1"/>
          </p:cNvSpPr>
          <p:nvPr>
            <p:ph type="title"/>
          </p:nvPr>
        </p:nvSpPr>
        <p:spPr/>
        <p:txBody>
          <a:bodyPr>
            <a:normAutofit fontScale="90000"/>
          </a:bodyPr>
          <a:lstStyle/>
          <a:p>
            <a:r>
              <a:rPr lang="nb-NO" b="1" dirty="0">
                <a:solidFill>
                  <a:srgbClr val="424242"/>
                </a:solidFill>
                <a:latin typeface="Aptos" panose="020B0004020202020204" pitchFamily="34" charset="0"/>
              </a:rPr>
              <a:t>Hva menes med kunnskapsbasert praksis?</a:t>
            </a:r>
            <a:br>
              <a:rPr lang="nb-NO" b="1" dirty="0">
                <a:solidFill>
                  <a:srgbClr val="424242"/>
                </a:solidFill>
                <a:latin typeface="Aptos" panose="020B0004020202020204" pitchFamily="34" charset="0"/>
              </a:rPr>
            </a:br>
            <a:endParaRPr lang="nb-NO" dirty="0"/>
          </a:p>
        </p:txBody>
      </p:sp>
      <p:sp>
        <p:nvSpPr>
          <p:cNvPr id="3" name="Plassholder for innhold 2">
            <a:extLst>
              <a:ext uri="{FF2B5EF4-FFF2-40B4-BE49-F238E27FC236}">
                <a16:creationId xmlns:a16="http://schemas.microsoft.com/office/drawing/2014/main" id="{E475372F-6722-F343-071D-240A887A6507}"/>
              </a:ext>
            </a:extLst>
          </p:cNvPr>
          <p:cNvSpPr>
            <a:spLocks noGrp="1"/>
          </p:cNvSpPr>
          <p:nvPr>
            <p:ph idx="1"/>
          </p:nvPr>
        </p:nvSpPr>
        <p:spPr/>
        <p:txBody>
          <a:bodyPr>
            <a:normAutofit fontScale="92500" lnSpcReduction="20000"/>
          </a:bodyPr>
          <a:lstStyle/>
          <a:p>
            <a:pPr>
              <a:spcBef>
                <a:spcPts val="600"/>
              </a:spcBef>
              <a:spcAft>
                <a:spcPts val="300"/>
              </a:spcAft>
              <a:buNone/>
            </a:pPr>
            <a:r>
              <a:rPr lang="nb-NO" dirty="0">
                <a:solidFill>
                  <a:srgbClr val="424242"/>
                </a:solidFill>
                <a:latin typeface="Aptos" panose="020B0004020202020204" pitchFamily="34" charset="0"/>
              </a:rPr>
              <a:t>Innebærer at faglige beslutninger tas ved å </a:t>
            </a:r>
            <a:r>
              <a:rPr lang="nb-NO" b="1" dirty="0">
                <a:solidFill>
                  <a:srgbClr val="424242"/>
                </a:solidFill>
                <a:latin typeface="Aptos" panose="020B0004020202020204" pitchFamily="34" charset="0"/>
              </a:rPr>
              <a:t>kombinere tre ulike kunnskapskilder</a:t>
            </a:r>
            <a:r>
              <a:rPr lang="nb-NO" dirty="0">
                <a:solidFill>
                  <a:srgbClr val="424242"/>
                </a:solidFill>
                <a:latin typeface="Aptos" panose="020B0004020202020204" pitchFamily="34" charset="0"/>
              </a:rPr>
              <a:t>:</a:t>
            </a:r>
          </a:p>
          <a:p>
            <a:pPr>
              <a:spcBef>
                <a:spcPts val="300"/>
              </a:spcBef>
              <a:spcAft>
                <a:spcPts val="300"/>
              </a:spcAft>
            </a:pPr>
            <a:r>
              <a:rPr lang="nb-NO" b="1" dirty="0">
                <a:solidFill>
                  <a:srgbClr val="424242"/>
                </a:solidFill>
                <a:latin typeface="Aptos" panose="020B0004020202020204" pitchFamily="34" charset="0"/>
              </a:rPr>
              <a:t>Forskningsbasert kunnskap</a:t>
            </a:r>
            <a:endParaRPr lang="nb-NO" dirty="0">
              <a:solidFill>
                <a:srgbClr val="424242"/>
              </a:solidFill>
              <a:latin typeface="Aptos" panose="020B0004020202020204" pitchFamily="34" charset="0"/>
            </a:endParaRPr>
          </a:p>
          <a:p>
            <a:pPr>
              <a:spcBef>
                <a:spcPts val="300"/>
              </a:spcBef>
              <a:spcAft>
                <a:spcPts val="300"/>
              </a:spcAft>
            </a:pPr>
            <a:r>
              <a:rPr lang="nb-NO" b="1" dirty="0">
                <a:solidFill>
                  <a:srgbClr val="424242"/>
                </a:solidFill>
                <a:latin typeface="Aptos" panose="020B0004020202020204" pitchFamily="34" charset="0"/>
              </a:rPr>
              <a:t>Erfaringsbasert kunnskap hos helsepersonell</a:t>
            </a:r>
            <a:endParaRPr lang="nb-NO" dirty="0">
              <a:solidFill>
                <a:srgbClr val="424242"/>
              </a:solidFill>
              <a:latin typeface="Aptos" panose="020B0004020202020204" pitchFamily="34" charset="0"/>
            </a:endParaRPr>
          </a:p>
          <a:p>
            <a:pPr>
              <a:spcBef>
                <a:spcPts val="300"/>
              </a:spcBef>
              <a:spcAft>
                <a:spcPts val="300"/>
              </a:spcAft>
            </a:pPr>
            <a:r>
              <a:rPr lang="nb-NO" b="1" dirty="0">
                <a:solidFill>
                  <a:srgbClr val="424242"/>
                </a:solidFill>
                <a:latin typeface="Aptos" panose="020B0004020202020204" pitchFamily="34" charset="0"/>
              </a:rPr>
              <a:t>Brukernes egne ønsker, behov og verdier</a:t>
            </a:r>
          </a:p>
          <a:p>
            <a:pPr marL="0" indent="0">
              <a:spcBef>
                <a:spcPts val="300"/>
              </a:spcBef>
              <a:spcAft>
                <a:spcPts val="300"/>
              </a:spcAft>
              <a:buNone/>
            </a:pPr>
            <a:endParaRPr lang="nb-NO" sz="2600" dirty="0"/>
          </a:p>
          <a:p>
            <a:pPr marL="0" indent="0">
              <a:spcBef>
                <a:spcPts val="300"/>
              </a:spcBef>
              <a:spcAft>
                <a:spcPts val="300"/>
              </a:spcAft>
              <a:buNone/>
            </a:pPr>
            <a:r>
              <a:rPr lang="nb-NO" sz="2600" b="1" dirty="0"/>
              <a:t>Hensikten </a:t>
            </a:r>
            <a:r>
              <a:rPr lang="nb-NO" sz="2600" dirty="0"/>
              <a:t>er å tydeliggjøre beslutningsgrunnlaget, det vil si hvor og hvordan du innhenter kunnskapen, for å kunne ta informerte beslutninger</a:t>
            </a:r>
            <a:endParaRPr lang="nb-NO" dirty="0"/>
          </a:p>
          <a:p>
            <a:pPr marL="0" indent="0">
              <a:spcBef>
                <a:spcPts val="300"/>
              </a:spcBef>
              <a:spcAft>
                <a:spcPts val="300"/>
              </a:spcAft>
              <a:buNone/>
            </a:pPr>
            <a:endParaRPr lang="nb-NO" dirty="0">
              <a:solidFill>
                <a:srgbClr val="424242"/>
              </a:solidFill>
              <a:latin typeface="Aptos" panose="020B0004020202020204" pitchFamily="34" charset="0"/>
            </a:endParaRPr>
          </a:p>
          <a:p>
            <a:pPr>
              <a:spcBef>
                <a:spcPts val="600"/>
              </a:spcBef>
              <a:spcAft>
                <a:spcPts val="300"/>
              </a:spcAft>
              <a:buNone/>
            </a:pPr>
            <a:r>
              <a:rPr lang="nb-NO" b="1" dirty="0">
                <a:solidFill>
                  <a:srgbClr val="424242"/>
                </a:solidFill>
                <a:latin typeface="Aptos" panose="020B0004020202020204" pitchFamily="34" charset="0"/>
              </a:rPr>
              <a:t>Målet </a:t>
            </a:r>
            <a:r>
              <a:rPr lang="nb-NO" dirty="0">
                <a:solidFill>
                  <a:srgbClr val="424242"/>
                </a:solidFill>
                <a:latin typeface="Aptos" panose="020B0004020202020204" pitchFamily="34" charset="0"/>
              </a:rPr>
              <a:t>er å forbedre kvaliteten på tjenestene som tilbys og sikre faglig forsvarlige, trygge og effektive tjenester</a:t>
            </a:r>
          </a:p>
          <a:p>
            <a:endParaRPr lang="nb-NO" dirty="0"/>
          </a:p>
        </p:txBody>
      </p:sp>
    </p:spTree>
    <p:extLst>
      <p:ext uri="{BB962C8B-B14F-4D97-AF65-F5344CB8AC3E}">
        <p14:creationId xmlns:p14="http://schemas.microsoft.com/office/powerpoint/2010/main" val="3509036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1DACAD8-83BE-4A73-5D46-A968FF7C3C7F}"/>
              </a:ext>
            </a:extLst>
          </p:cNvPr>
          <p:cNvSpPr>
            <a:spLocks noGrp="1"/>
          </p:cNvSpPr>
          <p:nvPr>
            <p:ph type="title"/>
          </p:nvPr>
        </p:nvSpPr>
        <p:spPr/>
        <p:txBody>
          <a:bodyPr/>
          <a:lstStyle/>
          <a:p>
            <a:endParaRPr lang="nb-NO"/>
          </a:p>
        </p:txBody>
      </p:sp>
      <p:sp>
        <p:nvSpPr>
          <p:cNvPr id="3" name="Plassholder for innhold 2">
            <a:extLst>
              <a:ext uri="{FF2B5EF4-FFF2-40B4-BE49-F238E27FC236}">
                <a16:creationId xmlns:a16="http://schemas.microsoft.com/office/drawing/2014/main" id="{5F6ACE37-0640-47F5-668B-26C67C29CAD7}"/>
              </a:ext>
            </a:extLst>
          </p:cNvPr>
          <p:cNvSpPr>
            <a:spLocks noGrp="1"/>
          </p:cNvSpPr>
          <p:nvPr>
            <p:ph idx="1"/>
          </p:nvPr>
        </p:nvSpPr>
        <p:spPr/>
        <p:txBody>
          <a:bodyPr/>
          <a:lstStyle/>
          <a:p>
            <a:r>
              <a:rPr lang="nb-NO" dirty="0"/>
              <a:t>Endringsledelse og kunnskapsledelse i fokus i LOCI</a:t>
            </a:r>
          </a:p>
          <a:p>
            <a:r>
              <a:rPr lang="nb-NO" dirty="0"/>
              <a:t>Kontinuerlig lederutvikling basert </a:t>
            </a:r>
            <a:r>
              <a:rPr lang="nb-NO"/>
              <a:t>på feedback (360</a:t>
            </a:r>
            <a:endParaRPr lang="nb-NO" dirty="0"/>
          </a:p>
        </p:txBody>
      </p:sp>
    </p:spTree>
    <p:extLst>
      <p:ext uri="{BB962C8B-B14F-4D97-AF65-F5344CB8AC3E}">
        <p14:creationId xmlns:p14="http://schemas.microsoft.com/office/powerpoint/2010/main" val="9713128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EE31D54-CFCC-261E-FEAC-F395C380DE4B}"/>
              </a:ext>
            </a:extLst>
          </p:cNvPr>
          <p:cNvSpPr>
            <a:spLocks noGrp="1"/>
          </p:cNvSpPr>
          <p:nvPr>
            <p:ph type="title"/>
          </p:nvPr>
        </p:nvSpPr>
        <p:spPr/>
        <p:txBody>
          <a:bodyPr/>
          <a:lstStyle/>
          <a:p>
            <a:r>
              <a:rPr lang="nb-NO" b="1" dirty="0">
                <a:solidFill>
                  <a:srgbClr val="424242"/>
                </a:solidFill>
                <a:latin typeface="Aptos" panose="020B0004020202020204" pitchFamily="34" charset="0"/>
              </a:rPr>
              <a:t> Kompetanseheving hos ansatte</a:t>
            </a:r>
            <a:br>
              <a:rPr lang="nb-NO" b="1" dirty="0">
                <a:solidFill>
                  <a:srgbClr val="424242"/>
                </a:solidFill>
                <a:latin typeface="Aptos" panose="020B0004020202020204" pitchFamily="34" charset="0"/>
              </a:rPr>
            </a:br>
            <a:endParaRPr lang="nb-NO" dirty="0"/>
          </a:p>
        </p:txBody>
      </p:sp>
      <p:sp>
        <p:nvSpPr>
          <p:cNvPr id="3" name="Plassholder for innhold 2">
            <a:extLst>
              <a:ext uri="{FF2B5EF4-FFF2-40B4-BE49-F238E27FC236}">
                <a16:creationId xmlns:a16="http://schemas.microsoft.com/office/drawing/2014/main" id="{845823FF-630E-7E0A-69FC-93128259DE5A}"/>
              </a:ext>
            </a:extLst>
          </p:cNvPr>
          <p:cNvSpPr>
            <a:spLocks noGrp="1"/>
          </p:cNvSpPr>
          <p:nvPr>
            <p:ph idx="1"/>
          </p:nvPr>
        </p:nvSpPr>
        <p:spPr>
          <a:xfrm>
            <a:off x="931333" y="1295400"/>
            <a:ext cx="10947400" cy="5435599"/>
          </a:xfrm>
        </p:spPr>
        <p:txBody>
          <a:bodyPr>
            <a:normAutofit fontScale="32500" lnSpcReduction="20000"/>
          </a:bodyPr>
          <a:lstStyle/>
          <a:p>
            <a:pPr>
              <a:spcBef>
                <a:spcPts val="600"/>
              </a:spcBef>
              <a:spcAft>
                <a:spcPts val="300"/>
              </a:spcAft>
              <a:buNone/>
            </a:pPr>
            <a:r>
              <a:rPr lang="nb-NO" sz="8600" dirty="0">
                <a:solidFill>
                  <a:srgbClr val="424242"/>
                </a:solidFill>
                <a:latin typeface="Aptos" panose="020B0004020202020204" pitchFamily="34" charset="0"/>
              </a:rPr>
              <a:t>Ansatte må lære</a:t>
            </a:r>
            <a:r>
              <a:rPr lang="nb-NO" sz="8600" u="sng" dirty="0">
                <a:solidFill>
                  <a:srgbClr val="424242"/>
                </a:solidFill>
                <a:latin typeface="Aptos" panose="020B0004020202020204" pitchFamily="34" charset="0"/>
              </a:rPr>
              <a:t> </a:t>
            </a:r>
            <a:r>
              <a:rPr lang="nb-NO" sz="8600" b="1" u="sng" dirty="0">
                <a:solidFill>
                  <a:srgbClr val="424242"/>
                </a:solidFill>
                <a:latin typeface="Aptos" panose="020B0004020202020204" pitchFamily="34" charset="0"/>
              </a:rPr>
              <a:t>hvordan</a:t>
            </a:r>
            <a:r>
              <a:rPr lang="nb-NO" sz="8600" u="sng" dirty="0">
                <a:solidFill>
                  <a:srgbClr val="424242"/>
                </a:solidFill>
                <a:latin typeface="Aptos" panose="020B0004020202020204" pitchFamily="34" charset="0"/>
              </a:rPr>
              <a:t> </a:t>
            </a:r>
            <a:r>
              <a:rPr lang="nb-NO" sz="8600" dirty="0">
                <a:solidFill>
                  <a:srgbClr val="424242"/>
                </a:solidFill>
                <a:latin typeface="Aptos" panose="020B0004020202020204" pitchFamily="34" charset="0"/>
              </a:rPr>
              <a:t>de jobber kunnskapsbasert – ikke bare </a:t>
            </a:r>
            <a:r>
              <a:rPr lang="nb-NO" sz="8600" b="1" dirty="0">
                <a:solidFill>
                  <a:srgbClr val="424242"/>
                </a:solidFill>
                <a:latin typeface="Aptos" panose="020B0004020202020204" pitchFamily="34" charset="0"/>
              </a:rPr>
              <a:t>at</a:t>
            </a:r>
            <a:r>
              <a:rPr lang="nb-NO" sz="8600" dirty="0">
                <a:solidFill>
                  <a:srgbClr val="424242"/>
                </a:solidFill>
                <a:latin typeface="Aptos" panose="020B0004020202020204" pitchFamily="34" charset="0"/>
              </a:rPr>
              <a:t> de skal gjøre det.</a:t>
            </a:r>
          </a:p>
          <a:p>
            <a:pPr>
              <a:lnSpc>
                <a:spcPts val="2100"/>
              </a:lnSpc>
              <a:spcBef>
                <a:spcPts val="975"/>
              </a:spcBef>
              <a:spcAft>
                <a:spcPts val="225"/>
              </a:spcAft>
              <a:buNone/>
            </a:pPr>
            <a:r>
              <a:rPr lang="nb-NO" sz="8600" b="1" dirty="0">
                <a:solidFill>
                  <a:srgbClr val="424242"/>
                </a:solidFill>
                <a:latin typeface="Aptos" panose="020B0004020202020204" pitchFamily="34" charset="0"/>
              </a:rPr>
              <a:t>Sentrale ferdigheter:</a:t>
            </a:r>
          </a:p>
          <a:p>
            <a:pPr>
              <a:spcBef>
                <a:spcPts val="300"/>
              </a:spcBef>
              <a:spcAft>
                <a:spcPts val="300"/>
              </a:spcAft>
            </a:pPr>
            <a:r>
              <a:rPr lang="nb-NO" sz="8600" dirty="0">
                <a:solidFill>
                  <a:srgbClr val="424242"/>
                </a:solidFill>
                <a:latin typeface="Aptos" panose="020B0004020202020204" pitchFamily="34" charset="0"/>
              </a:rPr>
              <a:t>formulere faglige spørsmål (f.eks. </a:t>
            </a:r>
          </a:p>
          <a:p>
            <a:pPr>
              <a:spcBef>
                <a:spcPts val="300"/>
              </a:spcBef>
              <a:spcAft>
                <a:spcPts val="300"/>
              </a:spcAft>
            </a:pPr>
            <a:r>
              <a:rPr lang="nb-NO" sz="8600" dirty="0">
                <a:solidFill>
                  <a:srgbClr val="424242"/>
                </a:solidFill>
                <a:latin typeface="Aptos" panose="020B0004020202020204" pitchFamily="34" charset="0"/>
              </a:rPr>
              <a:t>(</a:t>
            </a:r>
            <a:r>
              <a:rPr lang="nb-NO" sz="8600" dirty="0"/>
              <a:t>PICO står for </a:t>
            </a:r>
            <a:r>
              <a:rPr lang="nb-NO" sz="8600" dirty="0" err="1"/>
              <a:t>Population</a:t>
            </a:r>
            <a:r>
              <a:rPr lang="nb-NO" sz="8600" dirty="0"/>
              <a:t> (målgruppen pasienter), </a:t>
            </a:r>
            <a:r>
              <a:rPr lang="nb-NO" sz="8600" dirty="0" err="1"/>
              <a:t>Intervention</a:t>
            </a:r>
            <a:r>
              <a:rPr lang="nb-NO" sz="8600" dirty="0"/>
              <a:t> (inngrep), </a:t>
            </a:r>
            <a:r>
              <a:rPr lang="nb-NO" sz="8600" dirty="0" err="1"/>
              <a:t>Comparison</a:t>
            </a:r>
            <a:r>
              <a:rPr lang="nb-NO" sz="8600" dirty="0"/>
              <a:t> (sammenligning), og Outcome (utfall).</a:t>
            </a:r>
            <a:endParaRPr lang="nb-NO" sz="8600" dirty="0">
              <a:solidFill>
                <a:srgbClr val="424242"/>
              </a:solidFill>
              <a:latin typeface="Aptos" panose="020B0004020202020204" pitchFamily="34" charset="0"/>
            </a:endParaRPr>
          </a:p>
          <a:p>
            <a:pPr>
              <a:spcBef>
                <a:spcPts val="300"/>
              </a:spcBef>
              <a:spcAft>
                <a:spcPts val="300"/>
              </a:spcAft>
            </a:pPr>
            <a:r>
              <a:rPr lang="nb-NO" sz="8600" dirty="0">
                <a:solidFill>
                  <a:srgbClr val="424242"/>
                </a:solidFill>
                <a:latin typeface="Aptos" panose="020B0004020202020204" pitchFamily="34" charset="0"/>
              </a:rPr>
              <a:t>søke etter relevant forskning</a:t>
            </a:r>
          </a:p>
          <a:p>
            <a:pPr>
              <a:spcBef>
                <a:spcPts val="300"/>
              </a:spcBef>
              <a:spcAft>
                <a:spcPts val="300"/>
              </a:spcAft>
            </a:pPr>
            <a:r>
              <a:rPr lang="nb-NO" sz="8600" dirty="0">
                <a:solidFill>
                  <a:srgbClr val="424242"/>
                </a:solidFill>
                <a:latin typeface="Aptos" panose="020B0004020202020204" pitchFamily="34" charset="0"/>
              </a:rPr>
              <a:t>vurdere kvalitet og relevans</a:t>
            </a:r>
          </a:p>
          <a:p>
            <a:pPr>
              <a:spcBef>
                <a:spcPts val="300"/>
              </a:spcBef>
              <a:spcAft>
                <a:spcPts val="300"/>
              </a:spcAft>
            </a:pPr>
            <a:r>
              <a:rPr lang="nb-NO" sz="8600" dirty="0">
                <a:solidFill>
                  <a:srgbClr val="424242"/>
                </a:solidFill>
                <a:latin typeface="Aptos" panose="020B0004020202020204" pitchFamily="34" charset="0"/>
              </a:rPr>
              <a:t>anvende kunnskap sammen med erfaring og brukerinvolvering</a:t>
            </a:r>
          </a:p>
          <a:p>
            <a:pPr>
              <a:spcBef>
                <a:spcPts val="300"/>
              </a:spcBef>
              <a:spcAft>
                <a:spcPts val="300"/>
              </a:spcAft>
            </a:pPr>
            <a:r>
              <a:rPr lang="nb-NO" sz="8600" dirty="0">
                <a:solidFill>
                  <a:srgbClr val="424242"/>
                </a:solidFill>
                <a:latin typeface="Aptos" panose="020B0004020202020204" pitchFamily="34" charset="0"/>
              </a:rPr>
              <a:t>evaluere egen praksis</a:t>
            </a:r>
          </a:p>
          <a:p>
            <a:pPr>
              <a:spcBef>
                <a:spcPts val="600"/>
              </a:spcBef>
              <a:spcAft>
                <a:spcPts val="300"/>
              </a:spcAft>
              <a:buNone/>
            </a:pPr>
            <a:endParaRPr lang="nb-NO" sz="8600" dirty="0">
              <a:solidFill>
                <a:srgbClr val="424242"/>
              </a:solidFill>
              <a:latin typeface="Aptos" panose="020B0004020202020204" pitchFamily="34" charset="0"/>
            </a:endParaRPr>
          </a:p>
          <a:p>
            <a:pPr>
              <a:spcBef>
                <a:spcPts val="600"/>
              </a:spcBef>
              <a:spcAft>
                <a:spcPts val="300"/>
              </a:spcAft>
              <a:buNone/>
            </a:pPr>
            <a:r>
              <a:rPr lang="nb-NO" sz="8600" dirty="0">
                <a:solidFill>
                  <a:srgbClr val="424242"/>
                </a:solidFill>
                <a:latin typeface="Aptos" panose="020B0004020202020204" pitchFamily="34" charset="0"/>
              </a:rPr>
              <a:t>Dette støttes gjennom nasjonale ressurser som </a:t>
            </a:r>
            <a:r>
              <a:rPr lang="nb-NO" sz="8600" dirty="0">
                <a:hlinkClick r:id="rId2"/>
              </a:rPr>
              <a:t>Kunnskapsbasertpraksis.no - Helsebiblioteket</a:t>
            </a:r>
            <a:endParaRPr lang="nb-NO" sz="8600" dirty="0">
              <a:solidFill>
                <a:srgbClr val="424242"/>
              </a:solidFill>
              <a:latin typeface="Aptos" panose="020B0004020202020204" pitchFamily="34" charset="0"/>
            </a:endParaRPr>
          </a:p>
          <a:p>
            <a:endParaRPr lang="nb-NO" dirty="0"/>
          </a:p>
        </p:txBody>
      </p:sp>
    </p:spTree>
    <p:extLst>
      <p:ext uri="{BB962C8B-B14F-4D97-AF65-F5344CB8AC3E}">
        <p14:creationId xmlns:p14="http://schemas.microsoft.com/office/powerpoint/2010/main" val="1724717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B8CA6B0-778A-0C44-34DA-B221EFFAAD03}"/>
              </a:ext>
            </a:extLst>
          </p:cNvPr>
          <p:cNvSpPr>
            <a:spLocks noGrp="1"/>
          </p:cNvSpPr>
          <p:nvPr>
            <p:ph type="title"/>
          </p:nvPr>
        </p:nvSpPr>
        <p:spPr/>
        <p:txBody>
          <a:bodyPr/>
          <a:lstStyle/>
          <a:p>
            <a:r>
              <a:rPr lang="nb-NO" b="1" dirty="0">
                <a:solidFill>
                  <a:srgbClr val="424242"/>
                </a:solidFill>
                <a:latin typeface="Aptos" panose="020B0004020202020204" pitchFamily="34" charset="0"/>
              </a:rPr>
              <a:t>I kommunal praksis betyr det</a:t>
            </a:r>
            <a:br>
              <a:rPr lang="nb-NO" dirty="0">
                <a:solidFill>
                  <a:srgbClr val="424242"/>
                </a:solidFill>
                <a:latin typeface="Aptos" panose="020B0004020202020204" pitchFamily="34" charset="0"/>
              </a:rPr>
            </a:br>
            <a:endParaRPr lang="nb-NO" dirty="0"/>
          </a:p>
        </p:txBody>
      </p:sp>
      <p:sp>
        <p:nvSpPr>
          <p:cNvPr id="3" name="Plassholder for innhold 2">
            <a:extLst>
              <a:ext uri="{FF2B5EF4-FFF2-40B4-BE49-F238E27FC236}">
                <a16:creationId xmlns:a16="http://schemas.microsoft.com/office/drawing/2014/main" id="{0F94D5F6-9181-495B-82A2-3AD50237523F}"/>
              </a:ext>
            </a:extLst>
          </p:cNvPr>
          <p:cNvSpPr>
            <a:spLocks noGrp="1"/>
          </p:cNvSpPr>
          <p:nvPr>
            <p:ph idx="1"/>
          </p:nvPr>
        </p:nvSpPr>
        <p:spPr/>
        <p:txBody>
          <a:bodyPr/>
          <a:lstStyle/>
          <a:p>
            <a:pPr marL="0" indent="0">
              <a:spcBef>
                <a:spcPts val="300"/>
              </a:spcBef>
              <a:spcAft>
                <a:spcPts val="300"/>
              </a:spcAft>
              <a:buNone/>
            </a:pPr>
            <a:r>
              <a:rPr lang="nb-NO" sz="3600" dirty="0">
                <a:solidFill>
                  <a:srgbClr val="424242"/>
                </a:solidFill>
                <a:latin typeface="Aptos" panose="020B0004020202020204" pitchFamily="34" charset="0"/>
              </a:rPr>
              <a:t>Bruk av </a:t>
            </a:r>
          </a:p>
          <a:p>
            <a:pPr>
              <a:spcBef>
                <a:spcPts val="300"/>
              </a:spcBef>
              <a:spcAft>
                <a:spcPts val="300"/>
              </a:spcAft>
            </a:pPr>
            <a:r>
              <a:rPr lang="nb-NO" sz="3600" dirty="0">
                <a:solidFill>
                  <a:srgbClr val="424242"/>
                </a:solidFill>
                <a:latin typeface="Aptos" panose="020B0004020202020204" pitchFamily="34" charset="0"/>
              </a:rPr>
              <a:t>interne kurs/fagdager</a:t>
            </a:r>
          </a:p>
          <a:p>
            <a:pPr>
              <a:spcBef>
                <a:spcPts val="300"/>
              </a:spcBef>
              <a:spcAft>
                <a:spcPts val="300"/>
              </a:spcAft>
            </a:pPr>
            <a:r>
              <a:rPr lang="nb-NO" sz="3600" dirty="0">
                <a:solidFill>
                  <a:srgbClr val="424242"/>
                </a:solidFill>
                <a:latin typeface="Aptos" panose="020B0004020202020204" pitchFamily="34" charset="0"/>
              </a:rPr>
              <a:t>faggrupper og refleksjonsmøter</a:t>
            </a:r>
          </a:p>
          <a:p>
            <a:pPr>
              <a:spcBef>
                <a:spcPts val="300"/>
              </a:spcBef>
              <a:spcAft>
                <a:spcPts val="300"/>
              </a:spcAft>
            </a:pPr>
            <a:r>
              <a:rPr lang="nb-NO" sz="3600" dirty="0">
                <a:solidFill>
                  <a:srgbClr val="424242"/>
                </a:solidFill>
                <a:latin typeface="Aptos" panose="020B0004020202020204" pitchFamily="34" charset="0"/>
              </a:rPr>
              <a:t>KBP-ressurspersoner i tjenestene</a:t>
            </a:r>
          </a:p>
          <a:p>
            <a:endParaRPr lang="nb-NO" dirty="0"/>
          </a:p>
        </p:txBody>
      </p:sp>
    </p:spTree>
    <p:extLst>
      <p:ext uri="{BB962C8B-B14F-4D97-AF65-F5344CB8AC3E}">
        <p14:creationId xmlns:p14="http://schemas.microsoft.com/office/powerpoint/2010/main" val="1299129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DC741E2-17A8-EFB7-CF3C-AE2407B05EF3}"/>
              </a:ext>
            </a:extLst>
          </p:cNvPr>
          <p:cNvSpPr>
            <a:spLocks noGrp="1"/>
          </p:cNvSpPr>
          <p:nvPr>
            <p:ph type="title"/>
          </p:nvPr>
        </p:nvSpPr>
        <p:spPr/>
        <p:txBody>
          <a:bodyPr>
            <a:normAutofit fontScale="90000"/>
          </a:bodyPr>
          <a:lstStyle/>
          <a:p>
            <a:r>
              <a:rPr lang="nb-NO" b="1" dirty="0">
                <a:solidFill>
                  <a:srgbClr val="424242"/>
                </a:solidFill>
                <a:latin typeface="Aptos" panose="020B0004020202020204" pitchFamily="34" charset="0"/>
              </a:rPr>
              <a:t> Systematisk bruk av forskning i tjenesteutvikling</a:t>
            </a:r>
            <a:br>
              <a:rPr lang="nb-NO" b="1" dirty="0">
                <a:solidFill>
                  <a:srgbClr val="424242"/>
                </a:solidFill>
                <a:latin typeface="Aptos" panose="020B0004020202020204" pitchFamily="34" charset="0"/>
              </a:rPr>
            </a:br>
            <a:endParaRPr lang="nb-NO" dirty="0"/>
          </a:p>
        </p:txBody>
      </p:sp>
      <p:sp>
        <p:nvSpPr>
          <p:cNvPr id="3" name="Plassholder for innhold 2">
            <a:extLst>
              <a:ext uri="{FF2B5EF4-FFF2-40B4-BE49-F238E27FC236}">
                <a16:creationId xmlns:a16="http://schemas.microsoft.com/office/drawing/2014/main" id="{A2F11FD1-5E80-AC36-7129-7E4FBB5A6198}"/>
              </a:ext>
            </a:extLst>
          </p:cNvPr>
          <p:cNvSpPr>
            <a:spLocks noGrp="1"/>
          </p:cNvSpPr>
          <p:nvPr>
            <p:ph idx="1"/>
          </p:nvPr>
        </p:nvSpPr>
        <p:spPr/>
        <p:txBody>
          <a:bodyPr>
            <a:normAutofit fontScale="92500" lnSpcReduction="10000"/>
          </a:bodyPr>
          <a:lstStyle/>
          <a:p>
            <a:pPr>
              <a:spcBef>
                <a:spcPts val="600"/>
              </a:spcBef>
              <a:spcAft>
                <a:spcPts val="300"/>
              </a:spcAft>
              <a:buNone/>
            </a:pPr>
            <a:r>
              <a:rPr lang="nb-NO" dirty="0">
                <a:solidFill>
                  <a:srgbClr val="424242"/>
                </a:solidFill>
                <a:latin typeface="Aptos" panose="020B0004020202020204" pitchFamily="34" charset="0"/>
              </a:rPr>
              <a:t>Kunnskapsbasert praksis innebærer at nye tiltak </a:t>
            </a:r>
            <a:r>
              <a:rPr lang="nb-NO" b="1" dirty="0">
                <a:solidFill>
                  <a:srgbClr val="424242"/>
                </a:solidFill>
                <a:latin typeface="Aptos" panose="020B0004020202020204" pitchFamily="34" charset="0"/>
              </a:rPr>
              <a:t>ikke innføres på magefølelse alene</a:t>
            </a:r>
            <a:r>
              <a:rPr lang="nb-NO" dirty="0">
                <a:solidFill>
                  <a:srgbClr val="424242"/>
                </a:solidFill>
                <a:latin typeface="Aptos" panose="020B0004020202020204" pitchFamily="34" charset="0"/>
              </a:rPr>
              <a:t>.</a:t>
            </a:r>
          </a:p>
          <a:p>
            <a:pPr>
              <a:spcBef>
                <a:spcPts val="600"/>
              </a:spcBef>
              <a:spcAft>
                <a:spcPts val="300"/>
              </a:spcAft>
              <a:buNone/>
            </a:pPr>
            <a:r>
              <a:rPr lang="nb-NO" dirty="0">
                <a:solidFill>
                  <a:srgbClr val="424242"/>
                </a:solidFill>
                <a:latin typeface="Aptos" panose="020B0004020202020204" pitchFamily="34" charset="0"/>
              </a:rPr>
              <a:t>Kommuner kan bruke:</a:t>
            </a:r>
          </a:p>
          <a:p>
            <a:pPr>
              <a:spcBef>
                <a:spcPts val="300"/>
              </a:spcBef>
              <a:spcAft>
                <a:spcPts val="300"/>
              </a:spcAft>
            </a:pPr>
            <a:r>
              <a:rPr lang="nb-NO" dirty="0">
                <a:solidFill>
                  <a:srgbClr val="424242"/>
                </a:solidFill>
                <a:latin typeface="Aptos" panose="020B0004020202020204" pitchFamily="34" charset="0"/>
              </a:rPr>
              <a:t>oppsummert forskning (systematiske oversikter)</a:t>
            </a:r>
          </a:p>
          <a:p>
            <a:pPr>
              <a:spcBef>
                <a:spcPts val="300"/>
              </a:spcBef>
              <a:spcAft>
                <a:spcPts val="300"/>
              </a:spcAft>
            </a:pPr>
            <a:r>
              <a:rPr lang="nb-NO" dirty="0">
                <a:solidFill>
                  <a:srgbClr val="424242"/>
                </a:solidFill>
                <a:latin typeface="Aptos" panose="020B0004020202020204" pitchFamily="34" charset="0"/>
              </a:rPr>
              <a:t>kunnskapsstøtte fra FHI og Helsebiblioteket</a:t>
            </a:r>
          </a:p>
          <a:p>
            <a:pPr>
              <a:spcBef>
                <a:spcPts val="300"/>
              </a:spcBef>
              <a:spcAft>
                <a:spcPts val="300"/>
              </a:spcAft>
            </a:pPr>
            <a:r>
              <a:rPr lang="nb-NO" b="1" dirty="0">
                <a:solidFill>
                  <a:srgbClr val="424242"/>
                </a:solidFill>
                <a:latin typeface="Aptos" panose="020B0004020202020204" pitchFamily="34" charset="0"/>
              </a:rPr>
              <a:t>mini-metodevurderinger </a:t>
            </a:r>
            <a:r>
              <a:rPr lang="nb-NO" dirty="0">
                <a:solidFill>
                  <a:srgbClr val="424242"/>
                </a:solidFill>
                <a:latin typeface="Aptos" panose="020B0004020202020204" pitchFamily="34" charset="0"/>
              </a:rPr>
              <a:t>ved nye tiltak</a:t>
            </a:r>
          </a:p>
          <a:p>
            <a:pPr>
              <a:spcBef>
                <a:spcPts val="600"/>
              </a:spcBef>
              <a:spcAft>
                <a:spcPts val="300"/>
              </a:spcAft>
              <a:buNone/>
            </a:pPr>
            <a:r>
              <a:rPr lang="nb-NO" dirty="0">
                <a:solidFill>
                  <a:srgbClr val="424242"/>
                </a:solidFill>
                <a:latin typeface="Aptos" panose="020B0004020202020204" pitchFamily="34" charset="0"/>
              </a:rPr>
              <a:t>Eksempler viser at dette gir bedre beslutninger og kan gi både kvalitetsforbedring og økonomisk gevinst.</a:t>
            </a:r>
            <a:r>
              <a:rPr lang="nb-NO" dirty="0">
                <a:solidFill>
                  <a:srgbClr val="616161"/>
                </a:solidFill>
                <a:latin typeface="Segoe UI" panose="020B0502040204020203" pitchFamily="34" charset="0"/>
              </a:rPr>
              <a:t>fhi+1</a:t>
            </a:r>
            <a:endParaRPr lang="nb-NO" dirty="0">
              <a:solidFill>
                <a:srgbClr val="424242"/>
              </a:solidFill>
              <a:latin typeface="Aptos" panose="020B0004020202020204" pitchFamily="34" charset="0"/>
            </a:endParaRPr>
          </a:p>
          <a:p>
            <a:pPr>
              <a:spcBef>
                <a:spcPts val="600"/>
              </a:spcBef>
              <a:spcAft>
                <a:spcPts val="300"/>
              </a:spcAft>
              <a:buNone/>
            </a:pPr>
            <a:r>
              <a:rPr lang="nb-NO" b="1" dirty="0">
                <a:solidFill>
                  <a:srgbClr val="424242"/>
                </a:solidFill>
                <a:latin typeface="Aptos" panose="020B0004020202020204" pitchFamily="34" charset="0"/>
              </a:rPr>
              <a:t>I praksis betyr dette:</a:t>
            </a:r>
            <a:endParaRPr lang="nb-NO" dirty="0">
              <a:solidFill>
                <a:srgbClr val="424242"/>
              </a:solidFill>
              <a:latin typeface="Aptos" panose="020B0004020202020204" pitchFamily="34" charset="0"/>
            </a:endParaRPr>
          </a:p>
          <a:p>
            <a:pPr>
              <a:spcBef>
                <a:spcPts val="300"/>
              </a:spcBef>
              <a:spcAft>
                <a:spcPts val="300"/>
              </a:spcAft>
            </a:pPr>
            <a:r>
              <a:rPr lang="nb-NO" dirty="0">
                <a:solidFill>
                  <a:srgbClr val="424242"/>
                </a:solidFill>
                <a:latin typeface="Aptos" panose="020B0004020202020204" pitchFamily="34" charset="0"/>
              </a:rPr>
              <a:t>vurdere effekt, risiko og ressursbruk før innføring</a:t>
            </a:r>
          </a:p>
          <a:p>
            <a:pPr>
              <a:spcBef>
                <a:spcPts val="300"/>
              </a:spcBef>
              <a:spcAft>
                <a:spcPts val="300"/>
              </a:spcAft>
            </a:pPr>
            <a:r>
              <a:rPr lang="nb-NO" dirty="0">
                <a:solidFill>
                  <a:srgbClr val="424242"/>
                </a:solidFill>
                <a:latin typeface="Aptos" panose="020B0004020202020204" pitchFamily="34" charset="0"/>
              </a:rPr>
              <a:t>avslutte eller justere tiltak uten dokumentert effekt</a:t>
            </a:r>
          </a:p>
          <a:p>
            <a:endParaRPr lang="nb-NO" dirty="0"/>
          </a:p>
        </p:txBody>
      </p:sp>
    </p:spTree>
    <p:extLst>
      <p:ext uri="{BB962C8B-B14F-4D97-AF65-F5344CB8AC3E}">
        <p14:creationId xmlns:p14="http://schemas.microsoft.com/office/powerpoint/2010/main" val="295304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0284A5A-7312-0C55-E52D-2ACCF020E535}"/>
              </a:ext>
            </a:extLst>
          </p:cNvPr>
          <p:cNvSpPr>
            <a:spLocks noGrp="1"/>
          </p:cNvSpPr>
          <p:nvPr>
            <p:ph type="title"/>
          </p:nvPr>
        </p:nvSpPr>
        <p:spPr/>
        <p:txBody>
          <a:bodyPr>
            <a:normAutofit fontScale="90000"/>
          </a:bodyPr>
          <a:lstStyle/>
          <a:p>
            <a:r>
              <a:rPr lang="nb-NO" b="1" dirty="0">
                <a:solidFill>
                  <a:srgbClr val="424242"/>
                </a:solidFill>
                <a:latin typeface="Aptos" panose="020B0004020202020204" pitchFamily="34" charset="0"/>
              </a:rPr>
              <a:t>Kort oppsummert – slik implementeres KBP i praksis:</a:t>
            </a:r>
            <a:br>
              <a:rPr lang="nb-NO" b="1" dirty="0">
                <a:solidFill>
                  <a:srgbClr val="424242"/>
                </a:solidFill>
                <a:latin typeface="Aptos" panose="020B0004020202020204" pitchFamily="34" charset="0"/>
              </a:rPr>
            </a:br>
            <a:endParaRPr lang="nb-NO" dirty="0"/>
          </a:p>
        </p:txBody>
      </p:sp>
      <p:sp>
        <p:nvSpPr>
          <p:cNvPr id="3" name="Plassholder for innhold 2">
            <a:extLst>
              <a:ext uri="{FF2B5EF4-FFF2-40B4-BE49-F238E27FC236}">
                <a16:creationId xmlns:a16="http://schemas.microsoft.com/office/drawing/2014/main" id="{917A0C7D-CB8C-4749-FED6-80C23876368B}"/>
              </a:ext>
            </a:extLst>
          </p:cNvPr>
          <p:cNvSpPr>
            <a:spLocks noGrp="1"/>
          </p:cNvSpPr>
          <p:nvPr>
            <p:ph idx="1"/>
          </p:nvPr>
        </p:nvSpPr>
        <p:spPr/>
        <p:txBody>
          <a:bodyPr/>
          <a:lstStyle/>
          <a:p>
            <a:pPr>
              <a:spcBef>
                <a:spcPts val="600"/>
              </a:spcBef>
              <a:spcAft>
                <a:spcPts val="300"/>
              </a:spcAft>
              <a:buNone/>
            </a:pPr>
            <a:r>
              <a:rPr lang="nb-NO" dirty="0">
                <a:solidFill>
                  <a:srgbClr val="424242"/>
                </a:solidFill>
                <a:latin typeface="Aptos" panose="020B0004020202020204" pitchFamily="34" charset="0"/>
              </a:rPr>
              <a:t>tydelig ledelsesforankring</a:t>
            </a:r>
            <a:br>
              <a:rPr lang="nb-NO" dirty="0">
                <a:solidFill>
                  <a:srgbClr val="424242"/>
                </a:solidFill>
                <a:latin typeface="Aptos" panose="020B0004020202020204" pitchFamily="34" charset="0"/>
              </a:rPr>
            </a:br>
            <a:r>
              <a:rPr lang="nb-NO" dirty="0">
                <a:solidFill>
                  <a:srgbClr val="424242"/>
                </a:solidFill>
                <a:latin typeface="Aptos" panose="020B0004020202020204" pitchFamily="34" charset="0"/>
              </a:rPr>
              <a:t>✅ systematisk kompetansebygging</a:t>
            </a:r>
            <a:br>
              <a:rPr lang="nb-NO" dirty="0">
                <a:solidFill>
                  <a:srgbClr val="424242"/>
                </a:solidFill>
                <a:latin typeface="Aptos" panose="020B0004020202020204" pitchFamily="34" charset="0"/>
              </a:rPr>
            </a:br>
            <a:r>
              <a:rPr lang="nb-NO" dirty="0">
                <a:solidFill>
                  <a:srgbClr val="424242"/>
                </a:solidFill>
                <a:latin typeface="Aptos" panose="020B0004020202020204" pitchFamily="34" charset="0"/>
              </a:rPr>
              <a:t>✅ rutiner for bruk av forskning</a:t>
            </a:r>
            <a:br>
              <a:rPr lang="nb-NO" dirty="0">
                <a:solidFill>
                  <a:srgbClr val="424242"/>
                </a:solidFill>
                <a:latin typeface="Aptos" panose="020B0004020202020204" pitchFamily="34" charset="0"/>
              </a:rPr>
            </a:br>
            <a:r>
              <a:rPr lang="nb-NO" dirty="0">
                <a:solidFill>
                  <a:srgbClr val="424242"/>
                </a:solidFill>
                <a:latin typeface="Aptos" panose="020B0004020202020204" pitchFamily="34" charset="0"/>
              </a:rPr>
              <a:t>✅ aktiv brukermedvirkning</a:t>
            </a:r>
            <a:br>
              <a:rPr lang="nb-NO" dirty="0">
                <a:solidFill>
                  <a:srgbClr val="424242"/>
                </a:solidFill>
                <a:latin typeface="Aptos" panose="020B0004020202020204" pitchFamily="34" charset="0"/>
              </a:rPr>
            </a:br>
            <a:r>
              <a:rPr lang="nb-NO" dirty="0">
                <a:solidFill>
                  <a:srgbClr val="424242"/>
                </a:solidFill>
                <a:latin typeface="Aptos" panose="020B0004020202020204" pitchFamily="34" charset="0"/>
              </a:rPr>
              <a:t>✅ kontinuerlig evaluering og forbedring</a:t>
            </a:r>
            <a:br>
              <a:rPr lang="nb-NO" dirty="0">
                <a:solidFill>
                  <a:srgbClr val="424242"/>
                </a:solidFill>
                <a:latin typeface="Aptos" panose="020B0004020202020204" pitchFamily="34" charset="0"/>
              </a:rPr>
            </a:br>
            <a:r>
              <a:rPr lang="nb-NO" dirty="0">
                <a:solidFill>
                  <a:srgbClr val="424242"/>
                </a:solidFill>
                <a:latin typeface="Aptos" panose="020B0004020202020204" pitchFamily="34" charset="0"/>
              </a:rPr>
              <a:t>✅ samarbeid og kunnskapsdeling</a:t>
            </a:r>
          </a:p>
          <a:p>
            <a:pPr>
              <a:buNone/>
            </a:pPr>
            <a:br>
              <a:rPr lang="nb-NO" dirty="0"/>
            </a:br>
            <a:endParaRPr lang="nb-NO" dirty="0"/>
          </a:p>
        </p:txBody>
      </p:sp>
    </p:spTree>
    <p:extLst>
      <p:ext uri="{BB962C8B-B14F-4D97-AF65-F5344CB8AC3E}">
        <p14:creationId xmlns:p14="http://schemas.microsoft.com/office/powerpoint/2010/main" val="14994568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4DE76FD-C8AA-0D98-1450-D7364D648CD0}"/>
              </a:ext>
            </a:extLst>
          </p:cNvPr>
          <p:cNvSpPr>
            <a:spLocks noGrp="1"/>
          </p:cNvSpPr>
          <p:nvPr>
            <p:ph type="title"/>
          </p:nvPr>
        </p:nvSpPr>
        <p:spPr/>
        <p:txBody>
          <a:bodyPr/>
          <a:lstStyle/>
          <a:p>
            <a:r>
              <a:rPr lang="nb-NO" dirty="0"/>
              <a:t>Bruk av Mini -metode</a:t>
            </a:r>
          </a:p>
        </p:txBody>
      </p:sp>
      <p:sp>
        <p:nvSpPr>
          <p:cNvPr id="3" name="Plassholder for innhold 2">
            <a:extLst>
              <a:ext uri="{FF2B5EF4-FFF2-40B4-BE49-F238E27FC236}">
                <a16:creationId xmlns:a16="http://schemas.microsoft.com/office/drawing/2014/main" id="{CFED9276-D1B0-BC8C-750C-EE64B4CB7776}"/>
              </a:ext>
            </a:extLst>
          </p:cNvPr>
          <p:cNvSpPr>
            <a:spLocks noGrp="1"/>
          </p:cNvSpPr>
          <p:nvPr>
            <p:ph idx="1"/>
          </p:nvPr>
        </p:nvSpPr>
        <p:spPr/>
        <p:txBody>
          <a:bodyPr/>
          <a:lstStyle/>
          <a:p>
            <a:r>
              <a:rPr lang="nb-NO" dirty="0"/>
              <a:t>Kilder:</a:t>
            </a:r>
          </a:p>
          <a:p>
            <a:r>
              <a:rPr lang="nb-NO" dirty="0"/>
              <a:t>Helsebiblioteket </a:t>
            </a:r>
            <a:r>
              <a:rPr lang="nb-NO" dirty="0">
                <a:hlinkClick r:id="rId3"/>
              </a:rPr>
              <a:t>Mini-metodevurdering – Helsebiblioteket</a:t>
            </a:r>
            <a:endParaRPr lang="nb-NO" dirty="0"/>
          </a:p>
          <a:p>
            <a:r>
              <a:rPr lang="nb-NO" dirty="0"/>
              <a:t>FHI </a:t>
            </a:r>
            <a:r>
              <a:rPr lang="nb-NO" dirty="0">
                <a:hlinkClick r:id="rId4"/>
              </a:rPr>
              <a:t>Mini-metodevurdering</a:t>
            </a:r>
            <a:endParaRPr lang="nb-NO" dirty="0"/>
          </a:p>
          <a:p>
            <a:endParaRPr lang="nb-NO" dirty="0"/>
          </a:p>
        </p:txBody>
      </p:sp>
    </p:spTree>
    <p:extLst>
      <p:ext uri="{BB962C8B-B14F-4D97-AF65-F5344CB8AC3E}">
        <p14:creationId xmlns:p14="http://schemas.microsoft.com/office/powerpoint/2010/main" val="4045989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D1B554D-2704-0E64-65DB-1FB0E20EEFE5}"/>
              </a:ext>
            </a:extLst>
          </p:cNvPr>
          <p:cNvSpPr>
            <a:spLocks noGrp="1"/>
          </p:cNvSpPr>
          <p:nvPr>
            <p:ph type="title"/>
          </p:nvPr>
        </p:nvSpPr>
        <p:spPr/>
        <p:txBody>
          <a:bodyPr/>
          <a:lstStyle/>
          <a:p>
            <a:r>
              <a:rPr lang="nb-NO" dirty="0"/>
              <a:t>Hva er en mini metode vurdering?</a:t>
            </a:r>
          </a:p>
        </p:txBody>
      </p:sp>
      <p:sp>
        <p:nvSpPr>
          <p:cNvPr id="3" name="Plassholder for innhold 2">
            <a:extLst>
              <a:ext uri="{FF2B5EF4-FFF2-40B4-BE49-F238E27FC236}">
                <a16:creationId xmlns:a16="http://schemas.microsoft.com/office/drawing/2014/main" id="{944C281F-1ACB-8DD4-0D51-364F6E7C6056}"/>
              </a:ext>
            </a:extLst>
          </p:cNvPr>
          <p:cNvSpPr>
            <a:spLocks noGrp="1"/>
          </p:cNvSpPr>
          <p:nvPr>
            <p:ph idx="1"/>
          </p:nvPr>
        </p:nvSpPr>
        <p:spPr/>
        <p:txBody>
          <a:bodyPr>
            <a:normAutofit fontScale="92500" lnSpcReduction="10000"/>
          </a:bodyPr>
          <a:lstStyle/>
          <a:p>
            <a:r>
              <a:rPr lang="nb-NO" dirty="0"/>
              <a:t>Et verktøy for beslutningstakere i kommunen når de vurderer å innføre et nytt helsetiltak. </a:t>
            </a:r>
          </a:p>
          <a:p>
            <a:r>
              <a:rPr lang="nb-NO" dirty="0"/>
              <a:t>Et skjema med spørsmål som belyser blant annet helseeffekt for brukere, kostnader, etikk og organisatoriske konsekvenser ved innføring av tiltaket i kommunen. </a:t>
            </a:r>
          </a:p>
          <a:p>
            <a:r>
              <a:rPr lang="nb-NO" dirty="0"/>
              <a:t>Mini-metodevurdering kan også benyttes ved vurdering av samhandlingstiltak.</a:t>
            </a:r>
          </a:p>
          <a:p>
            <a:r>
              <a:rPr lang="nb-NO" dirty="0"/>
              <a:t>Mini-metodevurdering utføres når beslutningstaker eller fagpersoner ønsker å utrede om det nye tiltaket er virksomt og trygt eller når det er nødvendig å kartlegge budsjettmessige eller organisatoriske konsekvenser. </a:t>
            </a:r>
          </a:p>
        </p:txBody>
      </p:sp>
    </p:spTree>
    <p:extLst>
      <p:ext uri="{BB962C8B-B14F-4D97-AF65-F5344CB8AC3E}">
        <p14:creationId xmlns:p14="http://schemas.microsoft.com/office/powerpoint/2010/main" val="455953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6BACA1D-2D72-9A8E-658D-C15006BE1D40}"/>
              </a:ext>
            </a:extLst>
          </p:cNvPr>
          <p:cNvSpPr>
            <a:spLocks noGrp="1"/>
          </p:cNvSpPr>
          <p:nvPr>
            <p:ph type="title"/>
          </p:nvPr>
        </p:nvSpPr>
        <p:spPr/>
        <p:txBody>
          <a:bodyPr>
            <a:normAutofit/>
          </a:bodyPr>
          <a:lstStyle/>
          <a:p>
            <a:r>
              <a:rPr lang="nb-NO" sz="3200" dirty="0"/>
              <a:t>Formål-bedre grunnlag for valg og beslutninger i K</a:t>
            </a:r>
          </a:p>
        </p:txBody>
      </p:sp>
      <p:sp>
        <p:nvSpPr>
          <p:cNvPr id="3" name="Plassholder for innhold 2">
            <a:extLst>
              <a:ext uri="{FF2B5EF4-FFF2-40B4-BE49-F238E27FC236}">
                <a16:creationId xmlns:a16="http://schemas.microsoft.com/office/drawing/2014/main" id="{E88089CB-2A07-20A8-F2AD-E139B8954B59}"/>
              </a:ext>
            </a:extLst>
          </p:cNvPr>
          <p:cNvSpPr>
            <a:spLocks noGrp="1"/>
          </p:cNvSpPr>
          <p:nvPr>
            <p:ph idx="1"/>
          </p:nvPr>
        </p:nvSpPr>
        <p:spPr>
          <a:xfrm>
            <a:off x="838200" y="1338349"/>
            <a:ext cx="10515600" cy="5237018"/>
          </a:xfrm>
        </p:spPr>
        <p:txBody>
          <a:bodyPr>
            <a:normAutofit fontScale="70000" lnSpcReduction="20000"/>
          </a:bodyPr>
          <a:lstStyle/>
          <a:p>
            <a:pPr marL="0" indent="0">
              <a:buNone/>
            </a:pPr>
            <a:r>
              <a:rPr lang="nb-NO" dirty="0"/>
              <a:t>Formålet med mini-metodevurdering er å gi et bedre grunnlag for riktige beslutninger ved innføring av nye tiltak, og må sees i sammenheng med kommunens strategi, organisering, økonomi og praksis. </a:t>
            </a:r>
          </a:p>
          <a:p>
            <a:r>
              <a:rPr lang="nb-NO" dirty="0"/>
              <a:t>Noen eksempler på spørsmål som skal utredes :</a:t>
            </a:r>
          </a:p>
          <a:p>
            <a:pPr marL="0" indent="0">
              <a:buNone/>
            </a:pPr>
            <a:endParaRPr lang="nb-NO" dirty="0"/>
          </a:p>
          <a:p>
            <a:r>
              <a:rPr lang="nb-NO" dirty="0"/>
              <a:t>Hva er </a:t>
            </a:r>
            <a:r>
              <a:rPr lang="nb-NO" b="1" dirty="0"/>
              <a:t>nytten/helseeffekten </a:t>
            </a:r>
            <a:r>
              <a:rPr lang="nb-NO" dirty="0"/>
              <a:t>av tiltaket for bruker?  </a:t>
            </a:r>
          </a:p>
          <a:p>
            <a:r>
              <a:rPr lang="nb-NO" dirty="0"/>
              <a:t>Er tiltaket </a:t>
            </a:r>
            <a:r>
              <a:rPr lang="nb-NO" b="1" dirty="0"/>
              <a:t>sikkert? </a:t>
            </a:r>
            <a:r>
              <a:rPr lang="nb-NO" dirty="0"/>
              <a:t> </a:t>
            </a:r>
          </a:p>
          <a:p>
            <a:r>
              <a:rPr lang="nb-NO" dirty="0"/>
              <a:t>Er tiltaket </a:t>
            </a:r>
            <a:r>
              <a:rPr lang="nb-NO" b="1" dirty="0"/>
              <a:t>etisk forsvarlig? </a:t>
            </a:r>
            <a:r>
              <a:rPr lang="nb-NO" dirty="0"/>
              <a:t> </a:t>
            </a:r>
          </a:p>
          <a:p>
            <a:r>
              <a:rPr lang="nb-NO" dirty="0"/>
              <a:t>Hva </a:t>
            </a:r>
            <a:r>
              <a:rPr lang="nb-NO" b="1" dirty="0"/>
              <a:t>koster</a:t>
            </a:r>
            <a:r>
              <a:rPr lang="nb-NO" dirty="0"/>
              <a:t> innføring og drift av tiltaket?  </a:t>
            </a:r>
          </a:p>
          <a:p>
            <a:r>
              <a:rPr lang="nb-NO" dirty="0"/>
              <a:t>Hvilke </a:t>
            </a:r>
            <a:r>
              <a:rPr lang="nb-NO" b="1" dirty="0"/>
              <a:t>organisatoriske endringer </a:t>
            </a:r>
            <a:r>
              <a:rPr lang="nb-NO" dirty="0"/>
              <a:t>medfører tiltaket?  </a:t>
            </a:r>
          </a:p>
          <a:p>
            <a:r>
              <a:rPr lang="nb-NO" dirty="0"/>
              <a:t>Kartlegging av informasjonssikkerhet og personvern, klima og miljøpåvirkning </a:t>
            </a:r>
          </a:p>
          <a:p>
            <a:endParaRPr lang="nb-NO" dirty="0"/>
          </a:p>
          <a:p>
            <a:r>
              <a:rPr lang="nb-NO" dirty="0"/>
              <a:t>Selve vurderingen er et todelt digitalt skjema. Den ene delen består av en </a:t>
            </a:r>
            <a:r>
              <a:rPr lang="nb-NO" dirty="0">
                <a:highlight>
                  <a:srgbClr val="FFFF00"/>
                </a:highlight>
              </a:rPr>
              <a:t>forskningsomtale </a:t>
            </a:r>
            <a:r>
              <a:rPr lang="nb-NO" dirty="0"/>
              <a:t>om helseeffekten av tiltaket, og utføres av FHI eller et annet kompetansemiljø. Den andre delen omhandler </a:t>
            </a:r>
            <a:r>
              <a:rPr lang="nb-NO" dirty="0">
                <a:highlight>
                  <a:srgbClr val="FFFF00"/>
                </a:highlight>
              </a:rPr>
              <a:t>lokale forhold i kommunen, </a:t>
            </a:r>
            <a:r>
              <a:rPr lang="nb-NO" dirty="0"/>
              <a:t>og fylles ut av ansatte i kommunen.   </a:t>
            </a:r>
          </a:p>
          <a:p>
            <a:endParaRPr lang="nb-NO" dirty="0"/>
          </a:p>
        </p:txBody>
      </p:sp>
    </p:spTree>
    <p:extLst>
      <p:ext uri="{BB962C8B-B14F-4D97-AF65-F5344CB8AC3E}">
        <p14:creationId xmlns:p14="http://schemas.microsoft.com/office/powerpoint/2010/main" val="1287105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2DE4784-4276-2527-E680-47E21592E6C9}"/>
              </a:ext>
            </a:extLst>
          </p:cNvPr>
          <p:cNvSpPr>
            <a:spLocks noGrp="1"/>
          </p:cNvSpPr>
          <p:nvPr>
            <p:ph type="title"/>
          </p:nvPr>
        </p:nvSpPr>
        <p:spPr/>
        <p:txBody>
          <a:bodyPr/>
          <a:lstStyle/>
          <a:p>
            <a:r>
              <a:rPr lang="nb-NO" b="1" dirty="0"/>
              <a:t>Hvordan er prosessen? </a:t>
            </a:r>
            <a:br>
              <a:rPr lang="nb-NO" b="1" dirty="0"/>
            </a:br>
            <a:endParaRPr lang="nb-NO" dirty="0"/>
          </a:p>
        </p:txBody>
      </p:sp>
      <p:sp>
        <p:nvSpPr>
          <p:cNvPr id="3" name="Plassholder for innhold 2">
            <a:extLst>
              <a:ext uri="{FF2B5EF4-FFF2-40B4-BE49-F238E27FC236}">
                <a16:creationId xmlns:a16="http://schemas.microsoft.com/office/drawing/2014/main" id="{6B17C29A-9733-45E8-5F20-0F19B319254C}"/>
              </a:ext>
            </a:extLst>
          </p:cNvPr>
          <p:cNvSpPr>
            <a:spLocks noGrp="1"/>
          </p:cNvSpPr>
          <p:nvPr>
            <p:ph idx="1"/>
          </p:nvPr>
        </p:nvSpPr>
        <p:spPr/>
        <p:txBody>
          <a:bodyPr>
            <a:normAutofit fontScale="70000" lnSpcReduction="20000"/>
          </a:bodyPr>
          <a:lstStyle/>
          <a:p>
            <a:r>
              <a:rPr lang="nb-NO" dirty="0"/>
              <a:t>Mini-metodevurdering </a:t>
            </a:r>
            <a:r>
              <a:rPr lang="nb-NO" b="1" dirty="0"/>
              <a:t>utføres av ansatte i kommunen, med støtte fra FHI</a:t>
            </a:r>
            <a:r>
              <a:rPr lang="nb-NO" dirty="0"/>
              <a:t> </a:t>
            </a:r>
            <a:r>
              <a:rPr lang="nb-NO" b="1" dirty="0"/>
              <a:t>eller annet kompetansemiljø</a:t>
            </a:r>
            <a:r>
              <a:rPr lang="nb-NO" dirty="0"/>
              <a:t>. Ved vurdering av et samhandlingstiltak kan kommunen og sykehuset samarbeide om mini-metodevurderingen.   </a:t>
            </a:r>
          </a:p>
          <a:p>
            <a:pPr marL="0" indent="0">
              <a:buNone/>
            </a:pPr>
            <a:r>
              <a:rPr lang="nb-NO" dirty="0"/>
              <a:t>	Før man starter en mini-metodevurdering:  </a:t>
            </a:r>
          </a:p>
          <a:p>
            <a:r>
              <a:rPr lang="nb-NO" dirty="0"/>
              <a:t>Avklare </a:t>
            </a:r>
            <a:r>
              <a:rPr lang="nb-NO" dirty="0">
                <a:highlight>
                  <a:srgbClr val="FFFF00"/>
                </a:highlight>
              </a:rPr>
              <a:t>mandat</a:t>
            </a:r>
            <a:r>
              <a:rPr lang="nb-NO" dirty="0"/>
              <a:t> på relevant ledernivå, for at mini-metodevurderingen gjennomføres.</a:t>
            </a:r>
          </a:p>
          <a:p>
            <a:r>
              <a:rPr lang="nb-NO" dirty="0">
                <a:highlight>
                  <a:srgbClr val="FFFF00"/>
                </a:highlight>
              </a:rPr>
              <a:t>Velg en leder av prosessen i K. </a:t>
            </a:r>
          </a:p>
          <a:p>
            <a:r>
              <a:rPr lang="nb-NO" dirty="0">
                <a:highlight>
                  <a:srgbClr val="FFFF00"/>
                </a:highlight>
              </a:rPr>
              <a:t>Etablere en dedikert arbeidsgruppe med ansatte </a:t>
            </a:r>
            <a:r>
              <a:rPr lang="nb-NO" dirty="0"/>
              <a:t>fra kommunen (og sykehuset i samhandlingsprosjekter) og </a:t>
            </a:r>
            <a:r>
              <a:rPr lang="nb-NO" dirty="0">
                <a:highlight>
                  <a:srgbClr val="FFFF00"/>
                </a:highlight>
              </a:rPr>
              <a:t>FHI/annet kompetansemiljø</a:t>
            </a:r>
            <a:r>
              <a:rPr lang="nb-NO" dirty="0"/>
              <a:t>. Det er en fordel å ha med minst én ansatt med økonomisk kompetanse i arbeidsgruppen. </a:t>
            </a:r>
          </a:p>
          <a:p>
            <a:r>
              <a:rPr lang="nb-NO" dirty="0">
                <a:highlight>
                  <a:srgbClr val="FFFF00"/>
                </a:highlight>
              </a:rPr>
              <a:t>Sikre brukermedvirkning i prosess? </a:t>
            </a:r>
          </a:p>
          <a:p>
            <a:r>
              <a:rPr lang="nb-NO" dirty="0"/>
              <a:t>Når dette er gjort, kan forslagsstiller i kommunen registrere og </a:t>
            </a:r>
            <a:r>
              <a:rPr lang="nb-NO" dirty="0">
                <a:hlinkClick r:id="rId2" tooltip="Start ny mini-metodevurdering"/>
              </a:rPr>
              <a:t>opprette en ny mini-metodevurdering</a:t>
            </a:r>
            <a:r>
              <a:rPr lang="nb-NO" dirty="0"/>
              <a:t> i den digitale løsningen på denne nettsiden, og invitere inn nødvendige samarbeidspartnere (dette kan også gjøres i det første møtet). </a:t>
            </a:r>
          </a:p>
          <a:p>
            <a:r>
              <a:rPr lang="nb-NO" dirty="0"/>
              <a:t>Prosessen med selve gjennomføring av mini-metodevurdering består av 5-6 møter med noe hjemmearbeid mellom møtene.</a:t>
            </a:r>
          </a:p>
          <a:p>
            <a:endParaRPr lang="nb-NO" dirty="0"/>
          </a:p>
        </p:txBody>
      </p:sp>
    </p:spTree>
    <p:extLst>
      <p:ext uri="{BB962C8B-B14F-4D97-AF65-F5344CB8AC3E}">
        <p14:creationId xmlns:p14="http://schemas.microsoft.com/office/powerpoint/2010/main" val="3782460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A1104A1-0E80-70FE-6086-FD1764264F65}"/>
              </a:ext>
            </a:extLst>
          </p:cNvPr>
          <p:cNvSpPr>
            <a:spLocks noGrp="1"/>
          </p:cNvSpPr>
          <p:nvPr>
            <p:ph type="title"/>
          </p:nvPr>
        </p:nvSpPr>
        <p:spPr/>
        <p:txBody>
          <a:bodyPr/>
          <a:lstStyle/>
          <a:p>
            <a:r>
              <a:rPr lang="nb-NO" dirty="0"/>
              <a:t>Hvordan forts.</a:t>
            </a:r>
          </a:p>
        </p:txBody>
      </p:sp>
      <p:sp>
        <p:nvSpPr>
          <p:cNvPr id="3" name="Plassholder for innhold 2">
            <a:extLst>
              <a:ext uri="{FF2B5EF4-FFF2-40B4-BE49-F238E27FC236}">
                <a16:creationId xmlns:a16="http://schemas.microsoft.com/office/drawing/2014/main" id="{B08DA645-4FB6-E02A-B667-2A7B45F402F7}"/>
              </a:ext>
            </a:extLst>
          </p:cNvPr>
          <p:cNvSpPr>
            <a:spLocks noGrp="1"/>
          </p:cNvSpPr>
          <p:nvPr>
            <p:ph idx="1"/>
          </p:nvPr>
        </p:nvSpPr>
        <p:spPr/>
        <p:txBody>
          <a:bodyPr>
            <a:normAutofit fontScale="77500" lnSpcReduction="20000"/>
          </a:bodyPr>
          <a:lstStyle/>
          <a:p>
            <a:r>
              <a:rPr lang="nb-NO" dirty="0"/>
              <a:t>Mini-metodevurdering utføres av ansatte i kommunen, vanligvis med støtte fra FHI. </a:t>
            </a:r>
          </a:p>
          <a:p>
            <a:r>
              <a:rPr lang="nb-NO" dirty="0"/>
              <a:t>Ved vurdering av et samhandlingstiltak kan kommunen og samarbeidende aktører, for eksempel sykehus, samarbeide om mini-metodevurderingen. </a:t>
            </a:r>
          </a:p>
          <a:p>
            <a:pPr marL="0" indent="0">
              <a:buNone/>
            </a:pPr>
            <a:r>
              <a:rPr lang="nb-NO" dirty="0"/>
              <a:t>Det er lurt å:</a:t>
            </a:r>
          </a:p>
          <a:p>
            <a:r>
              <a:rPr lang="nb-NO" dirty="0"/>
              <a:t>forankre mini-metodevurderingen på ledernivå</a:t>
            </a:r>
          </a:p>
          <a:p>
            <a:r>
              <a:rPr lang="nb-NO" dirty="0"/>
              <a:t>etablere en dedikert arbeidsgruppe</a:t>
            </a:r>
          </a:p>
          <a:p>
            <a:r>
              <a:rPr lang="nb-NO" dirty="0"/>
              <a:t>ta kontakt med </a:t>
            </a:r>
            <a:r>
              <a:rPr lang="nb-NO" u="sng" dirty="0">
                <a:hlinkClick r:id="rId2" tooltip="Kommunestøtte i FHI"/>
              </a:rPr>
              <a:t>kommunestøtte i FHI</a:t>
            </a:r>
            <a:r>
              <a:rPr lang="nb-NO" dirty="0"/>
              <a:t>, så hjelper vi deg gjerne med nødvendige avklaringer, problemstillingen din og arbeidet med mini-metodevurderingen.</a:t>
            </a:r>
          </a:p>
          <a:p>
            <a:r>
              <a:rPr lang="nb-NO" dirty="0"/>
              <a:t>Ansvarlig for mini-metodevurderingen </a:t>
            </a:r>
            <a:r>
              <a:rPr lang="nb-NO" u="sng" dirty="0">
                <a:hlinkClick r:id="rId3" tooltip="Opprette en ny mini-metodevurdering"/>
              </a:rPr>
              <a:t>registrerer og oppretter en ny mini-metodevurdering</a:t>
            </a:r>
            <a:r>
              <a:rPr lang="nb-NO" dirty="0"/>
              <a:t> i den nasjonale databasen, og inviterer inn medlemmer i arbeidsgruppen. Gjennomføringen av en mini-metodevurdering består vanligvis av 5-6 møter, med noe hjemmearbeid mellom møtene.</a:t>
            </a:r>
          </a:p>
          <a:p>
            <a:endParaRPr lang="nb-NO" dirty="0"/>
          </a:p>
        </p:txBody>
      </p:sp>
    </p:spTree>
    <p:extLst>
      <p:ext uri="{BB962C8B-B14F-4D97-AF65-F5344CB8AC3E}">
        <p14:creationId xmlns:p14="http://schemas.microsoft.com/office/powerpoint/2010/main" val="1522147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861BEC1-2221-AFAF-BC4B-904B47EA134E}"/>
              </a:ext>
            </a:extLst>
          </p:cNvPr>
          <p:cNvSpPr>
            <a:spLocks noGrp="1"/>
          </p:cNvSpPr>
          <p:nvPr>
            <p:ph type="title"/>
          </p:nvPr>
        </p:nvSpPr>
        <p:spPr/>
        <p:txBody>
          <a:bodyPr/>
          <a:lstStyle/>
          <a:p>
            <a:r>
              <a:rPr lang="nb-NO" dirty="0"/>
              <a:t>Hva er målet med tjenesten</a:t>
            </a:r>
            <a:br>
              <a:rPr lang="nb-NO" dirty="0"/>
            </a:br>
            <a:endParaRPr lang="nb-NO" dirty="0"/>
          </a:p>
        </p:txBody>
      </p:sp>
      <p:sp>
        <p:nvSpPr>
          <p:cNvPr id="3" name="Plassholder for innhold 2">
            <a:extLst>
              <a:ext uri="{FF2B5EF4-FFF2-40B4-BE49-F238E27FC236}">
                <a16:creationId xmlns:a16="http://schemas.microsoft.com/office/drawing/2014/main" id="{74B37B7A-4CD1-DF94-B456-0A6696476A7F}"/>
              </a:ext>
            </a:extLst>
          </p:cNvPr>
          <p:cNvSpPr>
            <a:spLocks noGrp="1"/>
          </p:cNvSpPr>
          <p:nvPr>
            <p:ph idx="1"/>
          </p:nvPr>
        </p:nvSpPr>
        <p:spPr/>
        <p:txBody>
          <a:bodyPr>
            <a:normAutofit fontScale="92500" lnSpcReduction="20000"/>
          </a:bodyPr>
          <a:lstStyle/>
          <a:p>
            <a:r>
              <a:rPr lang="nb-NO" dirty="0"/>
              <a:t>Hva vil vi oppnå? </a:t>
            </a:r>
          </a:p>
          <a:p>
            <a:r>
              <a:rPr lang="nb-NO" dirty="0"/>
              <a:t>Er det det samme som bruker etterspør som viktig?</a:t>
            </a:r>
          </a:p>
          <a:p>
            <a:r>
              <a:rPr lang="nb-NO" dirty="0"/>
              <a:t>hvilket tilbud mener vi har en dokumentert effekt</a:t>
            </a:r>
          </a:p>
          <a:p>
            <a:r>
              <a:rPr lang="nb-NO" dirty="0"/>
              <a:t>(er kunnskapsbasert) i forhold til hva vi vil gi/ oppnå sammen bruker</a:t>
            </a:r>
          </a:p>
          <a:p>
            <a:r>
              <a:rPr lang="nb-NO" dirty="0"/>
              <a:t>Kost/ nyttevurdering</a:t>
            </a:r>
          </a:p>
          <a:p>
            <a:r>
              <a:rPr lang="nb-NO" dirty="0"/>
              <a:t>Hva er de gode indikatorene å måle dette på?</a:t>
            </a:r>
          </a:p>
          <a:p>
            <a:pPr lvl="1"/>
            <a:r>
              <a:rPr lang="nb-NO" dirty="0"/>
              <a:t>Livskvalitet, behandlingseffekt, mestring, </a:t>
            </a:r>
          </a:p>
          <a:p>
            <a:pPr marL="0" indent="0">
              <a:buNone/>
            </a:pPr>
            <a:r>
              <a:rPr lang="nb-NO" dirty="0"/>
              <a:t>Sier de forskjellige kunnskapsgrunnlagene det samme?</a:t>
            </a:r>
          </a:p>
          <a:p>
            <a:pPr marL="457200" lvl="1" indent="0">
              <a:buNone/>
            </a:pPr>
            <a:endParaRPr lang="nb-NO" dirty="0"/>
          </a:p>
          <a:p>
            <a:pPr marL="457200" lvl="1" indent="0">
              <a:buNone/>
            </a:pPr>
            <a:r>
              <a:rPr lang="nb-NO" dirty="0"/>
              <a:t>Hva hvis brukere ikke vil ha det vi tilbyr og som ?er virksomt?</a:t>
            </a:r>
          </a:p>
          <a:p>
            <a:pPr marL="457200" lvl="1" indent="0">
              <a:buNone/>
            </a:pPr>
            <a:r>
              <a:rPr lang="nb-NO" dirty="0"/>
              <a:t>(brukermedvirkning, samvalg, vs. prioritere effekt?)</a:t>
            </a:r>
          </a:p>
          <a:p>
            <a:pPr marL="457200" lvl="1" indent="0">
              <a:buNone/>
            </a:pPr>
            <a:endParaRPr lang="nb-NO" dirty="0"/>
          </a:p>
          <a:p>
            <a:endParaRPr lang="nb-NO" dirty="0"/>
          </a:p>
        </p:txBody>
      </p:sp>
    </p:spTree>
    <p:extLst>
      <p:ext uri="{BB962C8B-B14F-4D97-AF65-F5344CB8AC3E}">
        <p14:creationId xmlns:p14="http://schemas.microsoft.com/office/powerpoint/2010/main" val="24375542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A9185C7-FE17-65BE-CB12-73B724A5E4CA}"/>
              </a:ext>
            </a:extLst>
          </p:cNvPr>
          <p:cNvSpPr>
            <a:spLocks noGrp="1"/>
          </p:cNvSpPr>
          <p:nvPr>
            <p:ph type="title"/>
          </p:nvPr>
        </p:nvSpPr>
        <p:spPr/>
        <p:txBody>
          <a:bodyPr/>
          <a:lstStyle/>
          <a:p>
            <a:r>
              <a:rPr lang="nb-NO" dirty="0"/>
              <a:t>E-læringskurs</a:t>
            </a:r>
          </a:p>
        </p:txBody>
      </p:sp>
      <p:sp>
        <p:nvSpPr>
          <p:cNvPr id="3" name="Plassholder for innhold 2">
            <a:extLst>
              <a:ext uri="{FF2B5EF4-FFF2-40B4-BE49-F238E27FC236}">
                <a16:creationId xmlns:a16="http://schemas.microsoft.com/office/drawing/2014/main" id="{86B6288F-2986-EA13-89DB-A19457E6F3D0}"/>
              </a:ext>
            </a:extLst>
          </p:cNvPr>
          <p:cNvSpPr>
            <a:spLocks noGrp="1"/>
          </p:cNvSpPr>
          <p:nvPr>
            <p:ph idx="1"/>
          </p:nvPr>
        </p:nvSpPr>
        <p:spPr/>
        <p:txBody>
          <a:bodyPr/>
          <a:lstStyle/>
          <a:p>
            <a:r>
              <a:rPr lang="nb-NO" dirty="0"/>
              <a:t>FHI har laget et </a:t>
            </a:r>
            <a:r>
              <a:rPr lang="nb-NO" u="sng" dirty="0">
                <a:hlinkClick r:id="rId2" tooltip="E-læringskurs for mini-metodevurdering"/>
              </a:rPr>
              <a:t>E-læringskurs</a:t>
            </a:r>
            <a:r>
              <a:rPr lang="nb-NO" dirty="0"/>
              <a:t> for gjennomføring av mini-metodevurdering, inkludert </a:t>
            </a:r>
            <a:r>
              <a:rPr lang="nb-NO" u="sng" dirty="0">
                <a:hlinkClick r:id="rId3" tooltip="Forskningsomtale"/>
              </a:rPr>
              <a:t>forskningsomtale</a:t>
            </a:r>
            <a:r>
              <a:rPr lang="nb-NO" dirty="0"/>
              <a:t>.</a:t>
            </a:r>
          </a:p>
          <a:p>
            <a:r>
              <a:rPr lang="nb-NO" dirty="0"/>
              <a:t>Dette kurset presenterer et verktøy for å ta kunnskapsbaserte beslutninger i kommunen. Mini-metodevurderings-verktøyet kan tilpasses ulike kunnskapsbehov og lokale forutsetninger. For de som ikke leser forskning ofte, har vi laget en introduksjonsmodul med de ulike begrepene.</a:t>
            </a:r>
          </a:p>
        </p:txBody>
      </p:sp>
    </p:spTree>
    <p:extLst>
      <p:ext uri="{BB962C8B-B14F-4D97-AF65-F5344CB8AC3E}">
        <p14:creationId xmlns:p14="http://schemas.microsoft.com/office/powerpoint/2010/main" val="7189009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B739CB5-07D5-5C1A-13CD-6885FE751746}"/>
              </a:ext>
            </a:extLst>
          </p:cNvPr>
          <p:cNvSpPr>
            <a:spLocks noGrp="1"/>
          </p:cNvSpPr>
          <p:nvPr>
            <p:ph type="title"/>
          </p:nvPr>
        </p:nvSpPr>
        <p:spPr/>
        <p:txBody>
          <a:bodyPr>
            <a:normAutofit fontScale="90000"/>
          </a:bodyPr>
          <a:lstStyle/>
          <a:p>
            <a:r>
              <a:rPr lang="nb-NO" b="1" dirty="0">
                <a:solidFill>
                  <a:srgbClr val="424242"/>
                </a:solidFill>
                <a:latin typeface="Aptos" panose="020B0004020202020204" pitchFamily="34" charset="0"/>
              </a:rPr>
              <a:t>4. Integrere brukermedvirkning som kunnskapskilde</a:t>
            </a:r>
            <a:br>
              <a:rPr lang="nb-NO" b="1" dirty="0">
                <a:solidFill>
                  <a:srgbClr val="424242"/>
                </a:solidFill>
                <a:latin typeface="Aptos" panose="020B0004020202020204" pitchFamily="34" charset="0"/>
              </a:rPr>
            </a:br>
            <a:endParaRPr lang="nb-NO" dirty="0"/>
          </a:p>
        </p:txBody>
      </p:sp>
      <p:sp>
        <p:nvSpPr>
          <p:cNvPr id="3" name="Plassholder for innhold 2">
            <a:extLst>
              <a:ext uri="{FF2B5EF4-FFF2-40B4-BE49-F238E27FC236}">
                <a16:creationId xmlns:a16="http://schemas.microsoft.com/office/drawing/2014/main" id="{A3395D7F-A68E-36EF-C8E2-17A6AFF4C1E7}"/>
              </a:ext>
            </a:extLst>
          </p:cNvPr>
          <p:cNvSpPr>
            <a:spLocks noGrp="1"/>
          </p:cNvSpPr>
          <p:nvPr>
            <p:ph idx="1"/>
          </p:nvPr>
        </p:nvSpPr>
        <p:spPr/>
        <p:txBody>
          <a:bodyPr/>
          <a:lstStyle/>
          <a:p>
            <a:pPr>
              <a:spcBef>
                <a:spcPts val="600"/>
              </a:spcBef>
              <a:spcAft>
                <a:spcPts val="300"/>
              </a:spcAft>
              <a:buNone/>
            </a:pPr>
            <a:r>
              <a:rPr lang="nb-NO" dirty="0">
                <a:solidFill>
                  <a:srgbClr val="424242"/>
                </a:solidFill>
                <a:latin typeface="Aptos" panose="020B0004020202020204" pitchFamily="34" charset="0"/>
              </a:rPr>
              <a:t>Brukernes erfaringer er én av de tre likeverdige kunnskapskildene i KBP.</a:t>
            </a:r>
          </a:p>
          <a:p>
            <a:pPr>
              <a:spcBef>
                <a:spcPts val="600"/>
              </a:spcBef>
              <a:spcAft>
                <a:spcPts val="300"/>
              </a:spcAft>
              <a:buNone/>
            </a:pPr>
            <a:r>
              <a:rPr lang="nb-NO" b="1" dirty="0">
                <a:solidFill>
                  <a:srgbClr val="424242"/>
                </a:solidFill>
                <a:latin typeface="Aptos" panose="020B0004020202020204" pitchFamily="34" charset="0"/>
              </a:rPr>
              <a:t>Dette kan gjøres ved:</a:t>
            </a:r>
            <a:endParaRPr lang="nb-NO" dirty="0">
              <a:solidFill>
                <a:srgbClr val="424242"/>
              </a:solidFill>
              <a:latin typeface="Aptos" panose="020B0004020202020204" pitchFamily="34" charset="0"/>
            </a:endParaRPr>
          </a:p>
          <a:p>
            <a:pPr>
              <a:spcBef>
                <a:spcPts val="300"/>
              </a:spcBef>
              <a:spcAft>
                <a:spcPts val="300"/>
              </a:spcAft>
            </a:pPr>
            <a:r>
              <a:rPr lang="nb-NO" dirty="0">
                <a:solidFill>
                  <a:srgbClr val="424242"/>
                </a:solidFill>
                <a:latin typeface="Aptos" panose="020B0004020202020204" pitchFamily="34" charset="0"/>
              </a:rPr>
              <a:t>systematisk kartlegging av brukerpreferanser</a:t>
            </a:r>
          </a:p>
          <a:p>
            <a:pPr>
              <a:spcBef>
                <a:spcPts val="300"/>
              </a:spcBef>
              <a:spcAft>
                <a:spcPts val="300"/>
              </a:spcAft>
            </a:pPr>
            <a:r>
              <a:rPr lang="nb-NO" dirty="0">
                <a:solidFill>
                  <a:srgbClr val="424242"/>
                </a:solidFill>
                <a:latin typeface="Aptos" panose="020B0004020202020204" pitchFamily="34" charset="0"/>
              </a:rPr>
              <a:t>strukturerte brukersamtaler</a:t>
            </a:r>
          </a:p>
          <a:p>
            <a:pPr>
              <a:spcBef>
                <a:spcPts val="300"/>
              </a:spcBef>
              <a:spcAft>
                <a:spcPts val="300"/>
              </a:spcAft>
            </a:pPr>
            <a:r>
              <a:rPr lang="nb-NO" dirty="0">
                <a:solidFill>
                  <a:srgbClr val="424242"/>
                </a:solidFill>
                <a:latin typeface="Aptos" panose="020B0004020202020204" pitchFamily="34" charset="0"/>
              </a:rPr>
              <a:t>innhenting av brukererfaringer i forbedringsarbeid</a:t>
            </a:r>
          </a:p>
          <a:p>
            <a:pPr>
              <a:spcBef>
                <a:spcPts val="600"/>
              </a:spcBef>
              <a:spcAft>
                <a:spcPts val="300"/>
              </a:spcAft>
              <a:buNone/>
            </a:pPr>
            <a:r>
              <a:rPr lang="nb-NO" dirty="0">
                <a:solidFill>
                  <a:srgbClr val="424242"/>
                </a:solidFill>
                <a:latin typeface="Aptos" panose="020B0004020202020204" pitchFamily="34" charset="0"/>
              </a:rPr>
              <a:t>Dette øker treffsikkerheten i tiltak og kvaliteten slik den oppleves av brukerne</a:t>
            </a:r>
          </a:p>
          <a:p>
            <a:endParaRPr lang="nb-NO" dirty="0"/>
          </a:p>
        </p:txBody>
      </p:sp>
    </p:spTree>
    <p:extLst>
      <p:ext uri="{BB962C8B-B14F-4D97-AF65-F5344CB8AC3E}">
        <p14:creationId xmlns:p14="http://schemas.microsoft.com/office/powerpoint/2010/main" val="21883196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1334708-E6EE-61A6-D0FF-3377DF51AC05}"/>
              </a:ext>
            </a:extLst>
          </p:cNvPr>
          <p:cNvSpPr>
            <a:spLocks noGrp="1"/>
          </p:cNvSpPr>
          <p:nvPr>
            <p:ph type="title"/>
          </p:nvPr>
        </p:nvSpPr>
        <p:spPr/>
        <p:txBody>
          <a:bodyPr/>
          <a:lstStyle/>
          <a:p>
            <a:r>
              <a:rPr lang="nb-NO" b="1" dirty="0">
                <a:solidFill>
                  <a:srgbClr val="424242"/>
                </a:solidFill>
                <a:latin typeface="Aptos" panose="020B0004020202020204" pitchFamily="34" charset="0"/>
              </a:rPr>
              <a:t>6. Samhandling og kunnskapsdeling</a:t>
            </a:r>
            <a:br>
              <a:rPr lang="nb-NO" b="1" dirty="0">
                <a:solidFill>
                  <a:srgbClr val="424242"/>
                </a:solidFill>
                <a:latin typeface="Aptos" panose="020B0004020202020204" pitchFamily="34" charset="0"/>
              </a:rPr>
            </a:br>
            <a:endParaRPr lang="nb-NO" dirty="0"/>
          </a:p>
        </p:txBody>
      </p:sp>
      <p:sp>
        <p:nvSpPr>
          <p:cNvPr id="3" name="Plassholder for innhold 2">
            <a:extLst>
              <a:ext uri="{FF2B5EF4-FFF2-40B4-BE49-F238E27FC236}">
                <a16:creationId xmlns:a16="http://schemas.microsoft.com/office/drawing/2014/main" id="{70675C4E-B83E-FBD1-6D84-52CD63618FC0}"/>
              </a:ext>
            </a:extLst>
          </p:cNvPr>
          <p:cNvSpPr>
            <a:spLocks noGrp="1"/>
          </p:cNvSpPr>
          <p:nvPr>
            <p:ph idx="1"/>
          </p:nvPr>
        </p:nvSpPr>
        <p:spPr/>
        <p:txBody>
          <a:bodyPr/>
          <a:lstStyle/>
          <a:p>
            <a:pPr>
              <a:spcBef>
                <a:spcPts val="600"/>
              </a:spcBef>
              <a:spcAft>
                <a:spcPts val="300"/>
              </a:spcAft>
              <a:buNone/>
            </a:pPr>
            <a:r>
              <a:rPr lang="nb-NO" dirty="0">
                <a:solidFill>
                  <a:srgbClr val="424242"/>
                </a:solidFill>
                <a:latin typeface="Aptos" panose="020B0004020202020204" pitchFamily="34" charset="0"/>
              </a:rPr>
              <a:t>KBP styrkes når kommunene:</a:t>
            </a:r>
          </a:p>
          <a:p>
            <a:pPr>
              <a:spcBef>
                <a:spcPts val="300"/>
              </a:spcBef>
              <a:spcAft>
                <a:spcPts val="300"/>
              </a:spcAft>
            </a:pPr>
            <a:r>
              <a:rPr lang="nb-NO" dirty="0">
                <a:solidFill>
                  <a:srgbClr val="424242"/>
                </a:solidFill>
                <a:latin typeface="Aptos" panose="020B0004020202020204" pitchFamily="34" charset="0"/>
              </a:rPr>
              <a:t>samarbeider med andre kommuner</a:t>
            </a:r>
          </a:p>
          <a:p>
            <a:pPr>
              <a:spcBef>
                <a:spcPts val="300"/>
              </a:spcBef>
              <a:spcAft>
                <a:spcPts val="300"/>
              </a:spcAft>
            </a:pPr>
            <a:r>
              <a:rPr lang="nb-NO" dirty="0">
                <a:solidFill>
                  <a:srgbClr val="424242"/>
                </a:solidFill>
                <a:latin typeface="Aptos" panose="020B0004020202020204" pitchFamily="34" charset="0"/>
              </a:rPr>
              <a:t>deltar i forsknings- og utviklingsprosjekter</a:t>
            </a:r>
          </a:p>
          <a:p>
            <a:pPr>
              <a:spcBef>
                <a:spcPts val="300"/>
              </a:spcBef>
              <a:spcAft>
                <a:spcPts val="300"/>
              </a:spcAft>
            </a:pPr>
            <a:r>
              <a:rPr lang="nb-NO" dirty="0">
                <a:solidFill>
                  <a:srgbClr val="424242"/>
                </a:solidFill>
                <a:latin typeface="Aptos" panose="020B0004020202020204" pitchFamily="34" charset="0"/>
              </a:rPr>
              <a:t>har strukturert samhandling med spesialisthelsetjenesten</a:t>
            </a:r>
          </a:p>
          <a:p>
            <a:pPr>
              <a:spcBef>
                <a:spcPts val="600"/>
              </a:spcBef>
              <a:spcAft>
                <a:spcPts val="300"/>
              </a:spcAft>
              <a:buNone/>
            </a:pPr>
            <a:r>
              <a:rPr lang="nb-NO" dirty="0">
                <a:solidFill>
                  <a:srgbClr val="424242"/>
                </a:solidFill>
                <a:latin typeface="Aptos" panose="020B0004020202020204" pitchFamily="34" charset="0"/>
              </a:rPr>
              <a:t>Dette bidrar til felles faglig forståelse og bedre pasientforløp</a:t>
            </a:r>
          </a:p>
          <a:p>
            <a:endParaRPr lang="nb-NO" dirty="0"/>
          </a:p>
        </p:txBody>
      </p:sp>
    </p:spTree>
    <p:extLst>
      <p:ext uri="{BB962C8B-B14F-4D97-AF65-F5344CB8AC3E}">
        <p14:creationId xmlns:p14="http://schemas.microsoft.com/office/powerpoint/2010/main" val="3803112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A2C4CDE-131E-2E29-5109-0B8777EF1C68}"/>
              </a:ext>
            </a:extLst>
          </p:cNvPr>
          <p:cNvSpPr>
            <a:spLocks noGrp="1"/>
          </p:cNvSpPr>
          <p:nvPr>
            <p:ph type="title"/>
          </p:nvPr>
        </p:nvSpPr>
        <p:spPr/>
        <p:txBody>
          <a:bodyPr/>
          <a:lstStyle/>
          <a:p>
            <a:r>
              <a:rPr lang="nb-NO" dirty="0"/>
              <a:t>Et mål å drive kunnskapsbasert praksis</a:t>
            </a:r>
          </a:p>
        </p:txBody>
      </p:sp>
      <p:sp>
        <p:nvSpPr>
          <p:cNvPr id="3" name="Plassholder for innhold 2">
            <a:extLst>
              <a:ext uri="{FF2B5EF4-FFF2-40B4-BE49-F238E27FC236}">
                <a16:creationId xmlns:a16="http://schemas.microsoft.com/office/drawing/2014/main" id="{0DD5AC1E-72C1-E42A-38AC-0E10A984964A}"/>
              </a:ext>
            </a:extLst>
          </p:cNvPr>
          <p:cNvSpPr>
            <a:spLocks noGrp="1"/>
          </p:cNvSpPr>
          <p:nvPr>
            <p:ph idx="1"/>
          </p:nvPr>
        </p:nvSpPr>
        <p:spPr/>
        <p:txBody>
          <a:bodyPr>
            <a:normAutofit/>
          </a:bodyPr>
          <a:lstStyle/>
          <a:p>
            <a:pPr marL="0" indent="0">
              <a:buNone/>
            </a:pPr>
            <a:r>
              <a:rPr lang="nb-NO" dirty="0"/>
              <a:t>Kunnskapsbasert praksis (KBP) innebærer å bruke ulike kunnskapskilder: </a:t>
            </a:r>
          </a:p>
          <a:p>
            <a:r>
              <a:rPr lang="nb-NO" dirty="0"/>
              <a:t>for å ta faglige avgjørelser basert på systematisk innhentet forskningsbasert kunnskap, erfaringsbasert kunnskap og brukerkunnskap i en gitt situasjon</a:t>
            </a:r>
            <a:br>
              <a:rPr lang="nb-NO" dirty="0"/>
            </a:br>
            <a:endParaRPr lang="nb-NO" dirty="0"/>
          </a:p>
          <a:p>
            <a:r>
              <a:rPr lang="nb-NO" dirty="0"/>
              <a:t>for å tydeliggjøre beslutningsgrunnlaget ditt, hvor og hvordan du innhenter kunnskapen, for å ta informerte beslutninger. </a:t>
            </a:r>
          </a:p>
          <a:p>
            <a:pPr marL="0" indent="0">
              <a:buNone/>
            </a:pPr>
            <a:endParaRPr lang="nb-NO" dirty="0"/>
          </a:p>
        </p:txBody>
      </p:sp>
    </p:spTree>
    <p:extLst>
      <p:ext uri="{BB962C8B-B14F-4D97-AF65-F5344CB8AC3E}">
        <p14:creationId xmlns:p14="http://schemas.microsoft.com/office/powerpoint/2010/main" val="2625276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044DA1C-3881-F0B7-0211-D4FA092EE997}"/>
              </a:ext>
            </a:extLst>
          </p:cNvPr>
          <p:cNvSpPr>
            <a:spLocks noGrp="1"/>
          </p:cNvSpPr>
          <p:nvPr>
            <p:ph type="title"/>
          </p:nvPr>
        </p:nvSpPr>
        <p:spPr/>
        <p:txBody>
          <a:bodyPr/>
          <a:lstStyle/>
          <a:p>
            <a:r>
              <a:rPr lang="nb-NO" dirty="0"/>
              <a:t>tjenestene skal være virksomme </a:t>
            </a:r>
          </a:p>
        </p:txBody>
      </p:sp>
      <p:sp>
        <p:nvSpPr>
          <p:cNvPr id="3" name="Plassholder for innhold 2">
            <a:extLst>
              <a:ext uri="{FF2B5EF4-FFF2-40B4-BE49-F238E27FC236}">
                <a16:creationId xmlns:a16="http://schemas.microsoft.com/office/drawing/2014/main" id="{E1AAEC10-73A4-4732-AED3-C81D43B6E5A4}"/>
              </a:ext>
            </a:extLst>
          </p:cNvPr>
          <p:cNvSpPr>
            <a:spLocks noGrp="1"/>
          </p:cNvSpPr>
          <p:nvPr>
            <p:ph idx="1"/>
          </p:nvPr>
        </p:nvSpPr>
        <p:spPr/>
        <p:txBody>
          <a:bodyPr>
            <a:normAutofit fontScale="70000" lnSpcReduction="20000"/>
          </a:bodyPr>
          <a:lstStyle/>
          <a:p>
            <a:r>
              <a:rPr lang="nb-NO" b="1" dirty="0"/>
              <a:t>Psykiske lidelser inkl. rusbrukslidelser er et folkehelseproblem</a:t>
            </a:r>
          </a:p>
          <a:p>
            <a:r>
              <a:rPr lang="nb-NO" dirty="0"/>
              <a:t>Forskningsbasert kunnskap fra effektstudier belyser om tiltak har effekt. Jo bedre kvalitet studiene har og desto flere studier som er gjennomført, jo mer kan vi stole på resultatene. Når det ikke foreligger studier, eller studiene har lav pålitelighet, vet vi rett og slett ikke om tiltaket er virksomt eller uvirksomt</a:t>
            </a:r>
          </a:p>
          <a:p>
            <a:r>
              <a:rPr lang="nb-NO" b="1" dirty="0"/>
              <a:t>Psykiske lidelser er en av våre største folkehelseutfordringer. </a:t>
            </a:r>
            <a:r>
              <a:rPr lang="nb-NO" dirty="0"/>
              <a:t>Årsaken til det er flere. Den ene er at det er relativ høy forekomst. I løpet av </a:t>
            </a:r>
            <a:r>
              <a:rPr lang="nb-NO" u="sng" dirty="0">
                <a:hlinkClick r:id="rId2"/>
              </a:rPr>
              <a:t>12 måneder vil rundt 16–22 prosent av den voksne befolkningen ha en psykisk lidelse. De vanligste psykiske lidelsene blant voksne er angstlidelser, depresjon og rusbrukslidelser</a:t>
            </a:r>
            <a:r>
              <a:rPr lang="nb-NO" dirty="0"/>
              <a:t>.</a:t>
            </a:r>
          </a:p>
          <a:p>
            <a:r>
              <a:rPr lang="nb-NO" dirty="0"/>
              <a:t>.</a:t>
            </a:r>
          </a:p>
          <a:p>
            <a:r>
              <a:rPr lang="nb-NO" dirty="0"/>
              <a:t>Forutsetningen for å lykkes er at de innsatsene vi setter i verk, </a:t>
            </a:r>
            <a:r>
              <a:rPr lang="nb-NO" dirty="0">
                <a:highlight>
                  <a:srgbClr val="FFFF00"/>
                </a:highlight>
              </a:rPr>
              <a:t>faktisk virker og ikke har negativ effekt eller bivirkninger. Har de ingen effekt, fortrenger de muligheten for andre innsatser som virker.</a:t>
            </a:r>
          </a:p>
          <a:p>
            <a:r>
              <a:rPr lang="nb-NO" dirty="0"/>
              <a:t>Både i et samfunnsøkonomisk perspektiv, for den enkelte families livskvalitet og for best mulig ressursutnyttelse i tjenestene er det viktig å etterstrebe at de innsatsene man iverksetter er virksomme.  </a:t>
            </a:r>
          </a:p>
        </p:txBody>
      </p:sp>
    </p:spTree>
    <p:extLst>
      <p:ext uri="{BB962C8B-B14F-4D97-AF65-F5344CB8AC3E}">
        <p14:creationId xmlns:p14="http://schemas.microsoft.com/office/powerpoint/2010/main" val="3185943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DBCAB23-7465-7E88-C7EC-30F97F17147F}"/>
              </a:ext>
            </a:extLst>
          </p:cNvPr>
          <p:cNvSpPr>
            <a:spLocks noGrp="1"/>
          </p:cNvSpPr>
          <p:nvPr>
            <p:ph type="title"/>
          </p:nvPr>
        </p:nvSpPr>
        <p:spPr/>
        <p:txBody>
          <a:bodyPr/>
          <a:lstStyle/>
          <a:p>
            <a:endParaRPr lang="nb-NO" dirty="0"/>
          </a:p>
        </p:txBody>
      </p:sp>
      <p:pic>
        <p:nvPicPr>
          <p:cNvPr id="5" name="Plassholder for innhold 4">
            <a:extLst>
              <a:ext uri="{FF2B5EF4-FFF2-40B4-BE49-F238E27FC236}">
                <a16:creationId xmlns:a16="http://schemas.microsoft.com/office/drawing/2014/main" id="{C1E4E1B0-B97F-082F-D86A-C6F8AB266320}"/>
              </a:ext>
            </a:extLst>
          </p:cNvPr>
          <p:cNvPicPr>
            <a:picLocks noGrp="1" noChangeAspect="1"/>
          </p:cNvPicPr>
          <p:nvPr>
            <p:ph idx="1"/>
          </p:nvPr>
        </p:nvPicPr>
        <p:blipFill>
          <a:blip r:embed="rId3"/>
          <a:stretch>
            <a:fillRect/>
          </a:stretch>
        </p:blipFill>
        <p:spPr>
          <a:xfrm>
            <a:off x="87464" y="135172"/>
            <a:ext cx="12104536" cy="7028953"/>
          </a:xfrm>
          <a:prstGeom prst="rect">
            <a:avLst/>
          </a:prstGeom>
        </p:spPr>
      </p:pic>
      <p:sp>
        <p:nvSpPr>
          <p:cNvPr id="7" name="TekstSylinder 6">
            <a:extLst>
              <a:ext uri="{FF2B5EF4-FFF2-40B4-BE49-F238E27FC236}">
                <a16:creationId xmlns:a16="http://schemas.microsoft.com/office/drawing/2014/main" id="{0FAE5199-3EA0-DD78-185F-1F8735439320}"/>
              </a:ext>
            </a:extLst>
          </p:cNvPr>
          <p:cNvSpPr txBox="1"/>
          <p:nvPr/>
        </p:nvSpPr>
        <p:spPr>
          <a:xfrm>
            <a:off x="2635135" y="0"/>
            <a:ext cx="7631082" cy="369332"/>
          </a:xfrm>
          <a:prstGeom prst="rect">
            <a:avLst/>
          </a:prstGeom>
          <a:noFill/>
        </p:spPr>
        <p:txBody>
          <a:bodyPr wrap="square">
            <a:spAutoFit/>
          </a:bodyPr>
          <a:lstStyle/>
          <a:p>
            <a:r>
              <a:rPr lang="nb-NO" dirty="0"/>
              <a:t>+</a:t>
            </a:r>
          </a:p>
        </p:txBody>
      </p:sp>
    </p:spTree>
    <p:extLst>
      <p:ext uri="{BB962C8B-B14F-4D97-AF65-F5344CB8AC3E}">
        <p14:creationId xmlns:p14="http://schemas.microsoft.com/office/powerpoint/2010/main" val="2056264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10F09D7-4BA4-4580-BCE8-9DD1E2E9A184}"/>
              </a:ext>
            </a:extLst>
          </p:cNvPr>
          <p:cNvSpPr>
            <a:spLocks noGrp="1"/>
          </p:cNvSpPr>
          <p:nvPr>
            <p:ph type="title"/>
          </p:nvPr>
        </p:nvSpPr>
        <p:spPr/>
        <p:txBody>
          <a:bodyPr>
            <a:normAutofit fontScale="90000"/>
          </a:bodyPr>
          <a:lstStyle/>
          <a:p>
            <a:r>
              <a:rPr lang="nb-NO" b="1" dirty="0">
                <a:solidFill>
                  <a:srgbClr val="424242"/>
                </a:solidFill>
                <a:latin typeface="Aptos" panose="020B0004020202020204" pitchFamily="34" charset="0"/>
              </a:rPr>
              <a:t>Bedre faglig kvalitet og mer likeverdige tjenester</a:t>
            </a:r>
            <a:br>
              <a:rPr lang="nb-NO" b="1" dirty="0">
                <a:solidFill>
                  <a:srgbClr val="424242"/>
                </a:solidFill>
                <a:latin typeface="Aptos" panose="020B0004020202020204" pitchFamily="34" charset="0"/>
              </a:rPr>
            </a:br>
            <a:endParaRPr lang="nb-NO" dirty="0"/>
          </a:p>
        </p:txBody>
      </p:sp>
      <p:sp>
        <p:nvSpPr>
          <p:cNvPr id="3" name="Plassholder for innhold 2">
            <a:extLst>
              <a:ext uri="{FF2B5EF4-FFF2-40B4-BE49-F238E27FC236}">
                <a16:creationId xmlns:a16="http://schemas.microsoft.com/office/drawing/2014/main" id="{4C85D968-D2F5-3457-0DCB-BE740AB25160}"/>
              </a:ext>
            </a:extLst>
          </p:cNvPr>
          <p:cNvSpPr>
            <a:spLocks noGrp="1"/>
          </p:cNvSpPr>
          <p:nvPr>
            <p:ph idx="1"/>
          </p:nvPr>
        </p:nvSpPr>
        <p:spPr/>
        <p:txBody>
          <a:bodyPr/>
          <a:lstStyle/>
          <a:p>
            <a:pPr>
              <a:spcBef>
                <a:spcPts val="600"/>
              </a:spcBef>
              <a:spcAft>
                <a:spcPts val="300"/>
              </a:spcAft>
              <a:buNone/>
            </a:pPr>
            <a:r>
              <a:rPr lang="nb-NO" dirty="0">
                <a:solidFill>
                  <a:srgbClr val="424242"/>
                </a:solidFill>
                <a:latin typeface="Aptos" panose="020B0004020202020204" pitchFamily="34" charset="0"/>
              </a:rPr>
              <a:t>Hvis kommunen arbeider mer systematisk og kunnskapsbasert:</a:t>
            </a:r>
          </a:p>
          <a:p>
            <a:pPr>
              <a:spcBef>
                <a:spcPts val="300"/>
              </a:spcBef>
              <a:spcAft>
                <a:spcPts val="300"/>
              </a:spcAft>
            </a:pPr>
            <a:r>
              <a:rPr lang="nb-NO" dirty="0">
                <a:solidFill>
                  <a:srgbClr val="424242"/>
                </a:solidFill>
                <a:latin typeface="Aptos" panose="020B0004020202020204" pitchFamily="34" charset="0"/>
              </a:rPr>
              <a:t>reduseres uønsket variasjon i praksis</a:t>
            </a:r>
          </a:p>
          <a:p>
            <a:pPr>
              <a:spcBef>
                <a:spcPts val="300"/>
              </a:spcBef>
              <a:spcAft>
                <a:spcPts val="300"/>
              </a:spcAft>
            </a:pPr>
            <a:r>
              <a:rPr lang="nb-NO" dirty="0">
                <a:solidFill>
                  <a:srgbClr val="424242"/>
                </a:solidFill>
                <a:latin typeface="Aptos" panose="020B0004020202020204" pitchFamily="34" charset="0"/>
              </a:rPr>
              <a:t>øker sannsynligheten for at innbyggerne får </a:t>
            </a:r>
            <a:r>
              <a:rPr lang="nb-NO" b="1" dirty="0">
                <a:solidFill>
                  <a:srgbClr val="424242"/>
                </a:solidFill>
                <a:latin typeface="Aptos" panose="020B0004020202020204" pitchFamily="34" charset="0"/>
              </a:rPr>
              <a:t>tiltak som faktisk virker</a:t>
            </a:r>
            <a:endParaRPr lang="nb-NO" dirty="0">
              <a:solidFill>
                <a:srgbClr val="424242"/>
              </a:solidFill>
              <a:latin typeface="Aptos" panose="020B0004020202020204" pitchFamily="34" charset="0"/>
            </a:endParaRPr>
          </a:p>
          <a:p>
            <a:pPr>
              <a:spcBef>
                <a:spcPts val="300"/>
              </a:spcBef>
              <a:spcAft>
                <a:spcPts val="300"/>
              </a:spcAft>
            </a:pPr>
            <a:r>
              <a:rPr lang="nb-NO" dirty="0">
                <a:solidFill>
                  <a:srgbClr val="424242"/>
                </a:solidFill>
                <a:latin typeface="Aptos" panose="020B0004020202020204" pitchFamily="34" charset="0"/>
              </a:rPr>
              <a:t>styrkes </a:t>
            </a:r>
            <a:r>
              <a:rPr lang="nb-NO" b="1" dirty="0">
                <a:solidFill>
                  <a:srgbClr val="424242"/>
                </a:solidFill>
                <a:latin typeface="Aptos" panose="020B0004020202020204" pitchFamily="34" charset="0"/>
              </a:rPr>
              <a:t>etterlevelsen av nasjonale faglige retningslinjer</a:t>
            </a:r>
          </a:p>
          <a:p>
            <a:pPr>
              <a:spcBef>
                <a:spcPts val="600"/>
              </a:spcBef>
              <a:spcAft>
                <a:spcPts val="300"/>
              </a:spcAft>
              <a:buNone/>
            </a:pPr>
            <a:r>
              <a:rPr lang="nb-NO" dirty="0">
                <a:solidFill>
                  <a:srgbClr val="424242"/>
                </a:solidFill>
                <a:latin typeface="Aptos" panose="020B0004020202020204" pitchFamily="34" charset="0"/>
              </a:rPr>
              <a:t>Dette bidrar sannsynlig både til </a:t>
            </a:r>
            <a:r>
              <a:rPr lang="nb-NO" b="1" dirty="0">
                <a:solidFill>
                  <a:srgbClr val="424242"/>
                </a:solidFill>
                <a:latin typeface="Aptos" panose="020B0004020202020204" pitchFamily="34" charset="0"/>
              </a:rPr>
              <a:t>høyere kvalitet</a:t>
            </a:r>
            <a:r>
              <a:rPr lang="nb-NO" dirty="0">
                <a:solidFill>
                  <a:srgbClr val="424242"/>
                </a:solidFill>
                <a:latin typeface="Aptos" panose="020B0004020202020204" pitchFamily="34" charset="0"/>
              </a:rPr>
              <a:t> og mer </a:t>
            </a:r>
            <a:r>
              <a:rPr lang="nb-NO" b="1" dirty="0">
                <a:solidFill>
                  <a:srgbClr val="424242"/>
                </a:solidFill>
                <a:latin typeface="Aptos" panose="020B0004020202020204" pitchFamily="34" charset="0"/>
              </a:rPr>
              <a:t>likeverdige tjenester uavhengig av bosted</a:t>
            </a:r>
            <a:r>
              <a:rPr lang="nb-NO" dirty="0">
                <a:solidFill>
                  <a:srgbClr val="424242"/>
                </a:solidFill>
                <a:latin typeface="Aptos" panose="020B0004020202020204" pitchFamily="34" charset="0"/>
              </a:rPr>
              <a:t>.</a:t>
            </a:r>
            <a:endParaRPr lang="nb-NO" dirty="0"/>
          </a:p>
        </p:txBody>
      </p:sp>
    </p:spTree>
    <p:extLst>
      <p:ext uri="{BB962C8B-B14F-4D97-AF65-F5344CB8AC3E}">
        <p14:creationId xmlns:p14="http://schemas.microsoft.com/office/powerpoint/2010/main" val="3511374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95D4382-6A40-96EF-2DA2-3D6ED81DDA0F}"/>
              </a:ext>
            </a:extLst>
          </p:cNvPr>
          <p:cNvSpPr>
            <a:spLocks noGrp="1"/>
          </p:cNvSpPr>
          <p:nvPr>
            <p:ph type="title"/>
          </p:nvPr>
        </p:nvSpPr>
        <p:spPr/>
        <p:txBody>
          <a:bodyPr/>
          <a:lstStyle/>
          <a:p>
            <a:r>
              <a:rPr lang="nb-NO" b="1" dirty="0">
                <a:solidFill>
                  <a:srgbClr val="424242"/>
                </a:solidFill>
                <a:latin typeface="Aptos" panose="020B0004020202020204" pitchFamily="34" charset="0"/>
              </a:rPr>
              <a:t> Økt pasient- og brukersikkerhet</a:t>
            </a:r>
            <a:br>
              <a:rPr lang="nb-NO" b="1" dirty="0">
                <a:solidFill>
                  <a:srgbClr val="424242"/>
                </a:solidFill>
                <a:latin typeface="Aptos" panose="020B0004020202020204" pitchFamily="34" charset="0"/>
              </a:rPr>
            </a:br>
            <a:endParaRPr lang="nb-NO" dirty="0"/>
          </a:p>
        </p:txBody>
      </p:sp>
      <p:sp>
        <p:nvSpPr>
          <p:cNvPr id="3" name="Plassholder for innhold 2">
            <a:extLst>
              <a:ext uri="{FF2B5EF4-FFF2-40B4-BE49-F238E27FC236}">
                <a16:creationId xmlns:a16="http://schemas.microsoft.com/office/drawing/2014/main" id="{2BD11F52-2E80-B868-FDB7-5D7644638427}"/>
              </a:ext>
            </a:extLst>
          </p:cNvPr>
          <p:cNvSpPr>
            <a:spLocks noGrp="1"/>
          </p:cNvSpPr>
          <p:nvPr>
            <p:ph idx="1"/>
          </p:nvPr>
        </p:nvSpPr>
        <p:spPr/>
        <p:txBody>
          <a:bodyPr/>
          <a:lstStyle/>
          <a:p>
            <a:pPr>
              <a:spcBef>
                <a:spcPts val="600"/>
              </a:spcBef>
              <a:spcAft>
                <a:spcPts val="300"/>
              </a:spcAft>
              <a:buNone/>
            </a:pPr>
            <a:r>
              <a:rPr lang="nb-NO" dirty="0">
                <a:solidFill>
                  <a:srgbClr val="424242"/>
                </a:solidFill>
                <a:latin typeface="Aptos" panose="020B0004020202020204" pitchFamily="34" charset="0"/>
              </a:rPr>
              <a:t>Tiltak som ikke er basert på oppdatert kunnskap kan føre til feilbehandling eller unødig ressursbruk </a:t>
            </a:r>
          </a:p>
          <a:p>
            <a:pPr>
              <a:spcBef>
                <a:spcPts val="600"/>
              </a:spcBef>
              <a:spcAft>
                <a:spcPts val="300"/>
              </a:spcAft>
              <a:buNone/>
            </a:pPr>
            <a:r>
              <a:rPr lang="nb-NO" dirty="0">
                <a:solidFill>
                  <a:srgbClr val="424242"/>
                </a:solidFill>
                <a:latin typeface="Aptos" panose="020B0004020202020204" pitchFamily="34" charset="0"/>
              </a:rPr>
              <a:t>En kunnskapsbasert praksis:</a:t>
            </a:r>
          </a:p>
          <a:p>
            <a:pPr>
              <a:spcBef>
                <a:spcPts val="300"/>
              </a:spcBef>
              <a:spcAft>
                <a:spcPts val="300"/>
              </a:spcAft>
            </a:pPr>
            <a:r>
              <a:rPr lang="nb-NO" dirty="0">
                <a:solidFill>
                  <a:srgbClr val="424242"/>
                </a:solidFill>
                <a:latin typeface="Aptos" panose="020B0004020202020204" pitchFamily="34" charset="0"/>
              </a:rPr>
              <a:t>støtter systematisk kvalitetsforbedring</a:t>
            </a:r>
          </a:p>
          <a:p>
            <a:pPr>
              <a:spcBef>
                <a:spcPts val="300"/>
              </a:spcBef>
              <a:spcAft>
                <a:spcPts val="300"/>
              </a:spcAft>
            </a:pPr>
            <a:r>
              <a:rPr lang="nb-NO" dirty="0">
                <a:solidFill>
                  <a:srgbClr val="424242"/>
                </a:solidFill>
                <a:latin typeface="Aptos" panose="020B0004020202020204" pitchFamily="34" charset="0"/>
              </a:rPr>
              <a:t>bidrar til læring av uønskede hendelser</a:t>
            </a:r>
          </a:p>
          <a:p>
            <a:pPr>
              <a:spcBef>
                <a:spcPts val="300"/>
              </a:spcBef>
              <a:spcAft>
                <a:spcPts val="300"/>
              </a:spcAft>
            </a:pPr>
            <a:r>
              <a:rPr lang="nb-NO" dirty="0">
                <a:solidFill>
                  <a:srgbClr val="424242"/>
                </a:solidFill>
                <a:latin typeface="Aptos" panose="020B0004020202020204" pitchFamily="34" charset="0"/>
              </a:rPr>
              <a:t>reduserer risiko for skade</a:t>
            </a:r>
          </a:p>
          <a:p>
            <a:pPr>
              <a:spcBef>
                <a:spcPts val="600"/>
              </a:spcBef>
              <a:spcAft>
                <a:spcPts val="300"/>
              </a:spcAft>
              <a:buNone/>
            </a:pPr>
            <a:r>
              <a:rPr lang="nb-NO" dirty="0">
                <a:solidFill>
                  <a:srgbClr val="424242"/>
                </a:solidFill>
                <a:latin typeface="Aptos" panose="020B0004020202020204" pitchFamily="34" charset="0"/>
              </a:rPr>
              <a:t>Dette er et sentralt virkemiddel i arbeidet med </a:t>
            </a:r>
            <a:r>
              <a:rPr lang="nb-NO" b="1" dirty="0">
                <a:solidFill>
                  <a:srgbClr val="424242"/>
                </a:solidFill>
                <a:latin typeface="Aptos" panose="020B0004020202020204" pitchFamily="34" charset="0"/>
              </a:rPr>
              <a:t>pasient- og brukersikkerhet i kommunene</a:t>
            </a:r>
            <a:r>
              <a:rPr lang="nb-NO" dirty="0">
                <a:solidFill>
                  <a:srgbClr val="424242"/>
                </a:solidFill>
                <a:latin typeface="Aptos" panose="020B0004020202020204" pitchFamily="34" charset="0"/>
              </a:rPr>
              <a:t>.</a:t>
            </a:r>
            <a:endParaRPr lang="nb-NO" dirty="0"/>
          </a:p>
        </p:txBody>
      </p:sp>
    </p:spTree>
    <p:extLst>
      <p:ext uri="{BB962C8B-B14F-4D97-AF65-F5344CB8AC3E}">
        <p14:creationId xmlns:p14="http://schemas.microsoft.com/office/powerpoint/2010/main" val="2800089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D58234D-5734-A257-83CC-9252C90F2C6C}"/>
              </a:ext>
            </a:extLst>
          </p:cNvPr>
          <p:cNvSpPr>
            <a:spLocks noGrp="1"/>
          </p:cNvSpPr>
          <p:nvPr>
            <p:ph type="title"/>
          </p:nvPr>
        </p:nvSpPr>
        <p:spPr/>
        <p:txBody>
          <a:bodyPr>
            <a:normAutofit fontScale="90000"/>
          </a:bodyPr>
          <a:lstStyle/>
          <a:p>
            <a:r>
              <a:rPr lang="nb-NO" b="1" dirty="0">
                <a:solidFill>
                  <a:srgbClr val="424242"/>
                </a:solidFill>
                <a:latin typeface="Aptos" panose="020B0004020202020204" pitchFamily="34" charset="0"/>
              </a:rPr>
              <a:t>Mer treffsikre prioriteringer og bedre ressursbruk i økonomisk trange tider</a:t>
            </a:r>
            <a:br>
              <a:rPr lang="nb-NO" b="1" dirty="0">
                <a:solidFill>
                  <a:srgbClr val="424242"/>
                </a:solidFill>
                <a:latin typeface="Aptos" panose="020B0004020202020204" pitchFamily="34" charset="0"/>
              </a:rPr>
            </a:br>
            <a:endParaRPr lang="nb-NO" dirty="0"/>
          </a:p>
        </p:txBody>
      </p:sp>
      <p:sp>
        <p:nvSpPr>
          <p:cNvPr id="3" name="Plassholder for innhold 2">
            <a:extLst>
              <a:ext uri="{FF2B5EF4-FFF2-40B4-BE49-F238E27FC236}">
                <a16:creationId xmlns:a16="http://schemas.microsoft.com/office/drawing/2014/main" id="{269FC781-2420-A3E4-F362-8456E1FF6E2D}"/>
              </a:ext>
            </a:extLst>
          </p:cNvPr>
          <p:cNvSpPr>
            <a:spLocks noGrp="1"/>
          </p:cNvSpPr>
          <p:nvPr>
            <p:ph idx="1"/>
          </p:nvPr>
        </p:nvSpPr>
        <p:spPr/>
        <p:txBody>
          <a:bodyPr/>
          <a:lstStyle/>
          <a:p>
            <a:pPr>
              <a:spcBef>
                <a:spcPts val="600"/>
              </a:spcBef>
              <a:spcAft>
                <a:spcPts val="300"/>
              </a:spcAft>
              <a:buNone/>
            </a:pPr>
            <a:r>
              <a:rPr lang="nb-NO" dirty="0">
                <a:solidFill>
                  <a:srgbClr val="424242"/>
                </a:solidFill>
                <a:latin typeface="Aptos" panose="020B0004020202020204" pitchFamily="34" charset="0"/>
              </a:rPr>
              <a:t>Kommunale helse- og omsorgstjenester står overfor økende behov og begrensede ressurser. </a:t>
            </a:r>
          </a:p>
          <a:p>
            <a:pPr>
              <a:spcBef>
                <a:spcPts val="600"/>
              </a:spcBef>
              <a:spcAft>
                <a:spcPts val="300"/>
              </a:spcAft>
              <a:buNone/>
            </a:pPr>
            <a:r>
              <a:rPr lang="nb-NO" dirty="0">
                <a:solidFill>
                  <a:srgbClr val="424242"/>
                </a:solidFill>
                <a:latin typeface="Aptos" panose="020B0004020202020204" pitchFamily="34" charset="0"/>
              </a:rPr>
              <a:t>Kunnskapsbasert praksis gir:</a:t>
            </a:r>
          </a:p>
          <a:p>
            <a:pPr>
              <a:spcBef>
                <a:spcPts val="300"/>
              </a:spcBef>
              <a:spcAft>
                <a:spcPts val="300"/>
              </a:spcAft>
            </a:pPr>
            <a:r>
              <a:rPr lang="nb-NO" dirty="0">
                <a:solidFill>
                  <a:srgbClr val="424242"/>
                </a:solidFill>
                <a:latin typeface="Aptos" panose="020B0004020202020204" pitchFamily="34" charset="0"/>
              </a:rPr>
              <a:t>bedre beslutningsgrunnlag for ledere og planleggere</a:t>
            </a:r>
          </a:p>
          <a:p>
            <a:pPr>
              <a:spcBef>
                <a:spcPts val="300"/>
              </a:spcBef>
              <a:spcAft>
                <a:spcPts val="300"/>
              </a:spcAft>
            </a:pPr>
            <a:r>
              <a:rPr lang="nb-NO" dirty="0">
                <a:solidFill>
                  <a:srgbClr val="424242"/>
                </a:solidFill>
                <a:latin typeface="Aptos" panose="020B0004020202020204" pitchFamily="34" charset="0"/>
              </a:rPr>
              <a:t>støtte til å prioritere tiltak med dokumentert effekt</a:t>
            </a:r>
          </a:p>
          <a:p>
            <a:pPr>
              <a:spcBef>
                <a:spcPts val="300"/>
              </a:spcBef>
              <a:spcAft>
                <a:spcPts val="300"/>
              </a:spcAft>
            </a:pPr>
            <a:r>
              <a:rPr lang="nb-NO" dirty="0">
                <a:solidFill>
                  <a:srgbClr val="424242"/>
                </a:solidFill>
                <a:latin typeface="Aptos" panose="020B0004020202020204" pitchFamily="34" charset="0"/>
              </a:rPr>
              <a:t>økt sannsynlighet for kostnadseffektive løsninger</a:t>
            </a:r>
          </a:p>
        </p:txBody>
      </p:sp>
    </p:spTree>
    <p:extLst>
      <p:ext uri="{BB962C8B-B14F-4D97-AF65-F5344CB8AC3E}">
        <p14:creationId xmlns:p14="http://schemas.microsoft.com/office/powerpoint/2010/main" val="309610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aphany">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aphany" id="{C7D219A6-ADFB-4BD8-A85F-DE0F2A4348CD}" vid="{1BC0D89B-0F44-4633-999F-F4356DB1782C}"/>
    </a:ext>
  </a:extLst>
</a:theme>
</file>

<file path=ppt/theme/theme2.xml><?xml version="1.0" encoding="utf-8"?>
<a:theme xmlns:a="http://schemas.openxmlformats.org/drawingml/2006/main" name="1_Egendefinert utforming">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Egendefinert utforming">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Egendefinert utforming">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naphany</Template>
  <TotalTime>478</TotalTime>
  <Words>1931</Words>
  <Application>Microsoft Office PowerPoint</Application>
  <PresentationFormat>Widescreen</PresentationFormat>
  <Paragraphs>209</Paragraphs>
  <Slides>32</Slides>
  <Notes>2</Notes>
  <HiddenSlides>5</HiddenSlides>
  <MMClips>0</MMClips>
  <ScaleCrop>false</ScaleCrop>
  <HeadingPairs>
    <vt:vector size="6" baseType="variant">
      <vt:variant>
        <vt:lpstr>Brukte skrifter</vt:lpstr>
      </vt:variant>
      <vt:variant>
        <vt:i4>4</vt:i4>
      </vt:variant>
      <vt:variant>
        <vt:lpstr>Tema</vt:lpstr>
      </vt:variant>
      <vt:variant>
        <vt:i4>4</vt:i4>
      </vt:variant>
      <vt:variant>
        <vt:lpstr>Lysbildetitler</vt:lpstr>
      </vt:variant>
      <vt:variant>
        <vt:i4>32</vt:i4>
      </vt:variant>
    </vt:vector>
  </HeadingPairs>
  <TitlesOfParts>
    <vt:vector size="40" baseType="lpstr">
      <vt:lpstr>Aptos</vt:lpstr>
      <vt:lpstr>Arial</vt:lpstr>
      <vt:lpstr>Rubik</vt:lpstr>
      <vt:lpstr>Segoe UI</vt:lpstr>
      <vt:lpstr>naphany</vt:lpstr>
      <vt:lpstr>1_Egendefinert utforming</vt:lpstr>
      <vt:lpstr>2_Egendefinert utforming</vt:lpstr>
      <vt:lpstr>3_Egendefinert utforming</vt:lpstr>
      <vt:lpstr>Kan en mer kunnskapsbasert praksis øke kvaliteten i tjenestene?</vt:lpstr>
      <vt:lpstr>Hva menes med kunnskapsbasert praksis? </vt:lpstr>
      <vt:lpstr>Hva er målet med tjenesten </vt:lpstr>
      <vt:lpstr>Et mål å drive kunnskapsbasert praksis</vt:lpstr>
      <vt:lpstr>tjenestene skal være virksomme </vt:lpstr>
      <vt:lpstr>PowerPoint-presentasjon</vt:lpstr>
      <vt:lpstr>Bedre faglig kvalitet og mer likeverdige tjenester </vt:lpstr>
      <vt:lpstr> Økt pasient- og brukersikkerhet </vt:lpstr>
      <vt:lpstr>Mer treffsikre prioriteringer og bedre ressursbruk i økonomisk trange tider </vt:lpstr>
      <vt:lpstr>Styrket brukermedvirkning </vt:lpstr>
      <vt:lpstr>Kompetanseutvikling og «lærende» organisasjoner </vt:lpstr>
      <vt:lpstr> Bedre samhandling og tjenesteutvikling </vt:lpstr>
      <vt:lpstr>Kort oppsummert </vt:lpstr>
      <vt:lpstr>Praktisk implementering av KBP</vt:lpstr>
      <vt:lpstr>Prosessen</vt:lpstr>
      <vt:lpstr>Forankring i ledelse og styringssystemer </vt:lpstr>
      <vt:lpstr>Ledelse i KBP</vt:lpstr>
      <vt:lpstr>Kvalitetsforbedring og evaluering </vt:lpstr>
      <vt:lpstr>PowerPoint-presentasjon</vt:lpstr>
      <vt:lpstr>PowerPoint-presentasjon</vt:lpstr>
      <vt:lpstr> Kompetanseheving hos ansatte </vt:lpstr>
      <vt:lpstr>I kommunal praksis betyr det </vt:lpstr>
      <vt:lpstr> Systematisk bruk av forskning i tjenesteutvikling </vt:lpstr>
      <vt:lpstr>Kort oppsummert – slik implementeres KBP i praksis: </vt:lpstr>
      <vt:lpstr>Bruk av Mini -metode</vt:lpstr>
      <vt:lpstr>Hva er en mini metode vurdering?</vt:lpstr>
      <vt:lpstr>Formål-bedre grunnlag for valg og beslutninger i K</vt:lpstr>
      <vt:lpstr>Hvordan er prosessen?  </vt:lpstr>
      <vt:lpstr>Hvordan forts.</vt:lpstr>
      <vt:lpstr>E-læringskurs</vt:lpstr>
      <vt:lpstr>4. Integrere brukermedvirkning som kunnskapskilde </vt:lpstr>
      <vt:lpstr>6. Samhandling og kunnskapsdeling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Trond Asmussen</dc:creator>
  <cp:lastModifiedBy>Trond Asmussen</cp:lastModifiedBy>
  <cp:revision>2</cp:revision>
  <dcterms:created xsi:type="dcterms:W3CDTF">2026-04-14T10:58:45Z</dcterms:created>
  <dcterms:modified xsi:type="dcterms:W3CDTF">2026-06-03T13:27:47Z</dcterms:modified>
</cp:coreProperties>
</file>