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72" r:id="rId3"/>
    <p:sldId id="276" r:id="rId4"/>
    <p:sldId id="258" r:id="rId5"/>
    <p:sldId id="260" r:id="rId6"/>
    <p:sldId id="259" r:id="rId7"/>
    <p:sldId id="264" r:id="rId8"/>
    <p:sldId id="265" r:id="rId9"/>
    <p:sldId id="266" r:id="rId10"/>
    <p:sldId id="267" r:id="rId11"/>
    <p:sldId id="268" r:id="rId12"/>
    <p:sldId id="269" r:id="rId13"/>
    <p:sldId id="271" r:id="rId14"/>
    <p:sldId id="270" r:id="rId15"/>
    <p:sldId id="261" r:id="rId16"/>
    <p:sldId id="257" r:id="rId17"/>
  </p:sldIdLst>
  <p:sldSz cx="12192000" cy="6858000"/>
  <p:notesSz cx="6858000" cy="9144000"/>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44E"/>
    <a:srgbClr val="000000"/>
    <a:srgbClr val="7A942F"/>
    <a:srgbClr val="00ADBA"/>
    <a:srgbClr val="DBEB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41" autoAdjust="0"/>
    <p:restoredTop sz="96494" autoAdjust="0"/>
  </p:normalViewPr>
  <p:slideViewPr>
    <p:cSldViewPr snapToGrid="0">
      <p:cViewPr varScale="1">
        <p:scale>
          <a:sx n="121" d="100"/>
          <a:sy n="121" d="100"/>
        </p:scale>
        <p:origin x="773" y="91"/>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04FF6F-089A-4D4E-93BF-C3F1C05EB59D}"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nb-NO"/>
        </a:p>
      </dgm:t>
    </dgm:pt>
    <dgm:pt modelId="{02DF0E28-7F03-47C9-BE2A-3E1C280F7C0C}">
      <dgm:prSet phldrT="[Tekst]" custT="1"/>
      <dgm:spPr>
        <a:solidFill>
          <a:schemeClr val="tx1"/>
        </a:solidFill>
      </dgm:spPr>
      <dgm:t>
        <a:bodyPr anchor="ctr"/>
        <a:lstStyle/>
        <a:p>
          <a:r>
            <a:rPr lang="nb-NO" sz="1050">
              <a:latin typeface="+mn-lt"/>
              <a:ea typeface="Open Sans SemiBold" panose="020B0706030804020204" pitchFamily="34" charset="0"/>
              <a:cs typeface="Open Sans SemiBold" panose="020B0706030804020204" pitchFamily="34" charset="0"/>
            </a:rPr>
            <a:t>embetsledelse</a:t>
          </a:r>
        </a:p>
      </dgm:t>
    </dgm:pt>
    <dgm:pt modelId="{1D57F6C1-B8A5-4F3C-86C0-7BCFFF6BD330}" type="parTrans" cxnId="{DAD31F30-2C5B-4DE4-98A7-FFEF06D6E47D}">
      <dgm:prSet/>
      <dgm:spPr/>
      <dgm:t>
        <a:bodyPr/>
        <a:lstStyle/>
        <a:p>
          <a:endParaRPr lang="nb-NO"/>
        </a:p>
      </dgm:t>
    </dgm:pt>
    <dgm:pt modelId="{93325594-2B3A-4FF9-A108-C80CAFA939D9}" type="sibTrans" cxnId="{DAD31F30-2C5B-4DE4-98A7-FFEF06D6E47D}">
      <dgm:prSet custT="1"/>
      <dgm:spPr>
        <a:ln>
          <a:solidFill>
            <a:schemeClr val="tx1"/>
          </a:solidFill>
          <a:prstDash val="sysDot"/>
        </a:ln>
      </dgm:spPr>
      <dgm:t>
        <a:bodyPr/>
        <a:lstStyle/>
        <a:p>
          <a:endParaRPr lang="nb-NO"/>
        </a:p>
      </dgm:t>
    </dgm:pt>
    <dgm:pt modelId="{4979C5B7-ED4F-4BC1-9551-65903E80FDE2}" type="asst">
      <dgm:prSet phldrT="[Tekst]" custT="1"/>
      <dgm:spPr>
        <a:solidFill>
          <a:schemeClr val="tx1">
            <a:lumMod val="90000"/>
            <a:lumOff val="10000"/>
          </a:schemeClr>
        </a:solidFill>
      </dgm:spPr>
      <dgm:t>
        <a:bodyPr/>
        <a:lstStyle/>
        <a:p>
          <a:r>
            <a:rPr lang="nb-NO" sz="1050" dirty="0"/>
            <a:t>kommuneøkonomi, </a:t>
          </a:r>
          <a:br>
            <a:rPr lang="nb-NO" sz="1050" dirty="0"/>
          </a:br>
          <a:r>
            <a:rPr lang="nb-NO" sz="1050" dirty="0"/>
            <a:t>beredskap og</a:t>
          </a:r>
          <a:br>
            <a:rPr lang="nb-NO" sz="1050" dirty="0"/>
          </a:br>
          <a:r>
            <a:rPr lang="nb-NO" sz="1050" dirty="0"/>
            <a:t>kommunikasjon</a:t>
          </a:r>
        </a:p>
      </dgm:t>
    </dgm:pt>
    <dgm:pt modelId="{5251EA3F-89EC-4743-A003-15A6A41BAA58}" type="parTrans" cxnId="{1A462818-CF07-49A1-9B17-2C3FAD148D5B}">
      <dgm:prSet/>
      <dgm:spPr/>
      <dgm:t>
        <a:bodyPr/>
        <a:lstStyle/>
        <a:p>
          <a:endParaRPr lang="nb-NO"/>
        </a:p>
      </dgm:t>
    </dgm:pt>
    <dgm:pt modelId="{9A358E67-1699-49A4-A080-64D0AB99AA50}" type="sibTrans" cxnId="{1A462818-CF07-49A1-9B17-2C3FAD148D5B}">
      <dgm:prSet custT="1"/>
      <dgm:spPr>
        <a:ln>
          <a:solidFill>
            <a:schemeClr val="tx1">
              <a:lumMod val="90000"/>
              <a:lumOff val="10000"/>
            </a:schemeClr>
          </a:solidFill>
          <a:prstDash val="sysDot"/>
        </a:ln>
      </dgm:spPr>
      <dgm:t>
        <a:bodyPr/>
        <a:lstStyle/>
        <a:p>
          <a:pPr algn="l"/>
          <a:endParaRPr lang="nb-NO" sz="800" dirty="0"/>
        </a:p>
      </dgm:t>
    </dgm:pt>
    <dgm:pt modelId="{AF9041BD-C952-4B86-A894-89148F6C266A}">
      <dgm:prSet phldrT="[Tekst]" custT="1"/>
      <dgm:spPr>
        <a:solidFill>
          <a:schemeClr val="accent1"/>
        </a:solidFill>
      </dgm:spPr>
      <dgm:t>
        <a:bodyPr/>
        <a:lstStyle/>
        <a:p>
          <a:r>
            <a:rPr lang="nb-NO" sz="1000" dirty="0"/>
            <a:t>miljø</a:t>
          </a:r>
        </a:p>
      </dgm:t>
    </dgm:pt>
    <dgm:pt modelId="{36C0BA03-B3F1-4EFA-A62F-84B733E6686C}" type="parTrans" cxnId="{A4D874BF-96C6-4A0A-A2CB-17ABAC0E1FBA}">
      <dgm:prSet/>
      <dgm:spPr/>
      <dgm:t>
        <a:bodyPr/>
        <a:lstStyle/>
        <a:p>
          <a:endParaRPr lang="nb-NO"/>
        </a:p>
      </dgm:t>
    </dgm:pt>
    <dgm:pt modelId="{414D6496-57F0-4C69-9D0A-7BCAF1F387C5}" type="sibTrans" cxnId="{A4D874BF-96C6-4A0A-A2CB-17ABAC0E1FBA}">
      <dgm:prSet custT="1"/>
      <dgm:spPr>
        <a:ln>
          <a:prstDash val="sysDot"/>
        </a:ln>
      </dgm:spPr>
      <dgm:t>
        <a:bodyPr/>
        <a:lstStyle/>
        <a:p>
          <a:endParaRPr lang="nb-NO"/>
        </a:p>
      </dgm:t>
    </dgm:pt>
    <dgm:pt modelId="{F249FCF1-CCE9-4FA2-88E8-C45F2F78328C}">
      <dgm:prSet phldrT="[Tekst]" custT="1"/>
      <dgm:spPr>
        <a:solidFill>
          <a:schemeClr val="accent1"/>
        </a:solidFill>
      </dgm:spPr>
      <dgm:t>
        <a:bodyPr/>
        <a:lstStyle/>
        <a:p>
          <a:r>
            <a:rPr lang="nb-NO" sz="1050" dirty="0"/>
            <a:t>landbruk</a:t>
          </a:r>
        </a:p>
      </dgm:t>
    </dgm:pt>
    <dgm:pt modelId="{73C78F6B-6131-4677-93E5-E8A94F0D52F0}" type="parTrans" cxnId="{24E74616-6731-4DDD-8C02-723EAF961BC8}">
      <dgm:prSet/>
      <dgm:spPr/>
      <dgm:t>
        <a:bodyPr/>
        <a:lstStyle/>
        <a:p>
          <a:endParaRPr lang="nb-NO"/>
        </a:p>
      </dgm:t>
    </dgm:pt>
    <dgm:pt modelId="{3042B69E-6359-486B-8621-FEE603BF1B9C}" type="sibTrans" cxnId="{24E74616-6731-4DDD-8C02-723EAF961BC8}">
      <dgm:prSet custT="1"/>
      <dgm:spPr>
        <a:ln>
          <a:prstDash val="sysDot"/>
        </a:ln>
      </dgm:spPr>
      <dgm:t>
        <a:bodyPr/>
        <a:lstStyle/>
        <a:p>
          <a:endParaRPr lang="nb-NO"/>
        </a:p>
      </dgm:t>
    </dgm:pt>
    <dgm:pt modelId="{D0344DDC-8F55-4033-A6F4-FD81D681618A}">
      <dgm:prSet phldrT="[Tekst]" custT="1"/>
      <dgm:spPr>
        <a:solidFill>
          <a:schemeClr val="accent1"/>
        </a:solidFill>
      </dgm:spPr>
      <dgm:t>
        <a:bodyPr/>
        <a:lstStyle/>
        <a:p>
          <a:r>
            <a:rPr lang="nb-NO" sz="1000" dirty="0"/>
            <a:t>helse og sosial</a:t>
          </a:r>
        </a:p>
      </dgm:t>
    </dgm:pt>
    <dgm:pt modelId="{C629C5F7-014C-465C-9F44-7F7ED9C0D3AC}" type="parTrans" cxnId="{C83345F7-C9D7-4582-AF81-5E52F4A2143B}">
      <dgm:prSet/>
      <dgm:spPr/>
      <dgm:t>
        <a:bodyPr/>
        <a:lstStyle/>
        <a:p>
          <a:endParaRPr lang="nb-NO"/>
        </a:p>
      </dgm:t>
    </dgm:pt>
    <dgm:pt modelId="{016316BA-4626-478F-B619-4F74B90C64FF}" type="sibTrans" cxnId="{C83345F7-C9D7-4582-AF81-5E52F4A2143B}">
      <dgm:prSet custT="1"/>
      <dgm:spPr>
        <a:ln>
          <a:prstDash val="sysDot"/>
        </a:ln>
      </dgm:spPr>
      <dgm:t>
        <a:bodyPr/>
        <a:lstStyle/>
        <a:p>
          <a:endParaRPr lang="nb-NO"/>
        </a:p>
      </dgm:t>
    </dgm:pt>
    <dgm:pt modelId="{B9819CD3-02A0-40A1-B8E6-86EAAEC2805B}" type="asst">
      <dgm:prSet custT="1"/>
      <dgm:spPr>
        <a:solidFill>
          <a:schemeClr val="tx1">
            <a:lumMod val="90000"/>
            <a:lumOff val="10000"/>
          </a:schemeClr>
        </a:solidFill>
      </dgm:spPr>
      <dgm:t>
        <a:bodyPr/>
        <a:lstStyle/>
        <a:p>
          <a:r>
            <a:rPr lang="nb-NO" sz="1050" dirty="0"/>
            <a:t>administrasjonsstab</a:t>
          </a:r>
        </a:p>
      </dgm:t>
    </dgm:pt>
    <dgm:pt modelId="{755A17E0-002C-4D8F-B3AE-45B127348748}" type="parTrans" cxnId="{677E70E9-64CA-471A-BCD2-C53347F72DC7}">
      <dgm:prSet/>
      <dgm:spPr/>
      <dgm:t>
        <a:bodyPr/>
        <a:lstStyle/>
        <a:p>
          <a:endParaRPr lang="nb-NO"/>
        </a:p>
      </dgm:t>
    </dgm:pt>
    <dgm:pt modelId="{9D075618-2A17-4660-A0D9-BDBDC210E676}" type="sibTrans" cxnId="{677E70E9-64CA-471A-BCD2-C53347F72DC7}">
      <dgm:prSet custT="1"/>
      <dgm:spPr>
        <a:ln>
          <a:prstDash val="sysDot"/>
        </a:ln>
      </dgm:spPr>
      <dgm:t>
        <a:bodyPr/>
        <a:lstStyle/>
        <a:p>
          <a:endParaRPr lang="nb-NO"/>
        </a:p>
      </dgm:t>
    </dgm:pt>
    <dgm:pt modelId="{72C476B0-F20A-4EF5-BE1E-2645092B995D}">
      <dgm:prSet custT="1"/>
      <dgm:spPr>
        <a:solidFill>
          <a:schemeClr val="accent1"/>
        </a:solidFill>
      </dgm:spPr>
      <dgm:t>
        <a:bodyPr/>
        <a:lstStyle/>
        <a:p>
          <a:r>
            <a:rPr lang="nb-NO" sz="1050" dirty="0"/>
            <a:t>utdanning og barnevern</a:t>
          </a:r>
        </a:p>
      </dgm:t>
    </dgm:pt>
    <dgm:pt modelId="{502E90F9-E424-48C6-8D41-00118DE56928}" type="parTrans" cxnId="{2651820C-F4E9-4CC4-99A6-F14A52D89E3E}">
      <dgm:prSet/>
      <dgm:spPr/>
      <dgm:t>
        <a:bodyPr/>
        <a:lstStyle/>
        <a:p>
          <a:endParaRPr lang="nb-NO"/>
        </a:p>
      </dgm:t>
    </dgm:pt>
    <dgm:pt modelId="{328CCD12-1967-44E8-ADD3-6F0E8339E938}" type="sibTrans" cxnId="{2651820C-F4E9-4CC4-99A6-F14A52D89E3E}">
      <dgm:prSet custT="1"/>
      <dgm:spPr>
        <a:ln>
          <a:prstDash val="sysDot"/>
        </a:ln>
      </dgm:spPr>
      <dgm:t>
        <a:bodyPr/>
        <a:lstStyle/>
        <a:p>
          <a:endParaRPr lang="nb-NO"/>
        </a:p>
      </dgm:t>
    </dgm:pt>
    <dgm:pt modelId="{B7BD07FB-4A52-4F46-B7CF-45288A060C8B}">
      <dgm:prSet custT="1"/>
      <dgm:spPr>
        <a:solidFill>
          <a:schemeClr val="accent1"/>
        </a:solidFill>
      </dgm:spPr>
      <dgm:t>
        <a:bodyPr/>
        <a:lstStyle/>
        <a:p>
          <a:r>
            <a:rPr lang="nb-NO" sz="1050" dirty="0"/>
            <a:t>justis og vergemål</a:t>
          </a:r>
        </a:p>
      </dgm:t>
    </dgm:pt>
    <dgm:pt modelId="{01E3AB34-70C7-4DF5-9D46-DD82E07704A7}" type="parTrans" cxnId="{E491CD53-40BC-4777-9FDB-C68678E25FCF}">
      <dgm:prSet/>
      <dgm:spPr/>
      <dgm:t>
        <a:bodyPr/>
        <a:lstStyle/>
        <a:p>
          <a:endParaRPr lang="nb-NO"/>
        </a:p>
      </dgm:t>
    </dgm:pt>
    <dgm:pt modelId="{C2666936-01D9-4D82-8949-FB4E86C82636}" type="sibTrans" cxnId="{E491CD53-40BC-4777-9FDB-C68678E25FCF}">
      <dgm:prSet/>
      <dgm:spPr>
        <a:ln>
          <a:prstDash val="sysDot"/>
        </a:ln>
      </dgm:spPr>
      <dgm:t>
        <a:bodyPr/>
        <a:lstStyle/>
        <a:p>
          <a:endParaRPr lang="nb-NO"/>
        </a:p>
      </dgm:t>
    </dgm:pt>
    <dgm:pt modelId="{308E7787-AEAE-47E6-B319-F46DBE97B87E}" type="pres">
      <dgm:prSet presAssocID="{CA04FF6F-089A-4D4E-93BF-C3F1C05EB59D}" presName="hierChild1" presStyleCnt="0">
        <dgm:presLayoutVars>
          <dgm:orgChart val="1"/>
          <dgm:chPref val="1"/>
          <dgm:dir/>
          <dgm:animOne val="branch"/>
          <dgm:animLvl val="lvl"/>
          <dgm:resizeHandles/>
        </dgm:presLayoutVars>
      </dgm:prSet>
      <dgm:spPr/>
    </dgm:pt>
    <dgm:pt modelId="{FD0963BC-344E-4AFA-B977-2DA25A174079}" type="pres">
      <dgm:prSet presAssocID="{02DF0E28-7F03-47C9-BE2A-3E1C280F7C0C}" presName="hierRoot1" presStyleCnt="0">
        <dgm:presLayoutVars>
          <dgm:hierBranch val="init"/>
        </dgm:presLayoutVars>
      </dgm:prSet>
      <dgm:spPr/>
    </dgm:pt>
    <dgm:pt modelId="{EFF44B3D-10D2-44A7-9380-403B7B9C901C}" type="pres">
      <dgm:prSet presAssocID="{02DF0E28-7F03-47C9-BE2A-3E1C280F7C0C}" presName="rootComposite1" presStyleCnt="0"/>
      <dgm:spPr/>
    </dgm:pt>
    <dgm:pt modelId="{E620FDF0-98E2-445C-A058-C1E52CB4FE8C}" type="pres">
      <dgm:prSet presAssocID="{02DF0E28-7F03-47C9-BE2A-3E1C280F7C0C}" presName="rootText1" presStyleLbl="node0" presStyleIdx="0" presStyleCnt="1" custScaleX="159168" custScaleY="66232">
        <dgm:presLayoutVars>
          <dgm:chPref val="3"/>
        </dgm:presLayoutVars>
      </dgm:prSet>
      <dgm:spPr/>
    </dgm:pt>
    <dgm:pt modelId="{48938E39-B82D-4BAA-9C2D-AC615B083773}" type="pres">
      <dgm:prSet presAssocID="{02DF0E28-7F03-47C9-BE2A-3E1C280F7C0C}" presName="rootConnector1" presStyleLbl="node1" presStyleIdx="0" presStyleCnt="0"/>
      <dgm:spPr/>
    </dgm:pt>
    <dgm:pt modelId="{3EA867F1-AC1B-459B-80F7-AEB6AB13D79D}" type="pres">
      <dgm:prSet presAssocID="{02DF0E28-7F03-47C9-BE2A-3E1C280F7C0C}" presName="hierChild2" presStyleCnt="0"/>
      <dgm:spPr/>
    </dgm:pt>
    <dgm:pt modelId="{E6EA9A81-E724-450C-A319-67A2806CFCDB}" type="pres">
      <dgm:prSet presAssocID="{36C0BA03-B3F1-4EFA-A62F-84B733E6686C}" presName="Name37" presStyleLbl="parChTrans1D2" presStyleIdx="0" presStyleCnt="7"/>
      <dgm:spPr/>
    </dgm:pt>
    <dgm:pt modelId="{D36DBCFD-5683-48F7-A318-5919B4766BDF}" type="pres">
      <dgm:prSet presAssocID="{AF9041BD-C952-4B86-A894-89148F6C266A}" presName="hierRoot2" presStyleCnt="0">
        <dgm:presLayoutVars>
          <dgm:hierBranch val="init"/>
        </dgm:presLayoutVars>
      </dgm:prSet>
      <dgm:spPr/>
    </dgm:pt>
    <dgm:pt modelId="{EF1C7893-7984-416E-8D5C-9008C7B6F879}" type="pres">
      <dgm:prSet presAssocID="{AF9041BD-C952-4B86-A894-89148F6C266A}" presName="rootComposite" presStyleCnt="0"/>
      <dgm:spPr/>
    </dgm:pt>
    <dgm:pt modelId="{909C95B6-E601-4D07-A8B9-4253AA4B192F}" type="pres">
      <dgm:prSet presAssocID="{AF9041BD-C952-4B86-A894-89148F6C266A}" presName="rootText" presStyleLbl="node2" presStyleIdx="0" presStyleCnt="5">
        <dgm:presLayoutVars>
          <dgm:chPref val="3"/>
        </dgm:presLayoutVars>
      </dgm:prSet>
      <dgm:spPr/>
    </dgm:pt>
    <dgm:pt modelId="{AE4389E1-B609-4079-BE33-9ECB31A0F409}" type="pres">
      <dgm:prSet presAssocID="{AF9041BD-C952-4B86-A894-89148F6C266A}" presName="rootConnector" presStyleLbl="node2" presStyleIdx="0" presStyleCnt="5"/>
      <dgm:spPr/>
    </dgm:pt>
    <dgm:pt modelId="{F68195F7-5F61-4FF3-84AD-DB2175C0DE5C}" type="pres">
      <dgm:prSet presAssocID="{AF9041BD-C952-4B86-A894-89148F6C266A}" presName="hierChild4" presStyleCnt="0"/>
      <dgm:spPr/>
    </dgm:pt>
    <dgm:pt modelId="{891ADEE0-7E88-4807-B2F2-F8F263D04E4C}" type="pres">
      <dgm:prSet presAssocID="{AF9041BD-C952-4B86-A894-89148F6C266A}" presName="hierChild5" presStyleCnt="0"/>
      <dgm:spPr/>
    </dgm:pt>
    <dgm:pt modelId="{8F425968-B942-43F4-A543-704E39F772DB}" type="pres">
      <dgm:prSet presAssocID="{73C78F6B-6131-4677-93E5-E8A94F0D52F0}" presName="Name37" presStyleLbl="parChTrans1D2" presStyleIdx="1" presStyleCnt="7"/>
      <dgm:spPr/>
    </dgm:pt>
    <dgm:pt modelId="{13CD0F20-8247-4ABA-8498-83920108F9EC}" type="pres">
      <dgm:prSet presAssocID="{F249FCF1-CCE9-4FA2-88E8-C45F2F78328C}" presName="hierRoot2" presStyleCnt="0">
        <dgm:presLayoutVars>
          <dgm:hierBranch val="init"/>
        </dgm:presLayoutVars>
      </dgm:prSet>
      <dgm:spPr/>
    </dgm:pt>
    <dgm:pt modelId="{EDED72D4-53A4-483E-B74A-DFE3360C7561}" type="pres">
      <dgm:prSet presAssocID="{F249FCF1-CCE9-4FA2-88E8-C45F2F78328C}" presName="rootComposite" presStyleCnt="0"/>
      <dgm:spPr/>
    </dgm:pt>
    <dgm:pt modelId="{CDDA0DEA-00AB-4476-B1F6-F3D5C4F5B05A}" type="pres">
      <dgm:prSet presAssocID="{F249FCF1-CCE9-4FA2-88E8-C45F2F78328C}" presName="rootText" presStyleLbl="node2" presStyleIdx="1" presStyleCnt="5">
        <dgm:presLayoutVars>
          <dgm:chPref val="3"/>
        </dgm:presLayoutVars>
      </dgm:prSet>
      <dgm:spPr/>
    </dgm:pt>
    <dgm:pt modelId="{7A59863C-2861-4554-B51D-123C8AA5A637}" type="pres">
      <dgm:prSet presAssocID="{F249FCF1-CCE9-4FA2-88E8-C45F2F78328C}" presName="rootConnector" presStyleLbl="node2" presStyleIdx="1" presStyleCnt="5"/>
      <dgm:spPr/>
    </dgm:pt>
    <dgm:pt modelId="{FF001A87-F164-47F4-983B-1BC94792FCE0}" type="pres">
      <dgm:prSet presAssocID="{F249FCF1-CCE9-4FA2-88E8-C45F2F78328C}" presName="hierChild4" presStyleCnt="0"/>
      <dgm:spPr/>
    </dgm:pt>
    <dgm:pt modelId="{EDF5DEF2-CEAB-4E1C-926E-B5C4B2E3A01E}" type="pres">
      <dgm:prSet presAssocID="{F249FCF1-CCE9-4FA2-88E8-C45F2F78328C}" presName="hierChild5" presStyleCnt="0"/>
      <dgm:spPr/>
    </dgm:pt>
    <dgm:pt modelId="{A4D2AA33-7E72-42B5-BA88-4C152AA9643A}" type="pres">
      <dgm:prSet presAssocID="{C629C5F7-014C-465C-9F44-7F7ED9C0D3AC}" presName="Name37" presStyleLbl="parChTrans1D2" presStyleIdx="2" presStyleCnt="7"/>
      <dgm:spPr/>
    </dgm:pt>
    <dgm:pt modelId="{0DDC8D17-33FB-40B6-B1F4-2826978B0B74}" type="pres">
      <dgm:prSet presAssocID="{D0344DDC-8F55-4033-A6F4-FD81D681618A}" presName="hierRoot2" presStyleCnt="0">
        <dgm:presLayoutVars>
          <dgm:hierBranch val="init"/>
        </dgm:presLayoutVars>
      </dgm:prSet>
      <dgm:spPr/>
    </dgm:pt>
    <dgm:pt modelId="{E70B74BB-CD08-4EFB-811F-57313412163C}" type="pres">
      <dgm:prSet presAssocID="{D0344DDC-8F55-4033-A6F4-FD81D681618A}" presName="rootComposite" presStyleCnt="0"/>
      <dgm:spPr/>
    </dgm:pt>
    <dgm:pt modelId="{111B72F2-6D3E-4A9C-A953-9ECE5CECD5F6}" type="pres">
      <dgm:prSet presAssocID="{D0344DDC-8F55-4033-A6F4-FD81D681618A}" presName="rootText" presStyleLbl="node2" presStyleIdx="2" presStyleCnt="5">
        <dgm:presLayoutVars>
          <dgm:chPref val="3"/>
        </dgm:presLayoutVars>
      </dgm:prSet>
      <dgm:spPr/>
    </dgm:pt>
    <dgm:pt modelId="{B0F3984F-6014-4942-85E2-FDA6A38EFAE1}" type="pres">
      <dgm:prSet presAssocID="{D0344DDC-8F55-4033-A6F4-FD81D681618A}" presName="rootConnector" presStyleLbl="node2" presStyleIdx="2" presStyleCnt="5"/>
      <dgm:spPr/>
    </dgm:pt>
    <dgm:pt modelId="{089CF33F-B4E6-4691-A461-4775C17C5091}" type="pres">
      <dgm:prSet presAssocID="{D0344DDC-8F55-4033-A6F4-FD81D681618A}" presName="hierChild4" presStyleCnt="0"/>
      <dgm:spPr/>
    </dgm:pt>
    <dgm:pt modelId="{6FC0899E-FD0A-4605-A5B8-4E6EC9982DBE}" type="pres">
      <dgm:prSet presAssocID="{D0344DDC-8F55-4033-A6F4-FD81D681618A}" presName="hierChild5" presStyleCnt="0"/>
      <dgm:spPr/>
    </dgm:pt>
    <dgm:pt modelId="{4FB51C5A-593C-4139-847D-4859BD95A570}" type="pres">
      <dgm:prSet presAssocID="{502E90F9-E424-48C6-8D41-00118DE56928}" presName="Name37" presStyleLbl="parChTrans1D2" presStyleIdx="3" presStyleCnt="7"/>
      <dgm:spPr/>
    </dgm:pt>
    <dgm:pt modelId="{702B7946-E4EC-4F8B-8AF1-ABF50E4FB5A9}" type="pres">
      <dgm:prSet presAssocID="{72C476B0-F20A-4EF5-BE1E-2645092B995D}" presName="hierRoot2" presStyleCnt="0">
        <dgm:presLayoutVars>
          <dgm:hierBranch val="init"/>
        </dgm:presLayoutVars>
      </dgm:prSet>
      <dgm:spPr/>
    </dgm:pt>
    <dgm:pt modelId="{01A242B2-8350-4358-A277-E5523D509CA4}" type="pres">
      <dgm:prSet presAssocID="{72C476B0-F20A-4EF5-BE1E-2645092B995D}" presName="rootComposite" presStyleCnt="0"/>
      <dgm:spPr/>
    </dgm:pt>
    <dgm:pt modelId="{659292F3-2B21-4827-9546-D01800201700}" type="pres">
      <dgm:prSet presAssocID="{72C476B0-F20A-4EF5-BE1E-2645092B995D}" presName="rootText" presStyleLbl="node2" presStyleIdx="3" presStyleCnt="5">
        <dgm:presLayoutVars>
          <dgm:chPref val="3"/>
        </dgm:presLayoutVars>
      </dgm:prSet>
      <dgm:spPr/>
    </dgm:pt>
    <dgm:pt modelId="{7DC5A37F-945F-478E-874B-4E751415A05D}" type="pres">
      <dgm:prSet presAssocID="{72C476B0-F20A-4EF5-BE1E-2645092B995D}" presName="rootConnector" presStyleLbl="node2" presStyleIdx="3" presStyleCnt="5"/>
      <dgm:spPr/>
    </dgm:pt>
    <dgm:pt modelId="{F94F0064-9D7E-4453-8DBA-355B414DC0C4}" type="pres">
      <dgm:prSet presAssocID="{72C476B0-F20A-4EF5-BE1E-2645092B995D}" presName="hierChild4" presStyleCnt="0"/>
      <dgm:spPr/>
    </dgm:pt>
    <dgm:pt modelId="{A4BE0B9C-5C77-4B3B-8EDC-A0DC1EBC10EA}" type="pres">
      <dgm:prSet presAssocID="{72C476B0-F20A-4EF5-BE1E-2645092B995D}" presName="hierChild5" presStyleCnt="0"/>
      <dgm:spPr/>
    </dgm:pt>
    <dgm:pt modelId="{6C543AC1-CDEB-4FB0-958B-F8BD89E27C2C}" type="pres">
      <dgm:prSet presAssocID="{01E3AB34-70C7-4DF5-9D46-DD82E07704A7}" presName="Name37" presStyleLbl="parChTrans1D2" presStyleIdx="4" presStyleCnt="7"/>
      <dgm:spPr/>
    </dgm:pt>
    <dgm:pt modelId="{3DD3B26F-87B0-4F5F-9479-6D9BD47930A2}" type="pres">
      <dgm:prSet presAssocID="{B7BD07FB-4A52-4F46-B7CF-45288A060C8B}" presName="hierRoot2" presStyleCnt="0">
        <dgm:presLayoutVars>
          <dgm:hierBranch val="init"/>
        </dgm:presLayoutVars>
      </dgm:prSet>
      <dgm:spPr/>
    </dgm:pt>
    <dgm:pt modelId="{E954F2A8-F344-469D-AAD7-BD2E6B26CA7D}" type="pres">
      <dgm:prSet presAssocID="{B7BD07FB-4A52-4F46-B7CF-45288A060C8B}" presName="rootComposite" presStyleCnt="0"/>
      <dgm:spPr/>
    </dgm:pt>
    <dgm:pt modelId="{EFB304F1-F6B6-401C-BEFD-6DEB5E98C5F2}" type="pres">
      <dgm:prSet presAssocID="{B7BD07FB-4A52-4F46-B7CF-45288A060C8B}" presName="rootText" presStyleLbl="node2" presStyleIdx="4" presStyleCnt="5">
        <dgm:presLayoutVars>
          <dgm:chPref val="3"/>
        </dgm:presLayoutVars>
      </dgm:prSet>
      <dgm:spPr/>
    </dgm:pt>
    <dgm:pt modelId="{591D1F56-5BC4-4C89-89CA-2A723395BE04}" type="pres">
      <dgm:prSet presAssocID="{B7BD07FB-4A52-4F46-B7CF-45288A060C8B}" presName="rootConnector" presStyleLbl="node2" presStyleIdx="4" presStyleCnt="5"/>
      <dgm:spPr/>
    </dgm:pt>
    <dgm:pt modelId="{361A2521-161F-4B95-BD70-9C75BA24607D}" type="pres">
      <dgm:prSet presAssocID="{B7BD07FB-4A52-4F46-B7CF-45288A060C8B}" presName="hierChild4" presStyleCnt="0"/>
      <dgm:spPr/>
    </dgm:pt>
    <dgm:pt modelId="{51DEDBC4-2117-43E9-B13E-25C2CAB90B8E}" type="pres">
      <dgm:prSet presAssocID="{B7BD07FB-4A52-4F46-B7CF-45288A060C8B}" presName="hierChild5" presStyleCnt="0"/>
      <dgm:spPr/>
    </dgm:pt>
    <dgm:pt modelId="{0D12B508-1CD4-4C9C-8EEA-0560C19CD9EC}" type="pres">
      <dgm:prSet presAssocID="{02DF0E28-7F03-47C9-BE2A-3E1C280F7C0C}" presName="hierChild3" presStyleCnt="0"/>
      <dgm:spPr/>
    </dgm:pt>
    <dgm:pt modelId="{69296D94-1EBA-4052-9436-0A0E51B6D6E6}" type="pres">
      <dgm:prSet presAssocID="{5251EA3F-89EC-4743-A003-15A6A41BAA58}" presName="Name111" presStyleLbl="parChTrans1D2" presStyleIdx="5" presStyleCnt="7"/>
      <dgm:spPr/>
    </dgm:pt>
    <dgm:pt modelId="{90135FBA-A35F-42BE-84BA-AEAD3D7DB65E}" type="pres">
      <dgm:prSet presAssocID="{4979C5B7-ED4F-4BC1-9551-65903E80FDE2}" presName="hierRoot3" presStyleCnt="0">
        <dgm:presLayoutVars>
          <dgm:hierBranch val="init"/>
        </dgm:presLayoutVars>
      </dgm:prSet>
      <dgm:spPr/>
    </dgm:pt>
    <dgm:pt modelId="{6829639A-72D2-43EE-9E60-8BD901D79FE9}" type="pres">
      <dgm:prSet presAssocID="{4979C5B7-ED4F-4BC1-9551-65903E80FDE2}" presName="rootComposite3" presStyleCnt="0"/>
      <dgm:spPr/>
    </dgm:pt>
    <dgm:pt modelId="{7D1CE52B-6125-4CAE-B58D-0204E7AEA1B6}" type="pres">
      <dgm:prSet presAssocID="{4979C5B7-ED4F-4BC1-9551-65903E80FDE2}" presName="rootText3" presStyleLbl="asst1" presStyleIdx="0" presStyleCnt="2" custScaleX="136884" custScaleY="88309" custLinFactNeighborY="-3440">
        <dgm:presLayoutVars>
          <dgm:chPref val="3"/>
        </dgm:presLayoutVars>
      </dgm:prSet>
      <dgm:spPr/>
    </dgm:pt>
    <dgm:pt modelId="{22931169-4821-442F-ACFF-23A8E905F159}" type="pres">
      <dgm:prSet presAssocID="{4979C5B7-ED4F-4BC1-9551-65903E80FDE2}" presName="rootConnector3" presStyleLbl="asst1" presStyleIdx="0" presStyleCnt="2"/>
      <dgm:spPr/>
    </dgm:pt>
    <dgm:pt modelId="{25DD0AD7-4E6B-46A7-944F-493F36BF60DE}" type="pres">
      <dgm:prSet presAssocID="{4979C5B7-ED4F-4BC1-9551-65903E80FDE2}" presName="hierChild6" presStyleCnt="0"/>
      <dgm:spPr/>
    </dgm:pt>
    <dgm:pt modelId="{AB2B458E-62E8-44EA-9DAE-2382780D2130}" type="pres">
      <dgm:prSet presAssocID="{4979C5B7-ED4F-4BC1-9551-65903E80FDE2}" presName="hierChild7" presStyleCnt="0"/>
      <dgm:spPr/>
    </dgm:pt>
    <dgm:pt modelId="{5D40459F-5C50-401D-84C7-174C86CC711B}" type="pres">
      <dgm:prSet presAssocID="{755A17E0-002C-4D8F-B3AE-45B127348748}" presName="Name111" presStyleLbl="parChTrans1D2" presStyleIdx="6" presStyleCnt="7"/>
      <dgm:spPr/>
    </dgm:pt>
    <dgm:pt modelId="{33109E18-10ED-449E-8AF1-AFA7926EC76C}" type="pres">
      <dgm:prSet presAssocID="{B9819CD3-02A0-40A1-B8E6-86EAAEC2805B}" presName="hierRoot3" presStyleCnt="0">
        <dgm:presLayoutVars>
          <dgm:hierBranch val="init"/>
        </dgm:presLayoutVars>
      </dgm:prSet>
      <dgm:spPr/>
    </dgm:pt>
    <dgm:pt modelId="{2E8107D1-A4C7-45C8-9823-DD237CAAE00D}" type="pres">
      <dgm:prSet presAssocID="{B9819CD3-02A0-40A1-B8E6-86EAAEC2805B}" presName="rootComposite3" presStyleCnt="0"/>
      <dgm:spPr/>
    </dgm:pt>
    <dgm:pt modelId="{C32C0C48-A0F3-41D4-8BB6-B6566DFE356D}" type="pres">
      <dgm:prSet presAssocID="{B9819CD3-02A0-40A1-B8E6-86EAAEC2805B}" presName="rootText3" presStyleLbl="asst1" presStyleIdx="1" presStyleCnt="2" custScaleX="136884" custScaleY="88309" custLinFactNeighborX="430" custLinFactNeighborY="-2580">
        <dgm:presLayoutVars>
          <dgm:chPref val="3"/>
        </dgm:presLayoutVars>
      </dgm:prSet>
      <dgm:spPr/>
    </dgm:pt>
    <dgm:pt modelId="{39C47DDF-2D67-457A-AEF7-B557588DEC75}" type="pres">
      <dgm:prSet presAssocID="{B9819CD3-02A0-40A1-B8E6-86EAAEC2805B}" presName="rootConnector3" presStyleLbl="asst1" presStyleIdx="1" presStyleCnt="2"/>
      <dgm:spPr/>
    </dgm:pt>
    <dgm:pt modelId="{C00B2DCA-FBEE-4BA3-BE0F-7B359A81793A}" type="pres">
      <dgm:prSet presAssocID="{B9819CD3-02A0-40A1-B8E6-86EAAEC2805B}" presName="hierChild6" presStyleCnt="0"/>
      <dgm:spPr/>
    </dgm:pt>
    <dgm:pt modelId="{8D3336D3-7688-4496-8AFD-C72CD7F35A37}" type="pres">
      <dgm:prSet presAssocID="{B9819CD3-02A0-40A1-B8E6-86EAAEC2805B}" presName="hierChild7" presStyleCnt="0"/>
      <dgm:spPr/>
    </dgm:pt>
  </dgm:ptLst>
  <dgm:cxnLst>
    <dgm:cxn modelId="{4C2D2006-F8B7-4480-9438-D7185AED68F1}" type="presOf" srcId="{36C0BA03-B3F1-4EFA-A62F-84B733E6686C}" destId="{E6EA9A81-E724-450C-A319-67A2806CFCDB}" srcOrd="0" destOrd="0" presId="urn:microsoft.com/office/officeart/2005/8/layout/orgChart1"/>
    <dgm:cxn modelId="{F740C30A-9F98-4068-80DC-D518A28D45DC}" type="presOf" srcId="{01E3AB34-70C7-4DF5-9D46-DD82E07704A7}" destId="{6C543AC1-CDEB-4FB0-958B-F8BD89E27C2C}" srcOrd="0" destOrd="0" presId="urn:microsoft.com/office/officeart/2005/8/layout/orgChart1"/>
    <dgm:cxn modelId="{2651820C-F4E9-4CC4-99A6-F14A52D89E3E}" srcId="{02DF0E28-7F03-47C9-BE2A-3E1C280F7C0C}" destId="{72C476B0-F20A-4EF5-BE1E-2645092B995D}" srcOrd="5" destOrd="0" parTransId="{502E90F9-E424-48C6-8D41-00118DE56928}" sibTransId="{328CCD12-1967-44E8-ADD3-6F0E8339E938}"/>
    <dgm:cxn modelId="{24E74616-6731-4DDD-8C02-723EAF961BC8}" srcId="{02DF0E28-7F03-47C9-BE2A-3E1C280F7C0C}" destId="{F249FCF1-CCE9-4FA2-88E8-C45F2F78328C}" srcOrd="3" destOrd="0" parTransId="{73C78F6B-6131-4677-93E5-E8A94F0D52F0}" sibTransId="{3042B69E-6359-486B-8621-FEE603BF1B9C}"/>
    <dgm:cxn modelId="{1A462818-CF07-49A1-9B17-2C3FAD148D5B}" srcId="{02DF0E28-7F03-47C9-BE2A-3E1C280F7C0C}" destId="{4979C5B7-ED4F-4BC1-9551-65903E80FDE2}" srcOrd="0" destOrd="0" parTransId="{5251EA3F-89EC-4743-A003-15A6A41BAA58}" sibTransId="{9A358E67-1699-49A4-A080-64D0AB99AA50}"/>
    <dgm:cxn modelId="{AD638D1B-B8A9-4FCD-A679-E09468763EC9}" type="presOf" srcId="{F249FCF1-CCE9-4FA2-88E8-C45F2F78328C}" destId="{CDDA0DEA-00AB-4476-B1F6-F3D5C4F5B05A}" srcOrd="0" destOrd="0" presId="urn:microsoft.com/office/officeart/2005/8/layout/orgChart1"/>
    <dgm:cxn modelId="{AE7D0A1F-B938-4737-A4C1-F9753A11F623}" type="presOf" srcId="{C629C5F7-014C-465C-9F44-7F7ED9C0D3AC}" destId="{A4D2AA33-7E72-42B5-BA88-4C152AA9643A}" srcOrd="0" destOrd="0" presId="urn:microsoft.com/office/officeart/2005/8/layout/orgChart1"/>
    <dgm:cxn modelId="{33C23F23-37D5-477A-9A1C-E5F90A3BAFC4}" type="presOf" srcId="{72C476B0-F20A-4EF5-BE1E-2645092B995D}" destId="{7DC5A37F-945F-478E-874B-4E751415A05D}" srcOrd="1" destOrd="0" presId="urn:microsoft.com/office/officeart/2005/8/layout/orgChart1"/>
    <dgm:cxn modelId="{9732B124-20C3-4E97-842B-D1C18D6A1F63}" type="presOf" srcId="{B7BD07FB-4A52-4F46-B7CF-45288A060C8B}" destId="{EFB304F1-F6B6-401C-BEFD-6DEB5E98C5F2}" srcOrd="0" destOrd="0" presId="urn:microsoft.com/office/officeart/2005/8/layout/orgChart1"/>
    <dgm:cxn modelId="{DAD31F30-2C5B-4DE4-98A7-FFEF06D6E47D}" srcId="{CA04FF6F-089A-4D4E-93BF-C3F1C05EB59D}" destId="{02DF0E28-7F03-47C9-BE2A-3E1C280F7C0C}" srcOrd="0" destOrd="0" parTransId="{1D57F6C1-B8A5-4F3C-86C0-7BCFFF6BD330}" sibTransId="{93325594-2B3A-4FF9-A108-C80CAFA939D9}"/>
    <dgm:cxn modelId="{72AD1333-A50C-4494-BF5F-3A5C396B98C1}" type="presOf" srcId="{4979C5B7-ED4F-4BC1-9551-65903E80FDE2}" destId="{7D1CE52B-6125-4CAE-B58D-0204E7AEA1B6}" srcOrd="0" destOrd="0" presId="urn:microsoft.com/office/officeart/2005/8/layout/orgChart1"/>
    <dgm:cxn modelId="{98291733-CD07-47A1-AA44-18E16E109D85}" type="presOf" srcId="{73C78F6B-6131-4677-93E5-E8A94F0D52F0}" destId="{8F425968-B942-43F4-A543-704E39F772DB}" srcOrd="0" destOrd="0" presId="urn:microsoft.com/office/officeart/2005/8/layout/orgChart1"/>
    <dgm:cxn modelId="{04CD4662-0504-437C-BFF9-5AE332A13DBE}" type="presOf" srcId="{B9819CD3-02A0-40A1-B8E6-86EAAEC2805B}" destId="{C32C0C48-A0F3-41D4-8BB6-B6566DFE356D}" srcOrd="0" destOrd="0" presId="urn:microsoft.com/office/officeart/2005/8/layout/orgChart1"/>
    <dgm:cxn modelId="{A61AA970-3772-455E-991E-BA3A7DC3BCE2}" type="presOf" srcId="{AF9041BD-C952-4B86-A894-89148F6C266A}" destId="{909C95B6-E601-4D07-A8B9-4253AA4B192F}" srcOrd="0" destOrd="0" presId="urn:microsoft.com/office/officeart/2005/8/layout/orgChart1"/>
    <dgm:cxn modelId="{41E2CB51-9E3D-4A4E-8F4B-9245A7E5EE77}" type="presOf" srcId="{02DF0E28-7F03-47C9-BE2A-3E1C280F7C0C}" destId="{E620FDF0-98E2-445C-A058-C1E52CB4FE8C}" srcOrd="0" destOrd="0" presId="urn:microsoft.com/office/officeart/2005/8/layout/orgChart1"/>
    <dgm:cxn modelId="{E491CD53-40BC-4777-9FDB-C68678E25FCF}" srcId="{02DF0E28-7F03-47C9-BE2A-3E1C280F7C0C}" destId="{B7BD07FB-4A52-4F46-B7CF-45288A060C8B}" srcOrd="6" destOrd="0" parTransId="{01E3AB34-70C7-4DF5-9D46-DD82E07704A7}" sibTransId="{C2666936-01D9-4D82-8949-FB4E86C82636}"/>
    <dgm:cxn modelId="{4D058655-9D12-4433-B8BC-FE1929D431C1}" type="presOf" srcId="{B7BD07FB-4A52-4F46-B7CF-45288A060C8B}" destId="{591D1F56-5BC4-4C89-89CA-2A723395BE04}" srcOrd="1" destOrd="0" presId="urn:microsoft.com/office/officeart/2005/8/layout/orgChart1"/>
    <dgm:cxn modelId="{0DBCCB86-860F-4711-ADC4-7405A8F40930}" type="presOf" srcId="{502E90F9-E424-48C6-8D41-00118DE56928}" destId="{4FB51C5A-593C-4139-847D-4859BD95A570}" srcOrd="0" destOrd="0" presId="urn:microsoft.com/office/officeart/2005/8/layout/orgChart1"/>
    <dgm:cxn modelId="{082ED48F-4A02-4D48-A858-6BADF8455318}" type="presOf" srcId="{4979C5B7-ED4F-4BC1-9551-65903E80FDE2}" destId="{22931169-4821-442F-ACFF-23A8E905F159}" srcOrd="1" destOrd="0" presId="urn:microsoft.com/office/officeart/2005/8/layout/orgChart1"/>
    <dgm:cxn modelId="{C7DF9795-0EA2-4102-A7F7-13776425F21F}" type="presOf" srcId="{72C476B0-F20A-4EF5-BE1E-2645092B995D}" destId="{659292F3-2B21-4827-9546-D01800201700}" srcOrd="0" destOrd="0" presId="urn:microsoft.com/office/officeart/2005/8/layout/orgChart1"/>
    <dgm:cxn modelId="{113A4E9A-DE8A-47B5-BF75-82B1A7ECBB58}" type="presOf" srcId="{5251EA3F-89EC-4743-A003-15A6A41BAA58}" destId="{69296D94-1EBA-4052-9436-0A0E51B6D6E6}" srcOrd="0" destOrd="0" presId="urn:microsoft.com/office/officeart/2005/8/layout/orgChart1"/>
    <dgm:cxn modelId="{3FC009A1-7290-4450-BEC8-FB613ADBA9B8}" type="presOf" srcId="{AF9041BD-C952-4B86-A894-89148F6C266A}" destId="{AE4389E1-B609-4079-BE33-9ECB31A0F409}" srcOrd="1" destOrd="0" presId="urn:microsoft.com/office/officeart/2005/8/layout/orgChart1"/>
    <dgm:cxn modelId="{B79C7BA9-403F-49FA-99DE-32E6DD1C73F0}" type="presOf" srcId="{B9819CD3-02A0-40A1-B8E6-86EAAEC2805B}" destId="{39C47DDF-2D67-457A-AEF7-B557588DEC75}" srcOrd="1" destOrd="0" presId="urn:microsoft.com/office/officeart/2005/8/layout/orgChart1"/>
    <dgm:cxn modelId="{0885F8BE-2A33-4F91-ADCA-DD46251D4E9E}" type="presOf" srcId="{D0344DDC-8F55-4033-A6F4-FD81D681618A}" destId="{111B72F2-6D3E-4A9C-A953-9ECE5CECD5F6}" srcOrd="0" destOrd="0" presId="urn:microsoft.com/office/officeart/2005/8/layout/orgChart1"/>
    <dgm:cxn modelId="{A4D874BF-96C6-4A0A-A2CB-17ABAC0E1FBA}" srcId="{02DF0E28-7F03-47C9-BE2A-3E1C280F7C0C}" destId="{AF9041BD-C952-4B86-A894-89148F6C266A}" srcOrd="2" destOrd="0" parTransId="{36C0BA03-B3F1-4EFA-A62F-84B733E6686C}" sibTransId="{414D6496-57F0-4C69-9D0A-7BCAF1F387C5}"/>
    <dgm:cxn modelId="{2FDD3BDA-B191-4443-8DB8-5B88ECBBBD40}" type="presOf" srcId="{D0344DDC-8F55-4033-A6F4-FD81D681618A}" destId="{B0F3984F-6014-4942-85E2-FDA6A38EFAE1}" srcOrd="1" destOrd="0" presId="urn:microsoft.com/office/officeart/2005/8/layout/orgChart1"/>
    <dgm:cxn modelId="{E83CF1DF-73F5-4EAE-A2E1-EFAD1207B50B}" type="presOf" srcId="{755A17E0-002C-4D8F-B3AE-45B127348748}" destId="{5D40459F-5C50-401D-84C7-174C86CC711B}" srcOrd="0" destOrd="0" presId="urn:microsoft.com/office/officeart/2005/8/layout/orgChart1"/>
    <dgm:cxn modelId="{677E70E9-64CA-471A-BCD2-C53347F72DC7}" srcId="{02DF0E28-7F03-47C9-BE2A-3E1C280F7C0C}" destId="{B9819CD3-02A0-40A1-B8E6-86EAAEC2805B}" srcOrd="1" destOrd="0" parTransId="{755A17E0-002C-4D8F-B3AE-45B127348748}" sibTransId="{9D075618-2A17-4660-A0D9-BDBDC210E676}"/>
    <dgm:cxn modelId="{47DB63EB-9A37-4265-A430-32E4DBC3A9BE}" type="presOf" srcId="{F249FCF1-CCE9-4FA2-88E8-C45F2F78328C}" destId="{7A59863C-2861-4554-B51D-123C8AA5A637}" srcOrd="1" destOrd="0" presId="urn:microsoft.com/office/officeart/2005/8/layout/orgChart1"/>
    <dgm:cxn modelId="{E46DEDF1-B655-4D99-8A9B-E3D10F55B01B}" type="presOf" srcId="{CA04FF6F-089A-4D4E-93BF-C3F1C05EB59D}" destId="{308E7787-AEAE-47E6-B319-F46DBE97B87E}" srcOrd="0" destOrd="0" presId="urn:microsoft.com/office/officeart/2005/8/layout/orgChart1"/>
    <dgm:cxn modelId="{F230BAF2-2766-49B7-B960-4878FF609348}" type="presOf" srcId="{02DF0E28-7F03-47C9-BE2A-3E1C280F7C0C}" destId="{48938E39-B82D-4BAA-9C2D-AC615B083773}" srcOrd="1" destOrd="0" presId="urn:microsoft.com/office/officeart/2005/8/layout/orgChart1"/>
    <dgm:cxn modelId="{C83345F7-C9D7-4582-AF81-5E52F4A2143B}" srcId="{02DF0E28-7F03-47C9-BE2A-3E1C280F7C0C}" destId="{D0344DDC-8F55-4033-A6F4-FD81D681618A}" srcOrd="4" destOrd="0" parTransId="{C629C5F7-014C-465C-9F44-7F7ED9C0D3AC}" sibTransId="{016316BA-4626-478F-B619-4F74B90C64FF}"/>
    <dgm:cxn modelId="{E446FCD3-39CF-4F17-B51B-7703BD7932DE}" type="presParOf" srcId="{308E7787-AEAE-47E6-B319-F46DBE97B87E}" destId="{FD0963BC-344E-4AFA-B977-2DA25A174079}" srcOrd="0" destOrd="0" presId="urn:microsoft.com/office/officeart/2005/8/layout/orgChart1"/>
    <dgm:cxn modelId="{19425765-1C58-492E-9CF4-D30894E549FA}" type="presParOf" srcId="{FD0963BC-344E-4AFA-B977-2DA25A174079}" destId="{EFF44B3D-10D2-44A7-9380-403B7B9C901C}" srcOrd="0" destOrd="0" presId="urn:microsoft.com/office/officeart/2005/8/layout/orgChart1"/>
    <dgm:cxn modelId="{95FEA2D0-FE74-4D66-89FF-71CD43909215}" type="presParOf" srcId="{EFF44B3D-10D2-44A7-9380-403B7B9C901C}" destId="{E620FDF0-98E2-445C-A058-C1E52CB4FE8C}" srcOrd="0" destOrd="0" presId="urn:microsoft.com/office/officeart/2005/8/layout/orgChart1"/>
    <dgm:cxn modelId="{9F05E383-06C8-4A64-B607-FA35CCDD0831}" type="presParOf" srcId="{EFF44B3D-10D2-44A7-9380-403B7B9C901C}" destId="{48938E39-B82D-4BAA-9C2D-AC615B083773}" srcOrd="1" destOrd="0" presId="urn:microsoft.com/office/officeart/2005/8/layout/orgChart1"/>
    <dgm:cxn modelId="{10324FC2-3681-4276-B83E-22CB5769DB5B}" type="presParOf" srcId="{FD0963BC-344E-4AFA-B977-2DA25A174079}" destId="{3EA867F1-AC1B-459B-80F7-AEB6AB13D79D}" srcOrd="1" destOrd="0" presId="urn:microsoft.com/office/officeart/2005/8/layout/orgChart1"/>
    <dgm:cxn modelId="{99E08765-9EE0-4E2B-941D-F25885BFB7E5}" type="presParOf" srcId="{3EA867F1-AC1B-459B-80F7-AEB6AB13D79D}" destId="{E6EA9A81-E724-450C-A319-67A2806CFCDB}" srcOrd="0" destOrd="0" presId="urn:microsoft.com/office/officeart/2005/8/layout/orgChart1"/>
    <dgm:cxn modelId="{17BD3554-1FBC-4361-87B3-A722B8C49FA5}" type="presParOf" srcId="{3EA867F1-AC1B-459B-80F7-AEB6AB13D79D}" destId="{D36DBCFD-5683-48F7-A318-5919B4766BDF}" srcOrd="1" destOrd="0" presId="urn:microsoft.com/office/officeart/2005/8/layout/orgChart1"/>
    <dgm:cxn modelId="{F0C0C1ED-10C8-4342-89E8-CCED8ACD237D}" type="presParOf" srcId="{D36DBCFD-5683-48F7-A318-5919B4766BDF}" destId="{EF1C7893-7984-416E-8D5C-9008C7B6F879}" srcOrd="0" destOrd="0" presId="urn:microsoft.com/office/officeart/2005/8/layout/orgChart1"/>
    <dgm:cxn modelId="{93428DE5-FBBF-46D8-8ED3-22CA1013B9B1}" type="presParOf" srcId="{EF1C7893-7984-416E-8D5C-9008C7B6F879}" destId="{909C95B6-E601-4D07-A8B9-4253AA4B192F}" srcOrd="0" destOrd="0" presId="urn:microsoft.com/office/officeart/2005/8/layout/orgChart1"/>
    <dgm:cxn modelId="{DFA7FAB2-D51C-4DBA-A6C6-82A159EBA61A}" type="presParOf" srcId="{EF1C7893-7984-416E-8D5C-9008C7B6F879}" destId="{AE4389E1-B609-4079-BE33-9ECB31A0F409}" srcOrd="1" destOrd="0" presId="urn:microsoft.com/office/officeart/2005/8/layout/orgChart1"/>
    <dgm:cxn modelId="{327AAF85-3213-428C-858A-12D092A7E50C}" type="presParOf" srcId="{D36DBCFD-5683-48F7-A318-5919B4766BDF}" destId="{F68195F7-5F61-4FF3-84AD-DB2175C0DE5C}" srcOrd="1" destOrd="0" presId="urn:microsoft.com/office/officeart/2005/8/layout/orgChart1"/>
    <dgm:cxn modelId="{E609DB7D-C482-44EA-84A5-90DFD2F2E885}" type="presParOf" srcId="{D36DBCFD-5683-48F7-A318-5919B4766BDF}" destId="{891ADEE0-7E88-4807-B2F2-F8F263D04E4C}" srcOrd="2" destOrd="0" presId="urn:microsoft.com/office/officeart/2005/8/layout/orgChart1"/>
    <dgm:cxn modelId="{ED28B036-3D66-424F-9DE7-87D7EB39F930}" type="presParOf" srcId="{3EA867F1-AC1B-459B-80F7-AEB6AB13D79D}" destId="{8F425968-B942-43F4-A543-704E39F772DB}" srcOrd="2" destOrd="0" presId="urn:microsoft.com/office/officeart/2005/8/layout/orgChart1"/>
    <dgm:cxn modelId="{989F3556-BCCA-4FF6-BA2A-58784140DE37}" type="presParOf" srcId="{3EA867F1-AC1B-459B-80F7-AEB6AB13D79D}" destId="{13CD0F20-8247-4ABA-8498-83920108F9EC}" srcOrd="3" destOrd="0" presId="urn:microsoft.com/office/officeart/2005/8/layout/orgChart1"/>
    <dgm:cxn modelId="{63FAEFC6-941D-4A8A-BEF3-607D2651C877}" type="presParOf" srcId="{13CD0F20-8247-4ABA-8498-83920108F9EC}" destId="{EDED72D4-53A4-483E-B74A-DFE3360C7561}" srcOrd="0" destOrd="0" presId="urn:microsoft.com/office/officeart/2005/8/layout/orgChart1"/>
    <dgm:cxn modelId="{9FC848B3-9686-4FCC-AA1E-8E35B5973BB7}" type="presParOf" srcId="{EDED72D4-53A4-483E-B74A-DFE3360C7561}" destId="{CDDA0DEA-00AB-4476-B1F6-F3D5C4F5B05A}" srcOrd="0" destOrd="0" presId="urn:microsoft.com/office/officeart/2005/8/layout/orgChart1"/>
    <dgm:cxn modelId="{EEE55774-82D4-4FBE-8808-6159AFA6BF87}" type="presParOf" srcId="{EDED72D4-53A4-483E-B74A-DFE3360C7561}" destId="{7A59863C-2861-4554-B51D-123C8AA5A637}" srcOrd="1" destOrd="0" presId="urn:microsoft.com/office/officeart/2005/8/layout/orgChart1"/>
    <dgm:cxn modelId="{97FD526A-80A4-44E5-85EF-2E0DFB34A2CF}" type="presParOf" srcId="{13CD0F20-8247-4ABA-8498-83920108F9EC}" destId="{FF001A87-F164-47F4-983B-1BC94792FCE0}" srcOrd="1" destOrd="0" presId="urn:microsoft.com/office/officeart/2005/8/layout/orgChart1"/>
    <dgm:cxn modelId="{7EEDC187-90BD-4B84-8B3C-CCA45ECF651C}" type="presParOf" srcId="{13CD0F20-8247-4ABA-8498-83920108F9EC}" destId="{EDF5DEF2-CEAB-4E1C-926E-B5C4B2E3A01E}" srcOrd="2" destOrd="0" presId="urn:microsoft.com/office/officeart/2005/8/layout/orgChart1"/>
    <dgm:cxn modelId="{0B3560F2-D6D0-43BD-B91B-9BB0F7F45CD8}" type="presParOf" srcId="{3EA867F1-AC1B-459B-80F7-AEB6AB13D79D}" destId="{A4D2AA33-7E72-42B5-BA88-4C152AA9643A}" srcOrd="4" destOrd="0" presId="urn:microsoft.com/office/officeart/2005/8/layout/orgChart1"/>
    <dgm:cxn modelId="{A2D2DF75-B38C-478B-933A-ECB3F311C47B}" type="presParOf" srcId="{3EA867F1-AC1B-459B-80F7-AEB6AB13D79D}" destId="{0DDC8D17-33FB-40B6-B1F4-2826978B0B74}" srcOrd="5" destOrd="0" presId="urn:microsoft.com/office/officeart/2005/8/layout/orgChart1"/>
    <dgm:cxn modelId="{8EF6EA2D-0F89-4653-8DED-41841D92FC72}" type="presParOf" srcId="{0DDC8D17-33FB-40B6-B1F4-2826978B0B74}" destId="{E70B74BB-CD08-4EFB-811F-57313412163C}" srcOrd="0" destOrd="0" presId="urn:microsoft.com/office/officeart/2005/8/layout/orgChart1"/>
    <dgm:cxn modelId="{447EFA2A-DD77-46FC-A2D0-04CD4572B38E}" type="presParOf" srcId="{E70B74BB-CD08-4EFB-811F-57313412163C}" destId="{111B72F2-6D3E-4A9C-A953-9ECE5CECD5F6}" srcOrd="0" destOrd="0" presId="urn:microsoft.com/office/officeart/2005/8/layout/orgChart1"/>
    <dgm:cxn modelId="{261C71BD-BA3A-45C0-9572-C9CF0A5CFA47}" type="presParOf" srcId="{E70B74BB-CD08-4EFB-811F-57313412163C}" destId="{B0F3984F-6014-4942-85E2-FDA6A38EFAE1}" srcOrd="1" destOrd="0" presId="urn:microsoft.com/office/officeart/2005/8/layout/orgChart1"/>
    <dgm:cxn modelId="{D4986351-332C-4A89-AD4F-E9404D1DFA8C}" type="presParOf" srcId="{0DDC8D17-33FB-40B6-B1F4-2826978B0B74}" destId="{089CF33F-B4E6-4691-A461-4775C17C5091}" srcOrd="1" destOrd="0" presId="urn:microsoft.com/office/officeart/2005/8/layout/orgChart1"/>
    <dgm:cxn modelId="{5013D3D3-C82B-4F6B-A206-6896953665D9}" type="presParOf" srcId="{0DDC8D17-33FB-40B6-B1F4-2826978B0B74}" destId="{6FC0899E-FD0A-4605-A5B8-4E6EC9982DBE}" srcOrd="2" destOrd="0" presId="urn:microsoft.com/office/officeart/2005/8/layout/orgChart1"/>
    <dgm:cxn modelId="{26DD725F-B8EE-4D7B-8F80-7FAE7D180EC8}" type="presParOf" srcId="{3EA867F1-AC1B-459B-80F7-AEB6AB13D79D}" destId="{4FB51C5A-593C-4139-847D-4859BD95A570}" srcOrd="6" destOrd="0" presId="urn:microsoft.com/office/officeart/2005/8/layout/orgChart1"/>
    <dgm:cxn modelId="{E3E09096-36D8-409E-9A5B-8A4772EC01A9}" type="presParOf" srcId="{3EA867F1-AC1B-459B-80F7-AEB6AB13D79D}" destId="{702B7946-E4EC-4F8B-8AF1-ABF50E4FB5A9}" srcOrd="7" destOrd="0" presId="urn:microsoft.com/office/officeart/2005/8/layout/orgChart1"/>
    <dgm:cxn modelId="{D972BA0D-E325-4389-86A8-6EE690466C00}" type="presParOf" srcId="{702B7946-E4EC-4F8B-8AF1-ABF50E4FB5A9}" destId="{01A242B2-8350-4358-A277-E5523D509CA4}" srcOrd="0" destOrd="0" presId="urn:microsoft.com/office/officeart/2005/8/layout/orgChart1"/>
    <dgm:cxn modelId="{89A925AB-BBF3-47E2-8F2F-BFC94714BFEA}" type="presParOf" srcId="{01A242B2-8350-4358-A277-E5523D509CA4}" destId="{659292F3-2B21-4827-9546-D01800201700}" srcOrd="0" destOrd="0" presId="urn:microsoft.com/office/officeart/2005/8/layout/orgChart1"/>
    <dgm:cxn modelId="{3F3C5CD5-AF36-4765-A023-06E24009E18F}" type="presParOf" srcId="{01A242B2-8350-4358-A277-E5523D509CA4}" destId="{7DC5A37F-945F-478E-874B-4E751415A05D}" srcOrd="1" destOrd="0" presId="urn:microsoft.com/office/officeart/2005/8/layout/orgChart1"/>
    <dgm:cxn modelId="{065052F2-C893-4CD4-8CBF-0854D9873157}" type="presParOf" srcId="{702B7946-E4EC-4F8B-8AF1-ABF50E4FB5A9}" destId="{F94F0064-9D7E-4453-8DBA-355B414DC0C4}" srcOrd="1" destOrd="0" presId="urn:microsoft.com/office/officeart/2005/8/layout/orgChart1"/>
    <dgm:cxn modelId="{46946B9C-0863-4FFE-917B-DBA818577394}" type="presParOf" srcId="{702B7946-E4EC-4F8B-8AF1-ABF50E4FB5A9}" destId="{A4BE0B9C-5C77-4B3B-8EDC-A0DC1EBC10EA}" srcOrd="2" destOrd="0" presId="urn:microsoft.com/office/officeart/2005/8/layout/orgChart1"/>
    <dgm:cxn modelId="{BC07A839-98C2-48C4-A3B9-DF1A46FD3584}" type="presParOf" srcId="{3EA867F1-AC1B-459B-80F7-AEB6AB13D79D}" destId="{6C543AC1-CDEB-4FB0-958B-F8BD89E27C2C}" srcOrd="8" destOrd="0" presId="urn:microsoft.com/office/officeart/2005/8/layout/orgChart1"/>
    <dgm:cxn modelId="{C0FDB761-9A6F-49FA-8307-E29D8F452725}" type="presParOf" srcId="{3EA867F1-AC1B-459B-80F7-AEB6AB13D79D}" destId="{3DD3B26F-87B0-4F5F-9479-6D9BD47930A2}" srcOrd="9" destOrd="0" presId="urn:microsoft.com/office/officeart/2005/8/layout/orgChart1"/>
    <dgm:cxn modelId="{308369CB-EE99-42B0-8622-A09101B99728}" type="presParOf" srcId="{3DD3B26F-87B0-4F5F-9479-6D9BD47930A2}" destId="{E954F2A8-F344-469D-AAD7-BD2E6B26CA7D}" srcOrd="0" destOrd="0" presId="urn:microsoft.com/office/officeart/2005/8/layout/orgChart1"/>
    <dgm:cxn modelId="{7FA96255-3B1F-4AF8-9126-0AC9BBFB4010}" type="presParOf" srcId="{E954F2A8-F344-469D-AAD7-BD2E6B26CA7D}" destId="{EFB304F1-F6B6-401C-BEFD-6DEB5E98C5F2}" srcOrd="0" destOrd="0" presId="urn:microsoft.com/office/officeart/2005/8/layout/orgChart1"/>
    <dgm:cxn modelId="{709215FA-56B9-478E-88B1-FA4440EB275C}" type="presParOf" srcId="{E954F2A8-F344-469D-AAD7-BD2E6B26CA7D}" destId="{591D1F56-5BC4-4C89-89CA-2A723395BE04}" srcOrd="1" destOrd="0" presId="urn:microsoft.com/office/officeart/2005/8/layout/orgChart1"/>
    <dgm:cxn modelId="{B865441D-5524-4B0F-8AF8-C802F0AE4592}" type="presParOf" srcId="{3DD3B26F-87B0-4F5F-9479-6D9BD47930A2}" destId="{361A2521-161F-4B95-BD70-9C75BA24607D}" srcOrd="1" destOrd="0" presId="urn:microsoft.com/office/officeart/2005/8/layout/orgChart1"/>
    <dgm:cxn modelId="{594FD5B3-290C-4511-B95A-59E1858CA49B}" type="presParOf" srcId="{3DD3B26F-87B0-4F5F-9479-6D9BD47930A2}" destId="{51DEDBC4-2117-43E9-B13E-25C2CAB90B8E}" srcOrd="2" destOrd="0" presId="urn:microsoft.com/office/officeart/2005/8/layout/orgChart1"/>
    <dgm:cxn modelId="{AACD9592-3E8A-490A-8BF5-DD6AD91E7AD5}" type="presParOf" srcId="{FD0963BC-344E-4AFA-B977-2DA25A174079}" destId="{0D12B508-1CD4-4C9C-8EEA-0560C19CD9EC}" srcOrd="2" destOrd="0" presId="urn:microsoft.com/office/officeart/2005/8/layout/orgChart1"/>
    <dgm:cxn modelId="{DD7C0B68-24BF-439B-9B09-A89798516EB2}" type="presParOf" srcId="{0D12B508-1CD4-4C9C-8EEA-0560C19CD9EC}" destId="{69296D94-1EBA-4052-9436-0A0E51B6D6E6}" srcOrd="0" destOrd="0" presId="urn:microsoft.com/office/officeart/2005/8/layout/orgChart1"/>
    <dgm:cxn modelId="{8FAD91BF-78AD-43D0-B651-ECDBBC9C6876}" type="presParOf" srcId="{0D12B508-1CD4-4C9C-8EEA-0560C19CD9EC}" destId="{90135FBA-A35F-42BE-84BA-AEAD3D7DB65E}" srcOrd="1" destOrd="0" presId="urn:microsoft.com/office/officeart/2005/8/layout/orgChart1"/>
    <dgm:cxn modelId="{365A8CB2-2547-4CC9-B698-5772F1CAAA6D}" type="presParOf" srcId="{90135FBA-A35F-42BE-84BA-AEAD3D7DB65E}" destId="{6829639A-72D2-43EE-9E60-8BD901D79FE9}" srcOrd="0" destOrd="0" presId="urn:microsoft.com/office/officeart/2005/8/layout/orgChart1"/>
    <dgm:cxn modelId="{C60AE254-44CD-49D4-AB4F-E2464C544B48}" type="presParOf" srcId="{6829639A-72D2-43EE-9E60-8BD901D79FE9}" destId="{7D1CE52B-6125-4CAE-B58D-0204E7AEA1B6}" srcOrd="0" destOrd="0" presId="urn:microsoft.com/office/officeart/2005/8/layout/orgChart1"/>
    <dgm:cxn modelId="{7CCEC373-C696-4F58-BB8A-59738887D6B4}" type="presParOf" srcId="{6829639A-72D2-43EE-9E60-8BD901D79FE9}" destId="{22931169-4821-442F-ACFF-23A8E905F159}" srcOrd="1" destOrd="0" presId="urn:microsoft.com/office/officeart/2005/8/layout/orgChart1"/>
    <dgm:cxn modelId="{188DBE02-90CD-403B-8D98-7B2F0FD164A0}" type="presParOf" srcId="{90135FBA-A35F-42BE-84BA-AEAD3D7DB65E}" destId="{25DD0AD7-4E6B-46A7-944F-493F36BF60DE}" srcOrd="1" destOrd="0" presId="urn:microsoft.com/office/officeart/2005/8/layout/orgChart1"/>
    <dgm:cxn modelId="{9801700D-E3AA-4BB2-9B94-360826C9ADA9}" type="presParOf" srcId="{90135FBA-A35F-42BE-84BA-AEAD3D7DB65E}" destId="{AB2B458E-62E8-44EA-9DAE-2382780D2130}" srcOrd="2" destOrd="0" presId="urn:microsoft.com/office/officeart/2005/8/layout/orgChart1"/>
    <dgm:cxn modelId="{0E9FA9D8-7279-455D-B0E1-1CBD1BDBC2CE}" type="presParOf" srcId="{0D12B508-1CD4-4C9C-8EEA-0560C19CD9EC}" destId="{5D40459F-5C50-401D-84C7-174C86CC711B}" srcOrd="2" destOrd="0" presId="urn:microsoft.com/office/officeart/2005/8/layout/orgChart1"/>
    <dgm:cxn modelId="{C0966F3E-FBB6-4C88-8435-91DB8F3E8973}" type="presParOf" srcId="{0D12B508-1CD4-4C9C-8EEA-0560C19CD9EC}" destId="{33109E18-10ED-449E-8AF1-AFA7926EC76C}" srcOrd="3" destOrd="0" presId="urn:microsoft.com/office/officeart/2005/8/layout/orgChart1"/>
    <dgm:cxn modelId="{ED06370C-A7B5-482D-9AFB-B9C95D8F91A1}" type="presParOf" srcId="{33109E18-10ED-449E-8AF1-AFA7926EC76C}" destId="{2E8107D1-A4C7-45C8-9823-DD237CAAE00D}" srcOrd="0" destOrd="0" presId="urn:microsoft.com/office/officeart/2005/8/layout/orgChart1"/>
    <dgm:cxn modelId="{22AABC65-BE41-4B40-A914-77AF5131D95B}" type="presParOf" srcId="{2E8107D1-A4C7-45C8-9823-DD237CAAE00D}" destId="{C32C0C48-A0F3-41D4-8BB6-B6566DFE356D}" srcOrd="0" destOrd="0" presId="urn:microsoft.com/office/officeart/2005/8/layout/orgChart1"/>
    <dgm:cxn modelId="{60B00DE8-5678-4C4B-8005-ACB66A39953B}" type="presParOf" srcId="{2E8107D1-A4C7-45C8-9823-DD237CAAE00D}" destId="{39C47DDF-2D67-457A-AEF7-B557588DEC75}" srcOrd="1" destOrd="0" presId="urn:microsoft.com/office/officeart/2005/8/layout/orgChart1"/>
    <dgm:cxn modelId="{39FC71A3-50CF-488C-8108-ACC20F6EFF19}" type="presParOf" srcId="{33109E18-10ED-449E-8AF1-AFA7926EC76C}" destId="{C00B2DCA-FBEE-4BA3-BE0F-7B359A81793A}" srcOrd="1" destOrd="0" presId="urn:microsoft.com/office/officeart/2005/8/layout/orgChart1"/>
    <dgm:cxn modelId="{E1AC6241-42D7-4616-8373-EC55145B5A07}" type="presParOf" srcId="{33109E18-10ED-449E-8AF1-AFA7926EC76C}" destId="{8D3336D3-7688-4496-8AFD-C72CD7F35A3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40459F-5C50-401D-84C7-174C86CC711B}">
      <dsp:nvSpPr>
        <dsp:cNvPr id="0" name=""/>
        <dsp:cNvSpPr/>
      </dsp:nvSpPr>
      <dsp:spPr>
        <a:xfrm>
          <a:off x="5039093" y="1570085"/>
          <a:ext cx="188588" cy="771436"/>
        </a:xfrm>
        <a:custGeom>
          <a:avLst/>
          <a:gdLst/>
          <a:ahLst/>
          <a:cxnLst/>
          <a:rect l="0" t="0" r="0" b="0"/>
          <a:pathLst>
            <a:path>
              <a:moveTo>
                <a:pt x="0" y="0"/>
              </a:moveTo>
              <a:lnTo>
                <a:pt x="0" y="771436"/>
              </a:lnTo>
              <a:lnTo>
                <a:pt x="188588" y="771436"/>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296D94-1EBA-4052-9436-0A0E51B6D6E6}">
      <dsp:nvSpPr>
        <dsp:cNvPr id="0" name=""/>
        <dsp:cNvSpPr/>
      </dsp:nvSpPr>
      <dsp:spPr>
        <a:xfrm>
          <a:off x="4857923" y="1570085"/>
          <a:ext cx="181169" cy="764016"/>
        </a:xfrm>
        <a:custGeom>
          <a:avLst/>
          <a:gdLst/>
          <a:ahLst/>
          <a:cxnLst/>
          <a:rect l="0" t="0" r="0" b="0"/>
          <a:pathLst>
            <a:path>
              <a:moveTo>
                <a:pt x="181169" y="0"/>
              </a:moveTo>
              <a:lnTo>
                <a:pt x="181169" y="764016"/>
              </a:lnTo>
              <a:lnTo>
                <a:pt x="0" y="764016"/>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C543AC1-CDEB-4FB0-958B-F8BD89E27C2C}">
      <dsp:nvSpPr>
        <dsp:cNvPr id="0" name=""/>
        <dsp:cNvSpPr/>
      </dsp:nvSpPr>
      <dsp:spPr>
        <a:xfrm>
          <a:off x="5039093" y="1570085"/>
          <a:ext cx="4175520" cy="1587388"/>
        </a:xfrm>
        <a:custGeom>
          <a:avLst/>
          <a:gdLst/>
          <a:ahLst/>
          <a:cxnLst/>
          <a:rect l="0" t="0" r="0" b="0"/>
          <a:pathLst>
            <a:path>
              <a:moveTo>
                <a:pt x="0" y="0"/>
              </a:moveTo>
              <a:lnTo>
                <a:pt x="0" y="1406218"/>
              </a:lnTo>
              <a:lnTo>
                <a:pt x="4175520" y="1406218"/>
              </a:lnTo>
              <a:lnTo>
                <a:pt x="4175520" y="1587388"/>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B51C5A-593C-4139-847D-4859BD95A570}">
      <dsp:nvSpPr>
        <dsp:cNvPr id="0" name=""/>
        <dsp:cNvSpPr/>
      </dsp:nvSpPr>
      <dsp:spPr>
        <a:xfrm>
          <a:off x="5039093" y="1570085"/>
          <a:ext cx="2087760" cy="1587388"/>
        </a:xfrm>
        <a:custGeom>
          <a:avLst/>
          <a:gdLst/>
          <a:ahLst/>
          <a:cxnLst/>
          <a:rect l="0" t="0" r="0" b="0"/>
          <a:pathLst>
            <a:path>
              <a:moveTo>
                <a:pt x="0" y="0"/>
              </a:moveTo>
              <a:lnTo>
                <a:pt x="0" y="1406218"/>
              </a:lnTo>
              <a:lnTo>
                <a:pt x="2087760" y="1406218"/>
              </a:lnTo>
              <a:lnTo>
                <a:pt x="2087760" y="1587388"/>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D2AA33-7E72-42B5-BA88-4C152AA9643A}">
      <dsp:nvSpPr>
        <dsp:cNvPr id="0" name=""/>
        <dsp:cNvSpPr/>
      </dsp:nvSpPr>
      <dsp:spPr>
        <a:xfrm>
          <a:off x="4993372" y="1570085"/>
          <a:ext cx="91440" cy="1587388"/>
        </a:xfrm>
        <a:custGeom>
          <a:avLst/>
          <a:gdLst/>
          <a:ahLst/>
          <a:cxnLst/>
          <a:rect l="0" t="0" r="0" b="0"/>
          <a:pathLst>
            <a:path>
              <a:moveTo>
                <a:pt x="45720" y="0"/>
              </a:moveTo>
              <a:lnTo>
                <a:pt x="45720" y="1587388"/>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F425968-B942-43F4-A543-704E39F772DB}">
      <dsp:nvSpPr>
        <dsp:cNvPr id="0" name=""/>
        <dsp:cNvSpPr/>
      </dsp:nvSpPr>
      <dsp:spPr>
        <a:xfrm>
          <a:off x="2951332" y="1570085"/>
          <a:ext cx="2087760" cy="1587388"/>
        </a:xfrm>
        <a:custGeom>
          <a:avLst/>
          <a:gdLst/>
          <a:ahLst/>
          <a:cxnLst/>
          <a:rect l="0" t="0" r="0" b="0"/>
          <a:pathLst>
            <a:path>
              <a:moveTo>
                <a:pt x="2087760" y="0"/>
              </a:moveTo>
              <a:lnTo>
                <a:pt x="2087760" y="1406218"/>
              </a:lnTo>
              <a:lnTo>
                <a:pt x="0" y="1406218"/>
              </a:lnTo>
              <a:lnTo>
                <a:pt x="0" y="1587388"/>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EA9A81-E724-450C-A319-67A2806CFCDB}">
      <dsp:nvSpPr>
        <dsp:cNvPr id="0" name=""/>
        <dsp:cNvSpPr/>
      </dsp:nvSpPr>
      <dsp:spPr>
        <a:xfrm>
          <a:off x="863572" y="1570085"/>
          <a:ext cx="4175520" cy="1587388"/>
        </a:xfrm>
        <a:custGeom>
          <a:avLst/>
          <a:gdLst/>
          <a:ahLst/>
          <a:cxnLst/>
          <a:rect l="0" t="0" r="0" b="0"/>
          <a:pathLst>
            <a:path>
              <a:moveTo>
                <a:pt x="4175520" y="0"/>
              </a:moveTo>
              <a:lnTo>
                <a:pt x="4175520" y="1406218"/>
              </a:lnTo>
              <a:lnTo>
                <a:pt x="0" y="1406218"/>
              </a:lnTo>
              <a:lnTo>
                <a:pt x="0" y="1587388"/>
              </a:lnTo>
            </a:path>
          </a:pathLst>
        </a:cu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20FDF0-98E2-445C-A058-C1E52CB4FE8C}">
      <dsp:nvSpPr>
        <dsp:cNvPr id="0" name=""/>
        <dsp:cNvSpPr/>
      </dsp:nvSpPr>
      <dsp:spPr>
        <a:xfrm>
          <a:off x="3665933" y="998695"/>
          <a:ext cx="2746319" cy="571390"/>
        </a:xfrm>
        <a:prstGeom prst="rect">
          <a:avLst/>
        </a:prstGeom>
        <a:solidFill>
          <a:schemeClr val="tx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nb-NO" sz="1050" kern="1200">
              <a:latin typeface="+mn-lt"/>
              <a:ea typeface="Open Sans SemiBold" panose="020B0706030804020204" pitchFamily="34" charset="0"/>
              <a:cs typeface="Open Sans SemiBold" panose="020B0706030804020204" pitchFamily="34" charset="0"/>
            </a:rPr>
            <a:t>embetsledelse</a:t>
          </a:r>
        </a:p>
      </dsp:txBody>
      <dsp:txXfrm>
        <a:off x="3665933" y="998695"/>
        <a:ext cx="2746319" cy="571390"/>
      </dsp:txXfrm>
    </dsp:sp>
    <dsp:sp modelId="{909C95B6-E601-4D07-A8B9-4253AA4B192F}">
      <dsp:nvSpPr>
        <dsp:cNvPr id="0" name=""/>
        <dsp:cNvSpPr/>
      </dsp:nvSpPr>
      <dsp:spPr>
        <a:xfrm>
          <a:off x="861" y="3157473"/>
          <a:ext cx="1725421" cy="862710"/>
        </a:xfrm>
        <a:prstGeom prst="rect">
          <a:avLst/>
        </a:prstGeom>
        <a:solidFill>
          <a:schemeClr val="accent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nb-NO" sz="1000" kern="1200" dirty="0"/>
            <a:t>miljø</a:t>
          </a:r>
        </a:p>
      </dsp:txBody>
      <dsp:txXfrm>
        <a:off x="861" y="3157473"/>
        <a:ext cx="1725421" cy="862710"/>
      </dsp:txXfrm>
    </dsp:sp>
    <dsp:sp modelId="{CDDA0DEA-00AB-4476-B1F6-F3D5C4F5B05A}">
      <dsp:nvSpPr>
        <dsp:cNvPr id="0" name=""/>
        <dsp:cNvSpPr/>
      </dsp:nvSpPr>
      <dsp:spPr>
        <a:xfrm>
          <a:off x="2088621" y="3157473"/>
          <a:ext cx="1725421" cy="862710"/>
        </a:xfrm>
        <a:prstGeom prst="rect">
          <a:avLst/>
        </a:prstGeom>
        <a:solidFill>
          <a:schemeClr val="accent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nb-NO" sz="1050" kern="1200" dirty="0"/>
            <a:t>landbruk</a:t>
          </a:r>
        </a:p>
      </dsp:txBody>
      <dsp:txXfrm>
        <a:off x="2088621" y="3157473"/>
        <a:ext cx="1725421" cy="862710"/>
      </dsp:txXfrm>
    </dsp:sp>
    <dsp:sp modelId="{111B72F2-6D3E-4A9C-A953-9ECE5CECD5F6}">
      <dsp:nvSpPr>
        <dsp:cNvPr id="0" name=""/>
        <dsp:cNvSpPr/>
      </dsp:nvSpPr>
      <dsp:spPr>
        <a:xfrm>
          <a:off x="4176382" y="3157473"/>
          <a:ext cx="1725421" cy="862710"/>
        </a:xfrm>
        <a:prstGeom prst="rect">
          <a:avLst/>
        </a:prstGeom>
        <a:solidFill>
          <a:schemeClr val="accent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nb-NO" sz="1000" kern="1200" dirty="0"/>
            <a:t>helse og sosial</a:t>
          </a:r>
        </a:p>
      </dsp:txBody>
      <dsp:txXfrm>
        <a:off x="4176382" y="3157473"/>
        <a:ext cx="1725421" cy="862710"/>
      </dsp:txXfrm>
    </dsp:sp>
    <dsp:sp modelId="{659292F3-2B21-4827-9546-D01800201700}">
      <dsp:nvSpPr>
        <dsp:cNvPr id="0" name=""/>
        <dsp:cNvSpPr/>
      </dsp:nvSpPr>
      <dsp:spPr>
        <a:xfrm>
          <a:off x="6264142" y="3157473"/>
          <a:ext cx="1725421" cy="862710"/>
        </a:xfrm>
        <a:prstGeom prst="rect">
          <a:avLst/>
        </a:prstGeom>
        <a:solidFill>
          <a:schemeClr val="accent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nb-NO" sz="1050" kern="1200" dirty="0"/>
            <a:t>utdanning og barnevern</a:t>
          </a:r>
        </a:p>
      </dsp:txBody>
      <dsp:txXfrm>
        <a:off x="6264142" y="3157473"/>
        <a:ext cx="1725421" cy="862710"/>
      </dsp:txXfrm>
    </dsp:sp>
    <dsp:sp modelId="{EFB304F1-F6B6-401C-BEFD-6DEB5E98C5F2}">
      <dsp:nvSpPr>
        <dsp:cNvPr id="0" name=""/>
        <dsp:cNvSpPr/>
      </dsp:nvSpPr>
      <dsp:spPr>
        <a:xfrm>
          <a:off x="8351902" y="3157473"/>
          <a:ext cx="1725421" cy="862710"/>
        </a:xfrm>
        <a:prstGeom prst="rect">
          <a:avLst/>
        </a:prstGeom>
        <a:solidFill>
          <a:schemeClr val="accent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nb-NO" sz="1050" kern="1200" dirty="0"/>
            <a:t>justis og vergemål</a:t>
          </a:r>
        </a:p>
      </dsp:txBody>
      <dsp:txXfrm>
        <a:off x="8351902" y="3157473"/>
        <a:ext cx="1725421" cy="862710"/>
      </dsp:txXfrm>
    </dsp:sp>
    <dsp:sp modelId="{7D1CE52B-6125-4CAE-B58D-0204E7AEA1B6}">
      <dsp:nvSpPr>
        <dsp:cNvPr id="0" name=""/>
        <dsp:cNvSpPr/>
      </dsp:nvSpPr>
      <dsp:spPr>
        <a:xfrm>
          <a:off x="2496097" y="1953176"/>
          <a:ext cx="2361826" cy="761851"/>
        </a:xfrm>
        <a:prstGeom prst="rect">
          <a:avLst/>
        </a:prstGeom>
        <a:solidFill>
          <a:schemeClr val="tx1">
            <a:lumMod val="90000"/>
            <a:lumOff val="1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nb-NO" sz="1050" kern="1200" dirty="0"/>
            <a:t>kommuneøkonomi, </a:t>
          </a:r>
          <a:br>
            <a:rPr lang="nb-NO" sz="1050" kern="1200" dirty="0"/>
          </a:br>
          <a:r>
            <a:rPr lang="nb-NO" sz="1050" kern="1200" dirty="0"/>
            <a:t>beredskap og</a:t>
          </a:r>
          <a:br>
            <a:rPr lang="nb-NO" sz="1050" kern="1200" dirty="0"/>
          </a:br>
          <a:r>
            <a:rPr lang="nb-NO" sz="1050" kern="1200" dirty="0"/>
            <a:t>kommunikasjon</a:t>
          </a:r>
        </a:p>
      </dsp:txBody>
      <dsp:txXfrm>
        <a:off x="2496097" y="1953176"/>
        <a:ext cx="2361826" cy="761851"/>
      </dsp:txXfrm>
    </dsp:sp>
    <dsp:sp modelId="{C32C0C48-A0F3-41D4-8BB6-B6566DFE356D}">
      <dsp:nvSpPr>
        <dsp:cNvPr id="0" name=""/>
        <dsp:cNvSpPr/>
      </dsp:nvSpPr>
      <dsp:spPr>
        <a:xfrm>
          <a:off x="5227681" y="1960596"/>
          <a:ext cx="2361826" cy="761851"/>
        </a:xfrm>
        <a:prstGeom prst="rect">
          <a:avLst/>
        </a:prstGeom>
        <a:solidFill>
          <a:schemeClr val="tx1">
            <a:lumMod val="90000"/>
            <a:lumOff val="1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a:lnSpc>
              <a:spcPct val="90000"/>
            </a:lnSpc>
            <a:spcBef>
              <a:spcPct val="0"/>
            </a:spcBef>
            <a:spcAft>
              <a:spcPct val="35000"/>
            </a:spcAft>
            <a:buNone/>
          </a:pPr>
          <a:r>
            <a:rPr lang="nb-NO" sz="1050" kern="1200" dirty="0"/>
            <a:t>administrasjonsstab</a:t>
          </a:r>
        </a:p>
      </dsp:txBody>
      <dsp:txXfrm>
        <a:off x="5227681" y="1960596"/>
        <a:ext cx="2361826" cy="761851"/>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4B0CA8-D4C0-4EDF-983C-013F20071413}" type="datetimeFigureOut">
              <a:rPr lang="nb-NO" smtClean="0"/>
              <a:t>17.08.2026</a:t>
            </a:fld>
            <a:endParaRPr lang="nb-NO"/>
          </a:p>
        </p:txBody>
      </p:sp>
      <p:sp>
        <p:nvSpPr>
          <p:cNvPr id="4" name="Plassholder for lysbil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b-NO"/>
              <a:t>Rediger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E4FB80-D5CD-4F8B-B310-9170DDB90797}" type="slidenum">
              <a:rPr lang="nb-NO" smtClean="0"/>
              <a:t>‹#›</a:t>
            </a:fld>
            <a:endParaRPr lang="nb-NO"/>
          </a:p>
        </p:txBody>
      </p:sp>
    </p:spTree>
    <p:extLst>
      <p:ext uri="{BB962C8B-B14F-4D97-AF65-F5344CB8AC3E}">
        <p14:creationId xmlns:p14="http://schemas.microsoft.com/office/powerpoint/2010/main" val="3875288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png"/><Relationship Id="rId1" Type="http://schemas.openxmlformats.org/officeDocument/2006/relationships/slideMaster" Target="../slideMasters/slideMaster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 Id="rId4" Type="http://schemas.openxmlformats.org/officeDocument/2006/relationships/image" Target="../media/image13.svg"/></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ORSIDE (mønster 9)">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138C16EE-710F-4022-B0C5-EA9C5CDBBD65}"/>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5" name="Bilde 14">
            <a:extLst>
              <a:ext uri="{FF2B5EF4-FFF2-40B4-BE49-F238E27FC236}">
                <a16:creationId xmlns:a16="http://schemas.microsoft.com/office/drawing/2014/main" id="{8360EE4D-DFF5-4E20-B16B-DE5A691E1F12}"/>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17812"/>
          <a:stretch/>
        </p:blipFill>
        <p:spPr>
          <a:xfrm>
            <a:off x="8867838" y="2759103"/>
            <a:ext cx="3324162" cy="3371354"/>
          </a:xfrm>
          <a:prstGeom prst="rect">
            <a:avLst/>
          </a:prstGeom>
        </p:spPr>
      </p:pic>
      <p:sp>
        <p:nvSpPr>
          <p:cNvPr id="19" name="Plassholder for dato 3">
            <a:extLst>
              <a:ext uri="{FF2B5EF4-FFF2-40B4-BE49-F238E27FC236}">
                <a16:creationId xmlns:a16="http://schemas.microsoft.com/office/drawing/2014/main" id="{801C13F1-45C0-4244-B9C6-4EFBC66F6D0C}"/>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17.08.2026</a:t>
            </a:fld>
            <a:endParaRPr lang="nb-NO"/>
          </a:p>
        </p:txBody>
      </p:sp>
      <p:sp>
        <p:nvSpPr>
          <p:cNvPr id="5" name="Plassholder for tekst 4">
            <a:extLst>
              <a:ext uri="{FF2B5EF4-FFF2-40B4-BE49-F238E27FC236}">
                <a16:creationId xmlns:a16="http://schemas.microsoft.com/office/drawing/2014/main" id="{EA6A4735-2CFC-41E4-A5FE-C807F8501578}"/>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39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7" name="Plassholder for tekst 6">
            <a:extLst>
              <a:ext uri="{FF2B5EF4-FFF2-40B4-BE49-F238E27FC236}">
                <a16:creationId xmlns:a16="http://schemas.microsoft.com/office/drawing/2014/main" id="{A9FF001B-633E-41C9-B008-C3077FC68369}"/>
              </a:ext>
            </a:extLst>
          </p:cNvPr>
          <p:cNvSpPr>
            <a:spLocks noGrp="1"/>
          </p:cNvSpPr>
          <p:nvPr>
            <p:ph type="body" sz="quarter" idx="11" hasCustomPrompt="1"/>
          </p:nvPr>
        </p:nvSpPr>
        <p:spPr>
          <a:xfrm>
            <a:off x="967088" y="3952086"/>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3" name="Grafikk 2">
            <a:extLst>
              <a:ext uri="{FF2B5EF4-FFF2-40B4-BE49-F238E27FC236}">
                <a16:creationId xmlns:a16="http://schemas.microsoft.com/office/drawing/2014/main" id="{E8A85DF1-748E-7242-BFF4-FBCD74184AB9}"/>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5104549"/>
            <a:ext cx="5091596" cy="1527479"/>
          </a:xfrm>
          <a:prstGeom prst="rect">
            <a:avLst/>
          </a:prstGeom>
        </p:spPr>
      </p:pic>
    </p:spTree>
    <p:extLst>
      <p:ext uri="{BB962C8B-B14F-4D97-AF65-F5344CB8AC3E}">
        <p14:creationId xmlns:p14="http://schemas.microsoft.com/office/powerpoint/2010/main" val="249880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RSIDE (mønster9) turkis">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20423A4E-76FC-4E24-A6E7-5F6F8037AB1B}"/>
              </a:ext>
            </a:extLst>
          </p:cNvPr>
          <p:cNvSpPr/>
          <p:nvPr userDrawn="1"/>
        </p:nvSpPr>
        <p:spPr>
          <a:xfrm>
            <a:off x="0" y="0"/>
            <a:ext cx="12192000" cy="522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8" name="Bilde 17">
            <a:extLst>
              <a:ext uri="{FF2B5EF4-FFF2-40B4-BE49-F238E27FC236}">
                <a16:creationId xmlns:a16="http://schemas.microsoft.com/office/drawing/2014/main" id="{783E95BF-0C76-4910-AB5A-AAAE3C045E54}"/>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15287"/>
          <a:stretch/>
        </p:blipFill>
        <p:spPr>
          <a:xfrm>
            <a:off x="8811521" y="2835798"/>
            <a:ext cx="3380479" cy="3326296"/>
          </a:xfrm>
          <a:prstGeom prst="rect">
            <a:avLst/>
          </a:prstGeom>
          <a:noFill/>
        </p:spPr>
      </p:pic>
      <p:sp>
        <p:nvSpPr>
          <p:cNvPr id="22" name="Plassholder for dato 3">
            <a:extLst>
              <a:ext uri="{FF2B5EF4-FFF2-40B4-BE49-F238E27FC236}">
                <a16:creationId xmlns:a16="http://schemas.microsoft.com/office/drawing/2014/main" id="{E61A0069-77CB-4CBE-BA7B-A3D685364F9D}"/>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17.08.2026</a:t>
            </a:fld>
            <a:endParaRPr lang="nb-NO"/>
          </a:p>
        </p:txBody>
      </p:sp>
      <p:sp>
        <p:nvSpPr>
          <p:cNvPr id="9" name="Plassholder for tekst 4">
            <a:extLst>
              <a:ext uri="{FF2B5EF4-FFF2-40B4-BE49-F238E27FC236}">
                <a16:creationId xmlns:a16="http://schemas.microsoft.com/office/drawing/2014/main" id="{F90A31C9-3E58-4011-9698-C055090CCAAF}"/>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21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10" name="Plassholder for tekst 6">
            <a:extLst>
              <a:ext uri="{FF2B5EF4-FFF2-40B4-BE49-F238E27FC236}">
                <a16:creationId xmlns:a16="http://schemas.microsoft.com/office/drawing/2014/main" id="{95B3425A-F007-457E-823B-2A49C81FA908}"/>
              </a:ext>
            </a:extLst>
          </p:cNvPr>
          <p:cNvSpPr>
            <a:spLocks noGrp="1"/>
          </p:cNvSpPr>
          <p:nvPr>
            <p:ph type="body" sz="quarter" idx="11" hasCustomPrompt="1"/>
          </p:nvPr>
        </p:nvSpPr>
        <p:spPr>
          <a:xfrm>
            <a:off x="967088" y="3952084"/>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11" name="Grafikk 10">
            <a:extLst>
              <a:ext uri="{FF2B5EF4-FFF2-40B4-BE49-F238E27FC236}">
                <a16:creationId xmlns:a16="http://schemas.microsoft.com/office/drawing/2014/main" id="{74BD6FE1-F1B8-6541-B601-CB01026E2A8A}"/>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5104549"/>
            <a:ext cx="5091596" cy="1527479"/>
          </a:xfrm>
          <a:prstGeom prst="rect">
            <a:avLst/>
          </a:prstGeom>
        </p:spPr>
      </p:pic>
    </p:spTree>
    <p:extLst>
      <p:ext uri="{BB962C8B-B14F-4D97-AF65-F5344CB8AC3E}">
        <p14:creationId xmlns:p14="http://schemas.microsoft.com/office/powerpoint/2010/main" val="2599055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ORSIDE (mønster 11)">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A63243C1-A252-4053-8244-056467326F18}"/>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16" name="Bilde 15">
            <a:extLst>
              <a:ext uri="{FF2B5EF4-FFF2-40B4-BE49-F238E27FC236}">
                <a16:creationId xmlns:a16="http://schemas.microsoft.com/office/drawing/2014/main" id="{05C17324-2AA0-4F49-99AF-369C8EC177B9}"/>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1" r="32249" b="11068"/>
          <a:stretch/>
        </p:blipFill>
        <p:spPr>
          <a:xfrm>
            <a:off x="8194355" y="1535030"/>
            <a:ext cx="3997640" cy="4747878"/>
          </a:xfrm>
          <a:prstGeom prst="rect">
            <a:avLst/>
          </a:prstGeom>
        </p:spPr>
      </p:pic>
      <p:sp>
        <p:nvSpPr>
          <p:cNvPr id="22" name="Plassholder for dato 3">
            <a:extLst>
              <a:ext uri="{FF2B5EF4-FFF2-40B4-BE49-F238E27FC236}">
                <a16:creationId xmlns:a16="http://schemas.microsoft.com/office/drawing/2014/main" id="{87775E6B-E9FA-4672-A269-6BDABEFA1870}"/>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17.08.2026</a:t>
            </a:fld>
            <a:endParaRPr lang="nb-NO"/>
          </a:p>
        </p:txBody>
      </p:sp>
      <p:sp>
        <p:nvSpPr>
          <p:cNvPr id="10" name="Plassholder for tekst 4">
            <a:extLst>
              <a:ext uri="{FF2B5EF4-FFF2-40B4-BE49-F238E27FC236}">
                <a16:creationId xmlns:a16="http://schemas.microsoft.com/office/drawing/2014/main" id="{AED83DA5-01BC-4DC7-B616-8EEE2372182E}"/>
              </a:ext>
            </a:extLst>
          </p:cNvPr>
          <p:cNvSpPr>
            <a:spLocks noGrp="1"/>
          </p:cNvSpPr>
          <p:nvPr>
            <p:ph type="body" sz="quarter" idx="10" hasCustomPrompt="1"/>
          </p:nvPr>
        </p:nvSpPr>
        <p:spPr>
          <a:xfrm>
            <a:off x="937593" y="958645"/>
            <a:ext cx="8258026" cy="2576997"/>
          </a:xfrm>
          <a:prstGeom prst="rect">
            <a:avLst/>
          </a:prstGeom>
          <a:effectLst>
            <a:outerShdw blurRad="50800" dist="38100" dir="2700000" algn="tl" rotWithShape="0">
              <a:prstClr val="black">
                <a:alpha val="39000"/>
              </a:prstClr>
            </a:outerShdw>
          </a:effectLst>
        </p:spPr>
        <p:txBody>
          <a:bodyPr anchor="b"/>
          <a:lstStyle>
            <a:lvl1pPr marL="0" indent="0">
              <a:buNone/>
              <a:defRPr sz="5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54) på </a:t>
            </a:r>
            <a:r>
              <a:rPr lang="nb-NO" dirty="0" err="1"/>
              <a:t>forsidemal</a:t>
            </a:r>
            <a:r>
              <a:rPr lang="nb-NO" dirty="0"/>
              <a:t> uten bilde</a:t>
            </a:r>
          </a:p>
        </p:txBody>
      </p:sp>
      <p:sp>
        <p:nvSpPr>
          <p:cNvPr id="9" name="Plassholder for tekst 6">
            <a:extLst>
              <a:ext uri="{FF2B5EF4-FFF2-40B4-BE49-F238E27FC236}">
                <a16:creationId xmlns:a16="http://schemas.microsoft.com/office/drawing/2014/main" id="{DD524CBD-8441-4DA7-A7A5-36FDED7A2DC2}"/>
              </a:ext>
            </a:extLst>
          </p:cNvPr>
          <p:cNvSpPr>
            <a:spLocks noGrp="1"/>
          </p:cNvSpPr>
          <p:nvPr>
            <p:ph type="body" sz="quarter" idx="11" hasCustomPrompt="1"/>
          </p:nvPr>
        </p:nvSpPr>
        <p:spPr>
          <a:xfrm>
            <a:off x="967088" y="3931303"/>
            <a:ext cx="5136285" cy="1036667"/>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1"/>
                </a:solidFill>
                <a:latin typeface="+mn-l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11" name="Grafikk 10">
            <a:extLst>
              <a:ext uri="{FF2B5EF4-FFF2-40B4-BE49-F238E27FC236}">
                <a16:creationId xmlns:a16="http://schemas.microsoft.com/office/drawing/2014/main" id="{CCD27E50-7936-F242-9C91-77ED46E1924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5104549"/>
            <a:ext cx="5091596" cy="1527479"/>
          </a:xfrm>
          <a:prstGeom prst="rect">
            <a:avLst/>
          </a:prstGeom>
        </p:spPr>
      </p:pic>
    </p:spTree>
    <p:extLst>
      <p:ext uri="{BB962C8B-B14F-4D97-AF65-F5344CB8AC3E}">
        <p14:creationId xmlns:p14="http://schemas.microsoft.com/office/powerpoint/2010/main" val="3936355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ORSIDE halvsidebilde">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C850DC3F-1BBD-4C39-8B6D-08E973453607}"/>
              </a:ext>
            </a:extLst>
          </p:cNvPr>
          <p:cNvSpPr/>
          <p:nvPr userDrawn="1"/>
        </p:nvSpPr>
        <p:spPr>
          <a:xfrm>
            <a:off x="0" y="0"/>
            <a:ext cx="12192000" cy="522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68190" y="1122363"/>
            <a:ext cx="5127810" cy="2387600"/>
          </a:xfrm>
          <a:prstGeom prst="rect">
            <a:avLst/>
          </a:prstGeom>
          <a:effectLst>
            <a:glow rad="127000">
              <a:schemeClr val="accent1"/>
            </a:glow>
            <a:outerShdw blurRad="50800" dist="38100" dir="2700000" algn="tl" rotWithShape="0">
              <a:schemeClr val="bg2">
                <a:lumMod val="25000"/>
                <a:alpha val="40000"/>
              </a:schemeClr>
            </a:outerShdw>
          </a:effectLst>
        </p:spPr>
        <p:txBody>
          <a:bodyPr anchor="b">
            <a:noAutofit/>
          </a:bodyPr>
          <a:lstStyle>
            <a:lvl1pPr algn="l">
              <a:defRPr sz="4400">
                <a:solidFill>
                  <a:schemeClr val="bg1"/>
                </a:solidFill>
                <a:latin typeface="+mn-lt"/>
              </a:defRPr>
            </a:lvl1pPr>
          </a:lstStyle>
          <a:p>
            <a:r>
              <a:rPr lang="nb-NO" dirty="0"/>
              <a:t>Overskrift (pkt. 44) på </a:t>
            </a:r>
            <a:r>
              <a:rPr lang="nb-NO" dirty="0" err="1"/>
              <a:t>forsidemal</a:t>
            </a:r>
            <a:r>
              <a:rPr lang="nb-NO" dirty="0"/>
              <a:t> med ett bilde</a:t>
            </a:r>
          </a:p>
        </p:txBody>
      </p:sp>
      <p:sp>
        <p:nvSpPr>
          <p:cNvPr id="11" name="Undertittel 2">
            <a:extLst>
              <a:ext uri="{FF2B5EF4-FFF2-40B4-BE49-F238E27FC236}">
                <a16:creationId xmlns:a16="http://schemas.microsoft.com/office/drawing/2014/main" id="{8BAAC390-F47B-47BD-8525-7B87AD441CD5}"/>
              </a:ext>
            </a:extLst>
          </p:cNvPr>
          <p:cNvSpPr>
            <a:spLocks noGrp="1"/>
          </p:cNvSpPr>
          <p:nvPr>
            <p:ph type="subTitle" idx="1" hasCustomPrompt="1"/>
          </p:nvPr>
        </p:nvSpPr>
        <p:spPr>
          <a:xfrm>
            <a:off x="955289" y="3945693"/>
            <a:ext cx="5152663" cy="898526"/>
          </a:xfrm>
          <a:prstGeom prst="rect">
            <a:avLst/>
          </a:prstGeo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sp>
        <p:nvSpPr>
          <p:cNvPr id="12" name="Plassholder for bilde 2">
            <a:extLst>
              <a:ext uri="{FF2B5EF4-FFF2-40B4-BE49-F238E27FC236}">
                <a16:creationId xmlns:a16="http://schemas.microsoft.com/office/drawing/2014/main" id="{5F6A47D4-6B0A-4D0F-83C5-44F1B0DB5A36}"/>
              </a:ext>
            </a:extLst>
          </p:cNvPr>
          <p:cNvSpPr>
            <a:spLocks noGrp="1"/>
          </p:cNvSpPr>
          <p:nvPr>
            <p:ph type="pic" idx="13" hasCustomPrompt="1"/>
          </p:nvPr>
        </p:nvSpPr>
        <p:spPr>
          <a:xfrm>
            <a:off x="6561608" y="0"/>
            <a:ext cx="5630392" cy="5220000"/>
          </a:xfrm>
          <a:prstGeom prst="rect">
            <a:avLst/>
          </a:prstGeom>
          <a:solidFill>
            <a:schemeClr val="bg1">
              <a:lumMod val="50000"/>
            </a:schemeClr>
          </a:solidFill>
          <a:ln>
            <a:noFill/>
          </a:ln>
        </p:spPr>
        <p:txBody>
          <a:bodyPr anchor="ctr">
            <a:normAutofit/>
          </a:bodyPr>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i midten for å sette inn bilde som passer presentasjonens tema. </a:t>
            </a:r>
          </a:p>
          <a:p>
            <a:endParaRPr lang="nb-NO"/>
          </a:p>
          <a:p>
            <a:r>
              <a:rPr lang="nb-NO"/>
              <a:t>Hvis du ikke har et bilde som er relevant, kan du bruke en </a:t>
            </a:r>
            <a:r>
              <a:rPr lang="nb-NO" err="1"/>
              <a:t>forsidemal</a:t>
            </a:r>
            <a:r>
              <a:rPr lang="nb-NO"/>
              <a:t> uten bilde. </a:t>
            </a:r>
          </a:p>
        </p:txBody>
      </p:sp>
      <p:sp>
        <p:nvSpPr>
          <p:cNvPr id="14" name="Plassholder for dato 3">
            <a:extLst>
              <a:ext uri="{FF2B5EF4-FFF2-40B4-BE49-F238E27FC236}">
                <a16:creationId xmlns:a16="http://schemas.microsoft.com/office/drawing/2014/main" id="{598EFE57-85C1-47AC-901B-50FE5A882197}"/>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17.08.2026</a:t>
            </a:fld>
            <a:endParaRPr lang="nb-NO"/>
          </a:p>
        </p:txBody>
      </p:sp>
      <p:pic>
        <p:nvPicPr>
          <p:cNvPr id="8" name="Bilde 7">
            <a:extLst>
              <a:ext uri="{FF2B5EF4-FFF2-40B4-BE49-F238E27FC236}">
                <a16:creationId xmlns:a16="http://schemas.microsoft.com/office/drawing/2014/main" id="{E9EAED0C-2A6E-42D7-9B25-A273B08EBCC9}"/>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9" name="Grafikk 8">
            <a:extLst>
              <a:ext uri="{FF2B5EF4-FFF2-40B4-BE49-F238E27FC236}">
                <a16:creationId xmlns:a16="http://schemas.microsoft.com/office/drawing/2014/main" id="{BD543683-6752-5142-A97D-8847E34E982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5104549"/>
            <a:ext cx="5091596" cy="1527479"/>
          </a:xfrm>
          <a:prstGeom prst="rect">
            <a:avLst/>
          </a:prstGeom>
        </p:spPr>
      </p:pic>
    </p:spTree>
    <p:extLst>
      <p:ext uri="{BB962C8B-B14F-4D97-AF65-F5344CB8AC3E}">
        <p14:creationId xmlns:p14="http://schemas.microsoft.com/office/powerpoint/2010/main" val="456639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RSIDE tre bilder">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C850DC3F-1BBD-4C39-8B6D-08E973453607}"/>
              </a:ext>
            </a:extLst>
          </p:cNvPr>
          <p:cNvSpPr/>
          <p:nvPr userDrawn="1"/>
        </p:nvSpPr>
        <p:spPr>
          <a:xfrm>
            <a:off x="0" y="2592000"/>
            <a:ext cx="12192000" cy="262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Plassholder for bilde 2">
            <a:extLst>
              <a:ext uri="{FF2B5EF4-FFF2-40B4-BE49-F238E27FC236}">
                <a16:creationId xmlns:a16="http://schemas.microsoft.com/office/drawing/2014/main" id="{42806100-589A-4BF8-8707-38D3F5B24DD2}"/>
              </a:ext>
            </a:extLst>
          </p:cNvPr>
          <p:cNvSpPr>
            <a:spLocks noGrp="1"/>
          </p:cNvSpPr>
          <p:nvPr>
            <p:ph type="pic" idx="13" hasCustomPrompt="1"/>
          </p:nvPr>
        </p:nvSpPr>
        <p:spPr>
          <a:xfrm>
            <a:off x="0" y="1"/>
            <a:ext cx="5352000" cy="2592000"/>
          </a:xfrm>
          <a:prstGeom prst="rect">
            <a:avLst/>
          </a:prstGeom>
          <a:solidFill>
            <a:schemeClr val="bg1">
              <a:lumMod val="8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i midten for å sette</a:t>
            </a:r>
            <a:br>
              <a:rPr lang="nb-NO"/>
            </a:br>
            <a:r>
              <a:rPr lang="nb-NO"/>
              <a:t>inn et bilde i liggende format.</a:t>
            </a:r>
          </a:p>
          <a:p>
            <a:r>
              <a:rPr lang="nb-NO"/>
              <a:t>Denne forsidemalen må ha </a:t>
            </a:r>
            <a:br>
              <a:rPr lang="nb-NO"/>
            </a:br>
            <a:r>
              <a:rPr lang="nb-NO"/>
              <a:t>tre bilder, hvis ikke blir </a:t>
            </a:r>
            <a:br>
              <a:rPr lang="nb-NO"/>
            </a:br>
            <a:r>
              <a:rPr lang="nb-NO"/>
              <a:t>det tomrom.</a:t>
            </a:r>
          </a:p>
        </p:txBody>
      </p:sp>
      <p:sp>
        <p:nvSpPr>
          <p:cNvPr id="14" name="Plassholder for bilde 2">
            <a:extLst>
              <a:ext uri="{FF2B5EF4-FFF2-40B4-BE49-F238E27FC236}">
                <a16:creationId xmlns:a16="http://schemas.microsoft.com/office/drawing/2014/main" id="{D878FE25-CFBD-48C8-99CE-16AC2905ACA1}"/>
              </a:ext>
            </a:extLst>
          </p:cNvPr>
          <p:cNvSpPr>
            <a:spLocks noGrp="1"/>
          </p:cNvSpPr>
          <p:nvPr>
            <p:ph type="pic" idx="14" hasCustomPrompt="1"/>
          </p:nvPr>
        </p:nvSpPr>
        <p:spPr>
          <a:xfrm>
            <a:off x="8772000" y="0"/>
            <a:ext cx="3420000" cy="2592000"/>
          </a:xfrm>
          <a:prstGeom prst="rect">
            <a:avLst/>
          </a:prstGeom>
          <a:solidFill>
            <a:schemeClr val="bg1">
              <a:lumMod val="6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for å sette inn bilde 3</a:t>
            </a:r>
          </a:p>
        </p:txBody>
      </p:sp>
      <p:sp>
        <p:nvSpPr>
          <p:cNvPr id="15" name="Plassholder for bilde 2">
            <a:extLst>
              <a:ext uri="{FF2B5EF4-FFF2-40B4-BE49-F238E27FC236}">
                <a16:creationId xmlns:a16="http://schemas.microsoft.com/office/drawing/2014/main" id="{CCCC7427-8045-4B95-9170-92E6EF6EB33C}"/>
              </a:ext>
            </a:extLst>
          </p:cNvPr>
          <p:cNvSpPr>
            <a:spLocks noGrp="1"/>
          </p:cNvSpPr>
          <p:nvPr>
            <p:ph type="pic" idx="15" hasCustomPrompt="1"/>
          </p:nvPr>
        </p:nvSpPr>
        <p:spPr>
          <a:xfrm>
            <a:off x="5352000" y="0"/>
            <a:ext cx="3420000" cy="2592000"/>
          </a:xfrm>
          <a:prstGeom prst="rect">
            <a:avLst/>
          </a:prstGeom>
          <a:solidFill>
            <a:schemeClr val="bg1">
              <a:lumMod val="75000"/>
            </a:schemeClr>
          </a:solidFill>
          <a:ln>
            <a:noFill/>
          </a:ln>
        </p:spPr>
        <p:txBody>
          <a:bodyPr anchor="ct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a:t>Klikk på ikonet for å sette inn  bilde 2</a:t>
            </a:r>
          </a:p>
        </p:txBody>
      </p:sp>
      <p:sp>
        <p:nvSpPr>
          <p:cNvPr id="22" name="Plassholder for dato 3">
            <a:extLst>
              <a:ext uri="{FF2B5EF4-FFF2-40B4-BE49-F238E27FC236}">
                <a16:creationId xmlns:a16="http://schemas.microsoft.com/office/drawing/2014/main" id="{2A06B02A-E871-46C5-8669-758D95CFFC5B}"/>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17.08.2026</a:t>
            </a:fld>
            <a:endParaRPr lang="nb-NO"/>
          </a:p>
        </p:txBody>
      </p:sp>
      <p:sp>
        <p:nvSpPr>
          <p:cNvPr id="10" name="Plassholder for tekst 4">
            <a:extLst>
              <a:ext uri="{FF2B5EF4-FFF2-40B4-BE49-F238E27FC236}">
                <a16:creationId xmlns:a16="http://schemas.microsoft.com/office/drawing/2014/main" id="{DBC048E8-BE31-4C00-999A-87E1E8D97784}"/>
              </a:ext>
            </a:extLst>
          </p:cNvPr>
          <p:cNvSpPr>
            <a:spLocks noGrp="1"/>
          </p:cNvSpPr>
          <p:nvPr>
            <p:ph type="body" sz="quarter" idx="10" hasCustomPrompt="1"/>
          </p:nvPr>
        </p:nvSpPr>
        <p:spPr>
          <a:xfrm>
            <a:off x="959715" y="3173506"/>
            <a:ext cx="9847062" cy="1326163"/>
          </a:xfrm>
          <a:prstGeom prst="rect">
            <a:avLst/>
          </a:prstGeom>
          <a:effectLst>
            <a:outerShdw blurRad="50800" dist="38100" dir="2700000" algn="tl" rotWithShape="0">
              <a:prstClr val="black">
                <a:alpha val="21000"/>
              </a:prstClr>
            </a:outerShdw>
          </a:effectLst>
        </p:spPr>
        <p:txBody>
          <a:bodyPr anchor="b"/>
          <a:lstStyle>
            <a:lvl1pPr marL="0" indent="0">
              <a:buNone/>
              <a:defRPr sz="4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nb-NO" dirty="0"/>
              <a:t>Overskrift (pkt. 44) på </a:t>
            </a:r>
            <a:r>
              <a:rPr lang="nb-NO" dirty="0" err="1"/>
              <a:t>forsidemal</a:t>
            </a:r>
            <a:r>
              <a:rPr lang="nb-NO" dirty="0"/>
              <a:t> med tre bilder</a:t>
            </a:r>
          </a:p>
        </p:txBody>
      </p:sp>
      <p:sp>
        <p:nvSpPr>
          <p:cNvPr id="11" name="Undertittel 2">
            <a:extLst>
              <a:ext uri="{FF2B5EF4-FFF2-40B4-BE49-F238E27FC236}">
                <a16:creationId xmlns:a16="http://schemas.microsoft.com/office/drawing/2014/main" id="{F086707E-73C6-42D7-8341-430749AEADF7}"/>
              </a:ext>
            </a:extLst>
          </p:cNvPr>
          <p:cNvSpPr>
            <a:spLocks noGrp="1"/>
          </p:cNvSpPr>
          <p:nvPr>
            <p:ph type="subTitle" idx="1" hasCustomPrompt="1"/>
          </p:nvPr>
        </p:nvSpPr>
        <p:spPr>
          <a:xfrm>
            <a:off x="962216" y="4520658"/>
            <a:ext cx="6826059" cy="898526"/>
          </a:xfrm>
          <a:prstGeom prst="rect">
            <a:avLst/>
          </a:prstGeo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accent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a:t>
            </a:r>
          </a:p>
        </p:txBody>
      </p:sp>
      <p:pic>
        <p:nvPicPr>
          <p:cNvPr id="13" name="Bilde 12">
            <a:extLst>
              <a:ext uri="{FF2B5EF4-FFF2-40B4-BE49-F238E27FC236}">
                <a16:creationId xmlns:a16="http://schemas.microsoft.com/office/drawing/2014/main" id="{37C1F5E2-EAC2-40D9-8401-564CC1EA7FCF}"/>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16" name="Grafikk 15">
            <a:extLst>
              <a:ext uri="{FF2B5EF4-FFF2-40B4-BE49-F238E27FC236}">
                <a16:creationId xmlns:a16="http://schemas.microsoft.com/office/drawing/2014/main" id="{655ECC2A-4B08-C542-85F0-8BAE469914BC}"/>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5104549"/>
            <a:ext cx="5091596" cy="1527479"/>
          </a:xfrm>
          <a:prstGeom prst="rect">
            <a:avLst/>
          </a:prstGeom>
        </p:spPr>
      </p:pic>
    </p:spTree>
    <p:extLst>
      <p:ext uri="{BB962C8B-B14F-4D97-AF65-F5344CB8AC3E}">
        <p14:creationId xmlns:p14="http://schemas.microsoft.com/office/powerpoint/2010/main" val="2164835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ORSIDE bakgrunnsbilde">
    <p:spTree>
      <p:nvGrpSpPr>
        <p:cNvPr id="1" name=""/>
        <p:cNvGrpSpPr/>
        <p:nvPr/>
      </p:nvGrpSpPr>
      <p:grpSpPr>
        <a:xfrm>
          <a:off x="0" y="0"/>
          <a:ext cx="0" cy="0"/>
          <a:chOff x="0" y="0"/>
          <a:chExt cx="0" cy="0"/>
        </a:xfrm>
      </p:grpSpPr>
      <p:sp>
        <p:nvSpPr>
          <p:cNvPr id="3" name="Plassholder for bilde 2">
            <a:extLst>
              <a:ext uri="{FF2B5EF4-FFF2-40B4-BE49-F238E27FC236}">
                <a16:creationId xmlns:a16="http://schemas.microsoft.com/office/drawing/2014/main" id="{B25F000E-37A8-4940-9530-AC41E4F29800}"/>
              </a:ext>
            </a:extLst>
          </p:cNvPr>
          <p:cNvSpPr>
            <a:spLocks noGrp="1"/>
          </p:cNvSpPr>
          <p:nvPr>
            <p:ph type="pic" sz="quarter" idx="12"/>
          </p:nvPr>
        </p:nvSpPr>
        <p:spPr>
          <a:xfrm>
            <a:off x="0" y="0"/>
            <a:ext cx="12192000" cy="5226050"/>
          </a:xfrm>
          <a:prstGeom prst="rect">
            <a:avLst/>
          </a:prstGeom>
          <a:solidFill>
            <a:schemeClr val="bg1">
              <a:lumMod val="85000"/>
            </a:schemeClr>
          </a:solidFill>
        </p:spPr>
        <p:txBody>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a:t>Klikk på ikonet for å legge til et bilde</a:t>
            </a:r>
          </a:p>
        </p:txBody>
      </p:sp>
      <p:sp>
        <p:nvSpPr>
          <p:cNvPr id="10" name="Tittel 1">
            <a:extLst>
              <a:ext uri="{FF2B5EF4-FFF2-40B4-BE49-F238E27FC236}">
                <a16:creationId xmlns:a16="http://schemas.microsoft.com/office/drawing/2014/main" id="{2EC5FF78-1CDE-4938-BB25-88A17EF65562}"/>
              </a:ext>
            </a:extLst>
          </p:cNvPr>
          <p:cNvSpPr>
            <a:spLocks noGrp="1"/>
          </p:cNvSpPr>
          <p:nvPr>
            <p:ph type="ctrTitle" hasCustomPrompt="1"/>
          </p:nvPr>
        </p:nvSpPr>
        <p:spPr>
          <a:xfrm>
            <a:off x="901859" y="2728451"/>
            <a:ext cx="9904918" cy="927561"/>
          </a:xfrm>
          <a:prstGeom prst="rect">
            <a:avLst/>
          </a:prstGeom>
          <a:effectLst>
            <a:outerShdw blurRad="50800" dist="25400" dir="2700000" algn="tl" rotWithShape="0">
              <a:schemeClr val="tx1">
                <a:alpha val="40000"/>
              </a:schemeClr>
            </a:outerShdw>
          </a:effectLst>
        </p:spPr>
        <p:txBody>
          <a:bodyPr anchor="b"/>
          <a:lstStyle>
            <a:lvl1pPr algn="l">
              <a:defRPr sz="5400">
                <a:solidFill>
                  <a:schemeClr val="tx1"/>
                </a:solidFill>
                <a:latin typeface="+mn-lt"/>
              </a:defRPr>
            </a:lvl1pPr>
          </a:lstStyle>
          <a:p>
            <a:r>
              <a:rPr lang="nb-NO" dirty="0"/>
              <a:t>Overskrift (pkt. 54) </a:t>
            </a:r>
            <a:r>
              <a:rPr lang="nb-NO" dirty="0" err="1"/>
              <a:t>bildemal</a:t>
            </a:r>
            <a:endParaRPr lang="nb-NO" dirty="0"/>
          </a:p>
        </p:txBody>
      </p:sp>
      <p:sp>
        <p:nvSpPr>
          <p:cNvPr id="15" name="Plassholder for dato 3">
            <a:extLst>
              <a:ext uri="{FF2B5EF4-FFF2-40B4-BE49-F238E27FC236}">
                <a16:creationId xmlns:a16="http://schemas.microsoft.com/office/drawing/2014/main" id="{590A0205-A7E7-4285-AB08-6527F7C86790}"/>
              </a:ext>
            </a:extLst>
          </p:cNvPr>
          <p:cNvSpPr>
            <a:spLocks noGrp="1"/>
          </p:cNvSpPr>
          <p:nvPr>
            <p:ph type="dt" sz="half" idx="2"/>
          </p:nvPr>
        </p:nvSpPr>
        <p:spPr>
          <a:xfrm>
            <a:off x="10806776" y="6261302"/>
            <a:ext cx="1079459" cy="235270"/>
          </a:xfrm>
          <a:prstGeom prst="rect">
            <a:avLst/>
          </a:prstGeom>
        </p:spPr>
        <p:txBody>
          <a:bodyPr vert="horz" lIns="91440" tIns="45720" rIns="91440" bIns="45720" rtlCol="0" anchor="ctr">
            <a:noAutofit/>
          </a:bodyPr>
          <a:lstStyle>
            <a:lvl1pPr algn="r">
              <a:defRPr sz="1200">
                <a:solidFill>
                  <a:schemeClr val="tx1"/>
                </a:solidFill>
                <a:latin typeface="+mn-lt"/>
              </a:defRPr>
            </a:lvl1pPr>
          </a:lstStyle>
          <a:p>
            <a:fld id="{20CAE16B-463B-4D9A-B532-D4D0B4862104}" type="datetime1">
              <a:rPr lang="nb-NO" smtClean="0"/>
              <a:pPr/>
              <a:t>17.08.2026</a:t>
            </a:fld>
            <a:endParaRPr lang="nb-NO"/>
          </a:p>
        </p:txBody>
      </p:sp>
      <p:sp>
        <p:nvSpPr>
          <p:cNvPr id="9" name="Plassholder for tekst 6">
            <a:extLst>
              <a:ext uri="{FF2B5EF4-FFF2-40B4-BE49-F238E27FC236}">
                <a16:creationId xmlns:a16="http://schemas.microsoft.com/office/drawing/2014/main" id="{8BEBCF7A-C37A-4B02-B277-083E4CB6ADA6}"/>
              </a:ext>
            </a:extLst>
          </p:cNvPr>
          <p:cNvSpPr>
            <a:spLocks noGrp="1"/>
          </p:cNvSpPr>
          <p:nvPr>
            <p:ph type="body" sz="quarter" idx="11" hasCustomPrompt="1"/>
          </p:nvPr>
        </p:nvSpPr>
        <p:spPr>
          <a:xfrm>
            <a:off x="967089" y="3952084"/>
            <a:ext cx="4941876" cy="1036667"/>
          </a:xfrm>
          <a:prstGeom prst="rect">
            <a:avLst/>
          </a:prstGeom>
          <a:effectLst>
            <a:outerShdw blurRad="50800" dist="38100" dir="2700000" algn="tl" rotWithShape="0">
              <a:prstClr val="black">
                <a:alpha val="24000"/>
              </a:prstClr>
            </a:outerShdw>
          </a:effectLst>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solidFill>
                  <a:schemeClr val="tx1"/>
                </a:solidFill>
                <a:latin typeface="+mn-lt"/>
                <a:ea typeface="Open Sans SemiBold" panose="020B0706030804020204" pitchFamily="34" charset="0"/>
                <a:cs typeface="Open Sans SemiBold" panose="020B07060308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Her kan du skrive navn og avdeling, eller du kan spesifisere hva presentasjonen dreier seg om.</a:t>
            </a:r>
          </a:p>
        </p:txBody>
      </p:sp>
      <p:pic>
        <p:nvPicPr>
          <p:cNvPr id="4" name="Bilde 3">
            <a:extLst>
              <a:ext uri="{FF2B5EF4-FFF2-40B4-BE49-F238E27FC236}">
                <a16:creationId xmlns:a16="http://schemas.microsoft.com/office/drawing/2014/main" id="{56788206-D5AB-41F9-80E6-8340542FB719}"/>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3484" r="11084" b="38913"/>
          <a:stretch/>
        </p:blipFill>
        <p:spPr>
          <a:xfrm>
            <a:off x="8677334" y="5226049"/>
            <a:ext cx="3514666" cy="1568451"/>
          </a:xfrm>
          <a:prstGeom prst="rect">
            <a:avLst/>
          </a:prstGeom>
        </p:spPr>
      </p:pic>
      <p:pic>
        <p:nvPicPr>
          <p:cNvPr id="11" name="Grafikk 10">
            <a:extLst>
              <a:ext uri="{FF2B5EF4-FFF2-40B4-BE49-F238E27FC236}">
                <a16:creationId xmlns:a16="http://schemas.microsoft.com/office/drawing/2014/main" id="{10A073BB-8BAA-C945-AD81-BBA242953F0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5104549"/>
            <a:ext cx="5091596" cy="1527479"/>
          </a:xfrm>
          <a:prstGeom prst="rect">
            <a:avLst/>
          </a:prstGeom>
        </p:spPr>
      </p:pic>
    </p:spTree>
    <p:extLst>
      <p:ext uri="{BB962C8B-B14F-4D97-AF65-F5344CB8AC3E}">
        <p14:creationId xmlns:p14="http://schemas.microsoft.com/office/powerpoint/2010/main" val="13635736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tel og innhold 1">
    <p:bg>
      <p:bgPr>
        <a:solidFill>
          <a:schemeClr val="bg1"/>
        </a:solidFill>
        <a:effectLst/>
      </p:bgPr>
    </p:bg>
    <p:spTree>
      <p:nvGrpSpPr>
        <p:cNvPr id="1" name=""/>
        <p:cNvGrpSpPr/>
        <p:nvPr/>
      </p:nvGrpSpPr>
      <p:grpSpPr>
        <a:xfrm>
          <a:off x="0" y="0"/>
          <a:ext cx="0" cy="0"/>
          <a:chOff x="0" y="0"/>
          <a:chExt cx="0" cy="0"/>
        </a:xfrm>
      </p:grpSpPr>
      <p:sp>
        <p:nvSpPr>
          <p:cNvPr id="38" name="Plassholder for tekst 37">
            <a:extLst>
              <a:ext uri="{FF2B5EF4-FFF2-40B4-BE49-F238E27FC236}">
                <a16:creationId xmlns:a16="http://schemas.microsoft.com/office/drawing/2014/main" id="{64124C66-4136-4FC7-A6B5-B7D77C6ED11D}"/>
              </a:ext>
            </a:extLst>
          </p:cNvPr>
          <p:cNvSpPr>
            <a:spLocks noGrp="1"/>
          </p:cNvSpPr>
          <p:nvPr>
            <p:ph type="body" sz="quarter" idx="11" hasCustomPrompt="1"/>
          </p:nvPr>
        </p:nvSpPr>
        <p:spPr>
          <a:xfrm>
            <a:off x="3312010" y="2164988"/>
            <a:ext cx="4889693"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Pass på at ikke tekstlinjene blir for lange.</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1-spalte-versjonen brukes når du bare skal ha noen få punkter.</a:t>
            </a:r>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Overskriften (pkt. 36) bør være kort og tydelig. </a:t>
            </a:r>
            <a:br>
              <a:rPr lang="nb-NO" dirty="0"/>
            </a:br>
            <a:r>
              <a:rPr lang="nb-NO" dirty="0"/>
              <a:t>1 spalte</a:t>
            </a:r>
          </a:p>
        </p:txBody>
      </p:sp>
      <p:sp>
        <p:nvSpPr>
          <p:cNvPr id="15" name="Plassholder for lysbildenummer 5">
            <a:extLst>
              <a:ext uri="{FF2B5EF4-FFF2-40B4-BE49-F238E27FC236}">
                <a16:creationId xmlns:a16="http://schemas.microsoft.com/office/drawing/2014/main" id="{8BB81CE8-4FDA-4E87-BF9F-E402616C5556}"/>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pic>
        <p:nvPicPr>
          <p:cNvPr id="3" name="Bilde 2">
            <a:extLst>
              <a:ext uri="{FF2B5EF4-FFF2-40B4-BE49-F238E27FC236}">
                <a16:creationId xmlns:a16="http://schemas.microsoft.com/office/drawing/2014/main" id="{0C0D72C6-BA62-4A34-B2AA-75A1C6B862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pic>
        <p:nvPicPr>
          <p:cNvPr id="7" name="Bilde 6">
            <a:extLst>
              <a:ext uri="{FF2B5EF4-FFF2-40B4-BE49-F238E27FC236}">
                <a16:creationId xmlns:a16="http://schemas.microsoft.com/office/drawing/2014/main" id="{7FA46597-83EE-864E-9411-86BBB7109D44}"/>
              </a:ext>
            </a:extLst>
          </p:cNvPr>
          <p:cNvPicPr>
            <a:picLocks noChangeAspect="1"/>
          </p:cNvPicPr>
          <p:nvPr userDrawn="1"/>
        </p:nvPicPr>
        <p:blipFill rotWithShape="1">
          <a:blip r:embed="rId3">
            <a:alphaModFix amt="43000"/>
            <a:extLst>
              <a:ext uri="{28A0092B-C50C-407E-A947-70E740481C1C}">
                <a14:useLocalDpi xmlns:a14="http://schemas.microsoft.com/office/drawing/2010/main" val="0"/>
              </a:ext>
            </a:extLst>
          </a:blip>
          <a:srcRect l="-1" r="30778" b="9724"/>
          <a:stretch/>
        </p:blipFill>
        <p:spPr>
          <a:xfrm>
            <a:off x="7948775" y="1859156"/>
            <a:ext cx="4243225" cy="4998844"/>
          </a:xfrm>
          <a:prstGeom prst="rect">
            <a:avLst/>
          </a:prstGeom>
        </p:spPr>
      </p:pic>
      <p:sp>
        <p:nvSpPr>
          <p:cNvPr id="8" name="TekstSylinder 7">
            <a:extLst>
              <a:ext uri="{FF2B5EF4-FFF2-40B4-BE49-F238E27FC236}">
                <a16:creationId xmlns:a16="http://schemas.microsoft.com/office/drawing/2014/main" id="{35D7FCC5-AE82-4CFF-881B-35AC9BBC6768}"/>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138182137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tel og innhold 1">
    <p:bg>
      <p:bgPr>
        <a:solidFill>
          <a:schemeClr val="bg1"/>
        </a:solidFill>
        <a:effectLst/>
      </p:bgPr>
    </p:bg>
    <p:spTree>
      <p:nvGrpSpPr>
        <p:cNvPr id="1" name=""/>
        <p:cNvGrpSpPr/>
        <p:nvPr/>
      </p:nvGrpSpPr>
      <p:grpSpPr>
        <a:xfrm>
          <a:off x="0" y="0"/>
          <a:ext cx="0" cy="0"/>
          <a:chOff x="0" y="0"/>
          <a:chExt cx="0" cy="0"/>
        </a:xfrm>
      </p:grpSpPr>
      <p:sp>
        <p:nvSpPr>
          <p:cNvPr id="38" name="Plassholder for tekst 37">
            <a:extLst>
              <a:ext uri="{FF2B5EF4-FFF2-40B4-BE49-F238E27FC236}">
                <a16:creationId xmlns:a16="http://schemas.microsoft.com/office/drawing/2014/main" id="{64124C66-4136-4FC7-A6B5-B7D77C6ED11D}"/>
              </a:ext>
            </a:extLst>
          </p:cNvPr>
          <p:cNvSpPr>
            <a:spLocks noGrp="1"/>
          </p:cNvSpPr>
          <p:nvPr>
            <p:ph type="body" sz="quarter" idx="11" hasCustomPrompt="1"/>
          </p:nvPr>
        </p:nvSpPr>
        <p:spPr>
          <a:xfrm>
            <a:off x="1057541" y="2164988"/>
            <a:ext cx="4889693"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sp>
        <p:nvSpPr>
          <p:cNvPr id="39" name="Plassholder for tekst 37">
            <a:extLst>
              <a:ext uri="{FF2B5EF4-FFF2-40B4-BE49-F238E27FC236}">
                <a16:creationId xmlns:a16="http://schemas.microsoft.com/office/drawing/2014/main" id="{2F115D20-C136-40E3-BA4F-92B43A3D7075}"/>
              </a:ext>
            </a:extLst>
          </p:cNvPr>
          <p:cNvSpPr>
            <a:spLocks noGrp="1"/>
          </p:cNvSpPr>
          <p:nvPr>
            <p:ph type="body" sz="quarter" idx="12" hasCustomPrompt="1"/>
          </p:nvPr>
        </p:nvSpPr>
        <p:spPr>
          <a:xfrm>
            <a:off x="6244768" y="2158799"/>
            <a:ext cx="4881551" cy="4144259"/>
          </a:xfrm>
          <a:prstGeom prst="rect">
            <a:avLst/>
          </a:prstGeom>
        </p:spPr>
        <p:txBody>
          <a:bodyPr/>
          <a:lstStyle>
            <a:lvl1pPr marL="0" indent="0">
              <a:lnSpc>
                <a:spcPct val="100000"/>
              </a:lnSpc>
              <a:buNone/>
              <a:defRPr/>
            </a:lvl1pPr>
            <a:lvl2pPr marL="457200" indent="0">
              <a:lnSpc>
                <a:spcPct val="100000"/>
              </a:lnSpc>
              <a:buNone/>
              <a:defRPr/>
            </a:lvl2pPr>
            <a:lvl3pPr>
              <a:lnSpc>
                <a:spcPct val="100000"/>
              </a:lnSpc>
              <a:defRPr/>
            </a:lvl3pPr>
            <a:lvl4pPr>
              <a:lnSpc>
                <a:spcPct val="100000"/>
              </a:lnSpc>
              <a:defRPr/>
            </a:lvl4pPr>
            <a:lvl5pPr>
              <a:lnSpc>
                <a:spcPct val="100000"/>
              </a:lnSpc>
              <a:defRPr/>
            </a:lvl5pPr>
          </a:lstStyle>
          <a:p>
            <a:pPr lvl="0"/>
            <a:r>
              <a:rPr lang="nb-NO" dirty="0"/>
              <a:t>Mye tekst vil gjøre at publikum bruker mer tid på å lese, og mindre til på å lytte.</a:t>
            </a:r>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Overskriften (pkt. 36) bør være kort og tydelig</a:t>
            </a:r>
          </a:p>
        </p:txBody>
      </p:sp>
      <p:sp>
        <p:nvSpPr>
          <p:cNvPr id="15" name="Plassholder for lysbildenummer 5">
            <a:extLst>
              <a:ext uri="{FF2B5EF4-FFF2-40B4-BE49-F238E27FC236}">
                <a16:creationId xmlns:a16="http://schemas.microsoft.com/office/drawing/2014/main" id="{8BB81CE8-4FDA-4E87-BF9F-E402616C5556}"/>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0" name="TekstSylinder 9">
            <a:extLst>
              <a:ext uri="{FF2B5EF4-FFF2-40B4-BE49-F238E27FC236}">
                <a16:creationId xmlns:a16="http://schemas.microsoft.com/office/drawing/2014/main" id="{4F464157-D61E-4BC0-A730-8F2B47E9BE36}"/>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pic>
        <p:nvPicPr>
          <p:cNvPr id="3" name="Bilde 2">
            <a:extLst>
              <a:ext uri="{FF2B5EF4-FFF2-40B4-BE49-F238E27FC236}">
                <a16:creationId xmlns:a16="http://schemas.microsoft.com/office/drawing/2014/main" id="{0C0D72C6-BA62-4A34-B2AA-75A1C6B862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Tree>
    <p:extLst>
      <p:ext uri="{BB962C8B-B14F-4D97-AF65-F5344CB8AC3E}">
        <p14:creationId xmlns:p14="http://schemas.microsoft.com/office/powerpoint/2010/main" val="212772429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tel og innhold 2">
    <p:bg>
      <p:bgPr>
        <a:solidFill>
          <a:schemeClr val="bg1"/>
        </a:solidFill>
        <a:effectLst/>
      </p:bgPr>
    </p:bg>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B7A5C0EF-D6AE-4DC0-9C4A-98CACCE3F362}"/>
              </a:ext>
            </a:extLst>
          </p:cNvPr>
          <p:cNvSpPr/>
          <p:nvPr userDrawn="1"/>
        </p:nvSpPr>
        <p:spPr>
          <a:xfrm>
            <a:off x="0" y="-101600"/>
            <a:ext cx="12192000" cy="21156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a:outerShdw blurRad="25400" dist="38100" dir="2700000" algn="tl" rotWithShape="0">
              <a:prstClr val="black">
                <a:alpha val="7000"/>
              </a:prstClr>
            </a:outerShdw>
          </a:effectLst>
        </p:spPr>
        <p:txBody>
          <a:bodyPr vert="horz" lIns="91440" tIns="45720" rIns="91440" bIns="45720" rtlCol="0" anchor="b">
            <a:noAutofit/>
          </a:bodyPr>
          <a:lstStyle>
            <a:lvl1pPr>
              <a:lnSpc>
                <a:spcPct val="100000"/>
              </a:lnSpc>
              <a:defRPr sz="3600">
                <a:solidFill>
                  <a:schemeClr val="accent1"/>
                </a:solidFill>
                <a:latin typeface="+mn-lt"/>
                <a:ea typeface="Open Sans SemiBold" panose="020B0706030804020204" pitchFamily="34" charset="0"/>
                <a:cs typeface="Open Sans SemiBold" panose="020B0706030804020204" pitchFamily="34" charset="0"/>
              </a:defRPr>
            </a:lvl1pPr>
          </a:lstStyle>
          <a:p>
            <a:r>
              <a:rPr lang="nb-NO" dirty="0"/>
              <a:t>Overskriften (pkt. 36) bør være kort og tydelig. </a:t>
            </a:r>
            <a:br>
              <a:rPr lang="nb-NO" dirty="0"/>
            </a:br>
            <a:r>
              <a:rPr lang="nb-NO" dirty="0"/>
              <a:t>1 spalte</a:t>
            </a:r>
          </a:p>
        </p:txBody>
      </p:sp>
      <p:sp>
        <p:nvSpPr>
          <p:cNvPr id="17" name="Plassholder for lysbildenummer 5">
            <a:extLst>
              <a:ext uri="{FF2B5EF4-FFF2-40B4-BE49-F238E27FC236}">
                <a16:creationId xmlns:a16="http://schemas.microsoft.com/office/drawing/2014/main" id="{0E22CC3F-B1E4-439E-AD2C-365EB63BD0D5}"/>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pic>
        <p:nvPicPr>
          <p:cNvPr id="3" name="Bilde 2">
            <a:extLst>
              <a:ext uri="{FF2B5EF4-FFF2-40B4-BE49-F238E27FC236}">
                <a16:creationId xmlns:a16="http://schemas.microsoft.com/office/drawing/2014/main" id="{146E3D18-B3A6-4ABF-92D3-234B19B8113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79188" y="372849"/>
            <a:ext cx="504825" cy="504825"/>
          </a:xfrm>
          <a:prstGeom prst="rect">
            <a:avLst/>
          </a:prstGeom>
        </p:spPr>
      </p:pic>
      <p:sp>
        <p:nvSpPr>
          <p:cNvPr id="13" name="Plassholder for tekst 37">
            <a:extLst>
              <a:ext uri="{FF2B5EF4-FFF2-40B4-BE49-F238E27FC236}">
                <a16:creationId xmlns:a16="http://schemas.microsoft.com/office/drawing/2014/main" id="{DF1B22E6-F42A-8440-BAAA-AD139C4CFC99}"/>
              </a:ext>
            </a:extLst>
          </p:cNvPr>
          <p:cNvSpPr>
            <a:spLocks noGrp="1"/>
          </p:cNvSpPr>
          <p:nvPr>
            <p:ph type="body" sz="quarter" idx="11" hasCustomPrompt="1"/>
          </p:nvPr>
        </p:nvSpPr>
        <p:spPr>
          <a:xfrm>
            <a:off x="3312010" y="2164988"/>
            <a:ext cx="4889693"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Pass på at ikke tekstlinjene blir for lange.</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1-spalte-versjonen brukes når du bare skal ha noen få punkter.</a:t>
            </a:r>
          </a:p>
        </p:txBody>
      </p:sp>
      <p:pic>
        <p:nvPicPr>
          <p:cNvPr id="14" name="Bilde 13">
            <a:extLst>
              <a:ext uri="{FF2B5EF4-FFF2-40B4-BE49-F238E27FC236}">
                <a16:creationId xmlns:a16="http://schemas.microsoft.com/office/drawing/2014/main" id="{B44D60B9-ADB7-CF47-A09A-1B47D1D3B061}"/>
              </a:ext>
            </a:extLst>
          </p:cNvPr>
          <p:cNvPicPr>
            <a:picLocks noChangeAspect="1"/>
          </p:cNvPicPr>
          <p:nvPr userDrawn="1"/>
        </p:nvPicPr>
        <p:blipFill rotWithShape="1">
          <a:blip r:embed="rId3">
            <a:alphaModFix amt="25000"/>
            <a:extLst>
              <a:ext uri="{28A0092B-C50C-407E-A947-70E740481C1C}">
                <a14:useLocalDpi xmlns:a14="http://schemas.microsoft.com/office/drawing/2010/main" val="0"/>
              </a:ext>
            </a:extLst>
          </a:blip>
          <a:srcRect l="52863" b="14429"/>
          <a:stretch/>
        </p:blipFill>
        <p:spPr>
          <a:xfrm>
            <a:off x="0" y="2370303"/>
            <a:ext cx="2736633" cy="4487697"/>
          </a:xfrm>
          <a:prstGeom prst="rect">
            <a:avLst/>
          </a:prstGeom>
        </p:spPr>
      </p:pic>
      <p:sp>
        <p:nvSpPr>
          <p:cNvPr id="9" name="TekstSylinder 8">
            <a:extLst>
              <a:ext uri="{FF2B5EF4-FFF2-40B4-BE49-F238E27FC236}">
                <a16:creationId xmlns:a16="http://schemas.microsoft.com/office/drawing/2014/main" id="{B46CDFB9-BDD0-1C4F-BF78-69A2BD280A46}"/>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351337526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tel og innhold 2">
    <p:bg>
      <p:bgPr>
        <a:solidFill>
          <a:schemeClr val="bg1"/>
        </a:solidFill>
        <a:effectLst/>
      </p:bgPr>
    </p:bg>
    <p:spTree>
      <p:nvGrpSpPr>
        <p:cNvPr id="1" name=""/>
        <p:cNvGrpSpPr/>
        <p:nvPr/>
      </p:nvGrpSpPr>
      <p:grpSpPr>
        <a:xfrm>
          <a:off x="0" y="0"/>
          <a:ext cx="0" cy="0"/>
          <a:chOff x="0" y="0"/>
          <a:chExt cx="0" cy="0"/>
        </a:xfrm>
      </p:grpSpPr>
      <p:sp>
        <p:nvSpPr>
          <p:cNvPr id="10" name="Rektangel 9">
            <a:extLst>
              <a:ext uri="{FF2B5EF4-FFF2-40B4-BE49-F238E27FC236}">
                <a16:creationId xmlns:a16="http://schemas.microsoft.com/office/drawing/2014/main" id="{B7A5C0EF-D6AE-4DC0-9C4A-98CACCE3F362}"/>
              </a:ext>
            </a:extLst>
          </p:cNvPr>
          <p:cNvSpPr/>
          <p:nvPr userDrawn="1"/>
        </p:nvSpPr>
        <p:spPr>
          <a:xfrm>
            <a:off x="0" y="-101600"/>
            <a:ext cx="12192000" cy="21156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tittel 1">
            <a:extLst>
              <a:ext uri="{FF2B5EF4-FFF2-40B4-BE49-F238E27FC236}">
                <a16:creationId xmlns:a16="http://schemas.microsoft.com/office/drawing/2014/main" id="{AD94DBB0-AC01-486F-9645-C50E40CF467E}"/>
              </a:ext>
            </a:extLst>
          </p:cNvPr>
          <p:cNvSpPr>
            <a:spLocks noGrp="1"/>
          </p:cNvSpPr>
          <p:nvPr>
            <p:ph type="title" hasCustomPrompt="1"/>
          </p:nvPr>
        </p:nvSpPr>
        <p:spPr>
          <a:xfrm>
            <a:off x="1055688" y="873125"/>
            <a:ext cx="10080625" cy="1077209"/>
          </a:xfrm>
          <a:prstGeom prst="rect">
            <a:avLst/>
          </a:prstGeom>
          <a:effectLst>
            <a:outerShdw blurRad="25400" dist="38100" dir="2700000" algn="tl" rotWithShape="0">
              <a:prstClr val="black">
                <a:alpha val="7000"/>
              </a:prstClr>
            </a:outerShdw>
          </a:effectLst>
        </p:spPr>
        <p:txBody>
          <a:bodyPr vert="horz" lIns="91440" tIns="45720" rIns="91440" bIns="45720" rtlCol="0" anchor="b">
            <a:noAutofit/>
          </a:bodyPr>
          <a:lstStyle>
            <a:lvl1pPr>
              <a:lnSpc>
                <a:spcPct val="100000"/>
              </a:lnSpc>
              <a:defRPr sz="3600">
                <a:solidFill>
                  <a:schemeClr val="accent1"/>
                </a:solidFill>
                <a:latin typeface="+mn-lt"/>
                <a:ea typeface="Open Sans SemiBold" panose="020B0706030804020204" pitchFamily="34" charset="0"/>
                <a:cs typeface="Open Sans SemiBold" panose="020B0706030804020204" pitchFamily="34" charset="0"/>
              </a:defRPr>
            </a:lvl1pPr>
          </a:lstStyle>
          <a:p>
            <a:r>
              <a:rPr lang="nb-NO" dirty="0"/>
              <a:t>Overskriften (pkt. 36) bør være kort og tydelig</a:t>
            </a:r>
          </a:p>
        </p:txBody>
      </p:sp>
      <p:sp>
        <p:nvSpPr>
          <p:cNvPr id="17" name="Plassholder for lysbildenummer 5">
            <a:extLst>
              <a:ext uri="{FF2B5EF4-FFF2-40B4-BE49-F238E27FC236}">
                <a16:creationId xmlns:a16="http://schemas.microsoft.com/office/drawing/2014/main" id="{0E22CC3F-B1E4-439E-AD2C-365EB63BD0D5}"/>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9" name="Plassholder for tekst 37">
            <a:extLst>
              <a:ext uri="{FF2B5EF4-FFF2-40B4-BE49-F238E27FC236}">
                <a16:creationId xmlns:a16="http://schemas.microsoft.com/office/drawing/2014/main" id="{579AAE86-25D6-4547-B61E-07621E680542}"/>
              </a:ext>
            </a:extLst>
          </p:cNvPr>
          <p:cNvSpPr>
            <a:spLocks noGrp="1"/>
          </p:cNvSpPr>
          <p:nvPr>
            <p:ph type="body" sz="quarter" idx="11" hasCustomPrompt="1"/>
          </p:nvPr>
        </p:nvSpPr>
        <p:spPr>
          <a:xfrm>
            <a:off x="1057541" y="2164988"/>
            <a:ext cx="4889693" cy="414425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a:t>
            </a:r>
            <a:br>
              <a:rPr lang="nb-NO" dirty="0"/>
            </a:br>
            <a:r>
              <a:rPr lang="nb-NO" dirty="0"/>
              <a:t>Publikum bør slippe å lese alt som blir sagt.</a:t>
            </a:r>
          </a:p>
        </p:txBody>
      </p:sp>
      <p:sp>
        <p:nvSpPr>
          <p:cNvPr id="12" name="Plassholder for tekst 37">
            <a:extLst>
              <a:ext uri="{FF2B5EF4-FFF2-40B4-BE49-F238E27FC236}">
                <a16:creationId xmlns:a16="http://schemas.microsoft.com/office/drawing/2014/main" id="{EE53005B-2098-4CDA-B68C-FAC23E6EDF7A}"/>
              </a:ext>
            </a:extLst>
          </p:cNvPr>
          <p:cNvSpPr>
            <a:spLocks noGrp="1"/>
          </p:cNvSpPr>
          <p:nvPr>
            <p:ph type="body" sz="quarter" idx="12" hasCustomPrompt="1"/>
          </p:nvPr>
        </p:nvSpPr>
        <p:spPr>
          <a:xfrm>
            <a:off x="6244768" y="2158799"/>
            <a:ext cx="4881551" cy="4144259"/>
          </a:xfrm>
          <a:prstGeom prst="rect">
            <a:avLst/>
          </a:prstGeom>
        </p:spPr>
        <p:txBody>
          <a:bodyPr/>
          <a:lstStyle>
            <a:lvl1pPr marL="0" indent="0">
              <a:lnSpc>
                <a:spcPct val="100000"/>
              </a:lnSpc>
              <a:buNone/>
              <a:defRPr/>
            </a:lvl1pPr>
            <a:lvl2pPr marL="457200" indent="0">
              <a:lnSpc>
                <a:spcPct val="100000"/>
              </a:lnSpc>
              <a:buNone/>
              <a:defRPr/>
            </a:lvl2pPr>
            <a:lvl3pPr>
              <a:lnSpc>
                <a:spcPct val="100000"/>
              </a:lnSpc>
              <a:defRPr/>
            </a:lvl3pPr>
            <a:lvl4pPr>
              <a:lnSpc>
                <a:spcPct val="100000"/>
              </a:lnSpc>
              <a:defRPr/>
            </a:lvl4pPr>
            <a:lvl5pPr>
              <a:lnSpc>
                <a:spcPct val="100000"/>
              </a:lnSpc>
              <a:defRPr/>
            </a:lvl5pPr>
          </a:lstStyle>
          <a:p>
            <a:pPr lvl="0"/>
            <a:r>
              <a:rPr lang="nb-NO" dirty="0"/>
              <a:t>Mye tekst vil gjøre at publikum bruker mer tid på å lese, og mindre til på å lytte.</a:t>
            </a:r>
          </a:p>
        </p:txBody>
      </p:sp>
      <p:pic>
        <p:nvPicPr>
          <p:cNvPr id="3" name="Bilde 2">
            <a:extLst>
              <a:ext uri="{FF2B5EF4-FFF2-40B4-BE49-F238E27FC236}">
                <a16:creationId xmlns:a16="http://schemas.microsoft.com/office/drawing/2014/main" id="{146E3D18-B3A6-4ABF-92D3-234B19B8113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79188" y="372849"/>
            <a:ext cx="504825" cy="504825"/>
          </a:xfrm>
          <a:prstGeom prst="rect">
            <a:avLst/>
          </a:prstGeom>
        </p:spPr>
      </p:pic>
      <p:sp>
        <p:nvSpPr>
          <p:cNvPr id="13" name="TekstSylinder 12">
            <a:extLst>
              <a:ext uri="{FF2B5EF4-FFF2-40B4-BE49-F238E27FC236}">
                <a16:creationId xmlns:a16="http://schemas.microsoft.com/office/drawing/2014/main" id="{078E5DD6-4909-2041-9F56-7E3E9CF8EEA9}"/>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116127988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kst + faktaboks">
    <p:spTree>
      <p:nvGrpSpPr>
        <p:cNvPr id="1" name=""/>
        <p:cNvGrpSpPr/>
        <p:nvPr/>
      </p:nvGrpSpPr>
      <p:grpSpPr>
        <a:xfrm>
          <a:off x="0" y="0"/>
          <a:ext cx="0" cy="0"/>
          <a:chOff x="0" y="0"/>
          <a:chExt cx="0" cy="0"/>
        </a:xfrm>
      </p:grpSpPr>
      <p:sp>
        <p:nvSpPr>
          <p:cNvPr id="25" name="Rektangel 24">
            <a:extLst>
              <a:ext uri="{FF2B5EF4-FFF2-40B4-BE49-F238E27FC236}">
                <a16:creationId xmlns:a16="http://schemas.microsoft.com/office/drawing/2014/main" id="{61072EAD-B1BE-40B7-88CE-9948D7487840}"/>
              </a:ext>
            </a:extLst>
          </p:cNvPr>
          <p:cNvSpPr/>
          <p:nvPr userDrawn="1"/>
        </p:nvSpPr>
        <p:spPr>
          <a:xfrm>
            <a:off x="7492621" y="2164467"/>
            <a:ext cx="3643689" cy="4144258"/>
          </a:xfrm>
          <a:prstGeom prst="rect">
            <a:avLst/>
          </a:prstGeom>
          <a:solidFill>
            <a:srgbClr val="00244E">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7788275" y="2468281"/>
            <a:ext cx="3044826" cy="3516593"/>
          </a:xfrm>
          <a:prstGeom prst="rect">
            <a:avLst/>
          </a:prstGeom>
        </p:spPr>
        <p:txBody>
          <a:bodyPr numCol="1">
            <a:noAutofit/>
          </a:bodyPr>
          <a:lstStyle>
            <a:lvl1pPr marL="0" indent="0">
              <a:lnSpc>
                <a:spcPct val="100000"/>
              </a:lnSpc>
              <a:buFont typeface="Arial" panose="020B0604020202020204" pitchFamily="34" charset="0"/>
              <a:buNone/>
              <a:defRPr sz="14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I </a:t>
            </a:r>
            <a:r>
              <a:rPr lang="nb-NO" dirty="0" err="1"/>
              <a:t>faktaboksen</a:t>
            </a:r>
            <a:r>
              <a:rPr lang="nb-NO" dirty="0"/>
              <a:t> kan du skrive viktig informasjon som hører til tema du snakker om. </a:t>
            </a:r>
            <a:br>
              <a:rPr lang="nb-NO" dirty="0"/>
            </a:br>
            <a:r>
              <a:rPr lang="nb-NO" dirty="0"/>
              <a:t>For eksempel en lovparagraf, statistikk eller en huskeliste med nyttige tips.</a:t>
            </a:r>
            <a:br>
              <a:rPr lang="nb-NO" dirty="0"/>
            </a:br>
            <a:r>
              <a:rPr lang="nb-NO" dirty="0"/>
              <a:t>Bruk stor bokstav og punktum i dersom det er hele setninger i hvert punkt.</a:t>
            </a:r>
            <a:br>
              <a:rPr lang="nb-NO" dirty="0"/>
            </a:br>
            <a:r>
              <a:rPr lang="nb-NO" dirty="0"/>
              <a:t>Skriv gjerne inn kilde for fakta, som for eksempel SSB.no.</a:t>
            </a:r>
          </a:p>
        </p:txBody>
      </p:sp>
      <p:sp>
        <p:nvSpPr>
          <p:cNvPr id="15" name="Plassholder for tittel 1">
            <a:extLst>
              <a:ext uri="{FF2B5EF4-FFF2-40B4-BE49-F238E27FC236}">
                <a16:creationId xmlns:a16="http://schemas.microsoft.com/office/drawing/2014/main" id="{86BEE725-2BED-4954-90BD-F58FC2EC92BD}"/>
              </a:ext>
            </a:extLst>
          </p:cNvPr>
          <p:cNvSpPr>
            <a:spLocks noGrp="1"/>
          </p:cNvSpPr>
          <p:nvPr>
            <p:ph type="title" hasCustomPrompt="1"/>
          </p:nvPr>
        </p:nvSpPr>
        <p:spPr>
          <a:xfrm>
            <a:off x="1055682" y="873126"/>
            <a:ext cx="10080626" cy="1077208"/>
          </a:xfrm>
          <a:prstGeom prst="rect">
            <a:avLst/>
          </a:prstGeom>
          <a:effectLst/>
        </p:spPr>
        <p:txBody>
          <a:bodyPr vert="horz" lIns="91440" tIns="45720" rIns="91440" bIns="45720" rtlCol="0" anchor="b">
            <a:noAutofit/>
          </a:bodyPr>
          <a:lstStyle>
            <a:lvl1pPr>
              <a:lnSpc>
                <a:spcPct val="100000"/>
              </a:lnSpc>
              <a:defRPr sz="3600">
                <a:solidFill>
                  <a:schemeClr val="accent1"/>
                </a:solidFill>
                <a:latin typeface="+mn-lt"/>
              </a:defRPr>
            </a:lvl1pPr>
          </a:lstStyle>
          <a:p>
            <a:r>
              <a:rPr lang="nb-NO" dirty="0"/>
              <a:t>Overskrift (pkt. 36) bør være kort og tydelig</a:t>
            </a:r>
          </a:p>
        </p:txBody>
      </p:sp>
      <p:sp>
        <p:nvSpPr>
          <p:cNvPr id="11" name="Plassholder for tekst 37">
            <a:extLst>
              <a:ext uri="{FF2B5EF4-FFF2-40B4-BE49-F238E27FC236}">
                <a16:creationId xmlns:a16="http://schemas.microsoft.com/office/drawing/2014/main" id="{709C256E-3453-444E-9DA4-926896843EE2}"/>
              </a:ext>
            </a:extLst>
          </p:cNvPr>
          <p:cNvSpPr>
            <a:spLocks noGrp="1"/>
          </p:cNvSpPr>
          <p:nvPr>
            <p:ph type="body" sz="quarter" idx="12" hasCustomPrompt="1"/>
          </p:nvPr>
        </p:nvSpPr>
        <p:spPr>
          <a:xfrm>
            <a:off x="1055688" y="2164467"/>
            <a:ext cx="6150591" cy="4144258"/>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lvl1pPr>
            <a:lvl2pPr>
              <a:lnSpc>
                <a:spcPct val="100000"/>
              </a:lnSpc>
              <a:defRPr/>
            </a:lvl2pPr>
            <a:lvl3pPr>
              <a:lnSpc>
                <a:spcPct val="100000"/>
              </a:lnSpc>
              <a:defRPr/>
            </a:lvl3pPr>
            <a:lvl4pPr>
              <a:lnSpc>
                <a:spcPct val="100000"/>
              </a:lnSpc>
              <a:defRPr/>
            </a:lvl4pPr>
            <a:lvl5pPr>
              <a:lnSpc>
                <a:spcPct val="100000"/>
              </a:lnSpc>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ikke i setninger. </a:t>
            </a:r>
            <a:br>
              <a:rPr lang="nb-NO" dirty="0"/>
            </a:br>
            <a:r>
              <a:rPr lang="nb-NO" dirty="0"/>
              <a:t>Publikum bør slippe å lese alt som blir sagt.</a:t>
            </a:r>
          </a:p>
          <a:p>
            <a:pPr lvl="0"/>
            <a:endParaRPr lang="nb-NO" dirty="0"/>
          </a:p>
        </p:txBody>
      </p:sp>
      <p:sp>
        <p:nvSpPr>
          <p:cNvPr id="23" name="Plassholder for lysbildenummer 5">
            <a:extLst>
              <a:ext uri="{FF2B5EF4-FFF2-40B4-BE49-F238E27FC236}">
                <a16:creationId xmlns:a16="http://schemas.microsoft.com/office/drawing/2014/main" id="{1A68D441-1FE4-45DF-A9CA-628415C9F588}"/>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pic>
        <p:nvPicPr>
          <p:cNvPr id="10" name="Bilde 9">
            <a:extLst>
              <a:ext uri="{FF2B5EF4-FFF2-40B4-BE49-F238E27FC236}">
                <a16:creationId xmlns:a16="http://schemas.microsoft.com/office/drawing/2014/main" id="{A92FA234-1C3D-4926-B19D-B4FC10AC74E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12" name="TekstSylinder 11">
            <a:extLst>
              <a:ext uri="{FF2B5EF4-FFF2-40B4-BE49-F238E27FC236}">
                <a16:creationId xmlns:a16="http://schemas.microsoft.com/office/drawing/2014/main" id="{37131E36-7A28-CA43-BCF7-06723AF58DE0}"/>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4066616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Halvsidebilde">
    <p:bg>
      <p:bgPr>
        <a:solidFill>
          <a:schemeClr val="bg1"/>
        </a:solidFill>
        <a:effectLst/>
      </p:bgPr>
    </p:bg>
    <p:spTree>
      <p:nvGrpSpPr>
        <p:cNvPr id="1" name=""/>
        <p:cNvGrpSpPr/>
        <p:nvPr/>
      </p:nvGrpSpPr>
      <p:grpSpPr>
        <a:xfrm>
          <a:off x="0" y="0"/>
          <a:ext cx="0" cy="0"/>
          <a:chOff x="0" y="0"/>
          <a:chExt cx="0" cy="0"/>
        </a:xfrm>
      </p:grpSpPr>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6096000" y="2695388"/>
            <a:ext cx="5040306" cy="3613337"/>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lvl1pPr>
            <a:lvl2pPr>
              <a:lnSpc>
                <a:spcPct val="100000"/>
              </a:lnSpc>
              <a:defRPr/>
            </a:lvl2pPr>
            <a:lvl3pPr>
              <a:lnSpc>
                <a:spcPct val="100000"/>
              </a:lnSpc>
              <a:defRPr/>
            </a:lvl3pPr>
            <a:lvl4pPr>
              <a:lnSpc>
                <a:spcPct val="100000"/>
              </a:lnSpc>
              <a:defRPr/>
            </a:lvl4pPr>
            <a:lvl5pPr>
              <a:lnSpc>
                <a:spcPct val="100000"/>
              </a:lnSpc>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Skriv i stikkordsform. </a:t>
            </a:r>
            <a:br>
              <a:rPr lang="nb-NO" dirty="0"/>
            </a:br>
            <a:r>
              <a:rPr lang="nb-NO" dirty="0"/>
              <a:t>Publikum bør slippe å lese alt som blir sagt.</a:t>
            </a:r>
            <a:br>
              <a:rPr lang="nb-NO" dirty="0"/>
            </a:br>
            <a:r>
              <a:rPr lang="nb-NO" dirty="0"/>
              <a:t>Mye tekst vil gjøre at publikum bruker mer tid på å lese, og mindre til på å lytte.</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0" y="-1"/>
            <a:ext cx="5552141" cy="6800127"/>
          </a:xfrm>
          <a:prstGeom prst="rect">
            <a:avLst/>
          </a:prstGeom>
          <a:solidFill>
            <a:schemeClr val="bg1">
              <a:lumMod val="85000"/>
            </a:schemeClr>
          </a:solidFill>
        </p:spPr>
        <p:txBody>
          <a:bodyPr anchor="ctr"/>
          <a:lstStyle>
            <a:lvl1pPr marL="0" indent="0">
              <a:buNone/>
              <a:defRPr/>
            </a:lvl1pPr>
          </a:lstStyle>
          <a:p>
            <a:r>
              <a:rPr lang="nb-NO"/>
              <a:t>Klikk på ikonet for å sette inn bilde som passer til det du skal snakke om. </a:t>
            </a:r>
            <a:br>
              <a:rPr lang="nb-NO"/>
            </a:br>
            <a:br>
              <a:rPr lang="nb-NO"/>
            </a:br>
            <a:br>
              <a:rPr lang="nb-NO"/>
            </a:br>
            <a:r>
              <a:rPr lang="nb-NO"/>
              <a:t>Har du ikke bilde som passer til tema, kan du bruke en </a:t>
            </a:r>
            <a:r>
              <a:rPr lang="nb-NO" err="1"/>
              <a:t>malside</a:t>
            </a:r>
            <a:r>
              <a:rPr lang="nb-NO"/>
              <a:t> uten bilde. </a:t>
            </a:r>
          </a:p>
          <a:p>
            <a:endParaRPr lang="nb-NO"/>
          </a:p>
        </p:txBody>
      </p:sp>
      <p:sp>
        <p:nvSpPr>
          <p:cNvPr id="28" name="Plassholder for tittel 1">
            <a:extLst>
              <a:ext uri="{FF2B5EF4-FFF2-40B4-BE49-F238E27FC236}">
                <a16:creationId xmlns:a16="http://schemas.microsoft.com/office/drawing/2014/main" id="{DF760073-D89F-4E2D-BB60-670348A69E79}"/>
              </a:ext>
            </a:extLst>
          </p:cNvPr>
          <p:cNvSpPr>
            <a:spLocks noGrp="1"/>
          </p:cNvSpPr>
          <p:nvPr>
            <p:ph type="title" hasCustomPrompt="1"/>
          </p:nvPr>
        </p:nvSpPr>
        <p:spPr>
          <a:xfrm>
            <a:off x="6096000" y="1426144"/>
            <a:ext cx="5040306" cy="1077209"/>
          </a:xfrm>
          <a:prstGeom prst="rect">
            <a:avLst/>
          </a:prstGeom>
          <a:effectLst/>
        </p:spPr>
        <p:txBody>
          <a:bodyPr vert="horz" lIns="91440" tIns="45720" rIns="91440" bIns="45720" rtlCol="0" anchor="b">
            <a:noAutofit/>
          </a:bodyPr>
          <a:lstStyle>
            <a:lvl1pPr>
              <a:lnSpc>
                <a:spcPct val="100000"/>
              </a:lnSpc>
              <a:defRPr sz="3600">
                <a:solidFill>
                  <a:schemeClr val="tx1"/>
                </a:solidFill>
                <a:latin typeface="+mn-lt"/>
              </a:defRPr>
            </a:lvl1pPr>
          </a:lstStyle>
          <a:p>
            <a:r>
              <a:rPr lang="nb-NO" dirty="0"/>
              <a:t>Overskrift (pkt. 36) bør være kort og tydelig</a:t>
            </a:r>
          </a:p>
        </p:txBody>
      </p:sp>
      <p:sp>
        <p:nvSpPr>
          <p:cNvPr id="16" name="Plassholder for lysbildenummer 5">
            <a:extLst>
              <a:ext uri="{FF2B5EF4-FFF2-40B4-BE49-F238E27FC236}">
                <a16:creationId xmlns:a16="http://schemas.microsoft.com/office/drawing/2014/main" id="{7373CDF4-BFBE-4FCB-B38E-D0FBBDCBDACC}"/>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19" name="TekstSylinder 18">
            <a:extLst>
              <a:ext uri="{FF2B5EF4-FFF2-40B4-BE49-F238E27FC236}">
                <a16:creationId xmlns:a16="http://schemas.microsoft.com/office/drawing/2014/main" id="{7602988D-E292-4CF2-9D58-3DFB70E57FD5}"/>
              </a:ext>
            </a:extLst>
          </p:cNvPr>
          <p:cNvSpPr txBox="1"/>
          <p:nvPr userDrawn="1"/>
        </p:nvSpPr>
        <p:spPr>
          <a:xfrm>
            <a:off x="5899150" y="6587312"/>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21" name="Plassholder for tekst 3">
            <a:extLst>
              <a:ext uri="{FF2B5EF4-FFF2-40B4-BE49-F238E27FC236}">
                <a16:creationId xmlns:a16="http://schemas.microsoft.com/office/drawing/2014/main" id="{2FA60F08-6BD9-4C46-909F-CA25100A0396}"/>
              </a:ext>
            </a:extLst>
          </p:cNvPr>
          <p:cNvSpPr>
            <a:spLocks noGrp="1"/>
          </p:cNvSpPr>
          <p:nvPr>
            <p:ph type="body" sz="quarter" idx="24" hasCustomPrompt="1"/>
          </p:nvPr>
        </p:nvSpPr>
        <p:spPr>
          <a:xfrm>
            <a:off x="6139148" y="6590875"/>
            <a:ext cx="3868452"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2" name="Bilde 11">
            <a:extLst>
              <a:ext uri="{FF2B5EF4-FFF2-40B4-BE49-F238E27FC236}">
                <a16:creationId xmlns:a16="http://schemas.microsoft.com/office/drawing/2014/main" id="{BD42D404-3A7D-4C6D-8B57-8F5A1BA61A2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11" name="TekstSylinder 10">
            <a:extLst>
              <a:ext uri="{FF2B5EF4-FFF2-40B4-BE49-F238E27FC236}">
                <a16:creationId xmlns:a16="http://schemas.microsoft.com/office/drawing/2014/main" id="{B20AD192-F0F1-F04C-9A81-3A2976A6C0E7}"/>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1920558152"/>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tel - innhold - bilde">
    <p:bg>
      <p:bgPr>
        <a:solidFill>
          <a:schemeClr val="bg1"/>
        </a:solid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127220EE-6706-4B19-8467-546429809DF9}"/>
              </a:ext>
            </a:extLst>
          </p:cNvPr>
          <p:cNvSpPr/>
          <p:nvPr userDrawn="1"/>
        </p:nvSpPr>
        <p:spPr>
          <a:xfrm>
            <a:off x="1055688" y="2164466"/>
            <a:ext cx="10225087" cy="4144259"/>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4619813" y="2486213"/>
            <a:ext cx="6400800" cy="3585882"/>
          </a:xfrm>
          <a:prstGeom prst="rect">
            <a:avLst/>
          </a:prstGeom>
        </p:spPr>
        <p:txBody>
          <a:bodyPr/>
          <a:lstStyle>
            <a:lvl1pPr>
              <a:lnSpc>
                <a:spcPct val="100000"/>
              </a:lnSpc>
              <a:defRPr>
                <a:solidFill>
                  <a:schemeClr val="tx1"/>
                </a:solidFill>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Skriv i stikkordsform. </a:t>
            </a:r>
            <a:br>
              <a:rPr lang="nb-NO" dirty="0"/>
            </a:br>
            <a:r>
              <a:rPr lang="nb-NO" dirty="0"/>
              <a:t>Publikum bør slippe å lese alt som blir sagt. </a:t>
            </a:r>
            <a:br>
              <a:rPr lang="nb-NO" dirty="0"/>
            </a:br>
            <a:r>
              <a:rPr lang="nb-NO" dirty="0"/>
              <a:t>Mye tekst vil gjøre at publikum leser, og ikke hører etter.</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1055687" y="2164466"/>
            <a:ext cx="3348037" cy="4144259"/>
          </a:xfrm>
          <a:prstGeom prst="rect">
            <a:avLst/>
          </a:prstGeom>
          <a:solidFill>
            <a:schemeClr val="bg1">
              <a:lumMod val="85000"/>
            </a:schemeClr>
          </a:solidFill>
        </p:spPr>
        <p:txBody>
          <a:bodyPr/>
          <a:lstStyle>
            <a:lvl1pPr marL="0" indent="0">
              <a:buNone/>
              <a:defRPr/>
            </a:lvl1pPr>
          </a:lstStyle>
          <a:p>
            <a:r>
              <a:rPr lang="nb-NO"/>
              <a:t>Klikk på ikonet for å sette inn bilde som passer til tema. </a:t>
            </a:r>
            <a:br>
              <a:rPr lang="nb-NO"/>
            </a:br>
            <a:br>
              <a:rPr lang="nb-NO"/>
            </a:br>
            <a:r>
              <a:rPr lang="nb-NO"/>
              <a:t>Har du ikke relevant bilde, kan du bruke en </a:t>
            </a:r>
            <a:r>
              <a:rPr lang="nb-NO" err="1"/>
              <a:t>malside</a:t>
            </a:r>
            <a:r>
              <a:rPr lang="nb-NO"/>
              <a:t> uten bilde.</a:t>
            </a:r>
          </a:p>
        </p:txBody>
      </p:sp>
      <p:sp>
        <p:nvSpPr>
          <p:cNvPr id="28" name="Plassholder for tittel 1">
            <a:extLst>
              <a:ext uri="{FF2B5EF4-FFF2-40B4-BE49-F238E27FC236}">
                <a16:creationId xmlns:a16="http://schemas.microsoft.com/office/drawing/2014/main" id="{DF760073-D89F-4E2D-BB60-670348A69E79}"/>
              </a:ext>
            </a:extLst>
          </p:cNvPr>
          <p:cNvSpPr>
            <a:spLocks noGrp="1"/>
          </p:cNvSpPr>
          <p:nvPr>
            <p:ph type="title" hasCustomPrompt="1"/>
          </p:nvPr>
        </p:nvSpPr>
        <p:spPr>
          <a:xfrm>
            <a:off x="1055688" y="873125"/>
            <a:ext cx="10080625" cy="1077208"/>
          </a:xfrm>
          <a:prstGeom prst="rect">
            <a:avLst/>
          </a:prstGeom>
          <a:effectLst/>
        </p:spPr>
        <p:txBody>
          <a:bodyPr vert="horz" lIns="91440" tIns="45720" rIns="91440" bIns="45720" rtlCol="0" anchor="b">
            <a:noAutofit/>
          </a:bodyPr>
          <a:lstStyle>
            <a:lvl1pPr>
              <a:lnSpc>
                <a:spcPct val="100000"/>
              </a:lnSpc>
              <a:defRPr sz="3600">
                <a:solidFill>
                  <a:schemeClr val="tx1"/>
                </a:solidFill>
                <a:latin typeface="+mn-lt"/>
              </a:defRPr>
            </a:lvl1pPr>
          </a:lstStyle>
          <a:p>
            <a:r>
              <a:rPr lang="nb-NO" dirty="0"/>
              <a:t>Overskrift (pkt. 36) bør være kort og tydelig</a:t>
            </a:r>
          </a:p>
        </p:txBody>
      </p:sp>
      <p:sp>
        <p:nvSpPr>
          <p:cNvPr id="26" name="Plassholder for lysbildenummer 5">
            <a:extLst>
              <a:ext uri="{FF2B5EF4-FFF2-40B4-BE49-F238E27FC236}">
                <a16:creationId xmlns:a16="http://schemas.microsoft.com/office/drawing/2014/main" id="{739A143A-EA0C-4226-8378-2A825EF0DFF2}"/>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32" name="TekstSylinder 31">
            <a:extLst>
              <a:ext uri="{FF2B5EF4-FFF2-40B4-BE49-F238E27FC236}">
                <a16:creationId xmlns:a16="http://schemas.microsoft.com/office/drawing/2014/main" id="{76A8F77B-E6E8-4B54-AF9C-4B35207FDC65}"/>
              </a:ext>
            </a:extLst>
          </p:cNvPr>
          <p:cNvSpPr txBox="1"/>
          <p:nvPr userDrawn="1"/>
        </p:nvSpPr>
        <p:spPr>
          <a:xfrm>
            <a:off x="1055687" y="6398168"/>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3" name="Plassholder for tekst 3">
            <a:extLst>
              <a:ext uri="{FF2B5EF4-FFF2-40B4-BE49-F238E27FC236}">
                <a16:creationId xmlns:a16="http://schemas.microsoft.com/office/drawing/2014/main" id="{5B4DAC38-A400-459F-BAF5-D2AC04BCCDC0}"/>
              </a:ext>
            </a:extLst>
          </p:cNvPr>
          <p:cNvSpPr>
            <a:spLocks noGrp="1"/>
          </p:cNvSpPr>
          <p:nvPr>
            <p:ph type="body" sz="quarter" idx="24" hasCustomPrompt="1"/>
          </p:nvPr>
        </p:nvSpPr>
        <p:spPr>
          <a:xfrm>
            <a:off x="1295685" y="6401731"/>
            <a:ext cx="3868452"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6" name="Bilde 15">
            <a:extLst>
              <a:ext uri="{FF2B5EF4-FFF2-40B4-BE49-F238E27FC236}">
                <a16:creationId xmlns:a16="http://schemas.microsoft.com/office/drawing/2014/main" id="{29F86442-67F8-4A18-AC07-0C59FEB11E4C}"/>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9427" t="9539" r="78245" b="18819"/>
          <a:stretch/>
        </p:blipFill>
        <p:spPr>
          <a:xfrm>
            <a:off x="8663812" y="2164466"/>
            <a:ext cx="2616963" cy="4144259"/>
          </a:xfrm>
          <a:prstGeom prst="rect">
            <a:avLst/>
          </a:prstGeom>
        </p:spPr>
      </p:pic>
      <p:pic>
        <p:nvPicPr>
          <p:cNvPr id="13" name="Bilde 12">
            <a:extLst>
              <a:ext uri="{FF2B5EF4-FFF2-40B4-BE49-F238E27FC236}">
                <a16:creationId xmlns:a16="http://schemas.microsoft.com/office/drawing/2014/main" id="{D8434520-EF28-4BC6-8818-60978268EC1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14" name="TekstSylinder 13">
            <a:extLst>
              <a:ext uri="{FF2B5EF4-FFF2-40B4-BE49-F238E27FC236}">
                <a16:creationId xmlns:a16="http://schemas.microsoft.com/office/drawing/2014/main" id="{1E021E96-51B6-5F45-8EE8-3EEDFDA19B25}"/>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383823911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itat/Mellomtittel">
    <p:bg>
      <p:bgPr>
        <a:solidFill>
          <a:schemeClr val="bg1"/>
        </a:solid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127220EE-6706-4B19-8467-546429809DF9}"/>
              </a:ext>
            </a:extLst>
          </p:cNvPr>
          <p:cNvSpPr/>
          <p:nvPr userDrawn="1"/>
        </p:nvSpPr>
        <p:spPr>
          <a:xfrm>
            <a:off x="1055687" y="1244436"/>
            <a:ext cx="10080626" cy="4680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6" name="Plassholder for lysbildenummer 5">
            <a:extLst>
              <a:ext uri="{FF2B5EF4-FFF2-40B4-BE49-F238E27FC236}">
                <a16:creationId xmlns:a16="http://schemas.microsoft.com/office/drawing/2014/main" id="{739A143A-EA0C-4226-8378-2A825EF0DFF2}"/>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pic>
        <p:nvPicPr>
          <p:cNvPr id="12" name="Bilde 11">
            <a:extLst>
              <a:ext uri="{FF2B5EF4-FFF2-40B4-BE49-F238E27FC236}">
                <a16:creationId xmlns:a16="http://schemas.microsoft.com/office/drawing/2014/main" id="{E33C9673-3931-4FE0-A4BD-4B8121B83A22}"/>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24094" t="17808" b="1715"/>
          <a:stretch/>
        </p:blipFill>
        <p:spPr>
          <a:xfrm>
            <a:off x="1065520" y="1256505"/>
            <a:ext cx="6370602" cy="4655325"/>
          </a:xfrm>
          <a:prstGeom prst="rect">
            <a:avLst/>
          </a:prstGeom>
        </p:spPr>
      </p:pic>
      <p:sp>
        <p:nvSpPr>
          <p:cNvPr id="17" name="Plassholder for tekst 37">
            <a:extLst>
              <a:ext uri="{FF2B5EF4-FFF2-40B4-BE49-F238E27FC236}">
                <a16:creationId xmlns:a16="http://schemas.microsoft.com/office/drawing/2014/main" id="{28A9B5C1-F52C-441A-8485-F27ECF0FDD5B}"/>
              </a:ext>
            </a:extLst>
          </p:cNvPr>
          <p:cNvSpPr>
            <a:spLocks noGrp="1"/>
          </p:cNvSpPr>
          <p:nvPr>
            <p:ph type="body" sz="quarter" idx="12" hasCustomPrompt="1"/>
          </p:nvPr>
        </p:nvSpPr>
        <p:spPr>
          <a:xfrm>
            <a:off x="1518834" y="1859796"/>
            <a:ext cx="8880528" cy="3448373"/>
          </a:xfrm>
          <a:prstGeom prst="rect">
            <a:avLst/>
          </a:prstGeom>
        </p:spPr>
        <p:txBody>
          <a:bodyPr anchor="ctr"/>
          <a:lstStyle>
            <a:lvl1pPr marL="0" indent="0">
              <a:lnSpc>
                <a:spcPct val="100000"/>
              </a:lnSpc>
              <a:buNone/>
              <a:defRPr lang="da-DK" sz="3200" dirty="0" smtClean="0">
                <a:latin typeface="+mn-lt"/>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Uthevet tekst (pkt. 32) til for eksempel sitat, viktig poeng du vil vektlegge, </a:t>
            </a:r>
            <a:r>
              <a:rPr lang="nb-NO" dirty="0" err="1"/>
              <a:t>kapitteldeler</a:t>
            </a:r>
            <a:r>
              <a:rPr lang="nb-NO" dirty="0"/>
              <a:t> eller oppgavetekst.</a:t>
            </a:r>
          </a:p>
        </p:txBody>
      </p:sp>
      <p:pic>
        <p:nvPicPr>
          <p:cNvPr id="8" name="Bilde 7">
            <a:extLst>
              <a:ext uri="{FF2B5EF4-FFF2-40B4-BE49-F238E27FC236}">
                <a16:creationId xmlns:a16="http://schemas.microsoft.com/office/drawing/2014/main" id="{A6F6885A-585D-4728-96A3-6A74DFDE37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10" name="TekstSylinder 9">
            <a:extLst>
              <a:ext uri="{FF2B5EF4-FFF2-40B4-BE49-F238E27FC236}">
                <a16:creationId xmlns:a16="http://schemas.microsoft.com/office/drawing/2014/main" id="{831B9BFC-C231-224C-889C-18968DA40A34}"/>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184504564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itat + bilde">
    <p:bg>
      <p:bgPr>
        <a:solidFill>
          <a:schemeClr val="bg1"/>
        </a:solid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127220EE-6706-4B19-8467-546429809DF9}"/>
              </a:ext>
            </a:extLst>
          </p:cNvPr>
          <p:cNvSpPr/>
          <p:nvPr userDrawn="1"/>
        </p:nvSpPr>
        <p:spPr>
          <a:xfrm>
            <a:off x="1055687" y="1244436"/>
            <a:ext cx="10080626" cy="4680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6" name="Plassholder for lysbildenummer 5">
            <a:extLst>
              <a:ext uri="{FF2B5EF4-FFF2-40B4-BE49-F238E27FC236}">
                <a16:creationId xmlns:a16="http://schemas.microsoft.com/office/drawing/2014/main" id="{739A143A-EA0C-4226-8378-2A825EF0DFF2}"/>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32" name="TekstSylinder 31">
            <a:extLst>
              <a:ext uri="{FF2B5EF4-FFF2-40B4-BE49-F238E27FC236}">
                <a16:creationId xmlns:a16="http://schemas.microsoft.com/office/drawing/2014/main" id="{76A8F77B-E6E8-4B54-AF9C-4B35207FDC65}"/>
              </a:ext>
            </a:extLst>
          </p:cNvPr>
          <p:cNvSpPr txBox="1"/>
          <p:nvPr userDrawn="1"/>
        </p:nvSpPr>
        <p:spPr>
          <a:xfrm>
            <a:off x="7178112" y="6042242"/>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3" name="Plassholder for tekst 3">
            <a:extLst>
              <a:ext uri="{FF2B5EF4-FFF2-40B4-BE49-F238E27FC236}">
                <a16:creationId xmlns:a16="http://schemas.microsoft.com/office/drawing/2014/main" id="{5B4DAC38-A400-459F-BAF5-D2AC04BCCDC0}"/>
              </a:ext>
            </a:extLst>
          </p:cNvPr>
          <p:cNvSpPr>
            <a:spLocks noGrp="1"/>
          </p:cNvSpPr>
          <p:nvPr>
            <p:ph type="body" sz="quarter" idx="24" hasCustomPrompt="1"/>
          </p:nvPr>
        </p:nvSpPr>
        <p:spPr>
          <a:xfrm>
            <a:off x="7418110" y="6045805"/>
            <a:ext cx="3718203" cy="150325"/>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 og/eller eier av bildet.</a:t>
            </a:r>
          </a:p>
        </p:txBody>
      </p:sp>
      <p:pic>
        <p:nvPicPr>
          <p:cNvPr id="12" name="Bilde 11">
            <a:extLst>
              <a:ext uri="{FF2B5EF4-FFF2-40B4-BE49-F238E27FC236}">
                <a16:creationId xmlns:a16="http://schemas.microsoft.com/office/drawing/2014/main" id="{1AF51B00-46F1-43BA-97E0-DC752D5D0796}"/>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18806" t="-26237" r="-1446" b="51249"/>
          <a:stretch/>
        </p:blipFill>
        <p:spPr>
          <a:xfrm>
            <a:off x="1055688" y="1586611"/>
            <a:ext cx="6935787" cy="4337825"/>
          </a:xfrm>
          <a:prstGeom prst="rect">
            <a:avLst/>
          </a:prstGeom>
        </p:spPr>
      </p:pic>
      <p:sp>
        <p:nvSpPr>
          <p:cNvPr id="13" name="Plassholder for tekst 37">
            <a:extLst>
              <a:ext uri="{FF2B5EF4-FFF2-40B4-BE49-F238E27FC236}">
                <a16:creationId xmlns:a16="http://schemas.microsoft.com/office/drawing/2014/main" id="{F8806A24-CB5B-4200-91AE-ACD183E19F30}"/>
              </a:ext>
            </a:extLst>
          </p:cNvPr>
          <p:cNvSpPr>
            <a:spLocks noGrp="1"/>
          </p:cNvSpPr>
          <p:nvPr>
            <p:ph type="body" sz="quarter" idx="12" hasCustomPrompt="1"/>
          </p:nvPr>
        </p:nvSpPr>
        <p:spPr>
          <a:xfrm>
            <a:off x="1419120" y="1693386"/>
            <a:ext cx="5158129" cy="3715320"/>
          </a:xfrm>
          <a:prstGeom prst="rect">
            <a:avLst/>
          </a:prstGeom>
        </p:spPr>
        <p:txBody>
          <a:bodyPr anchor="ctr"/>
          <a:lstStyle>
            <a:lvl1pPr marL="0" indent="0">
              <a:lnSpc>
                <a:spcPct val="100000"/>
              </a:lnSpc>
              <a:buNone/>
              <a:defRPr sz="2800">
                <a:solidFill>
                  <a:schemeClr val="tx1"/>
                </a:solidFill>
                <a:latin typeface="+mn-lt"/>
              </a:defRPr>
            </a:lvl1pPr>
            <a:lvl2pPr>
              <a:lnSpc>
                <a:spcPct val="100000"/>
              </a:lnSpc>
              <a:defRPr>
                <a:solidFill>
                  <a:schemeClr val="tx1"/>
                </a:solidFill>
              </a:defRPr>
            </a:lvl2pPr>
            <a:lvl3pPr>
              <a:lnSpc>
                <a:spcPct val="100000"/>
              </a:lnSpc>
              <a:defRPr>
                <a:solidFill>
                  <a:schemeClr val="tx1"/>
                </a:solidFill>
              </a:defRPr>
            </a:lvl3pPr>
            <a:lvl4pPr>
              <a:lnSpc>
                <a:spcPct val="100000"/>
              </a:lnSpc>
              <a:defRPr>
                <a:solidFill>
                  <a:schemeClr val="tx1"/>
                </a:solidFill>
              </a:defRPr>
            </a:lvl4pPr>
            <a:lvl5pPr>
              <a:lnSpc>
                <a:spcPct val="100000"/>
              </a:lnSpc>
              <a:defRPr>
                <a:solidFill>
                  <a:schemeClr val="tx1"/>
                </a:solidFill>
              </a:defRPr>
            </a:lvl5pPr>
          </a:lstStyle>
          <a:p>
            <a:pPr lvl="0"/>
            <a:r>
              <a:rPr lang="nb-NO" dirty="0"/>
              <a:t>Uthevet tekst (pkt. 28) til for eksempel sitat eller viktig poeng du vil vektlegge.</a:t>
            </a:r>
          </a:p>
        </p:txBody>
      </p:sp>
      <p:sp>
        <p:nvSpPr>
          <p:cNvPr id="3" name="Plassholder for bilde 2">
            <a:extLst>
              <a:ext uri="{FF2B5EF4-FFF2-40B4-BE49-F238E27FC236}">
                <a16:creationId xmlns:a16="http://schemas.microsoft.com/office/drawing/2014/main" id="{E7F180ED-A548-427E-925E-6EEE263121EF}"/>
              </a:ext>
            </a:extLst>
          </p:cNvPr>
          <p:cNvSpPr>
            <a:spLocks noGrp="1"/>
          </p:cNvSpPr>
          <p:nvPr>
            <p:ph type="pic" sz="quarter" idx="13" hasCustomPrompt="1"/>
          </p:nvPr>
        </p:nvSpPr>
        <p:spPr>
          <a:xfrm>
            <a:off x="7176313" y="1244436"/>
            <a:ext cx="3960000" cy="4680000"/>
          </a:xfrm>
          <a:prstGeom prst="rect">
            <a:avLst/>
          </a:prstGeom>
          <a:solidFill>
            <a:schemeClr val="bg1">
              <a:lumMod val="85000"/>
            </a:schemeClr>
          </a:solidFill>
        </p:spPr>
        <p:txBody>
          <a:bodyPr/>
          <a:lstStyle>
            <a:lvl1pPr marL="0" indent="0">
              <a:buNone/>
              <a:defRPr/>
            </a:lvl1pPr>
          </a:lstStyle>
          <a:p>
            <a:r>
              <a:rPr lang="nb-NO"/>
              <a:t>Klikk på ikonet for å sette inn bilde som passer til tema. </a:t>
            </a:r>
            <a:br>
              <a:rPr lang="nb-NO"/>
            </a:br>
            <a:br>
              <a:rPr lang="nb-NO"/>
            </a:br>
            <a:r>
              <a:rPr lang="nb-NO"/>
              <a:t>Har du ikke relevant bilde, kan du bruke en </a:t>
            </a:r>
            <a:r>
              <a:rPr lang="nb-NO" err="1"/>
              <a:t>malside</a:t>
            </a:r>
            <a:r>
              <a:rPr lang="nb-NO"/>
              <a:t> uten bilde.</a:t>
            </a:r>
          </a:p>
        </p:txBody>
      </p:sp>
      <p:pic>
        <p:nvPicPr>
          <p:cNvPr id="14" name="Bilde 13">
            <a:extLst>
              <a:ext uri="{FF2B5EF4-FFF2-40B4-BE49-F238E27FC236}">
                <a16:creationId xmlns:a16="http://schemas.microsoft.com/office/drawing/2014/main" id="{9EED7040-0B63-4900-BC21-A44A255354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15" name="TekstSylinder 14">
            <a:extLst>
              <a:ext uri="{FF2B5EF4-FFF2-40B4-BE49-F238E27FC236}">
                <a16:creationId xmlns:a16="http://schemas.microsoft.com/office/drawing/2014/main" id="{80C60832-1878-2F40-8DF8-CFCB14A45B9B}"/>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196153287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ammenlikning x 2">
    <p:bg>
      <p:bgPr>
        <a:solidFill>
          <a:schemeClr val="bg1">
            <a:lumMod val="95000"/>
          </a:schemeClr>
        </a:solidFill>
        <a:effectLst/>
      </p:bgPr>
    </p:bg>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A7F82D5-170E-47A6-9910-FE84E32FE544}"/>
              </a:ext>
            </a:extLst>
          </p:cNvPr>
          <p:cNvSpPr/>
          <p:nvPr userDrawn="1"/>
        </p:nvSpPr>
        <p:spPr>
          <a:xfrm>
            <a:off x="1055687" y="5029201"/>
            <a:ext cx="4845928" cy="1066311"/>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280358" y="5219700"/>
            <a:ext cx="4409242" cy="704849"/>
          </a:xfrm>
          <a:prstGeom prst="rect">
            <a:avLst/>
          </a:prstGeom>
        </p:spPr>
        <p:txBody>
          <a:bodyPr>
            <a:noAutofit/>
          </a:bodyPr>
          <a:lstStyle>
            <a:lvl1pPr marL="0" indent="0">
              <a:lnSpc>
                <a:spcPct val="100000"/>
              </a:lnSpc>
              <a:buNone/>
              <a:defRPr sz="14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Klikk her for å redigere tekst. Her kan du skrive noe som tilføyer informasjon til bildet. Denne siden kan brukes til å sammenlikne noe.</a:t>
            </a:r>
          </a:p>
        </p:txBody>
      </p:sp>
      <p:sp>
        <p:nvSpPr>
          <p:cNvPr id="25" name="Rektangel 24">
            <a:extLst>
              <a:ext uri="{FF2B5EF4-FFF2-40B4-BE49-F238E27FC236}">
                <a16:creationId xmlns:a16="http://schemas.microsoft.com/office/drawing/2014/main" id="{61072EAD-B1BE-40B7-88CE-9948D7487840}"/>
              </a:ext>
            </a:extLst>
          </p:cNvPr>
          <p:cNvSpPr/>
          <p:nvPr userDrawn="1"/>
        </p:nvSpPr>
        <p:spPr>
          <a:xfrm>
            <a:off x="6290383" y="5029201"/>
            <a:ext cx="4845929" cy="1058263"/>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6" name="Plassholder for tekst 4">
            <a:extLst>
              <a:ext uri="{FF2B5EF4-FFF2-40B4-BE49-F238E27FC236}">
                <a16:creationId xmlns:a16="http://schemas.microsoft.com/office/drawing/2014/main" id="{A203DE09-43A6-4A48-AC04-09D613D14C26}"/>
              </a:ext>
            </a:extLst>
          </p:cNvPr>
          <p:cNvSpPr>
            <a:spLocks noGrp="1"/>
          </p:cNvSpPr>
          <p:nvPr>
            <p:ph type="body" sz="quarter" idx="15" hasCustomPrompt="1"/>
          </p:nvPr>
        </p:nvSpPr>
        <p:spPr>
          <a:xfrm>
            <a:off x="1058492" y="873125"/>
            <a:ext cx="10077821" cy="1077208"/>
          </a:xfrm>
          <a:prstGeom prst="rect">
            <a:avLst/>
          </a:prstGeom>
        </p:spPr>
        <p:txBody>
          <a:bodyPr numCol="1" anchor="b">
            <a:normAutofit/>
          </a:bodyPr>
          <a:lstStyle>
            <a:lvl1pPr marL="0" indent="0">
              <a:buNone/>
              <a:defRPr sz="3600">
                <a:latin typeface="+mn-lt"/>
              </a:defRPr>
            </a:lvl1pPr>
          </a:lstStyle>
          <a:p>
            <a:pPr lvl="0"/>
            <a:r>
              <a:rPr lang="nb-NO" dirty="0"/>
              <a:t>Overskrift (pkt. 36) for to bilder med tekst</a:t>
            </a:r>
          </a:p>
        </p:txBody>
      </p:sp>
      <p:sp>
        <p:nvSpPr>
          <p:cNvPr id="14" name="Plassholder for bilde 21">
            <a:extLst>
              <a:ext uri="{FF2B5EF4-FFF2-40B4-BE49-F238E27FC236}">
                <a16:creationId xmlns:a16="http://schemas.microsoft.com/office/drawing/2014/main" id="{E6852382-D128-4FD8-991D-769F1638745F}"/>
              </a:ext>
            </a:extLst>
          </p:cNvPr>
          <p:cNvSpPr>
            <a:spLocks noGrp="1"/>
          </p:cNvSpPr>
          <p:nvPr>
            <p:ph type="pic" sz="quarter" idx="12" hasCustomPrompt="1"/>
          </p:nvPr>
        </p:nvSpPr>
        <p:spPr>
          <a:xfrm>
            <a:off x="1055688" y="2112866"/>
            <a:ext cx="4845927" cy="2725834"/>
          </a:xfrm>
          <a:prstGeom prst="rect">
            <a:avLst/>
          </a:prstGeom>
          <a:solidFill>
            <a:schemeClr val="bg1">
              <a:lumMod val="85000"/>
            </a:schemeClr>
          </a:solidFill>
        </p:spPr>
        <p:txBody>
          <a:bodyPr anchor="ctr"/>
          <a:lstStyle>
            <a:lvl1pPr marL="0" indent="0" algn="ctr">
              <a:buNone/>
              <a:defRPr/>
            </a:lvl1pPr>
          </a:lstStyle>
          <a:p>
            <a:r>
              <a:rPr lang="nb-NO"/>
              <a:t>Klikk for på ikonet for å sette inn bilde 1</a:t>
            </a:r>
          </a:p>
        </p:txBody>
      </p:sp>
      <p:sp>
        <p:nvSpPr>
          <p:cNvPr id="29" name="Plassholder for lysbildenummer 5">
            <a:extLst>
              <a:ext uri="{FF2B5EF4-FFF2-40B4-BE49-F238E27FC236}">
                <a16:creationId xmlns:a16="http://schemas.microsoft.com/office/drawing/2014/main" id="{62B7398D-EA06-494A-93CC-79FAB5A4B911}"/>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34" name="Plassholder for bilde 21">
            <a:extLst>
              <a:ext uri="{FF2B5EF4-FFF2-40B4-BE49-F238E27FC236}">
                <a16:creationId xmlns:a16="http://schemas.microsoft.com/office/drawing/2014/main" id="{6F608E0E-4EAB-457C-A166-7D2B95128771}"/>
              </a:ext>
            </a:extLst>
          </p:cNvPr>
          <p:cNvSpPr>
            <a:spLocks noGrp="1"/>
          </p:cNvSpPr>
          <p:nvPr>
            <p:ph type="pic" sz="quarter" idx="25" hasCustomPrompt="1"/>
          </p:nvPr>
        </p:nvSpPr>
        <p:spPr>
          <a:xfrm>
            <a:off x="6284034" y="2112866"/>
            <a:ext cx="4845928" cy="2725835"/>
          </a:xfrm>
          <a:prstGeom prst="rect">
            <a:avLst/>
          </a:prstGeom>
          <a:solidFill>
            <a:schemeClr val="bg1">
              <a:lumMod val="85000"/>
            </a:schemeClr>
          </a:solidFill>
        </p:spPr>
        <p:txBody>
          <a:bodyPr anchor="ctr"/>
          <a:lstStyle>
            <a:lvl1pPr marL="0" indent="0" algn="ctr">
              <a:buNone/>
              <a:defRPr/>
            </a:lvl1pPr>
          </a:lstStyle>
          <a:p>
            <a:r>
              <a:rPr lang="nb-NO"/>
              <a:t>Klikk på ikonet for å sette inn bilde 2</a:t>
            </a:r>
          </a:p>
        </p:txBody>
      </p:sp>
      <p:sp>
        <p:nvSpPr>
          <p:cNvPr id="35" name="Plassholder for tekst 8">
            <a:extLst>
              <a:ext uri="{FF2B5EF4-FFF2-40B4-BE49-F238E27FC236}">
                <a16:creationId xmlns:a16="http://schemas.microsoft.com/office/drawing/2014/main" id="{39DF0B6E-B830-4C7D-A84C-DCEE2F4AB726}"/>
              </a:ext>
            </a:extLst>
          </p:cNvPr>
          <p:cNvSpPr>
            <a:spLocks noGrp="1"/>
          </p:cNvSpPr>
          <p:nvPr>
            <p:ph type="body" sz="quarter" idx="26" hasCustomPrompt="1"/>
          </p:nvPr>
        </p:nvSpPr>
        <p:spPr>
          <a:xfrm>
            <a:off x="6502377" y="5213350"/>
            <a:ext cx="4409242" cy="704849"/>
          </a:xfrm>
          <a:prstGeom prst="rect">
            <a:avLst/>
          </a:prstGeom>
        </p:spPr>
        <p:txBody>
          <a:bodyPr>
            <a:noAutofit/>
          </a:bodyPr>
          <a:lstStyle>
            <a:lvl1pPr marL="0" indent="0">
              <a:lnSpc>
                <a:spcPct val="100000"/>
              </a:lnSpc>
              <a:buNone/>
              <a:defRPr sz="14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Klikk her for å redigere tekst. Her kan du skrive noe som tilføyer informasjon til bildet. Denne siden kan brukes til å sammenlikne noe.</a:t>
            </a:r>
          </a:p>
        </p:txBody>
      </p:sp>
      <p:sp>
        <p:nvSpPr>
          <p:cNvPr id="36" name="TekstSylinder 35">
            <a:extLst>
              <a:ext uri="{FF2B5EF4-FFF2-40B4-BE49-F238E27FC236}">
                <a16:creationId xmlns:a16="http://schemas.microsoft.com/office/drawing/2014/main" id="{7316ECC6-698F-4C07-84A4-867F79EF57B8}"/>
              </a:ext>
            </a:extLst>
          </p:cNvPr>
          <p:cNvSpPr txBox="1"/>
          <p:nvPr userDrawn="1"/>
        </p:nvSpPr>
        <p:spPr>
          <a:xfrm>
            <a:off x="1055688" y="6588581"/>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37" name="Plassholder for tekst 3">
            <a:extLst>
              <a:ext uri="{FF2B5EF4-FFF2-40B4-BE49-F238E27FC236}">
                <a16:creationId xmlns:a16="http://schemas.microsoft.com/office/drawing/2014/main" id="{5D73572D-EBD9-4707-BB21-25F1FDB05D10}"/>
              </a:ext>
            </a:extLst>
          </p:cNvPr>
          <p:cNvSpPr>
            <a:spLocks noGrp="1"/>
          </p:cNvSpPr>
          <p:nvPr>
            <p:ph type="body" sz="quarter" idx="24" hasCustomPrompt="1"/>
          </p:nvPr>
        </p:nvSpPr>
        <p:spPr>
          <a:xfrm>
            <a:off x="1295686" y="6592144"/>
            <a:ext cx="6165564"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fotograf(ene) og/eller eier(ne) av bildene.</a:t>
            </a:r>
          </a:p>
        </p:txBody>
      </p:sp>
      <p:pic>
        <p:nvPicPr>
          <p:cNvPr id="15" name="Bilde 14">
            <a:extLst>
              <a:ext uri="{FF2B5EF4-FFF2-40B4-BE49-F238E27FC236}">
                <a16:creationId xmlns:a16="http://schemas.microsoft.com/office/drawing/2014/main" id="{31A793CB-45EB-40DA-98ED-FFE0BC3AEE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17" name="TekstSylinder 16">
            <a:extLst>
              <a:ext uri="{FF2B5EF4-FFF2-40B4-BE49-F238E27FC236}">
                <a16:creationId xmlns:a16="http://schemas.microsoft.com/office/drawing/2014/main" id="{78C247E1-C8A7-014C-80A1-F0B00371D3C2}"/>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1076656501"/>
      </p:ext>
    </p:extLst>
  </p:cSld>
  <p:clrMapOvr>
    <a:masterClrMapping/>
  </p:clrMapOvr>
  <p:extLst>
    <p:ext uri="{DCECCB84-F9BA-43D5-87BE-67443E8EF086}">
      <p15:sldGuideLst xmlns:p15="http://schemas.microsoft.com/office/powerpoint/2012/main">
        <p15:guide id="1" orient="horz" pos="1366">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ammenlikning x 3">
    <p:bg>
      <p:bgPr>
        <a:solidFill>
          <a:schemeClr val="bg1">
            <a:lumMod val="95000"/>
          </a:schemeClr>
        </a:solidFill>
        <a:effectLst/>
      </p:bgPr>
    </p:bg>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DA7F82D5-170E-47A6-9910-FE84E32FE544}"/>
              </a:ext>
            </a:extLst>
          </p:cNvPr>
          <p:cNvSpPr/>
          <p:nvPr userDrawn="1"/>
        </p:nvSpPr>
        <p:spPr>
          <a:xfrm>
            <a:off x="1055687" y="4265903"/>
            <a:ext cx="3168000" cy="1829609"/>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280358" y="4439670"/>
            <a:ext cx="2686050" cy="1424869"/>
          </a:xfrm>
          <a:prstGeom prst="rect">
            <a:avLst/>
          </a:prstGeom>
        </p:spPr>
        <p:txBody>
          <a:bodyPr>
            <a:noAutofit/>
          </a:bodyPr>
          <a:lstStyle>
            <a:lvl1pPr marL="0" indent="0">
              <a:lnSpc>
                <a:spcPct val="100000"/>
              </a:lnSpc>
              <a:buNone/>
              <a:defRPr sz="14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Bildene og faktaboksene på denne </a:t>
            </a:r>
            <a:r>
              <a:rPr lang="nb-NO" dirty="0" err="1"/>
              <a:t>malsiden</a:t>
            </a:r>
            <a:r>
              <a:rPr lang="nb-NO" dirty="0"/>
              <a:t> kan brukes for å sammenlikne noe.</a:t>
            </a:r>
            <a:br>
              <a:rPr lang="nb-NO" dirty="0"/>
            </a:br>
            <a:r>
              <a:rPr lang="nb-NO" dirty="0"/>
              <a:t>For eksempel hvis du har tre bilder som viser en utvikling.</a:t>
            </a:r>
          </a:p>
        </p:txBody>
      </p:sp>
      <p:sp>
        <p:nvSpPr>
          <p:cNvPr id="20" name="Rektangel 19">
            <a:extLst>
              <a:ext uri="{FF2B5EF4-FFF2-40B4-BE49-F238E27FC236}">
                <a16:creationId xmlns:a16="http://schemas.microsoft.com/office/drawing/2014/main" id="{77289ADD-6E2E-464C-9359-38C11C947409}"/>
              </a:ext>
            </a:extLst>
          </p:cNvPr>
          <p:cNvSpPr/>
          <p:nvPr userDrawn="1"/>
        </p:nvSpPr>
        <p:spPr>
          <a:xfrm>
            <a:off x="4512000" y="4273951"/>
            <a:ext cx="3168000" cy="182156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3" name="Plassholder for tekst 8">
            <a:extLst>
              <a:ext uri="{FF2B5EF4-FFF2-40B4-BE49-F238E27FC236}">
                <a16:creationId xmlns:a16="http://schemas.microsoft.com/office/drawing/2014/main" id="{57A9DC82-D582-434C-9880-CC53EFF8C09F}"/>
              </a:ext>
            </a:extLst>
          </p:cNvPr>
          <p:cNvSpPr>
            <a:spLocks noGrp="1"/>
          </p:cNvSpPr>
          <p:nvPr>
            <p:ph type="body" sz="quarter" idx="20" hasCustomPrompt="1"/>
          </p:nvPr>
        </p:nvSpPr>
        <p:spPr>
          <a:xfrm>
            <a:off x="4752975" y="4447716"/>
            <a:ext cx="2686050" cy="1424869"/>
          </a:xfrm>
          <a:prstGeom prst="rect">
            <a:avLst/>
          </a:prstGeom>
        </p:spPr>
        <p:txBody>
          <a:bodyPr>
            <a:normAutofit/>
          </a:bodyPr>
          <a:lstStyle>
            <a:lvl1pPr marL="0" indent="0">
              <a:lnSpc>
                <a:spcPct val="100000"/>
              </a:lnSpc>
              <a:buNone/>
              <a:defRPr sz="14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Bildene kan brukes til å illustrere tre viktige poeng.</a:t>
            </a:r>
            <a:br>
              <a:rPr lang="nb-NO" dirty="0"/>
            </a:br>
            <a:r>
              <a:rPr lang="nb-NO" dirty="0"/>
              <a:t>Kart, bilder og illustrasjoner kan settes inn og brukes for å sammenlikne noe innen alle fagfelt. </a:t>
            </a:r>
          </a:p>
        </p:txBody>
      </p:sp>
      <p:sp>
        <p:nvSpPr>
          <p:cNvPr id="25" name="Rektangel 24">
            <a:extLst>
              <a:ext uri="{FF2B5EF4-FFF2-40B4-BE49-F238E27FC236}">
                <a16:creationId xmlns:a16="http://schemas.microsoft.com/office/drawing/2014/main" id="{61072EAD-B1BE-40B7-88CE-9948D7487840}"/>
              </a:ext>
            </a:extLst>
          </p:cNvPr>
          <p:cNvSpPr/>
          <p:nvPr userDrawn="1"/>
        </p:nvSpPr>
        <p:spPr>
          <a:xfrm>
            <a:off x="7968313" y="4265903"/>
            <a:ext cx="3168000" cy="182156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8209288" y="4439668"/>
            <a:ext cx="2686050" cy="1424869"/>
          </a:xfrm>
          <a:prstGeom prst="rect">
            <a:avLst/>
          </a:prstGeom>
        </p:spPr>
        <p:txBody>
          <a:bodyPr>
            <a:normAutofit/>
          </a:bodyPr>
          <a:lstStyle>
            <a:lvl1pPr marL="0" indent="0">
              <a:lnSpc>
                <a:spcPct val="100000"/>
              </a:lnSpc>
              <a:buNone/>
              <a:defRPr sz="14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Eksempler kan være naturtyper, arter, byer, brukergrupper, kommuner, områder, personer og så videre.</a:t>
            </a:r>
          </a:p>
        </p:txBody>
      </p:sp>
      <p:sp>
        <p:nvSpPr>
          <p:cNvPr id="16" name="Plassholder for tekst 4">
            <a:extLst>
              <a:ext uri="{FF2B5EF4-FFF2-40B4-BE49-F238E27FC236}">
                <a16:creationId xmlns:a16="http://schemas.microsoft.com/office/drawing/2014/main" id="{A203DE09-43A6-4A48-AC04-09D613D14C26}"/>
              </a:ext>
            </a:extLst>
          </p:cNvPr>
          <p:cNvSpPr>
            <a:spLocks noGrp="1"/>
          </p:cNvSpPr>
          <p:nvPr>
            <p:ph type="body" sz="quarter" idx="15" hasCustomPrompt="1"/>
          </p:nvPr>
        </p:nvSpPr>
        <p:spPr>
          <a:xfrm>
            <a:off x="1058492" y="873125"/>
            <a:ext cx="10077821" cy="1077208"/>
          </a:xfrm>
          <a:prstGeom prst="rect">
            <a:avLst/>
          </a:prstGeom>
        </p:spPr>
        <p:txBody>
          <a:bodyPr numCol="1" anchor="b">
            <a:noAutofit/>
          </a:bodyPr>
          <a:lstStyle>
            <a:lvl1pPr marL="0" indent="0">
              <a:buNone/>
              <a:defRPr sz="3600">
                <a:latin typeface="+mn-lt"/>
              </a:defRPr>
            </a:lvl1pPr>
          </a:lstStyle>
          <a:p>
            <a:pPr lvl="0"/>
            <a:r>
              <a:rPr lang="nb-NO" dirty="0"/>
              <a:t>Overskrift (pkt. 36) for tre bilder + </a:t>
            </a:r>
            <a:r>
              <a:rPr lang="nb-NO" dirty="0" err="1"/>
              <a:t>faktabokser</a:t>
            </a:r>
            <a:endParaRPr lang="nb-NO" dirty="0"/>
          </a:p>
        </p:txBody>
      </p:sp>
      <p:sp>
        <p:nvSpPr>
          <p:cNvPr id="14" name="Plassholder for bilde 21">
            <a:extLst>
              <a:ext uri="{FF2B5EF4-FFF2-40B4-BE49-F238E27FC236}">
                <a16:creationId xmlns:a16="http://schemas.microsoft.com/office/drawing/2014/main" id="{E6852382-D128-4FD8-991D-769F1638745F}"/>
              </a:ext>
            </a:extLst>
          </p:cNvPr>
          <p:cNvSpPr>
            <a:spLocks noGrp="1"/>
          </p:cNvSpPr>
          <p:nvPr>
            <p:ph type="pic" sz="quarter" idx="12" hasCustomPrompt="1"/>
          </p:nvPr>
        </p:nvSpPr>
        <p:spPr>
          <a:xfrm>
            <a:off x="1055688" y="2112868"/>
            <a:ext cx="3168000" cy="1980000"/>
          </a:xfrm>
          <a:prstGeom prst="rect">
            <a:avLst/>
          </a:prstGeom>
          <a:solidFill>
            <a:schemeClr val="bg1">
              <a:lumMod val="85000"/>
            </a:schemeClr>
          </a:solidFill>
        </p:spPr>
        <p:txBody>
          <a:bodyPr anchor="ctr"/>
          <a:lstStyle>
            <a:lvl1pPr marL="0" indent="0" algn="ctr">
              <a:buNone/>
              <a:defRPr/>
            </a:lvl1pPr>
          </a:lstStyle>
          <a:p>
            <a:r>
              <a:rPr lang="nb-NO"/>
              <a:t>Klikk på ikonet for å sette</a:t>
            </a:r>
            <a:br>
              <a:rPr lang="nb-NO"/>
            </a:br>
            <a:r>
              <a:rPr lang="nb-NO"/>
              <a:t>inn bilde 1</a:t>
            </a:r>
          </a:p>
        </p:txBody>
      </p:sp>
      <p:sp>
        <p:nvSpPr>
          <p:cNvPr id="18" name="Plassholder for bilde 21">
            <a:extLst>
              <a:ext uri="{FF2B5EF4-FFF2-40B4-BE49-F238E27FC236}">
                <a16:creationId xmlns:a16="http://schemas.microsoft.com/office/drawing/2014/main" id="{021DA3E9-E13E-4C25-BA5D-6652BA1F0080}"/>
              </a:ext>
            </a:extLst>
          </p:cNvPr>
          <p:cNvSpPr>
            <a:spLocks noGrp="1"/>
          </p:cNvSpPr>
          <p:nvPr>
            <p:ph type="pic" sz="quarter" idx="22" hasCustomPrompt="1"/>
          </p:nvPr>
        </p:nvSpPr>
        <p:spPr>
          <a:xfrm>
            <a:off x="4512000" y="2112868"/>
            <a:ext cx="3168000" cy="1980000"/>
          </a:xfrm>
          <a:prstGeom prst="rect">
            <a:avLst/>
          </a:prstGeom>
          <a:solidFill>
            <a:schemeClr val="bg1">
              <a:lumMod val="85000"/>
            </a:schemeClr>
          </a:solidFill>
        </p:spPr>
        <p:txBody>
          <a:bodyPr anchor="ctr"/>
          <a:lstStyle>
            <a:lvl1pPr marL="0" indent="0" algn="ctr">
              <a:buNone/>
              <a:defRPr/>
            </a:lvl1pPr>
          </a:lstStyle>
          <a:p>
            <a:r>
              <a:rPr lang="nb-NO"/>
              <a:t>Klikk på ikonet for å sette</a:t>
            </a:r>
            <a:br>
              <a:rPr lang="nb-NO"/>
            </a:br>
            <a:r>
              <a:rPr lang="nb-NO"/>
              <a:t>inn bilde 2</a:t>
            </a:r>
          </a:p>
        </p:txBody>
      </p:sp>
      <p:sp>
        <p:nvSpPr>
          <p:cNvPr id="19" name="Plassholder for bilde 21">
            <a:extLst>
              <a:ext uri="{FF2B5EF4-FFF2-40B4-BE49-F238E27FC236}">
                <a16:creationId xmlns:a16="http://schemas.microsoft.com/office/drawing/2014/main" id="{C0F341BD-FA74-49C6-B4D5-F0BAC35B78CD}"/>
              </a:ext>
            </a:extLst>
          </p:cNvPr>
          <p:cNvSpPr>
            <a:spLocks noGrp="1"/>
          </p:cNvSpPr>
          <p:nvPr>
            <p:ph type="pic" sz="quarter" idx="23" hasCustomPrompt="1"/>
          </p:nvPr>
        </p:nvSpPr>
        <p:spPr>
          <a:xfrm>
            <a:off x="7949946" y="2112868"/>
            <a:ext cx="3168000" cy="1980000"/>
          </a:xfrm>
          <a:prstGeom prst="rect">
            <a:avLst/>
          </a:prstGeom>
          <a:solidFill>
            <a:schemeClr val="bg1">
              <a:lumMod val="85000"/>
            </a:schemeClr>
          </a:solidFill>
        </p:spPr>
        <p:txBody>
          <a:bodyPr anchor="ctr"/>
          <a:lstStyle>
            <a:lvl1pPr marL="0" indent="0" algn="ctr">
              <a:buNone/>
              <a:defRPr/>
            </a:lvl1pPr>
          </a:lstStyle>
          <a:p>
            <a:r>
              <a:rPr lang="nb-NO"/>
              <a:t>Klikk på ikonet for å sette</a:t>
            </a:r>
            <a:br>
              <a:rPr lang="nb-NO"/>
            </a:br>
            <a:r>
              <a:rPr lang="nb-NO"/>
              <a:t>inn bilde 3</a:t>
            </a:r>
          </a:p>
        </p:txBody>
      </p:sp>
      <p:sp>
        <p:nvSpPr>
          <p:cNvPr id="36" name="Plassholder for lysbildenummer 5">
            <a:extLst>
              <a:ext uri="{FF2B5EF4-FFF2-40B4-BE49-F238E27FC236}">
                <a16:creationId xmlns:a16="http://schemas.microsoft.com/office/drawing/2014/main" id="{3D7EBAB9-B4BE-490D-BF64-28601485CF46}"/>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40" name="TekstSylinder 39">
            <a:extLst>
              <a:ext uri="{FF2B5EF4-FFF2-40B4-BE49-F238E27FC236}">
                <a16:creationId xmlns:a16="http://schemas.microsoft.com/office/drawing/2014/main" id="{ED5FD058-A83F-40A1-AB19-9459FCA3852E}"/>
              </a:ext>
            </a:extLst>
          </p:cNvPr>
          <p:cNvSpPr txBox="1"/>
          <p:nvPr userDrawn="1"/>
        </p:nvSpPr>
        <p:spPr>
          <a:xfrm>
            <a:off x="1055688" y="6588581"/>
            <a:ext cx="266383" cy="153888"/>
          </a:xfrm>
          <a:prstGeom prst="rect">
            <a:avLst/>
          </a:prstGeom>
          <a:noFill/>
        </p:spPr>
        <p:txBody>
          <a:bodyPr wrap="none" lIns="0" tIns="0" rIns="0" rtlCol="0" anchor="ctr" anchorCtr="0">
            <a:normAutofit/>
          </a:bodyPr>
          <a:lstStyle/>
          <a:p>
            <a:r>
              <a:rPr lang="nb-NO" sz="700">
                <a:solidFill>
                  <a:schemeClr val="tx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41" name="Plassholder for tekst 3">
            <a:extLst>
              <a:ext uri="{FF2B5EF4-FFF2-40B4-BE49-F238E27FC236}">
                <a16:creationId xmlns:a16="http://schemas.microsoft.com/office/drawing/2014/main" id="{37B15E49-CE91-415B-989E-461A9908C91B}"/>
              </a:ext>
            </a:extLst>
          </p:cNvPr>
          <p:cNvSpPr>
            <a:spLocks noGrp="1"/>
          </p:cNvSpPr>
          <p:nvPr>
            <p:ph type="body" sz="quarter" idx="24" hasCustomPrompt="1"/>
          </p:nvPr>
        </p:nvSpPr>
        <p:spPr>
          <a:xfrm>
            <a:off x="1295686" y="6592144"/>
            <a:ext cx="6165564" cy="153888"/>
          </a:xfrm>
          <a:prstGeom prst="rect">
            <a:avLst/>
          </a:prstGeom>
        </p:spPr>
        <p:txBody>
          <a:bodyPr lIns="0" tIns="0" rIns="0" anchor="ctr">
            <a:normAutofit/>
          </a:bodyPr>
          <a:lstStyle>
            <a:lvl1pPr marL="0" indent="0">
              <a:buNone/>
              <a:defRPr sz="700">
                <a:solidFill>
                  <a:schemeClr val="tx1"/>
                </a:solidFill>
                <a:latin typeface="+mj-lt"/>
              </a:defRPr>
            </a:lvl1pPr>
          </a:lstStyle>
          <a:p>
            <a:pPr lvl="0"/>
            <a:r>
              <a:rPr lang="nb-NO" dirty="0"/>
              <a:t>Her skriver du fotograf(ene) og/eller eier(ne) av bildene.</a:t>
            </a:r>
          </a:p>
        </p:txBody>
      </p:sp>
      <p:pic>
        <p:nvPicPr>
          <p:cNvPr id="21" name="Bilde 20">
            <a:extLst>
              <a:ext uri="{FF2B5EF4-FFF2-40B4-BE49-F238E27FC236}">
                <a16:creationId xmlns:a16="http://schemas.microsoft.com/office/drawing/2014/main" id="{198B4524-8164-42F2-A2DD-F74BF0073DC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2" name="TekstSylinder 21">
            <a:extLst>
              <a:ext uri="{FF2B5EF4-FFF2-40B4-BE49-F238E27FC236}">
                <a16:creationId xmlns:a16="http://schemas.microsoft.com/office/drawing/2014/main" id="{ED26B669-E3EA-414A-91E0-98958DA52874}"/>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2187475627"/>
      </p:ext>
    </p:extLst>
  </p:cSld>
  <p:clrMapOvr>
    <a:masterClrMapping/>
  </p:clrMapOvr>
  <p:extLst>
    <p:ext uri="{DCECCB84-F9BA-43D5-87BE-67443E8EF086}">
      <p15:sldGuideLst xmlns:p15="http://schemas.microsoft.com/office/powerpoint/2012/main">
        <p15:guide id="1" orient="horz" pos="1366"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FAKTABOKS x 3 felles tittel">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12" name="Bilde 11">
            <a:extLst>
              <a:ext uri="{FF2B5EF4-FFF2-40B4-BE49-F238E27FC236}">
                <a16:creationId xmlns:a16="http://schemas.microsoft.com/office/drawing/2014/main" id="{292FB4A1-6110-4C3C-B391-BA8B33CB07F7}"/>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37254" t="13140" r="-19292" b="13775"/>
          <a:stretch/>
        </p:blipFill>
        <p:spPr>
          <a:xfrm>
            <a:off x="0" y="-7374"/>
            <a:ext cx="2411361" cy="6799006"/>
          </a:xfrm>
          <a:prstGeom prst="rect">
            <a:avLst/>
          </a:prstGeom>
        </p:spPr>
      </p:pic>
      <p:sp>
        <p:nvSpPr>
          <p:cNvPr id="8" name="Rektangel 7">
            <a:extLst>
              <a:ext uri="{FF2B5EF4-FFF2-40B4-BE49-F238E27FC236}">
                <a16:creationId xmlns:a16="http://schemas.microsoft.com/office/drawing/2014/main" id="{DA7F82D5-170E-47A6-9910-FE84E32FE544}"/>
              </a:ext>
            </a:extLst>
          </p:cNvPr>
          <p:cNvSpPr/>
          <p:nvPr userDrawn="1"/>
        </p:nvSpPr>
        <p:spPr>
          <a:xfrm>
            <a:off x="1055688" y="2211295"/>
            <a:ext cx="3201671" cy="4106808"/>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tekst 8">
            <a:extLst>
              <a:ext uri="{FF2B5EF4-FFF2-40B4-BE49-F238E27FC236}">
                <a16:creationId xmlns:a16="http://schemas.microsoft.com/office/drawing/2014/main" id="{D636CE05-AD56-498E-A359-08ACE0E6B54F}"/>
              </a:ext>
            </a:extLst>
          </p:cNvPr>
          <p:cNvSpPr>
            <a:spLocks noGrp="1"/>
          </p:cNvSpPr>
          <p:nvPr>
            <p:ph type="body" sz="quarter" idx="19" hasCustomPrompt="1"/>
          </p:nvPr>
        </p:nvSpPr>
        <p:spPr>
          <a:xfrm>
            <a:off x="1357262" y="2500828"/>
            <a:ext cx="2605138" cy="3507150"/>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Faktaboksene kan brukes for å sammenlikne noe.</a:t>
            </a:r>
            <a:br>
              <a:rPr lang="nb-NO" dirty="0"/>
            </a:br>
            <a:r>
              <a:rPr lang="nb-NO" dirty="0"/>
              <a:t>For eksempel hvis du vil du sammenlikne tre paragrafer eller lovverk.</a:t>
            </a:r>
            <a:br>
              <a:rPr lang="nb-NO" dirty="0"/>
            </a:br>
            <a:r>
              <a:rPr lang="nb-NO" dirty="0"/>
              <a:t>Eller hvis du skal forklare gangen i en prosess eller et tilsyn som består av tre deler. </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lvl="0"/>
            <a:endParaRPr lang="nb-NO" dirty="0"/>
          </a:p>
        </p:txBody>
      </p:sp>
      <p:sp>
        <p:nvSpPr>
          <p:cNvPr id="20" name="Rektangel 19">
            <a:extLst>
              <a:ext uri="{FF2B5EF4-FFF2-40B4-BE49-F238E27FC236}">
                <a16:creationId xmlns:a16="http://schemas.microsoft.com/office/drawing/2014/main" id="{77289ADD-6E2E-464C-9359-38C11C947409}"/>
              </a:ext>
            </a:extLst>
          </p:cNvPr>
          <p:cNvSpPr/>
          <p:nvPr userDrawn="1"/>
        </p:nvSpPr>
        <p:spPr>
          <a:xfrm>
            <a:off x="4495164" y="2220673"/>
            <a:ext cx="3240000" cy="409743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3" name="Plassholder for tekst 8">
            <a:extLst>
              <a:ext uri="{FF2B5EF4-FFF2-40B4-BE49-F238E27FC236}">
                <a16:creationId xmlns:a16="http://schemas.microsoft.com/office/drawing/2014/main" id="{57A9DC82-D582-434C-9880-CC53EFF8C09F}"/>
              </a:ext>
            </a:extLst>
          </p:cNvPr>
          <p:cNvSpPr>
            <a:spLocks noGrp="1"/>
          </p:cNvSpPr>
          <p:nvPr>
            <p:ph type="body" sz="quarter" idx="20" hasCustomPrompt="1"/>
          </p:nvPr>
        </p:nvSpPr>
        <p:spPr>
          <a:xfrm>
            <a:off x="4793130" y="2510205"/>
            <a:ext cx="2599766" cy="349777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Når punktene er hele setninger, skal det være stor bokstav i hvert punkt.</a:t>
            </a:r>
            <a:br>
              <a:rPr lang="nb-NO" dirty="0"/>
            </a:br>
            <a:r>
              <a:rPr lang="nb-NO" dirty="0"/>
              <a:t>Gi alle punktene samme form og struktur.</a:t>
            </a:r>
          </a:p>
          <a:p>
            <a:pPr lvl="0"/>
            <a:endParaRPr lang="nb-NO" dirty="0"/>
          </a:p>
        </p:txBody>
      </p:sp>
      <p:sp>
        <p:nvSpPr>
          <p:cNvPr id="25" name="Rektangel 24">
            <a:extLst>
              <a:ext uri="{FF2B5EF4-FFF2-40B4-BE49-F238E27FC236}">
                <a16:creationId xmlns:a16="http://schemas.microsoft.com/office/drawing/2014/main" id="{61072EAD-B1BE-40B7-88CE-9948D7487840}"/>
              </a:ext>
            </a:extLst>
          </p:cNvPr>
          <p:cNvSpPr/>
          <p:nvPr userDrawn="1"/>
        </p:nvSpPr>
        <p:spPr>
          <a:xfrm>
            <a:off x="7934642" y="2211296"/>
            <a:ext cx="3201671" cy="409743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1" name="Plassholder for tekst 8">
            <a:extLst>
              <a:ext uri="{FF2B5EF4-FFF2-40B4-BE49-F238E27FC236}">
                <a16:creationId xmlns:a16="http://schemas.microsoft.com/office/drawing/2014/main" id="{E142A945-ADFA-478D-B158-7C6367B4CC42}"/>
              </a:ext>
            </a:extLst>
          </p:cNvPr>
          <p:cNvSpPr>
            <a:spLocks noGrp="1"/>
          </p:cNvSpPr>
          <p:nvPr>
            <p:ph type="body" sz="quarter" idx="21" hasCustomPrompt="1"/>
          </p:nvPr>
        </p:nvSpPr>
        <p:spPr>
          <a:xfrm>
            <a:off x="8233153" y="2500828"/>
            <a:ext cx="2601585" cy="3518366"/>
          </a:xfrm>
          <a:prstGeom prst="rect">
            <a:avLst/>
          </a:prstGeom>
        </p:spPr>
        <p:txBody>
          <a:bodyPr>
            <a:normAutofit/>
          </a:bodyPr>
          <a:lstStyle>
            <a:lvl1pPr marL="285750" indent="-285750">
              <a:lnSpc>
                <a:spcPct val="100000"/>
              </a:lnSpc>
              <a:buFont typeface="Arial" panose="020B0604020202020204" pitchFamily="34" charset="0"/>
              <a:buChar char="•"/>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Les mer om punktoppstillinger på Språkrådet.no.</a:t>
            </a:r>
          </a:p>
          <a:p>
            <a:pPr lvl="0"/>
            <a:endParaRPr lang="nb-NO" dirty="0"/>
          </a:p>
        </p:txBody>
      </p:sp>
      <p:sp>
        <p:nvSpPr>
          <p:cNvPr id="17" name="Plassholder for tekst 4">
            <a:extLst>
              <a:ext uri="{FF2B5EF4-FFF2-40B4-BE49-F238E27FC236}">
                <a16:creationId xmlns:a16="http://schemas.microsoft.com/office/drawing/2014/main" id="{037073BD-E598-4E5F-B1EE-F55681A71E26}"/>
              </a:ext>
            </a:extLst>
          </p:cNvPr>
          <p:cNvSpPr>
            <a:spLocks noGrp="1"/>
          </p:cNvSpPr>
          <p:nvPr>
            <p:ph type="body" sz="quarter" idx="15" hasCustomPrompt="1"/>
          </p:nvPr>
        </p:nvSpPr>
        <p:spPr>
          <a:xfrm>
            <a:off x="1058492" y="873125"/>
            <a:ext cx="10077821" cy="1077208"/>
          </a:xfrm>
          <a:prstGeom prst="rect">
            <a:avLst/>
          </a:prstGeom>
        </p:spPr>
        <p:txBody>
          <a:bodyPr numCol="1" anchor="b">
            <a:normAutofit/>
          </a:bodyPr>
          <a:lstStyle>
            <a:lvl1pPr marL="0" indent="0">
              <a:buNone/>
              <a:defRPr sz="3600">
                <a:latin typeface="+mn-lt"/>
              </a:defRPr>
            </a:lvl1pPr>
          </a:lstStyle>
          <a:p>
            <a:pPr lvl="0"/>
            <a:r>
              <a:rPr lang="nb-NO" dirty="0"/>
              <a:t>Felles overskrift (pkt. 36) for tre </a:t>
            </a:r>
            <a:r>
              <a:rPr lang="nb-NO" dirty="0" err="1"/>
              <a:t>faktabokser</a:t>
            </a:r>
            <a:endParaRPr lang="nb-NO" dirty="0"/>
          </a:p>
        </p:txBody>
      </p:sp>
      <p:sp>
        <p:nvSpPr>
          <p:cNvPr id="24" name="Plassholder for lysbildenummer 5">
            <a:extLst>
              <a:ext uri="{FF2B5EF4-FFF2-40B4-BE49-F238E27FC236}">
                <a16:creationId xmlns:a16="http://schemas.microsoft.com/office/drawing/2014/main" id="{1AA4BDAA-AA79-4AF5-B9D8-BAA24CB9C679}"/>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pic>
        <p:nvPicPr>
          <p:cNvPr id="13" name="Bilde 12">
            <a:extLst>
              <a:ext uri="{FF2B5EF4-FFF2-40B4-BE49-F238E27FC236}">
                <a16:creationId xmlns:a16="http://schemas.microsoft.com/office/drawing/2014/main" id="{951C16E4-6BB9-4C56-8466-324319806EC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15" name="TekstSylinder 14">
            <a:extLst>
              <a:ext uri="{FF2B5EF4-FFF2-40B4-BE49-F238E27FC236}">
                <a16:creationId xmlns:a16="http://schemas.microsoft.com/office/drawing/2014/main" id="{9AC2F612-5312-954F-8EAD-420318230B59}"/>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4937478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AKTABOKS x 3 egne titler">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4" name="Bilde 3">
            <a:extLst>
              <a:ext uri="{FF2B5EF4-FFF2-40B4-BE49-F238E27FC236}">
                <a16:creationId xmlns:a16="http://schemas.microsoft.com/office/drawing/2014/main" id="{5281FB71-5236-44BA-B16C-62F0FCCE371C}"/>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21398" t="28312" r="-1664" b="-957"/>
          <a:stretch/>
        </p:blipFill>
        <p:spPr>
          <a:xfrm>
            <a:off x="0" y="0"/>
            <a:ext cx="2359272" cy="6758071"/>
          </a:xfrm>
          <a:prstGeom prst="rect">
            <a:avLst/>
          </a:prstGeom>
        </p:spPr>
      </p:pic>
      <p:sp>
        <p:nvSpPr>
          <p:cNvPr id="8" name="Rektangel 7">
            <a:extLst>
              <a:ext uri="{FF2B5EF4-FFF2-40B4-BE49-F238E27FC236}">
                <a16:creationId xmlns:a16="http://schemas.microsoft.com/office/drawing/2014/main" id="{DA7F82D5-170E-47A6-9910-FE84E32FE544}"/>
              </a:ext>
            </a:extLst>
          </p:cNvPr>
          <p:cNvSpPr/>
          <p:nvPr userDrawn="1"/>
        </p:nvSpPr>
        <p:spPr>
          <a:xfrm>
            <a:off x="1055688" y="1104900"/>
            <a:ext cx="3201671" cy="5203825"/>
          </a:xfrm>
          <a:prstGeom prst="rect">
            <a:avLst/>
          </a:prstGeom>
          <a:solidFill>
            <a:schemeClr val="tx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0" name="Rektangel 19">
            <a:extLst>
              <a:ext uri="{FF2B5EF4-FFF2-40B4-BE49-F238E27FC236}">
                <a16:creationId xmlns:a16="http://schemas.microsoft.com/office/drawing/2014/main" id="{77289ADD-6E2E-464C-9359-38C11C947409}"/>
              </a:ext>
            </a:extLst>
          </p:cNvPr>
          <p:cNvSpPr/>
          <p:nvPr userDrawn="1"/>
        </p:nvSpPr>
        <p:spPr>
          <a:xfrm>
            <a:off x="4496330" y="1104899"/>
            <a:ext cx="3201671" cy="520382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5" name="Rektangel 24">
            <a:extLst>
              <a:ext uri="{FF2B5EF4-FFF2-40B4-BE49-F238E27FC236}">
                <a16:creationId xmlns:a16="http://schemas.microsoft.com/office/drawing/2014/main" id="{61072EAD-B1BE-40B7-88CE-9948D7487840}"/>
              </a:ext>
            </a:extLst>
          </p:cNvPr>
          <p:cNvSpPr/>
          <p:nvPr userDrawn="1"/>
        </p:nvSpPr>
        <p:spPr>
          <a:xfrm>
            <a:off x="7936973" y="1104899"/>
            <a:ext cx="3201671" cy="520382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3" name="Plassholder for tekst 2">
            <a:extLst>
              <a:ext uri="{FF2B5EF4-FFF2-40B4-BE49-F238E27FC236}">
                <a16:creationId xmlns:a16="http://schemas.microsoft.com/office/drawing/2014/main" id="{8932D5A4-F404-48C4-93C4-712FCC6A162E}"/>
              </a:ext>
            </a:extLst>
          </p:cNvPr>
          <p:cNvSpPr>
            <a:spLocks noGrp="1"/>
          </p:cNvSpPr>
          <p:nvPr>
            <p:ph type="body" sz="quarter" idx="22" hasCustomPrompt="1"/>
          </p:nvPr>
        </p:nvSpPr>
        <p:spPr>
          <a:xfrm>
            <a:off x="1357262" y="1397001"/>
            <a:ext cx="2605138" cy="1093652"/>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1</a:t>
            </a:r>
          </a:p>
        </p:txBody>
      </p:sp>
      <p:sp>
        <p:nvSpPr>
          <p:cNvPr id="15" name="Plassholder for tekst 2">
            <a:extLst>
              <a:ext uri="{FF2B5EF4-FFF2-40B4-BE49-F238E27FC236}">
                <a16:creationId xmlns:a16="http://schemas.microsoft.com/office/drawing/2014/main" id="{7092F267-7936-4D7E-AB24-A3C4C0705E5D}"/>
              </a:ext>
            </a:extLst>
          </p:cNvPr>
          <p:cNvSpPr>
            <a:spLocks noGrp="1"/>
          </p:cNvSpPr>
          <p:nvPr>
            <p:ph type="body" sz="quarter" idx="23" hasCustomPrompt="1"/>
          </p:nvPr>
        </p:nvSpPr>
        <p:spPr>
          <a:xfrm>
            <a:off x="4796116" y="1397002"/>
            <a:ext cx="2599767" cy="1093652"/>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2</a:t>
            </a:r>
          </a:p>
        </p:txBody>
      </p:sp>
      <p:sp>
        <p:nvSpPr>
          <p:cNvPr id="17" name="Plassholder for tekst 2">
            <a:extLst>
              <a:ext uri="{FF2B5EF4-FFF2-40B4-BE49-F238E27FC236}">
                <a16:creationId xmlns:a16="http://schemas.microsoft.com/office/drawing/2014/main" id="{836D24B0-CE4C-45E9-88BA-428E6F489B67}"/>
              </a:ext>
            </a:extLst>
          </p:cNvPr>
          <p:cNvSpPr>
            <a:spLocks noGrp="1"/>
          </p:cNvSpPr>
          <p:nvPr>
            <p:ph type="body" sz="quarter" idx="24" hasCustomPrompt="1"/>
          </p:nvPr>
        </p:nvSpPr>
        <p:spPr>
          <a:xfrm>
            <a:off x="8233152" y="1397001"/>
            <a:ext cx="2601585" cy="1093651"/>
          </a:xfrm>
          <a:prstGeom prst="rect">
            <a:avLst/>
          </a:prstGeom>
        </p:spPr>
        <p:txBody>
          <a:bodyPr anchor="b"/>
          <a:lstStyle>
            <a:lvl1pPr marL="0" indent="0">
              <a:lnSpc>
                <a:spcPct val="100000"/>
              </a:lnSpc>
              <a:buNone/>
              <a:defRPr>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lvl="0"/>
            <a:r>
              <a:rPr lang="nb-NO" dirty="0"/>
              <a:t>Overskrift (pkt. 20) for faktaboks 3</a:t>
            </a:r>
          </a:p>
        </p:txBody>
      </p:sp>
      <p:sp>
        <p:nvSpPr>
          <p:cNvPr id="19" name="Plassholder for lysbildenummer 5">
            <a:extLst>
              <a:ext uri="{FF2B5EF4-FFF2-40B4-BE49-F238E27FC236}">
                <a16:creationId xmlns:a16="http://schemas.microsoft.com/office/drawing/2014/main" id="{1E3CFF66-C480-411E-8A1B-3508A0501D88}"/>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27" name="Plassholder for tekst 8">
            <a:extLst>
              <a:ext uri="{FF2B5EF4-FFF2-40B4-BE49-F238E27FC236}">
                <a16:creationId xmlns:a16="http://schemas.microsoft.com/office/drawing/2014/main" id="{8EE39E4B-F344-4198-AF1B-CF3EDBD98251}"/>
              </a:ext>
            </a:extLst>
          </p:cNvPr>
          <p:cNvSpPr>
            <a:spLocks noGrp="1"/>
          </p:cNvSpPr>
          <p:nvPr>
            <p:ph type="body" sz="quarter" idx="19" hasCustomPrompt="1"/>
          </p:nvPr>
        </p:nvSpPr>
        <p:spPr>
          <a:xfrm>
            <a:off x="1357262" y="2725784"/>
            <a:ext cx="2605138" cy="328219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marL="457200" indent="0">
              <a:buNone/>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Faktaboksene kan brukes for å sammenlikne noe. </a:t>
            </a:r>
            <a:br>
              <a:rPr lang="nb-NO" dirty="0"/>
            </a:br>
            <a:r>
              <a:rPr lang="nb-NO" dirty="0"/>
              <a:t>For eksempel hvis du vil du sammenlikne tre paragrafer eller lovverk.</a:t>
            </a:r>
            <a:br>
              <a:rPr lang="nb-NO" dirty="0"/>
            </a:br>
            <a:r>
              <a:rPr lang="nb-NO" dirty="0"/>
              <a:t>Eller hvis du skal forklare gangen i en prosess eller et tilsyn som består av tre deler. </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endParaRPr lang="nb-NO" dirty="0"/>
          </a:p>
          <a:p>
            <a:pPr lvl="0"/>
            <a:endParaRPr lang="nb-NO" dirty="0"/>
          </a:p>
        </p:txBody>
      </p:sp>
      <p:sp>
        <p:nvSpPr>
          <p:cNvPr id="28" name="Plassholder for tekst 8">
            <a:extLst>
              <a:ext uri="{FF2B5EF4-FFF2-40B4-BE49-F238E27FC236}">
                <a16:creationId xmlns:a16="http://schemas.microsoft.com/office/drawing/2014/main" id="{C8765A32-4890-4C82-9997-A3C76276CF50}"/>
              </a:ext>
            </a:extLst>
          </p:cNvPr>
          <p:cNvSpPr>
            <a:spLocks noGrp="1"/>
          </p:cNvSpPr>
          <p:nvPr>
            <p:ph type="body" sz="quarter" idx="20" hasCustomPrompt="1"/>
          </p:nvPr>
        </p:nvSpPr>
        <p:spPr>
          <a:xfrm>
            <a:off x="4793130" y="2725785"/>
            <a:ext cx="2599766" cy="3282194"/>
          </a:xfrm>
          <a:prstGeom prst="rect">
            <a:avLst/>
          </a:prstGeom>
        </p:spPr>
        <p:txBody>
          <a:bodyPr>
            <a:normAutofit/>
          </a:bodyPr>
          <a:lstStyle>
            <a:lvl1pPr marL="228600" marR="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lang="nb-NO" dirty="0"/>
              <a:t>Når punktene er hele setninger, skal det være stor bokstav i hvert punkt. </a:t>
            </a:r>
            <a:br>
              <a:rPr lang="nb-NO" dirty="0"/>
            </a:br>
            <a:r>
              <a:rPr lang="nb-NO" dirty="0"/>
              <a:t>Gi alle punktene samme form og struktur.</a:t>
            </a:r>
          </a:p>
          <a:p>
            <a:pPr lvl="0"/>
            <a:endParaRPr lang="nb-NO" dirty="0"/>
          </a:p>
        </p:txBody>
      </p:sp>
      <p:sp>
        <p:nvSpPr>
          <p:cNvPr id="29" name="Plassholder for tekst 8">
            <a:extLst>
              <a:ext uri="{FF2B5EF4-FFF2-40B4-BE49-F238E27FC236}">
                <a16:creationId xmlns:a16="http://schemas.microsoft.com/office/drawing/2014/main" id="{DB84BA7C-C40C-4A30-8F56-CA34FC964BEF}"/>
              </a:ext>
            </a:extLst>
          </p:cNvPr>
          <p:cNvSpPr>
            <a:spLocks noGrp="1"/>
          </p:cNvSpPr>
          <p:nvPr>
            <p:ph type="body" sz="quarter" idx="21" hasCustomPrompt="1"/>
          </p:nvPr>
        </p:nvSpPr>
        <p:spPr>
          <a:xfrm>
            <a:off x="8233153" y="2725784"/>
            <a:ext cx="2601585" cy="3293409"/>
          </a:xfrm>
          <a:prstGeom prst="rect">
            <a:avLst/>
          </a:prstGeom>
        </p:spPr>
        <p:txBody>
          <a:bodyPr>
            <a:normAutofit/>
          </a:bodyPr>
          <a:lstStyle>
            <a:lvl1pPr marL="285750" indent="-285750">
              <a:lnSpc>
                <a:spcPct val="100000"/>
              </a:lnSpc>
              <a:buFont typeface="Arial" panose="020B0604020202020204" pitchFamily="34" charset="0"/>
              <a:buChar char="•"/>
              <a:defRPr sz="1600">
                <a:solidFill>
                  <a:schemeClr val="bg1"/>
                </a:solidFill>
                <a:latin typeface="+mn-lt"/>
              </a:defRPr>
            </a:lvl1pPr>
            <a:lvl2pPr>
              <a:defRPr sz="1600">
                <a:solidFill>
                  <a:schemeClr val="bg1"/>
                </a:solidFill>
                <a:latin typeface="+mn-lt"/>
              </a:defRPr>
            </a:lvl2pPr>
            <a:lvl3pPr>
              <a:defRPr sz="1600">
                <a:solidFill>
                  <a:schemeClr val="bg1"/>
                </a:solidFill>
                <a:latin typeface="+mn-lt"/>
              </a:defRPr>
            </a:lvl3pPr>
            <a:lvl4pPr>
              <a:defRPr sz="1600">
                <a:solidFill>
                  <a:schemeClr val="bg1"/>
                </a:solidFill>
                <a:latin typeface="+mn-lt"/>
              </a:defRPr>
            </a:lvl4pPr>
            <a:lvl5pPr>
              <a:defRPr sz="1600">
                <a:solidFill>
                  <a:schemeClr val="bg1"/>
                </a:solidFill>
                <a:latin typeface="+mn-lt"/>
              </a:defRPr>
            </a:lvl5pPr>
          </a:lstStyle>
          <a:p>
            <a:pPr lvl="0"/>
            <a:r>
              <a:rPr lang="nb-NO" dirty="0"/>
              <a:t>Les mer om punktoppstillinger på Språkrådet.no.</a:t>
            </a:r>
          </a:p>
          <a:p>
            <a:pPr lvl="0"/>
            <a:endParaRPr lang="nb-NO" dirty="0"/>
          </a:p>
        </p:txBody>
      </p:sp>
      <p:pic>
        <p:nvPicPr>
          <p:cNvPr id="18" name="Bilde 17">
            <a:extLst>
              <a:ext uri="{FF2B5EF4-FFF2-40B4-BE49-F238E27FC236}">
                <a16:creationId xmlns:a16="http://schemas.microsoft.com/office/drawing/2014/main" id="{4D718755-CF9E-4429-B5B0-AD6F0FED92F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21" name="TekstSylinder 20">
            <a:extLst>
              <a:ext uri="{FF2B5EF4-FFF2-40B4-BE49-F238E27FC236}">
                <a16:creationId xmlns:a16="http://schemas.microsoft.com/office/drawing/2014/main" id="{B8E59E44-6C06-5F48-9199-8557F0D3E1A6}"/>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33375074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Helsidebilde">
    <p:bg>
      <p:bgPr>
        <a:solidFill>
          <a:schemeClr val="bg1"/>
        </a:solid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E62D7BC0-0959-4646-A1B9-535C1C27A2AA}"/>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bilde 3">
            <a:extLst>
              <a:ext uri="{FF2B5EF4-FFF2-40B4-BE49-F238E27FC236}">
                <a16:creationId xmlns:a16="http://schemas.microsoft.com/office/drawing/2014/main" id="{936C18CF-6F5C-443F-A261-D0FE07777435}"/>
              </a:ext>
            </a:extLst>
          </p:cNvPr>
          <p:cNvSpPr>
            <a:spLocks noGrp="1"/>
          </p:cNvSpPr>
          <p:nvPr>
            <p:ph type="pic" sz="quarter" idx="13" hasCustomPrompt="1"/>
          </p:nvPr>
        </p:nvSpPr>
        <p:spPr>
          <a:xfrm>
            <a:off x="0" y="-14492"/>
            <a:ext cx="12192000" cy="6624000"/>
          </a:xfrm>
          <a:prstGeom prst="rect">
            <a:avLst/>
          </a:prstGeom>
          <a:noFill/>
        </p:spPr>
        <p:txBody>
          <a:bodyPr anchor="ctr"/>
          <a:lstStyle>
            <a:lvl1pPr marL="0" indent="0" algn="ctr">
              <a:buFont typeface="Arial" panose="020B0604020202020204" pitchFamily="34" charset="0"/>
              <a:buNone/>
              <a:defRPr/>
            </a:lvl1pPr>
          </a:lstStyle>
          <a:p>
            <a:r>
              <a:rPr lang="nb-NO" dirty="0"/>
              <a:t>Klikk på ikonet for å sette inn et bilde som dekker hele skjermen.</a:t>
            </a:r>
            <a:br>
              <a:rPr lang="nb-NO" dirty="0"/>
            </a:br>
            <a:br>
              <a:rPr lang="nb-NO" dirty="0"/>
            </a:br>
            <a:r>
              <a:rPr lang="nb-NO" dirty="0"/>
              <a:t>Navn på fotograf og/eller eier av bildet skriver du i tekstfeltet nederst på </a:t>
            </a:r>
            <a:r>
              <a:rPr lang="nb-NO" dirty="0" err="1"/>
              <a:t>malsiden</a:t>
            </a:r>
            <a:r>
              <a:rPr lang="nb-NO" dirty="0"/>
              <a:t>.</a:t>
            </a:r>
          </a:p>
        </p:txBody>
      </p:sp>
      <p:sp>
        <p:nvSpPr>
          <p:cNvPr id="5" name="TekstSylinder 4">
            <a:extLst>
              <a:ext uri="{FF2B5EF4-FFF2-40B4-BE49-F238E27FC236}">
                <a16:creationId xmlns:a16="http://schemas.microsoft.com/office/drawing/2014/main" id="{65313A6B-DA5B-4674-A4E2-6AC10DC3ABC6}"/>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6" name="Plassholder for tekst 3">
            <a:extLst>
              <a:ext uri="{FF2B5EF4-FFF2-40B4-BE49-F238E27FC236}">
                <a16:creationId xmlns:a16="http://schemas.microsoft.com/office/drawing/2014/main" id="{AF976744-8491-41EA-A553-6C0E2BAFA9FD}"/>
              </a:ext>
            </a:extLst>
          </p:cNvPr>
          <p:cNvSpPr>
            <a:spLocks noGrp="1"/>
          </p:cNvSpPr>
          <p:nvPr>
            <p:ph type="body" sz="quarter" idx="24" hasCustomPrompt="1"/>
          </p:nvPr>
        </p:nvSpPr>
        <p:spPr>
          <a:xfrm>
            <a:off x="647986" y="6684946"/>
            <a:ext cx="5448014" cy="153888"/>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 og/eller eier av bildet.</a:t>
            </a:r>
          </a:p>
        </p:txBody>
      </p:sp>
      <p:sp>
        <p:nvSpPr>
          <p:cNvPr id="8" name="Plassholder for lysbildenummer 5">
            <a:extLst>
              <a:ext uri="{FF2B5EF4-FFF2-40B4-BE49-F238E27FC236}">
                <a16:creationId xmlns:a16="http://schemas.microsoft.com/office/drawing/2014/main" id="{D02C766E-7117-44E9-A6B7-128D5AA400B3}"/>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a:solidFill>
                <a:schemeClr val="bg1"/>
              </a:solidFill>
              <a:latin typeface="+mn-lt"/>
            </a:endParaRPr>
          </a:p>
        </p:txBody>
      </p:sp>
      <p:sp>
        <p:nvSpPr>
          <p:cNvPr id="10" name="TekstSylinder 9">
            <a:extLst>
              <a:ext uri="{FF2B5EF4-FFF2-40B4-BE49-F238E27FC236}">
                <a16:creationId xmlns:a16="http://schemas.microsoft.com/office/drawing/2014/main" id="{EBDA44F3-C77F-2144-91DD-047D4B4A61F5}"/>
              </a:ext>
            </a:extLst>
          </p:cNvPr>
          <p:cNvSpPr txBox="1"/>
          <p:nvPr userDrawn="1"/>
        </p:nvSpPr>
        <p:spPr>
          <a:xfrm>
            <a:off x="9918700" y="664260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3342277996"/>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ILDE x 2">
    <p:bg>
      <p:bgPr>
        <a:solidFill>
          <a:schemeClr val="bg1"/>
        </a:solidFill>
        <a:effectLst/>
      </p:bgPr>
    </p:bg>
    <p:spTree>
      <p:nvGrpSpPr>
        <p:cNvPr id="1" name=""/>
        <p:cNvGrpSpPr/>
        <p:nvPr/>
      </p:nvGrpSpPr>
      <p:grpSpPr>
        <a:xfrm>
          <a:off x="0" y="0"/>
          <a:ext cx="0" cy="0"/>
          <a:chOff x="0" y="0"/>
          <a:chExt cx="0" cy="0"/>
        </a:xfrm>
      </p:grpSpPr>
      <p:sp>
        <p:nvSpPr>
          <p:cNvPr id="12" name="Plassholder for bilde 3">
            <a:extLst>
              <a:ext uri="{FF2B5EF4-FFF2-40B4-BE49-F238E27FC236}">
                <a16:creationId xmlns:a16="http://schemas.microsoft.com/office/drawing/2014/main" id="{A094F4C5-7718-434E-BB74-22546C52C31D}"/>
              </a:ext>
            </a:extLst>
          </p:cNvPr>
          <p:cNvSpPr>
            <a:spLocks noGrp="1"/>
          </p:cNvSpPr>
          <p:nvPr>
            <p:ph type="pic" sz="quarter" idx="15" hasCustomPrompt="1"/>
          </p:nvPr>
        </p:nvSpPr>
        <p:spPr>
          <a:xfrm>
            <a:off x="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 1.</a:t>
            </a:r>
            <a:br>
              <a:rPr lang="nb-NO" dirty="0"/>
            </a:b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3" name="Plassholder for bilde 3">
            <a:extLst>
              <a:ext uri="{FF2B5EF4-FFF2-40B4-BE49-F238E27FC236}">
                <a16:creationId xmlns:a16="http://schemas.microsoft.com/office/drawing/2014/main" id="{FAE01CCF-5656-4C51-9B8F-17B85B5040CD}"/>
              </a:ext>
            </a:extLst>
          </p:cNvPr>
          <p:cNvSpPr>
            <a:spLocks noGrp="1"/>
          </p:cNvSpPr>
          <p:nvPr>
            <p:ph type="pic" sz="quarter" idx="16" hasCustomPrompt="1"/>
          </p:nvPr>
        </p:nvSpPr>
        <p:spPr>
          <a:xfrm>
            <a:off x="609600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 2.</a:t>
            </a:r>
            <a:br>
              <a:rPr lang="nb-NO" dirty="0"/>
            </a:b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0" name="Rektangel 9">
            <a:extLst>
              <a:ext uri="{FF2B5EF4-FFF2-40B4-BE49-F238E27FC236}">
                <a16:creationId xmlns:a16="http://schemas.microsoft.com/office/drawing/2014/main" id="{74E7BE4E-EAD6-492B-B113-71C0E078FEEB}"/>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TekstSylinder 13">
            <a:extLst>
              <a:ext uri="{FF2B5EF4-FFF2-40B4-BE49-F238E27FC236}">
                <a16:creationId xmlns:a16="http://schemas.microsoft.com/office/drawing/2014/main" id="{FEE4EEDD-8338-4EB5-93FE-708D1B1BECE5}"/>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5" name="Plassholder for tekst 3">
            <a:extLst>
              <a:ext uri="{FF2B5EF4-FFF2-40B4-BE49-F238E27FC236}">
                <a16:creationId xmlns:a16="http://schemas.microsoft.com/office/drawing/2014/main" id="{85C68640-E0DE-4C9F-B22C-ECC944209240}"/>
              </a:ext>
            </a:extLst>
          </p:cNvPr>
          <p:cNvSpPr>
            <a:spLocks noGrp="1"/>
          </p:cNvSpPr>
          <p:nvPr>
            <p:ph type="body" sz="quarter" idx="24" hasCustomPrompt="1"/>
          </p:nvPr>
        </p:nvSpPr>
        <p:spPr>
          <a:xfrm>
            <a:off x="647985" y="6684946"/>
            <a:ext cx="8155355" cy="153888"/>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16" name="Plassholder for lysbildenummer 5">
            <a:extLst>
              <a:ext uri="{FF2B5EF4-FFF2-40B4-BE49-F238E27FC236}">
                <a16:creationId xmlns:a16="http://schemas.microsoft.com/office/drawing/2014/main" id="{E1820537-7188-44C7-AA4F-4F92BF8BCC39}"/>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a:solidFill>
                <a:schemeClr val="bg1"/>
              </a:solidFill>
              <a:latin typeface="+mn-lt"/>
            </a:endParaRPr>
          </a:p>
        </p:txBody>
      </p:sp>
      <p:sp>
        <p:nvSpPr>
          <p:cNvPr id="9" name="TekstSylinder 8">
            <a:extLst>
              <a:ext uri="{FF2B5EF4-FFF2-40B4-BE49-F238E27FC236}">
                <a16:creationId xmlns:a16="http://schemas.microsoft.com/office/drawing/2014/main" id="{123A31C5-4FFA-A64C-85AF-44E3512CA58B}"/>
              </a:ext>
            </a:extLst>
          </p:cNvPr>
          <p:cNvSpPr txBox="1"/>
          <p:nvPr userDrawn="1"/>
        </p:nvSpPr>
        <p:spPr>
          <a:xfrm>
            <a:off x="9918700" y="663209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1681282978"/>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ILDE x 3">
    <p:bg>
      <p:bgPr>
        <a:solidFill>
          <a:schemeClr val="bg1"/>
        </a:solidFill>
        <a:effectLst/>
      </p:bgPr>
    </p:bg>
    <p:spTree>
      <p:nvGrpSpPr>
        <p:cNvPr id="1" name=""/>
        <p:cNvGrpSpPr/>
        <p:nvPr/>
      </p:nvGrpSpPr>
      <p:grpSpPr>
        <a:xfrm>
          <a:off x="0" y="0"/>
          <a:ext cx="0" cy="0"/>
          <a:chOff x="0" y="0"/>
          <a:chExt cx="0" cy="0"/>
        </a:xfrm>
      </p:grpSpPr>
      <p:sp>
        <p:nvSpPr>
          <p:cNvPr id="4" name="Plassholder for bilde 3">
            <a:extLst>
              <a:ext uri="{FF2B5EF4-FFF2-40B4-BE49-F238E27FC236}">
                <a16:creationId xmlns:a16="http://schemas.microsoft.com/office/drawing/2014/main" id="{936C18CF-6F5C-443F-A261-D0FE07777435}"/>
              </a:ext>
            </a:extLst>
          </p:cNvPr>
          <p:cNvSpPr>
            <a:spLocks noGrp="1"/>
          </p:cNvSpPr>
          <p:nvPr>
            <p:ph type="pic" sz="quarter" idx="13" hasCustomPrompt="1"/>
          </p:nvPr>
        </p:nvSpPr>
        <p:spPr>
          <a:xfrm>
            <a:off x="6091680" y="0"/>
            <a:ext cx="6096000" cy="3393652"/>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1.</a:t>
            </a:r>
            <a:br>
              <a:rPr lang="nb-NO" dirty="0"/>
            </a:b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1" name="Plassholder for bilde 3">
            <a:extLst>
              <a:ext uri="{FF2B5EF4-FFF2-40B4-BE49-F238E27FC236}">
                <a16:creationId xmlns:a16="http://schemas.microsoft.com/office/drawing/2014/main" id="{48FD7EA8-B8FA-491A-ADCE-CC85114557AC}"/>
              </a:ext>
            </a:extLst>
          </p:cNvPr>
          <p:cNvSpPr>
            <a:spLocks noGrp="1"/>
          </p:cNvSpPr>
          <p:nvPr>
            <p:ph type="pic" sz="quarter" idx="14" hasCustomPrompt="1"/>
          </p:nvPr>
        </p:nvSpPr>
        <p:spPr>
          <a:xfrm>
            <a:off x="6096000" y="3393651"/>
            <a:ext cx="6096000" cy="3221775"/>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2.</a:t>
            </a:r>
            <a:br>
              <a:rPr lang="nb-NO" dirty="0"/>
            </a:br>
            <a:br>
              <a:rPr lang="nb-NO" dirty="0"/>
            </a:br>
            <a:r>
              <a:rPr lang="nb-NO" dirty="0"/>
              <a:t> Navn på fotograf(er) og/eller eier(e) av bildet skriver du i tekstfeltet nederst på </a:t>
            </a:r>
            <a:r>
              <a:rPr lang="nb-NO" dirty="0" err="1"/>
              <a:t>malsiden</a:t>
            </a:r>
            <a:r>
              <a:rPr lang="nb-NO" dirty="0"/>
              <a:t>.</a:t>
            </a:r>
          </a:p>
        </p:txBody>
      </p:sp>
      <p:sp>
        <p:nvSpPr>
          <p:cNvPr id="12" name="Plassholder for bilde 3">
            <a:extLst>
              <a:ext uri="{FF2B5EF4-FFF2-40B4-BE49-F238E27FC236}">
                <a16:creationId xmlns:a16="http://schemas.microsoft.com/office/drawing/2014/main" id="{A094F4C5-7718-434E-BB74-22546C52C31D}"/>
              </a:ext>
            </a:extLst>
          </p:cNvPr>
          <p:cNvSpPr>
            <a:spLocks noGrp="1"/>
          </p:cNvSpPr>
          <p:nvPr>
            <p:ph type="pic" sz="quarter" idx="15" hasCustomPrompt="1"/>
          </p:nvPr>
        </p:nvSpPr>
        <p:spPr>
          <a:xfrm>
            <a:off x="0" y="0"/>
            <a:ext cx="6096000" cy="6624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stående bilde.</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7" name="TekstSylinder 6">
            <a:extLst>
              <a:ext uri="{FF2B5EF4-FFF2-40B4-BE49-F238E27FC236}">
                <a16:creationId xmlns:a16="http://schemas.microsoft.com/office/drawing/2014/main" id="{5DAED793-F6DF-4393-B5B7-00BD9C67A0D7}"/>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4" name="Rektangel 13">
            <a:extLst>
              <a:ext uri="{FF2B5EF4-FFF2-40B4-BE49-F238E27FC236}">
                <a16:creationId xmlns:a16="http://schemas.microsoft.com/office/drawing/2014/main" id="{6BB90A15-C6FD-4F5E-819D-6BE960B48C80}"/>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TekstSylinder 14">
            <a:extLst>
              <a:ext uri="{FF2B5EF4-FFF2-40B4-BE49-F238E27FC236}">
                <a16:creationId xmlns:a16="http://schemas.microsoft.com/office/drawing/2014/main" id="{6E1C8271-B83B-4C8C-8EBE-CA752B6270A7}"/>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6" name="Plassholder for tekst 3">
            <a:extLst>
              <a:ext uri="{FF2B5EF4-FFF2-40B4-BE49-F238E27FC236}">
                <a16:creationId xmlns:a16="http://schemas.microsoft.com/office/drawing/2014/main" id="{83F8A895-256D-4B52-B4C1-DF95A52888B7}"/>
              </a:ext>
            </a:extLst>
          </p:cNvPr>
          <p:cNvSpPr>
            <a:spLocks noGrp="1"/>
          </p:cNvSpPr>
          <p:nvPr>
            <p:ph type="body" sz="quarter" idx="24" hasCustomPrompt="1"/>
          </p:nvPr>
        </p:nvSpPr>
        <p:spPr>
          <a:xfrm>
            <a:off x="647985" y="6684946"/>
            <a:ext cx="8358556" cy="153888"/>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17" name="Plassholder for lysbildenummer 5">
            <a:extLst>
              <a:ext uri="{FF2B5EF4-FFF2-40B4-BE49-F238E27FC236}">
                <a16:creationId xmlns:a16="http://schemas.microsoft.com/office/drawing/2014/main" id="{EB1C0BE0-2375-43E1-8190-E4D337FBC41B}"/>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a:solidFill>
                <a:schemeClr val="bg1"/>
              </a:solidFill>
              <a:latin typeface="+mn-lt"/>
            </a:endParaRPr>
          </a:p>
        </p:txBody>
      </p:sp>
      <p:sp>
        <p:nvSpPr>
          <p:cNvPr id="13" name="TekstSylinder 12">
            <a:extLst>
              <a:ext uri="{FF2B5EF4-FFF2-40B4-BE49-F238E27FC236}">
                <a16:creationId xmlns:a16="http://schemas.microsoft.com/office/drawing/2014/main" id="{8FD85543-5CFC-4773-9D5C-C0D8C75AA642}"/>
              </a:ext>
            </a:extLst>
          </p:cNvPr>
          <p:cNvSpPr txBox="1"/>
          <p:nvPr userDrawn="1"/>
        </p:nvSpPr>
        <p:spPr>
          <a:xfrm>
            <a:off x="9918700" y="663209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943323966"/>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ILDE x 4">
    <p:bg>
      <p:bgPr>
        <a:solidFill>
          <a:schemeClr val="bg1"/>
        </a:solidFill>
        <a:effectLst/>
      </p:bgPr>
    </p:bg>
    <p:spTree>
      <p:nvGrpSpPr>
        <p:cNvPr id="1" name=""/>
        <p:cNvGrpSpPr/>
        <p:nvPr/>
      </p:nvGrpSpPr>
      <p:grpSpPr>
        <a:xfrm>
          <a:off x="0" y="0"/>
          <a:ext cx="0" cy="0"/>
          <a:chOff x="0" y="0"/>
          <a:chExt cx="0" cy="0"/>
        </a:xfrm>
      </p:grpSpPr>
      <p:sp>
        <p:nvSpPr>
          <p:cNvPr id="13" name="Plassholder for bilde 3">
            <a:extLst>
              <a:ext uri="{FF2B5EF4-FFF2-40B4-BE49-F238E27FC236}">
                <a16:creationId xmlns:a16="http://schemas.microsoft.com/office/drawing/2014/main" id="{597491D4-E5C2-4A3A-B7A7-D5E62BAAD7E2}"/>
              </a:ext>
            </a:extLst>
          </p:cNvPr>
          <p:cNvSpPr>
            <a:spLocks noGrp="1"/>
          </p:cNvSpPr>
          <p:nvPr>
            <p:ph type="pic" sz="quarter" idx="15" hasCustomPrompt="1"/>
          </p:nvPr>
        </p:nvSpPr>
        <p:spPr>
          <a:xfrm>
            <a:off x="0" y="1"/>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1.</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4" name="Plassholder for bilde 3">
            <a:extLst>
              <a:ext uri="{FF2B5EF4-FFF2-40B4-BE49-F238E27FC236}">
                <a16:creationId xmlns:a16="http://schemas.microsoft.com/office/drawing/2014/main" id="{329942B5-7A94-4D27-9BF2-43A757EA2235}"/>
              </a:ext>
            </a:extLst>
          </p:cNvPr>
          <p:cNvSpPr>
            <a:spLocks noGrp="1"/>
          </p:cNvSpPr>
          <p:nvPr>
            <p:ph type="pic" sz="quarter" idx="16" hasCustomPrompt="1"/>
          </p:nvPr>
        </p:nvSpPr>
        <p:spPr>
          <a:xfrm>
            <a:off x="0" y="3308440"/>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3.</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6" name="Rektangel 15">
            <a:extLst>
              <a:ext uri="{FF2B5EF4-FFF2-40B4-BE49-F238E27FC236}">
                <a16:creationId xmlns:a16="http://schemas.microsoft.com/office/drawing/2014/main" id="{063328CC-F328-4150-9BA4-2367AC2BA0A8}"/>
              </a:ext>
            </a:extLst>
          </p:cNvPr>
          <p:cNvSpPr/>
          <p:nvPr userDrawn="1"/>
        </p:nvSpPr>
        <p:spPr>
          <a:xfrm>
            <a:off x="0" y="6609508"/>
            <a:ext cx="12192000" cy="26027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TekstSylinder 16">
            <a:extLst>
              <a:ext uri="{FF2B5EF4-FFF2-40B4-BE49-F238E27FC236}">
                <a16:creationId xmlns:a16="http://schemas.microsoft.com/office/drawing/2014/main" id="{01A36E7F-ACC5-459A-91F0-51736B28EE66}"/>
              </a:ext>
            </a:extLst>
          </p:cNvPr>
          <p:cNvSpPr txBox="1"/>
          <p:nvPr userDrawn="1"/>
        </p:nvSpPr>
        <p:spPr>
          <a:xfrm>
            <a:off x="407988" y="6687733"/>
            <a:ext cx="266383" cy="153888"/>
          </a:xfrm>
          <a:prstGeom prst="rect">
            <a:avLst/>
          </a:prstGeom>
          <a:noFill/>
        </p:spPr>
        <p:txBody>
          <a:bodyPr wrap="none" lIns="0" tIns="0" rIns="0" rtlCol="0" anchor="ctr" anchorCtr="0">
            <a:normAutofit/>
          </a:bodyPr>
          <a:lstStyle/>
          <a:p>
            <a:r>
              <a:rPr lang="nb-NO" sz="7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rPr>
              <a:t>Foto:</a:t>
            </a:r>
          </a:p>
        </p:txBody>
      </p:sp>
      <p:sp>
        <p:nvSpPr>
          <p:cNvPr id="18" name="Plassholder for tekst 3">
            <a:extLst>
              <a:ext uri="{FF2B5EF4-FFF2-40B4-BE49-F238E27FC236}">
                <a16:creationId xmlns:a16="http://schemas.microsoft.com/office/drawing/2014/main" id="{85CE1348-486B-40A4-B506-EC579770109C}"/>
              </a:ext>
            </a:extLst>
          </p:cNvPr>
          <p:cNvSpPr>
            <a:spLocks noGrp="1"/>
          </p:cNvSpPr>
          <p:nvPr>
            <p:ph type="body" sz="quarter" idx="24" hasCustomPrompt="1"/>
          </p:nvPr>
        </p:nvSpPr>
        <p:spPr>
          <a:xfrm>
            <a:off x="647985" y="6684946"/>
            <a:ext cx="8304767" cy="153888"/>
          </a:xfrm>
          <a:prstGeom prst="rect">
            <a:avLst/>
          </a:prstGeom>
        </p:spPr>
        <p:txBody>
          <a:bodyPr lIns="0" tIns="0" rIns="0" anchor="ctr">
            <a:normAutofit/>
          </a:bodyPr>
          <a:lstStyle>
            <a:lvl1pPr marL="0" indent="0">
              <a:buNone/>
              <a:defRPr sz="700">
                <a:solidFill>
                  <a:schemeClr val="bg1"/>
                </a:solidFill>
                <a:latin typeface="+mj-lt"/>
              </a:defRPr>
            </a:lvl1pPr>
          </a:lstStyle>
          <a:p>
            <a:pPr lvl="0"/>
            <a:r>
              <a:rPr lang="nb-NO" dirty="0"/>
              <a:t>Her skriver du fotograf(ene) og/eller eier(ne) av bildene).</a:t>
            </a:r>
          </a:p>
        </p:txBody>
      </p:sp>
      <p:sp>
        <p:nvSpPr>
          <p:cNvPr id="19" name="Plassholder for lysbildenummer 5">
            <a:extLst>
              <a:ext uri="{FF2B5EF4-FFF2-40B4-BE49-F238E27FC236}">
                <a16:creationId xmlns:a16="http://schemas.microsoft.com/office/drawing/2014/main" id="{40B944C6-3148-4102-8C55-F1412576CE37}"/>
              </a:ext>
            </a:extLst>
          </p:cNvPr>
          <p:cNvSpPr txBox="1">
            <a:spLocks/>
          </p:cNvSpPr>
          <p:nvPr userDrawn="1"/>
        </p:nvSpPr>
        <p:spPr>
          <a:xfrm>
            <a:off x="11540562" y="662134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bg1"/>
                </a:solidFill>
                <a:latin typeface="+mn-lt"/>
              </a:rPr>
              <a:pPr algn="r"/>
              <a:t>‹#›</a:t>
            </a:fld>
            <a:endParaRPr lang="nb-NO" sz="900">
              <a:solidFill>
                <a:schemeClr val="bg1"/>
              </a:solidFill>
              <a:latin typeface="+mn-lt"/>
            </a:endParaRPr>
          </a:p>
        </p:txBody>
      </p:sp>
      <p:sp>
        <p:nvSpPr>
          <p:cNvPr id="21" name="Plassholder for bilde 3">
            <a:extLst>
              <a:ext uri="{FF2B5EF4-FFF2-40B4-BE49-F238E27FC236}">
                <a16:creationId xmlns:a16="http://schemas.microsoft.com/office/drawing/2014/main" id="{BB250A6E-8148-4714-866F-E5BB2DA40558}"/>
              </a:ext>
            </a:extLst>
          </p:cNvPr>
          <p:cNvSpPr>
            <a:spLocks noGrp="1"/>
          </p:cNvSpPr>
          <p:nvPr>
            <p:ph type="pic" sz="quarter" idx="25" hasCustomPrompt="1"/>
          </p:nvPr>
        </p:nvSpPr>
        <p:spPr>
          <a:xfrm>
            <a:off x="6096000" y="-3560"/>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2.</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22" name="Plassholder for bilde 3">
            <a:extLst>
              <a:ext uri="{FF2B5EF4-FFF2-40B4-BE49-F238E27FC236}">
                <a16:creationId xmlns:a16="http://schemas.microsoft.com/office/drawing/2014/main" id="{2F9E4AE3-E1A0-448B-AE65-725785A17519}"/>
              </a:ext>
            </a:extLst>
          </p:cNvPr>
          <p:cNvSpPr>
            <a:spLocks noGrp="1"/>
          </p:cNvSpPr>
          <p:nvPr>
            <p:ph type="pic" sz="quarter" idx="26" hasCustomPrompt="1"/>
          </p:nvPr>
        </p:nvSpPr>
        <p:spPr>
          <a:xfrm>
            <a:off x="6096000" y="3304879"/>
            <a:ext cx="6096000" cy="3312000"/>
          </a:xfrm>
          <a:prstGeom prst="rect">
            <a:avLst/>
          </a:prstGeom>
        </p:spPr>
        <p:txBody>
          <a:bodyPr anchor="ctr"/>
          <a:lstStyle>
            <a:lvl1pPr marL="0" indent="0" algn="ctr">
              <a:buFont typeface="Arial" panose="020B0604020202020204" pitchFamily="34" charset="0"/>
              <a:buNone/>
              <a:defRPr/>
            </a:lvl1pPr>
          </a:lstStyle>
          <a:p>
            <a:r>
              <a:rPr lang="nb-NO" dirty="0"/>
              <a:t>Klikk på ikonet for å sette inn et liggende bilde 4.</a:t>
            </a:r>
            <a:br>
              <a:rPr lang="nb-NO" dirty="0"/>
            </a:br>
            <a:br>
              <a:rPr lang="nb-NO" dirty="0"/>
            </a:br>
            <a:r>
              <a:rPr lang="nb-NO" dirty="0"/>
              <a:t>Navn på fotograf(er) og/eller eier(e) av bildet skriver du i tekstfeltet nederst på </a:t>
            </a:r>
            <a:r>
              <a:rPr lang="nb-NO" dirty="0" err="1"/>
              <a:t>malsiden</a:t>
            </a:r>
            <a:r>
              <a:rPr lang="nb-NO" dirty="0"/>
              <a:t>.</a:t>
            </a:r>
          </a:p>
        </p:txBody>
      </p:sp>
      <p:sp>
        <p:nvSpPr>
          <p:cNvPr id="11" name="TekstSylinder 10">
            <a:extLst>
              <a:ext uri="{FF2B5EF4-FFF2-40B4-BE49-F238E27FC236}">
                <a16:creationId xmlns:a16="http://schemas.microsoft.com/office/drawing/2014/main" id="{50A01AAE-AE02-4D85-895C-1E1DB1C50045}"/>
              </a:ext>
            </a:extLst>
          </p:cNvPr>
          <p:cNvSpPr txBox="1"/>
          <p:nvPr userDrawn="1"/>
        </p:nvSpPr>
        <p:spPr>
          <a:xfrm>
            <a:off x="9918700" y="663209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3109853659"/>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7" name="Plassholder for media 6">
            <a:extLst>
              <a:ext uri="{FF2B5EF4-FFF2-40B4-BE49-F238E27FC236}">
                <a16:creationId xmlns:a16="http://schemas.microsoft.com/office/drawing/2014/main" id="{135B5083-9455-45F9-A33C-53405C67A856}"/>
              </a:ext>
            </a:extLst>
          </p:cNvPr>
          <p:cNvSpPr>
            <a:spLocks noGrp="1"/>
          </p:cNvSpPr>
          <p:nvPr>
            <p:ph type="media" sz="quarter" idx="10" hasCustomPrompt="1"/>
          </p:nvPr>
        </p:nvSpPr>
        <p:spPr>
          <a:xfrm>
            <a:off x="0" y="0"/>
            <a:ext cx="12192000" cy="6858000"/>
          </a:xfrm>
          <a:prstGeom prst="rect">
            <a:avLst/>
          </a:prstGeom>
        </p:spPr>
        <p:txBody>
          <a:bodyPr anchor="ctr"/>
          <a:lstStyle>
            <a:lvl1pPr marL="0" indent="0" algn="ctr">
              <a:buNone/>
              <a:defRPr b="0"/>
            </a:lvl1pPr>
          </a:lstStyle>
          <a:p>
            <a:r>
              <a:rPr lang="nb-NO" dirty="0"/>
              <a:t>Klikk på ikonet for å sette inn video som ligger lagret på datamaskinen.</a:t>
            </a:r>
            <a:br>
              <a:rPr lang="nb-NO" dirty="0"/>
            </a:br>
            <a:r>
              <a:rPr lang="nb-NO" dirty="0"/>
              <a:t>Videoer fra nettet kan ikke settes inn.</a:t>
            </a:r>
            <a:br>
              <a:rPr lang="nb-NO" dirty="0"/>
            </a:br>
            <a:br>
              <a:rPr lang="nb-NO" dirty="0"/>
            </a:br>
            <a:r>
              <a:rPr lang="nb-NO" dirty="0"/>
              <a:t>NB. Når du setter inn video i presentasjon, blir filstørrelsen veldig stor.</a:t>
            </a:r>
            <a:br>
              <a:rPr lang="nb-NO" dirty="0"/>
            </a:br>
            <a:br>
              <a:rPr lang="nb-NO" dirty="0"/>
            </a:br>
            <a:br>
              <a:rPr lang="nb-NO" dirty="0"/>
            </a:br>
            <a:br>
              <a:rPr lang="nb-NO" dirty="0"/>
            </a:br>
            <a:br>
              <a:rPr lang="nb-NO" dirty="0"/>
            </a:br>
            <a:r>
              <a:rPr lang="nb-NO" dirty="0"/>
              <a:t>Det er lurt at både presentasjon og videofil ligger lagret på samme datamaskin</a:t>
            </a:r>
            <a:br>
              <a:rPr lang="nb-NO" dirty="0"/>
            </a:br>
            <a:r>
              <a:rPr lang="nb-NO" dirty="0"/>
              <a:t> som presentasjonen spilles av på.</a:t>
            </a:r>
            <a:br>
              <a:rPr lang="nb-NO" dirty="0"/>
            </a:br>
            <a:br>
              <a:rPr lang="nb-NO" dirty="0"/>
            </a:br>
            <a:r>
              <a:rPr lang="nb-NO" dirty="0"/>
              <a:t>Last eventuelt presentasjonen over fra minnepinne til maskin.</a:t>
            </a:r>
            <a:br>
              <a:rPr lang="nb-NO" dirty="0"/>
            </a:br>
            <a:br>
              <a:rPr lang="nb-NO" dirty="0"/>
            </a:br>
            <a:r>
              <a:rPr lang="nb-NO" dirty="0"/>
              <a:t>Hvis ikke kan avspillingen gå veldig tregt eller hakke.</a:t>
            </a:r>
          </a:p>
          <a:p>
            <a:endParaRPr lang="nb-NO" dirty="0"/>
          </a:p>
        </p:txBody>
      </p:sp>
    </p:spTree>
    <p:extLst>
      <p:ext uri="{BB962C8B-B14F-4D97-AF65-F5344CB8AC3E}">
        <p14:creationId xmlns:p14="http://schemas.microsoft.com/office/powerpoint/2010/main" val="24377877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rganisasjonskart uten seksjoner">
    <p:spTree>
      <p:nvGrpSpPr>
        <p:cNvPr id="1" name=""/>
        <p:cNvGrpSpPr/>
        <p:nvPr/>
      </p:nvGrpSpPr>
      <p:grpSpPr>
        <a:xfrm>
          <a:off x="0" y="0"/>
          <a:ext cx="0" cy="0"/>
          <a:chOff x="0" y="0"/>
          <a:chExt cx="0" cy="0"/>
        </a:xfrm>
      </p:grpSpPr>
      <p:pic>
        <p:nvPicPr>
          <p:cNvPr id="11" name="Bilde 10">
            <a:extLst>
              <a:ext uri="{FF2B5EF4-FFF2-40B4-BE49-F238E27FC236}">
                <a16:creationId xmlns:a16="http://schemas.microsoft.com/office/drawing/2014/main" id="{72EF0751-2B5B-4284-833D-CA315BECB47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8750" b="17283"/>
          <a:stretch/>
        </p:blipFill>
        <p:spPr>
          <a:xfrm>
            <a:off x="0" y="3615079"/>
            <a:ext cx="7425160" cy="3178737"/>
          </a:xfrm>
          <a:prstGeom prst="rect">
            <a:avLst/>
          </a:prstGeom>
        </p:spPr>
      </p:pic>
      <p:graphicFrame>
        <p:nvGraphicFramePr>
          <p:cNvPr id="4" name="Diagram 3">
            <a:extLst>
              <a:ext uri="{FF2B5EF4-FFF2-40B4-BE49-F238E27FC236}">
                <a16:creationId xmlns:a16="http://schemas.microsoft.com/office/drawing/2014/main" id="{882FEC05-4479-45BC-A75C-B01A23E4A281}"/>
              </a:ext>
            </a:extLst>
          </p:cNvPr>
          <p:cNvGraphicFramePr/>
          <p:nvPr userDrawn="1">
            <p:extLst>
              <p:ext uri="{D42A27DB-BD31-4B8C-83A1-F6EECF244321}">
                <p14:modId xmlns:p14="http://schemas.microsoft.com/office/powerpoint/2010/main" val="1817167567"/>
              </p:ext>
            </p:extLst>
          </p:nvPr>
        </p:nvGraphicFramePr>
        <p:xfrm>
          <a:off x="1058127" y="223755"/>
          <a:ext cx="10078186" cy="5018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Plassholder for lysbildenummer 5">
            <a:extLst>
              <a:ext uri="{FF2B5EF4-FFF2-40B4-BE49-F238E27FC236}">
                <a16:creationId xmlns:a16="http://schemas.microsoft.com/office/drawing/2014/main" id="{555B8594-3D12-4F0A-BC64-E01D0B48C44F}"/>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pic>
        <p:nvPicPr>
          <p:cNvPr id="8" name="Bilde 7">
            <a:extLst>
              <a:ext uri="{FF2B5EF4-FFF2-40B4-BE49-F238E27FC236}">
                <a16:creationId xmlns:a16="http://schemas.microsoft.com/office/drawing/2014/main" id="{8DE97E4E-7214-4621-A6CE-34EFB48D56B3}"/>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11280884" y="374087"/>
            <a:ext cx="508409" cy="499038"/>
          </a:xfrm>
          <a:prstGeom prst="rect">
            <a:avLst/>
          </a:prstGeom>
        </p:spPr>
      </p:pic>
      <p:sp>
        <p:nvSpPr>
          <p:cNvPr id="10" name="TekstSylinder 9">
            <a:extLst>
              <a:ext uri="{FF2B5EF4-FFF2-40B4-BE49-F238E27FC236}">
                <a16:creationId xmlns:a16="http://schemas.microsoft.com/office/drawing/2014/main" id="{A8006ADF-9C80-481D-9788-0FE05C4E347C}"/>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305003962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VSLUTNING (mønster18)">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Lst>
          </p:cNvPr>
          <p:cNvSpPr/>
          <p:nvPr userDrawn="1"/>
        </p:nvSpPr>
        <p:spPr>
          <a:xfrm>
            <a:off x="0" y="1"/>
            <a:ext cx="12192000"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320925"/>
          </a:xfrm>
          <a:prstGeom prst="rect">
            <a:avLst/>
          </a:prstGeo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pic>
        <p:nvPicPr>
          <p:cNvPr id="3" name="Bilde 2">
            <a:extLst>
              <a:ext uri="{FF2B5EF4-FFF2-40B4-BE49-F238E27FC236}">
                <a16:creationId xmlns:a16="http://schemas.microsoft.com/office/drawing/2014/main" id="{487B7658-DA41-4D1E-81F6-F489F6F010CE}"/>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27053" r="6209" b="15925"/>
          <a:stretch/>
        </p:blipFill>
        <p:spPr>
          <a:xfrm>
            <a:off x="4961603" y="-1"/>
            <a:ext cx="7230397" cy="6858001"/>
          </a:xfrm>
          <a:prstGeom prst="rect">
            <a:avLst/>
          </a:prstGeom>
        </p:spPr>
      </p:pic>
      <p:sp>
        <p:nvSpPr>
          <p:cNvPr id="19" name="TekstSylinder 18">
            <a:extLst>
              <a:ext uri="{FF2B5EF4-FFF2-40B4-BE49-F238E27FC236}">
                <a16:creationId xmlns:a16="http://schemas.microsoft.com/office/drawing/2014/main" id="{386F416E-DCDD-D943-A517-E77ED9881F89}"/>
              </a:ext>
            </a:extLst>
          </p:cNvPr>
          <p:cNvSpPr txBox="1"/>
          <p:nvPr userDrawn="1"/>
        </p:nvSpPr>
        <p:spPr>
          <a:xfrm>
            <a:off x="959829" y="5857083"/>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Statsforvalteren i Agder</a:t>
            </a:r>
            <a:endParaRPr lang="nb-NO" sz="1000" i="0" kern="1200" dirty="0">
              <a:solidFill>
                <a:schemeClr val="bg1"/>
              </a:solidFill>
              <a:latin typeface="+mj-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a:t>
            </a:r>
            <a:r>
              <a:rPr lang="nb-NO" sz="1000" i="0" kern="1200" dirty="0" err="1">
                <a:solidFill>
                  <a:schemeClr val="bg1"/>
                </a:solidFill>
                <a:latin typeface="+mj-lt"/>
                <a:ea typeface="Open Sans" panose="020B0606030504020204" pitchFamily="34" charset="0"/>
                <a:cs typeface="Open Sans" panose="020B0606030504020204" pitchFamily="34" charset="0"/>
              </a:rPr>
              <a:t>agder</a:t>
            </a:r>
            <a:endParaRPr lang="nb-NO" sz="1000" i="0" kern="1200" dirty="0">
              <a:solidFill>
                <a:schemeClr val="bg1"/>
              </a:solidFill>
              <a:latin typeface="+mj-lt"/>
              <a:ea typeface="Open Sans" panose="020B0606030504020204" pitchFamily="34" charset="0"/>
              <a:cs typeface="Open Sans" panose="020B0606030504020204" pitchFamily="34" charset="0"/>
            </a:endParaRPr>
          </a:p>
          <a:p>
            <a:endParaRPr lang="nb-NO" sz="1000" i="0" dirty="0">
              <a:solidFill>
                <a:schemeClr val="bg1"/>
              </a:solidFill>
              <a:latin typeface="+mj-lt"/>
              <a:ea typeface="Open Sans" panose="020B0606030504020204" pitchFamily="34" charset="0"/>
              <a:cs typeface="Open Sans" panose="020B0606030504020204" pitchFamily="34" charset="0"/>
            </a:endParaRPr>
          </a:p>
        </p:txBody>
      </p:sp>
      <p:pic>
        <p:nvPicPr>
          <p:cNvPr id="11" name="Grafikk 10">
            <a:extLst>
              <a:ext uri="{FF2B5EF4-FFF2-40B4-BE49-F238E27FC236}">
                <a16:creationId xmlns:a16="http://schemas.microsoft.com/office/drawing/2014/main" id="{D8E6ACE4-145F-AE40-AA9F-A366872467CA}"/>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5663" y="5071717"/>
            <a:ext cx="3850093" cy="1155028"/>
          </a:xfrm>
          <a:prstGeom prst="rect">
            <a:avLst/>
          </a:prstGeom>
        </p:spPr>
      </p:pic>
      <p:sp>
        <p:nvSpPr>
          <p:cNvPr id="12" name="TekstSylinder 11">
            <a:extLst>
              <a:ext uri="{FF2B5EF4-FFF2-40B4-BE49-F238E27FC236}">
                <a16:creationId xmlns:a16="http://schemas.microsoft.com/office/drawing/2014/main" id="{E0C4BA68-BC6B-4CE7-A84C-A83EB76F7625}"/>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2520276163"/>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VSLUTNING (mønster15)">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Lst>
          </p:cNvPr>
          <p:cNvSpPr/>
          <p:nvPr userDrawn="1"/>
        </p:nvSpPr>
        <p:spPr>
          <a:xfrm>
            <a:off x="0" y="1"/>
            <a:ext cx="12192000"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320925"/>
          </a:xfrm>
          <a:prstGeom prst="rect">
            <a:avLst/>
          </a:prstGeo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pic>
        <p:nvPicPr>
          <p:cNvPr id="21" name="Bilde 20">
            <a:extLst>
              <a:ext uri="{FF2B5EF4-FFF2-40B4-BE49-F238E27FC236}">
                <a16:creationId xmlns:a16="http://schemas.microsoft.com/office/drawing/2014/main" id="{60EAC154-F940-43C5-A5CE-3FE67FF8AAEC}"/>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r="23169"/>
          <a:stretch/>
        </p:blipFill>
        <p:spPr>
          <a:xfrm>
            <a:off x="5043433" y="283407"/>
            <a:ext cx="7148568" cy="6412977"/>
          </a:xfrm>
          <a:prstGeom prst="rect">
            <a:avLst/>
          </a:prstGeom>
        </p:spPr>
      </p:pic>
      <p:pic>
        <p:nvPicPr>
          <p:cNvPr id="11" name="Grafikk 10">
            <a:extLst>
              <a:ext uri="{FF2B5EF4-FFF2-40B4-BE49-F238E27FC236}">
                <a16:creationId xmlns:a16="http://schemas.microsoft.com/office/drawing/2014/main" id="{478A4916-4E7D-594F-93AA-C6823BCBB44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5663" y="5071717"/>
            <a:ext cx="3850093" cy="1155028"/>
          </a:xfrm>
          <a:prstGeom prst="rect">
            <a:avLst/>
          </a:prstGeom>
        </p:spPr>
      </p:pic>
      <p:sp>
        <p:nvSpPr>
          <p:cNvPr id="12" name="TekstSylinder 11">
            <a:extLst>
              <a:ext uri="{FF2B5EF4-FFF2-40B4-BE49-F238E27FC236}">
                <a16:creationId xmlns:a16="http://schemas.microsoft.com/office/drawing/2014/main" id="{A11881B8-559C-4DD9-968F-BF8BD5DD7802}"/>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
        <p:nvSpPr>
          <p:cNvPr id="15" name="TekstSylinder 14">
            <a:extLst>
              <a:ext uri="{FF2B5EF4-FFF2-40B4-BE49-F238E27FC236}">
                <a16:creationId xmlns:a16="http://schemas.microsoft.com/office/drawing/2014/main" id="{CAE4178B-A5E2-4C90-98B8-4EC7F7565405}"/>
              </a:ext>
            </a:extLst>
          </p:cNvPr>
          <p:cNvSpPr txBox="1"/>
          <p:nvPr userDrawn="1"/>
        </p:nvSpPr>
        <p:spPr>
          <a:xfrm>
            <a:off x="959829" y="5857083"/>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Statsforvalteren i Agder</a:t>
            </a:r>
            <a:endParaRPr lang="nb-NO" sz="1000" i="0" kern="1200" dirty="0">
              <a:solidFill>
                <a:schemeClr val="bg1"/>
              </a:solidFill>
              <a:latin typeface="+mj-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a:t>
            </a:r>
            <a:r>
              <a:rPr lang="nb-NO" sz="1000" i="0" kern="1200" dirty="0" err="1">
                <a:solidFill>
                  <a:schemeClr val="bg1"/>
                </a:solidFill>
                <a:latin typeface="+mj-lt"/>
                <a:ea typeface="Open Sans" panose="020B0606030504020204" pitchFamily="34" charset="0"/>
                <a:cs typeface="Open Sans" panose="020B0606030504020204" pitchFamily="34" charset="0"/>
              </a:rPr>
              <a:t>agder</a:t>
            </a:r>
            <a:endParaRPr lang="nb-NO" sz="1000" i="0" kern="1200" dirty="0">
              <a:solidFill>
                <a:schemeClr val="bg1"/>
              </a:solidFill>
              <a:latin typeface="+mj-lt"/>
              <a:ea typeface="Open Sans" panose="020B0606030504020204" pitchFamily="34" charset="0"/>
              <a:cs typeface="Open Sans" panose="020B0606030504020204" pitchFamily="34" charset="0"/>
            </a:endParaRP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49989635"/>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AVSLUTNING halvsidebilde">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Lst>
          </p:cNvPr>
          <p:cNvSpPr/>
          <p:nvPr userDrawn="1"/>
        </p:nvSpPr>
        <p:spPr>
          <a:xfrm>
            <a:off x="0" y="1"/>
            <a:ext cx="4876801" cy="67992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tekst 3">
            <a:extLst>
              <a:ext uri="{FF2B5EF4-FFF2-40B4-BE49-F238E27FC236}">
                <a16:creationId xmlns:a16="http://schemas.microsoft.com/office/drawing/2014/main" id="{E70143AF-2558-4FEB-AF3E-6C88B3714851}"/>
              </a:ext>
            </a:extLst>
          </p:cNvPr>
          <p:cNvSpPr>
            <a:spLocks noGrp="1"/>
          </p:cNvSpPr>
          <p:nvPr>
            <p:ph type="body" sz="quarter" idx="10" hasCustomPrompt="1"/>
          </p:nvPr>
        </p:nvSpPr>
        <p:spPr>
          <a:xfrm>
            <a:off x="959833" y="3733923"/>
            <a:ext cx="3443892"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17" name="Plassholder for tekst 3">
            <a:extLst>
              <a:ext uri="{FF2B5EF4-FFF2-40B4-BE49-F238E27FC236}">
                <a16:creationId xmlns:a16="http://schemas.microsoft.com/office/drawing/2014/main" id="{A62F7FAD-99C7-4359-96AB-324677440D9A}"/>
              </a:ext>
            </a:extLst>
          </p:cNvPr>
          <p:cNvSpPr>
            <a:spLocks noGrp="1"/>
          </p:cNvSpPr>
          <p:nvPr>
            <p:ph type="body" sz="quarter" idx="11" hasCustomPrompt="1"/>
          </p:nvPr>
        </p:nvSpPr>
        <p:spPr>
          <a:xfrm>
            <a:off x="959832" y="4035747"/>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e-postadresse(r) her</a:t>
            </a:r>
          </a:p>
        </p:txBody>
      </p:sp>
      <p:sp>
        <p:nvSpPr>
          <p:cNvPr id="18" name="Plassholder for tekst 3">
            <a:extLst>
              <a:ext uri="{FF2B5EF4-FFF2-40B4-BE49-F238E27FC236}">
                <a16:creationId xmlns:a16="http://schemas.microsoft.com/office/drawing/2014/main" id="{7224D097-B02F-40B5-BE7A-C234A9C366ED}"/>
              </a:ext>
            </a:extLst>
          </p:cNvPr>
          <p:cNvSpPr>
            <a:spLocks noGrp="1"/>
          </p:cNvSpPr>
          <p:nvPr>
            <p:ph type="body" sz="quarter" idx="12" hasCustomPrompt="1"/>
          </p:nvPr>
        </p:nvSpPr>
        <p:spPr>
          <a:xfrm>
            <a:off x="959829" y="4186660"/>
            <a:ext cx="3443893"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ett eller flere telefonnummer</a:t>
            </a:r>
          </a:p>
        </p:txBody>
      </p:sp>
      <p:sp>
        <p:nvSpPr>
          <p:cNvPr id="20" name="Plassholder for tekst 3">
            <a:extLst>
              <a:ext uri="{FF2B5EF4-FFF2-40B4-BE49-F238E27FC236}">
                <a16:creationId xmlns:a16="http://schemas.microsoft.com/office/drawing/2014/main" id="{83A10224-0C9E-49D9-8C00-D3413A8BD8B5}"/>
              </a:ext>
            </a:extLst>
          </p:cNvPr>
          <p:cNvSpPr>
            <a:spLocks noGrp="1"/>
          </p:cNvSpPr>
          <p:nvPr>
            <p:ph type="body" sz="quarter" idx="13" hasCustomPrompt="1"/>
          </p:nvPr>
        </p:nvSpPr>
        <p:spPr>
          <a:xfrm>
            <a:off x="959834" y="3884835"/>
            <a:ext cx="3443892"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27" name="Plassholder for tekst 26">
            <a:extLst>
              <a:ext uri="{FF2B5EF4-FFF2-40B4-BE49-F238E27FC236}">
                <a16:creationId xmlns:a16="http://schemas.microsoft.com/office/drawing/2014/main" id="{97509EE8-C1C3-4919-B331-CA5F1869274D}"/>
              </a:ext>
            </a:extLst>
          </p:cNvPr>
          <p:cNvSpPr>
            <a:spLocks noGrp="1"/>
          </p:cNvSpPr>
          <p:nvPr>
            <p:ph type="body" sz="quarter" idx="14" hasCustomPrompt="1"/>
          </p:nvPr>
        </p:nvSpPr>
        <p:spPr>
          <a:xfrm>
            <a:off x="1055689" y="873125"/>
            <a:ext cx="3348034" cy="2320925"/>
          </a:xfrm>
          <a:prstGeom prst="rect">
            <a:avLst/>
          </a:prstGeom>
        </p:spPr>
        <p:txBody>
          <a:bodyPr/>
          <a:lstStyle>
            <a:lvl1pPr marL="0" indent="0">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sp>
        <p:nvSpPr>
          <p:cNvPr id="3" name="Plassholder for bilde 2">
            <a:extLst>
              <a:ext uri="{FF2B5EF4-FFF2-40B4-BE49-F238E27FC236}">
                <a16:creationId xmlns:a16="http://schemas.microsoft.com/office/drawing/2014/main" id="{1A63ECB9-4EC1-46DE-8ABB-66086258A463}"/>
              </a:ext>
            </a:extLst>
          </p:cNvPr>
          <p:cNvSpPr>
            <a:spLocks noGrp="1"/>
          </p:cNvSpPr>
          <p:nvPr>
            <p:ph type="pic" sz="quarter" idx="15" hasCustomPrompt="1"/>
          </p:nvPr>
        </p:nvSpPr>
        <p:spPr>
          <a:xfrm>
            <a:off x="4876801" y="-58"/>
            <a:ext cx="7315200" cy="6858058"/>
          </a:xfrm>
          <a:prstGeom prst="rect">
            <a:avLst/>
          </a:prstGeom>
          <a:solidFill>
            <a:schemeClr val="bg1">
              <a:lumMod val="95000"/>
            </a:schemeClr>
          </a:solidFill>
        </p:spPr>
        <p:txBody>
          <a:bodyPr anchor="ct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b-NO" dirty="0"/>
              <a:t>Klikk på ikonet for å sette inn bilde som passer til den avsluttende siden din. </a:t>
            </a:r>
            <a:br>
              <a:rPr lang="nb-NO" dirty="0"/>
            </a:br>
            <a:br>
              <a:rPr lang="nb-NO" dirty="0"/>
            </a:br>
            <a:endParaRPr lang="nb-NO" dirty="0"/>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br>
              <a:rPr lang="nb-NO" dirty="0"/>
            </a:br>
            <a:r>
              <a:rPr lang="nb-NO" dirty="0"/>
              <a:t>Har du ikke bilde som passer til tema, kan du bruke en </a:t>
            </a:r>
            <a:r>
              <a:rPr lang="nb-NO" dirty="0" err="1"/>
              <a:t>malside</a:t>
            </a:r>
            <a:r>
              <a:rPr lang="nb-NO" dirty="0"/>
              <a:t> uten bilde. </a:t>
            </a:r>
          </a:p>
          <a:p>
            <a:endParaRPr lang="nb-NO" dirty="0"/>
          </a:p>
        </p:txBody>
      </p:sp>
      <p:pic>
        <p:nvPicPr>
          <p:cNvPr id="4" name="Bilde 3">
            <a:extLst>
              <a:ext uri="{FF2B5EF4-FFF2-40B4-BE49-F238E27FC236}">
                <a16:creationId xmlns:a16="http://schemas.microsoft.com/office/drawing/2014/main" id="{8E4FBD05-0A6D-4BD8-AE79-60648C6B13BF}"/>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63348" t="11944" r="-1077" b="14626"/>
          <a:stretch/>
        </p:blipFill>
        <p:spPr>
          <a:xfrm>
            <a:off x="0" y="-57"/>
            <a:ext cx="1113338" cy="6858057"/>
          </a:xfrm>
          <a:prstGeom prst="rect">
            <a:avLst/>
          </a:prstGeom>
        </p:spPr>
      </p:pic>
      <p:sp>
        <p:nvSpPr>
          <p:cNvPr id="28" name="Plassholder for tekst 3">
            <a:extLst>
              <a:ext uri="{FF2B5EF4-FFF2-40B4-BE49-F238E27FC236}">
                <a16:creationId xmlns:a16="http://schemas.microsoft.com/office/drawing/2014/main" id="{57DB4D93-69C3-4C85-94B3-FB1CCCAD82CF}"/>
              </a:ext>
            </a:extLst>
          </p:cNvPr>
          <p:cNvSpPr>
            <a:spLocks noGrp="1"/>
          </p:cNvSpPr>
          <p:nvPr>
            <p:ph type="body" sz="quarter" idx="25" hasCustomPrompt="1"/>
          </p:nvPr>
        </p:nvSpPr>
        <p:spPr>
          <a:xfrm>
            <a:off x="8534401" y="6578104"/>
            <a:ext cx="3345074" cy="181967"/>
          </a:xfrm>
          <a:prstGeom prst="rect">
            <a:avLst/>
          </a:prstGeom>
        </p:spPr>
        <p:txBody>
          <a:bodyPr lIns="0" tIns="0" rIns="0" anchor="ctr">
            <a:normAutofit/>
          </a:bodyPr>
          <a:lstStyle>
            <a:lvl1pPr marL="0" indent="0" algn="r">
              <a:buNone/>
              <a:defRPr sz="700">
                <a:solidFill>
                  <a:schemeClr val="bg1"/>
                </a:solidFill>
                <a:highlight>
                  <a:srgbClr val="00244E"/>
                </a:highlight>
                <a:latin typeface="+mn-lt"/>
              </a:defRPr>
            </a:lvl1pPr>
          </a:lstStyle>
          <a:p>
            <a:pPr lvl="0"/>
            <a:r>
              <a:rPr lang="nb-NO" dirty="0"/>
              <a:t>Foto: Her skriver du fotograf(ene) og/eller eier(ne) av bildene.</a:t>
            </a:r>
          </a:p>
        </p:txBody>
      </p:sp>
      <p:pic>
        <p:nvPicPr>
          <p:cNvPr id="7" name="Grafikk 6">
            <a:extLst>
              <a:ext uri="{FF2B5EF4-FFF2-40B4-BE49-F238E27FC236}">
                <a16:creationId xmlns:a16="http://schemas.microsoft.com/office/drawing/2014/main" id="{99BA7390-BF2B-2C44-AE9F-EF33A91960BB}"/>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5663" y="5071717"/>
            <a:ext cx="3850093" cy="1155028"/>
          </a:xfrm>
          <a:prstGeom prst="rect">
            <a:avLst/>
          </a:prstGeom>
        </p:spPr>
      </p:pic>
      <p:sp>
        <p:nvSpPr>
          <p:cNvPr id="13" name="TekstSylinder 12">
            <a:extLst>
              <a:ext uri="{FF2B5EF4-FFF2-40B4-BE49-F238E27FC236}">
                <a16:creationId xmlns:a16="http://schemas.microsoft.com/office/drawing/2014/main" id="{955FEF15-F022-4250-9B94-802C2CB62132}"/>
              </a:ext>
            </a:extLst>
          </p:cNvPr>
          <p:cNvSpPr txBox="1"/>
          <p:nvPr userDrawn="1"/>
        </p:nvSpPr>
        <p:spPr>
          <a:xfrm>
            <a:off x="959829" y="5857083"/>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Statsforvalteren i Agder</a:t>
            </a:r>
            <a:endParaRPr lang="nb-NO" sz="1000" i="0" kern="1200" dirty="0">
              <a:solidFill>
                <a:schemeClr val="bg1"/>
              </a:solidFill>
              <a:latin typeface="+mj-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a:t>
            </a:r>
            <a:r>
              <a:rPr lang="nb-NO" sz="1000" i="0" kern="1200" dirty="0" err="1">
                <a:solidFill>
                  <a:schemeClr val="bg1"/>
                </a:solidFill>
                <a:latin typeface="+mj-lt"/>
                <a:ea typeface="Open Sans" panose="020B0606030504020204" pitchFamily="34" charset="0"/>
                <a:cs typeface="Open Sans" panose="020B0606030504020204" pitchFamily="34" charset="0"/>
              </a:rPr>
              <a:t>agder</a:t>
            </a:r>
            <a:endParaRPr lang="nb-NO" sz="1000" i="0" kern="1200" dirty="0">
              <a:solidFill>
                <a:schemeClr val="bg1"/>
              </a:solidFill>
              <a:latin typeface="+mj-lt"/>
              <a:ea typeface="Open Sans" panose="020B0606030504020204" pitchFamily="34" charset="0"/>
              <a:cs typeface="Open Sans" panose="020B0606030504020204" pitchFamily="34" charset="0"/>
            </a:endParaRP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415414595"/>
      </p:ext>
    </p:extLst>
  </p:cSld>
  <p:clrMapOvr>
    <a:masterClrMapping/>
  </p:clrMapOvr>
  <p:extLst>
    <p:ext uri="{DCECCB84-F9BA-43D5-87BE-67443E8EF086}">
      <p15:sldGuideLst xmlns:p15="http://schemas.microsoft.com/office/powerpoint/2012/main">
        <p15:guide id="1" orient="horz" pos="3612">
          <p15:clr>
            <a:srgbClr val="FBAE40"/>
          </p15:clr>
        </p15:guide>
        <p15:guide id="2" pos="3840">
          <p15:clr>
            <a:srgbClr val="FBAE40"/>
          </p15:clr>
        </p15:guide>
        <p15:guide id="3" orient="horz" pos="3906">
          <p15:clr>
            <a:srgbClr val="FBAE40"/>
          </p15:clr>
        </p15:guide>
        <p15:guide id="4" pos="2933">
          <p15:clr>
            <a:srgbClr val="FBAE40"/>
          </p15:clr>
        </p15:guide>
        <p15:guide id="5" orient="horz" pos="40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VSLUTNING bakgrunnsbilde">
    <p:spTree>
      <p:nvGrpSpPr>
        <p:cNvPr id="1" name=""/>
        <p:cNvGrpSpPr/>
        <p:nvPr/>
      </p:nvGrpSpPr>
      <p:grpSpPr>
        <a:xfrm>
          <a:off x="0" y="0"/>
          <a:ext cx="0" cy="0"/>
          <a:chOff x="0" y="0"/>
          <a:chExt cx="0" cy="0"/>
        </a:xfrm>
      </p:grpSpPr>
      <p:sp>
        <p:nvSpPr>
          <p:cNvPr id="16" name="Rektangel 15">
            <a:extLst>
              <a:ext uri="{FF2B5EF4-FFF2-40B4-BE49-F238E27FC236}">
                <a16:creationId xmlns:a16="http://schemas.microsoft.com/office/drawing/2014/main" id="{9158DAB5-393D-4D76-8613-28A36166F5D6}"/>
              </a:ext>
            </a:extLst>
          </p:cNvPr>
          <p:cNvSpPr/>
          <p:nvPr userDrawn="1"/>
        </p:nvSpPr>
        <p:spPr>
          <a:xfrm>
            <a:off x="0" y="5222119"/>
            <a:ext cx="12192000" cy="15770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bilde 8">
            <a:extLst>
              <a:ext uri="{FF2B5EF4-FFF2-40B4-BE49-F238E27FC236}">
                <a16:creationId xmlns:a16="http://schemas.microsoft.com/office/drawing/2014/main" id="{A2E25528-2AA2-40E4-A95C-B0AE22289586}"/>
              </a:ext>
            </a:extLst>
          </p:cNvPr>
          <p:cNvSpPr>
            <a:spLocks noGrp="1"/>
          </p:cNvSpPr>
          <p:nvPr>
            <p:ph type="pic" sz="quarter" idx="15" hasCustomPrompt="1"/>
          </p:nvPr>
        </p:nvSpPr>
        <p:spPr>
          <a:xfrm>
            <a:off x="1951" y="0"/>
            <a:ext cx="12192000" cy="5222875"/>
          </a:xfrm>
          <a:prstGeom prst="rect">
            <a:avLst/>
          </a:prstGeom>
        </p:spPr>
        <p:txBody>
          <a:bodyPr/>
          <a:lstStyle>
            <a:lvl1pPr marL="0" indent="0" algn="ctr">
              <a:buNone/>
              <a:defRPr/>
            </a:lvl1pPr>
          </a:lstStyle>
          <a:p>
            <a:r>
              <a:rPr lang="nb-NO" dirty="0"/>
              <a:t>Klikk på ikonet i midten for å sette inn et bilde på siste side i presentasjonen.</a:t>
            </a:r>
          </a:p>
        </p:txBody>
      </p:sp>
      <p:sp>
        <p:nvSpPr>
          <p:cNvPr id="22" name="Plassholder for tekst 9">
            <a:extLst>
              <a:ext uri="{FF2B5EF4-FFF2-40B4-BE49-F238E27FC236}">
                <a16:creationId xmlns:a16="http://schemas.microsoft.com/office/drawing/2014/main" id="{DFDAE691-7AD4-4AEA-BE0D-C69BCF13134D}"/>
              </a:ext>
            </a:extLst>
          </p:cNvPr>
          <p:cNvSpPr>
            <a:spLocks noGrp="1"/>
          </p:cNvSpPr>
          <p:nvPr>
            <p:ph type="body" sz="quarter" idx="14" hasCustomPrompt="1"/>
          </p:nvPr>
        </p:nvSpPr>
        <p:spPr>
          <a:xfrm>
            <a:off x="1058651" y="1036321"/>
            <a:ext cx="3591125" cy="3206924"/>
          </a:xfrm>
          <a:prstGeom prst="rect">
            <a:avLst/>
          </a:prstGeom>
          <a:solidFill>
            <a:srgbClr val="00244E">
              <a:alpha val="80000"/>
            </a:srgbClr>
          </a:solidFill>
        </p:spPr>
        <p:txBody>
          <a:bodyPr wrap="square" lIns="324000" tIns="216000" rIns="252000" bIns="216000" anchor="ctr"/>
          <a:lstStyle>
            <a:lvl1pPr marL="0" indent="0">
              <a:buNone/>
              <a:defRPr sz="1800">
                <a:solidFill>
                  <a:schemeClr val="bg1"/>
                </a:solidFill>
                <a:latin typeface="+mj-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b-NO" dirty="0"/>
              <a:t>Klikk her for å sette inn en avsluttende tekst.</a:t>
            </a:r>
            <a:br>
              <a:rPr lang="nb-NO" dirty="0"/>
            </a:br>
            <a:r>
              <a:rPr lang="nb-NO" dirty="0"/>
              <a:t> </a:t>
            </a:r>
            <a:br>
              <a:rPr lang="nb-NO" dirty="0"/>
            </a:br>
            <a:r>
              <a:rPr lang="nb-NO" dirty="0"/>
              <a:t>For eksempel en kort oppsummering, nyttige lenker, huskeliste eller neste møtedato.</a:t>
            </a:r>
          </a:p>
        </p:txBody>
      </p:sp>
      <p:pic>
        <p:nvPicPr>
          <p:cNvPr id="19" name="Bilde 18">
            <a:extLst>
              <a:ext uri="{FF2B5EF4-FFF2-40B4-BE49-F238E27FC236}">
                <a16:creationId xmlns:a16="http://schemas.microsoft.com/office/drawing/2014/main" id="{69935EB5-EA56-40E3-885C-585EB177A20D}"/>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l="-6083" t="29196" r="74740" b="29790"/>
          <a:stretch/>
        </p:blipFill>
        <p:spPr>
          <a:xfrm>
            <a:off x="10380617" y="5222119"/>
            <a:ext cx="1811383" cy="1633799"/>
          </a:xfrm>
          <a:prstGeom prst="rect">
            <a:avLst/>
          </a:prstGeom>
        </p:spPr>
      </p:pic>
      <p:sp>
        <p:nvSpPr>
          <p:cNvPr id="27" name="Plassholder for tekst 3">
            <a:extLst>
              <a:ext uri="{FF2B5EF4-FFF2-40B4-BE49-F238E27FC236}">
                <a16:creationId xmlns:a16="http://schemas.microsoft.com/office/drawing/2014/main" id="{8F07D5BA-48CD-4347-935E-32784EC97C30}"/>
              </a:ext>
            </a:extLst>
          </p:cNvPr>
          <p:cNvSpPr>
            <a:spLocks noGrp="1"/>
          </p:cNvSpPr>
          <p:nvPr>
            <p:ph type="body" sz="quarter" idx="10" hasCustomPrompt="1"/>
          </p:nvPr>
        </p:nvSpPr>
        <p:spPr>
          <a:xfrm>
            <a:off x="6081966" y="5749013"/>
            <a:ext cx="2772631" cy="180000"/>
          </a:xfrm>
          <a:prstGeom prst="rect">
            <a:avLst/>
          </a:prstGeom>
        </p:spPr>
        <p:txBody>
          <a:bodyPr anchor="t"/>
          <a:lstStyle>
            <a:lvl1pPr marL="0" indent="0">
              <a:buNone/>
              <a:defRPr sz="1050">
                <a:solidFill>
                  <a:schemeClr val="accent1"/>
                </a:solidFill>
                <a:latin typeface="+mn-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ditt eller deres navn her</a:t>
            </a:r>
          </a:p>
        </p:txBody>
      </p:sp>
      <p:sp>
        <p:nvSpPr>
          <p:cNvPr id="28" name="Plassholder for tekst 3">
            <a:extLst>
              <a:ext uri="{FF2B5EF4-FFF2-40B4-BE49-F238E27FC236}">
                <a16:creationId xmlns:a16="http://schemas.microsoft.com/office/drawing/2014/main" id="{4EE05753-9D49-4F8D-A32F-385E3523492E}"/>
              </a:ext>
            </a:extLst>
          </p:cNvPr>
          <p:cNvSpPr>
            <a:spLocks noGrp="1"/>
          </p:cNvSpPr>
          <p:nvPr>
            <p:ph type="body" sz="quarter" idx="11" hasCustomPrompt="1"/>
          </p:nvPr>
        </p:nvSpPr>
        <p:spPr>
          <a:xfrm>
            <a:off x="6081966" y="6050837"/>
            <a:ext cx="2772625"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e-postadresse her</a:t>
            </a:r>
          </a:p>
        </p:txBody>
      </p:sp>
      <p:sp>
        <p:nvSpPr>
          <p:cNvPr id="29" name="Plassholder for tekst 3">
            <a:extLst>
              <a:ext uri="{FF2B5EF4-FFF2-40B4-BE49-F238E27FC236}">
                <a16:creationId xmlns:a16="http://schemas.microsoft.com/office/drawing/2014/main" id="{08D8D5BA-DF3B-478D-823F-C82CE77B8153}"/>
              </a:ext>
            </a:extLst>
          </p:cNvPr>
          <p:cNvSpPr>
            <a:spLocks noGrp="1"/>
          </p:cNvSpPr>
          <p:nvPr>
            <p:ph type="body" sz="quarter" idx="12" hasCustomPrompt="1"/>
          </p:nvPr>
        </p:nvSpPr>
        <p:spPr>
          <a:xfrm>
            <a:off x="6081963" y="6201750"/>
            <a:ext cx="2772631"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her kan du skrive telefonnummer</a:t>
            </a:r>
          </a:p>
        </p:txBody>
      </p:sp>
      <p:sp>
        <p:nvSpPr>
          <p:cNvPr id="30" name="Plassholder for tekst 3">
            <a:extLst>
              <a:ext uri="{FF2B5EF4-FFF2-40B4-BE49-F238E27FC236}">
                <a16:creationId xmlns:a16="http://schemas.microsoft.com/office/drawing/2014/main" id="{C6543016-07DA-41FD-8B8E-DF591F27FF9A}"/>
              </a:ext>
            </a:extLst>
          </p:cNvPr>
          <p:cNvSpPr>
            <a:spLocks noGrp="1"/>
          </p:cNvSpPr>
          <p:nvPr>
            <p:ph type="body" sz="quarter" idx="13" hasCustomPrompt="1"/>
          </p:nvPr>
        </p:nvSpPr>
        <p:spPr>
          <a:xfrm>
            <a:off x="6081968" y="5899925"/>
            <a:ext cx="2772630" cy="180000"/>
          </a:xfrm>
          <a:prstGeom prst="rect">
            <a:avLst/>
          </a:prstGeom>
        </p:spPr>
        <p:txBody>
          <a:bodyPr anchor="t"/>
          <a:lstStyle>
            <a:lvl1pPr marL="0" indent="0">
              <a:buNone/>
              <a:defRPr sz="1000">
                <a:solidFill>
                  <a:schemeClr val="bg1"/>
                </a:solidFill>
                <a:latin typeface="+mj-lt"/>
                <a:ea typeface="Open Sans SemiBold" panose="020B0706030804020204" pitchFamily="34" charset="0"/>
                <a:cs typeface="Open Sans SemiBold" panose="020B0706030804020204" pitchFamily="34" charset="0"/>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nb-NO" dirty="0"/>
              <a:t>skriv f. eks. stilling/avdeling (liten forbokstav)</a:t>
            </a:r>
          </a:p>
        </p:txBody>
      </p:sp>
      <p:sp>
        <p:nvSpPr>
          <p:cNvPr id="21" name="Plassholder for tekst 3">
            <a:extLst>
              <a:ext uri="{FF2B5EF4-FFF2-40B4-BE49-F238E27FC236}">
                <a16:creationId xmlns:a16="http://schemas.microsoft.com/office/drawing/2014/main" id="{975475F7-94A4-43AB-AFCC-48725A695B6B}"/>
              </a:ext>
            </a:extLst>
          </p:cNvPr>
          <p:cNvSpPr>
            <a:spLocks noGrp="1"/>
          </p:cNvSpPr>
          <p:nvPr>
            <p:ph type="body" sz="quarter" idx="25" hasCustomPrompt="1"/>
          </p:nvPr>
        </p:nvSpPr>
        <p:spPr>
          <a:xfrm>
            <a:off x="1058650" y="5049866"/>
            <a:ext cx="3597487" cy="172253"/>
          </a:xfrm>
          <a:prstGeom prst="rect">
            <a:avLst/>
          </a:prstGeom>
        </p:spPr>
        <p:txBody>
          <a:bodyPr lIns="0" tIns="0" rIns="0" anchor="ctr">
            <a:normAutofit/>
          </a:bodyPr>
          <a:lstStyle>
            <a:lvl1pPr marL="0" indent="0">
              <a:buNone/>
              <a:defRPr sz="700">
                <a:solidFill>
                  <a:schemeClr val="bg1"/>
                </a:solidFill>
                <a:highlight>
                  <a:srgbClr val="00244E"/>
                </a:highlight>
                <a:latin typeface="+mn-lt"/>
              </a:defRPr>
            </a:lvl1pPr>
          </a:lstStyle>
          <a:p>
            <a:pPr lvl="0"/>
            <a:r>
              <a:rPr lang="nb-NO" dirty="0"/>
              <a:t>Foto: Her skriver du fotograf(ene) og/eller eier(ne) av bildene.</a:t>
            </a:r>
          </a:p>
        </p:txBody>
      </p:sp>
      <p:pic>
        <p:nvPicPr>
          <p:cNvPr id="5" name="Bilde 4">
            <a:extLst>
              <a:ext uri="{FF2B5EF4-FFF2-40B4-BE49-F238E27FC236}">
                <a16:creationId xmlns:a16="http://schemas.microsoft.com/office/drawing/2014/main" id="{69D4A491-9D7E-4D00-82ED-F7B6A546CCE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981697" y="5773492"/>
            <a:ext cx="138505" cy="138505"/>
          </a:xfrm>
          <a:prstGeom prst="rect">
            <a:avLst/>
          </a:prstGeom>
        </p:spPr>
      </p:pic>
      <p:pic>
        <p:nvPicPr>
          <p:cNvPr id="14" name="Grafikk 13">
            <a:extLst>
              <a:ext uri="{FF2B5EF4-FFF2-40B4-BE49-F238E27FC236}">
                <a16:creationId xmlns:a16="http://schemas.microsoft.com/office/drawing/2014/main" id="{CE9FCD0F-013D-4E4B-9F81-B58F5C7ACD90}"/>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9017" y="5322411"/>
            <a:ext cx="3850093" cy="1155028"/>
          </a:xfrm>
          <a:prstGeom prst="rect">
            <a:avLst/>
          </a:prstGeom>
        </p:spPr>
      </p:pic>
      <p:sp>
        <p:nvSpPr>
          <p:cNvPr id="15" name="TekstSylinder 14">
            <a:extLst>
              <a:ext uri="{FF2B5EF4-FFF2-40B4-BE49-F238E27FC236}">
                <a16:creationId xmlns:a16="http://schemas.microsoft.com/office/drawing/2014/main" id="{9D58A1AE-36E9-4141-A92B-E6E16B76536F}"/>
              </a:ext>
            </a:extLst>
          </p:cNvPr>
          <p:cNvSpPr txBox="1"/>
          <p:nvPr userDrawn="1"/>
        </p:nvSpPr>
        <p:spPr>
          <a:xfrm>
            <a:off x="9247301" y="5753171"/>
            <a:ext cx="2571094" cy="707886"/>
          </a:xfrm>
          <a:prstGeom prst="rect">
            <a:avLst/>
          </a:prstGeom>
          <a:noFill/>
          <a:effectLst/>
        </p:spPr>
        <p:txBody>
          <a:bodyPr wrap="square" rtlCol="0">
            <a:spAutoFit/>
          </a:bodyPr>
          <a:lstStyle/>
          <a:p>
            <a:endParaRPr lang="nb-NO" sz="1000" i="0" dirty="0">
              <a:solidFill>
                <a:schemeClr val="accent1"/>
              </a:solidFill>
              <a:latin typeface="+mj-lt"/>
              <a:ea typeface="Open Sans" panose="020B0606030504020204" pitchFamily="34" charset="0"/>
              <a:cs typeface="Open Sans" panose="020B0606030504020204" pitchFamily="34" charset="0"/>
            </a:endParaRPr>
          </a:p>
          <a:p>
            <a:r>
              <a:rPr lang="nb-NO" sz="1000" i="0" dirty="0">
                <a:solidFill>
                  <a:schemeClr val="accent1"/>
                </a:solidFill>
                <a:latin typeface="+mj-lt"/>
                <a:ea typeface="Open Sans" panose="020B0606030504020204" pitchFamily="34" charset="0"/>
                <a:cs typeface="Open Sans" panose="020B0606030504020204" pitchFamily="34" charset="0"/>
              </a:rPr>
              <a:t>Facebook</a:t>
            </a:r>
            <a:r>
              <a:rPr lang="nb-NO" sz="1000" i="0" dirty="0">
                <a:solidFill>
                  <a:schemeClr val="bg1"/>
                </a:solidFill>
                <a:latin typeface="+mj-lt"/>
                <a:ea typeface="Open Sans" panose="020B0606030504020204" pitchFamily="34" charset="0"/>
                <a:cs typeface="Open Sans" panose="020B0606030504020204" pitchFamily="34" charset="0"/>
              </a:rPr>
              <a:t> Statsforvalteren i Agder</a:t>
            </a:r>
            <a:endParaRPr lang="nb-NO" sz="1000" i="0" kern="1200" dirty="0">
              <a:solidFill>
                <a:schemeClr val="bg1"/>
              </a:solidFill>
              <a:latin typeface="+mj-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b-NO" sz="1000" i="0" kern="1200" dirty="0">
                <a:solidFill>
                  <a:schemeClr val="accent1"/>
                </a:solidFill>
                <a:latin typeface="+mj-lt"/>
                <a:ea typeface="Open Sans" panose="020B0606030504020204" pitchFamily="34" charset="0"/>
                <a:cs typeface="Open Sans" panose="020B0606030504020204" pitchFamily="34" charset="0"/>
              </a:rPr>
              <a:t>Nettside</a:t>
            </a:r>
            <a:r>
              <a:rPr lang="nb-NO" sz="1000" i="0" kern="1200" dirty="0">
                <a:solidFill>
                  <a:schemeClr val="bg1"/>
                </a:solidFill>
                <a:latin typeface="+mj-lt"/>
                <a:ea typeface="Open Sans" panose="020B0606030504020204" pitchFamily="34" charset="0"/>
                <a:cs typeface="Open Sans" panose="020B0606030504020204" pitchFamily="34" charset="0"/>
              </a:rPr>
              <a:t> statsforvalteren.no/</a:t>
            </a:r>
            <a:r>
              <a:rPr lang="nb-NO" sz="1000" i="0" kern="1200" dirty="0" err="1">
                <a:solidFill>
                  <a:schemeClr val="bg1"/>
                </a:solidFill>
                <a:latin typeface="+mj-lt"/>
                <a:ea typeface="Open Sans" panose="020B0606030504020204" pitchFamily="34" charset="0"/>
                <a:cs typeface="Open Sans" panose="020B0606030504020204" pitchFamily="34" charset="0"/>
              </a:rPr>
              <a:t>agder</a:t>
            </a:r>
            <a:endParaRPr lang="nb-NO" sz="1000" i="0" kern="1200" dirty="0">
              <a:solidFill>
                <a:schemeClr val="bg1"/>
              </a:solidFill>
              <a:latin typeface="+mj-lt"/>
              <a:ea typeface="Open Sans" panose="020B0606030504020204" pitchFamily="34" charset="0"/>
              <a:cs typeface="Open Sans" panose="020B0606030504020204" pitchFamily="34" charset="0"/>
            </a:endParaRPr>
          </a:p>
          <a:p>
            <a:endParaRPr lang="nb-NO" sz="1000" i="0" dirty="0">
              <a:solidFill>
                <a:schemeClr val="bg1"/>
              </a:solidFill>
              <a:latin typeface="+mj-lt"/>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680062275"/>
      </p:ext>
    </p:extLst>
  </p:cSld>
  <p:clrMapOvr>
    <a:masterClrMapping/>
  </p:clrMapOvr>
  <p:extLst>
    <p:ext uri="{DCECCB84-F9BA-43D5-87BE-67443E8EF086}">
      <p15:sldGuideLst xmlns:p15="http://schemas.microsoft.com/office/powerpoint/2012/main">
        <p15:guide id="1" orient="horz" pos="3634">
          <p15:clr>
            <a:srgbClr val="FBAE40"/>
          </p15:clr>
        </p15:guide>
        <p15:guide id="2" pos="3840">
          <p15:clr>
            <a:srgbClr val="FBAE40"/>
          </p15:clr>
        </p15:guide>
        <p15:guide id="3" orient="horz" pos="3725" userDrawn="1">
          <p15:clr>
            <a:srgbClr val="FBAE40"/>
          </p15:clr>
        </p15:guide>
        <p15:guide id="4" pos="2933">
          <p15:clr>
            <a:srgbClr val="FBAE40"/>
          </p15:clr>
        </p15:guide>
        <p15:guide id="5" orient="horz" pos="4020">
          <p15:clr>
            <a:srgbClr val="FBAE40"/>
          </p15:clr>
        </p15:guide>
        <p15:guide id="6" pos="5654"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are tittel">
    <p:bg>
      <p:bgPr>
        <a:solidFill>
          <a:schemeClr val="bg1"/>
        </a:solidFill>
        <a:effectLst/>
      </p:bgPr>
    </p:bg>
    <p:spTree>
      <p:nvGrpSpPr>
        <p:cNvPr id="1" name=""/>
        <p:cNvGrpSpPr/>
        <p:nvPr/>
      </p:nvGrpSpPr>
      <p:grpSpPr>
        <a:xfrm>
          <a:off x="0" y="0"/>
          <a:ext cx="0" cy="0"/>
          <a:chOff x="0" y="0"/>
          <a:chExt cx="0" cy="0"/>
        </a:xfrm>
      </p:grpSpPr>
      <p:sp>
        <p:nvSpPr>
          <p:cNvPr id="12" name="Plassholder for lysbildenummer 5">
            <a:extLst>
              <a:ext uri="{FF2B5EF4-FFF2-40B4-BE49-F238E27FC236}">
                <a16:creationId xmlns:a16="http://schemas.microsoft.com/office/drawing/2014/main" id="{90A1533D-7ABC-4411-A97E-1A111AB129BB}"/>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sp>
        <p:nvSpPr>
          <p:cNvPr id="8" name="Plassholder for tittel 1">
            <a:extLst>
              <a:ext uri="{FF2B5EF4-FFF2-40B4-BE49-F238E27FC236}">
                <a16:creationId xmlns:a16="http://schemas.microsoft.com/office/drawing/2014/main" id="{17806027-8FF1-4947-B5AA-FF620735761D}"/>
              </a:ext>
            </a:extLst>
          </p:cNvPr>
          <p:cNvSpPr>
            <a:spLocks noGrp="1"/>
          </p:cNvSpPr>
          <p:nvPr>
            <p:ph type="title" hasCustomPrompt="1"/>
          </p:nvPr>
        </p:nvSpPr>
        <p:spPr>
          <a:xfrm>
            <a:off x="1055688" y="873125"/>
            <a:ext cx="10080625" cy="1077209"/>
          </a:xfrm>
          <a:prstGeom prst="rect">
            <a:avLst/>
          </a:prstGeom>
          <a:effectLst/>
        </p:spPr>
        <p:txBody>
          <a:bodyPr vert="horz" lIns="91440" tIns="45720" rIns="91440" bIns="45720" rtlCol="0" anchor="b">
            <a:noAutofit/>
          </a:bodyPr>
          <a:lstStyle>
            <a:lvl1pPr>
              <a:lnSpc>
                <a:spcPct val="100000"/>
              </a:lnSpc>
              <a:defRPr sz="3600">
                <a:solidFill>
                  <a:schemeClr val="tx1"/>
                </a:solidFill>
              </a:defRPr>
            </a:lvl1pPr>
          </a:lstStyle>
          <a:p>
            <a:r>
              <a:rPr lang="nb-NO" dirty="0"/>
              <a:t>Overskrift (pkt. 36) på </a:t>
            </a:r>
            <a:r>
              <a:rPr lang="nb-NO" dirty="0" err="1"/>
              <a:t>malside</a:t>
            </a:r>
            <a:r>
              <a:rPr lang="nb-NO" dirty="0"/>
              <a:t> med kun tittel</a:t>
            </a:r>
          </a:p>
        </p:txBody>
      </p:sp>
      <p:pic>
        <p:nvPicPr>
          <p:cNvPr id="6" name="Bilde 5">
            <a:extLst>
              <a:ext uri="{FF2B5EF4-FFF2-40B4-BE49-F238E27FC236}">
                <a16:creationId xmlns:a16="http://schemas.microsoft.com/office/drawing/2014/main" id="{5946AF8A-2363-40D2-B33B-D3F3ACE37394}"/>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11282867" y="381948"/>
            <a:ext cx="497451" cy="488282"/>
          </a:xfrm>
          <a:prstGeom prst="rect">
            <a:avLst/>
          </a:prstGeom>
        </p:spPr>
      </p:pic>
      <p:sp>
        <p:nvSpPr>
          <p:cNvPr id="7" name="TekstSylinder 6">
            <a:extLst>
              <a:ext uri="{FF2B5EF4-FFF2-40B4-BE49-F238E27FC236}">
                <a16:creationId xmlns:a16="http://schemas.microsoft.com/office/drawing/2014/main" id="{01DBB7E2-021F-4AD3-939F-235519C1ADF5}"/>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104828598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omt">
    <p:bg>
      <p:bgPr>
        <a:solidFill>
          <a:schemeClr val="bg1"/>
        </a:solidFill>
        <a:effectLst/>
      </p:bgPr>
    </p:bg>
    <p:spTree>
      <p:nvGrpSpPr>
        <p:cNvPr id="1" name=""/>
        <p:cNvGrpSpPr/>
        <p:nvPr/>
      </p:nvGrpSpPr>
      <p:grpSpPr>
        <a:xfrm>
          <a:off x="0" y="0"/>
          <a:ext cx="0" cy="0"/>
          <a:chOff x="0" y="0"/>
          <a:chExt cx="0" cy="0"/>
        </a:xfrm>
      </p:grpSpPr>
      <p:sp>
        <p:nvSpPr>
          <p:cNvPr id="9" name="Plassholder for lysbildenummer 5">
            <a:extLst>
              <a:ext uri="{FF2B5EF4-FFF2-40B4-BE49-F238E27FC236}">
                <a16:creationId xmlns:a16="http://schemas.microsoft.com/office/drawing/2014/main" id="{ACDE66F6-3636-4218-8D66-77005AFAE89D}"/>
              </a:ext>
            </a:extLst>
          </p:cNvPr>
          <p:cNvSpPr txBox="1">
            <a:spLocks/>
          </p:cNvSpPr>
          <p:nvPr userDrawn="1"/>
        </p:nvSpPr>
        <p:spPr>
          <a:xfrm>
            <a:off x="11540562" y="6510425"/>
            <a:ext cx="497451" cy="235270"/>
          </a:xfrm>
          <a:prstGeom prst="rect">
            <a:avLst/>
          </a:prstGeom>
        </p:spPr>
        <p:txBody>
          <a:bodyPr vert="horz" lIns="91440" tIns="45720" rIns="91440" bIns="45720" rtlCol="0" anchor="ctr"/>
          <a:lstStyle>
            <a:defPPr>
              <a:defRPr lang="nb-NO"/>
            </a:defPPr>
            <a:lvl1pPr marL="0" algn="r" defTabSz="914400" rtl="0" eaLnBrk="1" latinLnBrk="0" hangingPunct="1">
              <a:defRPr sz="1200" kern="1200">
                <a:solidFill>
                  <a:srgbClr val="00ADBA"/>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4CB9F341-8A61-4DDE-9697-FC23600E837F}" type="slidenum">
              <a:rPr lang="nb-NO" sz="900" smtClean="0">
                <a:solidFill>
                  <a:schemeClr val="tx1"/>
                </a:solidFill>
                <a:latin typeface="+mn-lt"/>
              </a:rPr>
              <a:pPr algn="r"/>
              <a:t>‹#›</a:t>
            </a:fld>
            <a:endParaRPr lang="nb-NO" sz="900">
              <a:solidFill>
                <a:schemeClr val="tx1"/>
              </a:solidFill>
              <a:latin typeface="+mn-lt"/>
            </a:endParaRPr>
          </a:p>
        </p:txBody>
      </p:sp>
      <p:pic>
        <p:nvPicPr>
          <p:cNvPr id="6" name="Bilde 5">
            <a:extLst>
              <a:ext uri="{FF2B5EF4-FFF2-40B4-BE49-F238E27FC236}">
                <a16:creationId xmlns:a16="http://schemas.microsoft.com/office/drawing/2014/main" id="{DD6FCC2D-F7C0-4100-AD53-3AF8C3B2E29D}"/>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11282867" y="381948"/>
            <a:ext cx="497451" cy="488282"/>
          </a:xfrm>
          <a:prstGeom prst="rect">
            <a:avLst/>
          </a:prstGeom>
        </p:spPr>
      </p:pic>
      <p:sp>
        <p:nvSpPr>
          <p:cNvPr id="5" name="TekstSylinder 4">
            <a:extLst>
              <a:ext uri="{FF2B5EF4-FFF2-40B4-BE49-F238E27FC236}">
                <a16:creationId xmlns:a16="http://schemas.microsoft.com/office/drawing/2014/main" id="{8E0FB740-F46E-458B-BF9A-E8BA2C957664}"/>
              </a:ext>
            </a:extLst>
          </p:cNvPr>
          <p:cNvSpPr txBox="1"/>
          <p:nvPr userDrawn="1"/>
        </p:nvSpPr>
        <p:spPr>
          <a:xfrm>
            <a:off x="9918700" y="6531150"/>
            <a:ext cx="1898649" cy="20005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b-NO" altLang="nb-NO" sz="700" b="0" i="0" u="none" strike="noStrike" kern="1200" cap="none" normalizeH="0" baseline="0" dirty="0">
                <a:ln>
                  <a:noFill/>
                </a:ln>
                <a:solidFill>
                  <a:schemeClr val="accent3"/>
                </a:solidFill>
                <a:effectLst/>
                <a:latin typeface="+mn-lt"/>
                <a:ea typeface="+mn-ea"/>
                <a:cs typeface="Arial" panose="020B0604020202020204" pitchFamily="34" charset="0"/>
              </a:rPr>
              <a:t>© </a:t>
            </a:r>
            <a:r>
              <a:rPr kumimoji="0" lang="nb-NO" altLang="nb-NO" sz="700" b="0" i="0" u="none" strike="noStrike" cap="none" normalizeH="0" baseline="0" dirty="0">
                <a:ln>
                  <a:noFill/>
                </a:ln>
                <a:solidFill>
                  <a:schemeClr val="accent3"/>
                </a:solidFill>
                <a:effectLst/>
                <a:latin typeface="+mj-lt"/>
                <a:cs typeface="Arial" panose="020B0604020202020204" pitchFamily="34" charset="0"/>
              </a:rPr>
              <a:t>Statsforvalteren i Agder</a:t>
            </a:r>
          </a:p>
        </p:txBody>
      </p:sp>
    </p:spTree>
    <p:extLst>
      <p:ext uri="{BB962C8B-B14F-4D97-AF65-F5344CB8AC3E}">
        <p14:creationId xmlns:p14="http://schemas.microsoft.com/office/powerpoint/2010/main" val="272480050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529">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364315CE-F722-474E-BD88-64FFBC8D5DBB}"/>
              </a:ext>
            </a:extLst>
          </p:cNvPr>
          <p:cNvSpPr/>
          <p:nvPr userDrawn="1"/>
        </p:nvSpPr>
        <p:spPr>
          <a:xfrm>
            <a:off x="0" y="6793818"/>
            <a:ext cx="12192000" cy="72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Tree>
    <p:extLst>
      <p:ext uri="{BB962C8B-B14F-4D97-AF65-F5344CB8AC3E}">
        <p14:creationId xmlns:p14="http://schemas.microsoft.com/office/powerpoint/2010/main" val="825142320"/>
      </p:ext>
    </p:extLst>
  </p:cSld>
  <p:clrMap bg1="lt1" tx1="dk1" bg2="lt2" tx2="dk2" accent1="accent1" accent2="accent2" accent3="accent3" accent4="accent4" accent5="accent5" accent6="accent6" hlink="hlink" folHlink="folHlink"/>
  <p:sldLayoutIdLst>
    <p:sldLayoutId id="2147483695" r:id="rId1"/>
    <p:sldLayoutId id="2147483661" r:id="rId2"/>
    <p:sldLayoutId id="2147483666" r:id="rId3"/>
    <p:sldLayoutId id="2147483667" r:id="rId4"/>
    <p:sldLayoutId id="2147483669" r:id="rId5"/>
    <p:sldLayoutId id="2147483756" r:id="rId6"/>
    <p:sldLayoutId id="2147483760" r:id="rId7"/>
    <p:sldLayoutId id="2147483664" r:id="rId8"/>
    <p:sldLayoutId id="2147483761" r:id="rId9"/>
    <p:sldLayoutId id="2147483713" r:id="rId10"/>
    <p:sldLayoutId id="2147483685" r:id="rId11"/>
    <p:sldLayoutId id="2147483714" r:id="rId12"/>
    <p:sldLayoutId id="2147483702" r:id="rId13"/>
    <p:sldLayoutId id="2147483736" r:id="rId14"/>
    <p:sldLayoutId id="2147483733" r:id="rId15"/>
    <p:sldLayoutId id="2147483716" r:id="rId16"/>
    <p:sldLayoutId id="2147483707" r:id="rId17"/>
    <p:sldLayoutId id="2147483675" r:id="rId18"/>
    <p:sldLayoutId id="2147483706" r:id="rId19"/>
    <p:sldLayoutId id="2147483709" r:id="rId20"/>
    <p:sldLayoutId id="2147483711" r:id="rId21"/>
    <p:sldLayoutId id="2147483710" r:id="rId22"/>
    <p:sldLayoutId id="2147483712" r:id="rId23"/>
    <p:sldLayoutId id="2147483655" r:id="rId24"/>
    <p:sldLayoutId id="2147483705" r:id="rId25"/>
    <p:sldLayoutId id="2147483759" r:id="rId26"/>
    <p:sldLayoutId id="2147483758" r:id="rId27"/>
    <p:sldLayoutId id="2147483757" r:id="rId28"/>
    <p:sldLayoutId id="2147483746" r:id="rId29"/>
    <p:sldLayoutId id="2147483718" r:id="rId30"/>
    <p:sldLayoutId id="2147483719" r:id="rId31"/>
  </p:sldLayoutIdLst>
  <p:hf sldNum="0" hdr="0" ftr="0"/>
  <p:txStyles>
    <p:titleStyle>
      <a:lvl1pPr algn="l" defTabSz="914400" rtl="0" eaLnBrk="1" latinLnBrk="0" hangingPunct="1">
        <a:lnSpc>
          <a:spcPct val="90000"/>
        </a:lnSpc>
        <a:spcBef>
          <a:spcPct val="0"/>
        </a:spcBef>
        <a:buNone/>
        <a:defRPr sz="3600" kern="1200">
          <a:solidFill>
            <a:schemeClr val="tx1"/>
          </a:solidFill>
          <a:latin typeface="+mn-lt"/>
          <a:ea typeface="Open Sans SemiBold" panose="020B0706030804020204" pitchFamily="34" charset="0"/>
          <a:cs typeface="Open Sans SemiBold" panose="020B0706030804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46" userDrawn="1">
          <p15:clr>
            <a:srgbClr val="547EBF"/>
          </p15:clr>
        </p15:guide>
        <p15:guide id="2" pos="257" userDrawn="1">
          <p15:clr>
            <a:srgbClr val="F26B43"/>
          </p15:clr>
        </p15:guide>
        <p15:guide id="3" pos="665" userDrawn="1">
          <p15:clr>
            <a:srgbClr val="547EBF"/>
          </p15:clr>
        </p15:guide>
        <p15:guide id="4" orient="horz" pos="3974" userDrawn="1">
          <p15:clr>
            <a:srgbClr val="547EBF"/>
          </p15:clr>
        </p15:guide>
        <p15:guide id="5" pos="7015" userDrawn="1">
          <p15:clr>
            <a:srgbClr val="547EBF"/>
          </p15:clr>
        </p15:guide>
        <p15:guide id="6" orient="horz" pos="232" userDrawn="1">
          <p15:clr>
            <a:srgbClr val="F26B43"/>
          </p15:clr>
        </p15:guide>
        <p15:guide id="7" pos="7423" userDrawn="1">
          <p15:clr>
            <a:srgbClr val="F26B43"/>
          </p15:clr>
        </p15:guide>
        <p15:guide id="8" pos="7106" userDrawn="1">
          <p15:clr>
            <a:srgbClr val="F26B43"/>
          </p15:clr>
        </p15:guide>
        <p15:guide id="9" pos="3840" userDrawn="1">
          <p15:clr>
            <a:srgbClr val="FDE53C"/>
          </p15:clr>
        </p15:guide>
        <p15:guide id="11" orient="horz" pos="550" userDrawn="1">
          <p15:clr>
            <a:srgbClr val="F26B43"/>
          </p15:clr>
        </p15:guide>
        <p15:guide id="12" orient="horz" pos="4201" userDrawn="1">
          <p15:clr>
            <a:srgbClr val="F26B43"/>
          </p15:clr>
        </p15:guide>
        <p15:guide id="13" pos="2774" userDrawn="1">
          <p15:clr>
            <a:srgbClr val="F26B43"/>
          </p15:clr>
        </p15:guide>
        <p15:guide id="14" pos="4906" userDrawn="1">
          <p15:clr>
            <a:srgbClr val="F26B43"/>
          </p15:clr>
        </p15:guide>
        <p15:guide id="15" orient="horz" pos="2092" userDrawn="1">
          <p15:clr>
            <a:srgbClr val="F26B43"/>
          </p15:clr>
        </p15:guide>
        <p15:guide id="16" orient="horz" pos="2727"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dato 1">
            <a:extLst>
              <a:ext uri="{FF2B5EF4-FFF2-40B4-BE49-F238E27FC236}">
                <a16:creationId xmlns:a16="http://schemas.microsoft.com/office/drawing/2014/main" id="{80028D22-29E7-6F41-A74A-35DF425993DA}"/>
              </a:ext>
            </a:extLst>
          </p:cNvPr>
          <p:cNvSpPr>
            <a:spLocks noGrp="1"/>
          </p:cNvSpPr>
          <p:nvPr>
            <p:ph type="dt" sz="half" idx="2"/>
          </p:nvPr>
        </p:nvSpPr>
        <p:spPr/>
        <p:txBody>
          <a:bodyPr/>
          <a:lstStyle/>
          <a:p>
            <a:fld id="{20CAE16B-463B-4D9A-B532-D4D0B4862104}" type="datetime1">
              <a:rPr lang="nb-NO" smtClean="0"/>
              <a:pPr/>
              <a:t>17.08.2026</a:t>
            </a:fld>
            <a:endParaRPr lang="nb-NO"/>
          </a:p>
        </p:txBody>
      </p:sp>
      <p:sp>
        <p:nvSpPr>
          <p:cNvPr id="3" name="Plassholder for tekst 2">
            <a:extLst>
              <a:ext uri="{FF2B5EF4-FFF2-40B4-BE49-F238E27FC236}">
                <a16:creationId xmlns:a16="http://schemas.microsoft.com/office/drawing/2014/main" id="{C18F993C-3634-ED40-8F6E-FE789B362EC7}"/>
              </a:ext>
            </a:extLst>
          </p:cNvPr>
          <p:cNvSpPr>
            <a:spLocks noGrp="1"/>
          </p:cNvSpPr>
          <p:nvPr>
            <p:ph type="body" sz="quarter" idx="10"/>
          </p:nvPr>
        </p:nvSpPr>
        <p:spPr>
          <a:xfrm>
            <a:off x="967088" y="1456734"/>
            <a:ext cx="8258026" cy="1769904"/>
          </a:xfrm>
        </p:spPr>
        <p:txBody>
          <a:bodyPr/>
          <a:lstStyle/>
          <a:p>
            <a:r>
              <a:rPr lang="nb-NO" dirty="0"/>
              <a:t>Vilkårene for skadefelling av grågås</a:t>
            </a:r>
          </a:p>
        </p:txBody>
      </p:sp>
      <p:sp>
        <p:nvSpPr>
          <p:cNvPr id="4" name="Plassholder for tekst 3">
            <a:extLst>
              <a:ext uri="{FF2B5EF4-FFF2-40B4-BE49-F238E27FC236}">
                <a16:creationId xmlns:a16="http://schemas.microsoft.com/office/drawing/2014/main" id="{C4F2C629-C1AE-9D4A-B12B-382EE5B06DC4}"/>
              </a:ext>
            </a:extLst>
          </p:cNvPr>
          <p:cNvSpPr>
            <a:spLocks noGrp="1"/>
          </p:cNvSpPr>
          <p:nvPr>
            <p:ph type="body" sz="quarter" idx="11"/>
          </p:nvPr>
        </p:nvSpPr>
        <p:spPr/>
        <p:txBody>
          <a:bodyPr/>
          <a:lstStyle/>
          <a:p>
            <a:r>
              <a:rPr lang="nb-NO" dirty="0"/>
              <a:t>Møte med landbruks- og viltforvaltningsrådgivere i kommunene i Agder 4. februar 2026</a:t>
            </a:r>
          </a:p>
        </p:txBody>
      </p:sp>
    </p:spTree>
    <p:extLst>
      <p:ext uri="{BB962C8B-B14F-4D97-AF65-F5344CB8AC3E}">
        <p14:creationId xmlns:p14="http://schemas.microsoft.com/office/powerpoint/2010/main" val="10459337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A6B5DD92-4C97-C1B5-5302-BAC724F26A11}"/>
              </a:ext>
            </a:extLst>
          </p:cNvPr>
          <p:cNvSpPr>
            <a:spLocks noGrp="1"/>
          </p:cNvSpPr>
          <p:nvPr>
            <p:ph type="body" sz="quarter" idx="12"/>
          </p:nvPr>
        </p:nvSpPr>
        <p:spPr>
          <a:xfrm>
            <a:off x="2142263" y="1607948"/>
            <a:ext cx="7907473" cy="3642103"/>
          </a:xfrm>
        </p:spPr>
        <p:txBody>
          <a:bodyPr/>
          <a:lstStyle/>
          <a:p>
            <a:r>
              <a:rPr lang="nb-NO" b="1" dirty="0"/>
              <a:t>Bakgrunn:</a:t>
            </a:r>
          </a:p>
          <a:p>
            <a:pPr marL="457200" indent="-457200">
              <a:buFont typeface="Arial" panose="020B0604020202020204" pitchFamily="34" charset="0"/>
              <a:buChar char="•"/>
            </a:pPr>
            <a:r>
              <a:rPr lang="nb-NO" dirty="0"/>
              <a:t>Mangelfull og/eller manglende begrunnelse i kommunens vedtak</a:t>
            </a:r>
          </a:p>
          <a:p>
            <a:pPr marL="457200" indent="-457200">
              <a:buFont typeface="Arial" panose="020B0604020202020204" pitchFamily="34" charset="0"/>
              <a:buChar char="•"/>
            </a:pPr>
            <a:r>
              <a:rPr lang="nb-NO" dirty="0"/>
              <a:t>Svært mangelfulle søknader</a:t>
            </a:r>
          </a:p>
          <a:p>
            <a:pPr marL="457200" indent="-457200">
              <a:buFont typeface="Arial" panose="020B0604020202020204" pitchFamily="34" charset="0"/>
              <a:buChar char="•"/>
            </a:pPr>
            <a:r>
              <a:rPr lang="nb-NO" dirty="0"/>
              <a:t>Sakstype som relativt ofte blir påklagd</a:t>
            </a:r>
          </a:p>
          <a:p>
            <a:pPr marL="457200" indent="-457200">
              <a:buFont typeface="Arial" panose="020B0604020202020204" pitchFamily="34" charset="0"/>
              <a:buChar char="•"/>
            </a:pPr>
            <a:r>
              <a:rPr lang="nb-NO" dirty="0"/>
              <a:t>SOM uttalelse i sak 2024/3486</a:t>
            </a:r>
          </a:p>
        </p:txBody>
      </p:sp>
    </p:spTree>
    <p:extLst>
      <p:ext uri="{BB962C8B-B14F-4D97-AF65-F5344CB8AC3E}">
        <p14:creationId xmlns:p14="http://schemas.microsoft.com/office/powerpoint/2010/main" val="600141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0A423388-23AB-825C-2721-AD12357BD51B}"/>
              </a:ext>
            </a:extLst>
          </p:cNvPr>
          <p:cNvSpPr>
            <a:spLocks noGrp="1"/>
          </p:cNvSpPr>
          <p:nvPr>
            <p:ph type="body" sz="quarter" idx="12"/>
          </p:nvPr>
        </p:nvSpPr>
        <p:spPr>
          <a:xfrm>
            <a:off x="2191977" y="1704813"/>
            <a:ext cx="7808046" cy="3448373"/>
          </a:xfrm>
        </p:spPr>
        <p:txBody>
          <a:bodyPr/>
          <a:lstStyle/>
          <a:p>
            <a:r>
              <a:rPr lang="nb-NO" b="1" dirty="0"/>
              <a:t>Utgangspunktet, jf. </a:t>
            </a:r>
            <a:r>
              <a:rPr lang="nb-NO" b="1" dirty="0" err="1"/>
              <a:t>nml</a:t>
            </a:r>
            <a:r>
              <a:rPr lang="nb-NO" b="1" dirty="0"/>
              <a:t>. § 15:</a:t>
            </a:r>
          </a:p>
          <a:p>
            <a:pPr marL="457200" indent="-457200">
              <a:buFontTx/>
              <a:buChar char="-"/>
            </a:pPr>
            <a:r>
              <a:rPr lang="nb-NO" dirty="0"/>
              <a:t>Avliving av viltlevende dyr er forbudt</a:t>
            </a:r>
          </a:p>
          <a:p>
            <a:pPr marL="457200" indent="-457200">
              <a:buFontTx/>
              <a:buChar char="-"/>
            </a:pPr>
            <a:r>
              <a:rPr lang="nb-NO" dirty="0"/>
              <a:t>Unntak skal følge av lov eller vedtak med hjemmel i lov</a:t>
            </a:r>
          </a:p>
        </p:txBody>
      </p:sp>
    </p:spTree>
    <p:extLst>
      <p:ext uri="{BB962C8B-B14F-4D97-AF65-F5344CB8AC3E}">
        <p14:creationId xmlns:p14="http://schemas.microsoft.com/office/powerpoint/2010/main" val="37064599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377A24D9-1F78-CFFC-54A7-C58978811A06}"/>
              </a:ext>
            </a:extLst>
          </p:cNvPr>
          <p:cNvSpPr>
            <a:spLocks noGrp="1"/>
          </p:cNvSpPr>
          <p:nvPr>
            <p:ph type="body" sz="quarter" idx="12"/>
          </p:nvPr>
        </p:nvSpPr>
        <p:spPr>
          <a:xfrm>
            <a:off x="2125765" y="1599321"/>
            <a:ext cx="7940469" cy="3659357"/>
          </a:xfrm>
        </p:spPr>
        <p:txBody>
          <a:bodyPr anchor="ctr">
            <a:normAutofit fontScale="92500"/>
          </a:bodyPr>
          <a:lstStyle/>
          <a:p>
            <a:r>
              <a:rPr lang="nb-NO" b="1" dirty="0"/>
              <a:t>Forskrift om skadefelling, dødt vilt og bruk av vilt i oppdrett, forskning og dyrepark</a:t>
            </a:r>
          </a:p>
          <a:p>
            <a:r>
              <a:rPr lang="nb-NO" b="1" dirty="0"/>
              <a:t>FOR-2020-04-01-565 (viltforskriften)</a:t>
            </a:r>
          </a:p>
          <a:p>
            <a:endParaRPr lang="nb-NO" sz="900" dirty="0"/>
          </a:p>
          <a:p>
            <a:r>
              <a:rPr lang="nb-NO" dirty="0"/>
              <a:t>Miljødirektoratets veileder:</a:t>
            </a:r>
          </a:p>
          <a:p>
            <a:r>
              <a:rPr lang="nb-NO" dirty="0"/>
              <a:t>«Behandle søknad om skadefelling av vilt»</a:t>
            </a:r>
          </a:p>
        </p:txBody>
      </p:sp>
    </p:spTree>
    <p:extLst>
      <p:ext uri="{BB962C8B-B14F-4D97-AF65-F5344CB8AC3E}">
        <p14:creationId xmlns:p14="http://schemas.microsoft.com/office/powerpoint/2010/main" val="12933765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1">
            <a:extLst>
              <a:ext uri="{FF2B5EF4-FFF2-40B4-BE49-F238E27FC236}">
                <a16:creationId xmlns:a16="http://schemas.microsoft.com/office/drawing/2014/main" id="{D258EFDB-8036-AB6A-4A6B-5E8EF1D96CF4}"/>
              </a:ext>
            </a:extLst>
          </p:cNvPr>
          <p:cNvSpPr>
            <a:spLocks noGrp="1"/>
          </p:cNvSpPr>
          <p:nvPr>
            <p:ph type="body" sz="quarter" idx="11"/>
          </p:nvPr>
        </p:nvSpPr>
        <p:spPr>
          <a:xfrm>
            <a:off x="989458" y="2645330"/>
            <a:ext cx="8914595" cy="1287103"/>
          </a:xfrm>
        </p:spPr>
        <p:txBody>
          <a:bodyPr/>
          <a:lstStyle/>
          <a:p>
            <a:r>
              <a:rPr lang="nb-NO" sz="2400" dirty="0">
                <a:latin typeface="+mn-lt"/>
              </a:rPr>
              <a:t>Kommunen kan, etter søknad, gi tillatelse til uttak av grågås, dersom vilkårene i § 3-3 er oppfylt, og det er nødvendig for å stanse eller avverge skade på avling (e.a. angitt)</a:t>
            </a:r>
            <a:br>
              <a:rPr lang="nb-NO" dirty="0"/>
            </a:br>
            <a:endParaRPr lang="en-US" dirty="0"/>
          </a:p>
        </p:txBody>
      </p:sp>
      <p:sp>
        <p:nvSpPr>
          <p:cNvPr id="13" name="Title 3">
            <a:extLst>
              <a:ext uri="{FF2B5EF4-FFF2-40B4-BE49-F238E27FC236}">
                <a16:creationId xmlns:a16="http://schemas.microsoft.com/office/drawing/2014/main" id="{CCF14089-0E77-5D05-7622-BD174536CE45}"/>
              </a:ext>
            </a:extLst>
          </p:cNvPr>
          <p:cNvSpPr>
            <a:spLocks noGrp="1"/>
          </p:cNvSpPr>
          <p:nvPr>
            <p:ph type="title"/>
          </p:nvPr>
        </p:nvSpPr>
        <p:spPr>
          <a:xfrm>
            <a:off x="989458" y="921843"/>
            <a:ext cx="9785864" cy="1287103"/>
          </a:xfrm>
        </p:spPr>
        <p:txBody>
          <a:bodyPr/>
          <a:lstStyle/>
          <a:p>
            <a:r>
              <a:rPr lang="nb-NO" noProof="0" dirty="0"/>
              <a:t>Viltforskriften § 3-5 første ledd;</a:t>
            </a:r>
            <a:br>
              <a:rPr lang="nb-NO" dirty="0"/>
            </a:br>
            <a:r>
              <a:rPr lang="nb-NO" noProof="0" dirty="0"/>
              <a:t>Skadefelling etter beslutning fra kommunen</a:t>
            </a:r>
          </a:p>
        </p:txBody>
      </p:sp>
      <p:sp>
        <p:nvSpPr>
          <p:cNvPr id="2" name="Plassholder for tekst 1">
            <a:extLst>
              <a:ext uri="{FF2B5EF4-FFF2-40B4-BE49-F238E27FC236}">
                <a16:creationId xmlns:a16="http://schemas.microsoft.com/office/drawing/2014/main" id="{BD26179E-D241-F7DA-BD2D-2E6B1A35642F}"/>
              </a:ext>
            </a:extLst>
          </p:cNvPr>
          <p:cNvSpPr txBox="1">
            <a:spLocks/>
          </p:cNvSpPr>
          <p:nvPr/>
        </p:nvSpPr>
        <p:spPr>
          <a:xfrm>
            <a:off x="3411176" y="4368818"/>
            <a:ext cx="5531025" cy="156733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sz="2000" kern="1200">
                <a:solidFill>
                  <a:schemeClr val="tx1"/>
                </a:solidFill>
                <a:latin typeface="+mj-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Wingdings" panose="05000000000000000000" pitchFamily="2" charset="2"/>
              <a:buChar char="Ø"/>
            </a:pPr>
            <a:r>
              <a:rPr lang="nb-NO" sz="2400" dirty="0">
                <a:latin typeface="+mn-lt"/>
              </a:rPr>
              <a:t>Formål: Stanse eller avverge skade</a:t>
            </a:r>
          </a:p>
          <a:p>
            <a:pPr marL="342900" indent="-342900">
              <a:buFont typeface="Wingdings" panose="05000000000000000000" pitchFamily="2" charset="2"/>
              <a:buChar char="Ø"/>
            </a:pPr>
            <a:r>
              <a:rPr lang="nb-NO" sz="2400" dirty="0">
                <a:latin typeface="+mn-lt"/>
              </a:rPr>
              <a:t>Uttaket må være nødvendig</a:t>
            </a:r>
          </a:p>
          <a:p>
            <a:pPr marL="342900" indent="-342900">
              <a:buFont typeface="Wingdings" panose="05000000000000000000" pitchFamily="2" charset="2"/>
              <a:buChar char="Ø"/>
            </a:pPr>
            <a:r>
              <a:rPr lang="nb-NO" sz="2400" dirty="0">
                <a:latin typeface="+mn-lt"/>
              </a:rPr>
              <a:t>Vilkårene i § 3-3 må være oppfylt</a:t>
            </a:r>
          </a:p>
          <a:p>
            <a:endParaRPr lang="nb-NO" sz="2400" dirty="0">
              <a:latin typeface="+mn-lt"/>
            </a:endParaRPr>
          </a:p>
          <a:p>
            <a:pPr marL="342900" indent="-342900">
              <a:buFontTx/>
              <a:buChar char="-"/>
            </a:pPr>
            <a:endParaRPr lang="nb-NO" sz="2400" dirty="0">
              <a:latin typeface="+mn-lt"/>
            </a:endParaRPr>
          </a:p>
        </p:txBody>
      </p:sp>
    </p:spTree>
    <p:extLst>
      <p:ext uri="{BB962C8B-B14F-4D97-AF65-F5344CB8AC3E}">
        <p14:creationId xmlns:p14="http://schemas.microsoft.com/office/powerpoint/2010/main" val="694984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tel 2">
            <a:extLst>
              <a:ext uri="{FF2B5EF4-FFF2-40B4-BE49-F238E27FC236}">
                <a16:creationId xmlns:a16="http://schemas.microsoft.com/office/drawing/2014/main" id="{E944DCC7-4500-C0C4-6FA3-CDF3897C23A3}"/>
              </a:ext>
            </a:extLst>
          </p:cNvPr>
          <p:cNvSpPr>
            <a:spLocks noGrp="1"/>
          </p:cNvSpPr>
          <p:nvPr>
            <p:ph type="title"/>
          </p:nvPr>
        </p:nvSpPr>
        <p:spPr>
          <a:xfrm>
            <a:off x="1194326" y="653881"/>
            <a:ext cx="7014280" cy="1364105"/>
          </a:xfrm>
        </p:spPr>
        <p:txBody>
          <a:bodyPr anchor="ctr">
            <a:normAutofit/>
          </a:bodyPr>
          <a:lstStyle/>
          <a:p>
            <a:r>
              <a:rPr lang="nb-NO" dirty="0"/>
              <a:t>Viltforskriften § 3-3 første ledd;</a:t>
            </a:r>
            <a:br>
              <a:rPr lang="nb-NO" dirty="0"/>
            </a:br>
            <a:r>
              <a:rPr lang="nb-NO" dirty="0"/>
              <a:t>Vilkår for skadefelling</a:t>
            </a:r>
          </a:p>
        </p:txBody>
      </p:sp>
      <p:sp>
        <p:nvSpPr>
          <p:cNvPr id="2" name="Plassholder for tekst 1">
            <a:extLst>
              <a:ext uri="{FF2B5EF4-FFF2-40B4-BE49-F238E27FC236}">
                <a16:creationId xmlns:a16="http://schemas.microsoft.com/office/drawing/2014/main" id="{F4ACBCD3-7968-D204-C1FF-306CE4A2E06C}"/>
              </a:ext>
            </a:extLst>
          </p:cNvPr>
          <p:cNvSpPr>
            <a:spLocks noGrp="1"/>
          </p:cNvSpPr>
          <p:nvPr>
            <p:ph type="body" sz="quarter" idx="4294967295"/>
          </p:nvPr>
        </p:nvSpPr>
        <p:spPr>
          <a:xfrm>
            <a:off x="1194326" y="2047032"/>
            <a:ext cx="9576324" cy="3261174"/>
          </a:xfrm>
          <a:prstGeom prst="rect">
            <a:avLst/>
          </a:prstGeom>
        </p:spPr>
        <p:txBody>
          <a:bodyPr/>
          <a:lstStyle/>
          <a:p>
            <a:pPr marL="457200" indent="-457200">
              <a:buAutoNum type="alphaLcPeriod"/>
            </a:pPr>
            <a:r>
              <a:rPr lang="nb-NO" sz="2400" dirty="0">
                <a:latin typeface="+mn-lt"/>
              </a:rPr>
              <a:t>Skaden er eller kan bli av vesentlig økonomisk betydning</a:t>
            </a:r>
          </a:p>
          <a:p>
            <a:pPr marL="457200" indent="-457200">
              <a:buAutoNum type="alphaLcPeriod"/>
            </a:pPr>
            <a:r>
              <a:rPr lang="nb-NO" sz="2400" dirty="0">
                <a:latin typeface="+mn-lt"/>
              </a:rPr>
              <a:t>Skadeforebyggende tiltak er i rimelig utstrekning forsøkt, vurdert ut fra hvilke verdier som skal beskyttes og kostnadene ved alternative tiltak</a:t>
            </a:r>
          </a:p>
          <a:p>
            <a:pPr marL="457200" indent="-457200">
              <a:buAutoNum type="alphaLcPeriod"/>
            </a:pPr>
            <a:r>
              <a:rPr lang="nb-NO" sz="2400" dirty="0">
                <a:latin typeface="+mn-lt"/>
              </a:rPr>
              <a:t>Uttaket rettes mot skadegjørende individ</a:t>
            </a:r>
          </a:p>
          <a:p>
            <a:pPr marL="457200" indent="-457200">
              <a:buAutoNum type="alphaLcPeriod"/>
            </a:pPr>
            <a:r>
              <a:rPr lang="nb-NO" sz="2400" dirty="0">
                <a:latin typeface="+mn-lt"/>
              </a:rPr>
              <a:t>Uttaket er egnet til å stanse eller vesentlig begrense skadesituasjonen</a:t>
            </a:r>
          </a:p>
          <a:p>
            <a:pPr marL="457200" indent="-457200">
              <a:buAutoNum type="alphaLcPeriod"/>
            </a:pPr>
            <a:r>
              <a:rPr lang="nb-NO" sz="2400" dirty="0">
                <a:latin typeface="+mn-lt"/>
              </a:rPr>
              <a:t>Uttaket ikke truer bestandens overlevelse</a:t>
            </a:r>
          </a:p>
        </p:txBody>
      </p:sp>
      <p:sp>
        <p:nvSpPr>
          <p:cNvPr id="4" name="Plassholder for tekst 1">
            <a:extLst>
              <a:ext uri="{FF2B5EF4-FFF2-40B4-BE49-F238E27FC236}">
                <a16:creationId xmlns:a16="http://schemas.microsoft.com/office/drawing/2014/main" id="{86911BEF-11AF-F535-12D6-D21EAB2D15E6}"/>
              </a:ext>
            </a:extLst>
          </p:cNvPr>
          <p:cNvSpPr txBox="1">
            <a:spLocks/>
          </p:cNvSpPr>
          <p:nvPr/>
        </p:nvSpPr>
        <p:spPr>
          <a:xfrm>
            <a:off x="4856264" y="5595598"/>
            <a:ext cx="5914386" cy="524799"/>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sz="2000" kern="1200">
                <a:solidFill>
                  <a:schemeClr val="tx1"/>
                </a:solidFill>
                <a:latin typeface="+mj-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Wingdings" panose="05000000000000000000" pitchFamily="2" charset="2"/>
              <a:buChar char="Ø"/>
            </a:pPr>
            <a:r>
              <a:rPr lang="nb-NO" sz="2400" dirty="0">
                <a:latin typeface="+mn-lt"/>
              </a:rPr>
              <a:t>Kumulative; dvs. alle må være oppfylt</a:t>
            </a:r>
          </a:p>
          <a:p>
            <a:endParaRPr lang="nb-NO" sz="2400" dirty="0">
              <a:latin typeface="+mn-lt"/>
            </a:endParaRPr>
          </a:p>
          <a:p>
            <a:pPr marL="342900" indent="-342900">
              <a:buFontTx/>
              <a:buChar char="-"/>
            </a:pPr>
            <a:endParaRPr lang="nb-NO" sz="2400" dirty="0">
              <a:latin typeface="+mn-lt"/>
            </a:endParaRPr>
          </a:p>
        </p:txBody>
      </p:sp>
    </p:spTree>
    <p:extLst>
      <p:ext uri="{BB962C8B-B14F-4D97-AF65-F5344CB8AC3E}">
        <p14:creationId xmlns:p14="http://schemas.microsoft.com/office/powerpoint/2010/main" val="2085665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3D0C6284-B4EE-3814-E3F6-34A89882190F}"/>
              </a:ext>
            </a:extLst>
          </p:cNvPr>
          <p:cNvSpPr>
            <a:spLocks noGrp="1"/>
          </p:cNvSpPr>
          <p:nvPr>
            <p:ph type="body" sz="quarter" idx="11"/>
          </p:nvPr>
        </p:nvSpPr>
        <p:spPr>
          <a:xfrm>
            <a:off x="1427381" y="768274"/>
            <a:ext cx="9337237" cy="5321451"/>
          </a:xfrm>
        </p:spPr>
        <p:txBody>
          <a:bodyPr/>
          <a:lstStyle/>
          <a:p>
            <a:r>
              <a:rPr lang="nb-NO" sz="2400" b="1" dirty="0">
                <a:latin typeface="+mn-lt"/>
              </a:rPr>
              <a:t>Ad. viltforskriften § 3-3 bokstav a;</a:t>
            </a:r>
          </a:p>
          <a:p>
            <a:r>
              <a:rPr lang="nb-NO" sz="2400" b="1" i="1" dirty="0">
                <a:latin typeface="+mn-lt"/>
              </a:rPr>
              <a:t>Skaden er eller kan bli av vesentlig økonomisk </a:t>
            </a:r>
            <a:r>
              <a:rPr lang="nb-NO" sz="2400" b="1" i="1" u="sng" dirty="0">
                <a:latin typeface="+mn-lt"/>
              </a:rPr>
              <a:t>betydning</a:t>
            </a:r>
            <a:r>
              <a:rPr lang="nb-NO" sz="2400" b="1" dirty="0">
                <a:latin typeface="+mn-lt"/>
              </a:rPr>
              <a:t> </a:t>
            </a:r>
            <a:br>
              <a:rPr lang="nb-NO" sz="2400" dirty="0">
                <a:latin typeface="+mn-lt"/>
              </a:rPr>
            </a:br>
            <a:endParaRPr lang="nb-NO" sz="2400" dirty="0">
              <a:latin typeface="+mn-lt"/>
            </a:endParaRPr>
          </a:p>
          <a:p>
            <a:pPr marL="342900" indent="-342900">
              <a:buFont typeface="Arial" panose="020B0604020202020204" pitchFamily="34" charset="0"/>
              <a:buChar char="•"/>
            </a:pPr>
            <a:r>
              <a:rPr lang="nb-NO" sz="2400" dirty="0">
                <a:latin typeface="+mn-lt"/>
              </a:rPr>
              <a:t>Konkret, skjønnsmessig vurdering i hver enkelt sak</a:t>
            </a:r>
          </a:p>
          <a:p>
            <a:pPr marL="342900" indent="-342900">
              <a:buFont typeface="Arial" panose="020B0604020202020204" pitchFamily="34" charset="0"/>
              <a:buChar char="•"/>
            </a:pPr>
            <a:r>
              <a:rPr lang="nb-NO" sz="2400" dirty="0">
                <a:latin typeface="+mn-lt"/>
              </a:rPr>
              <a:t>Ikke fastsatt en grense på et bestemt kronebeløp</a:t>
            </a:r>
          </a:p>
          <a:p>
            <a:pPr marL="342900" indent="-342900">
              <a:buFont typeface="Arial" panose="020B0604020202020204" pitchFamily="34" charset="0"/>
              <a:buChar char="•"/>
            </a:pPr>
            <a:r>
              <a:rPr lang="nb-NO" sz="2400" dirty="0">
                <a:latin typeface="+mn-lt"/>
              </a:rPr>
              <a:t>Samme skade kan i prinsippet ha stor økonomisk betydning for en privatperson, men være mindre vesentlig for et firma</a:t>
            </a:r>
          </a:p>
          <a:p>
            <a:pPr marL="342900" indent="-342900">
              <a:buFont typeface="Arial" panose="020B0604020202020204" pitchFamily="34" charset="0"/>
              <a:buChar char="•"/>
            </a:pPr>
            <a:r>
              <a:rPr lang="nb-NO" sz="2400" dirty="0">
                <a:latin typeface="+mn-lt"/>
              </a:rPr>
              <a:t>Et visst omfang av skade må tolereres, jf. «vesentlig»</a:t>
            </a:r>
          </a:p>
          <a:p>
            <a:pPr marL="342900" indent="-342900">
              <a:buFontTx/>
              <a:buChar char="-"/>
            </a:pPr>
            <a:endParaRPr lang="nb-NO" sz="800" dirty="0">
              <a:latin typeface="+mn-lt"/>
            </a:endParaRPr>
          </a:p>
          <a:p>
            <a:pPr marL="342900" indent="-342900">
              <a:buFont typeface="Wingdings" panose="05000000000000000000" pitchFamily="2" charset="2"/>
              <a:buChar char="Ø"/>
            </a:pPr>
            <a:r>
              <a:rPr lang="nb-NO" sz="2400" dirty="0">
                <a:latin typeface="+mn-lt"/>
              </a:rPr>
              <a:t>Generelle betraktninger om at en flokk gjess kan gjøre skade, er ikke tilstrekkelig</a:t>
            </a:r>
          </a:p>
          <a:p>
            <a:pPr marL="342900" indent="-342900">
              <a:buFont typeface="Wingdings" panose="05000000000000000000" pitchFamily="2" charset="2"/>
              <a:buChar char="Ø"/>
            </a:pPr>
            <a:r>
              <a:rPr lang="nb-NO" sz="2400" dirty="0">
                <a:latin typeface="+mn-lt"/>
              </a:rPr>
              <a:t>Fordrer info fra søker om skader/skadeomfang, og økonomi</a:t>
            </a:r>
          </a:p>
          <a:p>
            <a:endParaRPr lang="nb-NO" sz="2400" dirty="0">
              <a:latin typeface="+mn-lt"/>
            </a:endParaRPr>
          </a:p>
        </p:txBody>
      </p:sp>
    </p:spTree>
    <p:extLst>
      <p:ext uri="{BB962C8B-B14F-4D97-AF65-F5344CB8AC3E}">
        <p14:creationId xmlns:p14="http://schemas.microsoft.com/office/powerpoint/2010/main" val="4060603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643AD-8AB5-5D0A-663B-1D0BFAABAF4B}"/>
            </a:ext>
          </a:extLst>
        </p:cNvPr>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0E34FB93-62D6-556A-0820-FE20F03A702F}"/>
              </a:ext>
            </a:extLst>
          </p:cNvPr>
          <p:cNvSpPr>
            <a:spLocks noGrp="1"/>
          </p:cNvSpPr>
          <p:nvPr>
            <p:ph type="body" sz="quarter" idx="11"/>
          </p:nvPr>
        </p:nvSpPr>
        <p:spPr>
          <a:xfrm>
            <a:off x="765515" y="279884"/>
            <a:ext cx="10660970" cy="6298231"/>
          </a:xfrm>
        </p:spPr>
        <p:txBody>
          <a:bodyPr/>
          <a:lstStyle/>
          <a:p>
            <a:r>
              <a:rPr lang="nb-NO" sz="2400" b="1" dirty="0">
                <a:latin typeface="+mn-lt"/>
              </a:rPr>
              <a:t>Ad. viltforskriften § 3-3 bokstav b;</a:t>
            </a:r>
          </a:p>
          <a:p>
            <a:r>
              <a:rPr lang="nb-NO" sz="2400" b="1" i="1" dirty="0">
                <a:latin typeface="+mn-lt"/>
              </a:rPr>
              <a:t>Skadeforebyggende tiltak er i rimelig utstrekning forsøkt, vurdert ut fra hvilke verdier som skal beskyttes og kostander ved alternative tiltak</a:t>
            </a:r>
            <a:r>
              <a:rPr lang="nb-NO" sz="2400" b="1" dirty="0">
                <a:latin typeface="+mn-lt"/>
              </a:rPr>
              <a:t> </a:t>
            </a:r>
            <a:br>
              <a:rPr lang="nb-NO" sz="2400" dirty="0">
                <a:latin typeface="+mn-lt"/>
              </a:rPr>
            </a:br>
            <a:endParaRPr lang="nb-NO" sz="2400" dirty="0">
              <a:latin typeface="+mn-lt"/>
            </a:endParaRPr>
          </a:p>
          <a:p>
            <a:pPr marL="342900" indent="-342900">
              <a:buFont typeface="Arial" panose="020B0604020202020204" pitchFamily="34" charset="0"/>
              <a:buChar char="•"/>
            </a:pPr>
            <a:r>
              <a:rPr lang="nb-NO" sz="2400" dirty="0">
                <a:latin typeface="+mn-lt"/>
              </a:rPr>
              <a:t>Hovedregel: Skade skal så langt som mulig, avverges med mildest mulig metode. Skadefelling er siste utvei; hvis andre tiltak:</a:t>
            </a:r>
          </a:p>
          <a:p>
            <a:pPr marL="1028700" lvl="1" indent="-342900"/>
            <a:r>
              <a:rPr lang="nb-NO" sz="2400" dirty="0">
                <a:latin typeface="+mn-lt"/>
              </a:rPr>
              <a:t>urimelig tyngende</a:t>
            </a:r>
          </a:p>
          <a:p>
            <a:pPr marL="1028700" lvl="1" indent="-342900"/>
            <a:r>
              <a:rPr lang="nb-NO" sz="2400" dirty="0">
                <a:latin typeface="+mn-lt"/>
              </a:rPr>
              <a:t>ikke effektive</a:t>
            </a:r>
            <a:endParaRPr lang="nb-NO" sz="800" dirty="0">
              <a:latin typeface="+mn-lt"/>
            </a:endParaRPr>
          </a:p>
          <a:p>
            <a:pPr marL="342900" indent="-342900">
              <a:buFont typeface="Arial" panose="020B0604020202020204" pitchFamily="34" charset="0"/>
              <a:buChar char="•"/>
            </a:pPr>
            <a:r>
              <a:rPr lang="nb-NO" sz="2400" dirty="0">
                <a:latin typeface="+mn-lt"/>
              </a:rPr>
              <a:t>«I rimelig utstrekning» – Ut fra verdi og kostnad;</a:t>
            </a:r>
          </a:p>
          <a:p>
            <a:pPr marL="1028700" lvl="1" indent="-342900"/>
            <a:r>
              <a:rPr lang="nb-NO" sz="2400" dirty="0">
                <a:latin typeface="+mn-lt"/>
              </a:rPr>
              <a:t>Begrensning knyttet til hvor inngripende, tidkrevende og kostbare tiltak som kreves</a:t>
            </a:r>
          </a:p>
          <a:p>
            <a:pPr lvl="1" indent="0">
              <a:buNone/>
            </a:pPr>
            <a:endParaRPr lang="nb-NO" sz="800" dirty="0">
              <a:latin typeface="+mn-lt"/>
            </a:endParaRPr>
          </a:p>
          <a:p>
            <a:pPr marL="342900" indent="-342900">
              <a:buFont typeface="Wingdings" panose="05000000000000000000" pitchFamily="2" charset="2"/>
              <a:buChar char="Ø"/>
            </a:pPr>
            <a:r>
              <a:rPr lang="nb-NO" sz="2400" dirty="0">
                <a:latin typeface="+mn-lt"/>
              </a:rPr>
              <a:t>Kun et forsøk på å skremme bort gjessene, er ikke tilstrekkelig</a:t>
            </a:r>
          </a:p>
          <a:p>
            <a:pPr marL="342900" indent="-342900">
              <a:buFont typeface="Wingdings" panose="05000000000000000000" pitchFamily="2" charset="2"/>
              <a:buChar char="Ø"/>
            </a:pPr>
            <a:r>
              <a:rPr lang="nb-NO" sz="2400" dirty="0">
                <a:latin typeface="+mn-lt"/>
              </a:rPr>
              <a:t>Fordrer info fra søker om hvilke tiltak som er forsøkt, omfanget av tiltak og kostandene ved disse</a:t>
            </a:r>
          </a:p>
        </p:txBody>
      </p:sp>
    </p:spTree>
    <p:extLst>
      <p:ext uri="{BB962C8B-B14F-4D97-AF65-F5344CB8AC3E}">
        <p14:creationId xmlns:p14="http://schemas.microsoft.com/office/powerpoint/2010/main" val="434129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6FE79-770E-6643-EF0A-EFD049BD6EAB}"/>
            </a:ext>
          </a:extLst>
        </p:cNvPr>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E76E8DC2-F66E-4374-86E5-BBFA3F6FE302}"/>
              </a:ext>
            </a:extLst>
          </p:cNvPr>
          <p:cNvSpPr>
            <a:spLocks noGrp="1"/>
          </p:cNvSpPr>
          <p:nvPr>
            <p:ph type="body" sz="quarter" idx="11"/>
          </p:nvPr>
        </p:nvSpPr>
        <p:spPr>
          <a:xfrm>
            <a:off x="1270758" y="746986"/>
            <a:ext cx="9650483" cy="5364028"/>
          </a:xfrm>
        </p:spPr>
        <p:txBody>
          <a:bodyPr/>
          <a:lstStyle/>
          <a:p>
            <a:r>
              <a:rPr lang="nb-NO" sz="2400" b="1" dirty="0">
                <a:latin typeface="+mn-lt"/>
              </a:rPr>
              <a:t>Ad. viltforskriften § 3-3 bokstav c;</a:t>
            </a:r>
          </a:p>
          <a:p>
            <a:r>
              <a:rPr lang="nb-NO" sz="2400" b="1" i="1" dirty="0">
                <a:latin typeface="+mn-lt"/>
              </a:rPr>
              <a:t>Uttaket rettes mot skadegjørende individ</a:t>
            </a:r>
            <a:r>
              <a:rPr lang="nb-NO" sz="2400" b="1" dirty="0">
                <a:latin typeface="+mn-lt"/>
              </a:rPr>
              <a:t> </a:t>
            </a:r>
            <a:br>
              <a:rPr lang="nb-NO" sz="2400" dirty="0">
                <a:latin typeface="+mn-lt"/>
              </a:rPr>
            </a:br>
            <a:endParaRPr lang="nb-NO" sz="2400" dirty="0">
              <a:latin typeface="+mn-lt"/>
            </a:endParaRPr>
          </a:p>
          <a:p>
            <a:pPr marL="342900" indent="-342900">
              <a:buFont typeface="Arial" panose="020B0604020202020204" pitchFamily="34" charset="0"/>
              <a:buChar char="•"/>
            </a:pPr>
            <a:r>
              <a:rPr lang="nb-NO" sz="2400" dirty="0">
                <a:latin typeface="+mn-lt"/>
              </a:rPr>
              <a:t>Jf. også § 3-5; «</a:t>
            </a:r>
            <a:r>
              <a:rPr lang="nb-NO" sz="2400" i="1" dirty="0">
                <a:latin typeface="+mn-lt"/>
              </a:rPr>
              <a:t>uttak av bestemte individ</a:t>
            </a:r>
            <a:r>
              <a:rPr lang="nb-NO" sz="2400" dirty="0">
                <a:latin typeface="+mn-lt"/>
              </a:rPr>
              <a:t>»</a:t>
            </a:r>
          </a:p>
          <a:p>
            <a:pPr marL="342900" indent="-342900">
              <a:buFont typeface="Arial" panose="020B0604020202020204" pitchFamily="34" charset="0"/>
              <a:buChar char="•"/>
            </a:pPr>
            <a:r>
              <a:rPr lang="nb-NO" sz="2400" dirty="0">
                <a:latin typeface="+mn-lt"/>
              </a:rPr>
              <a:t>Bokstavelig tolkning: Uttak må rettes mot de enkeltindivid som faktisk gjør skade</a:t>
            </a:r>
          </a:p>
          <a:p>
            <a:pPr marL="342900" indent="-342900">
              <a:buFont typeface="Arial" panose="020B0604020202020204" pitchFamily="34" charset="0"/>
              <a:buChar char="•"/>
            </a:pPr>
            <a:r>
              <a:rPr lang="nb-NO" sz="2400" dirty="0">
                <a:latin typeface="+mn-lt"/>
              </a:rPr>
              <a:t>Naturlig og rimelig for enkelte arter</a:t>
            </a:r>
          </a:p>
          <a:p>
            <a:pPr marL="342900" indent="-342900">
              <a:buFont typeface="Arial" panose="020B0604020202020204" pitchFamily="34" charset="0"/>
              <a:buChar char="•"/>
            </a:pPr>
            <a:r>
              <a:rPr lang="nb-NO" sz="2400" dirty="0">
                <a:latin typeface="+mn-lt"/>
              </a:rPr>
              <a:t>Nærmest umulig, og således urimelig for grågås</a:t>
            </a:r>
          </a:p>
          <a:p>
            <a:pPr marL="342900" indent="-342900">
              <a:buFont typeface="Arial" panose="020B0604020202020204" pitchFamily="34" charset="0"/>
              <a:buChar char="•"/>
            </a:pPr>
            <a:r>
              <a:rPr lang="nb-NO" sz="2400" dirty="0">
                <a:latin typeface="+mn-lt"/>
              </a:rPr>
              <a:t>Skal ikke være bestandsregulerende</a:t>
            </a:r>
          </a:p>
          <a:p>
            <a:pPr marL="342900" indent="-342900">
              <a:buFont typeface="Arial" panose="020B0604020202020204" pitchFamily="34" charset="0"/>
              <a:buChar char="•"/>
            </a:pPr>
            <a:endParaRPr lang="nb-NO" sz="800" dirty="0">
              <a:latin typeface="+mn-lt"/>
            </a:endParaRPr>
          </a:p>
          <a:p>
            <a:pPr marL="342900" indent="-342900">
              <a:buFont typeface="Wingdings" panose="05000000000000000000" pitchFamily="2" charset="2"/>
              <a:buChar char="Ø"/>
            </a:pPr>
            <a:r>
              <a:rPr lang="nb-NO" sz="2400" dirty="0">
                <a:latin typeface="+mn-lt"/>
              </a:rPr>
              <a:t>Tillatelse til uttak av et fastsatt antall individer (noen få), på et angitt område, i en bestemt tidsperiode, oppfyller dette vilkåret</a:t>
            </a:r>
          </a:p>
        </p:txBody>
      </p:sp>
    </p:spTree>
    <p:extLst>
      <p:ext uri="{BB962C8B-B14F-4D97-AF65-F5344CB8AC3E}">
        <p14:creationId xmlns:p14="http://schemas.microsoft.com/office/powerpoint/2010/main" val="4147326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D532F-190A-1B88-C0F0-B3A83AB11273}"/>
            </a:ext>
          </a:extLst>
        </p:cNvPr>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72A2BF98-3493-A8CF-E30A-4156BEFF676C}"/>
              </a:ext>
            </a:extLst>
          </p:cNvPr>
          <p:cNvSpPr>
            <a:spLocks noGrp="1"/>
          </p:cNvSpPr>
          <p:nvPr>
            <p:ph type="body" sz="quarter" idx="11"/>
          </p:nvPr>
        </p:nvSpPr>
        <p:spPr>
          <a:xfrm>
            <a:off x="796846" y="830864"/>
            <a:ext cx="10598308" cy="5535430"/>
          </a:xfrm>
        </p:spPr>
        <p:txBody>
          <a:bodyPr/>
          <a:lstStyle/>
          <a:p>
            <a:r>
              <a:rPr lang="nb-NO" sz="2400" b="1" dirty="0">
                <a:latin typeface="+mn-lt"/>
              </a:rPr>
              <a:t>Ad. viltforskriften § 3-3 bokstav d;</a:t>
            </a:r>
          </a:p>
          <a:p>
            <a:r>
              <a:rPr lang="nb-NO" sz="2400" b="1" i="1" dirty="0">
                <a:latin typeface="+mn-lt"/>
              </a:rPr>
              <a:t>Uttaket er </a:t>
            </a:r>
            <a:r>
              <a:rPr lang="nb-NO" sz="2400" b="1" i="1" u="sng" dirty="0">
                <a:latin typeface="+mn-lt"/>
              </a:rPr>
              <a:t>egnet</a:t>
            </a:r>
            <a:r>
              <a:rPr lang="nb-NO" sz="2400" b="1" i="1" dirty="0">
                <a:latin typeface="+mn-lt"/>
              </a:rPr>
              <a:t> til å stanse eller vesentlig begrense skadesituasjonen</a:t>
            </a:r>
          </a:p>
          <a:p>
            <a:endParaRPr lang="nb-NO" sz="800" dirty="0">
              <a:latin typeface="+mn-lt"/>
            </a:endParaRPr>
          </a:p>
          <a:p>
            <a:pPr marL="342900" indent="-342900">
              <a:buFont typeface="Arial" panose="020B0604020202020204" pitchFamily="34" charset="0"/>
              <a:buChar char="•"/>
            </a:pPr>
            <a:r>
              <a:rPr lang="nb-NO" sz="2400" dirty="0">
                <a:solidFill>
                  <a:srgbClr val="00244E"/>
                </a:solidFill>
                <a:latin typeface="+mn-lt"/>
              </a:rPr>
              <a:t>Smh. med formålet om å «stanse eller avverge skade»</a:t>
            </a:r>
          </a:p>
          <a:p>
            <a:pPr marL="342900" indent="-342900">
              <a:buFont typeface="Arial" panose="020B0604020202020204" pitchFamily="34" charset="0"/>
              <a:buChar char="•"/>
            </a:pPr>
            <a:r>
              <a:rPr lang="nb-NO" sz="2400" dirty="0">
                <a:solidFill>
                  <a:srgbClr val="00244E"/>
                </a:solidFill>
                <a:latin typeface="+mn-lt"/>
              </a:rPr>
              <a:t>Stadig nye individer som gjør skade – Restriktiv praksis</a:t>
            </a:r>
          </a:p>
          <a:p>
            <a:pPr marL="342900" indent="-342900">
              <a:buFont typeface="Arial" panose="020B0604020202020204" pitchFamily="34" charset="0"/>
              <a:buChar char="•"/>
            </a:pPr>
            <a:r>
              <a:rPr lang="nb-NO" sz="2400" dirty="0">
                <a:solidFill>
                  <a:srgbClr val="00244E"/>
                </a:solidFill>
                <a:latin typeface="+mn-lt"/>
              </a:rPr>
              <a:t>Ved f.eks. beiteskader fra gjess må det vurderes om det vil gi effekt  å skadefelle noen individer eller om skadeomfanget ikke i vesentlig grad påvirkes av skadefelling av noen individer</a:t>
            </a:r>
          </a:p>
          <a:p>
            <a:pPr marL="342900" indent="-342900">
              <a:buFont typeface="Arial" panose="020B0604020202020204" pitchFamily="34" charset="0"/>
              <a:buChar char="•"/>
            </a:pPr>
            <a:r>
              <a:rPr lang="nb-NO" sz="2400" dirty="0">
                <a:solidFill>
                  <a:srgbClr val="00244E"/>
                </a:solidFill>
                <a:latin typeface="+mn-lt"/>
              </a:rPr>
              <a:t>Vurdering av uttaket</a:t>
            </a:r>
            <a:r>
              <a:rPr lang="nb-NO" sz="2400" dirty="0">
                <a:latin typeface="+mn-lt"/>
              </a:rPr>
              <a:t>s egnethet i lys av effekt (egnet til å stanse eller vesentlig begrense)</a:t>
            </a:r>
            <a:br>
              <a:rPr lang="nb-NO" dirty="0"/>
            </a:br>
            <a:endParaRPr lang="nb-NO" dirty="0"/>
          </a:p>
          <a:p>
            <a:pPr marL="342900" indent="-342900">
              <a:buFont typeface="Wingdings" panose="05000000000000000000" pitchFamily="2" charset="2"/>
              <a:buChar char="Ø"/>
            </a:pPr>
            <a:r>
              <a:rPr lang="nb-NO" sz="2400" dirty="0">
                <a:latin typeface="+mn-lt"/>
              </a:rPr>
              <a:t>Kun en konklusjon om at uttak er et tiltak der skremming ikke er tilstrekkelig, eller at uttaket er egnet, er ikke tilstrekkelig</a:t>
            </a:r>
            <a:endParaRPr lang="nb-NO" dirty="0">
              <a:latin typeface="+mn-lt"/>
            </a:endParaRPr>
          </a:p>
        </p:txBody>
      </p:sp>
    </p:spTree>
    <p:extLst>
      <p:ext uri="{BB962C8B-B14F-4D97-AF65-F5344CB8AC3E}">
        <p14:creationId xmlns:p14="http://schemas.microsoft.com/office/powerpoint/2010/main" val="2012769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54F5D-F0BB-ED04-6A1E-4E76CE17673C}"/>
            </a:ext>
          </a:extLst>
        </p:cNvPr>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06E27E2D-7D68-643E-AC92-3333E92BE664}"/>
              </a:ext>
            </a:extLst>
          </p:cNvPr>
          <p:cNvSpPr>
            <a:spLocks noGrp="1"/>
          </p:cNvSpPr>
          <p:nvPr>
            <p:ph type="body" sz="quarter" idx="11"/>
          </p:nvPr>
        </p:nvSpPr>
        <p:spPr>
          <a:xfrm>
            <a:off x="1308979" y="1202371"/>
            <a:ext cx="9574041" cy="4453257"/>
          </a:xfrm>
        </p:spPr>
        <p:txBody>
          <a:bodyPr/>
          <a:lstStyle/>
          <a:p>
            <a:r>
              <a:rPr lang="nb-NO" sz="2400" b="1" dirty="0">
                <a:latin typeface="+mn-lt"/>
              </a:rPr>
              <a:t>Ad. viltforskriften § 3-3 bokstav e;</a:t>
            </a:r>
          </a:p>
          <a:p>
            <a:r>
              <a:rPr lang="nb-NO" sz="2400" b="1" i="1" dirty="0">
                <a:latin typeface="+mn-lt"/>
              </a:rPr>
              <a:t>Uttaket ikke truer bestandens overlevelse</a:t>
            </a:r>
          </a:p>
          <a:p>
            <a:endParaRPr lang="nb-NO" sz="2400" dirty="0">
              <a:latin typeface="+mn-lt"/>
            </a:endParaRPr>
          </a:p>
          <a:p>
            <a:pPr marL="342900" indent="-342900">
              <a:buFont typeface="Arial" panose="020B0604020202020204" pitchFamily="34" charset="0"/>
              <a:buChar char="•"/>
            </a:pPr>
            <a:r>
              <a:rPr lang="nb-NO" sz="2400" dirty="0">
                <a:latin typeface="+mn-lt"/>
              </a:rPr>
              <a:t>Ikke krav om en «avhandling»</a:t>
            </a:r>
          </a:p>
          <a:p>
            <a:pPr marL="342900" indent="-342900">
              <a:buFont typeface="Arial" panose="020B0604020202020204" pitchFamily="34" charset="0"/>
              <a:buChar char="•"/>
            </a:pPr>
            <a:r>
              <a:rPr lang="nb-NO" sz="2400" dirty="0">
                <a:latin typeface="+mn-lt"/>
              </a:rPr>
              <a:t>Krav om noen konkrete vurderinger av det aktuelle uttakets konsekvenser for bestanden, herunder en vurdering av samlet belastning, jf. </a:t>
            </a:r>
            <a:r>
              <a:rPr lang="nb-NO" sz="2400" dirty="0" err="1">
                <a:latin typeface="+mn-lt"/>
              </a:rPr>
              <a:t>nml</a:t>
            </a:r>
            <a:r>
              <a:rPr lang="nb-NO" sz="2400" dirty="0">
                <a:latin typeface="+mn-lt"/>
              </a:rPr>
              <a:t>. § 10</a:t>
            </a:r>
            <a:br>
              <a:rPr lang="nb-NO" sz="2400" dirty="0">
                <a:latin typeface="+mn-lt"/>
              </a:rPr>
            </a:br>
            <a:endParaRPr lang="nb-NO" sz="2400" dirty="0">
              <a:latin typeface="+mn-lt"/>
            </a:endParaRPr>
          </a:p>
          <a:p>
            <a:pPr marL="342900" indent="-342900">
              <a:buFont typeface="Wingdings" panose="05000000000000000000" pitchFamily="2" charset="2"/>
              <a:buChar char="Ø"/>
            </a:pPr>
            <a:r>
              <a:rPr lang="nb-NO" sz="2400" dirty="0">
                <a:latin typeface="+mn-lt"/>
              </a:rPr>
              <a:t>Å kun konkludere med at aktuelle uttak ikke vil true bestandens overlevelse, er ikke tilstrekkelig</a:t>
            </a:r>
          </a:p>
        </p:txBody>
      </p:sp>
    </p:spTree>
    <p:extLst>
      <p:ext uri="{BB962C8B-B14F-4D97-AF65-F5344CB8AC3E}">
        <p14:creationId xmlns:p14="http://schemas.microsoft.com/office/powerpoint/2010/main" val="35097843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15095-223D-84F9-B430-521C722919B4}"/>
            </a:ext>
          </a:extLst>
        </p:cNvPr>
        <p:cNvGrpSpPr/>
        <p:nvPr/>
      </p:nvGrpSpPr>
      <p:grpSpPr>
        <a:xfrm>
          <a:off x="0" y="0"/>
          <a:ext cx="0" cy="0"/>
          <a:chOff x="0" y="0"/>
          <a:chExt cx="0" cy="0"/>
        </a:xfrm>
      </p:grpSpPr>
      <p:sp>
        <p:nvSpPr>
          <p:cNvPr id="9" name="Text Placeholder 1">
            <a:extLst>
              <a:ext uri="{FF2B5EF4-FFF2-40B4-BE49-F238E27FC236}">
                <a16:creationId xmlns:a16="http://schemas.microsoft.com/office/drawing/2014/main" id="{233B70C1-2CA2-2616-7EE9-E92F197AB1D0}"/>
              </a:ext>
            </a:extLst>
          </p:cNvPr>
          <p:cNvSpPr>
            <a:spLocks noGrp="1"/>
          </p:cNvSpPr>
          <p:nvPr>
            <p:ph type="body" sz="quarter" idx="11"/>
          </p:nvPr>
        </p:nvSpPr>
        <p:spPr>
          <a:xfrm>
            <a:off x="1278951" y="1966701"/>
            <a:ext cx="9634098" cy="1462299"/>
          </a:xfrm>
        </p:spPr>
        <p:txBody>
          <a:bodyPr/>
          <a:lstStyle/>
          <a:p>
            <a:r>
              <a:rPr lang="nb-NO" sz="2400" dirty="0">
                <a:latin typeface="+mn-lt"/>
              </a:rPr>
              <a:t>«Prinsippene i §§ 8 til 12 skal legges til grunn som retningslinjer ved utøving av offentlig myndighet (…).</a:t>
            </a:r>
          </a:p>
          <a:p>
            <a:r>
              <a:rPr lang="nb-NO" sz="2400" dirty="0">
                <a:latin typeface="+mn-lt"/>
              </a:rPr>
              <a:t>Vurderingen etter første punktum skal fremgå av beslutningen».</a:t>
            </a:r>
            <a:endParaRPr lang="en-US" sz="2400" dirty="0">
              <a:latin typeface="+mn-lt"/>
            </a:endParaRPr>
          </a:p>
        </p:txBody>
      </p:sp>
      <p:sp>
        <p:nvSpPr>
          <p:cNvPr id="13" name="Title 3">
            <a:extLst>
              <a:ext uri="{FF2B5EF4-FFF2-40B4-BE49-F238E27FC236}">
                <a16:creationId xmlns:a16="http://schemas.microsoft.com/office/drawing/2014/main" id="{7C5DE2CB-5E71-A086-F538-729899679D75}"/>
              </a:ext>
            </a:extLst>
          </p:cNvPr>
          <p:cNvSpPr>
            <a:spLocks noGrp="1"/>
          </p:cNvSpPr>
          <p:nvPr>
            <p:ph type="title"/>
          </p:nvPr>
        </p:nvSpPr>
        <p:spPr>
          <a:xfrm>
            <a:off x="1278951" y="923027"/>
            <a:ext cx="4454738" cy="734009"/>
          </a:xfrm>
        </p:spPr>
        <p:txBody>
          <a:bodyPr/>
          <a:lstStyle/>
          <a:p>
            <a:r>
              <a:rPr lang="nb-NO" dirty="0" err="1"/>
              <a:t>Nml</a:t>
            </a:r>
            <a:r>
              <a:rPr lang="nb-NO" dirty="0"/>
              <a:t>. §§ 8-12, jf. § 7</a:t>
            </a:r>
            <a:endParaRPr lang="nb-NO" noProof="0" dirty="0"/>
          </a:p>
        </p:txBody>
      </p:sp>
      <p:sp>
        <p:nvSpPr>
          <p:cNvPr id="2" name="Text Placeholder 1">
            <a:extLst>
              <a:ext uri="{FF2B5EF4-FFF2-40B4-BE49-F238E27FC236}">
                <a16:creationId xmlns:a16="http://schemas.microsoft.com/office/drawing/2014/main" id="{5F85B45A-4542-81D5-CDF5-FADA05676826}"/>
              </a:ext>
            </a:extLst>
          </p:cNvPr>
          <p:cNvSpPr txBox="1">
            <a:spLocks/>
          </p:cNvSpPr>
          <p:nvPr/>
        </p:nvSpPr>
        <p:spPr>
          <a:xfrm>
            <a:off x="1278951" y="3748297"/>
            <a:ext cx="9650718" cy="2450668"/>
          </a:xfrm>
          <a:prstGeom prst="rect">
            <a:avLst/>
          </a:prstGeom>
        </p:spPr>
        <p:txBody>
          <a:bodyPr/>
          <a:lstStyle>
            <a:lvl1pPr marL="0" marR="0" indent="0" algn="l" defTabSz="914400" rtl="0" eaLnBrk="1" fontAlgn="auto" latinLnBrk="0" hangingPunct="1">
              <a:lnSpc>
                <a:spcPct val="100000"/>
              </a:lnSpc>
              <a:spcBef>
                <a:spcPts val="1000"/>
              </a:spcBef>
              <a:spcAft>
                <a:spcPts val="0"/>
              </a:spcAft>
              <a:buClrTx/>
              <a:buSzTx/>
              <a:buFontTx/>
              <a:buNone/>
              <a:tabLst/>
              <a:defRPr sz="2000" kern="1200">
                <a:solidFill>
                  <a:schemeClr val="tx1"/>
                </a:solidFill>
                <a:latin typeface="+mj-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sz="2400" dirty="0">
                <a:latin typeface="+mn-lt"/>
              </a:rPr>
              <a:t>§ 8: </a:t>
            </a:r>
            <a:r>
              <a:rPr lang="nb-NO" sz="2400" noProof="0" dirty="0">
                <a:latin typeface="+mn-lt"/>
              </a:rPr>
              <a:t>Kunnskapsgrunnlaget</a:t>
            </a:r>
          </a:p>
          <a:p>
            <a:pPr marL="342900" indent="-342900">
              <a:buFont typeface="Arial" panose="020B0604020202020204" pitchFamily="34" charset="0"/>
              <a:buChar char="•"/>
            </a:pPr>
            <a:r>
              <a:rPr lang="en-US" sz="2400" dirty="0">
                <a:latin typeface="+mn-lt"/>
              </a:rPr>
              <a:t>§9: </a:t>
            </a:r>
            <a:r>
              <a:rPr lang="nb-NO" sz="2400" noProof="0" dirty="0">
                <a:latin typeface="+mn-lt"/>
              </a:rPr>
              <a:t>Føre-var-prinsippet</a:t>
            </a:r>
          </a:p>
          <a:p>
            <a:pPr marL="342900" indent="-342900">
              <a:buFont typeface="Arial" panose="020B0604020202020204" pitchFamily="34" charset="0"/>
              <a:buChar char="•"/>
            </a:pPr>
            <a:r>
              <a:rPr lang="nb-NO" sz="2400" noProof="0" dirty="0">
                <a:latin typeface="+mn-lt"/>
              </a:rPr>
              <a:t>§10: Økosystemtilnærming og samlet belastning</a:t>
            </a:r>
          </a:p>
          <a:p>
            <a:pPr marL="342900" indent="-342900">
              <a:buFont typeface="Arial" panose="020B0604020202020204" pitchFamily="34" charset="0"/>
              <a:buChar char="•"/>
            </a:pPr>
            <a:r>
              <a:rPr lang="nb-NO" sz="2400" noProof="0" dirty="0">
                <a:latin typeface="+mn-lt"/>
              </a:rPr>
              <a:t>§11: Kostnadene ved miljøforringelse skal bæres av tiltakshaver</a:t>
            </a:r>
          </a:p>
          <a:p>
            <a:pPr marL="342900" indent="-342900">
              <a:buFont typeface="Arial" panose="020B0604020202020204" pitchFamily="34" charset="0"/>
              <a:buChar char="•"/>
            </a:pPr>
            <a:r>
              <a:rPr lang="nb-NO" sz="2400" noProof="0" dirty="0">
                <a:latin typeface="+mn-lt"/>
              </a:rPr>
              <a:t>§12: Miljøforvarlige teknikker og driftsmetoder</a:t>
            </a:r>
          </a:p>
        </p:txBody>
      </p:sp>
    </p:spTree>
    <p:extLst>
      <p:ext uri="{BB962C8B-B14F-4D97-AF65-F5344CB8AC3E}">
        <p14:creationId xmlns:p14="http://schemas.microsoft.com/office/powerpoint/2010/main" val="2800998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2A5BFA-1DAE-8D3B-74A2-4A60219139DF}"/>
            </a:ext>
          </a:extLst>
        </p:cNvPr>
        <p:cNvGrpSpPr/>
        <p:nvPr/>
      </p:nvGrpSpPr>
      <p:grpSpPr>
        <a:xfrm>
          <a:off x="0" y="0"/>
          <a:ext cx="0" cy="0"/>
          <a:chOff x="0" y="0"/>
          <a:chExt cx="0" cy="0"/>
        </a:xfrm>
      </p:grpSpPr>
      <p:sp>
        <p:nvSpPr>
          <p:cNvPr id="9" name="Text Placeholder 1">
            <a:extLst>
              <a:ext uri="{FF2B5EF4-FFF2-40B4-BE49-F238E27FC236}">
                <a16:creationId xmlns:a16="http://schemas.microsoft.com/office/drawing/2014/main" id="{6DCCADBB-A35B-7BAD-ADB9-144E0CDBB267}"/>
              </a:ext>
            </a:extLst>
          </p:cNvPr>
          <p:cNvSpPr>
            <a:spLocks noGrp="1"/>
          </p:cNvSpPr>
          <p:nvPr>
            <p:ph type="body" sz="quarter" idx="11"/>
          </p:nvPr>
        </p:nvSpPr>
        <p:spPr>
          <a:xfrm>
            <a:off x="1250751" y="1813312"/>
            <a:ext cx="9690498" cy="4217555"/>
          </a:xfrm>
        </p:spPr>
        <p:txBody>
          <a:bodyPr/>
          <a:lstStyle/>
          <a:p>
            <a:r>
              <a:rPr lang="nb-NO" sz="2400" dirty="0">
                <a:latin typeface="+mn-lt"/>
              </a:rPr>
              <a:t>Kommunen </a:t>
            </a:r>
            <a:r>
              <a:rPr lang="nb-NO" sz="2400" u="sng" dirty="0">
                <a:latin typeface="+mn-lt"/>
              </a:rPr>
              <a:t>kan</a:t>
            </a:r>
            <a:r>
              <a:rPr lang="nb-NO" sz="2400" i="1" dirty="0">
                <a:latin typeface="+mn-lt"/>
              </a:rPr>
              <a:t> </a:t>
            </a:r>
            <a:r>
              <a:rPr lang="nb-NO" sz="2400" dirty="0">
                <a:latin typeface="+mn-lt"/>
              </a:rPr>
              <a:t>gi tillatelse; dvs. at selv om vilkårene er oppfylt:</a:t>
            </a:r>
          </a:p>
          <a:p>
            <a:endParaRPr lang="nb-NO" sz="800" dirty="0">
              <a:latin typeface="+mn-lt"/>
            </a:endParaRPr>
          </a:p>
          <a:p>
            <a:pPr marL="342900" indent="-342900">
              <a:buFont typeface="Wingdings" panose="05000000000000000000" pitchFamily="2" charset="2"/>
              <a:buChar char="Ø"/>
            </a:pPr>
            <a:r>
              <a:rPr lang="nb-NO" sz="2400" dirty="0">
                <a:latin typeface="+mn-lt"/>
              </a:rPr>
              <a:t>Det er ingen som har krav på å få tillatelse</a:t>
            </a:r>
          </a:p>
          <a:p>
            <a:pPr marL="342900" indent="-342900">
              <a:buFont typeface="Wingdings" panose="05000000000000000000" pitchFamily="2" charset="2"/>
              <a:buChar char="Ø"/>
            </a:pPr>
            <a:r>
              <a:rPr lang="nb-NO" sz="2400" dirty="0">
                <a:latin typeface="+mn-lt"/>
              </a:rPr>
              <a:t>Kommunen har ingen plikt til å gi tillatelse</a:t>
            </a:r>
          </a:p>
          <a:p>
            <a:pPr marL="342900" indent="-342900">
              <a:buFont typeface="Wingdings" panose="05000000000000000000" pitchFamily="2" charset="2"/>
              <a:buChar char="Ø"/>
            </a:pPr>
            <a:r>
              <a:rPr lang="nb-NO" sz="2400" dirty="0">
                <a:latin typeface="+mn-lt"/>
              </a:rPr>
              <a:t>Beror på et forvaltningsmessig skjønn om tillatelse skal gis eller ikke; dvs. opp til kommunens (frie) skjønn i det enkelte tilfelle å avgjøre hvorvidt det skal gis tillatelse</a:t>
            </a:r>
          </a:p>
          <a:p>
            <a:pPr marL="342900" indent="-342900">
              <a:buFont typeface="Wingdings" panose="05000000000000000000" pitchFamily="2" charset="2"/>
              <a:buChar char="Ø"/>
            </a:pPr>
            <a:r>
              <a:rPr lang="nb-NO" sz="2400" dirty="0">
                <a:latin typeface="+mn-lt"/>
              </a:rPr>
              <a:t>I tillegg til en vurdering av om de materielle vilkår er oppfylt, må kommunen også vurdere om tillatelse bør gis etter fritt skjønn (forutsatt at kommunen kommer til at vilkårene er oppfylt)</a:t>
            </a:r>
            <a:br>
              <a:rPr lang="nb-NO" sz="2400" dirty="0">
                <a:latin typeface="+mn-lt"/>
              </a:rPr>
            </a:br>
            <a:endParaRPr lang="en-US" sz="2400" dirty="0">
              <a:latin typeface="+mn-lt"/>
            </a:endParaRPr>
          </a:p>
        </p:txBody>
      </p:sp>
      <p:sp>
        <p:nvSpPr>
          <p:cNvPr id="13" name="Title 3">
            <a:extLst>
              <a:ext uri="{FF2B5EF4-FFF2-40B4-BE49-F238E27FC236}">
                <a16:creationId xmlns:a16="http://schemas.microsoft.com/office/drawing/2014/main" id="{CC2F7472-9BD4-BB4D-C04F-4D653274E719}"/>
              </a:ext>
            </a:extLst>
          </p:cNvPr>
          <p:cNvSpPr>
            <a:spLocks noGrp="1"/>
          </p:cNvSpPr>
          <p:nvPr>
            <p:ph type="title"/>
          </p:nvPr>
        </p:nvSpPr>
        <p:spPr>
          <a:xfrm>
            <a:off x="1250751" y="827133"/>
            <a:ext cx="3721492" cy="734009"/>
          </a:xfrm>
        </p:spPr>
        <p:txBody>
          <a:bodyPr/>
          <a:lstStyle/>
          <a:p>
            <a:r>
              <a:rPr lang="nb-NO" noProof="0" dirty="0"/>
              <a:t>«Kan»-skjønnet</a:t>
            </a:r>
          </a:p>
        </p:txBody>
      </p:sp>
    </p:spTree>
    <p:extLst>
      <p:ext uri="{BB962C8B-B14F-4D97-AF65-F5344CB8AC3E}">
        <p14:creationId xmlns:p14="http://schemas.microsoft.com/office/powerpoint/2010/main" val="27208684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CF941-D2F7-2D04-42FE-A28D06A9B410}"/>
            </a:ext>
          </a:extLst>
        </p:cNvPr>
        <p:cNvGrpSpPr/>
        <p:nvPr/>
      </p:nvGrpSpPr>
      <p:grpSpPr>
        <a:xfrm>
          <a:off x="0" y="0"/>
          <a:ext cx="0" cy="0"/>
          <a:chOff x="0" y="0"/>
          <a:chExt cx="0" cy="0"/>
        </a:xfrm>
      </p:grpSpPr>
      <p:sp>
        <p:nvSpPr>
          <p:cNvPr id="9" name="Text Placeholder 1">
            <a:extLst>
              <a:ext uri="{FF2B5EF4-FFF2-40B4-BE49-F238E27FC236}">
                <a16:creationId xmlns:a16="http://schemas.microsoft.com/office/drawing/2014/main" id="{49245CED-9B0F-ED43-CE00-305539A5A7DE}"/>
              </a:ext>
            </a:extLst>
          </p:cNvPr>
          <p:cNvSpPr>
            <a:spLocks noGrp="1"/>
          </p:cNvSpPr>
          <p:nvPr>
            <p:ph type="body" sz="quarter" idx="11"/>
          </p:nvPr>
        </p:nvSpPr>
        <p:spPr>
          <a:xfrm>
            <a:off x="1230070" y="1375828"/>
            <a:ext cx="9383276" cy="4955603"/>
          </a:xfrm>
        </p:spPr>
        <p:txBody>
          <a:bodyPr/>
          <a:lstStyle/>
          <a:p>
            <a:pPr marL="342900" indent="-342900">
              <a:buFont typeface="Wingdings" panose="05000000000000000000" pitchFamily="2" charset="2"/>
              <a:buChar char="Ø"/>
            </a:pPr>
            <a:r>
              <a:rPr lang="nb-NO" sz="2400" dirty="0">
                <a:latin typeface="+mn-lt"/>
              </a:rPr>
              <a:t>Utgangspunktet: Forbud; avliving skal være siste utvei</a:t>
            </a:r>
          </a:p>
          <a:p>
            <a:pPr marL="342900" indent="-342900">
              <a:buFont typeface="Wingdings" panose="05000000000000000000" pitchFamily="2" charset="2"/>
              <a:buChar char="Ø"/>
            </a:pPr>
            <a:r>
              <a:rPr lang="nb-NO" sz="2400" dirty="0">
                <a:latin typeface="+mn-lt"/>
              </a:rPr>
              <a:t>Strenge vilkår for å få fellingstillatelse</a:t>
            </a:r>
          </a:p>
          <a:p>
            <a:pPr marL="342900" indent="-342900">
              <a:buFont typeface="Wingdings" panose="05000000000000000000" pitchFamily="2" charset="2"/>
              <a:buChar char="Ø"/>
            </a:pPr>
            <a:endParaRPr lang="nb-NO" sz="800" dirty="0">
              <a:latin typeface="+mn-lt"/>
            </a:endParaRPr>
          </a:p>
          <a:p>
            <a:pPr marL="342900" indent="-342900">
              <a:buFont typeface="Wingdings" panose="05000000000000000000" pitchFamily="2" charset="2"/>
              <a:buChar char="Ø"/>
            </a:pPr>
            <a:r>
              <a:rPr lang="nb-NO" sz="2400" dirty="0">
                <a:latin typeface="+mn-lt"/>
              </a:rPr>
              <a:t>Alle vilkår i §§ 3-3 og 3-5 må være oppfylt</a:t>
            </a:r>
          </a:p>
          <a:p>
            <a:pPr marL="342900" indent="-342900">
              <a:buFont typeface="Wingdings" panose="05000000000000000000" pitchFamily="2" charset="2"/>
              <a:buChar char="Ø"/>
            </a:pPr>
            <a:r>
              <a:rPr lang="nb-NO" sz="2400" dirty="0">
                <a:latin typeface="+mn-lt"/>
              </a:rPr>
              <a:t>Alle vilkår må vurderes særskilt, og vurderingen må fremgå</a:t>
            </a:r>
          </a:p>
          <a:p>
            <a:pPr marL="171450" indent="-171450">
              <a:buFont typeface="Wingdings" panose="05000000000000000000" pitchFamily="2" charset="2"/>
              <a:buChar char="Ø"/>
            </a:pPr>
            <a:endParaRPr lang="nb-NO" sz="800" dirty="0">
              <a:latin typeface="+mn-lt"/>
            </a:endParaRPr>
          </a:p>
          <a:p>
            <a:pPr marL="342900" indent="-342900">
              <a:buFont typeface="Wingdings" panose="05000000000000000000" pitchFamily="2" charset="2"/>
              <a:buChar char="Ø"/>
            </a:pPr>
            <a:r>
              <a:rPr lang="nb-NO" sz="2400" dirty="0" err="1">
                <a:latin typeface="+mn-lt"/>
              </a:rPr>
              <a:t>Nml</a:t>
            </a:r>
            <a:r>
              <a:rPr lang="nb-NO" sz="2400" dirty="0">
                <a:latin typeface="+mn-lt"/>
              </a:rPr>
              <a:t>. §§ 8-12 må vurderes, og vurderingen må fremgå</a:t>
            </a:r>
          </a:p>
          <a:p>
            <a:pPr marL="171450" indent="-171450">
              <a:buFont typeface="Wingdings" panose="05000000000000000000" pitchFamily="2" charset="2"/>
              <a:buChar char="Ø"/>
            </a:pPr>
            <a:endParaRPr lang="nb-NO" sz="800" dirty="0">
              <a:latin typeface="+mn-lt"/>
            </a:endParaRPr>
          </a:p>
          <a:p>
            <a:pPr marL="342900" indent="-342900">
              <a:buFont typeface="Wingdings" panose="05000000000000000000" pitchFamily="2" charset="2"/>
              <a:buChar char="Ø"/>
            </a:pPr>
            <a:r>
              <a:rPr lang="nb-NO" sz="2400" dirty="0">
                <a:latin typeface="+mn-lt"/>
              </a:rPr>
              <a:t>Dersom alle vilkår er oppfylt, må det vurderes </a:t>
            </a:r>
            <a:r>
              <a:rPr lang="nb-NO" sz="2400" u="sng" dirty="0">
                <a:latin typeface="+mn-lt"/>
              </a:rPr>
              <a:t>om</a:t>
            </a:r>
            <a:r>
              <a:rPr lang="nb-NO" sz="2400" dirty="0">
                <a:latin typeface="+mn-lt"/>
              </a:rPr>
              <a:t> det skal gis tillatelse eller ikke, jf. «kan»</a:t>
            </a:r>
          </a:p>
          <a:p>
            <a:pPr marL="342900" indent="-342900">
              <a:buFont typeface="Wingdings" panose="05000000000000000000" pitchFamily="2" charset="2"/>
              <a:buChar char="Ø"/>
            </a:pPr>
            <a:r>
              <a:rPr lang="nb-NO" sz="2400" dirty="0">
                <a:latin typeface="+mn-lt"/>
              </a:rPr>
              <a:t>Det må fremgå i vedtaket hvilke hensyn som er vurdert og hvordan de ulike hensyn er vektlagt</a:t>
            </a:r>
            <a:endParaRPr lang="en-US" sz="2400" dirty="0">
              <a:latin typeface="+mn-lt"/>
            </a:endParaRPr>
          </a:p>
        </p:txBody>
      </p:sp>
      <p:sp>
        <p:nvSpPr>
          <p:cNvPr id="13" name="Title 3">
            <a:extLst>
              <a:ext uri="{FF2B5EF4-FFF2-40B4-BE49-F238E27FC236}">
                <a16:creationId xmlns:a16="http://schemas.microsoft.com/office/drawing/2014/main" id="{A088A706-D954-21AD-2AD1-256913B79722}"/>
              </a:ext>
            </a:extLst>
          </p:cNvPr>
          <p:cNvSpPr>
            <a:spLocks noGrp="1"/>
          </p:cNvSpPr>
          <p:nvPr>
            <p:ph type="title"/>
          </p:nvPr>
        </p:nvSpPr>
        <p:spPr>
          <a:xfrm>
            <a:off x="1230070" y="591526"/>
            <a:ext cx="3876768" cy="663409"/>
          </a:xfrm>
        </p:spPr>
        <p:txBody>
          <a:bodyPr/>
          <a:lstStyle/>
          <a:p>
            <a:r>
              <a:rPr lang="nb-NO" noProof="0" dirty="0"/>
              <a:t>Oppsummering</a:t>
            </a:r>
          </a:p>
        </p:txBody>
      </p:sp>
    </p:spTree>
    <p:extLst>
      <p:ext uri="{BB962C8B-B14F-4D97-AF65-F5344CB8AC3E}">
        <p14:creationId xmlns:p14="http://schemas.microsoft.com/office/powerpoint/2010/main" val="13167205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ssholder for tekst 3">
            <a:extLst>
              <a:ext uri="{FF2B5EF4-FFF2-40B4-BE49-F238E27FC236}">
                <a16:creationId xmlns:a16="http://schemas.microsoft.com/office/drawing/2014/main" id="{F5721D91-152E-374B-1657-DABC9E9FFA17}"/>
              </a:ext>
            </a:extLst>
          </p:cNvPr>
          <p:cNvSpPr>
            <a:spLocks noGrp="1"/>
          </p:cNvSpPr>
          <p:nvPr>
            <p:ph type="body" sz="quarter" idx="12"/>
          </p:nvPr>
        </p:nvSpPr>
        <p:spPr>
          <a:xfrm>
            <a:off x="2065317" y="1632415"/>
            <a:ext cx="7841407" cy="1954240"/>
          </a:xfrm>
        </p:spPr>
        <p:txBody>
          <a:bodyPr/>
          <a:lstStyle/>
          <a:p>
            <a:r>
              <a:rPr lang="nb-NO" sz="2400" u="sng" dirty="0"/>
              <a:t>Eks. på søknad:</a:t>
            </a:r>
          </a:p>
          <a:p>
            <a:pPr marL="457200" indent="-457200">
              <a:buFont typeface="Arial" panose="020B0604020202020204" pitchFamily="34" charset="0"/>
              <a:buChar char="•"/>
            </a:pPr>
            <a:r>
              <a:rPr lang="nb-NO" sz="2400" dirty="0"/>
              <a:t>Det er mye gås på jordene mine</a:t>
            </a:r>
          </a:p>
          <a:p>
            <a:pPr marL="457200" indent="-457200">
              <a:buFont typeface="Arial" panose="020B0604020202020204" pitchFamily="34" charset="0"/>
              <a:buChar char="•"/>
            </a:pPr>
            <a:r>
              <a:rPr lang="nb-NO" sz="2400" dirty="0"/>
              <a:t>Har forsøkt å jage de, men de kommer fort tilbake</a:t>
            </a:r>
          </a:p>
          <a:p>
            <a:pPr marL="457200" indent="-457200">
              <a:buFont typeface="Arial" panose="020B0604020202020204" pitchFamily="34" charset="0"/>
              <a:buChar char="•"/>
            </a:pPr>
            <a:r>
              <a:rPr lang="nb-NO" sz="2400" dirty="0"/>
              <a:t>Kan jeg få fellingstillatelse?</a:t>
            </a:r>
          </a:p>
        </p:txBody>
      </p:sp>
      <p:pic>
        <p:nvPicPr>
          <p:cNvPr id="8" name="Bilde 7">
            <a:extLst>
              <a:ext uri="{FF2B5EF4-FFF2-40B4-BE49-F238E27FC236}">
                <a16:creationId xmlns:a16="http://schemas.microsoft.com/office/drawing/2014/main" id="{08E2F0D3-A9E7-8010-55A2-D75E73B8A932}"/>
              </a:ext>
            </a:extLst>
          </p:cNvPr>
          <p:cNvPicPr>
            <a:picLocks noChangeAspect="1"/>
          </p:cNvPicPr>
          <p:nvPr/>
        </p:nvPicPr>
        <p:blipFill>
          <a:blip r:embed="rId2"/>
          <a:stretch>
            <a:fillRect/>
          </a:stretch>
        </p:blipFill>
        <p:spPr>
          <a:xfrm>
            <a:off x="5849148" y="3580769"/>
            <a:ext cx="1178524" cy="443601"/>
          </a:xfrm>
          <a:prstGeom prst="rect">
            <a:avLst/>
          </a:prstGeom>
        </p:spPr>
      </p:pic>
      <p:sp>
        <p:nvSpPr>
          <p:cNvPr id="9" name="Plassholder for tekst 1">
            <a:extLst>
              <a:ext uri="{FF2B5EF4-FFF2-40B4-BE49-F238E27FC236}">
                <a16:creationId xmlns:a16="http://schemas.microsoft.com/office/drawing/2014/main" id="{8524759D-916D-EDF9-9AC6-E68460707FAB}"/>
              </a:ext>
            </a:extLst>
          </p:cNvPr>
          <p:cNvSpPr txBox="1">
            <a:spLocks/>
          </p:cNvSpPr>
          <p:nvPr/>
        </p:nvSpPr>
        <p:spPr>
          <a:xfrm>
            <a:off x="6966540" y="3580768"/>
            <a:ext cx="2576016" cy="4436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nb-NO" sz="2400" dirty="0">
                <a:latin typeface="+mn-lt"/>
              </a:rPr>
              <a:t>Ikke tilstrekkelig</a:t>
            </a:r>
          </a:p>
        </p:txBody>
      </p:sp>
      <p:sp>
        <p:nvSpPr>
          <p:cNvPr id="2" name="Plassholder for tekst 1">
            <a:extLst>
              <a:ext uri="{FF2B5EF4-FFF2-40B4-BE49-F238E27FC236}">
                <a16:creationId xmlns:a16="http://schemas.microsoft.com/office/drawing/2014/main" id="{E3F81C44-2A25-6368-9937-931011586EA2}"/>
              </a:ext>
            </a:extLst>
          </p:cNvPr>
          <p:cNvSpPr txBox="1">
            <a:spLocks/>
          </p:cNvSpPr>
          <p:nvPr/>
        </p:nvSpPr>
        <p:spPr>
          <a:xfrm>
            <a:off x="2065317" y="4324200"/>
            <a:ext cx="8061366" cy="12049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nb-NO" dirty="0">
                <a:latin typeface="+mn-lt"/>
              </a:rPr>
              <a:t>«I en søknadssituasjon er det antatt at det er søkeren som skal legge frem dokumentasjon på at vilkårene for å få tillatelse er oppfylt, noe som også er lagt til grunn i juridisk litteratur (…)», jf. SOM sak 2024/3486</a:t>
            </a:r>
          </a:p>
        </p:txBody>
      </p:sp>
    </p:spTree>
    <p:extLst>
      <p:ext uri="{BB962C8B-B14F-4D97-AF65-F5344CB8AC3E}">
        <p14:creationId xmlns:p14="http://schemas.microsoft.com/office/powerpoint/2010/main" val="30263189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tekst 1">
            <a:extLst>
              <a:ext uri="{FF2B5EF4-FFF2-40B4-BE49-F238E27FC236}">
                <a16:creationId xmlns:a16="http://schemas.microsoft.com/office/drawing/2014/main" id="{8C5A198F-0E39-5145-6029-65B16960022B}"/>
              </a:ext>
            </a:extLst>
          </p:cNvPr>
          <p:cNvSpPr>
            <a:spLocks noGrp="1"/>
          </p:cNvSpPr>
          <p:nvPr>
            <p:ph type="body" sz="quarter" idx="10"/>
          </p:nvPr>
        </p:nvSpPr>
        <p:spPr/>
        <p:txBody>
          <a:bodyPr/>
          <a:lstStyle/>
          <a:p>
            <a:r>
              <a:rPr lang="nb-NO" dirty="0"/>
              <a:t>Pia Karine Hem Molaug</a:t>
            </a:r>
          </a:p>
        </p:txBody>
      </p:sp>
      <p:sp>
        <p:nvSpPr>
          <p:cNvPr id="3" name="Plassholder for tekst 2">
            <a:extLst>
              <a:ext uri="{FF2B5EF4-FFF2-40B4-BE49-F238E27FC236}">
                <a16:creationId xmlns:a16="http://schemas.microsoft.com/office/drawing/2014/main" id="{F95314DA-4768-0BFB-58DB-64DD8E677582}"/>
              </a:ext>
            </a:extLst>
          </p:cNvPr>
          <p:cNvSpPr>
            <a:spLocks noGrp="1"/>
          </p:cNvSpPr>
          <p:nvPr>
            <p:ph type="body" sz="quarter" idx="11"/>
          </p:nvPr>
        </p:nvSpPr>
        <p:spPr/>
        <p:txBody>
          <a:bodyPr/>
          <a:lstStyle/>
          <a:p>
            <a:r>
              <a:rPr lang="nb-NO" dirty="0"/>
              <a:t>E-post: pia.molaug@statsforvalteren.no</a:t>
            </a:r>
          </a:p>
        </p:txBody>
      </p:sp>
      <p:sp>
        <p:nvSpPr>
          <p:cNvPr id="4" name="Plassholder for tekst 3">
            <a:extLst>
              <a:ext uri="{FF2B5EF4-FFF2-40B4-BE49-F238E27FC236}">
                <a16:creationId xmlns:a16="http://schemas.microsoft.com/office/drawing/2014/main" id="{FB402C68-D578-7BF1-5A80-18283F3EDF3F}"/>
              </a:ext>
            </a:extLst>
          </p:cNvPr>
          <p:cNvSpPr>
            <a:spLocks noGrp="1"/>
          </p:cNvSpPr>
          <p:nvPr>
            <p:ph type="body" sz="quarter" idx="12"/>
          </p:nvPr>
        </p:nvSpPr>
        <p:spPr/>
        <p:txBody>
          <a:bodyPr/>
          <a:lstStyle/>
          <a:p>
            <a:r>
              <a:rPr lang="nb-NO" dirty="0"/>
              <a:t>Telefon: 37 01 75 35</a:t>
            </a:r>
          </a:p>
        </p:txBody>
      </p:sp>
      <p:sp>
        <p:nvSpPr>
          <p:cNvPr id="5" name="Plassholder for tekst 4">
            <a:extLst>
              <a:ext uri="{FF2B5EF4-FFF2-40B4-BE49-F238E27FC236}">
                <a16:creationId xmlns:a16="http://schemas.microsoft.com/office/drawing/2014/main" id="{A0D6C2E0-2BA3-87AF-9295-ADDB2EDB600C}"/>
              </a:ext>
            </a:extLst>
          </p:cNvPr>
          <p:cNvSpPr>
            <a:spLocks noGrp="1"/>
          </p:cNvSpPr>
          <p:nvPr>
            <p:ph type="body" sz="quarter" idx="13"/>
          </p:nvPr>
        </p:nvSpPr>
        <p:spPr/>
        <p:txBody>
          <a:bodyPr/>
          <a:lstStyle/>
          <a:p>
            <a:r>
              <a:rPr lang="nb-NO" dirty="0"/>
              <a:t>Ass. miljøverndirektør</a:t>
            </a:r>
          </a:p>
        </p:txBody>
      </p:sp>
      <p:sp>
        <p:nvSpPr>
          <p:cNvPr id="6" name="Plassholder for tekst 5">
            <a:extLst>
              <a:ext uri="{FF2B5EF4-FFF2-40B4-BE49-F238E27FC236}">
                <a16:creationId xmlns:a16="http://schemas.microsoft.com/office/drawing/2014/main" id="{4EF6E7F9-3357-4445-92D8-CE9A80CAC352}"/>
              </a:ext>
            </a:extLst>
          </p:cNvPr>
          <p:cNvSpPr>
            <a:spLocks noGrp="1"/>
          </p:cNvSpPr>
          <p:nvPr>
            <p:ph type="body" sz="quarter" idx="14"/>
          </p:nvPr>
        </p:nvSpPr>
        <p:spPr>
          <a:xfrm>
            <a:off x="959828" y="1770272"/>
            <a:ext cx="3914097" cy="998807"/>
          </a:xfrm>
        </p:spPr>
        <p:txBody>
          <a:bodyPr/>
          <a:lstStyle/>
          <a:p>
            <a:r>
              <a:rPr lang="nb-NO" sz="3200" b="1" dirty="0"/>
              <a:t>Takk for oppmerksomheten</a:t>
            </a:r>
          </a:p>
        </p:txBody>
      </p:sp>
    </p:spTree>
    <p:extLst>
      <p:ext uri="{BB962C8B-B14F-4D97-AF65-F5344CB8AC3E}">
        <p14:creationId xmlns:p14="http://schemas.microsoft.com/office/powerpoint/2010/main" val="1508996798"/>
      </p:ext>
    </p:extLst>
  </p:cSld>
  <p:clrMapOvr>
    <a:masterClrMapping/>
  </p:clrMapOvr>
</p:sld>
</file>

<file path=ppt/theme/theme1.xml><?xml version="1.0" encoding="utf-8"?>
<a:theme xmlns:a="http://schemas.openxmlformats.org/drawingml/2006/main" name="Office-tema">
  <a:themeElements>
    <a:clrScheme name="FM_designprofil_2018">
      <a:dk1>
        <a:srgbClr val="00244E"/>
      </a:dk1>
      <a:lt1>
        <a:sysClr val="window" lastClr="FFFFFF"/>
      </a:lt1>
      <a:dk2>
        <a:srgbClr val="00244E"/>
      </a:dk2>
      <a:lt2>
        <a:srgbClr val="E7E6E6"/>
      </a:lt2>
      <a:accent1>
        <a:srgbClr val="00ADBA"/>
      </a:accent1>
      <a:accent2>
        <a:srgbClr val="4C76BA"/>
      </a:accent2>
      <a:accent3>
        <a:srgbClr val="BFC2C0"/>
      </a:accent3>
      <a:accent4>
        <a:srgbClr val="F39200"/>
      </a:accent4>
      <a:accent5>
        <a:srgbClr val="C90B1C"/>
      </a:accent5>
      <a:accent6>
        <a:srgbClr val="87C0C4"/>
      </a:accent6>
      <a:hlink>
        <a:srgbClr val="00ADBA"/>
      </a:hlink>
      <a:folHlink>
        <a:srgbClr val="C90B1C"/>
      </a:folHlink>
    </a:clrScheme>
    <a:fontScheme name="FM_OpenSans">
      <a:majorFont>
        <a:latin typeface="Open Sans Light"/>
        <a:ea typeface=""/>
        <a:cs typeface=""/>
      </a:majorFont>
      <a:minorFont>
        <a:latin typeface="Open Sans"/>
        <a:ea typeface=""/>
        <a:cs typeface=""/>
      </a:minorFont>
    </a:fontScheme>
    <a:fmtScheme name="Røykfarget glass">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PT SFAG" id="{39076D8C-EE3A-45F2-B86A-8362F2CF6C06}" vid="{DC8CB727-F3E0-4F54-9E3A-A47C949E3EA7}"/>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Office-tema</Template>
  <TotalTime>431</TotalTime>
  <Words>1058</Words>
  <Application>Microsoft Office PowerPoint</Application>
  <PresentationFormat>Widescreen</PresentationFormat>
  <Paragraphs>107</Paragraphs>
  <Slides>16</Slides>
  <Notes>0</Notes>
  <HiddenSlides>0</HiddenSlides>
  <MMClips>0</MMClips>
  <ScaleCrop>false</ScaleCrop>
  <HeadingPairs>
    <vt:vector size="6" baseType="variant">
      <vt:variant>
        <vt:lpstr>Brukte skrifter</vt:lpstr>
      </vt:variant>
      <vt:variant>
        <vt:i4>6</vt:i4>
      </vt:variant>
      <vt:variant>
        <vt:lpstr>Tema</vt:lpstr>
      </vt:variant>
      <vt:variant>
        <vt:i4>1</vt:i4>
      </vt:variant>
      <vt:variant>
        <vt:lpstr>Lysbildetitler</vt:lpstr>
      </vt:variant>
      <vt:variant>
        <vt:i4>16</vt:i4>
      </vt:variant>
    </vt:vector>
  </HeadingPairs>
  <TitlesOfParts>
    <vt:vector size="23" baseType="lpstr">
      <vt:lpstr>Arial</vt:lpstr>
      <vt:lpstr>Calibri</vt:lpstr>
      <vt:lpstr>Open Sans</vt:lpstr>
      <vt:lpstr>Open Sans Light</vt:lpstr>
      <vt:lpstr>Open Sans SemiBold</vt:lpstr>
      <vt:lpstr>Wingdings</vt:lpstr>
      <vt:lpstr>Office-tema</vt:lpstr>
      <vt:lpstr>PowerPoint-presentasjon</vt:lpstr>
      <vt:lpstr>PowerPoint-presentasjon</vt:lpstr>
      <vt:lpstr>PowerPoint-presentasjon</vt:lpstr>
      <vt:lpstr>PowerPoint-presentasjon</vt:lpstr>
      <vt:lpstr>Viltforskriften § 3-5 første ledd; Skadefelling etter beslutning fra kommunen</vt:lpstr>
      <vt:lpstr>Viltforskriften § 3-3 første ledd; Vilkår for skadefelling</vt:lpstr>
      <vt:lpstr>PowerPoint-presentasjon</vt:lpstr>
      <vt:lpstr>PowerPoint-presentasjon</vt:lpstr>
      <vt:lpstr>PowerPoint-presentasjon</vt:lpstr>
      <vt:lpstr>PowerPoint-presentasjon</vt:lpstr>
      <vt:lpstr>PowerPoint-presentasjon</vt:lpstr>
      <vt:lpstr>Nml. §§ 8-12, jf. § 7</vt:lpstr>
      <vt:lpstr>«Kan»-skjønnet</vt:lpstr>
      <vt:lpstr>Oppsummering</vt:lpstr>
      <vt:lpstr>PowerPoint-presentasjon</vt:lpstr>
      <vt:lpstr>PowerPoint-presentasjon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PowerPoint-presentasjon</dc:title>
  <dc:creator>Svensen, Ole Wilhelm</dc:creator>
  <cp:lastModifiedBy>Molaug, Pia Karine Hem</cp:lastModifiedBy>
  <cp:revision>6</cp:revision>
  <dcterms:created xsi:type="dcterms:W3CDTF">2021-01-12T08:38:08Z</dcterms:created>
  <dcterms:modified xsi:type="dcterms:W3CDTF">2026-08-17T11:01:50Z</dcterms:modified>
</cp:coreProperties>
</file>