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83" r:id="rId3"/>
    <p:sldId id="288" r:id="rId4"/>
    <p:sldId id="260" r:id="rId5"/>
    <p:sldId id="278" r:id="rId6"/>
    <p:sldId id="284" r:id="rId7"/>
    <p:sldId id="259" r:id="rId8"/>
    <p:sldId id="262" r:id="rId9"/>
    <p:sldId id="281" r:id="rId10"/>
    <p:sldId id="279" r:id="rId11"/>
    <p:sldId id="285" r:id="rId12"/>
    <p:sldId id="277" r:id="rId13"/>
    <p:sldId id="261" r:id="rId14"/>
    <p:sldId id="276" r:id="rId15"/>
    <p:sldId id="275" r:id="rId16"/>
    <p:sldId id="289" r:id="rId17"/>
    <p:sldId id="280" r:id="rId18"/>
    <p:sldId id="286" r:id="rId19"/>
    <p:sldId id="287" r:id="rId20"/>
    <p:sldId id="274" r:id="rId21"/>
    <p:sldId id="265" r:id="rId22"/>
    <p:sldId id="258" r:id="rId23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44E"/>
    <a:srgbClr val="000000"/>
    <a:srgbClr val="7A942F"/>
    <a:srgbClr val="00ADBA"/>
    <a:srgbClr val="DBEB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41" autoAdjust="0"/>
    <p:restoredTop sz="96494" autoAdjust="0"/>
  </p:normalViewPr>
  <p:slideViewPr>
    <p:cSldViewPr snapToGrid="0">
      <p:cViewPr varScale="1">
        <p:scale>
          <a:sx n="74" d="100"/>
          <a:sy n="74" d="100"/>
        </p:scale>
        <p:origin x="532" y="5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laug, Pia Karine Hem" userId="2de0d383-5002-421d-84d4-baf8fca2799d" providerId="ADAL" clId="{25E9581F-F492-4E61-806F-E92111232F3F}"/>
    <pc:docChg chg="undo custSel addSld delSld modSld sldOrd">
      <pc:chgData name="Molaug, Pia Karine Hem" userId="2de0d383-5002-421d-84d4-baf8fca2799d" providerId="ADAL" clId="{25E9581F-F492-4E61-806F-E92111232F3F}" dt="2026-05-31T17:39:40.666" v="11659" actId="790"/>
      <pc:docMkLst>
        <pc:docMk/>
      </pc:docMkLst>
      <pc:sldChg chg="modSp mod">
        <pc:chgData name="Molaug, Pia Karine Hem" userId="2de0d383-5002-421d-84d4-baf8fca2799d" providerId="ADAL" clId="{25E9581F-F492-4E61-806F-E92111232F3F}" dt="2026-05-22T08:36:00.512" v="8027" actId="14100"/>
        <pc:sldMkLst>
          <pc:docMk/>
          <pc:sldMk cId="1045933724" sldId="256"/>
        </pc:sldMkLst>
        <pc:spChg chg="mod">
          <ac:chgData name="Molaug, Pia Karine Hem" userId="2de0d383-5002-421d-84d4-baf8fca2799d" providerId="ADAL" clId="{25E9581F-F492-4E61-806F-E92111232F3F}" dt="2026-05-22T08:34:06.126" v="7862" actId="20577"/>
          <ac:spMkLst>
            <pc:docMk/>
            <pc:sldMk cId="1045933724" sldId="256"/>
            <ac:spMk id="3" creationId="{C18F993C-3634-ED40-8F6E-FE789B362EC7}"/>
          </ac:spMkLst>
        </pc:spChg>
        <pc:spChg chg="mod">
          <ac:chgData name="Molaug, Pia Karine Hem" userId="2de0d383-5002-421d-84d4-baf8fca2799d" providerId="ADAL" clId="{25E9581F-F492-4E61-806F-E92111232F3F}" dt="2026-05-22T08:36:00.512" v="8027" actId="14100"/>
          <ac:spMkLst>
            <pc:docMk/>
            <pc:sldMk cId="1045933724" sldId="256"/>
            <ac:spMk id="4" creationId="{C4F2C629-C1AE-9D4A-B12B-382EE5B06DC4}"/>
          </ac:spMkLst>
        </pc:spChg>
      </pc:sldChg>
      <pc:sldChg chg="modSp add mod">
        <pc:chgData name="Molaug, Pia Karine Hem" userId="2de0d383-5002-421d-84d4-baf8fca2799d" providerId="ADAL" clId="{25E9581F-F492-4E61-806F-E92111232F3F}" dt="2026-05-04T11:58:14.920" v="67" actId="20577"/>
        <pc:sldMkLst>
          <pc:docMk/>
          <pc:sldMk cId="3027941322" sldId="258"/>
        </pc:sldMkLst>
        <pc:spChg chg="mod">
          <ac:chgData name="Molaug, Pia Karine Hem" userId="2de0d383-5002-421d-84d4-baf8fca2799d" providerId="ADAL" clId="{25E9581F-F492-4E61-806F-E92111232F3F}" dt="2026-05-04T11:58:14.920" v="67" actId="20577"/>
          <ac:spMkLst>
            <pc:docMk/>
            <pc:sldMk cId="3027941322" sldId="258"/>
            <ac:spMk id="5" creationId="{A0D6C2E0-2BA3-87AF-9295-ADDB2EDB600C}"/>
          </ac:spMkLst>
        </pc:spChg>
      </pc:sldChg>
      <pc:sldChg chg="modSp add mod">
        <pc:chgData name="Molaug, Pia Karine Hem" userId="2de0d383-5002-421d-84d4-baf8fca2799d" providerId="ADAL" clId="{25E9581F-F492-4E61-806F-E92111232F3F}" dt="2026-05-22T12:10:51.069" v="10482" actId="1076"/>
        <pc:sldMkLst>
          <pc:docMk/>
          <pc:sldMk cId="2085665552" sldId="259"/>
        </pc:sldMkLst>
        <pc:spChg chg="mod">
          <ac:chgData name="Molaug, Pia Karine Hem" userId="2de0d383-5002-421d-84d4-baf8fca2799d" providerId="ADAL" clId="{25E9581F-F492-4E61-806F-E92111232F3F}" dt="2026-05-22T12:10:51.069" v="10482" actId="1076"/>
          <ac:spMkLst>
            <pc:docMk/>
            <pc:sldMk cId="2085665552" sldId="259"/>
            <ac:spMk id="2" creationId="{F4ACBCD3-7968-D204-C1FF-306CE4A2E06C}"/>
          </ac:spMkLst>
        </pc:spChg>
        <pc:spChg chg="mod">
          <ac:chgData name="Molaug, Pia Karine Hem" userId="2de0d383-5002-421d-84d4-baf8fca2799d" providerId="ADAL" clId="{25E9581F-F492-4E61-806F-E92111232F3F}" dt="2026-05-22T12:10:40.285" v="10481" actId="14100"/>
          <ac:spMkLst>
            <pc:docMk/>
            <pc:sldMk cId="2085665552" sldId="259"/>
            <ac:spMk id="3" creationId="{E944DCC7-4500-C0C4-6FA3-CDF3897C23A3}"/>
          </ac:spMkLst>
        </pc:spChg>
      </pc:sldChg>
      <pc:sldChg chg="addSp delSp modSp new mod modClrScheme chgLayout">
        <pc:chgData name="Molaug, Pia Karine Hem" userId="2de0d383-5002-421d-84d4-baf8fca2799d" providerId="ADAL" clId="{25E9581F-F492-4E61-806F-E92111232F3F}" dt="2026-05-22T12:48:37.718" v="10961" actId="12"/>
        <pc:sldMkLst>
          <pc:docMk/>
          <pc:sldMk cId="64079790" sldId="260"/>
        </pc:sldMkLst>
        <pc:spChg chg="mod ord">
          <ac:chgData name="Molaug, Pia Karine Hem" userId="2de0d383-5002-421d-84d4-baf8fca2799d" providerId="ADAL" clId="{25E9581F-F492-4E61-806F-E92111232F3F}" dt="2026-05-22T12:48:37.718" v="10961" actId="12"/>
          <ac:spMkLst>
            <pc:docMk/>
            <pc:sldMk cId="64079790" sldId="260"/>
            <ac:spMk id="2" creationId="{2662D17C-F13A-5E9C-931A-4D561E4EDDA2}"/>
          </ac:spMkLst>
        </pc:spChg>
      </pc:sldChg>
      <pc:sldChg chg="modSp new mod ord modClrScheme chgLayout">
        <pc:chgData name="Molaug, Pia Karine Hem" userId="2de0d383-5002-421d-84d4-baf8fca2799d" providerId="ADAL" clId="{25E9581F-F492-4E61-806F-E92111232F3F}" dt="2026-05-22T12:54:21.594" v="11085" actId="12"/>
        <pc:sldMkLst>
          <pc:docMk/>
          <pc:sldMk cId="332814904" sldId="261"/>
        </pc:sldMkLst>
        <pc:spChg chg="mod ord">
          <ac:chgData name="Molaug, Pia Karine Hem" userId="2de0d383-5002-421d-84d4-baf8fca2799d" providerId="ADAL" clId="{25E9581F-F492-4E61-806F-E92111232F3F}" dt="2026-05-22T12:54:21.594" v="11085" actId="12"/>
          <ac:spMkLst>
            <pc:docMk/>
            <pc:sldMk cId="332814904" sldId="261"/>
            <ac:spMk id="2" creationId="{E39586B0-974E-42BA-8E89-3A74112FD0EF}"/>
          </ac:spMkLst>
        </pc:spChg>
        <pc:spChg chg="mod ord">
          <ac:chgData name="Molaug, Pia Karine Hem" userId="2de0d383-5002-421d-84d4-baf8fca2799d" providerId="ADAL" clId="{25E9581F-F492-4E61-806F-E92111232F3F}" dt="2026-05-15T13:36:20.116" v="5985" actId="1076"/>
          <ac:spMkLst>
            <pc:docMk/>
            <pc:sldMk cId="332814904" sldId="261"/>
            <ac:spMk id="3" creationId="{476845AB-9477-1679-1B7D-23E6E5D27F4D}"/>
          </ac:spMkLst>
        </pc:spChg>
      </pc:sldChg>
      <pc:sldChg chg="addSp delSp modSp new mod modClrScheme chgLayout">
        <pc:chgData name="Molaug, Pia Karine Hem" userId="2de0d383-5002-421d-84d4-baf8fca2799d" providerId="ADAL" clId="{25E9581F-F492-4E61-806F-E92111232F3F}" dt="2026-05-31T17:31:51.133" v="11505" actId="1076"/>
        <pc:sldMkLst>
          <pc:docMk/>
          <pc:sldMk cId="3677578454" sldId="262"/>
        </pc:sldMkLst>
        <pc:spChg chg="mod ord">
          <ac:chgData name="Molaug, Pia Karine Hem" userId="2de0d383-5002-421d-84d4-baf8fca2799d" providerId="ADAL" clId="{25E9581F-F492-4E61-806F-E92111232F3F}" dt="2026-05-31T17:31:51.133" v="11505" actId="1076"/>
          <ac:spMkLst>
            <pc:docMk/>
            <pc:sldMk cId="3677578454" sldId="262"/>
            <ac:spMk id="3" creationId="{03F070A3-68D9-DE7B-EB95-90E27B4FB1F9}"/>
          </ac:spMkLst>
        </pc:spChg>
        <pc:spChg chg="add mod">
          <ac:chgData name="Molaug, Pia Karine Hem" userId="2de0d383-5002-421d-84d4-baf8fca2799d" providerId="ADAL" clId="{25E9581F-F492-4E61-806F-E92111232F3F}" dt="2026-05-31T17:31:47.966" v="11504" actId="1076"/>
          <ac:spMkLst>
            <pc:docMk/>
            <pc:sldMk cId="3677578454" sldId="262"/>
            <ac:spMk id="6" creationId="{A285CC64-0CB6-FDC3-B241-F82C28F76FE8}"/>
          </ac:spMkLst>
        </pc:spChg>
      </pc:sldChg>
      <pc:sldChg chg="addSp modSp new mod ord">
        <pc:chgData name="Molaug, Pia Karine Hem" userId="2de0d383-5002-421d-84d4-baf8fca2799d" providerId="ADAL" clId="{25E9581F-F492-4E61-806F-E92111232F3F}" dt="2026-05-23T17:04:34.338" v="11101" actId="1076"/>
        <pc:sldMkLst>
          <pc:docMk/>
          <pc:sldMk cId="854120953" sldId="265"/>
        </pc:sldMkLst>
        <pc:spChg chg="add mod">
          <ac:chgData name="Molaug, Pia Karine Hem" userId="2de0d383-5002-421d-84d4-baf8fca2799d" providerId="ADAL" clId="{25E9581F-F492-4E61-806F-E92111232F3F}" dt="2026-05-23T17:04:34.338" v="11101" actId="1076"/>
          <ac:spMkLst>
            <pc:docMk/>
            <pc:sldMk cId="854120953" sldId="265"/>
            <ac:spMk id="2" creationId="{818802B5-41FC-364F-3C31-1F02C76C2175}"/>
          </ac:spMkLst>
        </pc:spChg>
        <pc:spChg chg="add mod">
          <ac:chgData name="Molaug, Pia Karine Hem" userId="2de0d383-5002-421d-84d4-baf8fca2799d" providerId="ADAL" clId="{25E9581F-F492-4E61-806F-E92111232F3F}" dt="2026-05-23T17:04:30.880" v="11100" actId="1076"/>
          <ac:spMkLst>
            <pc:docMk/>
            <pc:sldMk cId="854120953" sldId="265"/>
            <ac:spMk id="3" creationId="{F75778CB-19A2-2F8D-431B-9B38FFE30494}"/>
          </ac:spMkLst>
        </pc:spChg>
      </pc:sldChg>
      <pc:sldChg chg="addSp modSp add mod ord">
        <pc:chgData name="Molaug, Pia Karine Hem" userId="2de0d383-5002-421d-84d4-baf8fca2799d" providerId="ADAL" clId="{25E9581F-F492-4E61-806F-E92111232F3F}" dt="2026-05-22T12:56:33.093" v="11096" actId="12"/>
        <pc:sldMkLst>
          <pc:docMk/>
          <pc:sldMk cId="3324591956" sldId="274"/>
        </pc:sldMkLst>
        <pc:spChg chg="add mod">
          <ac:chgData name="Molaug, Pia Karine Hem" userId="2de0d383-5002-421d-84d4-baf8fca2799d" providerId="ADAL" clId="{25E9581F-F492-4E61-806F-E92111232F3F}" dt="2026-05-22T12:56:33.093" v="11096" actId="12"/>
          <ac:spMkLst>
            <pc:docMk/>
            <pc:sldMk cId="3324591956" sldId="274"/>
            <ac:spMk id="2" creationId="{114CD36D-6E59-D686-FF62-0A91EFBEE830}"/>
          </ac:spMkLst>
        </pc:spChg>
        <pc:spChg chg="mod">
          <ac:chgData name="Molaug, Pia Karine Hem" userId="2de0d383-5002-421d-84d4-baf8fca2799d" providerId="ADAL" clId="{25E9581F-F492-4E61-806F-E92111232F3F}" dt="2026-05-22T09:24:41.497" v="9184" actId="1076"/>
          <ac:spMkLst>
            <pc:docMk/>
            <pc:sldMk cId="3324591956" sldId="274"/>
            <ac:spMk id="3" creationId="{239BAB55-BFA8-BFB9-3BB6-CF2486ED1249}"/>
          </ac:spMkLst>
        </pc:spChg>
        <pc:spChg chg="mod">
          <ac:chgData name="Molaug, Pia Karine Hem" userId="2de0d383-5002-421d-84d4-baf8fca2799d" providerId="ADAL" clId="{25E9581F-F492-4E61-806F-E92111232F3F}" dt="2026-05-12T12:50:46.394" v="2307" actId="20577"/>
          <ac:spMkLst>
            <pc:docMk/>
            <pc:sldMk cId="3324591956" sldId="274"/>
            <ac:spMk id="6" creationId="{1C6BE876-5F65-C75A-7FA1-D0320A237782}"/>
          </ac:spMkLst>
        </pc:spChg>
      </pc:sldChg>
      <pc:sldChg chg="modSp add mod">
        <pc:chgData name="Molaug, Pia Karine Hem" userId="2de0d383-5002-421d-84d4-baf8fca2799d" providerId="ADAL" clId="{25E9581F-F492-4E61-806F-E92111232F3F}" dt="2026-05-22T12:55:00.253" v="11091" actId="12"/>
        <pc:sldMkLst>
          <pc:docMk/>
          <pc:sldMk cId="2067375791" sldId="275"/>
        </pc:sldMkLst>
        <pc:spChg chg="mod">
          <ac:chgData name="Molaug, Pia Karine Hem" userId="2de0d383-5002-421d-84d4-baf8fca2799d" providerId="ADAL" clId="{25E9581F-F492-4E61-806F-E92111232F3F}" dt="2026-05-15T13:39:00.198" v="6060" actId="1076"/>
          <ac:spMkLst>
            <pc:docMk/>
            <pc:sldMk cId="2067375791" sldId="275"/>
            <ac:spMk id="2" creationId="{99AC8A5E-59A5-9178-76CC-241B360C428E}"/>
          </ac:spMkLst>
        </pc:spChg>
        <pc:spChg chg="mod">
          <ac:chgData name="Molaug, Pia Karine Hem" userId="2de0d383-5002-421d-84d4-baf8fca2799d" providerId="ADAL" clId="{25E9581F-F492-4E61-806F-E92111232F3F}" dt="2026-05-22T12:55:00.253" v="11091" actId="12"/>
          <ac:spMkLst>
            <pc:docMk/>
            <pc:sldMk cId="2067375791" sldId="275"/>
            <ac:spMk id="3" creationId="{D06E0B03-C5AD-E82E-FC02-771F41524504}"/>
          </ac:spMkLst>
        </pc:spChg>
      </pc:sldChg>
      <pc:sldChg chg="modSp add mod ord">
        <pc:chgData name="Molaug, Pia Karine Hem" userId="2de0d383-5002-421d-84d4-baf8fca2799d" providerId="ADAL" clId="{25E9581F-F492-4E61-806F-E92111232F3F}" dt="2026-05-22T12:54:41.055" v="11088" actId="12"/>
        <pc:sldMkLst>
          <pc:docMk/>
          <pc:sldMk cId="3817070348" sldId="276"/>
        </pc:sldMkLst>
        <pc:spChg chg="mod">
          <ac:chgData name="Molaug, Pia Karine Hem" userId="2de0d383-5002-421d-84d4-baf8fca2799d" providerId="ADAL" clId="{25E9581F-F492-4E61-806F-E92111232F3F}" dt="2026-05-15T13:38:24.642" v="6037" actId="1076"/>
          <ac:spMkLst>
            <pc:docMk/>
            <pc:sldMk cId="3817070348" sldId="276"/>
            <ac:spMk id="2" creationId="{8A49621F-4D01-6AB5-2E23-EC0D0989C656}"/>
          </ac:spMkLst>
        </pc:spChg>
        <pc:spChg chg="mod">
          <ac:chgData name="Molaug, Pia Karine Hem" userId="2de0d383-5002-421d-84d4-baf8fca2799d" providerId="ADAL" clId="{25E9581F-F492-4E61-806F-E92111232F3F}" dt="2026-05-22T12:54:41.055" v="11088" actId="12"/>
          <ac:spMkLst>
            <pc:docMk/>
            <pc:sldMk cId="3817070348" sldId="276"/>
            <ac:spMk id="3" creationId="{616BC110-A2DF-FF1B-6355-65B218E1D03B}"/>
          </ac:spMkLst>
        </pc:spChg>
      </pc:sldChg>
      <pc:sldChg chg="modSp add mod ord">
        <pc:chgData name="Molaug, Pia Karine Hem" userId="2de0d383-5002-421d-84d4-baf8fca2799d" providerId="ADAL" clId="{25E9581F-F492-4E61-806F-E92111232F3F}" dt="2026-05-22T12:53:08.359" v="11057" actId="12"/>
        <pc:sldMkLst>
          <pc:docMk/>
          <pc:sldMk cId="1143225326" sldId="277"/>
        </pc:sldMkLst>
        <pc:spChg chg="mod">
          <ac:chgData name="Molaug, Pia Karine Hem" userId="2de0d383-5002-421d-84d4-baf8fca2799d" providerId="ADAL" clId="{25E9581F-F492-4E61-806F-E92111232F3F}" dt="2026-05-15T13:34:33.990" v="5933" actId="1076"/>
          <ac:spMkLst>
            <pc:docMk/>
            <pc:sldMk cId="1143225326" sldId="277"/>
            <ac:spMk id="2" creationId="{9AE9BD00-1F5A-3377-6245-BFD1B4783491}"/>
          </ac:spMkLst>
        </pc:spChg>
        <pc:spChg chg="mod">
          <ac:chgData name="Molaug, Pia Karine Hem" userId="2de0d383-5002-421d-84d4-baf8fca2799d" providerId="ADAL" clId="{25E9581F-F492-4E61-806F-E92111232F3F}" dt="2026-05-22T12:53:08.359" v="11057" actId="12"/>
          <ac:spMkLst>
            <pc:docMk/>
            <pc:sldMk cId="1143225326" sldId="277"/>
            <ac:spMk id="3" creationId="{9FD66552-9103-E35D-AA67-FF9BF1DE8CC5}"/>
          </ac:spMkLst>
        </pc:spChg>
      </pc:sldChg>
      <pc:sldChg chg="addSp modSp new mod modClrScheme chgLayout">
        <pc:chgData name="Molaug, Pia Karine Hem" userId="2de0d383-5002-421d-84d4-baf8fca2799d" providerId="ADAL" clId="{25E9581F-F492-4E61-806F-E92111232F3F}" dt="2026-05-31T17:38:08.547" v="11635" actId="14100"/>
        <pc:sldMkLst>
          <pc:docMk/>
          <pc:sldMk cId="1489223272" sldId="278"/>
        </pc:sldMkLst>
        <pc:spChg chg="mod ord">
          <ac:chgData name="Molaug, Pia Karine Hem" userId="2de0d383-5002-421d-84d4-baf8fca2799d" providerId="ADAL" clId="{25E9581F-F492-4E61-806F-E92111232F3F}" dt="2026-05-31T17:38:08.547" v="11635" actId="14100"/>
          <ac:spMkLst>
            <pc:docMk/>
            <pc:sldMk cId="1489223272" sldId="278"/>
            <ac:spMk id="2" creationId="{D6D1F13C-7953-507B-3610-950F5282DAA3}"/>
          </ac:spMkLst>
        </pc:spChg>
        <pc:spChg chg="add mod ord">
          <ac:chgData name="Molaug, Pia Karine Hem" userId="2de0d383-5002-421d-84d4-baf8fca2799d" providerId="ADAL" clId="{25E9581F-F492-4E61-806F-E92111232F3F}" dt="2026-05-22T12:05:09.408" v="10279" actId="20577"/>
          <ac:spMkLst>
            <pc:docMk/>
            <pc:sldMk cId="1489223272" sldId="278"/>
            <ac:spMk id="3" creationId="{F6BBAA62-0416-B2C2-1A04-480B22DFE17F}"/>
          </ac:spMkLst>
        </pc:spChg>
      </pc:sldChg>
      <pc:sldChg chg="addSp modSp new mod modClrScheme chgLayout">
        <pc:chgData name="Molaug, Pia Karine Hem" userId="2de0d383-5002-421d-84d4-baf8fca2799d" providerId="ADAL" clId="{25E9581F-F492-4E61-806F-E92111232F3F}" dt="2026-05-29T11:35:24.730" v="11303" actId="1076"/>
        <pc:sldMkLst>
          <pc:docMk/>
          <pc:sldMk cId="1556760914" sldId="279"/>
        </pc:sldMkLst>
        <pc:spChg chg="mod ord">
          <ac:chgData name="Molaug, Pia Karine Hem" userId="2de0d383-5002-421d-84d4-baf8fca2799d" providerId="ADAL" clId="{25E9581F-F492-4E61-806F-E92111232F3F}" dt="2026-05-29T11:35:24.730" v="11303" actId="1076"/>
          <ac:spMkLst>
            <pc:docMk/>
            <pc:sldMk cId="1556760914" sldId="279"/>
            <ac:spMk id="2" creationId="{57BC0450-44B7-74F5-1D2B-4C88C6671D36}"/>
          </ac:spMkLst>
        </pc:spChg>
        <pc:spChg chg="add mod ord">
          <ac:chgData name="Molaug, Pia Karine Hem" userId="2de0d383-5002-421d-84d4-baf8fca2799d" providerId="ADAL" clId="{25E9581F-F492-4E61-806F-E92111232F3F}" dt="2026-05-22T12:16:29.751" v="10502" actId="20577"/>
          <ac:spMkLst>
            <pc:docMk/>
            <pc:sldMk cId="1556760914" sldId="279"/>
            <ac:spMk id="3" creationId="{627D5700-3A17-4C60-21C5-8A838706E682}"/>
          </ac:spMkLst>
        </pc:spChg>
      </pc:sldChg>
      <pc:sldChg chg="addSp modSp new mod modClrScheme chgLayout">
        <pc:chgData name="Molaug, Pia Karine Hem" userId="2de0d383-5002-421d-84d4-baf8fca2799d" providerId="ADAL" clId="{25E9581F-F492-4E61-806F-E92111232F3F}" dt="2026-05-22T12:55:58.215" v="11092" actId="12"/>
        <pc:sldMkLst>
          <pc:docMk/>
          <pc:sldMk cId="34450143" sldId="280"/>
        </pc:sldMkLst>
        <pc:spChg chg="mod ord">
          <ac:chgData name="Molaug, Pia Karine Hem" userId="2de0d383-5002-421d-84d4-baf8fca2799d" providerId="ADAL" clId="{25E9581F-F492-4E61-806F-E92111232F3F}" dt="2026-05-22T12:55:58.215" v="11092" actId="12"/>
          <ac:spMkLst>
            <pc:docMk/>
            <pc:sldMk cId="34450143" sldId="280"/>
            <ac:spMk id="2" creationId="{6F0D071C-89AC-88B7-919C-E4339C934AAC}"/>
          </ac:spMkLst>
        </pc:spChg>
        <pc:spChg chg="add mod ord">
          <ac:chgData name="Molaug, Pia Karine Hem" userId="2de0d383-5002-421d-84d4-baf8fca2799d" providerId="ADAL" clId="{25E9581F-F492-4E61-806F-E92111232F3F}" dt="2026-05-22T12:24:45.111" v="10586" actId="20577"/>
          <ac:spMkLst>
            <pc:docMk/>
            <pc:sldMk cId="34450143" sldId="280"/>
            <ac:spMk id="3" creationId="{F31F74A4-5657-D5B0-8DB9-8C212BCDB900}"/>
          </ac:spMkLst>
        </pc:spChg>
      </pc:sldChg>
      <pc:sldChg chg="modSp new mod modClrScheme chgLayout">
        <pc:chgData name="Molaug, Pia Karine Hem" userId="2de0d383-5002-421d-84d4-baf8fca2799d" providerId="ADAL" clId="{25E9581F-F492-4E61-806F-E92111232F3F}" dt="2026-05-31T17:39:03.383" v="11658" actId="20577"/>
        <pc:sldMkLst>
          <pc:docMk/>
          <pc:sldMk cId="4045410643" sldId="281"/>
        </pc:sldMkLst>
        <pc:spChg chg="mod ord">
          <ac:chgData name="Molaug, Pia Karine Hem" userId="2de0d383-5002-421d-84d4-baf8fca2799d" providerId="ADAL" clId="{25E9581F-F492-4E61-806F-E92111232F3F}" dt="2026-05-31T17:39:03.383" v="11658" actId="20577"/>
          <ac:spMkLst>
            <pc:docMk/>
            <pc:sldMk cId="4045410643" sldId="281"/>
            <ac:spMk id="2" creationId="{0CB7CF44-A721-83FF-AF67-EDBCC295BA74}"/>
          </ac:spMkLst>
        </pc:spChg>
        <pc:spChg chg="mod ord">
          <ac:chgData name="Molaug, Pia Karine Hem" userId="2de0d383-5002-421d-84d4-baf8fca2799d" providerId="ADAL" clId="{25E9581F-F492-4E61-806F-E92111232F3F}" dt="2026-05-31T17:38:48.311" v="11649" actId="1076"/>
          <ac:spMkLst>
            <pc:docMk/>
            <pc:sldMk cId="4045410643" sldId="281"/>
            <ac:spMk id="3" creationId="{457E4438-1D1D-FB4D-A221-69332186733A}"/>
          </ac:spMkLst>
        </pc:spChg>
      </pc:sldChg>
      <pc:sldChg chg="modSp add mod ord">
        <pc:chgData name="Molaug, Pia Karine Hem" userId="2de0d383-5002-421d-84d4-baf8fca2799d" providerId="ADAL" clId="{25E9581F-F492-4E61-806F-E92111232F3F}" dt="2026-05-22T12:46:53.152" v="10952" actId="1076"/>
        <pc:sldMkLst>
          <pc:docMk/>
          <pc:sldMk cId="3706459984" sldId="283"/>
        </pc:sldMkLst>
        <pc:spChg chg="mod">
          <ac:chgData name="Molaug, Pia Karine Hem" userId="2de0d383-5002-421d-84d4-baf8fca2799d" providerId="ADAL" clId="{25E9581F-F492-4E61-806F-E92111232F3F}" dt="2026-05-22T12:46:53.152" v="10952" actId="1076"/>
          <ac:spMkLst>
            <pc:docMk/>
            <pc:sldMk cId="3706459984" sldId="283"/>
            <ac:spMk id="2" creationId="{0A423388-23AB-825C-2721-AD12357BD51B}"/>
          </ac:spMkLst>
        </pc:spChg>
      </pc:sldChg>
      <pc:sldChg chg="modSp add mod">
        <pc:chgData name="Molaug, Pia Karine Hem" userId="2de0d383-5002-421d-84d4-baf8fca2799d" providerId="ADAL" clId="{25E9581F-F492-4E61-806F-E92111232F3F}" dt="2026-05-22T12:09:40.164" v="10414" actId="115"/>
        <pc:sldMkLst>
          <pc:docMk/>
          <pc:sldMk cId="694984019" sldId="284"/>
        </pc:sldMkLst>
        <pc:spChg chg="mod">
          <ac:chgData name="Molaug, Pia Karine Hem" userId="2de0d383-5002-421d-84d4-baf8fca2799d" providerId="ADAL" clId="{25E9581F-F492-4E61-806F-E92111232F3F}" dt="2026-05-22T12:09:40.164" v="10414" actId="115"/>
          <ac:spMkLst>
            <pc:docMk/>
            <pc:sldMk cId="694984019" sldId="284"/>
            <ac:spMk id="2" creationId="{BD26179E-D241-F7DA-BD2D-2E6B1A35642F}"/>
          </ac:spMkLst>
        </pc:spChg>
        <pc:spChg chg="mod">
          <ac:chgData name="Molaug, Pia Karine Hem" userId="2de0d383-5002-421d-84d4-baf8fca2799d" providerId="ADAL" clId="{25E9581F-F492-4E61-806F-E92111232F3F}" dt="2026-05-22T12:08:45.033" v="10407" actId="1076"/>
          <ac:spMkLst>
            <pc:docMk/>
            <pc:sldMk cId="694984019" sldId="284"/>
            <ac:spMk id="9" creationId="{D258EFDB-8036-AB6A-4A6B-5E8EF1D96CF4}"/>
          </ac:spMkLst>
        </pc:spChg>
        <pc:spChg chg="mod">
          <ac:chgData name="Molaug, Pia Karine Hem" userId="2de0d383-5002-421d-84d4-baf8fca2799d" providerId="ADAL" clId="{25E9581F-F492-4E61-806F-E92111232F3F}" dt="2026-05-22T12:08:52.058" v="10409" actId="1076"/>
          <ac:spMkLst>
            <pc:docMk/>
            <pc:sldMk cId="694984019" sldId="284"/>
            <ac:spMk id="13" creationId="{CCF14089-0E77-5D05-7622-BD174536CE45}"/>
          </ac:spMkLst>
        </pc:spChg>
      </pc:sldChg>
      <pc:sldChg chg="modSp add mod">
        <pc:chgData name="Molaug, Pia Karine Hem" userId="2de0d383-5002-421d-84d4-baf8fca2799d" providerId="ADAL" clId="{25E9581F-F492-4E61-806F-E92111232F3F}" dt="2026-05-22T12:18:31.361" v="10560" actId="1076"/>
        <pc:sldMkLst>
          <pc:docMk/>
          <pc:sldMk cId="2978710039" sldId="285"/>
        </pc:sldMkLst>
        <pc:spChg chg="mod">
          <ac:chgData name="Molaug, Pia Karine Hem" userId="2de0d383-5002-421d-84d4-baf8fca2799d" providerId="ADAL" clId="{25E9581F-F492-4E61-806F-E92111232F3F}" dt="2026-05-22T12:18:31.361" v="10560" actId="1076"/>
          <ac:spMkLst>
            <pc:docMk/>
            <pc:sldMk cId="2978710039" sldId="285"/>
            <ac:spMk id="2" creationId="{3FE8C291-7C45-0B4E-5C5F-E7137729CDBF}"/>
          </ac:spMkLst>
        </pc:spChg>
        <pc:spChg chg="mod">
          <ac:chgData name="Molaug, Pia Karine Hem" userId="2de0d383-5002-421d-84d4-baf8fca2799d" providerId="ADAL" clId="{25E9581F-F492-4E61-806F-E92111232F3F}" dt="2026-05-22T12:18:27.235" v="10559" actId="1076"/>
          <ac:spMkLst>
            <pc:docMk/>
            <pc:sldMk cId="2978710039" sldId="285"/>
            <ac:spMk id="9" creationId="{618E388A-1199-2438-4233-BC3F5D1C1E43}"/>
          </ac:spMkLst>
        </pc:spChg>
        <pc:spChg chg="mod">
          <ac:chgData name="Molaug, Pia Karine Hem" userId="2de0d383-5002-421d-84d4-baf8fca2799d" providerId="ADAL" clId="{25E9581F-F492-4E61-806F-E92111232F3F}" dt="2026-05-22T12:18:24.283" v="10558" actId="1076"/>
          <ac:spMkLst>
            <pc:docMk/>
            <pc:sldMk cId="2978710039" sldId="285"/>
            <ac:spMk id="13" creationId="{C462C5BC-404B-1361-F772-DA184E7B57BA}"/>
          </ac:spMkLst>
        </pc:spChg>
      </pc:sldChg>
      <pc:sldChg chg="delSp modSp add mod">
        <pc:chgData name="Molaug, Pia Karine Hem" userId="2de0d383-5002-421d-84d4-baf8fca2799d" providerId="ADAL" clId="{25E9581F-F492-4E61-806F-E92111232F3F}" dt="2026-05-31T17:39:40.666" v="11659" actId="790"/>
        <pc:sldMkLst>
          <pc:docMk/>
          <pc:sldMk cId="2805993116" sldId="286"/>
        </pc:sldMkLst>
        <pc:spChg chg="mod">
          <ac:chgData name="Molaug, Pia Karine Hem" userId="2de0d383-5002-421d-84d4-baf8fca2799d" providerId="ADAL" clId="{25E9581F-F492-4E61-806F-E92111232F3F}" dt="2026-05-22T12:28:40.731" v="10706" actId="1076"/>
          <ac:spMkLst>
            <pc:docMk/>
            <pc:sldMk cId="2805993116" sldId="286"/>
            <ac:spMk id="2" creationId="{328950E4-C505-4BD3-0AD9-2A654944D30F}"/>
          </ac:spMkLst>
        </pc:spChg>
        <pc:spChg chg="mod">
          <ac:chgData name="Molaug, Pia Karine Hem" userId="2de0d383-5002-421d-84d4-baf8fca2799d" providerId="ADAL" clId="{25E9581F-F492-4E61-806F-E92111232F3F}" dt="2026-05-31T17:39:40.666" v="11659" actId="790"/>
          <ac:spMkLst>
            <pc:docMk/>
            <pc:sldMk cId="2805993116" sldId="286"/>
            <ac:spMk id="13" creationId="{0E7B5D55-1402-8D78-C356-C9A2F41B529B}"/>
          </ac:spMkLst>
        </pc:spChg>
      </pc:sldChg>
      <pc:sldChg chg="modSp add mod">
        <pc:chgData name="Molaug, Pia Karine Hem" userId="2de0d383-5002-421d-84d4-baf8fca2799d" providerId="ADAL" clId="{25E9581F-F492-4E61-806F-E92111232F3F}" dt="2026-05-22T12:56:16.205" v="11094" actId="12"/>
        <pc:sldMkLst>
          <pc:docMk/>
          <pc:sldMk cId="2673498093" sldId="287"/>
        </pc:sldMkLst>
        <pc:spChg chg="mod">
          <ac:chgData name="Molaug, Pia Karine Hem" userId="2de0d383-5002-421d-84d4-baf8fca2799d" providerId="ADAL" clId="{25E9581F-F492-4E61-806F-E92111232F3F}" dt="2026-05-22T12:56:16.205" v="11094" actId="12"/>
          <ac:spMkLst>
            <pc:docMk/>
            <pc:sldMk cId="2673498093" sldId="287"/>
            <ac:spMk id="2" creationId="{8A419B4C-8FE0-D087-F815-655FB1E9CF6F}"/>
          </ac:spMkLst>
        </pc:spChg>
        <pc:spChg chg="mod">
          <ac:chgData name="Molaug, Pia Karine Hem" userId="2de0d383-5002-421d-84d4-baf8fca2799d" providerId="ADAL" clId="{25E9581F-F492-4E61-806F-E92111232F3F}" dt="2026-05-22T09:35:42.880" v="9794" actId="14100"/>
          <ac:spMkLst>
            <pc:docMk/>
            <pc:sldMk cId="2673498093" sldId="287"/>
            <ac:spMk id="13" creationId="{50262A1E-9016-4A4E-6CA1-2CB2E74184A6}"/>
          </ac:spMkLst>
        </pc:spChg>
      </pc:sldChg>
      <pc:sldChg chg="modSp add mod">
        <pc:chgData name="Molaug, Pia Karine Hem" userId="2de0d383-5002-421d-84d4-baf8fca2799d" providerId="ADAL" clId="{25E9581F-F492-4E61-806F-E92111232F3F}" dt="2026-05-31T17:28:25.205" v="11427" actId="20577"/>
        <pc:sldMkLst>
          <pc:docMk/>
          <pc:sldMk cId="2484093394" sldId="288"/>
        </pc:sldMkLst>
        <pc:spChg chg="mod">
          <ac:chgData name="Molaug, Pia Karine Hem" userId="2de0d383-5002-421d-84d4-baf8fca2799d" providerId="ADAL" clId="{25E9581F-F492-4E61-806F-E92111232F3F}" dt="2026-05-31T17:28:25.205" v="11427" actId="20577"/>
          <ac:spMkLst>
            <pc:docMk/>
            <pc:sldMk cId="2484093394" sldId="288"/>
            <ac:spMk id="2" creationId="{D61D39A0-DC98-5E9F-03F7-D0A0A1E14032}"/>
          </ac:spMkLst>
        </pc:spChg>
      </pc:sldChg>
      <pc:sldChg chg="modSp add mod">
        <pc:chgData name="Molaug, Pia Karine Hem" userId="2de0d383-5002-421d-84d4-baf8fca2799d" providerId="ADAL" clId="{25E9581F-F492-4E61-806F-E92111232F3F}" dt="2026-05-29T11:38:40.488" v="11401" actId="1076"/>
        <pc:sldMkLst>
          <pc:docMk/>
          <pc:sldMk cId="2619551605" sldId="289"/>
        </pc:sldMkLst>
        <pc:spChg chg="mod">
          <ac:chgData name="Molaug, Pia Karine Hem" userId="2de0d383-5002-421d-84d4-baf8fca2799d" providerId="ADAL" clId="{25E9581F-F492-4E61-806F-E92111232F3F}" dt="2026-05-29T11:38:38.225" v="11400" actId="1076"/>
          <ac:spMkLst>
            <pc:docMk/>
            <pc:sldMk cId="2619551605" sldId="289"/>
            <ac:spMk id="2" creationId="{23AA8F60-AD05-FBF8-4B77-FECC2A03271C}"/>
          </ac:spMkLst>
        </pc:spChg>
        <pc:spChg chg="mod">
          <ac:chgData name="Molaug, Pia Karine Hem" userId="2de0d383-5002-421d-84d4-baf8fca2799d" providerId="ADAL" clId="{25E9581F-F492-4E61-806F-E92111232F3F}" dt="2026-05-29T11:38:40.488" v="11401" actId="1076"/>
          <ac:spMkLst>
            <pc:docMk/>
            <pc:sldMk cId="2619551605" sldId="289"/>
            <ac:spMk id="3" creationId="{A11E6401-6E91-A29F-BC2F-40C6B4B4791E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04FF6F-089A-4D4E-93BF-C3F1C05EB59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nb-NO"/>
        </a:p>
      </dgm:t>
    </dgm:pt>
    <dgm:pt modelId="{02DF0E28-7F03-47C9-BE2A-3E1C280F7C0C}">
      <dgm:prSet phldrT="[Tekst]" custT="1"/>
      <dgm:spPr>
        <a:solidFill>
          <a:schemeClr val="tx1"/>
        </a:solidFill>
      </dgm:spPr>
      <dgm:t>
        <a:bodyPr anchor="ctr"/>
        <a:lstStyle/>
        <a:p>
          <a:r>
            <a:rPr lang="nb-NO" sz="1050">
              <a:latin typeface="+mn-lt"/>
              <a:ea typeface="Open Sans SemiBold" panose="020B0706030804020204" pitchFamily="34" charset="0"/>
              <a:cs typeface="Open Sans SemiBold" panose="020B0706030804020204" pitchFamily="34" charset="0"/>
            </a:rPr>
            <a:t>embetsledelse</a:t>
          </a:r>
        </a:p>
      </dgm:t>
    </dgm:pt>
    <dgm:pt modelId="{1D57F6C1-B8A5-4F3C-86C0-7BCFFF6BD330}" type="parTrans" cxnId="{DAD31F30-2C5B-4DE4-98A7-FFEF06D6E47D}">
      <dgm:prSet/>
      <dgm:spPr/>
      <dgm:t>
        <a:bodyPr/>
        <a:lstStyle/>
        <a:p>
          <a:endParaRPr lang="nb-NO"/>
        </a:p>
      </dgm:t>
    </dgm:pt>
    <dgm:pt modelId="{93325594-2B3A-4FF9-A108-C80CAFA939D9}" type="sibTrans" cxnId="{DAD31F30-2C5B-4DE4-98A7-FFEF06D6E47D}">
      <dgm:prSet custT="1"/>
      <dgm:spPr>
        <a:ln>
          <a:solidFill>
            <a:schemeClr val="tx1"/>
          </a:solidFill>
          <a:prstDash val="sysDot"/>
        </a:ln>
      </dgm:spPr>
      <dgm:t>
        <a:bodyPr/>
        <a:lstStyle/>
        <a:p>
          <a:endParaRPr lang="nb-NO"/>
        </a:p>
      </dgm:t>
    </dgm:pt>
    <dgm:pt modelId="{4979C5B7-ED4F-4BC1-9551-65903E80FDE2}" type="asst">
      <dgm:prSet phldrT="[Tekst]" custT="1"/>
      <dgm:spPr>
        <a:solidFill>
          <a:schemeClr val="tx1">
            <a:lumMod val="90000"/>
            <a:lumOff val="10000"/>
          </a:schemeClr>
        </a:solidFill>
      </dgm:spPr>
      <dgm:t>
        <a:bodyPr/>
        <a:lstStyle/>
        <a:p>
          <a:r>
            <a:rPr lang="nb-NO" sz="1050" dirty="0"/>
            <a:t>kommuneøkonomi, </a:t>
          </a:r>
          <a:br>
            <a:rPr lang="nb-NO" sz="1050" dirty="0"/>
          </a:br>
          <a:r>
            <a:rPr lang="nb-NO" sz="1050" dirty="0"/>
            <a:t>beredskap og</a:t>
          </a:r>
          <a:br>
            <a:rPr lang="nb-NO" sz="1050" dirty="0"/>
          </a:br>
          <a:r>
            <a:rPr lang="nb-NO" sz="1050" dirty="0"/>
            <a:t>kommunikasjon</a:t>
          </a:r>
        </a:p>
      </dgm:t>
    </dgm:pt>
    <dgm:pt modelId="{5251EA3F-89EC-4743-A003-15A6A41BAA58}" type="parTrans" cxnId="{1A462818-CF07-49A1-9B17-2C3FAD148D5B}">
      <dgm:prSet/>
      <dgm:spPr/>
      <dgm:t>
        <a:bodyPr/>
        <a:lstStyle/>
        <a:p>
          <a:endParaRPr lang="nb-NO"/>
        </a:p>
      </dgm:t>
    </dgm:pt>
    <dgm:pt modelId="{9A358E67-1699-49A4-A080-64D0AB99AA50}" type="sibTrans" cxnId="{1A462818-CF07-49A1-9B17-2C3FAD148D5B}">
      <dgm:prSet custT="1"/>
      <dgm:spPr>
        <a:ln>
          <a:solidFill>
            <a:schemeClr val="tx1">
              <a:lumMod val="90000"/>
              <a:lumOff val="10000"/>
            </a:schemeClr>
          </a:solidFill>
          <a:prstDash val="sysDot"/>
        </a:ln>
      </dgm:spPr>
      <dgm:t>
        <a:bodyPr/>
        <a:lstStyle/>
        <a:p>
          <a:pPr algn="l"/>
          <a:endParaRPr lang="nb-NO" sz="800" dirty="0"/>
        </a:p>
      </dgm:t>
    </dgm:pt>
    <dgm:pt modelId="{AF9041BD-C952-4B86-A894-89148F6C266A}">
      <dgm:prSet phldrT="[Tekst]" custT="1"/>
      <dgm:spPr>
        <a:solidFill>
          <a:schemeClr val="accent1"/>
        </a:solidFill>
      </dgm:spPr>
      <dgm:t>
        <a:bodyPr/>
        <a:lstStyle/>
        <a:p>
          <a:r>
            <a:rPr lang="nb-NO" sz="1000" dirty="0"/>
            <a:t>miljø</a:t>
          </a:r>
        </a:p>
      </dgm:t>
    </dgm:pt>
    <dgm:pt modelId="{36C0BA03-B3F1-4EFA-A62F-84B733E6686C}" type="parTrans" cxnId="{A4D874BF-96C6-4A0A-A2CB-17ABAC0E1FBA}">
      <dgm:prSet/>
      <dgm:spPr/>
      <dgm:t>
        <a:bodyPr/>
        <a:lstStyle/>
        <a:p>
          <a:endParaRPr lang="nb-NO"/>
        </a:p>
      </dgm:t>
    </dgm:pt>
    <dgm:pt modelId="{414D6496-57F0-4C69-9D0A-7BCAF1F387C5}" type="sibTrans" cxnId="{A4D874BF-96C6-4A0A-A2CB-17ABAC0E1FBA}">
      <dgm:prSet custT="1"/>
      <dgm:spPr>
        <a:ln>
          <a:prstDash val="sysDot"/>
        </a:ln>
      </dgm:spPr>
      <dgm:t>
        <a:bodyPr/>
        <a:lstStyle/>
        <a:p>
          <a:endParaRPr lang="nb-NO"/>
        </a:p>
      </dgm:t>
    </dgm:pt>
    <dgm:pt modelId="{F249FCF1-CCE9-4FA2-88E8-C45F2F78328C}">
      <dgm:prSet phldrT="[Tekst]" custT="1"/>
      <dgm:spPr>
        <a:solidFill>
          <a:schemeClr val="accent1"/>
        </a:solidFill>
      </dgm:spPr>
      <dgm:t>
        <a:bodyPr/>
        <a:lstStyle/>
        <a:p>
          <a:r>
            <a:rPr lang="nb-NO" sz="1050" dirty="0"/>
            <a:t>landbruk</a:t>
          </a:r>
        </a:p>
      </dgm:t>
    </dgm:pt>
    <dgm:pt modelId="{73C78F6B-6131-4677-93E5-E8A94F0D52F0}" type="parTrans" cxnId="{24E74616-6731-4DDD-8C02-723EAF961BC8}">
      <dgm:prSet/>
      <dgm:spPr/>
      <dgm:t>
        <a:bodyPr/>
        <a:lstStyle/>
        <a:p>
          <a:endParaRPr lang="nb-NO"/>
        </a:p>
      </dgm:t>
    </dgm:pt>
    <dgm:pt modelId="{3042B69E-6359-486B-8621-FEE603BF1B9C}" type="sibTrans" cxnId="{24E74616-6731-4DDD-8C02-723EAF961BC8}">
      <dgm:prSet custT="1"/>
      <dgm:spPr>
        <a:ln>
          <a:prstDash val="sysDot"/>
        </a:ln>
      </dgm:spPr>
      <dgm:t>
        <a:bodyPr/>
        <a:lstStyle/>
        <a:p>
          <a:endParaRPr lang="nb-NO"/>
        </a:p>
      </dgm:t>
    </dgm:pt>
    <dgm:pt modelId="{D0344DDC-8F55-4033-A6F4-FD81D681618A}">
      <dgm:prSet phldrT="[Tekst]" custT="1"/>
      <dgm:spPr>
        <a:solidFill>
          <a:schemeClr val="accent1"/>
        </a:solidFill>
      </dgm:spPr>
      <dgm:t>
        <a:bodyPr/>
        <a:lstStyle/>
        <a:p>
          <a:r>
            <a:rPr lang="nb-NO" sz="1000" dirty="0"/>
            <a:t>helse og sosial</a:t>
          </a:r>
        </a:p>
      </dgm:t>
    </dgm:pt>
    <dgm:pt modelId="{C629C5F7-014C-465C-9F44-7F7ED9C0D3AC}" type="parTrans" cxnId="{C83345F7-C9D7-4582-AF81-5E52F4A2143B}">
      <dgm:prSet/>
      <dgm:spPr/>
      <dgm:t>
        <a:bodyPr/>
        <a:lstStyle/>
        <a:p>
          <a:endParaRPr lang="nb-NO"/>
        </a:p>
      </dgm:t>
    </dgm:pt>
    <dgm:pt modelId="{016316BA-4626-478F-B619-4F74B90C64FF}" type="sibTrans" cxnId="{C83345F7-C9D7-4582-AF81-5E52F4A2143B}">
      <dgm:prSet custT="1"/>
      <dgm:spPr>
        <a:ln>
          <a:prstDash val="sysDot"/>
        </a:ln>
      </dgm:spPr>
      <dgm:t>
        <a:bodyPr/>
        <a:lstStyle/>
        <a:p>
          <a:endParaRPr lang="nb-NO"/>
        </a:p>
      </dgm:t>
    </dgm:pt>
    <dgm:pt modelId="{B9819CD3-02A0-40A1-B8E6-86EAAEC2805B}" type="asst">
      <dgm:prSet custT="1"/>
      <dgm:spPr>
        <a:solidFill>
          <a:schemeClr val="tx1">
            <a:lumMod val="90000"/>
            <a:lumOff val="10000"/>
          </a:schemeClr>
        </a:solidFill>
      </dgm:spPr>
      <dgm:t>
        <a:bodyPr/>
        <a:lstStyle/>
        <a:p>
          <a:r>
            <a:rPr lang="nb-NO" sz="1050" dirty="0"/>
            <a:t>administrasjonsstab</a:t>
          </a:r>
        </a:p>
      </dgm:t>
    </dgm:pt>
    <dgm:pt modelId="{755A17E0-002C-4D8F-B3AE-45B127348748}" type="parTrans" cxnId="{677E70E9-64CA-471A-BCD2-C53347F72DC7}">
      <dgm:prSet/>
      <dgm:spPr/>
      <dgm:t>
        <a:bodyPr/>
        <a:lstStyle/>
        <a:p>
          <a:endParaRPr lang="nb-NO"/>
        </a:p>
      </dgm:t>
    </dgm:pt>
    <dgm:pt modelId="{9D075618-2A17-4660-A0D9-BDBDC210E676}" type="sibTrans" cxnId="{677E70E9-64CA-471A-BCD2-C53347F72DC7}">
      <dgm:prSet custT="1"/>
      <dgm:spPr>
        <a:ln>
          <a:prstDash val="sysDot"/>
        </a:ln>
      </dgm:spPr>
      <dgm:t>
        <a:bodyPr/>
        <a:lstStyle/>
        <a:p>
          <a:endParaRPr lang="nb-NO"/>
        </a:p>
      </dgm:t>
    </dgm:pt>
    <dgm:pt modelId="{72C476B0-F20A-4EF5-BE1E-2645092B995D}">
      <dgm:prSet custT="1"/>
      <dgm:spPr>
        <a:solidFill>
          <a:schemeClr val="accent1"/>
        </a:solidFill>
      </dgm:spPr>
      <dgm:t>
        <a:bodyPr/>
        <a:lstStyle/>
        <a:p>
          <a:r>
            <a:rPr lang="nb-NO" sz="1050" dirty="0"/>
            <a:t>utdanning og barnevern</a:t>
          </a:r>
        </a:p>
      </dgm:t>
    </dgm:pt>
    <dgm:pt modelId="{502E90F9-E424-48C6-8D41-00118DE56928}" type="parTrans" cxnId="{2651820C-F4E9-4CC4-99A6-F14A52D89E3E}">
      <dgm:prSet/>
      <dgm:spPr/>
      <dgm:t>
        <a:bodyPr/>
        <a:lstStyle/>
        <a:p>
          <a:endParaRPr lang="nb-NO"/>
        </a:p>
      </dgm:t>
    </dgm:pt>
    <dgm:pt modelId="{328CCD12-1967-44E8-ADD3-6F0E8339E938}" type="sibTrans" cxnId="{2651820C-F4E9-4CC4-99A6-F14A52D89E3E}">
      <dgm:prSet custT="1"/>
      <dgm:spPr>
        <a:ln>
          <a:prstDash val="sysDot"/>
        </a:ln>
      </dgm:spPr>
      <dgm:t>
        <a:bodyPr/>
        <a:lstStyle/>
        <a:p>
          <a:endParaRPr lang="nb-NO"/>
        </a:p>
      </dgm:t>
    </dgm:pt>
    <dgm:pt modelId="{B7BD07FB-4A52-4F46-B7CF-45288A060C8B}">
      <dgm:prSet custT="1"/>
      <dgm:spPr>
        <a:solidFill>
          <a:schemeClr val="accent1"/>
        </a:solidFill>
      </dgm:spPr>
      <dgm:t>
        <a:bodyPr/>
        <a:lstStyle/>
        <a:p>
          <a:r>
            <a:rPr lang="nb-NO" sz="1050" dirty="0"/>
            <a:t>justis og vergemål</a:t>
          </a:r>
        </a:p>
      </dgm:t>
    </dgm:pt>
    <dgm:pt modelId="{01E3AB34-70C7-4DF5-9D46-DD82E07704A7}" type="parTrans" cxnId="{E491CD53-40BC-4777-9FDB-C68678E25FCF}">
      <dgm:prSet/>
      <dgm:spPr/>
      <dgm:t>
        <a:bodyPr/>
        <a:lstStyle/>
        <a:p>
          <a:endParaRPr lang="nb-NO"/>
        </a:p>
      </dgm:t>
    </dgm:pt>
    <dgm:pt modelId="{C2666936-01D9-4D82-8949-FB4E86C82636}" type="sibTrans" cxnId="{E491CD53-40BC-4777-9FDB-C68678E25FCF}">
      <dgm:prSet/>
      <dgm:spPr>
        <a:ln>
          <a:prstDash val="sysDot"/>
        </a:ln>
      </dgm:spPr>
      <dgm:t>
        <a:bodyPr/>
        <a:lstStyle/>
        <a:p>
          <a:endParaRPr lang="nb-NO"/>
        </a:p>
      </dgm:t>
    </dgm:pt>
    <dgm:pt modelId="{308E7787-AEAE-47E6-B319-F46DBE97B87E}" type="pres">
      <dgm:prSet presAssocID="{CA04FF6F-089A-4D4E-93BF-C3F1C05EB59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FD0963BC-344E-4AFA-B977-2DA25A174079}" type="pres">
      <dgm:prSet presAssocID="{02DF0E28-7F03-47C9-BE2A-3E1C280F7C0C}" presName="hierRoot1" presStyleCnt="0">
        <dgm:presLayoutVars>
          <dgm:hierBranch val="init"/>
        </dgm:presLayoutVars>
      </dgm:prSet>
      <dgm:spPr/>
    </dgm:pt>
    <dgm:pt modelId="{EFF44B3D-10D2-44A7-9380-403B7B9C901C}" type="pres">
      <dgm:prSet presAssocID="{02DF0E28-7F03-47C9-BE2A-3E1C280F7C0C}" presName="rootComposite1" presStyleCnt="0"/>
      <dgm:spPr/>
    </dgm:pt>
    <dgm:pt modelId="{E620FDF0-98E2-445C-A058-C1E52CB4FE8C}" type="pres">
      <dgm:prSet presAssocID="{02DF0E28-7F03-47C9-BE2A-3E1C280F7C0C}" presName="rootText1" presStyleLbl="node0" presStyleIdx="0" presStyleCnt="1" custScaleX="159168" custScaleY="66232">
        <dgm:presLayoutVars>
          <dgm:chPref val="3"/>
        </dgm:presLayoutVars>
      </dgm:prSet>
      <dgm:spPr/>
    </dgm:pt>
    <dgm:pt modelId="{48938E39-B82D-4BAA-9C2D-AC615B083773}" type="pres">
      <dgm:prSet presAssocID="{02DF0E28-7F03-47C9-BE2A-3E1C280F7C0C}" presName="rootConnector1" presStyleLbl="node1" presStyleIdx="0" presStyleCnt="0"/>
      <dgm:spPr/>
    </dgm:pt>
    <dgm:pt modelId="{3EA867F1-AC1B-459B-80F7-AEB6AB13D79D}" type="pres">
      <dgm:prSet presAssocID="{02DF0E28-7F03-47C9-BE2A-3E1C280F7C0C}" presName="hierChild2" presStyleCnt="0"/>
      <dgm:spPr/>
    </dgm:pt>
    <dgm:pt modelId="{E6EA9A81-E724-450C-A319-67A2806CFCDB}" type="pres">
      <dgm:prSet presAssocID="{36C0BA03-B3F1-4EFA-A62F-84B733E6686C}" presName="Name37" presStyleLbl="parChTrans1D2" presStyleIdx="0" presStyleCnt="7"/>
      <dgm:spPr/>
    </dgm:pt>
    <dgm:pt modelId="{D36DBCFD-5683-48F7-A318-5919B4766BDF}" type="pres">
      <dgm:prSet presAssocID="{AF9041BD-C952-4B86-A894-89148F6C266A}" presName="hierRoot2" presStyleCnt="0">
        <dgm:presLayoutVars>
          <dgm:hierBranch val="init"/>
        </dgm:presLayoutVars>
      </dgm:prSet>
      <dgm:spPr/>
    </dgm:pt>
    <dgm:pt modelId="{EF1C7893-7984-416E-8D5C-9008C7B6F879}" type="pres">
      <dgm:prSet presAssocID="{AF9041BD-C952-4B86-A894-89148F6C266A}" presName="rootComposite" presStyleCnt="0"/>
      <dgm:spPr/>
    </dgm:pt>
    <dgm:pt modelId="{909C95B6-E601-4D07-A8B9-4253AA4B192F}" type="pres">
      <dgm:prSet presAssocID="{AF9041BD-C952-4B86-A894-89148F6C266A}" presName="rootText" presStyleLbl="node2" presStyleIdx="0" presStyleCnt="5">
        <dgm:presLayoutVars>
          <dgm:chPref val="3"/>
        </dgm:presLayoutVars>
      </dgm:prSet>
      <dgm:spPr/>
    </dgm:pt>
    <dgm:pt modelId="{AE4389E1-B609-4079-BE33-9ECB31A0F409}" type="pres">
      <dgm:prSet presAssocID="{AF9041BD-C952-4B86-A894-89148F6C266A}" presName="rootConnector" presStyleLbl="node2" presStyleIdx="0" presStyleCnt="5"/>
      <dgm:spPr/>
    </dgm:pt>
    <dgm:pt modelId="{F68195F7-5F61-4FF3-84AD-DB2175C0DE5C}" type="pres">
      <dgm:prSet presAssocID="{AF9041BD-C952-4B86-A894-89148F6C266A}" presName="hierChild4" presStyleCnt="0"/>
      <dgm:spPr/>
    </dgm:pt>
    <dgm:pt modelId="{891ADEE0-7E88-4807-B2F2-F8F263D04E4C}" type="pres">
      <dgm:prSet presAssocID="{AF9041BD-C952-4B86-A894-89148F6C266A}" presName="hierChild5" presStyleCnt="0"/>
      <dgm:spPr/>
    </dgm:pt>
    <dgm:pt modelId="{8F425968-B942-43F4-A543-704E39F772DB}" type="pres">
      <dgm:prSet presAssocID="{73C78F6B-6131-4677-93E5-E8A94F0D52F0}" presName="Name37" presStyleLbl="parChTrans1D2" presStyleIdx="1" presStyleCnt="7"/>
      <dgm:spPr/>
    </dgm:pt>
    <dgm:pt modelId="{13CD0F20-8247-4ABA-8498-83920108F9EC}" type="pres">
      <dgm:prSet presAssocID="{F249FCF1-CCE9-4FA2-88E8-C45F2F78328C}" presName="hierRoot2" presStyleCnt="0">
        <dgm:presLayoutVars>
          <dgm:hierBranch val="init"/>
        </dgm:presLayoutVars>
      </dgm:prSet>
      <dgm:spPr/>
    </dgm:pt>
    <dgm:pt modelId="{EDED72D4-53A4-483E-B74A-DFE3360C7561}" type="pres">
      <dgm:prSet presAssocID="{F249FCF1-CCE9-4FA2-88E8-C45F2F78328C}" presName="rootComposite" presStyleCnt="0"/>
      <dgm:spPr/>
    </dgm:pt>
    <dgm:pt modelId="{CDDA0DEA-00AB-4476-B1F6-F3D5C4F5B05A}" type="pres">
      <dgm:prSet presAssocID="{F249FCF1-CCE9-4FA2-88E8-C45F2F78328C}" presName="rootText" presStyleLbl="node2" presStyleIdx="1" presStyleCnt="5">
        <dgm:presLayoutVars>
          <dgm:chPref val="3"/>
        </dgm:presLayoutVars>
      </dgm:prSet>
      <dgm:spPr/>
    </dgm:pt>
    <dgm:pt modelId="{7A59863C-2861-4554-B51D-123C8AA5A637}" type="pres">
      <dgm:prSet presAssocID="{F249FCF1-CCE9-4FA2-88E8-C45F2F78328C}" presName="rootConnector" presStyleLbl="node2" presStyleIdx="1" presStyleCnt="5"/>
      <dgm:spPr/>
    </dgm:pt>
    <dgm:pt modelId="{FF001A87-F164-47F4-983B-1BC94792FCE0}" type="pres">
      <dgm:prSet presAssocID="{F249FCF1-CCE9-4FA2-88E8-C45F2F78328C}" presName="hierChild4" presStyleCnt="0"/>
      <dgm:spPr/>
    </dgm:pt>
    <dgm:pt modelId="{EDF5DEF2-CEAB-4E1C-926E-B5C4B2E3A01E}" type="pres">
      <dgm:prSet presAssocID="{F249FCF1-CCE9-4FA2-88E8-C45F2F78328C}" presName="hierChild5" presStyleCnt="0"/>
      <dgm:spPr/>
    </dgm:pt>
    <dgm:pt modelId="{A4D2AA33-7E72-42B5-BA88-4C152AA9643A}" type="pres">
      <dgm:prSet presAssocID="{C629C5F7-014C-465C-9F44-7F7ED9C0D3AC}" presName="Name37" presStyleLbl="parChTrans1D2" presStyleIdx="2" presStyleCnt="7"/>
      <dgm:spPr/>
    </dgm:pt>
    <dgm:pt modelId="{0DDC8D17-33FB-40B6-B1F4-2826978B0B74}" type="pres">
      <dgm:prSet presAssocID="{D0344DDC-8F55-4033-A6F4-FD81D681618A}" presName="hierRoot2" presStyleCnt="0">
        <dgm:presLayoutVars>
          <dgm:hierBranch val="init"/>
        </dgm:presLayoutVars>
      </dgm:prSet>
      <dgm:spPr/>
    </dgm:pt>
    <dgm:pt modelId="{E70B74BB-CD08-4EFB-811F-57313412163C}" type="pres">
      <dgm:prSet presAssocID="{D0344DDC-8F55-4033-A6F4-FD81D681618A}" presName="rootComposite" presStyleCnt="0"/>
      <dgm:spPr/>
    </dgm:pt>
    <dgm:pt modelId="{111B72F2-6D3E-4A9C-A953-9ECE5CECD5F6}" type="pres">
      <dgm:prSet presAssocID="{D0344DDC-8F55-4033-A6F4-FD81D681618A}" presName="rootText" presStyleLbl="node2" presStyleIdx="2" presStyleCnt="5">
        <dgm:presLayoutVars>
          <dgm:chPref val="3"/>
        </dgm:presLayoutVars>
      </dgm:prSet>
      <dgm:spPr/>
    </dgm:pt>
    <dgm:pt modelId="{B0F3984F-6014-4942-85E2-FDA6A38EFAE1}" type="pres">
      <dgm:prSet presAssocID="{D0344DDC-8F55-4033-A6F4-FD81D681618A}" presName="rootConnector" presStyleLbl="node2" presStyleIdx="2" presStyleCnt="5"/>
      <dgm:spPr/>
    </dgm:pt>
    <dgm:pt modelId="{089CF33F-B4E6-4691-A461-4775C17C5091}" type="pres">
      <dgm:prSet presAssocID="{D0344DDC-8F55-4033-A6F4-FD81D681618A}" presName="hierChild4" presStyleCnt="0"/>
      <dgm:spPr/>
    </dgm:pt>
    <dgm:pt modelId="{6FC0899E-FD0A-4605-A5B8-4E6EC9982DBE}" type="pres">
      <dgm:prSet presAssocID="{D0344DDC-8F55-4033-A6F4-FD81D681618A}" presName="hierChild5" presStyleCnt="0"/>
      <dgm:spPr/>
    </dgm:pt>
    <dgm:pt modelId="{4FB51C5A-593C-4139-847D-4859BD95A570}" type="pres">
      <dgm:prSet presAssocID="{502E90F9-E424-48C6-8D41-00118DE56928}" presName="Name37" presStyleLbl="parChTrans1D2" presStyleIdx="3" presStyleCnt="7"/>
      <dgm:spPr/>
    </dgm:pt>
    <dgm:pt modelId="{702B7946-E4EC-4F8B-8AF1-ABF50E4FB5A9}" type="pres">
      <dgm:prSet presAssocID="{72C476B0-F20A-4EF5-BE1E-2645092B995D}" presName="hierRoot2" presStyleCnt="0">
        <dgm:presLayoutVars>
          <dgm:hierBranch val="init"/>
        </dgm:presLayoutVars>
      </dgm:prSet>
      <dgm:spPr/>
    </dgm:pt>
    <dgm:pt modelId="{01A242B2-8350-4358-A277-E5523D509CA4}" type="pres">
      <dgm:prSet presAssocID="{72C476B0-F20A-4EF5-BE1E-2645092B995D}" presName="rootComposite" presStyleCnt="0"/>
      <dgm:spPr/>
    </dgm:pt>
    <dgm:pt modelId="{659292F3-2B21-4827-9546-D01800201700}" type="pres">
      <dgm:prSet presAssocID="{72C476B0-F20A-4EF5-BE1E-2645092B995D}" presName="rootText" presStyleLbl="node2" presStyleIdx="3" presStyleCnt="5">
        <dgm:presLayoutVars>
          <dgm:chPref val="3"/>
        </dgm:presLayoutVars>
      </dgm:prSet>
      <dgm:spPr/>
    </dgm:pt>
    <dgm:pt modelId="{7DC5A37F-945F-478E-874B-4E751415A05D}" type="pres">
      <dgm:prSet presAssocID="{72C476B0-F20A-4EF5-BE1E-2645092B995D}" presName="rootConnector" presStyleLbl="node2" presStyleIdx="3" presStyleCnt="5"/>
      <dgm:spPr/>
    </dgm:pt>
    <dgm:pt modelId="{F94F0064-9D7E-4453-8DBA-355B414DC0C4}" type="pres">
      <dgm:prSet presAssocID="{72C476B0-F20A-4EF5-BE1E-2645092B995D}" presName="hierChild4" presStyleCnt="0"/>
      <dgm:spPr/>
    </dgm:pt>
    <dgm:pt modelId="{A4BE0B9C-5C77-4B3B-8EDC-A0DC1EBC10EA}" type="pres">
      <dgm:prSet presAssocID="{72C476B0-F20A-4EF5-BE1E-2645092B995D}" presName="hierChild5" presStyleCnt="0"/>
      <dgm:spPr/>
    </dgm:pt>
    <dgm:pt modelId="{6C543AC1-CDEB-4FB0-958B-F8BD89E27C2C}" type="pres">
      <dgm:prSet presAssocID="{01E3AB34-70C7-4DF5-9D46-DD82E07704A7}" presName="Name37" presStyleLbl="parChTrans1D2" presStyleIdx="4" presStyleCnt="7"/>
      <dgm:spPr/>
    </dgm:pt>
    <dgm:pt modelId="{3DD3B26F-87B0-4F5F-9479-6D9BD47930A2}" type="pres">
      <dgm:prSet presAssocID="{B7BD07FB-4A52-4F46-B7CF-45288A060C8B}" presName="hierRoot2" presStyleCnt="0">
        <dgm:presLayoutVars>
          <dgm:hierBranch val="init"/>
        </dgm:presLayoutVars>
      </dgm:prSet>
      <dgm:spPr/>
    </dgm:pt>
    <dgm:pt modelId="{E954F2A8-F344-469D-AAD7-BD2E6B26CA7D}" type="pres">
      <dgm:prSet presAssocID="{B7BD07FB-4A52-4F46-B7CF-45288A060C8B}" presName="rootComposite" presStyleCnt="0"/>
      <dgm:spPr/>
    </dgm:pt>
    <dgm:pt modelId="{EFB304F1-F6B6-401C-BEFD-6DEB5E98C5F2}" type="pres">
      <dgm:prSet presAssocID="{B7BD07FB-4A52-4F46-B7CF-45288A060C8B}" presName="rootText" presStyleLbl="node2" presStyleIdx="4" presStyleCnt="5">
        <dgm:presLayoutVars>
          <dgm:chPref val="3"/>
        </dgm:presLayoutVars>
      </dgm:prSet>
      <dgm:spPr/>
    </dgm:pt>
    <dgm:pt modelId="{591D1F56-5BC4-4C89-89CA-2A723395BE04}" type="pres">
      <dgm:prSet presAssocID="{B7BD07FB-4A52-4F46-B7CF-45288A060C8B}" presName="rootConnector" presStyleLbl="node2" presStyleIdx="4" presStyleCnt="5"/>
      <dgm:spPr/>
    </dgm:pt>
    <dgm:pt modelId="{361A2521-161F-4B95-BD70-9C75BA24607D}" type="pres">
      <dgm:prSet presAssocID="{B7BD07FB-4A52-4F46-B7CF-45288A060C8B}" presName="hierChild4" presStyleCnt="0"/>
      <dgm:spPr/>
    </dgm:pt>
    <dgm:pt modelId="{51DEDBC4-2117-43E9-B13E-25C2CAB90B8E}" type="pres">
      <dgm:prSet presAssocID="{B7BD07FB-4A52-4F46-B7CF-45288A060C8B}" presName="hierChild5" presStyleCnt="0"/>
      <dgm:spPr/>
    </dgm:pt>
    <dgm:pt modelId="{0D12B508-1CD4-4C9C-8EEA-0560C19CD9EC}" type="pres">
      <dgm:prSet presAssocID="{02DF0E28-7F03-47C9-BE2A-3E1C280F7C0C}" presName="hierChild3" presStyleCnt="0"/>
      <dgm:spPr/>
    </dgm:pt>
    <dgm:pt modelId="{69296D94-1EBA-4052-9436-0A0E51B6D6E6}" type="pres">
      <dgm:prSet presAssocID="{5251EA3F-89EC-4743-A003-15A6A41BAA58}" presName="Name111" presStyleLbl="parChTrans1D2" presStyleIdx="5" presStyleCnt="7"/>
      <dgm:spPr/>
    </dgm:pt>
    <dgm:pt modelId="{90135FBA-A35F-42BE-84BA-AEAD3D7DB65E}" type="pres">
      <dgm:prSet presAssocID="{4979C5B7-ED4F-4BC1-9551-65903E80FDE2}" presName="hierRoot3" presStyleCnt="0">
        <dgm:presLayoutVars>
          <dgm:hierBranch val="init"/>
        </dgm:presLayoutVars>
      </dgm:prSet>
      <dgm:spPr/>
    </dgm:pt>
    <dgm:pt modelId="{6829639A-72D2-43EE-9E60-8BD901D79FE9}" type="pres">
      <dgm:prSet presAssocID="{4979C5B7-ED4F-4BC1-9551-65903E80FDE2}" presName="rootComposite3" presStyleCnt="0"/>
      <dgm:spPr/>
    </dgm:pt>
    <dgm:pt modelId="{7D1CE52B-6125-4CAE-B58D-0204E7AEA1B6}" type="pres">
      <dgm:prSet presAssocID="{4979C5B7-ED4F-4BC1-9551-65903E80FDE2}" presName="rootText3" presStyleLbl="asst1" presStyleIdx="0" presStyleCnt="2" custScaleX="136884" custScaleY="88309" custLinFactNeighborY="-3440">
        <dgm:presLayoutVars>
          <dgm:chPref val="3"/>
        </dgm:presLayoutVars>
      </dgm:prSet>
      <dgm:spPr/>
    </dgm:pt>
    <dgm:pt modelId="{22931169-4821-442F-ACFF-23A8E905F159}" type="pres">
      <dgm:prSet presAssocID="{4979C5B7-ED4F-4BC1-9551-65903E80FDE2}" presName="rootConnector3" presStyleLbl="asst1" presStyleIdx="0" presStyleCnt="2"/>
      <dgm:spPr/>
    </dgm:pt>
    <dgm:pt modelId="{25DD0AD7-4E6B-46A7-944F-493F36BF60DE}" type="pres">
      <dgm:prSet presAssocID="{4979C5B7-ED4F-4BC1-9551-65903E80FDE2}" presName="hierChild6" presStyleCnt="0"/>
      <dgm:spPr/>
    </dgm:pt>
    <dgm:pt modelId="{AB2B458E-62E8-44EA-9DAE-2382780D2130}" type="pres">
      <dgm:prSet presAssocID="{4979C5B7-ED4F-4BC1-9551-65903E80FDE2}" presName="hierChild7" presStyleCnt="0"/>
      <dgm:spPr/>
    </dgm:pt>
    <dgm:pt modelId="{5D40459F-5C50-401D-84C7-174C86CC711B}" type="pres">
      <dgm:prSet presAssocID="{755A17E0-002C-4D8F-B3AE-45B127348748}" presName="Name111" presStyleLbl="parChTrans1D2" presStyleIdx="6" presStyleCnt="7"/>
      <dgm:spPr/>
    </dgm:pt>
    <dgm:pt modelId="{33109E18-10ED-449E-8AF1-AFA7926EC76C}" type="pres">
      <dgm:prSet presAssocID="{B9819CD3-02A0-40A1-B8E6-86EAAEC2805B}" presName="hierRoot3" presStyleCnt="0">
        <dgm:presLayoutVars>
          <dgm:hierBranch val="init"/>
        </dgm:presLayoutVars>
      </dgm:prSet>
      <dgm:spPr/>
    </dgm:pt>
    <dgm:pt modelId="{2E8107D1-A4C7-45C8-9823-DD237CAAE00D}" type="pres">
      <dgm:prSet presAssocID="{B9819CD3-02A0-40A1-B8E6-86EAAEC2805B}" presName="rootComposite3" presStyleCnt="0"/>
      <dgm:spPr/>
    </dgm:pt>
    <dgm:pt modelId="{C32C0C48-A0F3-41D4-8BB6-B6566DFE356D}" type="pres">
      <dgm:prSet presAssocID="{B9819CD3-02A0-40A1-B8E6-86EAAEC2805B}" presName="rootText3" presStyleLbl="asst1" presStyleIdx="1" presStyleCnt="2" custScaleX="136884" custScaleY="88309" custLinFactNeighborX="430" custLinFactNeighborY="-2580">
        <dgm:presLayoutVars>
          <dgm:chPref val="3"/>
        </dgm:presLayoutVars>
      </dgm:prSet>
      <dgm:spPr/>
    </dgm:pt>
    <dgm:pt modelId="{39C47DDF-2D67-457A-AEF7-B557588DEC75}" type="pres">
      <dgm:prSet presAssocID="{B9819CD3-02A0-40A1-B8E6-86EAAEC2805B}" presName="rootConnector3" presStyleLbl="asst1" presStyleIdx="1" presStyleCnt="2"/>
      <dgm:spPr/>
    </dgm:pt>
    <dgm:pt modelId="{C00B2DCA-FBEE-4BA3-BE0F-7B359A81793A}" type="pres">
      <dgm:prSet presAssocID="{B9819CD3-02A0-40A1-B8E6-86EAAEC2805B}" presName="hierChild6" presStyleCnt="0"/>
      <dgm:spPr/>
    </dgm:pt>
    <dgm:pt modelId="{8D3336D3-7688-4496-8AFD-C72CD7F35A37}" type="pres">
      <dgm:prSet presAssocID="{B9819CD3-02A0-40A1-B8E6-86EAAEC2805B}" presName="hierChild7" presStyleCnt="0"/>
      <dgm:spPr/>
    </dgm:pt>
  </dgm:ptLst>
  <dgm:cxnLst>
    <dgm:cxn modelId="{4C2D2006-F8B7-4480-9438-D7185AED68F1}" type="presOf" srcId="{36C0BA03-B3F1-4EFA-A62F-84B733E6686C}" destId="{E6EA9A81-E724-450C-A319-67A2806CFCDB}" srcOrd="0" destOrd="0" presId="urn:microsoft.com/office/officeart/2005/8/layout/orgChart1"/>
    <dgm:cxn modelId="{F740C30A-9F98-4068-80DC-D518A28D45DC}" type="presOf" srcId="{01E3AB34-70C7-4DF5-9D46-DD82E07704A7}" destId="{6C543AC1-CDEB-4FB0-958B-F8BD89E27C2C}" srcOrd="0" destOrd="0" presId="urn:microsoft.com/office/officeart/2005/8/layout/orgChart1"/>
    <dgm:cxn modelId="{2651820C-F4E9-4CC4-99A6-F14A52D89E3E}" srcId="{02DF0E28-7F03-47C9-BE2A-3E1C280F7C0C}" destId="{72C476B0-F20A-4EF5-BE1E-2645092B995D}" srcOrd="5" destOrd="0" parTransId="{502E90F9-E424-48C6-8D41-00118DE56928}" sibTransId="{328CCD12-1967-44E8-ADD3-6F0E8339E938}"/>
    <dgm:cxn modelId="{24E74616-6731-4DDD-8C02-723EAF961BC8}" srcId="{02DF0E28-7F03-47C9-BE2A-3E1C280F7C0C}" destId="{F249FCF1-CCE9-4FA2-88E8-C45F2F78328C}" srcOrd="3" destOrd="0" parTransId="{73C78F6B-6131-4677-93E5-E8A94F0D52F0}" sibTransId="{3042B69E-6359-486B-8621-FEE603BF1B9C}"/>
    <dgm:cxn modelId="{1A462818-CF07-49A1-9B17-2C3FAD148D5B}" srcId="{02DF0E28-7F03-47C9-BE2A-3E1C280F7C0C}" destId="{4979C5B7-ED4F-4BC1-9551-65903E80FDE2}" srcOrd="0" destOrd="0" parTransId="{5251EA3F-89EC-4743-A003-15A6A41BAA58}" sibTransId="{9A358E67-1699-49A4-A080-64D0AB99AA50}"/>
    <dgm:cxn modelId="{AD638D1B-B8A9-4FCD-A679-E09468763EC9}" type="presOf" srcId="{F249FCF1-CCE9-4FA2-88E8-C45F2F78328C}" destId="{CDDA0DEA-00AB-4476-B1F6-F3D5C4F5B05A}" srcOrd="0" destOrd="0" presId="urn:microsoft.com/office/officeart/2005/8/layout/orgChart1"/>
    <dgm:cxn modelId="{AE7D0A1F-B938-4737-A4C1-F9753A11F623}" type="presOf" srcId="{C629C5F7-014C-465C-9F44-7F7ED9C0D3AC}" destId="{A4D2AA33-7E72-42B5-BA88-4C152AA9643A}" srcOrd="0" destOrd="0" presId="urn:microsoft.com/office/officeart/2005/8/layout/orgChart1"/>
    <dgm:cxn modelId="{33C23F23-37D5-477A-9A1C-E5F90A3BAFC4}" type="presOf" srcId="{72C476B0-F20A-4EF5-BE1E-2645092B995D}" destId="{7DC5A37F-945F-478E-874B-4E751415A05D}" srcOrd="1" destOrd="0" presId="urn:microsoft.com/office/officeart/2005/8/layout/orgChart1"/>
    <dgm:cxn modelId="{9732B124-20C3-4E97-842B-D1C18D6A1F63}" type="presOf" srcId="{B7BD07FB-4A52-4F46-B7CF-45288A060C8B}" destId="{EFB304F1-F6B6-401C-BEFD-6DEB5E98C5F2}" srcOrd="0" destOrd="0" presId="urn:microsoft.com/office/officeart/2005/8/layout/orgChart1"/>
    <dgm:cxn modelId="{DAD31F30-2C5B-4DE4-98A7-FFEF06D6E47D}" srcId="{CA04FF6F-089A-4D4E-93BF-C3F1C05EB59D}" destId="{02DF0E28-7F03-47C9-BE2A-3E1C280F7C0C}" srcOrd="0" destOrd="0" parTransId="{1D57F6C1-B8A5-4F3C-86C0-7BCFFF6BD330}" sibTransId="{93325594-2B3A-4FF9-A108-C80CAFA939D9}"/>
    <dgm:cxn modelId="{72AD1333-A50C-4494-BF5F-3A5C396B98C1}" type="presOf" srcId="{4979C5B7-ED4F-4BC1-9551-65903E80FDE2}" destId="{7D1CE52B-6125-4CAE-B58D-0204E7AEA1B6}" srcOrd="0" destOrd="0" presId="urn:microsoft.com/office/officeart/2005/8/layout/orgChart1"/>
    <dgm:cxn modelId="{98291733-CD07-47A1-AA44-18E16E109D85}" type="presOf" srcId="{73C78F6B-6131-4677-93E5-E8A94F0D52F0}" destId="{8F425968-B942-43F4-A543-704E39F772DB}" srcOrd="0" destOrd="0" presId="urn:microsoft.com/office/officeart/2005/8/layout/orgChart1"/>
    <dgm:cxn modelId="{04CD4662-0504-437C-BFF9-5AE332A13DBE}" type="presOf" srcId="{B9819CD3-02A0-40A1-B8E6-86EAAEC2805B}" destId="{C32C0C48-A0F3-41D4-8BB6-B6566DFE356D}" srcOrd="0" destOrd="0" presId="urn:microsoft.com/office/officeart/2005/8/layout/orgChart1"/>
    <dgm:cxn modelId="{A61AA970-3772-455E-991E-BA3A7DC3BCE2}" type="presOf" srcId="{AF9041BD-C952-4B86-A894-89148F6C266A}" destId="{909C95B6-E601-4D07-A8B9-4253AA4B192F}" srcOrd="0" destOrd="0" presId="urn:microsoft.com/office/officeart/2005/8/layout/orgChart1"/>
    <dgm:cxn modelId="{41E2CB51-9E3D-4A4E-8F4B-9245A7E5EE77}" type="presOf" srcId="{02DF0E28-7F03-47C9-BE2A-3E1C280F7C0C}" destId="{E620FDF0-98E2-445C-A058-C1E52CB4FE8C}" srcOrd="0" destOrd="0" presId="urn:microsoft.com/office/officeart/2005/8/layout/orgChart1"/>
    <dgm:cxn modelId="{E491CD53-40BC-4777-9FDB-C68678E25FCF}" srcId="{02DF0E28-7F03-47C9-BE2A-3E1C280F7C0C}" destId="{B7BD07FB-4A52-4F46-B7CF-45288A060C8B}" srcOrd="6" destOrd="0" parTransId="{01E3AB34-70C7-4DF5-9D46-DD82E07704A7}" sibTransId="{C2666936-01D9-4D82-8949-FB4E86C82636}"/>
    <dgm:cxn modelId="{4D058655-9D12-4433-B8BC-FE1929D431C1}" type="presOf" srcId="{B7BD07FB-4A52-4F46-B7CF-45288A060C8B}" destId="{591D1F56-5BC4-4C89-89CA-2A723395BE04}" srcOrd="1" destOrd="0" presId="urn:microsoft.com/office/officeart/2005/8/layout/orgChart1"/>
    <dgm:cxn modelId="{0DBCCB86-860F-4711-ADC4-7405A8F40930}" type="presOf" srcId="{502E90F9-E424-48C6-8D41-00118DE56928}" destId="{4FB51C5A-593C-4139-847D-4859BD95A570}" srcOrd="0" destOrd="0" presId="urn:microsoft.com/office/officeart/2005/8/layout/orgChart1"/>
    <dgm:cxn modelId="{082ED48F-4A02-4D48-A858-6BADF8455318}" type="presOf" srcId="{4979C5B7-ED4F-4BC1-9551-65903E80FDE2}" destId="{22931169-4821-442F-ACFF-23A8E905F159}" srcOrd="1" destOrd="0" presId="urn:microsoft.com/office/officeart/2005/8/layout/orgChart1"/>
    <dgm:cxn modelId="{C7DF9795-0EA2-4102-A7F7-13776425F21F}" type="presOf" srcId="{72C476B0-F20A-4EF5-BE1E-2645092B995D}" destId="{659292F3-2B21-4827-9546-D01800201700}" srcOrd="0" destOrd="0" presId="urn:microsoft.com/office/officeart/2005/8/layout/orgChart1"/>
    <dgm:cxn modelId="{113A4E9A-DE8A-47B5-BF75-82B1A7ECBB58}" type="presOf" srcId="{5251EA3F-89EC-4743-A003-15A6A41BAA58}" destId="{69296D94-1EBA-4052-9436-0A0E51B6D6E6}" srcOrd="0" destOrd="0" presId="urn:microsoft.com/office/officeart/2005/8/layout/orgChart1"/>
    <dgm:cxn modelId="{3FC009A1-7290-4450-BEC8-FB613ADBA9B8}" type="presOf" srcId="{AF9041BD-C952-4B86-A894-89148F6C266A}" destId="{AE4389E1-B609-4079-BE33-9ECB31A0F409}" srcOrd="1" destOrd="0" presId="urn:microsoft.com/office/officeart/2005/8/layout/orgChart1"/>
    <dgm:cxn modelId="{B79C7BA9-403F-49FA-99DE-32E6DD1C73F0}" type="presOf" srcId="{B9819CD3-02A0-40A1-B8E6-86EAAEC2805B}" destId="{39C47DDF-2D67-457A-AEF7-B557588DEC75}" srcOrd="1" destOrd="0" presId="urn:microsoft.com/office/officeart/2005/8/layout/orgChart1"/>
    <dgm:cxn modelId="{0885F8BE-2A33-4F91-ADCA-DD46251D4E9E}" type="presOf" srcId="{D0344DDC-8F55-4033-A6F4-FD81D681618A}" destId="{111B72F2-6D3E-4A9C-A953-9ECE5CECD5F6}" srcOrd="0" destOrd="0" presId="urn:microsoft.com/office/officeart/2005/8/layout/orgChart1"/>
    <dgm:cxn modelId="{A4D874BF-96C6-4A0A-A2CB-17ABAC0E1FBA}" srcId="{02DF0E28-7F03-47C9-BE2A-3E1C280F7C0C}" destId="{AF9041BD-C952-4B86-A894-89148F6C266A}" srcOrd="2" destOrd="0" parTransId="{36C0BA03-B3F1-4EFA-A62F-84B733E6686C}" sibTransId="{414D6496-57F0-4C69-9D0A-7BCAF1F387C5}"/>
    <dgm:cxn modelId="{2FDD3BDA-B191-4443-8DB8-5B88ECBBBD40}" type="presOf" srcId="{D0344DDC-8F55-4033-A6F4-FD81D681618A}" destId="{B0F3984F-6014-4942-85E2-FDA6A38EFAE1}" srcOrd="1" destOrd="0" presId="urn:microsoft.com/office/officeart/2005/8/layout/orgChart1"/>
    <dgm:cxn modelId="{E83CF1DF-73F5-4EAE-A2E1-EFAD1207B50B}" type="presOf" srcId="{755A17E0-002C-4D8F-B3AE-45B127348748}" destId="{5D40459F-5C50-401D-84C7-174C86CC711B}" srcOrd="0" destOrd="0" presId="urn:microsoft.com/office/officeart/2005/8/layout/orgChart1"/>
    <dgm:cxn modelId="{677E70E9-64CA-471A-BCD2-C53347F72DC7}" srcId="{02DF0E28-7F03-47C9-BE2A-3E1C280F7C0C}" destId="{B9819CD3-02A0-40A1-B8E6-86EAAEC2805B}" srcOrd="1" destOrd="0" parTransId="{755A17E0-002C-4D8F-B3AE-45B127348748}" sibTransId="{9D075618-2A17-4660-A0D9-BDBDC210E676}"/>
    <dgm:cxn modelId="{47DB63EB-9A37-4265-A430-32E4DBC3A9BE}" type="presOf" srcId="{F249FCF1-CCE9-4FA2-88E8-C45F2F78328C}" destId="{7A59863C-2861-4554-B51D-123C8AA5A637}" srcOrd="1" destOrd="0" presId="urn:microsoft.com/office/officeart/2005/8/layout/orgChart1"/>
    <dgm:cxn modelId="{E46DEDF1-B655-4D99-8A9B-E3D10F55B01B}" type="presOf" srcId="{CA04FF6F-089A-4D4E-93BF-C3F1C05EB59D}" destId="{308E7787-AEAE-47E6-B319-F46DBE97B87E}" srcOrd="0" destOrd="0" presId="urn:microsoft.com/office/officeart/2005/8/layout/orgChart1"/>
    <dgm:cxn modelId="{F230BAF2-2766-49B7-B960-4878FF609348}" type="presOf" srcId="{02DF0E28-7F03-47C9-BE2A-3E1C280F7C0C}" destId="{48938E39-B82D-4BAA-9C2D-AC615B083773}" srcOrd="1" destOrd="0" presId="urn:microsoft.com/office/officeart/2005/8/layout/orgChart1"/>
    <dgm:cxn modelId="{C83345F7-C9D7-4582-AF81-5E52F4A2143B}" srcId="{02DF0E28-7F03-47C9-BE2A-3E1C280F7C0C}" destId="{D0344DDC-8F55-4033-A6F4-FD81D681618A}" srcOrd="4" destOrd="0" parTransId="{C629C5F7-014C-465C-9F44-7F7ED9C0D3AC}" sibTransId="{016316BA-4626-478F-B619-4F74B90C64FF}"/>
    <dgm:cxn modelId="{E446FCD3-39CF-4F17-B51B-7703BD7932DE}" type="presParOf" srcId="{308E7787-AEAE-47E6-B319-F46DBE97B87E}" destId="{FD0963BC-344E-4AFA-B977-2DA25A174079}" srcOrd="0" destOrd="0" presId="urn:microsoft.com/office/officeart/2005/8/layout/orgChart1"/>
    <dgm:cxn modelId="{19425765-1C58-492E-9CF4-D30894E549FA}" type="presParOf" srcId="{FD0963BC-344E-4AFA-B977-2DA25A174079}" destId="{EFF44B3D-10D2-44A7-9380-403B7B9C901C}" srcOrd="0" destOrd="0" presId="urn:microsoft.com/office/officeart/2005/8/layout/orgChart1"/>
    <dgm:cxn modelId="{95FEA2D0-FE74-4D66-89FF-71CD43909215}" type="presParOf" srcId="{EFF44B3D-10D2-44A7-9380-403B7B9C901C}" destId="{E620FDF0-98E2-445C-A058-C1E52CB4FE8C}" srcOrd="0" destOrd="0" presId="urn:microsoft.com/office/officeart/2005/8/layout/orgChart1"/>
    <dgm:cxn modelId="{9F05E383-06C8-4A64-B607-FA35CCDD0831}" type="presParOf" srcId="{EFF44B3D-10D2-44A7-9380-403B7B9C901C}" destId="{48938E39-B82D-4BAA-9C2D-AC615B083773}" srcOrd="1" destOrd="0" presId="urn:microsoft.com/office/officeart/2005/8/layout/orgChart1"/>
    <dgm:cxn modelId="{10324FC2-3681-4276-B83E-22CB5769DB5B}" type="presParOf" srcId="{FD0963BC-344E-4AFA-B977-2DA25A174079}" destId="{3EA867F1-AC1B-459B-80F7-AEB6AB13D79D}" srcOrd="1" destOrd="0" presId="urn:microsoft.com/office/officeart/2005/8/layout/orgChart1"/>
    <dgm:cxn modelId="{99E08765-9EE0-4E2B-941D-F25885BFB7E5}" type="presParOf" srcId="{3EA867F1-AC1B-459B-80F7-AEB6AB13D79D}" destId="{E6EA9A81-E724-450C-A319-67A2806CFCDB}" srcOrd="0" destOrd="0" presId="urn:microsoft.com/office/officeart/2005/8/layout/orgChart1"/>
    <dgm:cxn modelId="{17BD3554-1FBC-4361-87B3-A722B8C49FA5}" type="presParOf" srcId="{3EA867F1-AC1B-459B-80F7-AEB6AB13D79D}" destId="{D36DBCFD-5683-48F7-A318-5919B4766BDF}" srcOrd="1" destOrd="0" presId="urn:microsoft.com/office/officeart/2005/8/layout/orgChart1"/>
    <dgm:cxn modelId="{F0C0C1ED-10C8-4342-89E8-CCED8ACD237D}" type="presParOf" srcId="{D36DBCFD-5683-48F7-A318-5919B4766BDF}" destId="{EF1C7893-7984-416E-8D5C-9008C7B6F879}" srcOrd="0" destOrd="0" presId="urn:microsoft.com/office/officeart/2005/8/layout/orgChart1"/>
    <dgm:cxn modelId="{93428DE5-FBBF-46D8-8ED3-22CA1013B9B1}" type="presParOf" srcId="{EF1C7893-7984-416E-8D5C-9008C7B6F879}" destId="{909C95B6-E601-4D07-A8B9-4253AA4B192F}" srcOrd="0" destOrd="0" presId="urn:microsoft.com/office/officeart/2005/8/layout/orgChart1"/>
    <dgm:cxn modelId="{DFA7FAB2-D51C-4DBA-A6C6-82A159EBA61A}" type="presParOf" srcId="{EF1C7893-7984-416E-8D5C-9008C7B6F879}" destId="{AE4389E1-B609-4079-BE33-9ECB31A0F409}" srcOrd="1" destOrd="0" presId="urn:microsoft.com/office/officeart/2005/8/layout/orgChart1"/>
    <dgm:cxn modelId="{327AAF85-3213-428C-858A-12D092A7E50C}" type="presParOf" srcId="{D36DBCFD-5683-48F7-A318-5919B4766BDF}" destId="{F68195F7-5F61-4FF3-84AD-DB2175C0DE5C}" srcOrd="1" destOrd="0" presId="urn:microsoft.com/office/officeart/2005/8/layout/orgChart1"/>
    <dgm:cxn modelId="{E609DB7D-C482-44EA-84A5-90DFD2F2E885}" type="presParOf" srcId="{D36DBCFD-5683-48F7-A318-5919B4766BDF}" destId="{891ADEE0-7E88-4807-B2F2-F8F263D04E4C}" srcOrd="2" destOrd="0" presId="urn:microsoft.com/office/officeart/2005/8/layout/orgChart1"/>
    <dgm:cxn modelId="{ED28B036-3D66-424F-9DE7-87D7EB39F930}" type="presParOf" srcId="{3EA867F1-AC1B-459B-80F7-AEB6AB13D79D}" destId="{8F425968-B942-43F4-A543-704E39F772DB}" srcOrd="2" destOrd="0" presId="urn:microsoft.com/office/officeart/2005/8/layout/orgChart1"/>
    <dgm:cxn modelId="{989F3556-BCCA-4FF6-BA2A-58784140DE37}" type="presParOf" srcId="{3EA867F1-AC1B-459B-80F7-AEB6AB13D79D}" destId="{13CD0F20-8247-4ABA-8498-83920108F9EC}" srcOrd="3" destOrd="0" presId="urn:microsoft.com/office/officeart/2005/8/layout/orgChart1"/>
    <dgm:cxn modelId="{63FAEFC6-941D-4A8A-BEF3-607D2651C877}" type="presParOf" srcId="{13CD0F20-8247-4ABA-8498-83920108F9EC}" destId="{EDED72D4-53A4-483E-B74A-DFE3360C7561}" srcOrd="0" destOrd="0" presId="urn:microsoft.com/office/officeart/2005/8/layout/orgChart1"/>
    <dgm:cxn modelId="{9FC848B3-9686-4FCC-AA1E-8E35B5973BB7}" type="presParOf" srcId="{EDED72D4-53A4-483E-B74A-DFE3360C7561}" destId="{CDDA0DEA-00AB-4476-B1F6-F3D5C4F5B05A}" srcOrd="0" destOrd="0" presId="urn:microsoft.com/office/officeart/2005/8/layout/orgChart1"/>
    <dgm:cxn modelId="{EEE55774-82D4-4FBE-8808-6159AFA6BF87}" type="presParOf" srcId="{EDED72D4-53A4-483E-B74A-DFE3360C7561}" destId="{7A59863C-2861-4554-B51D-123C8AA5A637}" srcOrd="1" destOrd="0" presId="urn:microsoft.com/office/officeart/2005/8/layout/orgChart1"/>
    <dgm:cxn modelId="{97FD526A-80A4-44E5-85EF-2E0DFB34A2CF}" type="presParOf" srcId="{13CD0F20-8247-4ABA-8498-83920108F9EC}" destId="{FF001A87-F164-47F4-983B-1BC94792FCE0}" srcOrd="1" destOrd="0" presId="urn:microsoft.com/office/officeart/2005/8/layout/orgChart1"/>
    <dgm:cxn modelId="{7EEDC187-90BD-4B84-8B3C-CCA45ECF651C}" type="presParOf" srcId="{13CD0F20-8247-4ABA-8498-83920108F9EC}" destId="{EDF5DEF2-CEAB-4E1C-926E-B5C4B2E3A01E}" srcOrd="2" destOrd="0" presId="urn:microsoft.com/office/officeart/2005/8/layout/orgChart1"/>
    <dgm:cxn modelId="{0B3560F2-D6D0-43BD-B91B-9BB0F7F45CD8}" type="presParOf" srcId="{3EA867F1-AC1B-459B-80F7-AEB6AB13D79D}" destId="{A4D2AA33-7E72-42B5-BA88-4C152AA9643A}" srcOrd="4" destOrd="0" presId="urn:microsoft.com/office/officeart/2005/8/layout/orgChart1"/>
    <dgm:cxn modelId="{A2D2DF75-B38C-478B-933A-ECB3F311C47B}" type="presParOf" srcId="{3EA867F1-AC1B-459B-80F7-AEB6AB13D79D}" destId="{0DDC8D17-33FB-40B6-B1F4-2826978B0B74}" srcOrd="5" destOrd="0" presId="urn:microsoft.com/office/officeart/2005/8/layout/orgChart1"/>
    <dgm:cxn modelId="{8EF6EA2D-0F89-4653-8DED-41841D92FC72}" type="presParOf" srcId="{0DDC8D17-33FB-40B6-B1F4-2826978B0B74}" destId="{E70B74BB-CD08-4EFB-811F-57313412163C}" srcOrd="0" destOrd="0" presId="urn:microsoft.com/office/officeart/2005/8/layout/orgChart1"/>
    <dgm:cxn modelId="{447EFA2A-DD77-46FC-A2D0-04CD4572B38E}" type="presParOf" srcId="{E70B74BB-CD08-4EFB-811F-57313412163C}" destId="{111B72F2-6D3E-4A9C-A953-9ECE5CECD5F6}" srcOrd="0" destOrd="0" presId="urn:microsoft.com/office/officeart/2005/8/layout/orgChart1"/>
    <dgm:cxn modelId="{261C71BD-BA3A-45C0-9572-C9CF0A5CFA47}" type="presParOf" srcId="{E70B74BB-CD08-4EFB-811F-57313412163C}" destId="{B0F3984F-6014-4942-85E2-FDA6A38EFAE1}" srcOrd="1" destOrd="0" presId="urn:microsoft.com/office/officeart/2005/8/layout/orgChart1"/>
    <dgm:cxn modelId="{D4986351-332C-4A89-AD4F-E9404D1DFA8C}" type="presParOf" srcId="{0DDC8D17-33FB-40B6-B1F4-2826978B0B74}" destId="{089CF33F-B4E6-4691-A461-4775C17C5091}" srcOrd="1" destOrd="0" presId="urn:microsoft.com/office/officeart/2005/8/layout/orgChart1"/>
    <dgm:cxn modelId="{5013D3D3-C82B-4F6B-A206-6896953665D9}" type="presParOf" srcId="{0DDC8D17-33FB-40B6-B1F4-2826978B0B74}" destId="{6FC0899E-FD0A-4605-A5B8-4E6EC9982DBE}" srcOrd="2" destOrd="0" presId="urn:microsoft.com/office/officeart/2005/8/layout/orgChart1"/>
    <dgm:cxn modelId="{26DD725F-B8EE-4D7B-8F80-7FAE7D180EC8}" type="presParOf" srcId="{3EA867F1-AC1B-459B-80F7-AEB6AB13D79D}" destId="{4FB51C5A-593C-4139-847D-4859BD95A570}" srcOrd="6" destOrd="0" presId="urn:microsoft.com/office/officeart/2005/8/layout/orgChart1"/>
    <dgm:cxn modelId="{E3E09096-36D8-409E-9A5B-8A4772EC01A9}" type="presParOf" srcId="{3EA867F1-AC1B-459B-80F7-AEB6AB13D79D}" destId="{702B7946-E4EC-4F8B-8AF1-ABF50E4FB5A9}" srcOrd="7" destOrd="0" presId="urn:microsoft.com/office/officeart/2005/8/layout/orgChart1"/>
    <dgm:cxn modelId="{D972BA0D-E325-4389-86A8-6EE690466C00}" type="presParOf" srcId="{702B7946-E4EC-4F8B-8AF1-ABF50E4FB5A9}" destId="{01A242B2-8350-4358-A277-E5523D509CA4}" srcOrd="0" destOrd="0" presId="urn:microsoft.com/office/officeart/2005/8/layout/orgChart1"/>
    <dgm:cxn modelId="{89A925AB-BBF3-47E2-8F2F-BFC94714BFEA}" type="presParOf" srcId="{01A242B2-8350-4358-A277-E5523D509CA4}" destId="{659292F3-2B21-4827-9546-D01800201700}" srcOrd="0" destOrd="0" presId="urn:microsoft.com/office/officeart/2005/8/layout/orgChart1"/>
    <dgm:cxn modelId="{3F3C5CD5-AF36-4765-A023-06E24009E18F}" type="presParOf" srcId="{01A242B2-8350-4358-A277-E5523D509CA4}" destId="{7DC5A37F-945F-478E-874B-4E751415A05D}" srcOrd="1" destOrd="0" presId="urn:microsoft.com/office/officeart/2005/8/layout/orgChart1"/>
    <dgm:cxn modelId="{065052F2-C893-4CD4-8CBF-0854D9873157}" type="presParOf" srcId="{702B7946-E4EC-4F8B-8AF1-ABF50E4FB5A9}" destId="{F94F0064-9D7E-4453-8DBA-355B414DC0C4}" srcOrd="1" destOrd="0" presId="urn:microsoft.com/office/officeart/2005/8/layout/orgChart1"/>
    <dgm:cxn modelId="{46946B9C-0863-4FFE-917B-DBA818577394}" type="presParOf" srcId="{702B7946-E4EC-4F8B-8AF1-ABF50E4FB5A9}" destId="{A4BE0B9C-5C77-4B3B-8EDC-A0DC1EBC10EA}" srcOrd="2" destOrd="0" presId="urn:microsoft.com/office/officeart/2005/8/layout/orgChart1"/>
    <dgm:cxn modelId="{BC07A839-98C2-48C4-A3B9-DF1A46FD3584}" type="presParOf" srcId="{3EA867F1-AC1B-459B-80F7-AEB6AB13D79D}" destId="{6C543AC1-CDEB-4FB0-958B-F8BD89E27C2C}" srcOrd="8" destOrd="0" presId="urn:microsoft.com/office/officeart/2005/8/layout/orgChart1"/>
    <dgm:cxn modelId="{C0FDB761-9A6F-49FA-8307-E29D8F452725}" type="presParOf" srcId="{3EA867F1-AC1B-459B-80F7-AEB6AB13D79D}" destId="{3DD3B26F-87B0-4F5F-9479-6D9BD47930A2}" srcOrd="9" destOrd="0" presId="urn:microsoft.com/office/officeart/2005/8/layout/orgChart1"/>
    <dgm:cxn modelId="{308369CB-EE99-42B0-8622-A09101B99728}" type="presParOf" srcId="{3DD3B26F-87B0-4F5F-9479-6D9BD47930A2}" destId="{E954F2A8-F344-469D-AAD7-BD2E6B26CA7D}" srcOrd="0" destOrd="0" presId="urn:microsoft.com/office/officeart/2005/8/layout/orgChart1"/>
    <dgm:cxn modelId="{7FA96255-3B1F-4AF8-9126-0AC9BBFB4010}" type="presParOf" srcId="{E954F2A8-F344-469D-AAD7-BD2E6B26CA7D}" destId="{EFB304F1-F6B6-401C-BEFD-6DEB5E98C5F2}" srcOrd="0" destOrd="0" presId="urn:microsoft.com/office/officeart/2005/8/layout/orgChart1"/>
    <dgm:cxn modelId="{709215FA-56B9-478E-88B1-FA4440EB275C}" type="presParOf" srcId="{E954F2A8-F344-469D-AAD7-BD2E6B26CA7D}" destId="{591D1F56-5BC4-4C89-89CA-2A723395BE04}" srcOrd="1" destOrd="0" presId="urn:microsoft.com/office/officeart/2005/8/layout/orgChart1"/>
    <dgm:cxn modelId="{B865441D-5524-4B0F-8AF8-C802F0AE4592}" type="presParOf" srcId="{3DD3B26F-87B0-4F5F-9479-6D9BD47930A2}" destId="{361A2521-161F-4B95-BD70-9C75BA24607D}" srcOrd="1" destOrd="0" presId="urn:microsoft.com/office/officeart/2005/8/layout/orgChart1"/>
    <dgm:cxn modelId="{594FD5B3-290C-4511-B95A-59E1858CA49B}" type="presParOf" srcId="{3DD3B26F-87B0-4F5F-9479-6D9BD47930A2}" destId="{51DEDBC4-2117-43E9-B13E-25C2CAB90B8E}" srcOrd="2" destOrd="0" presId="urn:microsoft.com/office/officeart/2005/8/layout/orgChart1"/>
    <dgm:cxn modelId="{AACD9592-3E8A-490A-8BF5-DD6AD91E7AD5}" type="presParOf" srcId="{FD0963BC-344E-4AFA-B977-2DA25A174079}" destId="{0D12B508-1CD4-4C9C-8EEA-0560C19CD9EC}" srcOrd="2" destOrd="0" presId="urn:microsoft.com/office/officeart/2005/8/layout/orgChart1"/>
    <dgm:cxn modelId="{DD7C0B68-24BF-439B-9B09-A89798516EB2}" type="presParOf" srcId="{0D12B508-1CD4-4C9C-8EEA-0560C19CD9EC}" destId="{69296D94-1EBA-4052-9436-0A0E51B6D6E6}" srcOrd="0" destOrd="0" presId="urn:microsoft.com/office/officeart/2005/8/layout/orgChart1"/>
    <dgm:cxn modelId="{8FAD91BF-78AD-43D0-B651-ECDBBC9C6876}" type="presParOf" srcId="{0D12B508-1CD4-4C9C-8EEA-0560C19CD9EC}" destId="{90135FBA-A35F-42BE-84BA-AEAD3D7DB65E}" srcOrd="1" destOrd="0" presId="urn:microsoft.com/office/officeart/2005/8/layout/orgChart1"/>
    <dgm:cxn modelId="{365A8CB2-2547-4CC9-B698-5772F1CAAA6D}" type="presParOf" srcId="{90135FBA-A35F-42BE-84BA-AEAD3D7DB65E}" destId="{6829639A-72D2-43EE-9E60-8BD901D79FE9}" srcOrd="0" destOrd="0" presId="urn:microsoft.com/office/officeart/2005/8/layout/orgChart1"/>
    <dgm:cxn modelId="{C60AE254-44CD-49D4-AB4F-E2464C544B48}" type="presParOf" srcId="{6829639A-72D2-43EE-9E60-8BD901D79FE9}" destId="{7D1CE52B-6125-4CAE-B58D-0204E7AEA1B6}" srcOrd="0" destOrd="0" presId="urn:microsoft.com/office/officeart/2005/8/layout/orgChart1"/>
    <dgm:cxn modelId="{7CCEC373-C696-4F58-BB8A-59738887D6B4}" type="presParOf" srcId="{6829639A-72D2-43EE-9E60-8BD901D79FE9}" destId="{22931169-4821-442F-ACFF-23A8E905F159}" srcOrd="1" destOrd="0" presId="urn:microsoft.com/office/officeart/2005/8/layout/orgChart1"/>
    <dgm:cxn modelId="{188DBE02-90CD-403B-8D98-7B2F0FD164A0}" type="presParOf" srcId="{90135FBA-A35F-42BE-84BA-AEAD3D7DB65E}" destId="{25DD0AD7-4E6B-46A7-944F-493F36BF60DE}" srcOrd="1" destOrd="0" presId="urn:microsoft.com/office/officeart/2005/8/layout/orgChart1"/>
    <dgm:cxn modelId="{9801700D-E3AA-4BB2-9B94-360826C9ADA9}" type="presParOf" srcId="{90135FBA-A35F-42BE-84BA-AEAD3D7DB65E}" destId="{AB2B458E-62E8-44EA-9DAE-2382780D2130}" srcOrd="2" destOrd="0" presId="urn:microsoft.com/office/officeart/2005/8/layout/orgChart1"/>
    <dgm:cxn modelId="{0E9FA9D8-7279-455D-B0E1-1CBD1BDBC2CE}" type="presParOf" srcId="{0D12B508-1CD4-4C9C-8EEA-0560C19CD9EC}" destId="{5D40459F-5C50-401D-84C7-174C86CC711B}" srcOrd="2" destOrd="0" presId="urn:microsoft.com/office/officeart/2005/8/layout/orgChart1"/>
    <dgm:cxn modelId="{C0966F3E-FBB6-4C88-8435-91DB8F3E8973}" type="presParOf" srcId="{0D12B508-1CD4-4C9C-8EEA-0560C19CD9EC}" destId="{33109E18-10ED-449E-8AF1-AFA7926EC76C}" srcOrd="3" destOrd="0" presId="urn:microsoft.com/office/officeart/2005/8/layout/orgChart1"/>
    <dgm:cxn modelId="{ED06370C-A7B5-482D-9AFB-B9C95D8F91A1}" type="presParOf" srcId="{33109E18-10ED-449E-8AF1-AFA7926EC76C}" destId="{2E8107D1-A4C7-45C8-9823-DD237CAAE00D}" srcOrd="0" destOrd="0" presId="urn:microsoft.com/office/officeart/2005/8/layout/orgChart1"/>
    <dgm:cxn modelId="{22AABC65-BE41-4B40-A914-77AF5131D95B}" type="presParOf" srcId="{2E8107D1-A4C7-45C8-9823-DD237CAAE00D}" destId="{C32C0C48-A0F3-41D4-8BB6-B6566DFE356D}" srcOrd="0" destOrd="0" presId="urn:microsoft.com/office/officeart/2005/8/layout/orgChart1"/>
    <dgm:cxn modelId="{60B00DE8-5678-4C4B-8005-ACB66A39953B}" type="presParOf" srcId="{2E8107D1-A4C7-45C8-9823-DD237CAAE00D}" destId="{39C47DDF-2D67-457A-AEF7-B557588DEC75}" srcOrd="1" destOrd="0" presId="urn:microsoft.com/office/officeart/2005/8/layout/orgChart1"/>
    <dgm:cxn modelId="{39FC71A3-50CF-488C-8108-ACC20F6EFF19}" type="presParOf" srcId="{33109E18-10ED-449E-8AF1-AFA7926EC76C}" destId="{C00B2DCA-FBEE-4BA3-BE0F-7B359A81793A}" srcOrd="1" destOrd="0" presId="urn:microsoft.com/office/officeart/2005/8/layout/orgChart1"/>
    <dgm:cxn modelId="{E1AC6241-42D7-4616-8373-EC55145B5A07}" type="presParOf" srcId="{33109E18-10ED-449E-8AF1-AFA7926EC76C}" destId="{8D3336D3-7688-4496-8AFD-C72CD7F35A3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40459F-5C50-401D-84C7-174C86CC711B}">
      <dsp:nvSpPr>
        <dsp:cNvPr id="0" name=""/>
        <dsp:cNvSpPr/>
      </dsp:nvSpPr>
      <dsp:spPr>
        <a:xfrm>
          <a:off x="5039093" y="1570085"/>
          <a:ext cx="188588" cy="7714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1436"/>
              </a:lnTo>
              <a:lnTo>
                <a:pt x="188588" y="771436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296D94-1EBA-4052-9436-0A0E51B6D6E6}">
      <dsp:nvSpPr>
        <dsp:cNvPr id="0" name=""/>
        <dsp:cNvSpPr/>
      </dsp:nvSpPr>
      <dsp:spPr>
        <a:xfrm>
          <a:off x="4857923" y="1570085"/>
          <a:ext cx="181169" cy="764016"/>
        </a:xfrm>
        <a:custGeom>
          <a:avLst/>
          <a:gdLst/>
          <a:ahLst/>
          <a:cxnLst/>
          <a:rect l="0" t="0" r="0" b="0"/>
          <a:pathLst>
            <a:path>
              <a:moveTo>
                <a:pt x="181169" y="0"/>
              </a:moveTo>
              <a:lnTo>
                <a:pt x="181169" y="764016"/>
              </a:lnTo>
              <a:lnTo>
                <a:pt x="0" y="764016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543AC1-CDEB-4FB0-958B-F8BD89E27C2C}">
      <dsp:nvSpPr>
        <dsp:cNvPr id="0" name=""/>
        <dsp:cNvSpPr/>
      </dsp:nvSpPr>
      <dsp:spPr>
        <a:xfrm>
          <a:off x="5039093" y="1570085"/>
          <a:ext cx="4175520" cy="15873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6218"/>
              </a:lnTo>
              <a:lnTo>
                <a:pt x="4175520" y="1406218"/>
              </a:lnTo>
              <a:lnTo>
                <a:pt x="4175520" y="1587388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B51C5A-593C-4139-847D-4859BD95A570}">
      <dsp:nvSpPr>
        <dsp:cNvPr id="0" name=""/>
        <dsp:cNvSpPr/>
      </dsp:nvSpPr>
      <dsp:spPr>
        <a:xfrm>
          <a:off x="5039093" y="1570085"/>
          <a:ext cx="2087760" cy="15873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6218"/>
              </a:lnTo>
              <a:lnTo>
                <a:pt x="2087760" y="1406218"/>
              </a:lnTo>
              <a:lnTo>
                <a:pt x="2087760" y="1587388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D2AA33-7E72-42B5-BA88-4C152AA9643A}">
      <dsp:nvSpPr>
        <dsp:cNvPr id="0" name=""/>
        <dsp:cNvSpPr/>
      </dsp:nvSpPr>
      <dsp:spPr>
        <a:xfrm>
          <a:off x="4993372" y="1570085"/>
          <a:ext cx="91440" cy="158738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587388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425968-B942-43F4-A543-704E39F772DB}">
      <dsp:nvSpPr>
        <dsp:cNvPr id="0" name=""/>
        <dsp:cNvSpPr/>
      </dsp:nvSpPr>
      <dsp:spPr>
        <a:xfrm>
          <a:off x="2951332" y="1570085"/>
          <a:ext cx="2087760" cy="1587388"/>
        </a:xfrm>
        <a:custGeom>
          <a:avLst/>
          <a:gdLst/>
          <a:ahLst/>
          <a:cxnLst/>
          <a:rect l="0" t="0" r="0" b="0"/>
          <a:pathLst>
            <a:path>
              <a:moveTo>
                <a:pt x="2087760" y="0"/>
              </a:moveTo>
              <a:lnTo>
                <a:pt x="2087760" y="1406218"/>
              </a:lnTo>
              <a:lnTo>
                <a:pt x="0" y="1406218"/>
              </a:lnTo>
              <a:lnTo>
                <a:pt x="0" y="1587388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EA9A81-E724-450C-A319-67A2806CFCDB}">
      <dsp:nvSpPr>
        <dsp:cNvPr id="0" name=""/>
        <dsp:cNvSpPr/>
      </dsp:nvSpPr>
      <dsp:spPr>
        <a:xfrm>
          <a:off x="863572" y="1570085"/>
          <a:ext cx="4175520" cy="1587388"/>
        </a:xfrm>
        <a:custGeom>
          <a:avLst/>
          <a:gdLst/>
          <a:ahLst/>
          <a:cxnLst/>
          <a:rect l="0" t="0" r="0" b="0"/>
          <a:pathLst>
            <a:path>
              <a:moveTo>
                <a:pt x="4175520" y="0"/>
              </a:moveTo>
              <a:lnTo>
                <a:pt x="4175520" y="1406218"/>
              </a:lnTo>
              <a:lnTo>
                <a:pt x="0" y="1406218"/>
              </a:lnTo>
              <a:lnTo>
                <a:pt x="0" y="1587388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20FDF0-98E2-445C-A058-C1E52CB4FE8C}">
      <dsp:nvSpPr>
        <dsp:cNvPr id="0" name=""/>
        <dsp:cNvSpPr/>
      </dsp:nvSpPr>
      <dsp:spPr>
        <a:xfrm>
          <a:off x="3665933" y="998695"/>
          <a:ext cx="2746319" cy="571390"/>
        </a:xfrm>
        <a:prstGeom prst="rect">
          <a:avLst/>
        </a:prstGeom>
        <a:solidFill>
          <a:schemeClr val="tx1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050" kern="1200">
              <a:latin typeface="+mn-lt"/>
              <a:ea typeface="Open Sans SemiBold" panose="020B0706030804020204" pitchFamily="34" charset="0"/>
              <a:cs typeface="Open Sans SemiBold" panose="020B0706030804020204" pitchFamily="34" charset="0"/>
            </a:rPr>
            <a:t>embetsledelse</a:t>
          </a:r>
        </a:p>
      </dsp:txBody>
      <dsp:txXfrm>
        <a:off x="3665933" y="998695"/>
        <a:ext cx="2746319" cy="571390"/>
      </dsp:txXfrm>
    </dsp:sp>
    <dsp:sp modelId="{909C95B6-E601-4D07-A8B9-4253AA4B192F}">
      <dsp:nvSpPr>
        <dsp:cNvPr id="0" name=""/>
        <dsp:cNvSpPr/>
      </dsp:nvSpPr>
      <dsp:spPr>
        <a:xfrm>
          <a:off x="861" y="3157473"/>
          <a:ext cx="1725421" cy="862710"/>
        </a:xfrm>
        <a:prstGeom prst="rect">
          <a:avLst/>
        </a:prstGeom>
        <a:solidFill>
          <a:schemeClr val="accent1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000" kern="1200" dirty="0"/>
            <a:t>miljø</a:t>
          </a:r>
        </a:p>
      </dsp:txBody>
      <dsp:txXfrm>
        <a:off x="861" y="3157473"/>
        <a:ext cx="1725421" cy="862710"/>
      </dsp:txXfrm>
    </dsp:sp>
    <dsp:sp modelId="{CDDA0DEA-00AB-4476-B1F6-F3D5C4F5B05A}">
      <dsp:nvSpPr>
        <dsp:cNvPr id="0" name=""/>
        <dsp:cNvSpPr/>
      </dsp:nvSpPr>
      <dsp:spPr>
        <a:xfrm>
          <a:off x="2088621" y="3157473"/>
          <a:ext cx="1725421" cy="862710"/>
        </a:xfrm>
        <a:prstGeom prst="rect">
          <a:avLst/>
        </a:prstGeom>
        <a:solidFill>
          <a:schemeClr val="accent1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050" kern="1200" dirty="0"/>
            <a:t>landbruk</a:t>
          </a:r>
        </a:p>
      </dsp:txBody>
      <dsp:txXfrm>
        <a:off x="2088621" y="3157473"/>
        <a:ext cx="1725421" cy="862710"/>
      </dsp:txXfrm>
    </dsp:sp>
    <dsp:sp modelId="{111B72F2-6D3E-4A9C-A953-9ECE5CECD5F6}">
      <dsp:nvSpPr>
        <dsp:cNvPr id="0" name=""/>
        <dsp:cNvSpPr/>
      </dsp:nvSpPr>
      <dsp:spPr>
        <a:xfrm>
          <a:off x="4176382" y="3157473"/>
          <a:ext cx="1725421" cy="862710"/>
        </a:xfrm>
        <a:prstGeom prst="rect">
          <a:avLst/>
        </a:prstGeom>
        <a:solidFill>
          <a:schemeClr val="accent1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000" kern="1200" dirty="0"/>
            <a:t>helse og sosial</a:t>
          </a:r>
        </a:p>
      </dsp:txBody>
      <dsp:txXfrm>
        <a:off x="4176382" y="3157473"/>
        <a:ext cx="1725421" cy="862710"/>
      </dsp:txXfrm>
    </dsp:sp>
    <dsp:sp modelId="{659292F3-2B21-4827-9546-D01800201700}">
      <dsp:nvSpPr>
        <dsp:cNvPr id="0" name=""/>
        <dsp:cNvSpPr/>
      </dsp:nvSpPr>
      <dsp:spPr>
        <a:xfrm>
          <a:off x="6264142" y="3157473"/>
          <a:ext cx="1725421" cy="862710"/>
        </a:xfrm>
        <a:prstGeom prst="rect">
          <a:avLst/>
        </a:prstGeom>
        <a:solidFill>
          <a:schemeClr val="accent1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050" kern="1200" dirty="0"/>
            <a:t>utdanning og barnevern</a:t>
          </a:r>
        </a:p>
      </dsp:txBody>
      <dsp:txXfrm>
        <a:off x="6264142" y="3157473"/>
        <a:ext cx="1725421" cy="862710"/>
      </dsp:txXfrm>
    </dsp:sp>
    <dsp:sp modelId="{EFB304F1-F6B6-401C-BEFD-6DEB5E98C5F2}">
      <dsp:nvSpPr>
        <dsp:cNvPr id="0" name=""/>
        <dsp:cNvSpPr/>
      </dsp:nvSpPr>
      <dsp:spPr>
        <a:xfrm>
          <a:off x="8351902" y="3157473"/>
          <a:ext cx="1725421" cy="862710"/>
        </a:xfrm>
        <a:prstGeom prst="rect">
          <a:avLst/>
        </a:prstGeom>
        <a:solidFill>
          <a:schemeClr val="accent1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050" kern="1200" dirty="0"/>
            <a:t>justis og vergemål</a:t>
          </a:r>
        </a:p>
      </dsp:txBody>
      <dsp:txXfrm>
        <a:off x="8351902" y="3157473"/>
        <a:ext cx="1725421" cy="862710"/>
      </dsp:txXfrm>
    </dsp:sp>
    <dsp:sp modelId="{7D1CE52B-6125-4CAE-B58D-0204E7AEA1B6}">
      <dsp:nvSpPr>
        <dsp:cNvPr id="0" name=""/>
        <dsp:cNvSpPr/>
      </dsp:nvSpPr>
      <dsp:spPr>
        <a:xfrm>
          <a:off x="2496097" y="1953176"/>
          <a:ext cx="2361826" cy="761851"/>
        </a:xfrm>
        <a:prstGeom prst="rect">
          <a:avLst/>
        </a:prstGeom>
        <a:solidFill>
          <a:schemeClr val="tx1">
            <a:lumMod val="90000"/>
            <a:lumOff val="10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050" kern="1200" dirty="0"/>
            <a:t>kommuneøkonomi, </a:t>
          </a:r>
          <a:br>
            <a:rPr lang="nb-NO" sz="1050" kern="1200" dirty="0"/>
          </a:br>
          <a:r>
            <a:rPr lang="nb-NO" sz="1050" kern="1200" dirty="0"/>
            <a:t>beredskap og</a:t>
          </a:r>
          <a:br>
            <a:rPr lang="nb-NO" sz="1050" kern="1200" dirty="0"/>
          </a:br>
          <a:r>
            <a:rPr lang="nb-NO" sz="1050" kern="1200" dirty="0"/>
            <a:t>kommunikasjon</a:t>
          </a:r>
        </a:p>
      </dsp:txBody>
      <dsp:txXfrm>
        <a:off x="2496097" y="1953176"/>
        <a:ext cx="2361826" cy="761851"/>
      </dsp:txXfrm>
    </dsp:sp>
    <dsp:sp modelId="{C32C0C48-A0F3-41D4-8BB6-B6566DFE356D}">
      <dsp:nvSpPr>
        <dsp:cNvPr id="0" name=""/>
        <dsp:cNvSpPr/>
      </dsp:nvSpPr>
      <dsp:spPr>
        <a:xfrm>
          <a:off x="5227681" y="1960596"/>
          <a:ext cx="2361826" cy="761851"/>
        </a:xfrm>
        <a:prstGeom prst="rect">
          <a:avLst/>
        </a:prstGeom>
        <a:solidFill>
          <a:schemeClr val="tx1">
            <a:lumMod val="90000"/>
            <a:lumOff val="10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050" kern="1200" dirty="0"/>
            <a:t>administrasjonsstab</a:t>
          </a:r>
        </a:p>
      </dsp:txBody>
      <dsp:txXfrm>
        <a:off x="5227681" y="1960596"/>
        <a:ext cx="2361826" cy="7618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4B0CA8-D4C0-4EDF-983C-013F20071413}" type="datetimeFigureOut">
              <a:rPr lang="nb-NO" smtClean="0"/>
              <a:t>31.05.2026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E4FB80-D5CD-4F8B-B310-9170DDB90797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75288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sv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 9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138C16EE-710F-4022-B0C5-EA9C5CDBBD65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8360EE4D-DFF5-4E20-B16B-DE5A691E1F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12"/>
          <a:stretch/>
        </p:blipFill>
        <p:spPr>
          <a:xfrm>
            <a:off x="8867838" y="2759103"/>
            <a:ext cx="3324162" cy="3371354"/>
          </a:xfrm>
          <a:prstGeom prst="rect">
            <a:avLst/>
          </a:prstGeom>
        </p:spPr>
      </p:pic>
      <p:sp>
        <p:nvSpPr>
          <p:cNvPr id="19" name="Plassholder for dato 3">
            <a:extLst>
              <a:ext uri="{FF2B5EF4-FFF2-40B4-BE49-F238E27FC236}">
                <a16:creationId xmlns:a16="http://schemas.microsoft.com/office/drawing/2014/main" id="{801C13F1-45C0-4244-B9C6-4EFBC66F6D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806776" y="6261302"/>
            <a:ext cx="1079459" cy="2352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20CAE16B-463B-4D9A-B532-D4D0B4862104}" type="datetime1">
              <a:rPr lang="nb-NO" smtClean="0"/>
              <a:pPr/>
              <a:t>31.05.2026</a:t>
            </a:fld>
            <a:endParaRPr lang="nb-NO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EA6A4735-2CFC-41E4-A5FE-C807F850157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39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A9FF001B-633E-41C9-B008-C3077FC683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52086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3" name="Grafikk 2">
            <a:extLst>
              <a:ext uri="{FF2B5EF4-FFF2-40B4-BE49-F238E27FC236}">
                <a16:creationId xmlns:a16="http://schemas.microsoft.com/office/drawing/2014/main" id="{E8A85DF1-748E-7242-BFF4-FBCD74184AB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104549"/>
            <a:ext cx="5091596" cy="152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80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9) turk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20423A4E-76FC-4E24-A6E7-5F6F8037AB1B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8" name="Bilde 17">
            <a:extLst>
              <a:ext uri="{FF2B5EF4-FFF2-40B4-BE49-F238E27FC236}">
                <a16:creationId xmlns:a16="http://schemas.microsoft.com/office/drawing/2014/main" id="{783E95BF-0C76-4910-AB5A-AAAE3C045E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287"/>
          <a:stretch/>
        </p:blipFill>
        <p:spPr>
          <a:xfrm>
            <a:off x="8811521" y="2835798"/>
            <a:ext cx="3380479" cy="3326296"/>
          </a:xfrm>
          <a:prstGeom prst="rect">
            <a:avLst/>
          </a:prstGeom>
          <a:noFill/>
        </p:spPr>
      </p:pic>
      <p:sp>
        <p:nvSpPr>
          <p:cNvPr id="22" name="Plassholder for dato 3">
            <a:extLst>
              <a:ext uri="{FF2B5EF4-FFF2-40B4-BE49-F238E27FC236}">
                <a16:creationId xmlns:a16="http://schemas.microsoft.com/office/drawing/2014/main" id="{E61A0069-77CB-4CBE-BA7B-A3D685364F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806776" y="6261302"/>
            <a:ext cx="1079459" cy="2352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20CAE16B-463B-4D9A-B532-D4D0B4862104}" type="datetime1">
              <a:rPr lang="nb-NO" smtClean="0"/>
              <a:pPr/>
              <a:t>31.05.2026</a:t>
            </a:fld>
            <a:endParaRPr lang="nb-NO"/>
          </a:p>
        </p:txBody>
      </p:sp>
      <p:sp>
        <p:nvSpPr>
          <p:cNvPr id="9" name="Plassholder for tekst 4">
            <a:extLst>
              <a:ext uri="{FF2B5EF4-FFF2-40B4-BE49-F238E27FC236}">
                <a16:creationId xmlns:a16="http://schemas.microsoft.com/office/drawing/2014/main" id="{F90A31C9-3E58-4011-9698-C055090CCAA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1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10" name="Plassholder for tekst 6">
            <a:extLst>
              <a:ext uri="{FF2B5EF4-FFF2-40B4-BE49-F238E27FC236}">
                <a16:creationId xmlns:a16="http://schemas.microsoft.com/office/drawing/2014/main" id="{95B3425A-F007-457E-823B-2A49C81FA90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52084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11" name="Grafikk 10">
            <a:extLst>
              <a:ext uri="{FF2B5EF4-FFF2-40B4-BE49-F238E27FC236}">
                <a16:creationId xmlns:a16="http://schemas.microsoft.com/office/drawing/2014/main" id="{74BD6FE1-F1B8-6541-B601-CB01026E2A8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104549"/>
            <a:ext cx="5091596" cy="152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055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 1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A63243C1-A252-4053-8244-056467326F18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6" name="Bilde 15">
            <a:extLst>
              <a:ext uri="{FF2B5EF4-FFF2-40B4-BE49-F238E27FC236}">
                <a16:creationId xmlns:a16="http://schemas.microsoft.com/office/drawing/2014/main" id="{05C17324-2AA0-4F49-99AF-369C8EC177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2249" b="11068"/>
          <a:stretch/>
        </p:blipFill>
        <p:spPr>
          <a:xfrm>
            <a:off x="8194355" y="1535030"/>
            <a:ext cx="3997640" cy="4747878"/>
          </a:xfrm>
          <a:prstGeom prst="rect">
            <a:avLst/>
          </a:prstGeom>
        </p:spPr>
      </p:pic>
      <p:sp>
        <p:nvSpPr>
          <p:cNvPr id="22" name="Plassholder for dato 3">
            <a:extLst>
              <a:ext uri="{FF2B5EF4-FFF2-40B4-BE49-F238E27FC236}">
                <a16:creationId xmlns:a16="http://schemas.microsoft.com/office/drawing/2014/main" id="{87775E6B-E9FA-4672-A269-6BDABEFA18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806776" y="6261302"/>
            <a:ext cx="1079459" cy="2352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20CAE16B-463B-4D9A-B532-D4D0B4862104}" type="datetime1">
              <a:rPr lang="nb-NO" smtClean="0"/>
              <a:pPr/>
              <a:t>31.05.2026</a:t>
            </a:fld>
            <a:endParaRPr lang="nb-NO"/>
          </a:p>
        </p:txBody>
      </p:sp>
      <p:sp>
        <p:nvSpPr>
          <p:cNvPr id="10" name="Plassholder for tekst 4">
            <a:extLst>
              <a:ext uri="{FF2B5EF4-FFF2-40B4-BE49-F238E27FC236}">
                <a16:creationId xmlns:a16="http://schemas.microsoft.com/office/drawing/2014/main" id="{AED83DA5-01BC-4DC7-B616-8EEE2372182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39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9" name="Plassholder for tekst 6">
            <a:extLst>
              <a:ext uri="{FF2B5EF4-FFF2-40B4-BE49-F238E27FC236}">
                <a16:creationId xmlns:a16="http://schemas.microsoft.com/office/drawing/2014/main" id="{DD524CBD-8441-4DA7-A7A5-36FDED7A2D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31303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11" name="Grafikk 10">
            <a:extLst>
              <a:ext uri="{FF2B5EF4-FFF2-40B4-BE49-F238E27FC236}">
                <a16:creationId xmlns:a16="http://schemas.microsoft.com/office/drawing/2014/main" id="{CCD27E50-7936-F242-9C91-77ED46E1924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104549"/>
            <a:ext cx="5091596" cy="152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355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halvside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C850DC3F-1BBD-4C39-8B6D-08E973453607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0" name="Tittel 1">
            <a:extLst>
              <a:ext uri="{FF2B5EF4-FFF2-40B4-BE49-F238E27FC236}">
                <a16:creationId xmlns:a16="http://schemas.microsoft.com/office/drawing/2014/main" id="{2EC5FF78-1CDE-4938-BB25-88A17EF65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68190" y="1122363"/>
            <a:ext cx="5127810" cy="2387600"/>
          </a:xfrm>
          <a:prstGeom prst="rect">
            <a:avLst/>
          </a:prstGeom>
          <a:effectLst>
            <a:glow rad="127000">
              <a:schemeClr val="accent1"/>
            </a:glow>
            <a:outerShdw blurRad="50800" dist="38100" dir="2700000" algn="tl" rotWithShape="0">
              <a:schemeClr val="bg2">
                <a:lumMod val="25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algn="l">
              <a:defRPr sz="4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nb-NO" dirty="0"/>
              <a:t>Overskrift (pkt. 44) på </a:t>
            </a:r>
            <a:r>
              <a:rPr lang="nb-NO" dirty="0" err="1"/>
              <a:t>forsidemal</a:t>
            </a:r>
            <a:r>
              <a:rPr lang="nb-NO" dirty="0"/>
              <a:t> med ett bilde</a:t>
            </a:r>
          </a:p>
        </p:txBody>
      </p:sp>
      <p:sp>
        <p:nvSpPr>
          <p:cNvPr id="11" name="Undertittel 2">
            <a:extLst>
              <a:ext uri="{FF2B5EF4-FFF2-40B4-BE49-F238E27FC236}">
                <a16:creationId xmlns:a16="http://schemas.microsoft.com/office/drawing/2014/main" id="{8BAAC390-F47B-47BD-8525-7B87AD441C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55289" y="3945693"/>
            <a:ext cx="5152663" cy="89852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sp>
        <p:nvSpPr>
          <p:cNvPr id="12" name="Plassholder for bilde 2">
            <a:extLst>
              <a:ext uri="{FF2B5EF4-FFF2-40B4-BE49-F238E27FC236}">
                <a16:creationId xmlns:a16="http://schemas.microsoft.com/office/drawing/2014/main" id="{5F6A47D4-6B0A-4D0F-83C5-44F1B0DB5A36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561608" y="0"/>
            <a:ext cx="5630392" cy="522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i midten for å sette inn bilde som passer presentasjonens tema. </a:t>
            </a:r>
          </a:p>
          <a:p>
            <a:endParaRPr lang="nb-NO"/>
          </a:p>
          <a:p>
            <a:r>
              <a:rPr lang="nb-NO"/>
              <a:t>Hvis du ikke har et bilde som er relevant, kan du bruke en </a:t>
            </a:r>
            <a:r>
              <a:rPr lang="nb-NO" err="1"/>
              <a:t>forsidemal</a:t>
            </a:r>
            <a:r>
              <a:rPr lang="nb-NO"/>
              <a:t> uten bilde. </a:t>
            </a:r>
          </a:p>
        </p:txBody>
      </p:sp>
      <p:sp>
        <p:nvSpPr>
          <p:cNvPr id="14" name="Plassholder for dato 3">
            <a:extLst>
              <a:ext uri="{FF2B5EF4-FFF2-40B4-BE49-F238E27FC236}">
                <a16:creationId xmlns:a16="http://schemas.microsoft.com/office/drawing/2014/main" id="{598EFE57-85C1-47AC-901B-50FE5A8821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806776" y="6261302"/>
            <a:ext cx="1079459" cy="2352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20CAE16B-463B-4D9A-B532-D4D0B4862104}" type="datetime1">
              <a:rPr lang="nb-NO" smtClean="0"/>
              <a:pPr/>
              <a:t>31.05.2026</a:t>
            </a:fld>
            <a:endParaRPr lang="nb-NO"/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E9EAED0C-2A6E-42D7-9B25-A273B08EBCC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9" name="Grafikk 8">
            <a:extLst>
              <a:ext uri="{FF2B5EF4-FFF2-40B4-BE49-F238E27FC236}">
                <a16:creationId xmlns:a16="http://schemas.microsoft.com/office/drawing/2014/main" id="{BD543683-6752-5142-A97D-8847E34E982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104549"/>
            <a:ext cx="5091596" cy="152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39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tre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C850DC3F-1BBD-4C39-8B6D-08E973453607}"/>
              </a:ext>
            </a:extLst>
          </p:cNvPr>
          <p:cNvSpPr/>
          <p:nvPr userDrawn="1"/>
        </p:nvSpPr>
        <p:spPr>
          <a:xfrm>
            <a:off x="0" y="2592000"/>
            <a:ext cx="12192000" cy="262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2" name="Plassholder for bilde 2">
            <a:extLst>
              <a:ext uri="{FF2B5EF4-FFF2-40B4-BE49-F238E27FC236}">
                <a16:creationId xmlns:a16="http://schemas.microsoft.com/office/drawing/2014/main" id="{42806100-589A-4BF8-8707-38D3F5B24DD2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0" y="1"/>
            <a:ext cx="5352000" cy="2592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i midten for å sette</a:t>
            </a:r>
            <a:br>
              <a:rPr lang="nb-NO"/>
            </a:br>
            <a:r>
              <a:rPr lang="nb-NO"/>
              <a:t>inn et bilde i liggende format.</a:t>
            </a:r>
          </a:p>
          <a:p>
            <a:r>
              <a:rPr lang="nb-NO"/>
              <a:t>Denne forsidemalen må ha </a:t>
            </a:r>
            <a:br>
              <a:rPr lang="nb-NO"/>
            </a:br>
            <a:r>
              <a:rPr lang="nb-NO"/>
              <a:t>tre bilder, hvis ikke blir </a:t>
            </a:r>
            <a:br>
              <a:rPr lang="nb-NO"/>
            </a:br>
            <a:r>
              <a:rPr lang="nb-NO"/>
              <a:t>det tomrom.</a:t>
            </a:r>
          </a:p>
        </p:txBody>
      </p:sp>
      <p:sp>
        <p:nvSpPr>
          <p:cNvPr id="14" name="Plassholder for bilde 2">
            <a:extLst>
              <a:ext uri="{FF2B5EF4-FFF2-40B4-BE49-F238E27FC236}">
                <a16:creationId xmlns:a16="http://schemas.microsoft.com/office/drawing/2014/main" id="{D878FE25-CFBD-48C8-99CE-16AC2905ACA1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8772000" y="0"/>
            <a:ext cx="3420000" cy="259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for å sette inn bilde 3</a:t>
            </a:r>
          </a:p>
        </p:txBody>
      </p:sp>
      <p:sp>
        <p:nvSpPr>
          <p:cNvPr id="15" name="Plassholder for bilde 2">
            <a:extLst>
              <a:ext uri="{FF2B5EF4-FFF2-40B4-BE49-F238E27FC236}">
                <a16:creationId xmlns:a16="http://schemas.microsoft.com/office/drawing/2014/main" id="{CCCC7427-8045-4B95-9170-92E6EF6EB33C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352000" y="0"/>
            <a:ext cx="3420000" cy="2592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for å sette inn  bilde 2</a:t>
            </a:r>
          </a:p>
        </p:txBody>
      </p:sp>
      <p:sp>
        <p:nvSpPr>
          <p:cNvPr id="22" name="Plassholder for dato 3">
            <a:extLst>
              <a:ext uri="{FF2B5EF4-FFF2-40B4-BE49-F238E27FC236}">
                <a16:creationId xmlns:a16="http://schemas.microsoft.com/office/drawing/2014/main" id="{2A06B02A-E871-46C5-8669-758D95CFFC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806776" y="6261302"/>
            <a:ext cx="1079459" cy="2352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20CAE16B-463B-4D9A-B532-D4D0B4862104}" type="datetime1">
              <a:rPr lang="nb-NO" smtClean="0"/>
              <a:pPr/>
              <a:t>31.05.2026</a:t>
            </a:fld>
            <a:endParaRPr lang="nb-NO"/>
          </a:p>
        </p:txBody>
      </p:sp>
      <p:sp>
        <p:nvSpPr>
          <p:cNvPr id="10" name="Plassholder for tekst 4">
            <a:extLst>
              <a:ext uri="{FF2B5EF4-FFF2-40B4-BE49-F238E27FC236}">
                <a16:creationId xmlns:a16="http://schemas.microsoft.com/office/drawing/2014/main" id="{DBC048E8-BE31-4C00-999A-87E1E8D977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715" y="3173506"/>
            <a:ext cx="9847062" cy="13261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1000"/>
              </a:prstClr>
            </a:outerShdw>
          </a:effectLst>
        </p:spPr>
        <p:txBody>
          <a:bodyPr anchor="b"/>
          <a:lstStyle>
            <a:lvl1pPr marL="0" indent="0">
              <a:buNone/>
              <a:defRPr sz="4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44) på </a:t>
            </a:r>
            <a:r>
              <a:rPr lang="nb-NO" dirty="0" err="1"/>
              <a:t>forsidemal</a:t>
            </a:r>
            <a:r>
              <a:rPr lang="nb-NO" dirty="0"/>
              <a:t> med tre bilder</a:t>
            </a:r>
          </a:p>
        </p:txBody>
      </p:sp>
      <p:sp>
        <p:nvSpPr>
          <p:cNvPr id="11" name="Undertittel 2">
            <a:extLst>
              <a:ext uri="{FF2B5EF4-FFF2-40B4-BE49-F238E27FC236}">
                <a16:creationId xmlns:a16="http://schemas.microsoft.com/office/drawing/2014/main" id="{F086707E-73C6-42D7-8341-430749AEADF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62216" y="4520658"/>
            <a:ext cx="6826059" cy="89852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avdeling.</a:t>
            </a:r>
          </a:p>
        </p:txBody>
      </p:sp>
      <p:pic>
        <p:nvPicPr>
          <p:cNvPr id="13" name="Bilde 12">
            <a:extLst>
              <a:ext uri="{FF2B5EF4-FFF2-40B4-BE49-F238E27FC236}">
                <a16:creationId xmlns:a16="http://schemas.microsoft.com/office/drawing/2014/main" id="{37C1F5E2-EAC2-40D9-8401-564CC1EA7F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16" name="Grafikk 15">
            <a:extLst>
              <a:ext uri="{FF2B5EF4-FFF2-40B4-BE49-F238E27FC236}">
                <a16:creationId xmlns:a16="http://schemas.microsoft.com/office/drawing/2014/main" id="{655ECC2A-4B08-C542-85F0-8BAE469914B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104549"/>
            <a:ext cx="5091596" cy="152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835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bakgrunn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B25F000E-37A8-4940-9530-AC41E4F2980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522605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/>
              <a:t>Klikk på ikonet for å legge til et bilde</a:t>
            </a:r>
          </a:p>
        </p:txBody>
      </p:sp>
      <p:sp>
        <p:nvSpPr>
          <p:cNvPr id="10" name="Tittel 1">
            <a:extLst>
              <a:ext uri="{FF2B5EF4-FFF2-40B4-BE49-F238E27FC236}">
                <a16:creationId xmlns:a16="http://schemas.microsoft.com/office/drawing/2014/main" id="{2EC5FF78-1CDE-4938-BB25-88A17EF65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1859" y="2728451"/>
            <a:ext cx="9904918" cy="927561"/>
          </a:xfrm>
          <a:prstGeom prst="rect">
            <a:avLst/>
          </a:prstGeom>
          <a:effectLst>
            <a:outerShdw blurRad="50800" dist="25400" dir="2700000" algn="tl" rotWithShape="0">
              <a:schemeClr val="tx1">
                <a:alpha val="40000"/>
              </a:schemeClr>
            </a:outerShdw>
          </a:effectLst>
        </p:spPr>
        <p:txBody>
          <a:bodyPr anchor="b"/>
          <a:lstStyle>
            <a:lvl1pPr algn="l">
              <a:defRPr sz="5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54) </a:t>
            </a:r>
            <a:r>
              <a:rPr lang="nb-NO" dirty="0" err="1"/>
              <a:t>bildemal</a:t>
            </a:r>
            <a:endParaRPr lang="nb-NO" dirty="0"/>
          </a:p>
        </p:txBody>
      </p:sp>
      <p:sp>
        <p:nvSpPr>
          <p:cNvPr id="15" name="Plassholder for dato 3">
            <a:extLst>
              <a:ext uri="{FF2B5EF4-FFF2-40B4-BE49-F238E27FC236}">
                <a16:creationId xmlns:a16="http://schemas.microsoft.com/office/drawing/2014/main" id="{590A0205-A7E7-4285-AB08-6527F7C867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806776" y="6261302"/>
            <a:ext cx="1079459" cy="2352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fld id="{20CAE16B-463B-4D9A-B532-D4D0B4862104}" type="datetime1">
              <a:rPr lang="nb-NO" smtClean="0"/>
              <a:pPr/>
              <a:t>31.05.2026</a:t>
            </a:fld>
            <a:endParaRPr lang="nb-NO"/>
          </a:p>
        </p:txBody>
      </p:sp>
      <p:sp>
        <p:nvSpPr>
          <p:cNvPr id="9" name="Plassholder for tekst 6">
            <a:extLst>
              <a:ext uri="{FF2B5EF4-FFF2-40B4-BE49-F238E27FC236}">
                <a16:creationId xmlns:a16="http://schemas.microsoft.com/office/drawing/2014/main" id="{8BEBCF7A-C37A-4B02-B277-083E4CB6AD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9" y="3952084"/>
            <a:ext cx="4941876" cy="103666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4000"/>
              </a:prstClr>
            </a:outerShdw>
          </a:effectLst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56788206-D5AB-41F9-80E6-8340542FB7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11" name="Grafikk 10">
            <a:extLst>
              <a:ext uri="{FF2B5EF4-FFF2-40B4-BE49-F238E27FC236}">
                <a16:creationId xmlns:a16="http://schemas.microsoft.com/office/drawing/2014/main" id="{10A073BB-8BAA-C945-AD81-BBA242953F0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104549"/>
            <a:ext cx="5091596" cy="152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5736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tel og innhold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ssholder for tekst 37">
            <a:extLst>
              <a:ext uri="{FF2B5EF4-FFF2-40B4-BE49-F238E27FC236}">
                <a16:creationId xmlns:a16="http://schemas.microsoft.com/office/drawing/2014/main" id="{64124C66-4136-4FC7-A6B5-B7D77C6ED1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312010" y="2164988"/>
            <a:ext cx="4889693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Pass på at ikke tekstlinjene blir for lange.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1-spalte-versjonen brukes når du bare skal ha noen få punkter.</a:t>
            </a:r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Overskriften (pkt. 36) bør være kort og tydelig. </a:t>
            </a:r>
            <a:br>
              <a:rPr lang="nb-NO" dirty="0"/>
            </a:br>
            <a:r>
              <a:rPr lang="nb-NO" dirty="0"/>
              <a:t>1 spalte</a:t>
            </a:r>
          </a:p>
        </p:txBody>
      </p:sp>
      <p:sp>
        <p:nvSpPr>
          <p:cNvPr id="15" name="Plassholder for lysbildenummer 5">
            <a:extLst>
              <a:ext uri="{FF2B5EF4-FFF2-40B4-BE49-F238E27FC236}">
                <a16:creationId xmlns:a16="http://schemas.microsoft.com/office/drawing/2014/main" id="{8BB81CE8-4FDA-4E87-BF9F-E402616C555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0C0D72C6-BA62-4A34-B2AA-75A1C6B862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pic>
        <p:nvPicPr>
          <p:cNvPr id="7" name="Bilde 6">
            <a:extLst>
              <a:ext uri="{FF2B5EF4-FFF2-40B4-BE49-F238E27FC236}">
                <a16:creationId xmlns:a16="http://schemas.microsoft.com/office/drawing/2014/main" id="{7FA46597-83EE-864E-9411-86BBB7109D4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4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30778" b="9724"/>
          <a:stretch/>
        </p:blipFill>
        <p:spPr>
          <a:xfrm>
            <a:off x="7948775" y="1859156"/>
            <a:ext cx="4243225" cy="4998844"/>
          </a:xfrm>
          <a:prstGeom prst="rect">
            <a:avLst/>
          </a:prstGeom>
        </p:spPr>
      </p:pic>
      <p:sp>
        <p:nvSpPr>
          <p:cNvPr id="8" name="TekstSylinder 7">
            <a:extLst>
              <a:ext uri="{FF2B5EF4-FFF2-40B4-BE49-F238E27FC236}">
                <a16:creationId xmlns:a16="http://schemas.microsoft.com/office/drawing/2014/main" id="{35D7FCC5-AE82-4CFF-881B-35AC9BBC6768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13818213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ssholder for tekst 37">
            <a:extLst>
              <a:ext uri="{FF2B5EF4-FFF2-40B4-BE49-F238E27FC236}">
                <a16:creationId xmlns:a16="http://schemas.microsoft.com/office/drawing/2014/main" id="{64124C66-4136-4FC7-A6B5-B7D77C6ED1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4889693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39" name="Plassholder for tekst 37">
            <a:extLst>
              <a:ext uri="{FF2B5EF4-FFF2-40B4-BE49-F238E27FC236}">
                <a16:creationId xmlns:a16="http://schemas.microsoft.com/office/drawing/2014/main" id="{2F115D20-C136-40E3-BA4F-92B43A3D707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44768" y="2158799"/>
            <a:ext cx="4881551" cy="4144259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457200" indent="0"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Mye tekst vil gjøre at publikum bruker mer tid på å lese, og mindre til på å lytte.</a:t>
            </a:r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15" name="Plassholder for lysbildenummer 5">
            <a:extLst>
              <a:ext uri="{FF2B5EF4-FFF2-40B4-BE49-F238E27FC236}">
                <a16:creationId xmlns:a16="http://schemas.microsoft.com/office/drawing/2014/main" id="{8BB81CE8-4FDA-4E87-BF9F-E402616C555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4F464157-D61E-4BC0-A730-8F2B47E9BE3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0C0D72C6-BA62-4A34-B2AA-75A1C6B862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7242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tel og innhold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>
            <a:extLst>
              <a:ext uri="{FF2B5EF4-FFF2-40B4-BE49-F238E27FC236}">
                <a16:creationId xmlns:a16="http://schemas.microsoft.com/office/drawing/2014/main" id="{B7A5C0EF-D6AE-4DC0-9C4A-98CACCE3F362}"/>
              </a:ext>
            </a:extLst>
          </p:cNvPr>
          <p:cNvSpPr/>
          <p:nvPr userDrawn="1"/>
        </p:nvSpPr>
        <p:spPr>
          <a:xfrm>
            <a:off x="0" y="-101600"/>
            <a:ext cx="12192000" cy="21156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>
            <a:outerShdw blurRad="25400" dist="38100" dir="2700000" algn="tl" rotWithShape="0">
              <a:prstClr val="black">
                <a:alpha val="7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nb-NO" dirty="0"/>
              <a:t>Overskriften (pkt. 36) bør være kort og tydelig. </a:t>
            </a:r>
            <a:br>
              <a:rPr lang="nb-NO" dirty="0"/>
            </a:br>
            <a:r>
              <a:rPr lang="nb-NO" dirty="0"/>
              <a:t>1 spalte</a:t>
            </a:r>
          </a:p>
        </p:txBody>
      </p:sp>
      <p:sp>
        <p:nvSpPr>
          <p:cNvPr id="17" name="Plassholder for lysbildenummer 5">
            <a:extLst>
              <a:ext uri="{FF2B5EF4-FFF2-40B4-BE49-F238E27FC236}">
                <a16:creationId xmlns:a16="http://schemas.microsoft.com/office/drawing/2014/main" id="{0E22CC3F-B1E4-439E-AD2C-365EB63BD0D5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146E3D18-B3A6-4ABF-92D3-234B19B811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9188" y="372849"/>
            <a:ext cx="504825" cy="504825"/>
          </a:xfrm>
          <a:prstGeom prst="rect">
            <a:avLst/>
          </a:prstGeom>
        </p:spPr>
      </p:pic>
      <p:sp>
        <p:nvSpPr>
          <p:cNvPr id="13" name="Plassholder for tekst 37">
            <a:extLst>
              <a:ext uri="{FF2B5EF4-FFF2-40B4-BE49-F238E27FC236}">
                <a16:creationId xmlns:a16="http://schemas.microsoft.com/office/drawing/2014/main" id="{DF1B22E6-F42A-8440-BAAA-AD139C4CFC9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312010" y="2164988"/>
            <a:ext cx="4889693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Pass på at ikke tekstlinjene blir for lange.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1-spalte-versjonen brukes når du bare skal ha noen få punkter.</a:t>
            </a:r>
          </a:p>
        </p:txBody>
      </p:sp>
      <p:pic>
        <p:nvPicPr>
          <p:cNvPr id="14" name="Bilde 13">
            <a:extLst>
              <a:ext uri="{FF2B5EF4-FFF2-40B4-BE49-F238E27FC236}">
                <a16:creationId xmlns:a16="http://schemas.microsoft.com/office/drawing/2014/main" id="{B44D60B9-ADB7-CF47-A09A-1B47D1D3B06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63" b="14429"/>
          <a:stretch/>
        </p:blipFill>
        <p:spPr>
          <a:xfrm>
            <a:off x="0" y="2370303"/>
            <a:ext cx="2736633" cy="4487697"/>
          </a:xfrm>
          <a:prstGeom prst="rect">
            <a:avLst/>
          </a:prstGeom>
        </p:spPr>
      </p:pic>
      <p:sp>
        <p:nvSpPr>
          <p:cNvPr id="9" name="TekstSylinder 8">
            <a:extLst>
              <a:ext uri="{FF2B5EF4-FFF2-40B4-BE49-F238E27FC236}">
                <a16:creationId xmlns:a16="http://schemas.microsoft.com/office/drawing/2014/main" id="{B46CDFB9-BDD0-1C4F-BF78-69A2BD280A4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35133752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>
            <a:extLst>
              <a:ext uri="{FF2B5EF4-FFF2-40B4-BE49-F238E27FC236}">
                <a16:creationId xmlns:a16="http://schemas.microsoft.com/office/drawing/2014/main" id="{B7A5C0EF-D6AE-4DC0-9C4A-98CACCE3F362}"/>
              </a:ext>
            </a:extLst>
          </p:cNvPr>
          <p:cNvSpPr/>
          <p:nvPr userDrawn="1"/>
        </p:nvSpPr>
        <p:spPr>
          <a:xfrm>
            <a:off x="0" y="-101600"/>
            <a:ext cx="12192000" cy="21156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>
            <a:outerShdw blurRad="25400" dist="38100" dir="2700000" algn="tl" rotWithShape="0">
              <a:prstClr val="black">
                <a:alpha val="7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17" name="Plassholder for lysbildenummer 5">
            <a:extLst>
              <a:ext uri="{FF2B5EF4-FFF2-40B4-BE49-F238E27FC236}">
                <a16:creationId xmlns:a16="http://schemas.microsoft.com/office/drawing/2014/main" id="{0E22CC3F-B1E4-439E-AD2C-365EB63BD0D5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9" name="Plassholder for tekst 37">
            <a:extLst>
              <a:ext uri="{FF2B5EF4-FFF2-40B4-BE49-F238E27FC236}">
                <a16:creationId xmlns:a16="http://schemas.microsoft.com/office/drawing/2014/main" id="{579AAE86-25D6-4547-B61E-07621E68054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4889693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12" name="Plassholder for tekst 37">
            <a:extLst>
              <a:ext uri="{FF2B5EF4-FFF2-40B4-BE49-F238E27FC236}">
                <a16:creationId xmlns:a16="http://schemas.microsoft.com/office/drawing/2014/main" id="{EE53005B-2098-4CDA-B68C-FAC23E6EDF7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44768" y="2158799"/>
            <a:ext cx="4881551" cy="4144259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457200" indent="0"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Mye tekst vil gjøre at publikum bruker mer tid på å lese, og mindre til på å lytte.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146E3D18-B3A6-4ABF-92D3-234B19B811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9188" y="372849"/>
            <a:ext cx="504825" cy="504825"/>
          </a:xfrm>
          <a:prstGeom prst="rect">
            <a:avLst/>
          </a:prstGeom>
        </p:spPr>
      </p:pic>
      <p:sp>
        <p:nvSpPr>
          <p:cNvPr id="13" name="TekstSylinder 12">
            <a:extLst>
              <a:ext uri="{FF2B5EF4-FFF2-40B4-BE49-F238E27FC236}">
                <a16:creationId xmlns:a16="http://schemas.microsoft.com/office/drawing/2014/main" id="{078E5DD6-4909-2041-9F56-7E3E9CF8EEA9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11612798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+ faktabo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492621" y="2164467"/>
            <a:ext cx="3643689" cy="4144258"/>
          </a:xfrm>
          <a:prstGeom prst="rect">
            <a:avLst/>
          </a:prstGeom>
          <a:solidFill>
            <a:srgbClr val="00244E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788275" y="2468281"/>
            <a:ext cx="3044826" cy="3516593"/>
          </a:xfrm>
          <a:prstGeom prst="rect">
            <a:avLst/>
          </a:prstGeom>
        </p:spPr>
        <p:txBody>
          <a:bodyPr numCol="1">
            <a:no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I </a:t>
            </a:r>
            <a:r>
              <a:rPr lang="nb-NO" dirty="0" err="1"/>
              <a:t>faktaboksen</a:t>
            </a:r>
            <a:r>
              <a:rPr lang="nb-NO" dirty="0"/>
              <a:t> kan du skrive viktig informasjon som hører til tema du snakker om. </a:t>
            </a:r>
            <a:br>
              <a:rPr lang="nb-NO" dirty="0"/>
            </a:br>
            <a:r>
              <a:rPr lang="nb-NO" dirty="0"/>
              <a:t>For eksempel en lovparagraf, statistikk eller en huskeliste med nyttige tips.</a:t>
            </a:r>
            <a:br>
              <a:rPr lang="nb-NO" dirty="0"/>
            </a:br>
            <a:r>
              <a:rPr lang="nb-NO" dirty="0"/>
              <a:t>Bruk stor bokstav og punktum i dersom det er hele setninger i hvert punkt.</a:t>
            </a:r>
            <a:br>
              <a:rPr lang="nb-NO" dirty="0"/>
            </a:br>
            <a:r>
              <a:rPr lang="nb-NO" dirty="0"/>
              <a:t>Skriv gjerne inn kilde for fakta, som for eksempel SSB.no.</a:t>
            </a:r>
          </a:p>
        </p:txBody>
      </p:sp>
      <p:sp>
        <p:nvSpPr>
          <p:cNvPr id="15" name="Plassholder for tittel 1">
            <a:extLst>
              <a:ext uri="{FF2B5EF4-FFF2-40B4-BE49-F238E27FC236}">
                <a16:creationId xmlns:a16="http://schemas.microsoft.com/office/drawing/2014/main" id="{86BEE725-2BED-4954-90BD-F58FC2EC92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2" y="873126"/>
            <a:ext cx="10080626" cy="107720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11" name="Plassholder for tekst 37">
            <a:extLst>
              <a:ext uri="{FF2B5EF4-FFF2-40B4-BE49-F238E27FC236}">
                <a16:creationId xmlns:a16="http://schemas.microsoft.com/office/drawing/2014/main" id="{709C256E-3453-444E-9DA4-926896843EE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55688" y="2164467"/>
            <a:ext cx="6150591" cy="414425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 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  <a:p>
            <a:pPr lvl="0"/>
            <a:endParaRPr lang="nb-NO" dirty="0"/>
          </a:p>
        </p:txBody>
      </p:sp>
      <p:sp>
        <p:nvSpPr>
          <p:cNvPr id="23" name="Plassholder for lysbildenummer 5">
            <a:extLst>
              <a:ext uri="{FF2B5EF4-FFF2-40B4-BE49-F238E27FC236}">
                <a16:creationId xmlns:a16="http://schemas.microsoft.com/office/drawing/2014/main" id="{1A68D441-1FE4-45DF-A9CA-628415C9F588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id="{A92FA234-1C3D-4926-B19D-B4FC10AC74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sp>
        <p:nvSpPr>
          <p:cNvPr id="12" name="TekstSylinder 11">
            <a:extLst>
              <a:ext uri="{FF2B5EF4-FFF2-40B4-BE49-F238E27FC236}">
                <a16:creationId xmlns:a16="http://schemas.microsoft.com/office/drawing/2014/main" id="{37131E36-7A28-CA43-BCF7-06723AF58DE0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40666164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vside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6000" y="2695388"/>
            <a:ext cx="5040306" cy="361333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stikkordsform. </a:t>
            </a:r>
            <a:br>
              <a:rPr lang="nb-NO" dirty="0"/>
            </a:br>
            <a:r>
              <a:rPr lang="nb-NO" dirty="0"/>
              <a:t>Publikum bør slippe å lese alt som blir sagt.</a:t>
            </a:r>
            <a:br>
              <a:rPr lang="nb-NO" dirty="0"/>
            </a:br>
            <a:r>
              <a:rPr lang="nb-NO" dirty="0"/>
              <a:t>Mye tekst vil gjøre at publikum bruker mer tid på å lese, og mindre til på å lytte.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"/>
            <a:ext cx="5552141" cy="68001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det du skal snakke om. </a:t>
            </a:r>
            <a:br>
              <a:rPr lang="nb-NO"/>
            </a:br>
            <a:br>
              <a:rPr lang="nb-NO"/>
            </a:br>
            <a:br>
              <a:rPr lang="nb-NO"/>
            </a:br>
            <a:r>
              <a:rPr lang="nb-NO"/>
              <a:t>Har du ikke bilde som passer til tema, kan du bruke en </a:t>
            </a:r>
            <a:r>
              <a:rPr lang="nb-NO" err="1"/>
              <a:t>malside</a:t>
            </a:r>
            <a:r>
              <a:rPr lang="nb-NO"/>
              <a:t> uten bilde. </a:t>
            </a:r>
          </a:p>
          <a:p>
            <a:endParaRPr lang="nb-NO"/>
          </a:p>
        </p:txBody>
      </p:sp>
      <p:sp>
        <p:nvSpPr>
          <p:cNvPr id="28" name="Plassholder for tittel 1">
            <a:extLst>
              <a:ext uri="{FF2B5EF4-FFF2-40B4-BE49-F238E27FC236}">
                <a16:creationId xmlns:a16="http://schemas.microsoft.com/office/drawing/2014/main" id="{DF760073-D89F-4E2D-BB60-670348A69E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1426144"/>
            <a:ext cx="5040306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16" name="Plassholder for lysbildenummer 5">
            <a:extLst>
              <a:ext uri="{FF2B5EF4-FFF2-40B4-BE49-F238E27FC236}">
                <a16:creationId xmlns:a16="http://schemas.microsoft.com/office/drawing/2014/main" id="{7373CDF4-BFBE-4FCB-B38E-D0FBBDCBDACC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9" name="TekstSylinder 18">
            <a:extLst>
              <a:ext uri="{FF2B5EF4-FFF2-40B4-BE49-F238E27FC236}">
                <a16:creationId xmlns:a16="http://schemas.microsoft.com/office/drawing/2014/main" id="{7602988D-E292-4CF2-9D58-3DFB70E57FD5}"/>
              </a:ext>
            </a:extLst>
          </p:cNvPr>
          <p:cNvSpPr txBox="1"/>
          <p:nvPr userDrawn="1"/>
        </p:nvSpPr>
        <p:spPr>
          <a:xfrm>
            <a:off x="5899150" y="6587312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21" name="Plassholder for tekst 3">
            <a:extLst>
              <a:ext uri="{FF2B5EF4-FFF2-40B4-BE49-F238E27FC236}">
                <a16:creationId xmlns:a16="http://schemas.microsoft.com/office/drawing/2014/main" id="{2FA60F08-6BD9-4C46-909F-CA25100A039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39148" y="6590875"/>
            <a:ext cx="3868452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BD42D404-3A7D-4C6D-8B57-8F5A1BA61A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sp>
        <p:nvSpPr>
          <p:cNvPr id="11" name="TekstSylinder 10">
            <a:extLst>
              <a:ext uri="{FF2B5EF4-FFF2-40B4-BE49-F238E27FC236}">
                <a16:creationId xmlns:a16="http://schemas.microsoft.com/office/drawing/2014/main" id="{B20AD192-F0F1-F04C-9A81-3A2976A6C0E7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19205581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- innhold - 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8" y="2164466"/>
            <a:ext cx="10225087" cy="414425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19813" y="2486213"/>
            <a:ext cx="6400800" cy="3585882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Skriv i stikkordsform. </a:t>
            </a:r>
            <a:br>
              <a:rPr lang="nb-NO" dirty="0"/>
            </a:br>
            <a:r>
              <a:rPr lang="nb-NO" dirty="0"/>
              <a:t>Publikum bør slippe å lese alt som blir sagt. </a:t>
            </a:r>
            <a:br>
              <a:rPr lang="nb-NO" dirty="0"/>
            </a:br>
            <a:r>
              <a:rPr lang="nb-NO" dirty="0"/>
              <a:t>Mye tekst vil gjøre at publikum leser, og ikke hører etter.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055687" y="2164466"/>
            <a:ext cx="3348037" cy="414425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tema. </a:t>
            </a:r>
            <a:br>
              <a:rPr lang="nb-NO"/>
            </a:br>
            <a:br>
              <a:rPr lang="nb-NO"/>
            </a:br>
            <a:r>
              <a:rPr lang="nb-NO"/>
              <a:t>Har du ikke relevant bilde, kan du bruke en </a:t>
            </a:r>
            <a:r>
              <a:rPr lang="nb-NO" err="1"/>
              <a:t>malside</a:t>
            </a:r>
            <a:r>
              <a:rPr lang="nb-NO"/>
              <a:t> uten bilde.</a:t>
            </a:r>
          </a:p>
        </p:txBody>
      </p:sp>
      <p:sp>
        <p:nvSpPr>
          <p:cNvPr id="28" name="Plassholder for tittel 1">
            <a:extLst>
              <a:ext uri="{FF2B5EF4-FFF2-40B4-BE49-F238E27FC236}">
                <a16:creationId xmlns:a16="http://schemas.microsoft.com/office/drawing/2014/main" id="{DF760073-D89F-4E2D-BB60-670348A69E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76A8F77B-E6E8-4B54-AF9C-4B35207FDC65}"/>
              </a:ext>
            </a:extLst>
          </p:cNvPr>
          <p:cNvSpPr txBox="1"/>
          <p:nvPr userDrawn="1"/>
        </p:nvSpPr>
        <p:spPr>
          <a:xfrm>
            <a:off x="1055687" y="6398168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3" name="Plassholder for tekst 3">
            <a:extLst>
              <a:ext uri="{FF2B5EF4-FFF2-40B4-BE49-F238E27FC236}">
                <a16:creationId xmlns:a16="http://schemas.microsoft.com/office/drawing/2014/main" id="{5B4DAC38-A400-459F-BAF5-D2AC04BCCDC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5" y="6401731"/>
            <a:ext cx="3868452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6" name="Bilde 15">
            <a:extLst>
              <a:ext uri="{FF2B5EF4-FFF2-40B4-BE49-F238E27FC236}">
                <a16:creationId xmlns:a16="http://schemas.microsoft.com/office/drawing/2014/main" id="{29F86442-67F8-4A18-AC07-0C59FEB11E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427" t="9539" r="78245" b="18819"/>
          <a:stretch/>
        </p:blipFill>
        <p:spPr>
          <a:xfrm>
            <a:off x="8663812" y="2164466"/>
            <a:ext cx="2616963" cy="4144259"/>
          </a:xfrm>
          <a:prstGeom prst="rect">
            <a:avLst/>
          </a:prstGeom>
        </p:spPr>
      </p:pic>
      <p:pic>
        <p:nvPicPr>
          <p:cNvPr id="13" name="Bilde 12">
            <a:extLst>
              <a:ext uri="{FF2B5EF4-FFF2-40B4-BE49-F238E27FC236}">
                <a16:creationId xmlns:a16="http://schemas.microsoft.com/office/drawing/2014/main" id="{D8434520-EF28-4BC6-8818-60978268EC1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sp>
        <p:nvSpPr>
          <p:cNvPr id="14" name="TekstSylinder 13">
            <a:extLst>
              <a:ext uri="{FF2B5EF4-FFF2-40B4-BE49-F238E27FC236}">
                <a16:creationId xmlns:a16="http://schemas.microsoft.com/office/drawing/2014/main" id="{1E021E96-51B6-5F45-8EE8-3EEDFDA19B25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38382391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tat/Mellomtit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7" y="1244436"/>
            <a:ext cx="10080626" cy="468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E33C9673-3931-4FE0-A4BD-4B8121B83A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4" t="17808" b="1715"/>
          <a:stretch/>
        </p:blipFill>
        <p:spPr>
          <a:xfrm>
            <a:off x="1065520" y="1256505"/>
            <a:ext cx="6370602" cy="4655325"/>
          </a:xfrm>
          <a:prstGeom prst="rect">
            <a:avLst/>
          </a:prstGeom>
        </p:spPr>
      </p:pic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518834" y="1859796"/>
            <a:ext cx="8880528" cy="3448373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lang="da-DK" sz="3200" dirty="0" smtClean="0">
                <a:latin typeface="+mn-lt"/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Uthevet tekst (pkt. 32) til for eksempel sitat, viktig poeng du vil vektlegge, </a:t>
            </a:r>
            <a:r>
              <a:rPr lang="nb-NO" dirty="0" err="1"/>
              <a:t>kapitteldeler</a:t>
            </a:r>
            <a:r>
              <a:rPr lang="nb-NO" dirty="0"/>
              <a:t> eller oppgavetekst.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A6F6885A-585D-4728-96A3-6A74DFDE37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sp>
        <p:nvSpPr>
          <p:cNvPr id="10" name="TekstSylinder 9">
            <a:extLst>
              <a:ext uri="{FF2B5EF4-FFF2-40B4-BE49-F238E27FC236}">
                <a16:creationId xmlns:a16="http://schemas.microsoft.com/office/drawing/2014/main" id="{831B9BFC-C231-224C-889C-18968DA40A34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18450456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tat + 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7" y="1244436"/>
            <a:ext cx="10080626" cy="468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76A8F77B-E6E8-4B54-AF9C-4B35207FDC65}"/>
              </a:ext>
            </a:extLst>
          </p:cNvPr>
          <p:cNvSpPr txBox="1"/>
          <p:nvPr userDrawn="1"/>
        </p:nvSpPr>
        <p:spPr>
          <a:xfrm>
            <a:off x="7178112" y="6042242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3" name="Plassholder for tekst 3">
            <a:extLst>
              <a:ext uri="{FF2B5EF4-FFF2-40B4-BE49-F238E27FC236}">
                <a16:creationId xmlns:a16="http://schemas.microsoft.com/office/drawing/2014/main" id="{5B4DAC38-A400-459F-BAF5-D2AC04BCCDC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418110" y="6045805"/>
            <a:ext cx="3718203" cy="150325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1AF51B00-46F1-43BA-97E0-DC752D5D079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06" t="-26237" r="-1446" b="51249"/>
          <a:stretch/>
        </p:blipFill>
        <p:spPr>
          <a:xfrm>
            <a:off x="1055688" y="1586611"/>
            <a:ext cx="6935787" cy="4337825"/>
          </a:xfrm>
          <a:prstGeom prst="rect">
            <a:avLst/>
          </a:prstGeom>
        </p:spPr>
      </p:pic>
      <p:sp>
        <p:nvSpPr>
          <p:cNvPr id="13" name="Plassholder for tekst 37">
            <a:extLst>
              <a:ext uri="{FF2B5EF4-FFF2-40B4-BE49-F238E27FC236}">
                <a16:creationId xmlns:a16="http://schemas.microsoft.com/office/drawing/2014/main" id="{F8806A24-CB5B-4200-91AE-ACD183E19F3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19120" y="1693386"/>
            <a:ext cx="5158129" cy="371532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Uthevet tekst (pkt. 28) til for eksempel sitat eller viktig poeng du vil vektlegge.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76313" y="1244436"/>
            <a:ext cx="3960000" cy="46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tema. </a:t>
            </a:r>
            <a:br>
              <a:rPr lang="nb-NO"/>
            </a:br>
            <a:br>
              <a:rPr lang="nb-NO"/>
            </a:br>
            <a:r>
              <a:rPr lang="nb-NO"/>
              <a:t>Har du ikke relevant bilde, kan du bruke en </a:t>
            </a:r>
            <a:r>
              <a:rPr lang="nb-NO" err="1"/>
              <a:t>malside</a:t>
            </a:r>
            <a:r>
              <a:rPr lang="nb-NO"/>
              <a:t> uten bilde.</a:t>
            </a:r>
          </a:p>
        </p:txBody>
      </p:sp>
      <p:pic>
        <p:nvPicPr>
          <p:cNvPr id="14" name="Bilde 13">
            <a:extLst>
              <a:ext uri="{FF2B5EF4-FFF2-40B4-BE49-F238E27FC236}">
                <a16:creationId xmlns:a16="http://schemas.microsoft.com/office/drawing/2014/main" id="{9EED7040-0B63-4900-BC21-A44A2553541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sp>
        <p:nvSpPr>
          <p:cNvPr id="15" name="TekstSylinder 14">
            <a:extLst>
              <a:ext uri="{FF2B5EF4-FFF2-40B4-BE49-F238E27FC236}">
                <a16:creationId xmlns:a16="http://schemas.microsoft.com/office/drawing/2014/main" id="{80C60832-1878-2F40-8DF8-CFCB14A45B9B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1961532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kning x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7" y="5029201"/>
            <a:ext cx="4845928" cy="106631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80358" y="5219700"/>
            <a:ext cx="4409242" cy="70484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Klikk her for å redigere tekst. Her kan du skrive noe som tilføyer informasjon til bildet. Denne siden kan brukes til å sammenlikne noe.</a:t>
            </a:r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6290383" y="5029201"/>
            <a:ext cx="4845929" cy="1058263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6" name="Plassholder for tekst 4">
            <a:extLst>
              <a:ext uri="{FF2B5EF4-FFF2-40B4-BE49-F238E27FC236}">
                <a16:creationId xmlns:a16="http://schemas.microsoft.com/office/drawing/2014/main" id="{A203DE09-43A6-4A48-AC04-09D613D14C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rm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Overskrift (pkt. 36) for to bilder med tekst</a:t>
            </a:r>
          </a:p>
        </p:txBody>
      </p:sp>
      <p:sp>
        <p:nvSpPr>
          <p:cNvPr id="14" name="Plassholder for bilde 21">
            <a:extLst>
              <a:ext uri="{FF2B5EF4-FFF2-40B4-BE49-F238E27FC236}">
                <a16:creationId xmlns:a16="http://schemas.microsoft.com/office/drawing/2014/main" id="{E6852382-D128-4FD8-991D-769F163874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55688" y="2112866"/>
            <a:ext cx="4845927" cy="272583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for på ikonet for å sette inn bilde 1</a:t>
            </a:r>
          </a:p>
        </p:txBody>
      </p:sp>
      <p:sp>
        <p:nvSpPr>
          <p:cNvPr id="29" name="Plassholder for lysbildenummer 5">
            <a:extLst>
              <a:ext uri="{FF2B5EF4-FFF2-40B4-BE49-F238E27FC236}">
                <a16:creationId xmlns:a16="http://schemas.microsoft.com/office/drawing/2014/main" id="{62B7398D-EA06-494A-93CC-79FAB5A4B911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4" name="Plassholder for bilde 21">
            <a:extLst>
              <a:ext uri="{FF2B5EF4-FFF2-40B4-BE49-F238E27FC236}">
                <a16:creationId xmlns:a16="http://schemas.microsoft.com/office/drawing/2014/main" id="{6F608E0E-4EAB-457C-A166-7D2B95128771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6284034" y="2112866"/>
            <a:ext cx="4845928" cy="272583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 inn bilde 2</a:t>
            </a:r>
          </a:p>
        </p:txBody>
      </p:sp>
      <p:sp>
        <p:nvSpPr>
          <p:cNvPr id="35" name="Plassholder for tekst 8">
            <a:extLst>
              <a:ext uri="{FF2B5EF4-FFF2-40B4-BE49-F238E27FC236}">
                <a16:creationId xmlns:a16="http://schemas.microsoft.com/office/drawing/2014/main" id="{39DF0B6E-B830-4C7D-A84C-DCEE2F4AB72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502377" y="5213350"/>
            <a:ext cx="4409242" cy="70484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Klikk her for å redigere tekst. Her kan du skrive noe som tilføyer informasjon til bildet. Denne siden kan brukes til å sammenlikne noe.</a:t>
            </a:r>
          </a:p>
        </p:txBody>
      </p:sp>
      <p:sp>
        <p:nvSpPr>
          <p:cNvPr id="36" name="TekstSylinder 35">
            <a:extLst>
              <a:ext uri="{FF2B5EF4-FFF2-40B4-BE49-F238E27FC236}">
                <a16:creationId xmlns:a16="http://schemas.microsoft.com/office/drawing/2014/main" id="{7316ECC6-698F-4C07-84A4-867F79EF57B8}"/>
              </a:ext>
            </a:extLst>
          </p:cNvPr>
          <p:cNvSpPr txBox="1"/>
          <p:nvPr userDrawn="1"/>
        </p:nvSpPr>
        <p:spPr>
          <a:xfrm>
            <a:off x="1055688" y="6588581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7" name="Plassholder for tekst 3">
            <a:extLst>
              <a:ext uri="{FF2B5EF4-FFF2-40B4-BE49-F238E27FC236}">
                <a16:creationId xmlns:a16="http://schemas.microsoft.com/office/drawing/2014/main" id="{5D73572D-EBD9-4707-BB21-25F1FDB05D1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6" y="6592144"/>
            <a:ext cx="6165564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31A793CB-45EB-40DA-98ED-FFE0BC3AEEE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sp>
        <p:nvSpPr>
          <p:cNvPr id="17" name="TekstSylinder 16">
            <a:extLst>
              <a:ext uri="{FF2B5EF4-FFF2-40B4-BE49-F238E27FC236}">
                <a16:creationId xmlns:a16="http://schemas.microsoft.com/office/drawing/2014/main" id="{78C247E1-C8A7-014C-80A1-F0B00371D3C2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10766565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66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kning x 3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7" y="4265903"/>
            <a:ext cx="3168000" cy="1829609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80358" y="4439670"/>
            <a:ext cx="2686050" cy="142486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Bildene og faktaboksene på denne </a:t>
            </a:r>
            <a:r>
              <a:rPr lang="nb-NO" dirty="0" err="1"/>
              <a:t>malsiden</a:t>
            </a:r>
            <a:r>
              <a:rPr lang="nb-NO" dirty="0"/>
              <a:t> kan brukes for å sammenlikne noe.</a:t>
            </a:r>
            <a:br>
              <a:rPr lang="nb-NO" dirty="0"/>
            </a:br>
            <a:r>
              <a:rPr lang="nb-NO" dirty="0"/>
              <a:t>For eksempel hvis du har tre bilder som viser en utvikling.</a:t>
            </a:r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512000" y="4273951"/>
            <a:ext cx="3168000" cy="182156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3" name="Plassholder for tekst 8">
            <a:extLst>
              <a:ext uri="{FF2B5EF4-FFF2-40B4-BE49-F238E27FC236}">
                <a16:creationId xmlns:a16="http://schemas.microsoft.com/office/drawing/2014/main" id="{57A9DC82-D582-434C-9880-CC53EFF8C09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52975" y="4447716"/>
            <a:ext cx="2686050" cy="142486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Bildene kan brukes til å illustrere tre viktige poeng.</a:t>
            </a:r>
            <a:br>
              <a:rPr lang="nb-NO" dirty="0"/>
            </a:br>
            <a:r>
              <a:rPr lang="nb-NO" dirty="0"/>
              <a:t>Kart, bilder og illustrasjoner kan settes inn og brukes for å sammenlikne noe innen alle fagfelt. </a:t>
            </a:r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68313" y="4265903"/>
            <a:ext cx="3168000" cy="182156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09288" y="4439668"/>
            <a:ext cx="2686050" cy="142486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Eksempler kan være naturtyper, arter, byer, brukergrupper, kommuner, områder, personer og så videre.</a:t>
            </a:r>
          </a:p>
        </p:txBody>
      </p:sp>
      <p:sp>
        <p:nvSpPr>
          <p:cNvPr id="16" name="Plassholder for tekst 4">
            <a:extLst>
              <a:ext uri="{FF2B5EF4-FFF2-40B4-BE49-F238E27FC236}">
                <a16:creationId xmlns:a16="http://schemas.microsoft.com/office/drawing/2014/main" id="{A203DE09-43A6-4A48-AC04-09D613D14C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Overskrift (pkt. 36) for tre bilder + </a:t>
            </a:r>
            <a:r>
              <a:rPr lang="nb-NO" dirty="0" err="1"/>
              <a:t>faktabokser</a:t>
            </a:r>
            <a:endParaRPr lang="nb-NO" dirty="0"/>
          </a:p>
        </p:txBody>
      </p:sp>
      <p:sp>
        <p:nvSpPr>
          <p:cNvPr id="14" name="Plassholder for bilde 21">
            <a:extLst>
              <a:ext uri="{FF2B5EF4-FFF2-40B4-BE49-F238E27FC236}">
                <a16:creationId xmlns:a16="http://schemas.microsoft.com/office/drawing/2014/main" id="{E6852382-D128-4FD8-991D-769F163874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55688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1</a:t>
            </a:r>
          </a:p>
        </p:txBody>
      </p:sp>
      <p:sp>
        <p:nvSpPr>
          <p:cNvPr id="18" name="Plassholder for bilde 21">
            <a:extLst>
              <a:ext uri="{FF2B5EF4-FFF2-40B4-BE49-F238E27FC236}">
                <a16:creationId xmlns:a16="http://schemas.microsoft.com/office/drawing/2014/main" id="{021DA3E9-E13E-4C25-BA5D-6652BA1F0080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4512000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2</a:t>
            </a:r>
          </a:p>
        </p:txBody>
      </p:sp>
      <p:sp>
        <p:nvSpPr>
          <p:cNvPr id="19" name="Plassholder for bilde 21">
            <a:extLst>
              <a:ext uri="{FF2B5EF4-FFF2-40B4-BE49-F238E27FC236}">
                <a16:creationId xmlns:a16="http://schemas.microsoft.com/office/drawing/2014/main" id="{C0F341BD-FA74-49C6-B4D5-F0BAC35B78CD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949946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3</a:t>
            </a:r>
          </a:p>
        </p:txBody>
      </p:sp>
      <p:sp>
        <p:nvSpPr>
          <p:cNvPr id="36" name="Plassholder for lysbildenummer 5">
            <a:extLst>
              <a:ext uri="{FF2B5EF4-FFF2-40B4-BE49-F238E27FC236}">
                <a16:creationId xmlns:a16="http://schemas.microsoft.com/office/drawing/2014/main" id="{3D7EBAB9-B4BE-490D-BF64-28601485CF4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0" name="TekstSylinder 39">
            <a:extLst>
              <a:ext uri="{FF2B5EF4-FFF2-40B4-BE49-F238E27FC236}">
                <a16:creationId xmlns:a16="http://schemas.microsoft.com/office/drawing/2014/main" id="{ED5FD058-A83F-40A1-AB19-9459FCA3852E}"/>
              </a:ext>
            </a:extLst>
          </p:cNvPr>
          <p:cNvSpPr txBox="1"/>
          <p:nvPr userDrawn="1"/>
        </p:nvSpPr>
        <p:spPr>
          <a:xfrm>
            <a:off x="1055688" y="6588581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41" name="Plassholder for tekst 3">
            <a:extLst>
              <a:ext uri="{FF2B5EF4-FFF2-40B4-BE49-F238E27FC236}">
                <a16:creationId xmlns:a16="http://schemas.microsoft.com/office/drawing/2014/main" id="{37B15E49-CE91-415B-989E-461A9908C91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6" y="6592144"/>
            <a:ext cx="6165564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pic>
        <p:nvPicPr>
          <p:cNvPr id="21" name="Bilde 20">
            <a:extLst>
              <a:ext uri="{FF2B5EF4-FFF2-40B4-BE49-F238E27FC236}">
                <a16:creationId xmlns:a16="http://schemas.microsoft.com/office/drawing/2014/main" id="{198B4524-8164-42F2-A2DD-F74BF0073DC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sp>
        <p:nvSpPr>
          <p:cNvPr id="22" name="TekstSylinder 21">
            <a:extLst>
              <a:ext uri="{FF2B5EF4-FFF2-40B4-BE49-F238E27FC236}">
                <a16:creationId xmlns:a16="http://schemas.microsoft.com/office/drawing/2014/main" id="{ED26B669-E3EA-414A-91E0-98958DA52874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2187475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66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KTABOKS x 3 felles tittel"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e 11">
            <a:extLst>
              <a:ext uri="{FF2B5EF4-FFF2-40B4-BE49-F238E27FC236}">
                <a16:creationId xmlns:a16="http://schemas.microsoft.com/office/drawing/2014/main" id="{292FB4A1-6110-4C3C-B391-BA8B33CB07F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54" t="13140" r="-19292" b="13775"/>
          <a:stretch/>
        </p:blipFill>
        <p:spPr>
          <a:xfrm>
            <a:off x="0" y="-7374"/>
            <a:ext cx="2411361" cy="6799006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8" y="2211295"/>
            <a:ext cx="3201671" cy="4106808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57262" y="2500828"/>
            <a:ext cx="2605138" cy="350715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Faktaboksene kan brukes for å sammenlikne noe.</a:t>
            </a:r>
            <a:br>
              <a:rPr lang="nb-NO" dirty="0"/>
            </a:br>
            <a:r>
              <a:rPr lang="nb-NO" dirty="0"/>
              <a:t>For eksempel hvis du vil du sammenlikne tre paragrafer eller lovverk.</a:t>
            </a:r>
            <a:br>
              <a:rPr lang="nb-NO" dirty="0"/>
            </a:br>
            <a:r>
              <a:rPr lang="nb-NO" dirty="0"/>
              <a:t>Eller hvis du skal forklare gangen i en prosess eller et tilsyn som består av tre deler.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lvl="0"/>
            <a:endParaRPr lang="nb-NO" dirty="0"/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495164" y="2220673"/>
            <a:ext cx="3240000" cy="409743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3" name="Plassholder for tekst 8">
            <a:extLst>
              <a:ext uri="{FF2B5EF4-FFF2-40B4-BE49-F238E27FC236}">
                <a16:creationId xmlns:a16="http://schemas.microsoft.com/office/drawing/2014/main" id="{57A9DC82-D582-434C-9880-CC53EFF8C09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93130" y="2510205"/>
            <a:ext cx="2599766" cy="349777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Når punktene er hele setninger, skal det være stor bokstav i hvert punkt.</a:t>
            </a:r>
            <a:br>
              <a:rPr lang="nb-NO" dirty="0"/>
            </a:br>
            <a:r>
              <a:rPr lang="nb-NO" dirty="0"/>
              <a:t>Gi alle punktene samme form og struktur.</a:t>
            </a:r>
          </a:p>
          <a:p>
            <a:pPr lvl="0"/>
            <a:endParaRPr lang="nb-NO" dirty="0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34642" y="2211296"/>
            <a:ext cx="3201671" cy="409743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33153" y="2500828"/>
            <a:ext cx="2601585" cy="3518366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Les mer om punktoppstillinger på Språkrådet.no.</a:t>
            </a:r>
          </a:p>
          <a:p>
            <a:pPr lvl="0"/>
            <a:endParaRPr lang="nb-NO" dirty="0"/>
          </a:p>
        </p:txBody>
      </p:sp>
      <p:sp>
        <p:nvSpPr>
          <p:cNvPr id="17" name="Plassholder for tekst 4">
            <a:extLst>
              <a:ext uri="{FF2B5EF4-FFF2-40B4-BE49-F238E27FC236}">
                <a16:creationId xmlns:a16="http://schemas.microsoft.com/office/drawing/2014/main" id="{037073BD-E598-4E5F-B1EE-F55681A71E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rm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Felles overskrift (pkt. 36) for tre </a:t>
            </a:r>
            <a:r>
              <a:rPr lang="nb-NO" dirty="0" err="1"/>
              <a:t>faktabokser</a:t>
            </a:r>
            <a:endParaRPr lang="nb-NO" dirty="0"/>
          </a:p>
        </p:txBody>
      </p:sp>
      <p:sp>
        <p:nvSpPr>
          <p:cNvPr id="24" name="Plassholder for lysbildenummer 5">
            <a:extLst>
              <a:ext uri="{FF2B5EF4-FFF2-40B4-BE49-F238E27FC236}">
                <a16:creationId xmlns:a16="http://schemas.microsoft.com/office/drawing/2014/main" id="{1AA4BDAA-AA79-4AF5-B9D8-BAA24CB9C679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3" name="Bilde 12">
            <a:extLst>
              <a:ext uri="{FF2B5EF4-FFF2-40B4-BE49-F238E27FC236}">
                <a16:creationId xmlns:a16="http://schemas.microsoft.com/office/drawing/2014/main" id="{951C16E4-6BB9-4C56-8466-324319806EC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sp>
        <p:nvSpPr>
          <p:cNvPr id="15" name="TekstSylinder 14">
            <a:extLst>
              <a:ext uri="{FF2B5EF4-FFF2-40B4-BE49-F238E27FC236}">
                <a16:creationId xmlns:a16="http://schemas.microsoft.com/office/drawing/2014/main" id="{9AC2F612-5312-954F-8EAD-420318230B59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4937478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KTABOKS x 3 egne titler"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>
            <a:extLst>
              <a:ext uri="{FF2B5EF4-FFF2-40B4-BE49-F238E27FC236}">
                <a16:creationId xmlns:a16="http://schemas.microsoft.com/office/drawing/2014/main" id="{5281FB71-5236-44BA-B16C-62F0FCCE37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98" t="28312" r="-1664" b="-957"/>
          <a:stretch/>
        </p:blipFill>
        <p:spPr>
          <a:xfrm>
            <a:off x="0" y="0"/>
            <a:ext cx="2359272" cy="6758071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8" y="1104900"/>
            <a:ext cx="3201671" cy="5203825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496330" y="1104899"/>
            <a:ext cx="3201671" cy="5203826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36973" y="1104899"/>
            <a:ext cx="3201671" cy="5203826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8932D5A4-F404-48C4-93C4-712FCC6A162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357262" y="1397001"/>
            <a:ext cx="2605138" cy="1093652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1</a:t>
            </a:r>
          </a:p>
        </p:txBody>
      </p:sp>
      <p:sp>
        <p:nvSpPr>
          <p:cNvPr id="15" name="Plassholder for tekst 2">
            <a:extLst>
              <a:ext uri="{FF2B5EF4-FFF2-40B4-BE49-F238E27FC236}">
                <a16:creationId xmlns:a16="http://schemas.microsoft.com/office/drawing/2014/main" id="{7092F267-7936-4D7E-AB24-A3C4C0705E5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796116" y="1397002"/>
            <a:ext cx="2599767" cy="1093652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2</a:t>
            </a:r>
          </a:p>
        </p:txBody>
      </p:sp>
      <p:sp>
        <p:nvSpPr>
          <p:cNvPr id="17" name="Plassholder for tekst 2">
            <a:extLst>
              <a:ext uri="{FF2B5EF4-FFF2-40B4-BE49-F238E27FC236}">
                <a16:creationId xmlns:a16="http://schemas.microsoft.com/office/drawing/2014/main" id="{836D24B0-CE4C-45E9-88BA-428E6F489B6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233152" y="1397001"/>
            <a:ext cx="2601585" cy="1093651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3</a:t>
            </a:r>
          </a:p>
        </p:txBody>
      </p:sp>
      <p:sp>
        <p:nvSpPr>
          <p:cNvPr id="19" name="Plassholder for lysbildenummer 5">
            <a:extLst>
              <a:ext uri="{FF2B5EF4-FFF2-40B4-BE49-F238E27FC236}">
                <a16:creationId xmlns:a16="http://schemas.microsoft.com/office/drawing/2014/main" id="{1E3CFF66-C480-411E-8A1B-3508A0501D88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7" name="Plassholder for tekst 8">
            <a:extLst>
              <a:ext uri="{FF2B5EF4-FFF2-40B4-BE49-F238E27FC236}">
                <a16:creationId xmlns:a16="http://schemas.microsoft.com/office/drawing/2014/main" id="{8EE39E4B-F344-4198-AF1B-CF3EDBD9825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57262" y="2725784"/>
            <a:ext cx="2605138" cy="328219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Faktaboksene kan brukes for å sammenlikne noe. </a:t>
            </a:r>
            <a:br>
              <a:rPr lang="nb-NO" dirty="0"/>
            </a:br>
            <a:r>
              <a:rPr lang="nb-NO" dirty="0"/>
              <a:t>For eksempel hvis du vil du sammenlikne tre paragrafer eller lovverk.</a:t>
            </a:r>
            <a:br>
              <a:rPr lang="nb-NO" dirty="0"/>
            </a:br>
            <a:r>
              <a:rPr lang="nb-NO" dirty="0"/>
              <a:t>Eller hvis du skal forklare gangen i en prosess eller et tilsyn som består av tre deler.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lvl="0"/>
            <a:endParaRPr lang="nb-NO" dirty="0"/>
          </a:p>
        </p:txBody>
      </p:sp>
      <p:sp>
        <p:nvSpPr>
          <p:cNvPr id="28" name="Plassholder for tekst 8">
            <a:extLst>
              <a:ext uri="{FF2B5EF4-FFF2-40B4-BE49-F238E27FC236}">
                <a16:creationId xmlns:a16="http://schemas.microsoft.com/office/drawing/2014/main" id="{C8765A32-4890-4C82-9997-A3C76276CF5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93130" y="2725785"/>
            <a:ext cx="2599766" cy="328219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Når punktene er hele setninger, skal det være stor bokstav i hvert punkt. </a:t>
            </a:r>
            <a:br>
              <a:rPr lang="nb-NO" dirty="0"/>
            </a:br>
            <a:r>
              <a:rPr lang="nb-NO" dirty="0"/>
              <a:t>Gi alle punktene samme form og struktur.</a:t>
            </a:r>
          </a:p>
          <a:p>
            <a:pPr lvl="0"/>
            <a:endParaRPr lang="nb-NO" dirty="0"/>
          </a:p>
        </p:txBody>
      </p:sp>
      <p:sp>
        <p:nvSpPr>
          <p:cNvPr id="29" name="Plassholder for tekst 8">
            <a:extLst>
              <a:ext uri="{FF2B5EF4-FFF2-40B4-BE49-F238E27FC236}">
                <a16:creationId xmlns:a16="http://schemas.microsoft.com/office/drawing/2014/main" id="{DB84BA7C-C40C-4A30-8F56-CA34FC964BE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33153" y="2725784"/>
            <a:ext cx="2601585" cy="3293409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Les mer om punktoppstillinger på Språkrådet.no.</a:t>
            </a:r>
          </a:p>
          <a:p>
            <a:pPr lvl="0"/>
            <a:endParaRPr lang="nb-NO" dirty="0"/>
          </a:p>
        </p:txBody>
      </p:sp>
      <p:pic>
        <p:nvPicPr>
          <p:cNvPr id="18" name="Bilde 17">
            <a:extLst>
              <a:ext uri="{FF2B5EF4-FFF2-40B4-BE49-F238E27FC236}">
                <a16:creationId xmlns:a16="http://schemas.microsoft.com/office/drawing/2014/main" id="{4D718755-CF9E-4429-B5B0-AD6F0FED92F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sp>
        <p:nvSpPr>
          <p:cNvPr id="21" name="TekstSylinder 20">
            <a:extLst>
              <a:ext uri="{FF2B5EF4-FFF2-40B4-BE49-F238E27FC236}">
                <a16:creationId xmlns:a16="http://schemas.microsoft.com/office/drawing/2014/main" id="{B8E59E44-6C06-5F48-9199-8557F0D3E1A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33375074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side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E62D7BC0-0959-4646-A1B9-535C1C27A2AA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936C18CF-6F5C-443F-A261-D0FE0777743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4492"/>
            <a:ext cx="12192000" cy="6624000"/>
          </a:xfrm>
          <a:prstGeom prst="rect">
            <a:avLst/>
          </a:prstGeom>
          <a:noFill/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bilde som dekker hele skjermen.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 og/eller eier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5" name="TekstSylinder 4">
            <a:extLst>
              <a:ext uri="{FF2B5EF4-FFF2-40B4-BE49-F238E27FC236}">
                <a16:creationId xmlns:a16="http://schemas.microsoft.com/office/drawing/2014/main" id="{65313A6B-DA5B-4674-A4E2-6AC10DC3ABC6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6" name="Plassholder for tekst 3">
            <a:extLst>
              <a:ext uri="{FF2B5EF4-FFF2-40B4-BE49-F238E27FC236}">
                <a16:creationId xmlns:a16="http://schemas.microsoft.com/office/drawing/2014/main" id="{AF976744-8491-41EA-A553-6C0E2BAFA9F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6" y="6684946"/>
            <a:ext cx="5448014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sp>
        <p:nvSpPr>
          <p:cNvPr id="8" name="Plassholder for lysbildenummer 5">
            <a:extLst>
              <a:ext uri="{FF2B5EF4-FFF2-40B4-BE49-F238E27FC236}">
                <a16:creationId xmlns:a16="http://schemas.microsoft.com/office/drawing/2014/main" id="{D02C766E-7117-44E9-A6B7-128D5AA400B3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EBDA44F3-C77F-2144-91DD-047D4B4A61F5}"/>
              </a:ext>
            </a:extLst>
          </p:cNvPr>
          <p:cNvSpPr txBox="1"/>
          <p:nvPr userDrawn="1"/>
        </p:nvSpPr>
        <p:spPr>
          <a:xfrm>
            <a:off x="9918700" y="664260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3342277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ssholder for bilde 3">
            <a:extLst>
              <a:ext uri="{FF2B5EF4-FFF2-40B4-BE49-F238E27FC236}">
                <a16:creationId xmlns:a16="http://schemas.microsoft.com/office/drawing/2014/main" id="{A094F4C5-7718-434E-BB74-22546C52C31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 1.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3" name="Plassholder for bilde 3">
            <a:extLst>
              <a:ext uri="{FF2B5EF4-FFF2-40B4-BE49-F238E27FC236}">
                <a16:creationId xmlns:a16="http://schemas.microsoft.com/office/drawing/2014/main" id="{FAE01CCF-5656-4C51-9B8F-17B85B5040C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09600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 2.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74E7BE4E-EAD6-492B-B113-71C0E078FEEB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TekstSylinder 13">
            <a:extLst>
              <a:ext uri="{FF2B5EF4-FFF2-40B4-BE49-F238E27FC236}">
                <a16:creationId xmlns:a16="http://schemas.microsoft.com/office/drawing/2014/main" id="{FEE4EEDD-8338-4EB5-93FE-708D1B1BECE5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5" name="Plassholder for tekst 3">
            <a:extLst>
              <a:ext uri="{FF2B5EF4-FFF2-40B4-BE49-F238E27FC236}">
                <a16:creationId xmlns:a16="http://schemas.microsoft.com/office/drawing/2014/main" id="{85C68640-E0DE-4C9F-B22C-ECC94420924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684946"/>
            <a:ext cx="8155355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sp>
        <p:nvSpPr>
          <p:cNvPr id="16" name="Plassholder for lysbildenummer 5">
            <a:extLst>
              <a:ext uri="{FF2B5EF4-FFF2-40B4-BE49-F238E27FC236}">
                <a16:creationId xmlns:a16="http://schemas.microsoft.com/office/drawing/2014/main" id="{E1820537-7188-44C7-AA4F-4F92BF8BCC39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TekstSylinder 8">
            <a:extLst>
              <a:ext uri="{FF2B5EF4-FFF2-40B4-BE49-F238E27FC236}">
                <a16:creationId xmlns:a16="http://schemas.microsoft.com/office/drawing/2014/main" id="{123A31C5-4FFA-A64C-85AF-44E3512CA58B}"/>
              </a:ext>
            </a:extLst>
          </p:cNvPr>
          <p:cNvSpPr txBox="1"/>
          <p:nvPr userDrawn="1"/>
        </p:nvSpPr>
        <p:spPr>
          <a:xfrm>
            <a:off x="9918700" y="663209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1681282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936C18CF-6F5C-443F-A261-D0FE0777743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1680" y="0"/>
            <a:ext cx="6096000" cy="3393652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1.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1" name="Plassholder for bilde 3">
            <a:extLst>
              <a:ext uri="{FF2B5EF4-FFF2-40B4-BE49-F238E27FC236}">
                <a16:creationId xmlns:a16="http://schemas.microsoft.com/office/drawing/2014/main" id="{48FD7EA8-B8FA-491A-ADCE-CC85114557A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096000" y="3393651"/>
            <a:ext cx="6096000" cy="3221775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2.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 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2" name="Plassholder for bilde 3">
            <a:extLst>
              <a:ext uri="{FF2B5EF4-FFF2-40B4-BE49-F238E27FC236}">
                <a16:creationId xmlns:a16="http://schemas.microsoft.com/office/drawing/2014/main" id="{A094F4C5-7718-434E-BB74-22546C52C31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7" name="TekstSylinder 6">
            <a:extLst>
              <a:ext uri="{FF2B5EF4-FFF2-40B4-BE49-F238E27FC236}">
                <a16:creationId xmlns:a16="http://schemas.microsoft.com/office/drawing/2014/main" id="{5DAED793-F6DF-4393-B5B7-00BD9C67A0D7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6BB90A15-C6FD-4F5E-819D-6BE960B48C80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6E1C8271-B83B-4C8C-8EBE-CA752B6270A7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6" name="Plassholder for tekst 3">
            <a:extLst>
              <a:ext uri="{FF2B5EF4-FFF2-40B4-BE49-F238E27FC236}">
                <a16:creationId xmlns:a16="http://schemas.microsoft.com/office/drawing/2014/main" id="{83F8A895-256D-4B52-B4C1-DF95A52888B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684946"/>
            <a:ext cx="8358556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sp>
        <p:nvSpPr>
          <p:cNvPr id="17" name="Plassholder for lysbildenummer 5">
            <a:extLst>
              <a:ext uri="{FF2B5EF4-FFF2-40B4-BE49-F238E27FC236}">
                <a16:creationId xmlns:a16="http://schemas.microsoft.com/office/drawing/2014/main" id="{EB1C0BE0-2375-43E1-8190-E4D337FBC41B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3" name="TekstSylinder 12">
            <a:extLst>
              <a:ext uri="{FF2B5EF4-FFF2-40B4-BE49-F238E27FC236}">
                <a16:creationId xmlns:a16="http://schemas.microsoft.com/office/drawing/2014/main" id="{8FD85543-5CFC-4773-9D5C-C0D8C75AA642}"/>
              </a:ext>
            </a:extLst>
          </p:cNvPr>
          <p:cNvSpPr txBox="1"/>
          <p:nvPr userDrawn="1"/>
        </p:nvSpPr>
        <p:spPr>
          <a:xfrm>
            <a:off x="9918700" y="663209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9433239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ssholder for bilde 3">
            <a:extLst>
              <a:ext uri="{FF2B5EF4-FFF2-40B4-BE49-F238E27FC236}">
                <a16:creationId xmlns:a16="http://schemas.microsoft.com/office/drawing/2014/main" id="{597491D4-E5C2-4A3A-B7A7-D5E62BAAD7E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1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1.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4" name="Plassholder for bilde 3">
            <a:extLst>
              <a:ext uri="{FF2B5EF4-FFF2-40B4-BE49-F238E27FC236}">
                <a16:creationId xmlns:a16="http://schemas.microsoft.com/office/drawing/2014/main" id="{329942B5-7A94-4D27-9BF2-43A757EA223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3308440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3.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063328CC-F328-4150-9BA4-2367AC2BA0A8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01A36E7F-ACC5-459A-91F0-51736B28EE66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85CE1348-486B-40A4-B506-EC579770109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684946"/>
            <a:ext cx="8304767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bildene).</a:t>
            </a:r>
          </a:p>
        </p:txBody>
      </p:sp>
      <p:sp>
        <p:nvSpPr>
          <p:cNvPr id="19" name="Plassholder for lysbildenummer 5">
            <a:extLst>
              <a:ext uri="{FF2B5EF4-FFF2-40B4-BE49-F238E27FC236}">
                <a16:creationId xmlns:a16="http://schemas.microsoft.com/office/drawing/2014/main" id="{40B944C6-3148-4102-8C55-F1412576CE37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" name="Plassholder for bilde 3">
            <a:extLst>
              <a:ext uri="{FF2B5EF4-FFF2-40B4-BE49-F238E27FC236}">
                <a16:creationId xmlns:a16="http://schemas.microsoft.com/office/drawing/2014/main" id="{BB250A6E-8148-4714-866F-E5BB2DA40558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6096000" y="-3560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2.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22" name="Plassholder for bilde 3">
            <a:extLst>
              <a:ext uri="{FF2B5EF4-FFF2-40B4-BE49-F238E27FC236}">
                <a16:creationId xmlns:a16="http://schemas.microsoft.com/office/drawing/2014/main" id="{2F9E4AE3-E1A0-448B-AE65-725785A17519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6096000" y="3304879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4.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1" name="TekstSylinder 10">
            <a:extLst>
              <a:ext uri="{FF2B5EF4-FFF2-40B4-BE49-F238E27FC236}">
                <a16:creationId xmlns:a16="http://schemas.microsoft.com/office/drawing/2014/main" id="{50A01AAE-AE02-4D85-895C-1E1DB1C50045}"/>
              </a:ext>
            </a:extLst>
          </p:cNvPr>
          <p:cNvSpPr txBox="1"/>
          <p:nvPr userDrawn="1"/>
        </p:nvSpPr>
        <p:spPr>
          <a:xfrm>
            <a:off x="9918700" y="663209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31098536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ssholder for media 6">
            <a:extLst>
              <a:ext uri="{FF2B5EF4-FFF2-40B4-BE49-F238E27FC236}">
                <a16:creationId xmlns:a16="http://schemas.microsoft.com/office/drawing/2014/main" id="{135B5083-9455-45F9-A33C-53405C67A856}"/>
              </a:ext>
            </a:extLst>
          </p:cNvPr>
          <p:cNvSpPr>
            <a:spLocks noGrp="1"/>
          </p:cNvSpPr>
          <p:nvPr>
            <p:ph type="media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0"/>
            </a:lvl1pPr>
          </a:lstStyle>
          <a:p>
            <a:r>
              <a:rPr lang="nb-NO" dirty="0"/>
              <a:t>Klikk på ikonet for å sette inn video som ligger lagret på datamaskinen.</a:t>
            </a:r>
            <a:br>
              <a:rPr lang="nb-NO" dirty="0"/>
            </a:br>
            <a:r>
              <a:rPr lang="nb-NO" dirty="0"/>
              <a:t>Videoer fra nettet kan ikke settes inn.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NB. Når du setter inn video i presentasjon, blir filstørrelsen veldig stor.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Det er lurt at både presentasjon og videofil ligger lagret på samme datamaskin</a:t>
            </a:r>
            <a:br>
              <a:rPr lang="nb-NO" dirty="0"/>
            </a:br>
            <a:r>
              <a:rPr lang="nb-NO" dirty="0"/>
              <a:t> som presentasjonen spilles av på.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Last eventuelt presentasjonen over fra minnepinne til maskin.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Hvis ikke kan avspillingen gå veldig tregt eller hakke.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377877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anisasjonskart uten seksjo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e 10">
            <a:extLst>
              <a:ext uri="{FF2B5EF4-FFF2-40B4-BE49-F238E27FC236}">
                <a16:creationId xmlns:a16="http://schemas.microsoft.com/office/drawing/2014/main" id="{72EF0751-2B5B-4284-833D-CA315BECB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b="17283"/>
          <a:stretch/>
        </p:blipFill>
        <p:spPr>
          <a:xfrm>
            <a:off x="0" y="3615079"/>
            <a:ext cx="7425160" cy="3178737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82FEC05-4479-45BC-A75C-B01A23E4A281}"/>
              </a:ext>
            </a:extLst>
          </p:cNvPr>
          <p:cNvGraphicFramePr/>
          <p:nvPr userDrawn="1">
            <p:extLst>
              <p:ext uri="{D42A27DB-BD31-4B8C-83A1-F6EECF244321}">
                <p14:modId xmlns:p14="http://schemas.microsoft.com/office/powerpoint/2010/main" val="1817167567"/>
              </p:ext>
            </p:extLst>
          </p:nvPr>
        </p:nvGraphicFramePr>
        <p:xfrm>
          <a:off x="1058127" y="223755"/>
          <a:ext cx="10078186" cy="5018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Plassholder for lysbildenummer 5">
            <a:extLst>
              <a:ext uri="{FF2B5EF4-FFF2-40B4-BE49-F238E27FC236}">
                <a16:creationId xmlns:a16="http://schemas.microsoft.com/office/drawing/2014/main" id="{555B8594-3D12-4F0A-BC64-E01D0B48C44F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8DE97E4E-7214-4621-A6CE-34EFB48D56B3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sp>
        <p:nvSpPr>
          <p:cNvPr id="10" name="TekstSylinder 9">
            <a:extLst>
              <a:ext uri="{FF2B5EF4-FFF2-40B4-BE49-F238E27FC236}">
                <a16:creationId xmlns:a16="http://schemas.microsoft.com/office/drawing/2014/main" id="{A8006ADF-9C80-481D-9788-0FE05C4E347C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30500396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(mønster18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12192000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487B7658-DA41-4D1E-81F6-F489F6F010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53" r="6209" b="15925"/>
          <a:stretch/>
        </p:blipFill>
        <p:spPr>
          <a:xfrm>
            <a:off x="4961603" y="-1"/>
            <a:ext cx="7230397" cy="6858001"/>
          </a:xfrm>
          <a:prstGeom prst="rect">
            <a:avLst/>
          </a:prstGeom>
        </p:spPr>
      </p:pic>
      <p:sp>
        <p:nvSpPr>
          <p:cNvPr id="19" name="TekstSylinder 18">
            <a:extLst>
              <a:ext uri="{FF2B5EF4-FFF2-40B4-BE49-F238E27FC236}">
                <a16:creationId xmlns:a16="http://schemas.microsoft.com/office/drawing/2014/main" id="{386F416E-DCDD-D943-A517-E77ED9881F89}"/>
              </a:ext>
            </a:extLst>
          </p:cNvPr>
          <p:cNvSpPr txBox="1"/>
          <p:nvPr userDrawn="1"/>
        </p:nvSpPr>
        <p:spPr>
          <a:xfrm>
            <a:off x="959829" y="5857083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 i Agder</a:t>
            </a:r>
            <a:endParaRPr lang="nb-NO" sz="1000" i="0" kern="1200" dirty="0">
              <a:solidFill>
                <a:schemeClr val="bg1"/>
              </a:solidFill>
              <a:latin typeface="+mj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agder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1" name="Grafikk 10">
            <a:extLst>
              <a:ext uri="{FF2B5EF4-FFF2-40B4-BE49-F238E27FC236}">
                <a16:creationId xmlns:a16="http://schemas.microsoft.com/office/drawing/2014/main" id="{D8E6ACE4-145F-AE40-AA9F-A366872467C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5663" y="5071717"/>
            <a:ext cx="3850093" cy="1155028"/>
          </a:xfrm>
          <a:prstGeom prst="rect">
            <a:avLst/>
          </a:prstGeom>
        </p:spPr>
      </p:pic>
      <p:sp>
        <p:nvSpPr>
          <p:cNvPr id="12" name="TekstSylinder 11">
            <a:extLst>
              <a:ext uri="{FF2B5EF4-FFF2-40B4-BE49-F238E27FC236}">
                <a16:creationId xmlns:a16="http://schemas.microsoft.com/office/drawing/2014/main" id="{E0C4BA68-BC6B-4CE7-A84C-A83EB76F7625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25202761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(mønster15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12192000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21" name="Bilde 20">
            <a:extLst>
              <a:ext uri="{FF2B5EF4-FFF2-40B4-BE49-F238E27FC236}">
                <a16:creationId xmlns:a16="http://schemas.microsoft.com/office/drawing/2014/main" id="{60EAC154-F940-43C5-A5CE-3FE67FF8AAE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69"/>
          <a:stretch/>
        </p:blipFill>
        <p:spPr>
          <a:xfrm>
            <a:off x="5043433" y="283407"/>
            <a:ext cx="7148568" cy="6412977"/>
          </a:xfrm>
          <a:prstGeom prst="rect">
            <a:avLst/>
          </a:prstGeom>
        </p:spPr>
      </p:pic>
      <p:pic>
        <p:nvPicPr>
          <p:cNvPr id="11" name="Grafikk 10">
            <a:extLst>
              <a:ext uri="{FF2B5EF4-FFF2-40B4-BE49-F238E27FC236}">
                <a16:creationId xmlns:a16="http://schemas.microsoft.com/office/drawing/2014/main" id="{478A4916-4E7D-594F-93AA-C6823BCBB44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5663" y="5071717"/>
            <a:ext cx="3850093" cy="1155028"/>
          </a:xfrm>
          <a:prstGeom prst="rect">
            <a:avLst/>
          </a:prstGeom>
        </p:spPr>
      </p:pic>
      <p:sp>
        <p:nvSpPr>
          <p:cNvPr id="12" name="TekstSylinder 11">
            <a:extLst>
              <a:ext uri="{FF2B5EF4-FFF2-40B4-BE49-F238E27FC236}">
                <a16:creationId xmlns:a16="http://schemas.microsoft.com/office/drawing/2014/main" id="{A11881B8-559C-4DD9-968F-BF8BD5DD7802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CAE4178B-A5E2-4C90-98B8-4EC7F7565405}"/>
              </a:ext>
            </a:extLst>
          </p:cNvPr>
          <p:cNvSpPr txBox="1"/>
          <p:nvPr userDrawn="1"/>
        </p:nvSpPr>
        <p:spPr>
          <a:xfrm>
            <a:off x="959829" y="5857083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 i Agder</a:t>
            </a:r>
            <a:endParaRPr lang="nb-NO" sz="1000" i="0" kern="1200" dirty="0">
              <a:solidFill>
                <a:schemeClr val="bg1"/>
              </a:solidFill>
              <a:latin typeface="+mj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agder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896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halvside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4876801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1A63ECB9-4EC1-46DE-8ABB-66086258A46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876801" y="-58"/>
            <a:ext cx="7315200" cy="685805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Klikk på ikonet for å sette inn bilde som passer til den avsluttende siden din. </a:t>
            </a:r>
            <a:br>
              <a:rPr lang="nb-NO" dirty="0"/>
            </a:br>
            <a:br>
              <a:rPr lang="nb-NO" dirty="0"/>
            </a:br>
            <a:endParaRPr lang="nb-NO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nb-NO" dirty="0"/>
            </a:br>
            <a:r>
              <a:rPr lang="nb-NO" dirty="0"/>
              <a:t>Har du ikke bilde som passer til tema, kan du bruke en </a:t>
            </a:r>
            <a:r>
              <a:rPr lang="nb-NO" dirty="0" err="1"/>
              <a:t>malside</a:t>
            </a:r>
            <a:r>
              <a:rPr lang="nb-NO" dirty="0"/>
              <a:t> uten bilde. </a:t>
            </a:r>
          </a:p>
          <a:p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8E4FBD05-0A6D-4BD8-AE79-60648C6B13B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48" t="11944" r="-1077" b="14626"/>
          <a:stretch/>
        </p:blipFill>
        <p:spPr>
          <a:xfrm>
            <a:off x="0" y="-57"/>
            <a:ext cx="1113338" cy="6858057"/>
          </a:xfrm>
          <a:prstGeom prst="rect">
            <a:avLst/>
          </a:prstGeom>
        </p:spPr>
      </p:pic>
      <p:sp>
        <p:nvSpPr>
          <p:cNvPr id="28" name="Plassholder for tekst 3">
            <a:extLst>
              <a:ext uri="{FF2B5EF4-FFF2-40B4-BE49-F238E27FC236}">
                <a16:creationId xmlns:a16="http://schemas.microsoft.com/office/drawing/2014/main" id="{57DB4D93-69C3-4C85-94B3-FB1CCCAD82C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534401" y="6578104"/>
            <a:ext cx="3345074" cy="181967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 algn="r">
              <a:buNone/>
              <a:defRPr sz="700">
                <a:solidFill>
                  <a:schemeClr val="bg1"/>
                </a:solidFill>
                <a:highlight>
                  <a:srgbClr val="00244E"/>
                </a:highlight>
                <a:latin typeface="+mn-lt"/>
              </a:defRPr>
            </a:lvl1pPr>
          </a:lstStyle>
          <a:p>
            <a:pPr lvl="0"/>
            <a:r>
              <a:rPr lang="nb-NO" dirty="0"/>
              <a:t>Foto: Her skriver du fotograf(ene) og/eller eier(ne) av bildene.</a:t>
            </a:r>
          </a:p>
        </p:txBody>
      </p:sp>
      <p:pic>
        <p:nvPicPr>
          <p:cNvPr id="7" name="Grafikk 6">
            <a:extLst>
              <a:ext uri="{FF2B5EF4-FFF2-40B4-BE49-F238E27FC236}">
                <a16:creationId xmlns:a16="http://schemas.microsoft.com/office/drawing/2014/main" id="{99BA7390-BF2B-2C44-AE9F-EF33A91960B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5663" y="5071717"/>
            <a:ext cx="3850093" cy="1155028"/>
          </a:xfrm>
          <a:prstGeom prst="rect">
            <a:avLst/>
          </a:prstGeom>
        </p:spPr>
      </p:pic>
      <p:sp>
        <p:nvSpPr>
          <p:cNvPr id="13" name="TekstSylinder 12">
            <a:extLst>
              <a:ext uri="{FF2B5EF4-FFF2-40B4-BE49-F238E27FC236}">
                <a16:creationId xmlns:a16="http://schemas.microsoft.com/office/drawing/2014/main" id="{955FEF15-F022-4250-9B94-802C2CB62132}"/>
              </a:ext>
            </a:extLst>
          </p:cNvPr>
          <p:cNvSpPr txBox="1"/>
          <p:nvPr userDrawn="1"/>
        </p:nvSpPr>
        <p:spPr>
          <a:xfrm>
            <a:off x="959829" y="5857083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 i Agder</a:t>
            </a:r>
            <a:endParaRPr lang="nb-NO" sz="1000" i="0" kern="1200" dirty="0">
              <a:solidFill>
                <a:schemeClr val="bg1"/>
              </a:solidFill>
              <a:latin typeface="+mj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agder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4145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bakgrunn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5222119"/>
            <a:ext cx="12192000" cy="157708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bilde 8">
            <a:extLst>
              <a:ext uri="{FF2B5EF4-FFF2-40B4-BE49-F238E27FC236}">
                <a16:creationId xmlns:a16="http://schemas.microsoft.com/office/drawing/2014/main" id="{A2E25528-2AA2-40E4-A95C-B0AE2228958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951" y="0"/>
            <a:ext cx="12192000" cy="52228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nb-NO" dirty="0"/>
              <a:t>Klikk på ikonet i midten for å sette inn et bilde på siste side i presentasjonen.</a:t>
            </a:r>
          </a:p>
        </p:txBody>
      </p:sp>
      <p:sp>
        <p:nvSpPr>
          <p:cNvPr id="22" name="Plassholder for tekst 9">
            <a:extLst>
              <a:ext uri="{FF2B5EF4-FFF2-40B4-BE49-F238E27FC236}">
                <a16:creationId xmlns:a16="http://schemas.microsoft.com/office/drawing/2014/main" id="{DFDAE691-7AD4-4AEA-BE0D-C69BCF1313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8651" y="1036321"/>
            <a:ext cx="3591125" cy="3206924"/>
          </a:xfrm>
          <a:prstGeom prst="rect">
            <a:avLst/>
          </a:prstGeom>
          <a:solidFill>
            <a:srgbClr val="00244E">
              <a:alpha val="80000"/>
            </a:srgbClr>
          </a:solidFill>
        </p:spPr>
        <p:txBody>
          <a:bodyPr wrap="square" lIns="324000" tIns="216000" rIns="252000" bIns="216000" anchor="ctr"/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19" name="Bilde 18">
            <a:extLst>
              <a:ext uri="{FF2B5EF4-FFF2-40B4-BE49-F238E27FC236}">
                <a16:creationId xmlns:a16="http://schemas.microsoft.com/office/drawing/2014/main" id="{69935EB5-EA56-40E3-885C-585EB177A2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83" t="29196" r="74740" b="29790"/>
          <a:stretch/>
        </p:blipFill>
        <p:spPr>
          <a:xfrm>
            <a:off x="10380617" y="5222119"/>
            <a:ext cx="1811383" cy="1633799"/>
          </a:xfrm>
          <a:prstGeom prst="rect">
            <a:avLst/>
          </a:prstGeom>
        </p:spPr>
      </p:pic>
      <p:sp>
        <p:nvSpPr>
          <p:cNvPr id="27" name="Plassholder for tekst 3">
            <a:extLst>
              <a:ext uri="{FF2B5EF4-FFF2-40B4-BE49-F238E27FC236}">
                <a16:creationId xmlns:a16="http://schemas.microsoft.com/office/drawing/2014/main" id="{8F07D5BA-48CD-4347-935E-32784EC97C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81966" y="5749013"/>
            <a:ext cx="2772631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28" name="Plassholder for tekst 3">
            <a:extLst>
              <a:ext uri="{FF2B5EF4-FFF2-40B4-BE49-F238E27FC236}">
                <a16:creationId xmlns:a16="http://schemas.microsoft.com/office/drawing/2014/main" id="{4EE05753-9D49-4F8D-A32F-385E352349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81966" y="6050837"/>
            <a:ext cx="2772625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 her</a:t>
            </a:r>
          </a:p>
        </p:txBody>
      </p:sp>
      <p:sp>
        <p:nvSpPr>
          <p:cNvPr id="29" name="Plassholder for tekst 3">
            <a:extLst>
              <a:ext uri="{FF2B5EF4-FFF2-40B4-BE49-F238E27FC236}">
                <a16:creationId xmlns:a16="http://schemas.microsoft.com/office/drawing/2014/main" id="{08D8D5BA-DF3B-478D-823F-C82CE77B81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81963" y="6201750"/>
            <a:ext cx="2772631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telefonnummer</a:t>
            </a:r>
          </a:p>
        </p:txBody>
      </p:sp>
      <p:sp>
        <p:nvSpPr>
          <p:cNvPr id="30" name="Plassholder for tekst 3">
            <a:extLst>
              <a:ext uri="{FF2B5EF4-FFF2-40B4-BE49-F238E27FC236}">
                <a16:creationId xmlns:a16="http://schemas.microsoft.com/office/drawing/2014/main" id="{C6543016-07DA-41FD-8B8E-DF591F27FF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81968" y="5899925"/>
            <a:ext cx="2772630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21" name="Plassholder for tekst 3">
            <a:extLst>
              <a:ext uri="{FF2B5EF4-FFF2-40B4-BE49-F238E27FC236}">
                <a16:creationId xmlns:a16="http://schemas.microsoft.com/office/drawing/2014/main" id="{975475F7-94A4-43AB-AFCC-48725A695B6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058650" y="5049866"/>
            <a:ext cx="3597487" cy="172253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highlight>
                  <a:srgbClr val="00244E"/>
                </a:highlight>
                <a:latin typeface="+mn-lt"/>
              </a:defRPr>
            </a:lvl1pPr>
          </a:lstStyle>
          <a:p>
            <a:pPr lvl="0"/>
            <a:r>
              <a:rPr lang="nb-NO" dirty="0"/>
              <a:t>Foto: Her skriver du fotograf(ene) og/eller eier(ne) av bildene.</a:t>
            </a:r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69D4A491-9D7E-4D00-82ED-F7B6A546CCE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697" y="5773492"/>
            <a:ext cx="138505" cy="138505"/>
          </a:xfrm>
          <a:prstGeom prst="rect">
            <a:avLst/>
          </a:prstGeom>
        </p:spPr>
      </p:pic>
      <p:pic>
        <p:nvPicPr>
          <p:cNvPr id="14" name="Grafikk 13">
            <a:extLst>
              <a:ext uri="{FF2B5EF4-FFF2-40B4-BE49-F238E27FC236}">
                <a16:creationId xmlns:a16="http://schemas.microsoft.com/office/drawing/2014/main" id="{CE9FCD0F-013D-4E4B-9F81-B58F5C7ACD9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59017" y="5322411"/>
            <a:ext cx="3850093" cy="1155028"/>
          </a:xfrm>
          <a:prstGeom prst="rect">
            <a:avLst/>
          </a:prstGeom>
        </p:spPr>
      </p:pic>
      <p:sp>
        <p:nvSpPr>
          <p:cNvPr id="15" name="TekstSylinder 14">
            <a:extLst>
              <a:ext uri="{FF2B5EF4-FFF2-40B4-BE49-F238E27FC236}">
                <a16:creationId xmlns:a16="http://schemas.microsoft.com/office/drawing/2014/main" id="{9D58A1AE-36E9-4141-A92B-E6E16B76536F}"/>
              </a:ext>
            </a:extLst>
          </p:cNvPr>
          <p:cNvSpPr txBox="1"/>
          <p:nvPr userDrawn="1"/>
        </p:nvSpPr>
        <p:spPr>
          <a:xfrm>
            <a:off x="9247301" y="5753171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 i Agder</a:t>
            </a:r>
            <a:endParaRPr lang="nb-NO" sz="1000" i="0" kern="1200" dirty="0">
              <a:solidFill>
                <a:schemeClr val="bg1"/>
              </a:solidFill>
              <a:latin typeface="+mj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agder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0622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34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725" userDrawn="1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  <p15:guide id="6" pos="5654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re tit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ssholder for lysbildenummer 5">
            <a:extLst>
              <a:ext uri="{FF2B5EF4-FFF2-40B4-BE49-F238E27FC236}">
                <a16:creationId xmlns:a16="http://schemas.microsoft.com/office/drawing/2014/main" id="{90A1533D-7ABC-4411-A97E-1A111AB129BB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Plassholder for tittel 1">
            <a:extLst>
              <a:ext uri="{FF2B5EF4-FFF2-40B4-BE49-F238E27FC236}">
                <a16:creationId xmlns:a16="http://schemas.microsoft.com/office/drawing/2014/main" id="{17806027-8FF1-4947-B5AA-FF62073576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 (pkt. 36) på </a:t>
            </a:r>
            <a:r>
              <a:rPr lang="nb-NO" dirty="0" err="1"/>
              <a:t>malside</a:t>
            </a:r>
            <a:r>
              <a:rPr lang="nb-NO" dirty="0"/>
              <a:t> med kun tittel</a:t>
            </a:r>
          </a:p>
        </p:txBody>
      </p:sp>
      <p:pic>
        <p:nvPicPr>
          <p:cNvPr id="6" name="Bilde 5">
            <a:extLst>
              <a:ext uri="{FF2B5EF4-FFF2-40B4-BE49-F238E27FC236}">
                <a16:creationId xmlns:a16="http://schemas.microsoft.com/office/drawing/2014/main" id="{5946AF8A-2363-40D2-B33B-D3F3ACE3739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2867" y="381948"/>
            <a:ext cx="497451" cy="488282"/>
          </a:xfrm>
          <a:prstGeom prst="rect">
            <a:avLst/>
          </a:prstGeom>
        </p:spPr>
      </p:pic>
      <p:sp>
        <p:nvSpPr>
          <p:cNvPr id="7" name="TekstSylinder 6">
            <a:extLst>
              <a:ext uri="{FF2B5EF4-FFF2-40B4-BE49-F238E27FC236}">
                <a16:creationId xmlns:a16="http://schemas.microsoft.com/office/drawing/2014/main" id="{01DBB7E2-021F-4AD3-939F-235519C1ADF5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10482859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lysbildenummer 5">
            <a:extLst>
              <a:ext uri="{FF2B5EF4-FFF2-40B4-BE49-F238E27FC236}">
                <a16:creationId xmlns:a16="http://schemas.microsoft.com/office/drawing/2014/main" id="{ACDE66F6-3636-4218-8D66-77005AFAE89D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6" name="Bilde 5">
            <a:extLst>
              <a:ext uri="{FF2B5EF4-FFF2-40B4-BE49-F238E27FC236}">
                <a16:creationId xmlns:a16="http://schemas.microsoft.com/office/drawing/2014/main" id="{DD6FCC2D-F7C0-4100-AD53-3AF8C3B2E29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2867" y="381948"/>
            <a:ext cx="497451" cy="488282"/>
          </a:xfrm>
          <a:prstGeom prst="rect">
            <a:avLst/>
          </a:prstGeom>
        </p:spPr>
      </p:pic>
      <p:sp>
        <p:nvSpPr>
          <p:cNvPr id="5" name="TekstSylinder 4">
            <a:extLst>
              <a:ext uri="{FF2B5EF4-FFF2-40B4-BE49-F238E27FC236}">
                <a16:creationId xmlns:a16="http://schemas.microsoft.com/office/drawing/2014/main" id="{8E0FB740-F46E-458B-BF9A-E8BA2C957664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Statsforvalteren i Agder</a:t>
            </a:r>
          </a:p>
        </p:txBody>
      </p:sp>
    </p:spTree>
    <p:extLst>
      <p:ext uri="{BB962C8B-B14F-4D97-AF65-F5344CB8AC3E}">
        <p14:creationId xmlns:p14="http://schemas.microsoft.com/office/powerpoint/2010/main" val="27248005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ktangel 11">
            <a:extLst>
              <a:ext uri="{FF2B5EF4-FFF2-40B4-BE49-F238E27FC236}">
                <a16:creationId xmlns:a16="http://schemas.microsoft.com/office/drawing/2014/main" id="{364315CE-F722-474E-BD88-64FFBC8D5DBB}"/>
              </a:ext>
            </a:extLst>
          </p:cNvPr>
          <p:cNvSpPr/>
          <p:nvPr userDrawn="1"/>
        </p:nvSpPr>
        <p:spPr>
          <a:xfrm>
            <a:off x="0" y="6793818"/>
            <a:ext cx="12192000" cy="72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25142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61" r:id="rId2"/>
    <p:sldLayoutId id="2147483666" r:id="rId3"/>
    <p:sldLayoutId id="2147483667" r:id="rId4"/>
    <p:sldLayoutId id="2147483669" r:id="rId5"/>
    <p:sldLayoutId id="2147483756" r:id="rId6"/>
    <p:sldLayoutId id="2147483760" r:id="rId7"/>
    <p:sldLayoutId id="2147483664" r:id="rId8"/>
    <p:sldLayoutId id="2147483761" r:id="rId9"/>
    <p:sldLayoutId id="2147483713" r:id="rId10"/>
    <p:sldLayoutId id="2147483685" r:id="rId11"/>
    <p:sldLayoutId id="2147483714" r:id="rId12"/>
    <p:sldLayoutId id="2147483702" r:id="rId13"/>
    <p:sldLayoutId id="2147483736" r:id="rId14"/>
    <p:sldLayoutId id="2147483733" r:id="rId15"/>
    <p:sldLayoutId id="2147483716" r:id="rId16"/>
    <p:sldLayoutId id="2147483707" r:id="rId17"/>
    <p:sldLayoutId id="2147483675" r:id="rId18"/>
    <p:sldLayoutId id="2147483706" r:id="rId19"/>
    <p:sldLayoutId id="2147483709" r:id="rId20"/>
    <p:sldLayoutId id="2147483711" r:id="rId21"/>
    <p:sldLayoutId id="2147483710" r:id="rId22"/>
    <p:sldLayoutId id="2147483712" r:id="rId23"/>
    <p:sldLayoutId id="2147483655" r:id="rId24"/>
    <p:sldLayoutId id="2147483705" r:id="rId25"/>
    <p:sldLayoutId id="2147483759" r:id="rId26"/>
    <p:sldLayoutId id="2147483758" r:id="rId27"/>
    <p:sldLayoutId id="2147483757" r:id="rId28"/>
    <p:sldLayoutId id="2147483746" r:id="rId29"/>
    <p:sldLayoutId id="2147483718" r:id="rId30"/>
    <p:sldLayoutId id="2147483719" r:id="rId3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n-lt"/>
          <a:ea typeface="Open Sans SemiBold" panose="020B0706030804020204" pitchFamily="34" charset="0"/>
          <a:cs typeface="Open Sans SemiBold" panose="020B07060308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46" userDrawn="1">
          <p15:clr>
            <a:srgbClr val="547EBF"/>
          </p15:clr>
        </p15:guide>
        <p15:guide id="2" pos="257" userDrawn="1">
          <p15:clr>
            <a:srgbClr val="F26B43"/>
          </p15:clr>
        </p15:guide>
        <p15:guide id="3" pos="665" userDrawn="1">
          <p15:clr>
            <a:srgbClr val="547EBF"/>
          </p15:clr>
        </p15:guide>
        <p15:guide id="4" orient="horz" pos="3974" userDrawn="1">
          <p15:clr>
            <a:srgbClr val="547EBF"/>
          </p15:clr>
        </p15:guide>
        <p15:guide id="5" pos="7015" userDrawn="1">
          <p15:clr>
            <a:srgbClr val="547EBF"/>
          </p15:clr>
        </p15:guide>
        <p15:guide id="6" orient="horz" pos="232" userDrawn="1">
          <p15:clr>
            <a:srgbClr val="F26B43"/>
          </p15:clr>
        </p15:guide>
        <p15:guide id="7" pos="7423" userDrawn="1">
          <p15:clr>
            <a:srgbClr val="F26B43"/>
          </p15:clr>
        </p15:guide>
        <p15:guide id="8" pos="7106" userDrawn="1">
          <p15:clr>
            <a:srgbClr val="F26B43"/>
          </p15:clr>
        </p15:guide>
        <p15:guide id="9" pos="3840" userDrawn="1">
          <p15:clr>
            <a:srgbClr val="FDE53C"/>
          </p15:clr>
        </p15:guide>
        <p15:guide id="11" orient="horz" pos="550" userDrawn="1">
          <p15:clr>
            <a:srgbClr val="F26B43"/>
          </p15:clr>
        </p15:guide>
        <p15:guide id="12" orient="horz" pos="4201" userDrawn="1">
          <p15:clr>
            <a:srgbClr val="F26B43"/>
          </p15:clr>
        </p15:guide>
        <p15:guide id="13" pos="2774" userDrawn="1">
          <p15:clr>
            <a:srgbClr val="F26B43"/>
          </p15:clr>
        </p15:guide>
        <p15:guide id="14" pos="4906" userDrawn="1">
          <p15:clr>
            <a:srgbClr val="F26B43"/>
          </p15:clr>
        </p15:guide>
        <p15:guide id="15" orient="horz" pos="2092" userDrawn="1">
          <p15:clr>
            <a:srgbClr val="F26B43"/>
          </p15:clr>
        </p15:guide>
        <p15:guide id="16" orient="horz" pos="272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80028D22-29E7-6F41-A74A-35DF425993D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0CAE16B-463B-4D9A-B532-D4D0B4862104}" type="datetime1">
              <a:rPr lang="nb-NO" smtClean="0"/>
              <a:pPr/>
              <a:t>31.05.2026</a:t>
            </a:fld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C18F993C-3634-ED40-8F6E-FE789B362EC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76330" y="1393672"/>
            <a:ext cx="8188440" cy="1891861"/>
          </a:xfrm>
        </p:spPr>
        <p:txBody>
          <a:bodyPr/>
          <a:lstStyle/>
          <a:p>
            <a:r>
              <a:rPr lang="nb-NO" b="1" dirty="0"/>
              <a:t>Klagesaker i 2023-2026</a:t>
            </a:r>
          </a:p>
          <a:p>
            <a:r>
              <a:rPr lang="nb-NO" b="1" dirty="0"/>
              <a:t>Grågås, bever, hjort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C4F2C629-C1AE-9D4A-B12B-382EE5B06DC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76330" y="3964699"/>
            <a:ext cx="6040462" cy="1004115"/>
          </a:xfrm>
        </p:spPr>
        <p:txBody>
          <a:bodyPr/>
          <a:lstStyle/>
          <a:p>
            <a:r>
              <a:rPr lang="nb-NO" dirty="0"/>
              <a:t>Fylkeskommunal nettverkssamling – Kommunal viltforvaltning 2026</a:t>
            </a:r>
          </a:p>
          <a:p>
            <a:r>
              <a:rPr lang="nb-NO" dirty="0"/>
              <a:t>Kommunalt ansatte med ansvar for viltforvaltning/landbruk</a:t>
            </a:r>
          </a:p>
          <a:p>
            <a:r>
              <a:rPr lang="nb-NO" dirty="0"/>
              <a:t>2. juni 2026</a:t>
            </a:r>
          </a:p>
        </p:txBody>
      </p:sp>
    </p:spTree>
    <p:extLst>
      <p:ext uri="{BB962C8B-B14F-4D97-AF65-F5344CB8AC3E}">
        <p14:creationId xmlns:p14="http://schemas.microsoft.com/office/powerpoint/2010/main" val="1045933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0A423388-23AB-825C-2721-AD12357BD51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191977" y="2137742"/>
            <a:ext cx="7808046" cy="2582515"/>
          </a:xfrm>
        </p:spPr>
        <p:txBody>
          <a:bodyPr/>
          <a:lstStyle/>
          <a:p>
            <a:r>
              <a:rPr lang="nb-NO" b="1" dirty="0"/>
              <a:t>Utgangspunktet, jf. </a:t>
            </a:r>
            <a:r>
              <a:rPr lang="nb-NO" b="1" dirty="0" err="1"/>
              <a:t>nml</a:t>
            </a:r>
            <a:r>
              <a:rPr lang="nb-NO" b="1" dirty="0"/>
              <a:t>. § 15: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dirty="0"/>
              <a:t>Avliving av viltlevende dyr er forbudt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dirty="0"/>
              <a:t>Unntak skal følge av lov eller vedtak med hjemmel i lov</a:t>
            </a:r>
          </a:p>
        </p:txBody>
      </p:sp>
    </p:spTree>
    <p:extLst>
      <p:ext uri="{BB962C8B-B14F-4D97-AF65-F5344CB8AC3E}">
        <p14:creationId xmlns:p14="http://schemas.microsoft.com/office/powerpoint/2010/main" val="3706459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0B2415-EB8B-F475-BBDC-F8E1B13CC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D61D39A0-DC98-5E9F-03F7-D0A0A1E1403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068400" y="1923288"/>
            <a:ext cx="8055200" cy="3494503"/>
          </a:xfrm>
        </p:spPr>
        <p:txBody>
          <a:bodyPr/>
          <a:lstStyle/>
          <a:p>
            <a:r>
              <a:rPr lang="nb-NO" b="1" dirty="0"/>
              <a:t>Kommunen har myndighet til å tillate: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/>
              <a:t>uttak av grågås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/>
              <a:t>uttak av hjortevilt og bever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/>
              <a:t>fjerning av beverbolig og dam</a:t>
            </a:r>
          </a:p>
          <a:p>
            <a:endParaRPr lang="nb-NO" sz="800" dirty="0"/>
          </a:p>
          <a:p>
            <a:r>
              <a:rPr lang="nb-NO" b="1" dirty="0"/>
              <a:t>	</a:t>
            </a:r>
            <a:r>
              <a:rPr lang="nb-NO" sz="2800" b="1" dirty="0"/>
              <a:t>Statsforvalteren er klageinstans        	for vedtak fattet av kommunen</a:t>
            </a:r>
          </a:p>
        </p:txBody>
      </p:sp>
    </p:spTree>
    <p:extLst>
      <p:ext uri="{BB962C8B-B14F-4D97-AF65-F5344CB8AC3E}">
        <p14:creationId xmlns:p14="http://schemas.microsoft.com/office/powerpoint/2010/main" val="2484093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2662D17C-F13A-5E9C-931A-4D561E4EDDA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09768" y="2078089"/>
            <a:ext cx="9172463" cy="2701822"/>
          </a:xfrm>
        </p:spPr>
        <p:txBody>
          <a:bodyPr/>
          <a:lstStyle/>
          <a:p>
            <a:r>
              <a:rPr lang="nb-NO" b="1" dirty="0"/>
              <a:t>Type saker: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dirty="0"/>
              <a:t>I hovedsak skadefelling av grågås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dirty="0"/>
              <a:t>Enkelte andre saker (bever, beverbolig, hjort)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dirty="0"/>
              <a:t>Avvisning av klage</a:t>
            </a:r>
          </a:p>
        </p:txBody>
      </p:sp>
    </p:spTree>
    <p:extLst>
      <p:ext uri="{BB962C8B-B14F-4D97-AF65-F5344CB8AC3E}">
        <p14:creationId xmlns:p14="http://schemas.microsoft.com/office/powerpoint/2010/main" val="64079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F6BBAA62-0416-B2C2-1A04-480B22DFE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Skadefelling grågås</a:t>
            </a:r>
          </a:p>
        </p:txBody>
      </p:sp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D6D1F13C-7953-507B-3610-950F5282DAA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450032" y="3231563"/>
            <a:ext cx="6401334" cy="2476023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sz="3200" dirty="0">
                <a:latin typeface="+mn-lt"/>
              </a:rPr>
              <a:t>7 saker i 2023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sz="3200" dirty="0">
                <a:latin typeface="+mn-lt"/>
              </a:rPr>
              <a:t>1 sak i 2025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sz="3200" dirty="0">
                <a:latin typeface="+mn-lt"/>
              </a:rPr>
              <a:t>3 saker i 2026</a:t>
            </a:r>
            <a:endParaRPr lang="nb-NO" sz="3200" dirty="0">
              <a:solidFill>
                <a:srgbClr val="FF0000"/>
              </a:solidFill>
              <a:latin typeface="+mn-lt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sz="3200" dirty="0">
                <a:latin typeface="+mn-lt"/>
              </a:rPr>
              <a:t>(1 sak ligger </a:t>
            </a:r>
            <a:r>
              <a:rPr lang="nb-NO" sz="3200" dirty="0" err="1">
                <a:latin typeface="+mn-lt"/>
              </a:rPr>
              <a:t>pt</a:t>
            </a:r>
            <a:r>
              <a:rPr lang="nb-NO" sz="3200" dirty="0">
                <a:latin typeface="+mn-lt"/>
              </a:rPr>
              <a:t>. til behandling)</a:t>
            </a:r>
          </a:p>
        </p:txBody>
      </p:sp>
    </p:spTree>
    <p:extLst>
      <p:ext uri="{BB962C8B-B14F-4D97-AF65-F5344CB8AC3E}">
        <p14:creationId xmlns:p14="http://schemas.microsoft.com/office/powerpoint/2010/main" val="1489223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D258EFDB-8036-AB6A-4A6B-5E8EF1D96C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8470" y="2589259"/>
            <a:ext cx="8914595" cy="1287103"/>
          </a:xfrm>
        </p:spPr>
        <p:txBody>
          <a:bodyPr/>
          <a:lstStyle/>
          <a:p>
            <a:r>
              <a:rPr lang="nb-NO" sz="2400" dirty="0">
                <a:latin typeface="+mn-lt"/>
              </a:rPr>
              <a:t>Kommunen kan, etter søknad, gi tillatelse til uttak av grågås, dersom vilkårene i § 3-3 er oppfylt, og det er nødvendig for å stanse eller avverge skade på avling (e.a. angitt)</a:t>
            </a:r>
            <a:br>
              <a:rPr lang="nb-NO" dirty="0"/>
            </a:br>
            <a:endParaRPr lang="en-US" dirty="0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CCF14089-0E77-5D05-7622-BD174536C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58" y="1147313"/>
            <a:ext cx="9785864" cy="1225535"/>
          </a:xfrm>
        </p:spPr>
        <p:txBody>
          <a:bodyPr/>
          <a:lstStyle/>
          <a:p>
            <a:r>
              <a:rPr lang="nb-NO" noProof="0" dirty="0"/>
              <a:t>Skadefelling etter </a:t>
            </a:r>
            <a:r>
              <a:rPr lang="nb-NO" dirty="0"/>
              <a:t>beslutning fra kommunen,</a:t>
            </a:r>
            <a:br>
              <a:rPr lang="nb-NO" dirty="0"/>
            </a:br>
            <a:r>
              <a:rPr lang="nb-NO" dirty="0"/>
              <a:t>jf. v</a:t>
            </a:r>
            <a:r>
              <a:rPr lang="nb-NO" noProof="0" dirty="0" err="1"/>
              <a:t>iltforskriften</a:t>
            </a:r>
            <a:r>
              <a:rPr lang="nb-NO" noProof="0" dirty="0"/>
              <a:t> § 3-5 første ledd</a:t>
            </a:r>
          </a:p>
        </p:txBody>
      </p:sp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BD26179E-D241-F7DA-BD2D-2E6B1A35642F}"/>
              </a:ext>
            </a:extLst>
          </p:cNvPr>
          <p:cNvSpPr txBox="1">
            <a:spLocks/>
          </p:cNvSpPr>
          <p:nvPr/>
        </p:nvSpPr>
        <p:spPr>
          <a:xfrm>
            <a:off x="2979855" y="4256675"/>
            <a:ext cx="5655187" cy="197159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Formål: Stanse eller avverge skade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Uttaket må være nødvendig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Vilkårene i § 3-3 må være oppfylt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Tillatelse </a:t>
            </a:r>
            <a:r>
              <a:rPr lang="nb-NO" sz="2400" u="sng" dirty="0">
                <a:latin typeface="+mn-lt"/>
              </a:rPr>
              <a:t>kan</a:t>
            </a:r>
            <a:r>
              <a:rPr lang="nb-NO" sz="2400" dirty="0">
                <a:latin typeface="+mn-lt"/>
              </a:rPr>
              <a:t>, men må ikke gis</a:t>
            </a:r>
          </a:p>
          <a:p>
            <a:endParaRPr lang="nb-NO" sz="2400" dirty="0">
              <a:latin typeface="+mn-lt"/>
            </a:endParaRPr>
          </a:p>
          <a:p>
            <a:pPr marL="342900" indent="-342900">
              <a:buFontTx/>
              <a:buChar char="-"/>
            </a:pPr>
            <a:endParaRPr lang="nb-NO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949840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E944DCC7-4500-C0C4-6FA3-CDF3897C2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4326" y="737603"/>
            <a:ext cx="6690217" cy="1364105"/>
          </a:xfrm>
        </p:spPr>
        <p:txBody>
          <a:bodyPr anchor="ctr">
            <a:normAutofit/>
          </a:bodyPr>
          <a:lstStyle/>
          <a:p>
            <a:r>
              <a:rPr lang="nb-NO" dirty="0"/>
              <a:t>Vilkår for skadefelling, jf. viltforskriften § 3-3 første ledd</a:t>
            </a:r>
          </a:p>
        </p:txBody>
      </p:sp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F4ACBCD3-7968-D204-C1FF-306CE4A2E06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194326" y="2218066"/>
            <a:ext cx="9576324" cy="3261174"/>
          </a:xfrm>
          <a:prstGeom prst="rect">
            <a:avLst/>
          </a:prstGeom>
        </p:spPr>
        <p:txBody>
          <a:bodyPr/>
          <a:lstStyle/>
          <a:p>
            <a:pPr marL="457200" indent="-457200">
              <a:buAutoNum type="alphaLcPeriod"/>
            </a:pPr>
            <a:r>
              <a:rPr lang="nb-NO" sz="2400" dirty="0">
                <a:latin typeface="+mn-lt"/>
              </a:rPr>
              <a:t>Skaden er eller kan bli av vesentlig økonomisk betydning</a:t>
            </a:r>
          </a:p>
          <a:p>
            <a:pPr marL="457200" indent="-457200">
              <a:buAutoNum type="alphaLcPeriod"/>
            </a:pPr>
            <a:r>
              <a:rPr lang="nb-NO" sz="2400" dirty="0">
                <a:latin typeface="+mn-lt"/>
              </a:rPr>
              <a:t>Skadeforebyggende tiltak er i rimelig utstrekning forsøkt, vurdert ut fra hvilke verdier som skal beskyttes og kostnadene ved alternative tiltak</a:t>
            </a:r>
          </a:p>
          <a:p>
            <a:pPr marL="457200" indent="-457200">
              <a:buAutoNum type="alphaLcPeriod"/>
            </a:pPr>
            <a:r>
              <a:rPr lang="nb-NO" sz="2400" dirty="0">
                <a:latin typeface="+mn-lt"/>
              </a:rPr>
              <a:t>Uttaket rettes mot skadegjørende individ</a:t>
            </a:r>
          </a:p>
          <a:p>
            <a:pPr marL="457200" indent="-457200">
              <a:buAutoNum type="alphaLcPeriod"/>
            </a:pPr>
            <a:r>
              <a:rPr lang="nb-NO" sz="2400" dirty="0">
                <a:latin typeface="+mn-lt"/>
              </a:rPr>
              <a:t>Uttaket er egnet til å stanse eller vesentlig begrense skadesituasjonen</a:t>
            </a:r>
          </a:p>
          <a:p>
            <a:pPr marL="457200" indent="-457200">
              <a:buAutoNum type="alphaLcPeriod"/>
            </a:pPr>
            <a:r>
              <a:rPr lang="nb-NO" sz="2400" dirty="0">
                <a:latin typeface="+mn-lt"/>
              </a:rPr>
              <a:t>Uttaket ikke truer bestandens overlevelse</a:t>
            </a:r>
          </a:p>
        </p:txBody>
      </p:sp>
      <p:sp>
        <p:nvSpPr>
          <p:cNvPr id="4" name="Plassholder for tekst 1">
            <a:extLst>
              <a:ext uri="{FF2B5EF4-FFF2-40B4-BE49-F238E27FC236}">
                <a16:creationId xmlns:a16="http://schemas.microsoft.com/office/drawing/2014/main" id="{86911BEF-11AF-F535-12D6-D21EAB2D15E6}"/>
              </a:ext>
            </a:extLst>
          </p:cNvPr>
          <p:cNvSpPr txBox="1">
            <a:spLocks/>
          </p:cNvSpPr>
          <p:nvPr/>
        </p:nvSpPr>
        <p:spPr>
          <a:xfrm>
            <a:off x="4856264" y="5595598"/>
            <a:ext cx="5914386" cy="5247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Kumulative; dvs. alle må være oppfylt</a:t>
            </a:r>
          </a:p>
          <a:p>
            <a:endParaRPr lang="nb-NO" sz="2400" dirty="0">
              <a:latin typeface="+mn-lt"/>
            </a:endParaRPr>
          </a:p>
          <a:p>
            <a:pPr marL="342900" indent="-342900">
              <a:buFontTx/>
              <a:buChar char="-"/>
            </a:pPr>
            <a:endParaRPr lang="nb-NO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85665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03F070A3-68D9-DE7B-EB95-90E27B4FB1F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68719" y="401571"/>
            <a:ext cx="6681610" cy="612475"/>
          </a:xfrm>
          <a:prstGeom prst="rect">
            <a:avLst/>
          </a:prstGeom>
        </p:spPr>
        <p:txBody>
          <a:bodyPr/>
          <a:lstStyle/>
          <a:p>
            <a:r>
              <a:rPr lang="nb-NO" dirty="0"/>
              <a:t>11</a:t>
            </a:r>
            <a:r>
              <a:rPr lang="nb-NO" dirty="0">
                <a:solidFill>
                  <a:srgbClr val="FF0000"/>
                </a:solidFill>
              </a:rPr>
              <a:t> </a:t>
            </a:r>
            <a:r>
              <a:rPr lang="nb-NO" dirty="0"/>
              <a:t>saker i perioden 2023-2026</a:t>
            </a:r>
          </a:p>
        </p:txBody>
      </p:sp>
      <p:sp>
        <p:nvSpPr>
          <p:cNvPr id="6" name="Plassholder for tekst 1">
            <a:extLst>
              <a:ext uri="{FF2B5EF4-FFF2-40B4-BE49-F238E27FC236}">
                <a16:creationId xmlns:a16="http://schemas.microsoft.com/office/drawing/2014/main" id="{A285CC64-0CB6-FDC3-B241-F82C28F76FE8}"/>
              </a:ext>
            </a:extLst>
          </p:cNvPr>
          <p:cNvSpPr txBox="1">
            <a:spLocks/>
          </p:cNvSpPr>
          <p:nvPr/>
        </p:nvSpPr>
        <p:spPr>
          <a:xfrm>
            <a:off x="1068719" y="1156064"/>
            <a:ext cx="9966277" cy="519297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b-NO" sz="2400" u="sng" dirty="0">
                <a:latin typeface="+mn-lt"/>
              </a:rPr>
              <a:t>Statsforvalterens vedtak: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Sak mangelfullt behandlet:</a:t>
            </a:r>
          </a:p>
          <a:p>
            <a:pPr lvl="1">
              <a:buFontTx/>
              <a:buChar char="-"/>
            </a:pPr>
            <a:r>
              <a:rPr lang="nb-NO" sz="2400" dirty="0">
                <a:latin typeface="+mn-lt"/>
              </a:rPr>
              <a:t>Saken er ikke tilstrekkelig opplyst</a:t>
            </a:r>
          </a:p>
          <a:p>
            <a:pPr lvl="1">
              <a:buFontTx/>
              <a:buChar char="-"/>
            </a:pPr>
            <a:r>
              <a:rPr lang="nb-NO" sz="2400" dirty="0">
                <a:latin typeface="+mn-lt"/>
              </a:rPr>
              <a:t>Vedtaket er mangelfullt begrunnet; herunder fremgår ikke:</a:t>
            </a:r>
          </a:p>
          <a:p>
            <a:pPr lvl="2"/>
            <a:r>
              <a:rPr lang="nb-NO" sz="2200" dirty="0">
                <a:latin typeface="+mn-lt"/>
              </a:rPr>
              <a:t>i tilstrekkelig grad hvordan vilkårene er vurdert</a:t>
            </a:r>
          </a:p>
          <a:p>
            <a:pPr lvl="2"/>
            <a:r>
              <a:rPr lang="nb-NO" sz="2200" dirty="0">
                <a:latin typeface="+mn-lt"/>
              </a:rPr>
              <a:t>hvordan det frie skjønn («kan») er vurdert; herunder fremgår ikke:</a:t>
            </a:r>
          </a:p>
          <a:p>
            <a:pPr lvl="3"/>
            <a:r>
              <a:rPr lang="nb-NO" sz="2000" dirty="0">
                <a:latin typeface="+mn-lt"/>
              </a:rPr>
              <a:t>hvilke hensyn som er vurdert</a:t>
            </a:r>
          </a:p>
          <a:p>
            <a:pPr lvl="3"/>
            <a:r>
              <a:rPr lang="nb-NO" sz="2000" dirty="0">
                <a:latin typeface="+mn-lt"/>
              </a:rPr>
              <a:t>hvordan de ulike hensyn er vektlagt</a:t>
            </a:r>
          </a:p>
          <a:p>
            <a:pPr lvl="2"/>
            <a:r>
              <a:rPr lang="nb-NO" sz="2200" dirty="0">
                <a:latin typeface="+mn-lt"/>
              </a:rPr>
              <a:t>vurderinger etter </a:t>
            </a:r>
            <a:r>
              <a:rPr lang="nb-NO" sz="2200" dirty="0" err="1">
                <a:latin typeface="+mn-lt"/>
              </a:rPr>
              <a:t>nml</a:t>
            </a:r>
            <a:r>
              <a:rPr lang="nb-NO" sz="2200" dirty="0">
                <a:latin typeface="+mn-lt"/>
              </a:rPr>
              <a:t>. §§ 8-12</a:t>
            </a:r>
          </a:p>
          <a:p>
            <a:pPr marL="1371600" lvl="3" indent="0">
              <a:buNone/>
            </a:pPr>
            <a:endParaRPr lang="nb-NO" sz="800" dirty="0">
              <a:latin typeface="+mn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Konklusjon:</a:t>
            </a:r>
          </a:p>
          <a:p>
            <a:pPr lvl="1">
              <a:buFontTx/>
              <a:buChar char="-"/>
            </a:pPr>
            <a:r>
              <a:rPr lang="nb-NO" sz="2400" dirty="0">
                <a:latin typeface="+mn-lt"/>
              </a:rPr>
              <a:t>Vedtak opphevet</a:t>
            </a:r>
          </a:p>
          <a:p>
            <a:pPr lvl="1">
              <a:buFontTx/>
              <a:buChar char="-"/>
            </a:pPr>
            <a:r>
              <a:rPr lang="nb-NO" sz="2400" dirty="0">
                <a:latin typeface="+mn-lt"/>
              </a:rPr>
              <a:t>Ingen hensikt å underlegge saken ny behandling</a:t>
            </a:r>
          </a:p>
          <a:p>
            <a:pPr lvl="1">
              <a:buFontTx/>
              <a:buChar char="-"/>
            </a:pPr>
            <a:r>
              <a:rPr lang="nb-NO" sz="2400" dirty="0">
                <a:latin typeface="+mn-lt"/>
              </a:rPr>
              <a:t>1 sak sendt tilbake til kommunen for ny behandling</a:t>
            </a:r>
          </a:p>
        </p:txBody>
      </p:sp>
    </p:spTree>
    <p:extLst>
      <p:ext uri="{BB962C8B-B14F-4D97-AF65-F5344CB8AC3E}">
        <p14:creationId xmlns:p14="http://schemas.microsoft.com/office/powerpoint/2010/main" val="3677578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0CB7CF44-A721-83FF-AF67-EDBCC295BA74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2027807" y="2699560"/>
            <a:ext cx="7453313" cy="2226123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b-NO" sz="2400" b="1" u="sng" dirty="0">
                <a:latin typeface="+mn-lt"/>
              </a:rPr>
              <a:t>Sak mottatt 09.04.2026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Tillatelse til skadefelling av inntil 4 + 8 grågås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Fra 11.03.2026 til 21.07.2026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Begrensning på antall </a:t>
            </a:r>
            <a:r>
              <a:rPr lang="nb-NO" sz="2400" dirty="0" err="1">
                <a:latin typeface="+mn-lt"/>
              </a:rPr>
              <a:t>skadefellere</a:t>
            </a:r>
            <a:r>
              <a:rPr lang="nb-NO" sz="2400" dirty="0">
                <a:latin typeface="+mn-lt"/>
              </a:rPr>
              <a:t> og områder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Klage fra søker</a:t>
            </a:r>
          </a:p>
        </p:txBody>
      </p:sp>
      <p:sp>
        <p:nvSpPr>
          <p:cNvPr id="3" name="Tittel 2">
            <a:extLst>
              <a:ext uri="{FF2B5EF4-FFF2-40B4-BE49-F238E27FC236}">
                <a16:creationId xmlns:a16="http://schemas.microsoft.com/office/drawing/2014/main" id="{457E4438-1D1D-FB4D-A221-69332186733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027807" y="1818299"/>
            <a:ext cx="6357068" cy="628868"/>
          </a:xfrm>
          <a:prstGeom prst="rect">
            <a:avLst/>
          </a:prstGeom>
        </p:spPr>
        <p:txBody>
          <a:bodyPr/>
          <a:lstStyle/>
          <a:p>
            <a:r>
              <a:rPr lang="nb-NO" dirty="0"/>
              <a:t>1 sak ligger </a:t>
            </a:r>
            <a:r>
              <a:rPr lang="nb-NO" dirty="0" err="1"/>
              <a:t>pt</a:t>
            </a:r>
            <a:r>
              <a:rPr lang="nb-NO" dirty="0"/>
              <a:t>. til behandling</a:t>
            </a:r>
          </a:p>
        </p:txBody>
      </p:sp>
    </p:spTree>
    <p:extLst>
      <p:ext uri="{BB962C8B-B14F-4D97-AF65-F5344CB8AC3E}">
        <p14:creationId xmlns:p14="http://schemas.microsoft.com/office/powerpoint/2010/main" val="4045410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627D5700-3A17-4C60-21C5-8A838706E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Diverse andre saker</a:t>
            </a:r>
          </a:p>
        </p:txBody>
      </p:sp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57BC0450-44B7-74F5-1D2B-4C88C6671D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224852" y="2579480"/>
            <a:ext cx="6827241" cy="3745645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sz="2800" dirty="0">
                <a:latin typeface="+mn-lt"/>
              </a:rPr>
              <a:t>Skadefelling bever 2023</a:t>
            </a:r>
          </a:p>
          <a:p>
            <a:pPr marL="1143000" lvl="1" indent="-457200">
              <a:buFontTx/>
              <a:buChar char="-"/>
            </a:pPr>
            <a:r>
              <a:rPr lang="nb-NO" sz="2800" dirty="0">
                <a:latin typeface="+mn-lt"/>
              </a:rPr>
              <a:t>(2 saker i 2020)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sz="2800" dirty="0">
                <a:latin typeface="+mn-lt"/>
              </a:rPr>
              <a:t>Fjerning av beverbolig (2025)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sz="2800" dirty="0">
                <a:latin typeface="+mn-lt"/>
              </a:rPr>
              <a:t>Skadefelling hjort 2023 og 2026</a:t>
            </a:r>
          </a:p>
          <a:p>
            <a:pPr marL="1143000" lvl="1" indent="-457200">
              <a:buFontTx/>
              <a:buChar char="-"/>
            </a:pPr>
            <a:r>
              <a:rPr lang="nb-NO" sz="2800" dirty="0">
                <a:latin typeface="+mn-lt"/>
              </a:rPr>
              <a:t>(1 sak i hhv. 2016, 2017 og 2022)</a:t>
            </a:r>
          </a:p>
          <a:p>
            <a:pPr marL="457200" lvl="1" indent="-457200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nb-NO" sz="2800" dirty="0">
                <a:latin typeface="+mn-lt"/>
              </a:rPr>
              <a:t>1 sak ligger </a:t>
            </a:r>
            <a:r>
              <a:rPr lang="nb-NO" sz="2800" dirty="0" err="1">
                <a:latin typeface="+mn-lt"/>
              </a:rPr>
              <a:t>pt</a:t>
            </a:r>
            <a:r>
              <a:rPr lang="nb-NO" sz="2800" dirty="0">
                <a:latin typeface="+mn-lt"/>
              </a:rPr>
              <a:t>. til behandling (skadefelling rådyrbukk)</a:t>
            </a:r>
          </a:p>
        </p:txBody>
      </p:sp>
    </p:spTree>
    <p:extLst>
      <p:ext uri="{BB962C8B-B14F-4D97-AF65-F5344CB8AC3E}">
        <p14:creationId xmlns:p14="http://schemas.microsoft.com/office/powerpoint/2010/main" val="15567609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1E37DC-4C54-FB9D-A20E-3A5900895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618E388A-1199-2438-4233-BC3F5D1C1E4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15338" y="2645330"/>
            <a:ext cx="9232843" cy="1567339"/>
          </a:xfrm>
        </p:spPr>
        <p:txBody>
          <a:bodyPr/>
          <a:lstStyle/>
          <a:p>
            <a:r>
              <a:rPr lang="nb-NO" sz="2400" dirty="0">
                <a:latin typeface="+mn-lt"/>
              </a:rPr>
              <a:t>Kommunen kan gi tillatelse til uttak av hjortevilt og bever for å avverge skade etter § 18 første ledd bokstav b, samt til å fjerne beverbolig eller dam for å hindre vesentlig skade ved oversvømmelse. </a:t>
            </a:r>
            <a:endParaRPr lang="en-US" sz="2400" dirty="0">
              <a:latin typeface="+mn-lt"/>
            </a:endParaRPr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C462C5BC-404B-1361-F772-DA184E7B5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5338" y="1147314"/>
            <a:ext cx="10078232" cy="1242787"/>
          </a:xfrm>
        </p:spPr>
        <p:txBody>
          <a:bodyPr/>
          <a:lstStyle/>
          <a:p>
            <a:r>
              <a:rPr lang="nb-NO" dirty="0"/>
              <a:t>Uttak/fjerning </a:t>
            </a:r>
            <a:r>
              <a:rPr lang="nb-NO" noProof="0" dirty="0"/>
              <a:t>etter beslutning fra kommunen,</a:t>
            </a:r>
            <a:br>
              <a:rPr lang="nb-NO" noProof="0" dirty="0"/>
            </a:br>
            <a:r>
              <a:rPr lang="nb-NO" noProof="0" dirty="0"/>
              <a:t>jf. naturmangfoldloven § 18 fjerde ledd</a:t>
            </a:r>
          </a:p>
        </p:txBody>
      </p:sp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3FE8C291-7C45-0B4E-5C5F-E7137729CDBF}"/>
              </a:ext>
            </a:extLst>
          </p:cNvPr>
          <p:cNvSpPr txBox="1">
            <a:spLocks/>
          </p:cNvSpPr>
          <p:nvPr/>
        </p:nvSpPr>
        <p:spPr>
          <a:xfrm>
            <a:off x="1431040" y="4467898"/>
            <a:ext cx="9662530" cy="156733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Formål ved uttak: Avverge skade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Formål ved fjerning: Hindre vesentlig skade ved oversvømmelse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Tillatelse kan, men må ikke gis</a:t>
            </a:r>
          </a:p>
          <a:p>
            <a:endParaRPr lang="nb-NO" sz="2400" dirty="0">
              <a:latin typeface="+mn-lt"/>
            </a:endParaRPr>
          </a:p>
          <a:p>
            <a:pPr marL="342900" indent="-342900">
              <a:buFontTx/>
              <a:buChar char="-"/>
            </a:pPr>
            <a:endParaRPr lang="nb-NO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87100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32EF81-7CC8-8384-D4CB-877DC0C8C4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2">
            <a:extLst>
              <a:ext uri="{FF2B5EF4-FFF2-40B4-BE49-F238E27FC236}">
                <a16:creationId xmlns:a16="http://schemas.microsoft.com/office/drawing/2014/main" id="{9AE9BD00-1F5A-3377-6245-BFD1B4783491}"/>
              </a:ext>
            </a:extLst>
          </p:cNvPr>
          <p:cNvSpPr txBox="1">
            <a:spLocks/>
          </p:cNvSpPr>
          <p:nvPr/>
        </p:nvSpPr>
        <p:spPr>
          <a:xfrm>
            <a:off x="1236949" y="1175095"/>
            <a:ext cx="7621882" cy="60449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nb-NO" dirty="0"/>
              <a:t>Sak 1: Skadefelling av bever (2023)</a:t>
            </a:r>
          </a:p>
        </p:txBody>
      </p:sp>
      <p:sp>
        <p:nvSpPr>
          <p:cNvPr id="3" name="Plassholder for tekst 1">
            <a:extLst>
              <a:ext uri="{FF2B5EF4-FFF2-40B4-BE49-F238E27FC236}">
                <a16:creationId xmlns:a16="http://schemas.microsoft.com/office/drawing/2014/main" id="{9FD66552-9103-E35D-AA67-FF9BF1DE8CC5}"/>
              </a:ext>
            </a:extLst>
          </p:cNvPr>
          <p:cNvSpPr txBox="1">
            <a:spLocks/>
          </p:cNvSpPr>
          <p:nvPr/>
        </p:nvSpPr>
        <p:spPr>
          <a:xfrm>
            <a:off x="1236949" y="2080634"/>
            <a:ext cx="9718101" cy="375944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Kommunen september 2022: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Tillatelse til skadefelling av inntil 2 bever</a:t>
            </a:r>
          </a:p>
          <a:p>
            <a:pPr>
              <a:buFontTx/>
              <a:buChar char="-"/>
            </a:pPr>
            <a:endParaRPr lang="nb-NO" sz="800" dirty="0">
              <a:latin typeface="+mn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Statsforvalterens vedtak 29.01.2023: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Sak mangelfullt behandlet;</a:t>
            </a:r>
          </a:p>
          <a:p>
            <a:pPr lvl="1">
              <a:buFontTx/>
              <a:buChar char="-"/>
            </a:pPr>
            <a:r>
              <a:rPr lang="nb-NO" sz="2400" dirty="0">
                <a:latin typeface="+mn-lt"/>
              </a:rPr>
              <a:t>Mangelfull vurdering av vilkår</a:t>
            </a:r>
          </a:p>
          <a:p>
            <a:pPr lvl="1">
              <a:buFontTx/>
              <a:buChar char="-"/>
            </a:pPr>
            <a:r>
              <a:rPr lang="nb-NO" sz="2400" dirty="0">
                <a:latin typeface="+mn-lt"/>
              </a:rPr>
              <a:t>Manglende vurdering av det frie skjønn («kan-skjønnet»)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Konklusjon: Vedtak opphevet (ingen hensikt å underlegge saken ny behandling)</a:t>
            </a:r>
          </a:p>
        </p:txBody>
      </p:sp>
    </p:spTree>
    <p:extLst>
      <p:ext uri="{BB962C8B-B14F-4D97-AF65-F5344CB8AC3E}">
        <p14:creationId xmlns:p14="http://schemas.microsoft.com/office/powerpoint/2010/main" val="11432253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E39586B0-974E-42BA-8E89-3A74112FD0EF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883920" y="1776152"/>
            <a:ext cx="10424159" cy="4314097"/>
          </a:xfrm>
          <a:prstGeom prst="rect">
            <a:avLst/>
          </a:prstGeo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Kommunen november 2024:</a:t>
            </a:r>
          </a:p>
          <a:p>
            <a:pPr marL="342900" indent="-342900">
              <a:buFontTx/>
              <a:buChar char="-"/>
            </a:pPr>
            <a:r>
              <a:rPr lang="nb-NO" sz="2400" dirty="0">
                <a:latin typeface="+mn-lt"/>
              </a:rPr>
              <a:t>Generelle observasjoner fra en befaring</a:t>
            </a:r>
          </a:p>
          <a:p>
            <a:pPr marL="342900" indent="-342900">
              <a:buFontTx/>
              <a:buChar char="-"/>
            </a:pPr>
            <a:r>
              <a:rPr lang="nb-NO" sz="2400" dirty="0">
                <a:latin typeface="+mn-lt"/>
              </a:rPr>
              <a:t>Ikke angitt konkrete skader eller konkret skadeomfang</a:t>
            </a:r>
          </a:p>
          <a:p>
            <a:pPr marL="0" indent="0">
              <a:buNone/>
            </a:pPr>
            <a:endParaRPr lang="nb-NO" sz="800" dirty="0">
              <a:latin typeface="+mn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Statsforvalterens vedtak 16.10.2025: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Mangelfull vurdering av vilkårene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Vurderinger av </a:t>
            </a:r>
            <a:r>
              <a:rPr lang="nb-NO" sz="2400" dirty="0" err="1">
                <a:latin typeface="+mn-lt"/>
              </a:rPr>
              <a:t>nml</a:t>
            </a:r>
            <a:r>
              <a:rPr lang="nb-NO" sz="2400" dirty="0">
                <a:latin typeface="+mn-lt"/>
              </a:rPr>
              <a:t>. §§ 8-12 er til dels for generelle og til dels kun konkluderende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Manglende vurdering av det frie skjønn («kan»-skjønnet) 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Konklusjon: Vedtak opphevet, og sak sendt tilbake for ny behandling</a:t>
            </a:r>
          </a:p>
        </p:txBody>
      </p:sp>
      <p:sp>
        <p:nvSpPr>
          <p:cNvPr id="3" name="Tittel 2">
            <a:extLst>
              <a:ext uri="{FF2B5EF4-FFF2-40B4-BE49-F238E27FC236}">
                <a16:creationId xmlns:a16="http://schemas.microsoft.com/office/drawing/2014/main" id="{476845AB-9477-1679-1B7D-23E6E5D27F4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83920" y="843984"/>
            <a:ext cx="7785627" cy="630598"/>
          </a:xfrm>
          <a:prstGeom prst="rect">
            <a:avLst/>
          </a:prstGeom>
        </p:spPr>
        <p:txBody>
          <a:bodyPr/>
          <a:lstStyle/>
          <a:p>
            <a:r>
              <a:rPr lang="nb-NO" dirty="0"/>
              <a:t>Sak 2: Fjerning av beverbolig (2025)</a:t>
            </a:r>
          </a:p>
        </p:txBody>
      </p:sp>
    </p:spTree>
    <p:extLst>
      <p:ext uri="{BB962C8B-B14F-4D97-AF65-F5344CB8AC3E}">
        <p14:creationId xmlns:p14="http://schemas.microsoft.com/office/powerpoint/2010/main" val="3328149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28AFE5-82A2-F41E-47B5-047BD92D72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2">
            <a:extLst>
              <a:ext uri="{FF2B5EF4-FFF2-40B4-BE49-F238E27FC236}">
                <a16:creationId xmlns:a16="http://schemas.microsoft.com/office/drawing/2014/main" id="{8A49621F-4D01-6AB5-2E23-EC0D0989C656}"/>
              </a:ext>
            </a:extLst>
          </p:cNvPr>
          <p:cNvSpPr txBox="1">
            <a:spLocks/>
          </p:cNvSpPr>
          <p:nvPr/>
        </p:nvSpPr>
        <p:spPr>
          <a:xfrm>
            <a:off x="1554703" y="1567939"/>
            <a:ext cx="7477154" cy="60449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nb-NO" dirty="0"/>
              <a:t>Sak 3: Skadefelling av hjort (2023)</a:t>
            </a:r>
          </a:p>
        </p:txBody>
      </p:sp>
      <p:sp>
        <p:nvSpPr>
          <p:cNvPr id="3" name="Plassholder for tekst 1">
            <a:extLst>
              <a:ext uri="{FF2B5EF4-FFF2-40B4-BE49-F238E27FC236}">
                <a16:creationId xmlns:a16="http://schemas.microsoft.com/office/drawing/2014/main" id="{616BC110-A2DF-FF1B-6355-65B218E1D03B}"/>
              </a:ext>
            </a:extLst>
          </p:cNvPr>
          <p:cNvSpPr txBox="1">
            <a:spLocks/>
          </p:cNvSpPr>
          <p:nvPr/>
        </p:nvSpPr>
        <p:spPr>
          <a:xfrm>
            <a:off x="1554703" y="2469835"/>
            <a:ext cx="8773510" cy="32172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Søknad om skadefelling av to hjort</a:t>
            </a:r>
          </a:p>
          <a:p>
            <a:pPr marL="0" indent="0">
              <a:buNone/>
            </a:pPr>
            <a:endParaRPr lang="nb-NO" sz="800" dirty="0">
              <a:latin typeface="+mn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Kommunen: Avslag</a:t>
            </a:r>
          </a:p>
          <a:p>
            <a:endParaRPr lang="nb-NO" sz="800" dirty="0">
              <a:latin typeface="+mn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Statsforvalterens vedtak 23.01.2026: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Vilkår om at formål ikke kan nås på annen tilfredsstillende måte er ikke oppfylt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Kommunens vedtak opprettholdt</a:t>
            </a:r>
          </a:p>
        </p:txBody>
      </p:sp>
    </p:spTree>
    <p:extLst>
      <p:ext uri="{BB962C8B-B14F-4D97-AF65-F5344CB8AC3E}">
        <p14:creationId xmlns:p14="http://schemas.microsoft.com/office/powerpoint/2010/main" val="38170703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6B98FC-9463-8D27-CAEE-D546B31AEE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2">
            <a:extLst>
              <a:ext uri="{FF2B5EF4-FFF2-40B4-BE49-F238E27FC236}">
                <a16:creationId xmlns:a16="http://schemas.microsoft.com/office/drawing/2014/main" id="{99AC8A5E-59A5-9178-76CC-241B360C428E}"/>
              </a:ext>
            </a:extLst>
          </p:cNvPr>
          <p:cNvSpPr txBox="1">
            <a:spLocks/>
          </p:cNvSpPr>
          <p:nvPr/>
        </p:nvSpPr>
        <p:spPr>
          <a:xfrm>
            <a:off x="1709978" y="1455796"/>
            <a:ext cx="7451274" cy="60449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nb-NO" dirty="0"/>
              <a:t>Sak 4: Skadefelling av hjort (2026)</a:t>
            </a:r>
          </a:p>
        </p:txBody>
      </p:sp>
      <p:sp>
        <p:nvSpPr>
          <p:cNvPr id="3" name="Plassholder for tekst 1">
            <a:extLst>
              <a:ext uri="{FF2B5EF4-FFF2-40B4-BE49-F238E27FC236}">
                <a16:creationId xmlns:a16="http://schemas.microsoft.com/office/drawing/2014/main" id="{D06E0B03-C5AD-E82E-FC02-771F41524504}"/>
              </a:ext>
            </a:extLst>
          </p:cNvPr>
          <p:cNvSpPr txBox="1">
            <a:spLocks/>
          </p:cNvSpPr>
          <p:nvPr/>
        </p:nvSpPr>
        <p:spPr>
          <a:xfrm>
            <a:off x="1709978" y="2322934"/>
            <a:ext cx="8260080" cy="32172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Søknad om skadefelling av inntil 3 hjort</a:t>
            </a:r>
          </a:p>
          <a:p>
            <a:pPr marL="0" indent="0">
              <a:buNone/>
            </a:pPr>
            <a:endParaRPr lang="nb-NO" sz="800" dirty="0">
              <a:latin typeface="+mn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Kommunen: Avslag</a:t>
            </a:r>
          </a:p>
          <a:p>
            <a:endParaRPr lang="nb-NO" sz="800" dirty="0">
              <a:latin typeface="+mn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Statsforvalterens vedtak 23.01.2026: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Søknad fremstår delvis å være avslått på feil grunnlag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Vilkår nr. 2 ikke oppfylt – Ikke grunnlag for å gi tillatelse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Kommunens vedtak opprettholdt</a:t>
            </a:r>
          </a:p>
        </p:txBody>
      </p:sp>
    </p:spTree>
    <p:extLst>
      <p:ext uri="{BB962C8B-B14F-4D97-AF65-F5344CB8AC3E}">
        <p14:creationId xmlns:p14="http://schemas.microsoft.com/office/powerpoint/2010/main" val="20673757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87823E-CF81-413B-3DD6-BD76CFBCDB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23AA8F60-AD05-FBF8-4B77-FECC2A03271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2027807" y="2995482"/>
            <a:ext cx="7904469" cy="146931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b-NO" sz="2400" b="1" u="sng" dirty="0">
                <a:latin typeface="+mn-lt"/>
              </a:rPr>
              <a:t>Sak mottatt 29.01.2026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Avslag på søknad om skadefelling av en rådyrbukk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Klage fra søker</a:t>
            </a:r>
          </a:p>
        </p:txBody>
      </p:sp>
      <p:sp>
        <p:nvSpPr>
          <p:cNvPr id="3" name="Tittel 2">
            <a:extLst>
              <a:ext uri="{FF2B5EF4-FFF2-40B4-BE49-F238E27FC236}">
                <a16:creationId xmlns:a16="http://schemas.microsoft.com/office/drawing/2014/main" id="{A11E6401-6E91-A29F-BC2F-40C6B4B4791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027807" y="2032353"/>
            <a:ext cx="6643228" cy="628868"/>
          </a:xfrm>
          <a:prstGeom prst="rect">
            <a:avLst/>
          </a:prstGeom>
        </p:spPr>
        <p:txBody>
          <a:bodyPr/>
          <a:lstStyle/>
          <a:p>
            <a:r>
              <a:rPr lang="nb-NO" dirty="0"/>
              <a:t>1 sak ligger </a:t>
            </a:r>
            <a:r>
              <a:rPr lang="nb-NO" dirty="0" err="1"/>
              <a:t>pt</a:t>
            </a:r>
            <a:r>
              <a:rPr lang="nb-NO" dirty="0"/>
              <a:t>. til behandling</a:t>
            </a:r>
          </a:p>
        </p:txBody>
      </p:sp>
    </p:spTree>
    <p:extLst>
      <p:ext uri="{BB962C8B-B14F-4D97-AF65-F5344CB8AC3E}">
        <p14:creationId xmlns:p14="http://schemas.microsoft.com/office/powerpoint/2010/main" val="26195516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F31F74A4-5657-D5B0-8DB9-8C212BCDB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Avvisning av klage</a:t>
            </a:r>
          </a:p>
        </p:txBody>
      </p:sp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6F0D071C-89AC-88B7-919C-E4339C934A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36741" y="3079389"/>
            <a:ext cx="3535660" cy="2484650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sz="3200" dirty="0">
                <a:latin typeface="+mn-lt"/>
              </a:rPr>
              <a:t>1 sak i 2025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sz="3200" dirty="0">
                <a:latin typeface="+mn-lt"/>
              </a:rPr>
              <a:t>1 sak i 2026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sz="3200" dirty="0">
                <a:latin typeface="+mn-lt"/>
              </a:rPr>
              <a:t>(2 saker i 2023)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b-NO" sz="3200" dirty="0">
                <a:latin typeface="+mn-lt"/>
              </a:rPr>
              <a:t>(1 sak i 2024)</a:t>
            </a:r>
          </a:p>
        </p:txBody>
      </p:sp>
    </p:spTree>
    <p:extLst>
      <p:ext uri="{BB962C8B-B14F-4D97-AF65-F5344CB8AC3E}">
        <p14:creationId xmlns:p14="http://schemas.microsoft.com/office/powerpoint/2010/main" val="344501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AD515-B145-A40D-35F8-731B228FB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3">
            <a:extLst>
              <a:ext uri="{FF2B5EF4-FFF2-40B4-BE49-F238E27FC236}">
                <a16:creationId xmlns:a16="http://schemas.microsoft.com/office/drawing/2014/main" id="{0E7B5D55-1402-8D78-C356-C9A2F41B5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2249" y="870084"/>
            <a:ext cx="7714594" cy="1287103"/>
          </a:xfrm>
        </p:spPr>
        <p:txBody>
          <a:bodyPr/>
          <a:lstStyle/>
          <a:p>
            <a:r>
              <a:rPr lang="nb-NO" noProof="0" dirty="0"/>
              <a:t>Vilkårene for klage, jf. </a:t>
            </a:r>
            <a:r>
              <a:rPr lang="nb-NO" dirty="0"/>
              <a:t>f</a:t>
            </a:r>
            <a:r>
              <a:rPr lang="nb-NO" noProof="0" dirty="0" err="1"/>
              <a:t>orvaltningsloven</a:t>
            </a:r>
            <a:r>
              <a:rPr lang="nb-NO" noProof="0" dirty="0"/>
              <a:t> (</a:t>
            </a:r>
            <a:r>
              <a:rPr lang="nb-NO" noProof="0" dirty="0" err="1"/>
              <a:t>fvl</a:t>
            </a:r>
            <a:r>
              <a:rPr lang="nb-NO" noProof="0" dirty="0"/>
              <a:t>.) §§ 28 og 29</a:t>
            </a:r>
          </a:p>
        </p:txBody>
      </p:sp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328950E4-C505-4BD3-0AD9-2A654944D30F}"/>
              </a:ext>
            </a:extLst>
          </p:cNvPr>
          <p:cNvSpPr txBox="1">
            <a:spLocks/>
          </p:cNvSpPr>
          <p:nvPr/>
        </p:nvSpPr>
        <p:spPr>
          <a:xfrm>
            <a:off x="1172249" y="2471007"/>
            <a:ext cx="9662530" cy="367100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nb-NO" sz="2400" dirty="0">
                <a:latin typeface="+mn-lt"/>
              </a:rPr>
              <a:t>«Enkeltvedtak», jf. </a:t>
            </a:r>
            <a:r>
              <a:rPr lang="nb-NO" sz="2400" dirty="0" err="1">
                <a:latin typeface="+mn-lt"/>
              </a:rPr>
              <a:t>fvl</a:t>
            </a:r>
            <a:r>
              <a:rPr lang="nb-NO" sz="2400" dirty="0">
                <a:latin typeface="+mn-lt"/>
              </a:rPr>
              <a:t>. § 2 første ledd bokstav b, jf. bokstav a</a:t>
            </a:r>
          </a:p>
          <a:p>
            <a:pPr marL="228600" indent="-228600">
              <a:buFont typeface="+mj-lt"/>
              <a:buAutoNum type="arabicPeriod"/>
            </a:pPr>
            <a:endParaRPr lang="nb-NO" sz="800" dirty="0">
              <a:latin typeface="+mn-lt"/>
            </a:endParaRPr>
          </a:p>
          <a:p>
            <a:pPr marL="457200" indent="-457200">
              <a:buFont typeface="+mj-lt"/>
              <a:buAutoNum type="arabicPeriod"/>
            </a:pPr>
            <a:r>
              <a:rPr lang="nb-NO" sz="2400" dirty="0">
                <a:latin typeface="+mn-lt"/>
              </a:rPr>
              <a:t>«Part», jf. </a:t>
            </a:r>
            <a:r>
              <a:rPr lang="nb-NO" sz="2400" dirty="0" err="1">
                <a:latin typeface="+mn-lt"/>
              </a:rPr>
              <a:t>fvl</a:t>
            </a:r>
            <a:r>
              <a:rPr lang="nb-NO" sz="2400" dirty="0">
                <a:latin typeface="+mn-lt"/>
              </a:rPr>
              <a:t>. § 2 første ledd bokstav e, eller andre med «rettslig klageinteresse»</a:t>
            </a:r>
          </a:p>
          <a:p>
            <a:pPr marL="228600" indent="-228600">
              <a:buFont typeface="+mj-lt"/>
              <a:buAutoNum type="arabicPeriod"/>
            </a:pPr>
            <a:endParaRPr lang="nb-NO" sz="800" dirty="0">
              <a:latin typeface="+mn-lt"/>
            </a:endParaRPr>
          </a:p>
          <a:p>
            <a:pPr marL="457200" indent="-457200">
              <a:buFont typeface="+mj-lt"/>
              <a:buAutoNum type="arabicPeriod"/>
            </a:pPr>
            <a:r>
              <a:rPr lang="nb-NO" sz="2400" dirty="0">
                <a:latin typeface="+mn-lt"/>
              </a:rPr>
              <a:t>Klagefrist 3 uker, fra:</a:t>
            </a:r>
          </a:p>
          <a:p>
            <a:pPr marL="1143000" lvl="1" indent="-457200">
              <a:buFont typeface="+mj-lt"/>
              <a:buAutoNum type="alphaLcPeriod"/>
            </a:pPr>
            <a:r>
              <a:rPr lang="nb-NO" sz="2400" dirty="0">
                <a:latin typeface="+mn-lt"/>
              </a:rPr>
              <a:t>vedtaket er kommet frem (for parter)</a:t>
            </a:r>
          </a:p>
          <a:p>
            <a:pPr marL="1143000" lvl="1" indent="-457200">
              <a:buFont typeface="+mj-lt"/>
              <a:buAutoNum type="alphaLcPeriod"/>
            </a:pPr>
            <a:r>
              <a:rPr lang="nb-NO" sz="2400" dirty="0">
                <a:latin typeface="+mn-lt"/>
              </a:rPr>
              <a:t>vedtaket første gang ble kunngjort</a:t>
            </a:r>
          </a:p>
          <a:p>
            <a:pPr marL="1143000" lvl="1" indent="-457200">
              <a:buFont typeface="+mj-lt"/>
              <a:buAutoNum type="alphaLcPeriod"/>
            </a:pPr>
            <a:r>
              <a:rPr lang="nb-NO" sz="2400" dirty="0">
                <a:latin typeface="+mn-lt"/>
              </a:rPr>
              <a:t>man har fått eller burde skaffet seg kjennskap</a:t>
            </a:r>
          </a:p>
          <a:p>
            <a:pPr marL="342900" indent="-342900">
              <a:buFontTx/>
              <a:buChar char="-"/>
            </a:pPr>
            <a:endParaRPr lang="nb-NO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059931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802247-2140-81A6-7FAF-0B01FED8F0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3">
            <a:extLst>
              <a:ext uri="{FF2B5EF4-FFF2-40B4-BE49-F238E27FC236}">
                <a16:creationId xmlns:a16="http://schemas.microsoft.com/office/drawing/2014/main" id="{50262A1E-9016-4A4E-6CA1-2CB2E7418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9720" y="1078302"/>
            <a:ext cx="5444212" cy="682070"/>
          </a:xfrm>
        </p:spPr>
        <p:txBody>
          <a:bodyPr/>
          <a:lstStyle/>
          <a:p>
            <a:r>
              <a:rPr lang="nb-NO" dirty="0"/>
              <a:t>Ad. vedtak om avvisning</a:t>
            </a:r>
            <a:endParaRPr lang="nb-NO" noProof="0" dirty="0"/>
          </a:p>
        </p:txBody>
      </p:sp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8A419B4C-8FE0-D087-F815-655FB1E9CF6F}"/>
              </a:ext>
            </a:extLst>
          </p:cNvPr>
          <p:cNvSpPr txBox="1">
            <a:spLocks/>
          </p:cNvSpPr>
          <p:nvPr/>
        </p:nvSpPr>
        <p:spPr>
          <a:xfrm>
            <a:off x="999720" y="2031056"/>
            <a:ext cx="9895442" cy="396430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Avgjørelser som gjelder avvisning av en sak, regnes som enkeltvedtak, jf. </a:t>
            </a:r>
            <a:r>
              <a:rPr lang="nb-NO" sz="2400" dirty="0" err="1">
                <a:latin typeface="+mn-lt"/>
              </a:rPr>
              <a:t>fvl</a:t>
            </a:r>
            <a:r>
              <a:rPr lang="nb-NO" sz="2400" dirty="0">
                <a:latin typeface="+mn-lt"/>
              </a:rPr>
              <a:t>. § 2 tredje ledd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Avvisningsvedtak kan følgelig påklages</a:t>
            </a:r>
          </a:p>
          <a:p>
            <a:pPr marL="342900" indent="-342900">
              <a:buFontTx/>
              <a:buChar char="-"/>
            </a:pPr>
            <a:endParaRPr lang="nb-NO" sz="2400" dirty="0">
              <a:latin typeface="+mn-lt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Klageinstansens vedtak om å avvise en klage, kan påklages, jf. </a:t>
            </a:r>
            <a:r>
              <a:rPr lang="nb-NO" sz="2400" dirty="0" err="1">
                <a:latin typeface="+mn-lt"/>
              </a:rPr>
              <a:t>fvl</a:t>
            </a:r>
            <a:r>
              <a:rPr lang="nb-NO" sz="2400" dirty="0">
                <a:latin typeface="+mn-lt"/>
              </a:rPr>
              <a:t>. § 28 tredje ledd, unntatt:</a:t>
            </a:r>
          </a:p>
          <a:p>
            <a:pPr marL="1028700" lvl="1" indent="-342900">
              <a:buFontTx/>
              <a:buChar char="-"/>
            </a:pPr>
            <a:r>
              <a:rPr lang="nb-NO" sz="2400" dirty="0">
                <a:latin typeface="+mn-lt"/>
              </a:rPr>
              <a:t>når kommunen har truffet vedtak om å avvise klagen (a)</a:t>
            </a:r>
          </a:p>
          <a:p>
            <a:pPr marL="1028700" lvl="1" indent="-342900">
              <a:buFontTx/>
              <a:buChar char="-"/>
            </a:pPr>
            <a:r>
              <a:rPr lang="nb-NO" sz="2400" dirty="0">
                <a:latin typeface="+mn-lt"/>
              </a:rPr>
              <a:t>når kommunen har prøvd avvisningsspørsmålet, og kommet til at vilkårene for realitetsbehandling er til stede (b)</a:t>
            </a:r>
          </a:p>
        </p:txBody>
      </p:sp>
    </p:spTree>
    <p:extLst>
      <p:ext uri="{BB962C8B-B14F-4D97-AF65-F5344CB8AC3E}">
        <p14:creationId xmlns:p14="http://schemas.microsoft.com/office/powerpoint/2010/main" val="26734980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FC17D2-AA22-AB96-46FD-BFD4BAEC0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239BAB55-BFA8-BFB9-3BB6-CF2486ED124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788223" y="1092335"/>
            <a:ext cx="6924217" cy="593724"/>
          </a:xfrm>
          <a:prstGeom prst="rect">
            <a:avLst/>
          </a:prstGeom>
        </p:spPr>
        <p:txBody>
          <a:bodyPr/>
          <a:lstStyle/>
          <a:p>
            <a:r>
              <a:rPr lang="nb-NO" dirty="0"/>
              <a:t>Sak 1: Avvisning av klage (2025)</a:t>
            </a:r>
          </a:p>
        </p:txBody>
      </p:sp>
      <p:sp>
        <p:nvSpPr>
          <p:cNvPr id="6" name="Plassholder for tekst 1">
            <a:extLst>
              <a:ext uri="{FF2B5EF4-FFF2-40B4-BE49-F238E27FC236}">
                <a16:creationId xmlns:a16="http://schemas.microsoft.com/office/drawing/2014/main" id="{1C6BE876-5F65-C75A-7FA1-D0320A237782}"/>
              </a:ext>
            </a:extLst>
          </p:cNvPr>
          <p:cNvSpPr txBox="1">
            <a:spLocks/>
          </p:cNvSpPr>
          <p:nvPr/>
        </p:nvSpPr>
        <p:spPr>
          <a:xfrm>
            <a:off x="883920" y="1569118"/>
            <a:ext cx="10424159" cy="43271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b-NO" sz="800" dirty="0">
              <a:latin typeface="+mn-lt"/>
            </a:endParaRPr>
          </a:p>
        </p:txBody>
      </p:sp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114CD36D-6E59-D686-FF62-0A91EFBEE830}"/>
              </a:ext>
            </a:extLst>
          </p:cNvPr>
          <p:cNvSpPr txBox="1">
            <a:spLocks/>
          </p:cNvSpPr>
          <p:nvPr/>
        </p:nvSpPr>
        <p:spPr>
          <a:xfrm>
            <a:off x="1788223" y="2000775"/>
            <a:ext cx="8059335" cy="42102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Tillatelse til skadefelling av grågås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Kommunen opprettholdt eget vedtak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Sak oversendt til Statsforvalteren for klagebehandling</a:t>
            </a:r>
          </a:p>
          <a:p>
            <a:pPr marL="0" indent="0">
              <a:buNone/>
            </a:pPr>
            <a:endParaRPr lang="nb-NO" sz="2400" dirty="0">
              <a:latin typeface="+mn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Statsforvalterens vedtak 12.12.2025: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Manglende rettslig klageinteresse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Vilkårene for å behandle aktuelle klage foreligger ikke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Klagen avvist, jf. </a:t>
            </a:r>
            <a:r>
              <a:rPr lang="nb-NO" sz="2400" dirty="0" err="1">
                <a:latin typeface="+mn-lt"/>
              </a:rPr>
              <a:t>fvl</a:t>
            </a:r>
            <a:r>
              <a:rPr lang="nb-NO" sz="2400" dirty="0">
                <a:latin typeface="+mn-lt"/>
              </a:rPr>
              <a:t>. § 34 første ledd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SF vedtak kan påklages</a:t>
            </a:r>
          </a:p>
        </p:txBody>
      </p:sp>
    </p:spTree>
    <p:extLst>
      <p:ext uri="{BB962C8B-B14F-4D97-AF65-F5344CB8AC3E}">
        <p14:creationId xmlns:p14="http://schemas.microsoft.com/office/powerpoint/2010/main" val="33245919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2">
            <a:extLst>
              <a:ext uri="{FF2B5EF4-FFF2-40B4-BE49-F238E27FC236}">
                <a16:creationId xmlns:a16="http://schemas.microsoft.com/office/drawing/2014/main" id="{818802B5-41FC-364F-3C31-1F02C76C2175}"/>
              </a:ext>
            </a:extLst>
          </p:cNvPr>
          <p:cNvSpPr txBox="1">
            <a:spLocks/>
          </p:cNvSpPr>
          <p:nvPr/>
        </p:nvSpPr>
        <p:spPr>
          <a:xfrm>
            <a:off x="1047893" y="819880"/>
            <a:ext cx="7040018" cy="60449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nb-NO" dirty="0"/>
              <a:t>Sak 2: Avvisning av klage  (2026)</a:t>
            </a:r>
          </a:p>
        </p:txBody>
      </p:sp>
      <p:sp>
        <p:nvSpPr>
          <p:cNvPr id="3" name="Plassholder for tekst 1">
            <a:extLst>
              <a:ext uri="{FF2B5EF4-FFF2-40B4-BE49-F238E27FC236}">
                <a16:creationId xmlns:a16="http://schemas.microsoft.com/office/drawing/2014/main" id="{F75778CB-19A2-2F8D-431B-9B38FFE30494}"/>
              </a:ext>
            </a:extLst>
          </p:cNvPr>
          <p:cNvSpPr txBox="1">
            <a:spLocks/>
          </p:cNvSpPr>
          <p:nvPr/>
        </p:nvSpPr>
        <p:spPr>
          <a:xfrm>
            <a:off x="1047893" y="1562412"/>
            <a:ext cx="10096213" cy="477763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Kommunen:</a:t>
            </a:r>
          </a:p>
          <a:p>
            <a:pPr lvl="1"/>
            <a:r>
              <a:rPr lang="nb-NO" sz="2400" dirty="0">
                <a:latin typeface="+mn-lt"/>
              </a:rPr>
              <a:t>Fastsettelse av forskrift om endring i forskrift om adgang til jakt etter elg, hjort og rådyr; herunder endring av minsteareal for elg</a:t>
            </a:r>
          </a:p>
          <a:p>
            <a:pPr lvl="1"/>
            <a:r>
              <a:rPr lang="nb-NO" sz="2400" dirty="0">
                <a:latin typeface="+mn-lt"/>
              </a:rPr>
              <a:t>Klage avvist (ikke enkeltvedtak)</a:t>
            </a:r>
          </a:p>
          <a:p>
            <a:endParaRPr lang="nb-NO" sz="800" dirty="0">
              <a:latin typeface="+mn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nb-NO" sz="2400" dirty="0">
                <a:latin typeface="+mn-lt"/>
              </a:rPr>
              <a:t>Statsforvalterens vedtak 10.04.2026: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Fastsettelse av minsteareal for elg skal skje i forskrifts form, jf. hjorteviltforskriften § 6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Ikke klagerett på en forskrift, jf. </a:t>
            </a:r>
            <a:r>
              <a:rPr lang="nb-NO" sz="2400" dirty="0" err="1">
                <a:latin typeface="+mn-lt"/>
              </a:rPr>
              <a:t>fvl</a:t>
            </a:r>
            <a:r>
              <a:rPr lang="nb-NO" sz="2400" dirty="0">
                <a:latin typeface="+mn-lt"/>
              </a:rPr>
              <a:t>. § 28 første ledd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Kommunens fastsettelse av forskrift (…): Ikke enkeltvedtak, ikke gjenstand for klage</a:t>
            </a:r>
          </a:p>
          <a:p>
            <a:pPr>
              <a:buFontTx/>
              <a:buChar char="-"/>
            </a:pPr>
            <a:r>
              <a:rPr lang="nb-NO" sz="2400" dirty="0">
                <a:latin typeface="+mn-lt"/>
              </a:rPr>
              <a:t>Kommunens vedtak opprettholdt</a:t>
            </a:r>
          </a:p>
        </p:txBody>
      </p:sp>
    </p:spTree>
    <p:extLst>
      <p:ext uri="{BB962C8B-B14F-4D97-AF65-F5344CB8AC3E}">
        <p14:creationId xmlns:p14="http://schemas.microsoft.com/office/powerpoint/2010/main" val="8541209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8C5A198F-0E39-5145-6029-65B1696002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b-NO" dirty="0"/>
              <a:t>Pia Karine Hem Molaug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F95314DA-4768-0BFB-58DB-64DD8E67758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dirty="0"/>
              <a:t>E-post: pia.molaug@statsforvalteren.no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FB402C68-D578-7BF1-5A80-18283F3EDF3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nb-NO" dirty="0"/>
              <a:t>Telefon: 37 01 75 35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A0D6C2E0-2BA3-87AF-9295-ADDB2EDB600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nb-NO" dirty="0"/>
              <a:t>ass. miljøverndirektør</a:t>
            </a:r>
          </a:p>
        </p:txBody>
      </p:sp>
      <p:sp>
        <p:nvSpPr>
          <p:cNvPr id="6" name="Plassholder for tekst 5">
            <a:extLst>
              <a:ext uri="{FF2B5EF4-FFF2-40B4-BE49-F238E27FC236}">
                <a16:creationId xmlns:a16="http://schemas.microsoft.com/office/drawing/2014/main" id="{4EF6E7F9-3357-4445-92D8-CE9A80CAC35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59828" y="1770272"/>
            <a:ext cx="3914097" cy="998807"/>
          </a:xfrm>
        </p:spPr>
        <p:txBody>
          <a:bodyPr/>
          <a:lstStyle/>
          <a:p>
            <a:r>
              <a:rPr lang="nb-NO" sz="3200" b="1" dirty="0"/>
              <a:t>Takk for oppmerksomheten</a:t>
            </a:r>
          </a:p>
        </p:txBody>
      </p:sp>
    </p:spTree>
    <p:extLst>
      <p:ext uri="{BB962C8B-B14F-4D97-AF65-F5344CB8AC3E}">
        <p14:creationId xmlns:p14="http://schemas.microsoft.com/office/powerpoint/2010/main" val="30279413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FM_designprofil_2018">
      <a:dk1>
        <a:srgbClr val="00244E"/>
      </a:dk1>
      <a:lt1>
        <a:sysClr val="window" lastClr="FFFFFF"/>
      </a:lt1>
      <a:dk2>
        <a:srgbClr val="00244E"/>
      </a:dk2>
      <a:lt2>
        <a:srgbClr val="E7E6E6"/>
      </a:lt2>
      <a:accent1>
        <a:srgbClr val="00ADBA"/>
      </a:accent1>
      <a:accent2>
        <a:srgbClr val="4C76BA"/>
      </a:accent2>
      <a:accent3>
        <a:srgbClr val="BFC2C0"/>
      </a:accent3>
      <a:accent4>
        <a:srgbClr val="F39200"/>
      </a:accent4>
      <a:accent5>
        <a:srgbClr val="C90B1C"/>
      </a:accent5>
      <a:accent6>
        <a:srgbClr val="87C0C4"/>
      </a:accent6>
      <a:hlink>
        <a:srgbClr val="00ADBA"/>
      </a:hlink>
      <a:folHlink>
        <a:srgbClr val="C90B1C"/>
      </a:folHlink>
    </a:clrScheme>
    <a:fontScheme name="FM_OpenSans">
      <a:majorFont>
        <a:latin typeface="Open Sans Light"/>
        <a:ea typeface=""/>
        <a:cs typeface=""/>
      </a:majorFont>
      <a:minorFont>
        <a:latin typeface="Open Sans"/>
        <a:ea typeface=""/>
        <a:cs typeface=""/>
      </a:minorFont>
    </a:fontScheme>
    <a:fmtScheme name="Røykfarget glass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 SFAG" id="{39076D8C-EE3A-45F2-B86A-8362F2CF6C06}" vid="{DC8CB727-F3E0-4F54-9E3A-A47C949E3EA7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8a6fa58e-5153-4bfa-9a8b-573d985a4186}" enabled="0" method="" siteId="{8a6fa58e-5153-4bfa-9a8b-573d985a4186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Office-tema</Template>
  <TotalTime>488</TotalTime>
  <Words>1100</Words>
  <Application>Microsoft Office PowerPoint</Application>
  <PresentationFormat>Widescreen</PresentationFormat>
  <Paragraphs>156</Paragraphs>
  <Slides>22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5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22</vt:i4>
      </vt:variant>
    </vt:vector>
  </HeadingPairs>
  <TitlesOfParts>
    <vt:vector size="28" baseType="lpstr">
      <vt:lpstr>Arial</vt:lpstr>
      <vt:lpstr>Calibri</vt:lpstr>
      <vt:lpstr>Open Sans</vt:lpstr>
      <vt:lpstr>Open Sans SemiBold</vt:lpstr>
      <vt:lpstr>Wingdings</vt:lpstr>
      <vt:lpstr>Office-tema</vt:lpstr>
      <vt:lpstr>PowerPoint-presentasjon</vt:lpstr>
      <vt:lpstr>PowerPoint-presentasjon</vt:lpstr>
      <vt:lpstr>PowerPoint-presentasjon</vt:lpstr>
      <vt:lpstr>PowerPoint-presentasjon</vt:lpstr>
      <vt:lpstr>Skadefelling grågås</vt:lpstr>
      <vt:lpstr>Skadefelling etter beslutning fra kommunen, jf. viltforskriften § 3-5 første ledd</vt:lpstr>
      <vt:lpstr>Vilkår for skadefelling, jf. viltforskriften § 3-3 første ledd</vt:lpstr>
      <vt:lpstr>11 saker i perioden 2023-2026</vt:lpstr>
      <vt:lpstr>1 sak ligger pt. til behandling</vt:lpstr>
      <vt:lpstr>Diverse andre saker</vt:lpstr>
      <vt:lpstr>Uttak/fjerning etter beslutning fra kommunen, jf. naturmangfoldloven § 18 fjerde ledd</vt:lpstr>
      <vt:lpstr>PowerPoint-presentasjon</vt:lpstr>
      <vt:lpstr>Sak 2: Fjerning av beverbolig (2025)</vt:lpstr>
      <vt:lpstr>PowerPoint-presentasjon</vt:lpstr>
      <vt:lpstr>PowerPoint-presentasjon</vt:lpstr>
      <vt:lpstr>1 sak ligger pt. til behandling</vt:lpstr>
      <vt:lpstr>Avvisning av klage</vt:lpstr>
      <vt:lpstr>Vilkårene for klage, jf. forvaltningsloven (fvl.) §§ 28 og 29</vt:lpstr>
      <vt:lpstr>Ad. vedtak om avvisning</vt:lpstr>
      <vt:lpstr>Sak 1: Avvisning av klage (2025)</vt:lpstr>
      <vt:lpstr>PowerPoint-presentasjon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Svensen, Ole Wilhelm</dc:creator>
  <cp:lastModifiedBy>Molaug, Pia Karine Hem</cp:lastModifiedBy>
  <cp:revision>2</cp:revision>
  <dcterms:created xsi:type="dcterms:W3CDTF">2021-01-12T08:38:08Z</dcterms:created>
  <dcterms:modified xsi:type="dcterms:W3CDTF">2026-05-31T17:39:49Z</dcterms:modified>
</cp:coreProperties>
</file>