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2" r:id="rId3"/>
    <p:sldId id="279" r:id="rId4"/>
    <p:sldId id="258" r:id="rId5"/>
    <p:sldId id="259" r:id="rId6"/>
    <p:sldId id="268" r:id="rId7"/>
    <p:sldId id="277" r:id="rId8"/>
    <p:sldId id="261" r:id="rId9"/>
    <p:sldId id="275" r:id="rId10"/>
    <p:sldId id="262" r:id="rId11"/>
    <p:sldId id="263" r:id="rId12"/>
    <p:sldId id="264" r:id="rId13"/>
    <p:sldId id="269" r:id="rId14"/>
    <p:sldId id="271" r:id="rId15"/>
    <p:sldId id="278" r:id="rId16"/>
    <p:sldId id="273" r:id="rId17"/>
    <p:sldId id="274" r:id="rId18"/>
    <p:sldId id="270" r:id="rId19"/>
    <p:sldId id="266" r:id="rId20"/>
    <p:sldId id="276" r:id="rId21"/>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B3C4B9-9ABE-45A0-B2DF-5D3BB86D2CD3}" v="6" dt="2025-10-16T08:52:38.7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11" autoAdjust="0"/>
    <p:restoredTop sz="94660"/>
  </p:normalViewPr>
  <p:slideViewPr>
    <p:cSldViewPr snapToGrid="0">
      <p:cViewPr varScale="1">
        <p:scale>
          <a:sx n="150" d="100"/>
          <a:sy n="150" d="100"/>
        </p:scale>
        <p:origin x="474"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vingås, Trine" userId="e45294ff-7b68-46ae-bdb3-57f8b5737b1a" providerId="ADAL" clId="{592B35FD-645F-46C6-8730-5B59BF6E3A41}"/>
    <pc:docChg chg="custSel addSld delSld modSld sldOrd">
      <pc:chgData name="Gevingås, Trine" userId="e45294ff-7b68-46ae-bdb3-57f8b5737b1a" providerId="ADAL" clId="{592B35FD-645F-46C6-8730-5B59BF6E3A41}" dt="2025-08-20T08:56:00.577" v="7091" actId="114"/>
      <pc:docMkLst>
        <pc:docMk/>
      </pc:docMkLst>
      <pc:sldChg chg="modSp add mod">
        <pc:chgData name="Gevingås, Trine" userId="e45294ff-7b68-46ae-bdb3-57f8b5737b1a" providerId="ADAL" clId="{592B35FD-645F-46C6-8730-5B59BF6E3A41}" dt="2025-08-20T08:56:00.577" v="7091" actId="114"/>
        <pc:sldMkLst>
          <pc:docMk/>
          <pc:sldMk cId="4253124984" sldId="256"/>
        </pc:sldMkLst>
      </pc:sldChg>
      <pc:sldChg chg="modSp mod">
        <pc:chgData name="Gevingås, Trine" userId="e45294ff-7b68-46ae-bdb3-57f8b5737b1a" providerId="ADAL" clId="{592B35FD-645F-46C6-8730-5B59BF6E3A41}" dt="2025-07-22T06:24:03.418" v="4216" actId="255"/>
        <pc:sldMkLst>
          <pc:docMk/>
          <pc:sldMk cId="1697677445" sldId="257"/>
        </pc:sldMkLst>
      </pc:sldChg>
      <pc:sldChg chg="modSp new mod">
        <pc:chgData name="Gevingås, Trine" userId="e45294ff-7b68-46ae-bdb3-57f8b5737b1a" providerId="ADAL" clId="{592B35FD-645F-46C6-8730-5B59BF6E3A41}" dt="2025-07-22T06:29:15.555" v="4260" actId="6549"/>
        <pc:sldMkLst>
          <pc:docMk/>
          <pc:sldMk cId="2183015509" sldId="258"/>
        </pc:sldMkLst>
      </pc:sldChg>
      <pc:sldChg chg="modSp new mod ord">
        <pc:chgData name="Gevingås, Trine" userId="e45294ff-7b68-46ae-bdb3-57f8b5737b1a" providerId="ADAL" clId="{592B35FD-645F-46C6-8730-5B59BF6E3A41}" dt="2025-07-22T06:42:30.419" v="4621" actId="20577"/>
        <pc:sldMkLst>
          <pc:docMk/>
          <pc:sldMk cId="2415875081" sldId="259"/>
        </pc:sldMkLst>
      </pc:sldChg>
      <pc:sldChg chg="modSp new mod ord">
        <pc:chgData name="Gevingås, Trine" userId="e45294ff-7b68-46ae-bdb3-57f8b5737b1a" providerId="ADAL" clId="{592B35FD-645F-46C6-8730-5B59BF6E3A41}" dt="2025-07-22T06:39:48.551" v="4546" actId="20577"/>
        <pc:sldMkLst>
          <pc:docMk/>
          <pc:sldMk cId="1825574825" sldId="260"/>
        </pc:sldMkLst>
      </pc:sldChg>
      <pc:sldChg chg="modSp new mod">
        <pc:chgData name="Gevingås, Trine" userId="e45294ff-7b68-46ae-bdb3-57f8b5737b1a" providerId="ADAL" clId="{592B35FD-645F-46C6-8730-5B59BF6E3A41}" dt="2025-07-22T10:35:25.901" v="5910" actId="115"/>
        <pc:sldMkLst>
          <pc:docMk/>
          <pc:sldMk cId="3177976138" sldId="261"/>
        </pc:sldMkLst>
      </pc:sldChg>
      <pc:sldChg chg="modSp new mod">
        <pc:chgData name="Gevingås, Trine" userId="e45294ff-7b68-46ae-bdb3-57f8b5737b1a" providerId="ADAL" clId="{592B35FD-645F-46C6-8730-5B59BF6E3A41}" dt="2025-07-22T07:01:03.520" v="5170" actId="20577"/>
        <pc:sldMkLst>
          <pc:docMk/>
          <pc:sldMk cId="2971933780" sldId="262"/>
        </pc:sldMkLst>
      </pc:sldChg>
      <pc:sldChg chg="modSp new mod">
        <pc:chgData name="Gevingås, Trine" userId="e45294ff-7b68-46ae-bdb3-57f8b5737b1a" providerId="ADAL" clId="{592B35FD-645F-46C6-8730-5B59BF6E3A41}" dt="2025-07-22T07:02:47.321" v="5215" actId="20577"/>
        <pc:sldMkLst>
          <pc:docMk/>
          <pc:sldMk cId="2381375591" sldId="263"/>
        </pc:sldMkLst>
      </pc:sldChg>
      <pc:sldChg chg="modSp new mod">
        <pc:chgData name="Gevingås, Trine" userId="e45294ff-7b68-46ae-bdb3-57f8b5737b1a" providerId="ADAL" clId="{592B35FD-645F-46C6-8730-5B59BF6E3A41}" dt="2025-07-22T07:12:45.745" v="5366" actId="6549"/>
        <pc:sldMkLst>
          <pc:docMk/>
          <pc:sldMk cId="2467679276" sldId="264"/>
        </pc:sldMkLst>
      </pc:sldChg>
      <pc:sldChg chg="modSp new del mod">
        <pc:chgData name="Gevingås, Trine" userId="e45294ff-7b68-46ae-bdb3-57f8b5737b1a" providerId="ADAL" clId="{592B35FD-645F-46C6-8730-5B59BF6E3A41}" dt="2025-07-22T07:13:24.112" v="5416" actId="47"/>
        <pc:sldMkLst>
          <pc:docMk/>
          <pc:sldMk cId="1030744910" sldId="265"/>
        </pc:sldMkLst>
      </pc:sldChg>
      <pc:sldChg chg="modSp new mod">
        <pc:chgData name="Gevingås, Trine" userId="e45294ff-7b68-46ae-bdb3-57f8b5737b1a" providerId="ADAL" clId="{592B35FD-645F-46C6-8730-5B59BF6E3A41}" dt="2025-07-22T11:42:34.868" v="7088" actId="20577"/>
        <pc:sldMkLst>
          <pc:docMk/>
          <pc:sldMk cId="2222683875" sldId="266"/>
        </pc:sldMkLst>
      </pc:sldChg>
      <pc:sldChg chg="modSp new mod">
        <pc:chgData name="Gevingås, Trine" userId="e45294ff-7b68-46ae-bdb3-57f8b5737b1a" providerId="ADAL" clId="{592B35FD-645F-46C6-8730-5B59BF6E3A41}" dt="2025-07-22T11:28:50.304" v="6851" actId="20577"/>
        <pc:sldMkLst>
          <pc:docMk/>
          <pc:sldMk cId="2192025890" sldId="267"/>
        </pc:sldMkLst>
      </pc:sldChg>
      <pc:sldChg chg="modSp new mod">
        <pc:chgData name="Gevingås, Trine" userId="e45294ff-7b68-46ae-bdb3-57f8b5737b1a" providerId="ADAL" clId="{592B35FD-645F-46C6-8730-5B59BF6E3A41}" dt="2025-07-15T11:03:40.550" v="1750" actId="20577"/>
        <pc:sldMkLst>
          <pc:docMk/>
          <pc:sldMk cId="4141756119" sldId="268"/>
        </pc:sldMkLst>
      </pc:sldChg>
      <pc:sldChg chg="modSp new mod">
        <pc:chgData name="Gevingås, Trine" userId="e45294ff-7b68-46ae-bdb3-57f8b5737b1a" providerId="ADAL" clId="{592B35FD-645F-46C6-8730-5B59BF6E3A41}" dt="2025-07-22T07:40:28.109" v="5641" actId="20577"/>
        <pc:sldMkLst>
          <pc:docMk/>
          <pc:sldMk cId="3850545876" sldId="269"/>
        </pc:sldMkLst>
      </pc:sldChg>
      <pc:sldChg chg="modSp new mod">
        <pc:chgData name="Gevingås, Trine" userId="e45294ff-7b68-46ae-bdb3-57f8b5737b1a" providerId="ADAL" clId="{592B35FD-645F-46C6-8730-5B59BF6E3A41}" dt="2025-07-22T10:59:38.579" v="6632" actId="20577"/>
        <pc:sldMkLst>
          <pc:docMk/>
          <pc:sldMk cId="3023094055" sldId="270"/>
        </pc:sldMkLst>
      </pc:sldChg>
      <pc:sldChg chg="modSp new mod">
        <pc:chgData name="Gevingås, Trine" userId="e45294ff-7b68-46ae-bdb3-57f8b5737b1a" providerId="ADAL" clId="{592B35FD-645F-46C6-8730-5B59BF6E3A41}" dt="2025-07-22T11:27:47.384" v="6711" actId="15"/>
        <pc:sldMkLst>
          <pc:docMk/>
          <pc:sldMk cId="3977802297" sldId="271"/>
        </pc:sldMkLst>
      </pc:sldChg>
      <pc:sldChg chg="modSp new mod">
        <pc:chgData name="Gevingås, Trine" userId="e45294ff-7b68-46ae-bdb3-57f8b5737b1a" providerId="ADAL" clId="{592B35FD-645F-46C6-8730-5B59BF6E3A41}" dt="2025-07-22T06:52:42.910" v="4879" actId="20577"/>
        <pc:sldMkLst>
          <pc:docMk/>
          <pc:sldMk cId="2602192763" sldId="272"/>
        </pc:sldMkLst>
      </pc:sldChg>
      <pc:sldChg chg="modSp new mod">
        <pc:chgData name="Gevingås, Trine" userId="e45294ff-7b68-46ae-bdb3-57f8b5737b1a" providerId="ADAL" clId="{592B35FD-645F-46C6-8730-5B59BF6E3A41}" dt="2025-07-22T10:35:12.191" v="5909" actId="115"/>
        <pc:sldMkLst>
          <pc:docMk/>
          <pc:sldMk cId="1012968254" sldId="273"/>
        </pc:sldMkLst>
      </pc:sldChg>
      <pc:sldChg chg="modSp new mod">
        <pc:chgData name="Gevingås, Trine" userId="e45294ff-7b68-46ae-bdb3-57f8b5737b1a" providerId="ADAL" clId="{592B35FD-645F-46C6-8730-5B59BF6E3A41}" dt="2025-07-22T10:36:38.559" v="5952" actId="20577"/>
        <pc:sldMkLst>
          <pc:docMk/>
          <pc:sldMk cId="3255250754" sldId="274"/>
        </pc:sldMkLst>
      </pc:sldChg>
      <pc:sldChg chg="modSp new mod">
        <pc:chgData name="Gevingås, Trine" userId="e45294ff-7b68-46ae-bdb3-57f8b5737b1a" providerId="ADAL" clId="{592B35FD-645F-46C6-8730-5B59BF6E3A41}" dt="2025-07-22T10:55:16.788" v="6537" actId="20577"/>
        <pc:sldMkLst>
          <pc:docMk/>
          <pc:sldMk cId="1804112164" sldId="275"/>
        </pc:sldMkLst>
      </pc:sldChg>
      <pc:sldChg chg="modSp new mod">
        <pc:chgData name="Gevingås, Trine" userId="e45294ff-7b68-46ae-bdb3-57f8b5737b1a" providerId="ADAL" clId="{592B35FD-645F-46C6-8730-5B59BF6E3A41}" dt="2025-07-22T11:30:32.653" v="7073" actId="5793"/>
        <pc:sldMkLst>
          <pc:docMk/>
          <pc:sldMk cId="3897751318" sldId="276"/>
        </pc:sldMkLst>
      </pc:sldChg>
      <pc:sldChg chg="new">
        <pc:chgData name="Gevingås, Trine" userId="e45294ff-7b68-46ae-bdb3-57f8b5737b1a" providerId="ADAL" clId="{592B35FD-645F-46C6-8730-5B59BF6E3A41}" dt="2025-08-20T08:55:38.051" v="7089" actId="680"/>
        <pc:sldMkLst>
          <pc:docMk/>
          <pc:sldMk cId="2243204376" sldId="277"/>
        </pc:sldMkLst>
      </pc:sldChg>
    </pc:docChg>
  </pc:docChgLst>
  <pc:docChgLst>
    <pc:chgData name="Gevingås, Trine" userId="e45294ff-7b68-46ae-bdb3-57f8b5737b1a" providerId="ADAL" clId="{4BB3C4B9-9ABE-45A0-B2DF-5D3BB86D2CD3}"/>
    <pc:docChg chg="undo custSel addSld delSld modSld sldOrd">
      <pc:chgData name="Gevingås, Trine" userId="e45294ff-7b68-46ae-bdb3-57f8b5737b1a" providerId="ADAL" clId="{4BB3C4B9-9ABE-45A0-B2DF-5D3BB86D2CD3}" dt="2025-10-17T06:32:05.923" v="2455" actId="20577"/>
      <pc:docMkLst>
        <pc:docMk/>
      </pc:docMkLst>
      <pc:sldChg chg="del">
        <pc:chgData name="Gevingås, Trine" userId="e45294ff-7b68-46ae-bdb3-57f8b5737b1a" providerId="ADAL" clId="{4BB3C4B9-9ABE-45A0-B2DF-5D3BB86D2CD3}" dt="2025-10-13T10:15:33.963" v="392" actId="47"/>
        <pc:sldMkLst>
          <pc:docMk/>
          <pc:sldMk cId="4253124984" sldId="256"/>
        </pc:sldMkLst>
      </pc:sldChg>
      <pc:sldChg chg="modSp mod">
        <pc:chgData name="Gevingås, Trine" userId="e45294ff-7b68-46ae-bdb3-57f8b5737b1a" providerId="ADAL" clId="{4BB3C4B9-9ABE-45A0-B2DF-5D3BB86D2CD3}" dt="2025-10-13T10:19:21.514" v="494" actId="27636"/>
        <pc:sldMkLst>
          <pc:docMk/>
          <pc:sldMk cId="1697677445" sldId="257"/>
        </pc:sldMkLst>
        <pc:spChg chg="mod">
          <ac:chgData name="Gevingås, Trine" userId="e45294ff-7b68-46ae-bdb3-57f8b5737b1a" providerId="ADAL" clId="{4BB3C4B9-9ABE-45A0-B2DF-5D3BB86D2CD3}" dt="2025-10-13T10:19:21.514" v="494" actId="27636"/>
          <ac:spMkLst>
            <pc:docMk/>
            <pc:sldMk cId="1697677445" sldId="257"/>
            <ac:spMk id="4" creationId="{D33E3403-C3F7-4730-B406-B00C458F7F4F}"/>
          </ac:spMkLst>
        </pc:spChg>
      </pc:sldChg>
      <pc:sldChg chg="addSp delSp modSp mod setBg">
        <pc:chgData name="Gevingås, Trine" userId="e45294ff-7b68-46ae-bdb3-57f8b5737b1a" providerId="ADAL" clId="{4BB3C4B9-9ABE-45A0-B2DF-5D3BB86D2CD3}" dt="2025-10-14T09:16:05.244" v="1079" actId="26606"/>
        <pc:sldMkLst>
          <pc:docMk/>
          <pc:sldMk cId="2183015509" sldId="258"/>
        </pc:sldMkLst>
        <pc:spChg chg="mod">
          <ac:chgData name="Gevingås, Trine" userId="e45294ff-7b68-46ae-bdb3-57f8b5737b1a" providerId="ADAL" clId="{4BB3C4B9-9ABE-45A0-B2DF-5D3BB86D2CD3}" dt="2025-10-14T09:16:05.244" v="1079" actId="26606"/>
          <ac:spMkLst>
            <pc:docMk/>
            <pc:sldMk cId="2183015509" sldId="258"/>
            <ac:spMk id="2" creationId="{3B6957CC-C107-B082-A025-D98FA863EB27}"/>
          </ac:spMkLst>
        </pc:spChg>
        <pc:spChg chg="add">
          <ac:chgData name="Gevingås, Trine" userId="e45294ff-7b68-46ae-bdb3-57f8b5737b1a" providerId="ADAL" clId="{4BB3C4B9-9ABE-45A0-B2DF-5D3BB86D2CD3}" dt="2025-10-14T09:16:05.244" v="1079" actId="26606"/>
          <ac:spMkLst>
            <pc:docMk/>
            <pc:sldMk cId="2183015509" sldId="258"/>
            <ac:spMk id="9" creationId="{BACC6370-2D7E-4714-9D71-7542949D7D5D}"/>
          </ac:spMkLst>
        </pc:spChg>
        <pc:spChg chg="add">
          <ac:chgData name="Gevingås, Trine" userId="e45294ff-7b68-46ae-bdb3-57f8b5737b1a" providerId="ADAL" clId="{4BB3C4B9-9ABE-45A0-B2DF-5D3BB86D2CD3}" dt="2025-10-14T09:16:05.244" v="1079" actId="26606"/>
          <ac:spMkLst>
            <pc:docMk/>
            <pc:sldMk cId="2183015509" sldId="258"/>
            <ac:spMk id="11" creationId="{256B2C21-A230-48C0-8DF1-C46611373C44}"/>
          </ac:spMkLst>
        </pc:spChg>
        <pc:spChg chg="add">
          <ac:chgData name="Gevingås, Trine" userId="e45294ff-7b68-46ae-bdb3-57f8b5737b1a" providerId="ADAL" clId="{4BB3C4B9-9ABE-45A0-B2DF-5D3BB86D2CD3}" dt="2025-10-14T09:16:05.244" v="1079" actId="26606"/>
          <ac:spMkLst>
            <pc:docMk/>
            <pc:sldMk cId="2183015509" sldId="258"/>
            <ac:spMk id="13" creationId="{3847E18C-932D-4C95-AABA-FEC7C9499AD7}"/>
          </ac:spMkLst>
        </pc:spChg>
        <pc:spChg chg="add">
          <ac:chgData name="Gevingås, Trine" userId="e45294ff-7b68-46ae-bdb3-57f8b5737b1a" providerId="ADAL" clId="{4BB3C4B9-9ABE-45A0-B2DF-5D3BB86D2CD3}" dt="2025-10-14T09:16:05.244" v="1079" actId="26606"/>
          <ac:spMkLst>
            <pc:docMk/>
            <pc:sldMk cId="2183015509" sldId="258"/>
            <ac:spMk id="15" creationId="{3150CB11-0C61-439E-910F-5787759E72A0}"/>
          </ac:spMkLst>
        </pc:spChg>
        <pc:spChg chg="add">
          <ac:chgData name="Gevingås, Trine" userId="e45294ff-7b68-46ae-bdb3-57f8b5737b1a" providerId="ADAL" clId="{4BB3C4B9-9ABE-45A0-B2DF-5D3BB86D2CD3}" dt="2025-10-14T09:16:05.244" v="1079" actId="26606"/>
          <ac:spMkLst>
            <pc:docMk/>
            <pc:sldMk cId="2183015509" sldId="258"/>
            <ac:spMk id="17" creationId="{43F8A58B-5155-44CE-A5FF-7647B47D0A7A}"/>
          </ac:spMkLst>
        </pc:spChg>
        <pc:spChg chg="add">
          <ac:chgData name="Gevingås, Trine" userId="e45294ff-7b68-46ae-bdb3-57f8b5737b1a" providerId="ADAL" clId="{4BB3C4B9-9ABE-45A0-B2DF-5D3BB86D2CD3}" dt="2025-10-14T09:16:05.244" v="1079" actId="26606"/>
          <ac:spMkLst>
            <pc:docMk/>
            <pc:sldMk cId="2183015509" sldId="258"/>
            <ac:spMk id="19" creationId="{443F2ACA-E6D6-4028-82DD-F03C262D5DE6}"/>
          </ac:spMkLst>
        </pc:spChg>
        <pc:graphicFrameChg chg="add">
          <ac:chgData name="Gevingås, Trine" userId="e45294ff-7b68-46ae-bdb3-57f8b5737b1a" providerId="ADAL" clId="{4BB3C4B9-9ABE-45A0-B2DF-5D3BB86D2CD3}" dt="2025-10-14T09:16:05.244" v="1079" actId="26606"/>
          <ac:graphicFrameMkLst>
            <pc:docMk/>
            <pc:sldMk cId="2183015509" sldId="258"/>
            <ac:graphicFrameMk id="5" creationId="{5F7644EE-528B-5A2E-7624-CC46BC5A29FA}"/>
          </ac:graphicFrameMkLst>
        </pc:graphicFrameChg>
      </pc:sldChg>
      <pc:sldChg chg="addSp delSp modSp mod setBg">
        <pc:chgData name="Gevingås, Trine" userId="e45294ff-7b68-46ae-bdb3-57f8b5737b1a" providerId="ADAL" clId="{4BB3C4B9-9ABE-45A0-B2DF-5D3BB86D2CD3}" dt="2025-10-14T09:16:12.960" v="1080" actId="26606"/>
        <pc:sldMkLst>
          <pc:docMk/>
          <pc:sldMk cId="2415875081" sldId="259"/>
        </pc:sldMkLst>
        <pc:spChg chg="mod">
          <ac:chgData name="Gevingås, Trine" userId="e45294ff-7b68-46ae-bdb3-57f8b5737b1a" providerId="ADAL" clId="{4BB3C4B9-9ABE-45A0-B2DF-5D3BB86D2CD3}" dt="2025-10-14T09:16:12.960" v="1080" actId="26606"/>
          <ac:spMkLst>
            <pc:docMk/>
            <pc:sldMk cId="2415875081" sldId="259"/>
            <ac:spMk id="2" creationId="{6FD3EE03-9EC9-13F6-AE73-5C0AE601805E}"/>
          </ac:spMkLst>
        </pc:spChg>
        <pc:spChg chg="add">
          <ac:chgData name="Gevingås, Trine" userId="e45294ff-7b68-46ae-bdb3-57f8b5737b1a" providerId="ADAL" clId="{4BB3C4B9-9ABE-45A0-B2DF-5D3BB86D2CD3}" dt="2025-10-14T09:16:12.960" v="1080" actId="26606"/>
          <ac:spMkLst>
            <pc:docMk/>
            <pc:sldMk cId="2415875081" sldId="259"/>
            <ac:spMk id="9" creationId="{BACC6370-2D7E-4714-9D71-7542949D7D5D}"/>
          </ac:spMkLst>
        </pc:spChg>
        <pc:spChg chg="add">
          <ac:chgData name="Gevingås, Trine" userId="e45294ff-7b68-46ae-bdb3-57f8b5737b1a" providerId="ADAL" clId="{4BB3C4B9-9ABE-45A0-B2DF-5D3BB86D2CD3}" dt="2025-10-14T09:16:12.960" v="1080" actId="26606"/>
          <ac:spMkLst>
            <pc:docMk/>
            <pc:sldMk cId="2415875081" sldId="259"/>
            <ac:spMk id="11" creationId="{256B2C21-A230-48C0-8DF1-C46611373C44}"/>
          </ac:spMkLst>
        </pc:spChg>
        <pc:spChg chg="add">
          <ac:chgData name="Gevingås, Trine" userId="e45294ff-7b68-46ae-bdb3-57f8b5737b1a" providerId="ADAL" clId="{4BB3C4B9-9ABE-45A0-B2DF-5D3BB86D2CD3}" dt="2025-10-14T09:16:12.960" v="1080" actId="26606"/>
          <ac:spMkLst>
            <pc:docMk/>
            <pc:sldMk cId="2415875081" sldId="259"/>
            <ac:spMk id="13" creationId="{3847E18C-932D-4C95-AABA-FEC7C9499AD7}"/>
          </ac:spMkLst>
        </pc:spChg>
        <pc:spChg chg="add">
          <ac:chgData name="Gevingås, Trine" userId="e45294ff-7b68-46ae-bdb3-57f8b5737b1a" providerId="ADAL" clId="{4BB3C4B9-9ABE-45A0-B2DF-5D3BB86D2CD3}" dt="2025-10-14T09:16:12.960" v="1080" actId="26606"/>
          <ac:spMkLst>
            <pc:docMk/>
            <pc:sldMk cId="2415875081" sldId="259"/>
            <ac:spMk id="15" creationId="{3150CB11-0C61-439E-910F-5787759E72A0}"/>
          </ac:spMkLst>
        </pc:spChg>
        <pc:spChg chg="add">
          <ac:chgData name="Gevingås, Trine" userId="e45294ff-7b68-46ae-bdb3-57f8b5737b1a" providerId="ADAL" clId="{4BB3C4B9-9ABE-45A0-B2DF-5D3BB86D2CD3}" dt="2025-10-14T09:16:12.960" v="1080" actId="26606"/>
          <ac:spMkLst>
            <pc:docMk/>
            <pc:sldMk cId="2415875081" sldId="259"/>
            <ac:spMk id="17" creationId="{43F8A58B-5155-44CE-A5FF-7647B47D0A7A}"/>
          </ac:spMkLst>
        </pc:spChg>
        <pc:spChg chg="add">
          <ac:chgData name="Gevingås, Trine" userId="e45294ff-7b68-46ae-bdb3-57f8b5737b1a" providerId="ADAL" clId="{4BB3C4B9-9ABE-45A0-B2DF-5D3BB86D2CD3}" dt="2025-10-14T09:16:12.960" v="1080" actId="26606"/>
          <ac:spMkLst>
            <pc:docMk/>
            <pc:sldMk cId="2415875081" sldId="259"/>
            <ac:spMk id="19" creationId="{443F2ACA-E6D6-4028-82DD-F03C262D5DE6}"/>
          </ac:spMkLst>
        </pc:spChg>
        <pc:graphicFrameChg chg="add">
          <ac:chgData name="Gevingås, Trine" userId="e45294ff-7b68-46ae-bdb3-57f8b5737b1a" providerId="ADAL" clId="{4BB3C4B9-9ABE-45A0-B2DF-5D3BB86D2CD3}" dt="2025-10-14T09:16:12.960" v="1080" actId="26606"/>
          <ac:graphicFrameMkLst>
            <pc:docMk/>
            <pc:sldMk cId="2415875081" sldId="259"/>
            <ac:graphicFrameMk id="5" creationId="{BC73C7A9-77A0-04EC-EDE3-F16D93D88269}"/>
          </ac:graphicFrameMkLst>
        </pc:graphicFrameChg>
      </pc:sldChg>
      <pc:sldChg chg="modSp del mod">
        <pc:chgData name="Gevingås, Trine" userId="e45294ff-7b68-46ae-bdb3-57f8b5737b1a" providerId="ADAL" clId="{4BB3C4B9-9ABE-45A0-B2DF-5D3BB86D2CD3}" dt="2025-10-14T07:56:25.035" v="658" actId="47"/>
        <pc:sldMkLst>
          <pc:docMk/>
          <pc:sldMk cId="1825574825" sldId="260"/>
        </pc:sldMkLst>
      </pc:sldChg>
      <pc:sldChg chg="addSp modSp mod setBg">
        <pc:chgData name="Gevingås, Trine" userId="e45294ff-7b68-46ae-bdb3-57f8b5737b1a" providerId="ADAL" clId="{4BB3C4B9-9ABE-45A0-B2DF-5D3BB86D2CD3}" dt="2025-10-16T08:29:33.538" v="1592" actId="114"/>
        <pc:sldMkLst>
          <pc:docMk/>
          <pc:sldMk cId="3177976138" sldId="261"/>
        </pc:sldMkLst>
        <pc:spChg chg="mod">
          <ac:chgData name="Gevingås, Trine" userId="e45294ff-7b68-46ae-bdb3-57f8b5737b1a" providerId="ADAL" clId="{4BB3C4B9-9ABE-45A0-B2DF-5D3BB86D2CD3}" dt="2025-10-14T09:17:03.837" v="1082" actId="26606"/>
          <ac:spMkLst>
            <pc:docMk/>
            <pc:sldMk cId="3177976138" sldId="261"/>
            <ac:spMk id="2" creationId="{09146566-361D-127A-EAA5-7267FFF76D37}"/>
          </ac:spMkLst>
        </pc:spChg>
        <pc:spChg chg="mod">
          <ac:chgData name="Gevingås, Trine" userId="e45294ff-7b68-46ae-bdb3-57f8b5737b1a" providerId="ADAL" clId="{4BB3C4B9-9ABE-45A0-B2DF-5D3BB86D2CD3}" dt="2025-10-16T08:29:33.538" v="1592" actId="114"/>
          <ac:spMkLst>
            <pc:docMk/>
            <pc:sldMk cId="3177976138" sldId="261"/>
            <ac:spMk id="3" creationId="{086D2B4D-839A-438A-7F17-C70E66EEBF60}"/>
          </ac:spMkLst>
        </pc:spChg>
        <pc:spChg chg="add">
          <ac:chgData name="Gevingås, Trine" userId="e45294ff-7b68-46ae-bdb3-57f8b5737b1a" providerId="ADAL" clId="{4BB3C4B9-9ABE-45A0-B2DF-5D3BB86D2CD3}" dt="2025-10-14T09:17:03.837" v="1082" actId="26606"/>
          <ac:spMkLst>
            <pc:docMk/>
            <pc:sldMk cId="3177976138" sldId="261"/>
            <ac:spMk id="8" creationId="{081EA652-8C6A-4E69-BEB9-170809474553}"/>
          </ac:spMkLst>
        </pc:spChg>
        <pc:spChg chg="add">
          <ac:chgData name="Gevingås, Trine" userId="e45294ff-7b68-46ae-bdb3-57f8b5737b1a" providerId="ADAL" clId="{4BB3C4B9-9ABE-45A0-B2DF-5D3BB86D2CD3}" dt="2025-10-14T09:17:03.837" v="1082" actId="26606"/>
          <ac:spMkLst>
            <pc:docMk/>
            <pc:sldMk cId="3177976138" sldId="261"/>
            <ac:spMk id="10" creationId="{5298780A-33B9-4EA2-8F67-DE68AD62841B}"/>
          </ac:spMkLst>
        </pc:spChg>
        <pc:spChg chg="add">
          <ac:chgData name="Gevingås, Trine" userId="e45294ff-7b68-46ae-bdb3-57f8b5737b1a" providerId="ADAL" clId="{4BB3C4B9-9ABE-45A0-B2DF-5D3BB86D2CD3}" dt="2025-10-14T09:17:03.837" v="1082" actId="26606"/>
          <ac:spMkLst>
            <pc:docMk/>
            <pc:sldMk cId="3177976138" sldId="261"/>
            <ac:spMk id="12" creationId="{7F488E8B-4E1E-4402-8935-D4E6C02615C7}"/>
          </ac:spMkLst>
        </pc:spChg>
      </pc:sldChg>
      <pc:sldChg chg="addSp delSp modSp mod setBg">
        <pc:chgData name="Gevingås, Trine" userId="e45294ff-7b68-46ae-bdb3-57f8b5737b1a" providerId="ADAL" clId="{4BB3C4B9-9ABE-45A0-B2DF-5D3BB86D2CD3}" dt="2025-10-16T08:30:23.562" v="1594" actId="114"/>
        <pc:sldMkLst>
          <pc:docMk/>
          <pc:sldMk cId="2971933780" sldId="262"/>
        </pc:sldMkLst>
        <pc:spChg chg="mod">
          <ac:chgData name="Gevingås, Trine" userId="e45294ff-7b68-46ae-bdb3-57f8b5737b1a" providerId="ADAL" clId="{4BB3C4B9-9ABE-45A0-B2DF-5D3BB86D2CD3}" dt="2025-10-14T09:42:46.298" v="1156" actId="26606"/>
          <ac:spMkLst>
            <pc:docMk/>
            <pc:sldMk cId="2971933780" sldId="262"/>
            <ac:spMk id="2" creationId="{6607C72C-186F-E9B0-8884-FFE8EFFEAE49}"/>
          </ac:spMkLst>
        </pc:spChg>
        <pc:spChg chg="mod">
          <ac:chgData name="Gevingås, Trine" userId="e45294ff-7b68-46ae-bdb3-57f8b5737b1a" providerId="ADAL" clId="{4BB3C4B9-9ABE-45A0-B2DF-5D3BB86D2CD3}" dt="2025-10-16T08:30:23.562" v="1594" actId="114"/>
          <ac:spMkLst>
            <pc:docMk/>
            <pc:sldMk cId="2971933780" sldId="262"/>
            <ac:spMk id="3" creationId="{7D2B67F3-FC3C-A86D-6FED-BEE011212D44}"/>
          </ac:spMkLst>
        </pc:spChg>
        <pc:spChg chg="add del">
          <ac:chgData name="Gevingås, Trine" userId="e45294ff-7b68-46ae-bdb3-57f8b5737b1a" providerId="ADAL" clId="{4BB3C4B9-9ABE-45A0-B2DF-5D3BB86D2CD3}" dt="2025-10-14T09:42:46.298" v="1156" actId="26606"/>
          <ac:spMkLst>
            <pc:docMk/>
            <pc:sldMk cId="2971933780" sldId="262"/>
            <ac:spMk id="8" creationId="{1B15ED52-F352-441B-82BF-E0EA34836D08}"/>
          </ac:spMkLst>
        </pc:spChg>
        <pc:spChg chg="add del">
          <ac:chgData name="Gevingås, Trine" userId="e45294ff-7b68-46ae-bdb3-57f8b5737b1a" providerId="ADAL" clId="{4BB3C4B9-9ABE-45A0-B2DF-5D3BB86D2CD3}" dt="2025-10-14T09:42:46.298" v="1156" actId="26606"/>
          <ac:spMkLst>
            <pc:docMk/>
            <pc:sldMk cId="2971933780" sldId="262"/>
            <ac:spMk id="10" creationId="{3B2E3793-BFE6-45A2-9B7B-E18844431C99}"/>
          </ac:spMkLst>
        </pc:spChg>
        <pc:spChg chg="add del">
          <ac:chgData name="Gevingås, Trine" userId="e45294ff-7b68-46ae-bdb3-57f8b5737b1a" providerId="ADAL" clId="{4BB3C4B9-9ABE-45A0-B2DF-5D3BB86D2CD3}" dt="2025-10-14T09:42:46.298" v="1156" actId="26606"/>
          <ac:spMkLst>
            <pc:docMk/>
            <pc:sldMk cId="2971933780" sldId="262"/>
            <ac:spMk id="12" creationId="{BC4C4868-CB8F-4AF9-9CDB-8108F2C19B67}"/>
          </ac:spMkLst>
        </pc:spChg>
        <pc:spChg chg="add del">
          <ac:chgData name="Gevingås, Trine" userId="e45294ff-7b68-46ae-bdb3-57f8b5737b1a" providerId="ADAL" clId="{4BB3C4B9-9ABE-45A0-B2DF-5D3BB86D2CD3}" dt="2025-10-14T09:42:46.298" v="1156" actId="26606"/>
          <ac:spMkLst>
            <pc:docMk/>
            <pc:sldMk cId="2971933780" sldId="262"/>
            <ac:spMk id="14" creationId="{375E0459-6403-40CD-989D-56A4407CA12E}"/>
          </ac:spMkLst>
        </pc:spChg>
        <pc:spChg chg="add del">
          <ac:chgData name="Gevingås, Trine" userId="e45294ff-7b68-46ae-bdb3-57f8b5737b1a" providerId="ADAL" clId="{4BB3C4B9-9ABE-45A0-B2DF-5D3BB86D2CD3}" dt="2025-10-14T09:42:46.298" v="1156" actId="26606"/>
          <ac:spMkLst>
            <pc:docMk/>
            <pc:sldMk cId="2971933780" sldId="262"/>
            <ac:spMk id="16" creationId="{53E5B1A8-3AC9-4BD1-9BBC-78CA94F2D1BA}"/>
          </ac:spMkLst>
        </pc:spChg>
      </pc:sldChg>
      <pc:sldChg chg="addSp modSp mod setBg">
        <pc:chgData name="Gevingås, Trine" userId="e45294ff-7b68-46ae-bdb3-57f8b5737b1a" providerId="ADAL" clId="{4BB3C4B9-9ABE-45A0-B2DF-5D3BB86D2CD3}" dt="2025-10-16T08:32:51.413" v="1664" actId="114"/>
        <pc:sldMkLst>
          <pc:docMk/>
          <pc:sldMk cId="2381375591" sldId="263"/>
        </pc:sldMkLst>
        <pc:spChg chg="mod">
          <ac:chgData name="Gevingås, Trine" userId="e45294ff-7b68-46ae-bdb3-57f8b5737b1a" providerId="ADAL" clId="{4BB3C4B9-9ABE-45A0-B2DF-5D3BB86D2CD3}" dt="2025-10-14T09:17:53.485" v="1085" actId="26606"/>
          <ac:spMkLst>
            <pc:docMk/>
            <pc:sldMk cId="2381375591" sldId="263"/>
            <ac:spMk id="2" creationId="{8D1333AA-AD13-B6BF-5391-BB5C42B955CF}"/>
          </ac:spMkLst>
        </pc:spChg>
        <pc:spChg chg="mod">
          <ac:chgData name="Gevingås, Trine" userId="e45294ff-7b68-46ae-bdb3-57f8b5737b1a" providerId="ADAL" clId="{4BB3C4B9-9ABE-45A0-B2DF-5D3BB86D2CD3}" dt="2025-10-16T08:32:51.413" v="1664" actId="114"/>
          <ac:spMkLst>
            <pc:docMk/>
            <pc:sldMk cId="2381375591" sldId="263"/>
            <ac:spMk id="3" creationId="{F646E750-E170-8F24-26A2-E1F953D69AA4}"/>
          </ac:spMkLst>
        </pc:spChg>
        <pc:spChg chg="add">
          <ac:chgData name="Gevingås, Trine" userId="e45294ff-7b68-46ae-bdb3-57f8b5737b1a" providerId="ADAL" clId="{4BB3C4B9-9ABE-45A0-B2DF-5D3BB86D2CD3}" dt="2025-10-14T09:17:53.485" v="1085" actId="26606"/>
          <ac:spMkLst>
            <pc:docMk/>
            <pc:sldMk cId="2381375591" sldId="263"/>
            <ac:spMk id="8" creationId="{081EA652-8C6A-4E69-BEB9-170809474553}"/>
          </ac:spMkLst>
        </pc:spChg>
        <pc:spChg chg="add">
          <ac:chgData name="Gevingås, Trine" userId="e45294ff-7b68-46ae-bdb3-57f8b5737b1a" providerId="ADAL" clId="{4BB3C4B9-9ABE-45A0-B2DF-5D3BB86D2CD3}" dt="2025-10-14T09:17:53.485" v="1085" actId="26606"/>
          <ac:spMkLst>
            <pc:docMk/>
            <pc:sldMk cId="2381375591" sldId="263"/>
            <ac:spMk id="10" creationId="{5298780A-33B9-4EA2-8F67-DE68AD62841B}"/>
          </ac:spMkLst>
        </pc:spChg>
        <pc:spChg chg="add">
          <ac:chgData name="Gevingås, Trine" userId="e45294ff-7b68-46ae-bdb3-57f8b5737b1a" providerId="ADAL" clId="{4BB3C4B9-9ABE-45A0-B2DF-5D3BB86D2CD3}" dt="2025-10-14T09:17:53.485" v="1085" actId="26606"/>
          <ac:spMkLst>
            <pc:docMk/>
            <pc:sldMk cId="2381375591" sldId="263"/>
            <ac:spMk id="12" creationId="{7F488E8B-4E1E-4402-8935-D4E6C02615C7}"/>
          </ac:spMkLst>
        </pc:spChg>
      </pc:sldChg>
      <pc:sldChg chg="addSp modSp mod setBg">
        <pc:chgData name="Gevingås, Trine" userId="e45294ff-7b68-46ae-bdb3-57f8b5737b1a" providerId="ADAL" clId="{4BB3C4B9-9ABE-45A0-B2DF-5D3BB86D2CD3}" dt="2025-10-16T08:28:13.998" v="1585" actId="20577"/>
        <pc:sldMkLst>
          <pc:docMk/>
          <pc:sldMk cId="2467679276" sldId="264"/>
        </pc:sldMkLst>
        <pc:spChg chg="mod">
          <ac:chgData name="Gevingås, Trine" userId="e45294ff-7b68-46ae-bdb3-57f8b5737b1a" providerId="ADAL" clId="{4BB3C4B9-9ABE-45A0-B2DF-5D3BB86D2CD3}" dt="2025-10-15T08:27:03.510" v="1211" actId="26606"/>
          <ac:spMkLst>
            <pc:docMk/>
            <pc:sldMk cId="2467679276" sldId="264"/>
            <ac:spMk id="2" creationId="{F26F38B5-E807-AD3F-18E1-F3D800D9FFE4}"/>
          </ac:spMkLst>
        </pc:spChg>
        <pc:spChg chg="mod">
          <ac:chgData name="Gevingås, Trine" userId="e45294ff-7b68-46ae-bdb3-57f8b5737b1a" providerId="ADAL" clId="{4BB3C4B9-9ABE-45A0-B2DF-5D3BB86D2CD3}" dt="2025-10-16T08:28:13.998" v="1585" actId="20577"/>
          <ac:spMkLst>
            <pc:docMk/>
            <pc:sldMk cId="2467679276" sldId="264"/>
            <ac:spMk id="3" creationId="{6EDA25E8-FB51-6E3B-76F6-8C9B69111461}"/>
          </ac:spMkLst>
        </pc:spChg>
        <pc:spChg chg="add">
          <ac:chgData name="Gevingås, Trine" userId="e45294ff-7b68-46ae-bdb3-57f8b5737b1a" providerId="ADAL" clId="{4BB3C4B9-9ABE-45A0-B2DF-5D3BB86D2CD3}" dt="2025-10-15T08:27:03.510" v="1211" actId="26606"/>
          <ac:spMkLst>
            <pc:docMk/>
            <pc:sldMk cId="2467679276" sldId="264"/>
            <ac:spMk id="8" creationId="{907EF6B7-1338-4443-8C46-6A318D952DFD}"/>
          </ac:spMkLst>
        </pc:spChg>
        <pc:spChg chg="add">
          <ac:chgData name="Gevingås, Trine" userId="e45294ff-7b68-46ae-bdb3-57f8b5737b1a" providerId="ADAL" clId="{4BB3C4B9-9ABE-45A0-B2DF-5D3BB86D2CD3}" dt="2025-10-15T08:27:03.510" v="1211" actId="26606"/>
          <ac:spMkLst>
            <pc:docMk/>
            <pc:sldMk cId="2467679276" sldId="264"/>
            <ac:spMk id="10" creationId="{DAAE4CDD-124C-4DCF-9584-B6033B545DD5}"/>
          </ac:spMkLst>
        </pc:spChg>
        <pc:spChg chg="add">
          <ac:chgData name="Gevingås, Trine" userId="e45294ff-7b68-46ae-bdb3-57f8b5737b1a" providerId="ADAL" clId="{4BB3C4B9-9ABE-45A0-B2DF-5D3BB86D2CD3}" dt="2025-10-15T08:27:03.510" v="1211" actId="26606"/>
          <ac:spMkLst>
            <pc:docMk/>
            <pc:sldMk cId="2467679276" sldId="264"/>
            <ac:spMk id="12" creationId="{081E4A58-353D-44AE-B2FC-2A74E2E400F7}"/>
          </ac:spMkLst>
        </pc:spChg>
      </pc:sldChg>
      <pc:sldChg chg="addSp modSp mod setBg">
        <pc:chgData name="Gevingås, Trine" userId="e45294ff-7b68-46ae-bdb3-57f8b5737b1a" providerId="ADAL" clId="{4BB3C4B9-9ABE-45A0-B2DF-5D3BB86D2CD3}" dt="2025-10-15T08:28:05.928" v="1217" actId="26606"/>
        <pc:sldMkLst>
          <pc:docMk/>
          <pc:sldMk cId="2222683875" sldId="266"/>
        </pc:sldMkLst>
        <pc:spChg chg="mod">
          <ac:chgData name="Gevingås, Trine" userId="e45294ff-7b68-46ae-bdb3-57f8b5737b1a" providerId="ADAL" clId="{4BB3C4B9-9ABE-45A0-B2DF-5D3BB86D2CD3}" dt="2025-10-15T08:28:05.928" v="1217" actId="26606"/>
          <ac:spMkLst>
            <pc:docMk/>
            <pc:sldMk cId="2222683875" sldId="266"/>
            <ac:spMk id="2" creationId="{442404B6-7073-8AD0-1595-CCF0204E85AF}"/>
          </ac:spMkLst>
        </pc:spChg>
        <pc:spChg chg="mod">
          <ac:chgData name="Gevingås, Trine" userId="e45294ff-7b68-46ae-bdb3-57f8b5737b1a" providerId="ADAL" clId="{4BB3C4B9-9ABE-45A0-B2DF-5D3BB86D2CD3}" dt="2025-10-15T08:28:05.928" v="1217" actId="26606"/>
          <ac:spMkLst>
            <pc:docMk/>
            <pc:sldMk cId="2222683875" sldId="266"/>
            <ac:spMk id="3" creationId="{F8159C1B-6FAE-7DAD-733A-C1CDC1477B32}"/>
          </ac:spMkLst>
        </pc:spChg>
        <pc:spChg chg="add">
          <ac:chgData name="Gevingås, Trine" userId="e45294ff-7b68-46ae-bdb3-57f8b5737b1a" providerId="ADAL" clId="{4BB3C4B9-9ABE-45A0-B2DF-5D3BB86D2CD3}" dt="2025-10-15T08:28:05.928" v="1217" actId="26606"/>
          <ac:spMkLst>
            <pc:docMk/>
            <pc:sldMk cId="2222683875" sldId="266"/>
            <ac:spMk id="8" creationId="{C2554CA6-288E-4202-BC52-2E5A8F0C0AED}"/>
          </ac:spMkLst>
        </pc:spChg>
        <pc:spChg chg="add">
          <ac:chgData name="Gevingås, Trine" userId="e45294ff-7b68-46ae-bdb3-57f8b5737b1a" providerId="ADAL" clId="{4BB3C4B9-9ABE-45A0-B2DF-5D3BB86D2CD3}" dt="2025-10-15T08:28:05.928" v="1217" actId="26606"/>
          <ac:spMkLst>
            <pc:docMk/>
            <pc:sldMk cId="2222683875" sldId="266"/>
            <ac:spMk id="10" creationId="{B10BB131-AC8E-4A8E-A5D1-36260F720C3B}"/>
          </ac:spMkLst>
        </pc:spChg>
        <pc:spChg chg="add">
          <ac:chgData name="Gevingås, Trine" userId="e45294ff-7b68-46ae-bdb3-57f8b5737b1a" providerId="ADAL" clId="{4BB3C4B9-9ABE-45A0-B2DF-5D3BB86D2CD3}" dt="2025-10-15T08:28:05.928" v="1217" actId="26606"/>
          <ac:spMkLst>
            <pc:docMk/>
            <pc:sldMk cId="2222683875" sldId="266"/>
            <ac:spMk id="12" creationId="{5B7778FC-632E-4DCA-A7CB-0D7731CCF970}"/>
          </ac:spMkLst>
        </pc:spChg>
        <pc:spChg chg="add">
          <ac:chgData name="Gevingås, Trine" userId="e45294ff-7b68-46ae-bdb3-57f8b5737b1a" providerId="ADAL" clId="{4BB3C4B9-9ABE-45A0-B2DF-5D3BB86D2CD3}" dt="2025-10-15T08:28:05.928" v="1217" actId="26606"/>
          <ac:spMkLst>
            <pc:docMk/>
            <pc:sldMk cId="2222683875" sldId="266"/>
            <ac:spMk id="14" creationId="{FA23A907-97FB-4A8F-880A-DD77401C4296}"/>
          </ac:spMkLst>
        </pc:spChg>
      </pc:sldChg>
      <pc:sldChg chg="del">
        <pc:chgData name="Gevingås, Trine" userId="e45294ff-7b68-46ae-bdb3-57f8b5737b1a" providerId="ADAL" clId="{4BB3C4B9-9ABE-45A0-B2DF-5D3BB86D2CD3}" dt="2025-10-13T10:17:19.928" v="393" actId="47"/>
        <pc:sldMkLst>
          <pc:docMk/>
          <pc:sldMk cId="2192025890" sldId="267"/>
        </pc:sldMkLst>
      </pc:sldChg>
      <pc:sldChg chg="addSp modSp mod setBg">
        <pc:chgData name="Gevingås, Trine" userId="e45294ff-7b68-46ae-bdb3-57f8b5737b1a" providerId="ADAL" clId="{4BB3C4B9-9ABE-45A0-B2DF-5D3BB86D2CD3}" dt="2025-10-14T09:16:46.402" v="1081" actId="26606"/>
        <pc:sldMkLst>
          <pc:docMk/>
          <pc:sldMk cId="4141756119" sldId="268"/>
        </pc:sldMkLst>
        <pc:spChg chg="mod">
          <ac:chgData name="Gevingås, Trine" userId="e45294ff-7b68-46ae-bdb3-57f8b5737b1a" providerId="ADAL" clId="{4BB3C4B9-9ABE-45A0-B2DF-5D3BB86D2CD3}" dt="2025-10-14T09:16:46.402" v="1081" actId="26606"/>
          <ac:spMkLst>
            <pc:docMk/>
            <pc:sldMk cId="4141756119" sldId="268"/>
            <ac:spMk id="2" creationId="{F3395822-8228-60E0-BC29-A72E7C3CCC3C}"/>
          </ac:spMkLst>
        </pc:spChg>
        <pc:spChg chg="mod">
          <ac:chgData name="Gevingås, Trine" userId="e45294ff-7b68-46ae-bdb3-57f8b5737b1a" providerId="ADAL" clId="{4BB3C4B9-9ABE-45A0-B2DF-5D3BB86D2CD3}" dt="2025-10-14T09:16:46.402" v="1081" actId="26606"/>
          <ac:spMkLst>
            <pc:docMk/>
            <pc:sldMk cId="4141756119" sldId="268"/>
            <ac:spMk id="3" creationId="{776D771C-3B62-0D02-BE02-0EA28BF0789E}"/>
          </ac:spMkLst>
        </pc:spChg>
        <pc:spChg chg="add">
          <ac:chgData name="Gevingås, Trine" userId="e45294ff-7b68-46ae-bdb3-57f8b5737b1a" providerId="ADAL" clId="{4BB3C4B9-9ABE-45A0-B2DF-5D3BB86D2CD3}" dt="2025-10-14T09:16:46.402" v="1081" actId="26606"/>
          <ac:spMkLst>
            <pc:docMk/>
            <pc:sldMk cId="4141756119" sldId="268"/>
            <ac:spMk id="8" creationId="{70DFC902-7D23-471A-B557-B6B6917D7A0D}"/>
          </ac:spMkLst>
        </pc:spChg>
        <pc:spChg chg="add">
          <ac:chgData name="Gevingås, Trine" userId="e45294ff-7b68-46ae-bdb3-57f8b5737b1a" providerId="ADAL" clId="{4BB3C4B9-9ABE-45A0-B2DF-5D3BB86D2CD3}" dt="2025-10-14T09:16:46.402" v="1081" actId="26606"/>
          <ac:spMkLst>
            <pc:docMk/>
            <pc:sldMk cId="4141756119" sldId="268"/>
            <ac:spMk id="10" creationId="{A55D5633-D557-4DCA-982C-FF36EB7A1C00}"/>
          </ac:spMkLst>
        </pc:spChg>
        <pc:spChg chg="add">
          <ac:chgData name="Gevingås, Trine" userId="e45294ff-7b68-46ae-bdb3-57f8b5737b1a" providerId="ADAL" clId="{4BB3C4B9-9ABE-45A0-B2DF-5D3BB86D2CD3}" dt="2025-10-14T09:16:46.402" v="1081" actId="26606"/>
          <ac:spMkLst>
            <pc:docMk/>
            <pc:sldMk cId="4141756119" sldId="268"/>
            <ac:spMk id="12" creationId="{450D3AD2-FA80-415F-A9CE-54D884561CD7}"/>
          </ac:spMkLst>
        </pc:spChg>
      </pc:sldChg>
      <pc:sldChg chg="addSp modSp mod setBg">
        <pc:chgData name="Gevingås, Trine" userId="e45294ff-7b68-46ae-bdb3-57f8b5737b1a" providerId="ADAL" clId="{4BB3C4B9-9ABE-45A0-B2DF-5D3BB86D2CD3}" dt="2025-10-16T08:43:23.460" v="1914" actId="6549"/>
        <pc:sldMkLst>
          <pc:docMk/>
          <pc:sldMk cId="3850545876" sldId="269"/>
        </pc:sldMkLst>
        <pc:spChg chg="mod">
          <ac:chgData name="Gevingås, Trine" userId="e45294ff-7b68-46ae-bdb3-57f8b5737b1a" providerId="ADAL" clId="{4BB3C4B9-9ABE-45A0-B2DF-5D3BB86D2CD3}" dt="2025-10-15T08:27:12.591" v="1212" actId="26606"/>
          <ac:spMkLst>
            <pc:docMk/>
            <pc:sldMk cId="3850545876" sldId="269"/>
            <ac:spMk id="2" creationId="{C7C2CF47-8AA0-4115-A461-4AAB004E9F9D}"/>
          </ac:spMkLst>
        </pc:spChg>
        <pc:spChg chg="mod">
          <ac:chgData name="Gevingås, Trine" userId="e45294ff-7b68-46ae-bdb3-57f8b5737b1a" providerId="ADAL" clId="{4BB3C4B9-9ABE-45A0-B2DF-5D3BB86D2CD3}" dt="2025-10-16T08:43:23.460" v="1914" actId="6549"/>
          <ac:spMkLst>
            <pc:docMk/>
            <pc:sldMk cId="3850545876" sldId="269"/>
            <ac:spMk id="3" creationId="{D8B11106-B2EB-FC5F-ACF4-303B9FEC8ABE}"/>
          </ac:spMkLst>
        </pc:spChg>
        <pc:spChg chg="add">
          <ac:chgData name="Gevingås, Trine" userId="e45294ff-7b68-46ae-bdb3-57f8b5737b1a" providerId="ADAL" clId="{4BB3C4B9-9ABE-45A0-B2DF-5D3BB86D2CD3}" dt="2025-10-15T08:27:12.591" v="1212" actId="26606"/>
          <ac:spMkLst>
            <pc:docMk/>
            <pc:sldMk cId="3850545876" sldId="269"/>
            <ac:spMk id="8" creationId="{907EF6B7-1338-4443-8C46-6A318D952DFD}"/>
          </ac:spMkLst>
        </pc:spChg>
        <pc:spChg chg="add">
          <ac:chgData name="Gevingås, Trine" userId="e45294ff-7b68-46ae-bdb3-57f8b5737b1a" providerId="ADAL" clId="{4BB3C4B9-9ABE-45A0-B2DF-5D3BB86D2CD3}" dt="2025-10-15T08:27:12.591" v="1212" actId="26606"/>
          <ac:spMkLst>
            <pc:docMk/>
            <pc:sldMk cId="3850545876" sldId="269"/>
            <ac:spMk id="10" creationId="{DAAE4CDD-124C-4DCF-9584-B6033B545DD5}"/>
          </ac:spMkLst>
        </pc:spChg>
        <pc:spChg chg="add">
          <ac:chgData name="Gevingås, Trine" userId="e45294ff-7b68-46ae-bdb3-57f8b5737b1a" providerId="ADAL" clId="{4BB3C4B9-9ABE-45A0-B2DF-5D3BB86D2CD3}" dt="2025-10-15T08:27:12.591" v="1212" actId="26606"/>
          <ac:spMkLst>
            <pc:docMk/>
            <pc:sldMk cId="3850545876" sldId="269"/>
            <ac:spMk id="12" creationId="{081E4A58-353D-44AE-B2FC-2A74E2E400F7}"/>
          </ac:spMkLst>
        </pc:spChg>
      </pc:sldChg>
      <pc:sldChg chg="addSp modSp mod setBg">
        <pc:chgData name="Gevingås, Trine" userId="e45294ff-7b68-46ae-bdb3-57f8b5737b1a" providerId="ADAL" clId="{4BB3C4B9-9ABE-45A0-B2DF-5D3BB86D2CD3}" dt="2025-10-17T06:32:05.923" v="2455" actId="20577"/>
        <pc:sldMkLst>
          <pc:docMk/>
          <pc:sldMk cId="3023094055" sldId="270"/>
        </pc:sldMkLst>
        <pc:spChg chg="mod">
          <ac:chgData name="Gevingås, Trine" userId="e45294ff-7b68-46ae-bdb3-57f8b5737b1a" providerId="ADAL" clId="{4BB3C4B9-9ABE-45A0-B2DF-5D3BB86D2CD3}" dt="2025-10-17T06:32:05.923" v="2455" actId="20577"/>
          <ac:spMkLst>
            <pc:docMk/>
            <pc:sldMk cId="3023094055" sldId="270"/>
            <ac:spMk id="2" creationId="{A5640934-9F10-74E6-1D02-FC59AFE7497A}"/>
          </ac:spMkLst>
        </pc:spChg>
        <pc:spChg chg="mod">
          <ac:chgData name="Gevingås, Trine" userId="e45294ff-7b68-46ae-bdb3-57f8b5737b1a" providerId="ADAL" clId="{4BB3C4B9-9ABE-45A0-B2DF-5D3BB86D2CD3}" dt="2025-10-15T08:27:46.277" v="1215" actId="26606"/>
          <ac:spMkLst>
            <pc:docMk/>
            <pc:sldMk cId="3023094055" sldId="270"/>
            <ac:spMk id="3" creationId="{7AD63A46-077F-F300-DD93-7CB56808C619}"/>
          </ac:spMkLst>
        </pc:spChg>
        <pc:spChg chg="add">
          <ac:chgData name="Gevingås, Trine" userId="e45294ff-7b68-46ae-bdb3-57f8b5737b1a" providerId="ADAL" clId="{4BB3C4B9-9ABE-45A0-B2DF-5D3BB86D2CD3}" dt="2025-10-15T08:27:46.277" v="1215" actId="26606"/>
          <ac:spMkLst>
            <pc:docMk/>
            <pc:sldMk cId="3023094055" sldId="270"/>
            <ac:spMk id="8" creationId="{907EF6B7-1338-4443-8C46-6A318D952DFD}"/>
          </ac:spMkLst>
        </pc:spChg>
        <pc:spChg chg="add">
          <ac:chgData name="Gevingås, Trine" userId="e45294ff-7b68-46ae-bdb3-57f8b5737b1a" providerId="ADAL" clId="{4BB3C4B9-9ABE-45A0-B2DF-5D3BB86D2CD3}" dt="2025-10-15T08:27:46.277" v="1215" actId="26606"/>
          <ac:spMkLst>
            <pc:docMk/>
            <pc:sldMk cId="3023094055" sldId="270"/>
            <ac:spMk id="10" creationId="{DAAE4CDD-124C-4DCF-9584-B6033B545DD5}"/>
          </ac:spMkLst>
        </pc:spChg>
        <pc:spChg chg="add">
          <ac:chgData name="Gevingås, Trine" userId="e45294ff-7b68-46ae-bdb3-57f8b5737b1a" providerId="ADAL" clId="{4BB3C4B9-9ABE-45A0-B2DF-5D3BB86D2CD3}" dt="2025-10-15T08:27:46.277" v="1215" actId="26606"/>
          <ac:spMkLst>
            <pc:docMk/>
            <pc:sldMk cId="3023094055" sldId="270"/>
            <ac:spMk id="12" creationId="{081E4A58-353D-44AE-B2FC-2A74E2E400F7}"/>
          </ac:spMkLst>
        </pc:spChg>
      </pc:sldChg>
      <pc:sldChg chg="addSp modSp mod ord setBg">
        <pc:chgData name="Gevingås, Trine" userId="e45294ff-7b68-46ae-bdb3-57f8b5737b1a" providerId="ADAL" clId="{4BB3C4B9-9ABE-45A0-B2DF-5D3BB86D2CD3}" dt="2025-10-16T08:37:18.686" v="1672"/>
        <pc:sldMkLst>
          <pc:docMk/>
          <pc:sldMk cId="3977802297" sldId="271"/>
        </pc:sldMkLst>
        <pc:spChg chg="mod">
          <ac:chgData name="Gevingås, Trine" userId="e45294ff-7b68-46ae-bdb3-57f8b5737b1a" providerId="ADAL" clId="{4BB3C4B9-9ABE-45A0-B2DF-5D3BB86D2CD3}" dt="2025-10-15T08:27:53.525" v="1216" actId="26606"/>
          <ac:spMkLst>
            <pc:docMk/>
            <pc:sldMk cId="3977802297" sldId="271"/>
            <ac:spMk id="2" creationId="{42A9E406-BC20-A9B5-C503-2C2482E3F53D}"/>
          </ac:spMkLst>
        </pc:spChg>
        <pc:spChg chg="mod">
          <ac:chgData name="Gevingås, Trine" userId="e45294ff-7b68-46ae-bdb3-57f8b5737b1a" providerId="ADAL" clId="{4BB3C4B9-9ABE-45A0-B2DF-5D3BB86D2CD3}" dt="2025-10-15T08:27:53.525" v="1216" actId="26606"/>
          <ac:spMkLst>
            <pc:docMk/>
            <pc:sldMk cId="3977802297" sldId="271"/>
            <ac:spMk id="3" creationId="{A98A0537-9B5A-7FFC-A4C4-227F049BECFF}"/>
          </ac:spMkLst>
        </pc:spChg>
        <pc:spChg chg="add">
          <ac:chgData name="Gevingås, Trine" userId="e45294ff-7b68-46ae-bdb3-57f8b5737b1a" providerId="ADAL" clId="{4BB3C4B9-9ABE-45A0-B2DF-5D3BB86D2CD3}" dt="2025-10-15T08:27:53.525" v="1216" actId="26606"/>
          <ac:spMkLst>
            <pc:docMk/>
            <pc:sldMk cId="3977802297" sldId="271"/>
            <ac:spMk id="8" creationId="{1709F1D5-B0F1-4714-A239-E5B61C161915}"/>
          </ac:spMkLst>
        </pc:spChg>
        <pc:spChg chg="add">
          <ac:chgData name="Gevingås, Trine" userId="e45294ff-7b68-46ae-bdb3-57f8b5737b1a" providerId="ADAL" clId="{4BB3C4B9-9ABE-45A0-B2DF-5D3BB86D2CD3}" dt="2025-10-15T08:27:53.525" v="1216" actId="26606"/>
          <ac:spMkLst>
            <pc:docMk/>
            <pc:sldMk cId="3977802297" sldId="271"/>
            <ac:spMk id="10" creationId="{228FB460-D3FF-4440-A020-05982A09E517}"/>
          </ac:spMkLst>
        </pc:spChg>
        <pc:spChg chg="add">
          <ac:chgData name="Gevingås, Trine" userId="e45294ff-7b68-46ae-bdb3-57f8b5737b1a" providerId="ADAL" clId="{4BB3C4B9-9ABE-45A0-B2DF-5D3BB86D2CD3}" dt="2025-10-15T08:27:53.525" v="1216" actId="26606"/>
          <ac:spMkLst>
            <pc:docMk/>
            <pc:sldMk cId="3977802297" sldId="271"/>
            <ac:spMk id="12" creationId="{14847E93-7DC1-4D4B-8829-B19AA7137C50}"/>
          </ac:spMkLst>
        </pc:spChg>
        <pc:spChg chg="add">
          <ac:chgData name="Gevingås, Trine" userId="e45294ff-7b68-46ae-bdb3-57f8b5737b1a" providerId="ADAL" clId="{4BB3C4B9-9ABE-45A0-B2DF-5D3BB86D2CD3}" dt="2025-10-15T08:27:53.525" v="1216" actId="26606"/>
          <ac:spMkLst>
            <pc:docMk/>
            <pc:sldMk cId="3977802297" sldId="271"/>
            <ac:spMk id="14" creationId="{5566D6E1-03A1-4D73-A4E0-35D74D568A04}"/>
          </ac:spMkLst>
        </pc:spChg>
        <pc:spChg chg="add">
          <ac:chgData name="Gevingås, Trine" userId="e45294ff-7b68-46ae-bdb3-57f8b5737b1a" providerId="ADAL" clId="{4BB3C4B9-9ABE-45A0-B2DF-5D3BB86D2CD3}" dt="2025-10-15T08:27:53.525" v="1216" actId="26606"/>
          <ac:spMkLst>
            <pc:docMk/>
            <pc:sldMk cId="3977802297" sldId="271"/>
            <ac:spMk id="16" creationId="{9F835A99-04AC-494A-A572-AFE8413CC938}"/>
          </ac:spMkLst>
        </pc:spChg>
        <pc:spChg chg="add">
          <ac:chgData name="Gevingås, Trine" userId="e45294ff-7b68-46ae-bdb3-57f8b5737b1a" providerId="ADAL" clId="{4BB3C4B9-9ABE-45A0-B2DF-5D3BB86D2CD3}" dt="2025-10-15T08:27:53.525" v="1216" actId="26606"/>
          <ac:spMkLst>
            <pc:docMk/>
            <pc:sldMk cId="3977802297" sldId="271"/>
            <ac:spMk id="18" creationId="{7B786209-1B0B-4CA9-9BDD-F7327066A84D}"/>
          </ac:spMkLst>
        </pc:spChg>
        <pc:spChg chg="add">
          <ac:chgData name="Gevingås, Trine" userId="e45294ff-7b68-46ae-bdb3-57f8b5737b1a" providerId="ADAL" clId="{4BB3C4B9-9ABE-45A0-B2DF-5D3BB86D2CD3}" dt="2025-10-15T08:27:53.525" v="1216" actId="26606"/>
          <ac:spMkLst>
            <pc:docMk/>
            <pc:sldMk cId="3977802297" sldId="271"/>
            <ac:spMk id="20" creationId="{2D2964BB-484D-45AE-AD66-D407D0629652}"/>
          </ac:spMkLst>
        </pc:spChg>
        <pc:spChg chg="add">
          <ac:chgData name="Gevingås, Trine" userId="e45294ff-7b68-46ae-bdb3-57f8b5737b1a" providerId="ADAL" clId="{4BB3C4B9-9ABE-45A0-B2DF-5D3BB86D2CD3}" dt="2025-10-15T08:27:53.525" v="1216" actId="26606"/>
          <ac:spMkLst>
            <pc:docMk/>
            <pc:sldMk cId="3977802297" sldId="271"/>
            <ac:spMk id="22" creationId="{6691AC69-A76E-4DAB-B565-468B6B87ACF3}"/>
          </ac:spMkLst>
        </pc:spChg>
      </pc:sldChg>
      <pc:sldChg chg="addSp modSp mod setBg">
        <pc:chgData name="Gevingås, Trine" userId="e45294ff-7b68-46ae-bdb3-57f8b5737b1a" providerId="ADAL" clId="{4BB3C4B9-9ABE-45A0-B2DF-5D3BB86D2CD3}" dt="2025-10-17T06:19:54.535" v="2442" actId="6549"/>
        <pc:sldMkLst>
          <pc:docMk/>
          <pc:sldMk cId="2602192763" sldId="272"/>
        </pc:sldMkLst>
        <pc:spChg chg="mod">
          <ac:chgData name="Gevingås, Trine" userId="e45294ff-7b68-46ae-bdb3-57f8b5737b1a" providerId="ADAL" clId="{4BB3C4B9-9ABE-45A0-B2DF-5D3BB86D2CD3}" dt="2025-10-14T09:15:48.140" v="1078" actId="26606"/>
          <ac:spMkLst>
            <pc:docMk/>
            <pc:sldMk cId="2602192763" sldId="272"/>
            <ac:spMk id="2" creationId="{90B392C6-BB01-0E95-F6BE-C47E6D7B9FC9}"/>
          </ac:spMkLst>
        </pc:spChg>
        <pc:spChg chg="mod">
          <ac:chgData name="Gevingås, Trine" userId="e45294ff-7b68-46ae-bdb3-57f8b5737b1a" providerId="ADAL" clId="{4BB3C4B9-9ABE-45A0-B2DF-5D3BB86D2CD3}" dt="2025-10-17T06:19:54.535" v="2442" actId="6549"/>
          <ac:spMkLst>
            <pc:docMk/>
            <pc:sldMk cId="2602192763" sldId="272"/>
            <ac:spMk id="3" creationId="{F1FD5FB6-E7CC-A82C-D303-18602A3F2D69}"/>
          </ac:spMkLst>
        </pc:spChg>
        <pc:spChg chg="add">
          <ac:chgData name="Gevingås, Trine" userId="e45294ff-7b68-46ae-bdb3-57f8b5737b1a" providerId="ADAL" clId="{4BB3C4B9-9ABE-45A0-B2DF-5D3BB86D2CD3}" dt="2025-10-14T09:15:48.140" v="1078" actId="26606"/>
          <ac:spMkLst>
            <pc:docMk/>
            <pc:sldMk cId="2602192763" sldId="272"/>
            <ac:spMk id="8" creationId="{09588DA8-065E-4F6F-8EFD-43104AB2E0CF}"/>
          </ac:spMkLst>
        </pc:spChg>
        <pc:spChg chg="add">
          <ac:chgData name="Gevingås, Trine" userId="e45294ff-7b68-46ae-bdb3-57f8b5737b1a" providerId="ADAL" clId="{4BB3C4B9-9ABE-45A0-B2DF-5D3BB86D2CD3}" dt="2025-10-14T09:15:48.140" v="1078" actId="26606"/>
          <ac:spMkLst>
            <pc:docMk/>
            <pc:sldMk cId="2602192763" sldId="272"/>
            <ac:spMk id="10" creationId="{C4285719-470E-454C-AF62-8323075F1F5B}"/>
          </ac:spMkLst>
        </pc:spChg>
        <pc:spChg chg="add">
          <ac:chgData name="Gevingås, Trine" userId="e45294ff-7b68-46ae-bdb3-57f8b5737b1a" providerId="ADAL" clId="{4BB3C4B9-9ABE-45A0-B2DF-5D3BB86D2CD3}" dt="2025-10-14T09:15:48.140" v="1078" actId="26606"/>
          <ac:spMkLst>
            <pc:docMk/>
            <pc:sldMk cId="2602192763" sldId="272"/>
            <ac:spMk id="12" creationId="{CD9FE4EF-C4D8-49A0-B2FF-81D8DB7D8A24}"/>
          </ac:spMkLst>
        </pc:spChg>
        <pc:spChg chg="add">
          <ac:chgData name="Gevingås, Trine" userId="e45294ff-7b68-46ae-bdb3-57f8b5737b1a" providerId="ADAL" clId="{4BB3C4B9-9ABE-45A0-B2DF-5D3BB86D2CD3}" dt="2025-10-14T09:15:48.140" v="1078" actId="26606"/>
          <ac:spMkLst>
            <pc:docMk/>
            <pc:sldMk cId="2602192763" sldId="272"/>
            <ac:spMk id="14" creationId="{4300840D-0A0B-4512-BACA-B439D5B9C57C}"/>
          </ac:spMkLst>
        </pc:spChg>
        <pc:spChg chg="add">
          <ac:chgData name="Gevingås, Trine" userId="e45294ff-7b68-46ae-bdb3-57f8b5737b1a" providerId="ADAL" clId="{4BB3C4B9-9ABE-45A0-B2DF-5D3BB86D2CD3}" dt="2025-10-14T09:15:48.140" v="1078" actId="26606"/>
          <ac:spMkLst>
            <pc:docMk/>
            <pc:sldMk cId="2602192763" sldId="272"/>
            <ac:spMk id="16" creationId="{D2B78728-A580-49A7-84F9-6EF6F583ADE0}"/>
          </ac:spMkLst>
        </pc:spChg>
        <pc:spChg chg="add">
          <ac:chgData name="Gevingås, Trine" userId="e45294ff-7b68-46ae-bdb3-57f8b5737b1a" providerId="ADAL" clId="{4BB3C4B9-9ABE-45A0-B2DF-5D3BB86D2CD3}" dt="2025-10-14T09:15:48.140" v="1078" actId="26606"/>
          <ac:spMkLst>
            <pc:docMk/>
            <pc:sldMk cId="2602192763" sldId="272"/>
            <ac:spMk id="18" creationId="{38FAA1A1-D861-433F-88FA-1E9D6FD31D11}"/>
          </ac:spMkLst>
        </pc:spChg>
        <pc:spChg chg="add">
          <ac:chgData name="Gevingås, Trine" userId="e45294ff-7b68-46ae-bdb3-57f8b5737b1a" providerId="ADAL" clId="{4BB3C4B9-9ABE-45A0-B2DF-5D3BB86D2CD3}" dt="2025-10-14T09:15:48.140" v="1078" actId="26606"/>
          <ac:spMkLst>
            <pc:docMk/>
            <pc:sldMk cId="2602192763" sldId="272"/>
            <ac:spMk id="20" creationId="{8D71EDA1-87BF-4D5D-AB79-F346FD19278A}"/>
          </ac:spMkLst>
        </pc:spChg>
      </pc:sldChg>
      <pc:sldChg chg="addSp modSp mod setBg">
        <pc:chgData name="Gevingås, Trine" userId="e45294ff-7b68-46ae-bdb3-57f8b5737b1a" providerId="ADAL" clId="{4BB3C4B9-9ABE-45A0-B2DF-5D3BB86D2CD3}" dt="2025-10-17T06:31:08.675" v="2444" actId="114"/>
        <pc:sldMkLst>
          <pc:docMk/>
          <pc:sldMk cId="1012968254" sldId="273"/>
        </pc:sldMkLst>
        <pc:spChg chg="mod">
          <ac:chgData name="Gevingås, Trine" userId="e45294ff-7b68-46ae-bdb3-57f8b5737b1a" providerId="ADAL" clId="{4BB3C4B9-9ABE-45A0-B2DF-5D3BB86D2CD3}" dt="2025-10-15T08:27:19.401" v="1213" actId="26606"/>
          <ac:spMkLst>
            <pc:docMk/>
            <pc:sldMk cId="1012968254" sldId="273"/>
            <ac:spMk id="2" creationId="{65E7A82C-217C-3BA7-0AD3-09A612FD5310}"/>
          </ac:spMkLst>
        </pc:spChg>
        <pc:spChg chg="mod">
          <ac:chgData name="Gevingås, Trine" userId="e45294ff-7b68-46ae-bdb3-57f8b5737b1a" providerId="ADAL" clId="{4BB3C4B9-9ABE-45A0-B2DF-5D3BB86D2CD3}" dt="2025-10-17T06:31:08.675" v="2444" actId="114"/>
          <ac:spMkLst>
            <pc:docMk/>
            <pc:sldMk cId="1012968254" sldId="273"/>
            <ac:spMk id="3" creationId="{E6CF2BBD-5534-722A-F064-39FFA94C5821}"/>
          </ac:spMkLst>
        </pc:spChg>
        <pc:spChg chg="add">
          <ac:chgData name="Gevingås, Trine" userId="e45294ff-7b68-46ae-bdb3-57f8b5737b1a" providerId="ADAL" clId="{4BB3C4B9-9ABE-45A0-B2DF-5D3BB86D2CD3}" dt="2025-10-15T08:27:19.401" v="1213" actId="26606"/>
          <ac:spMkLst>
            <pc:docMk/>
            <pc:sldMk cId="1012968254" sldId="273"/>
            <ac:spMk id="8" creationId="{1709F1D5-B0F1-4714-A239-E5B61C161915}"/>
          </ac:spMkLst>
        </pc:spChg>
        <pc:spChg chg="add">
          <ac:chgData name="Gevingås, Trine" userId="e45294ff-7b68-46ae-bdb3-57f8b5737b1a" providerId="ADAL" clId="{4BB3C4B9-9ABE-45A0-B2DF-5D3BB86D2CD3}" dt="2025-10-15T08:27:19.401" v="1213" actId="26606"/>
          <ac:spMkLst>
            <pc:docMk/>
            <pc:sldMk cId="1012968254" sldId="273"/>
            <ac:spMk id="10" creationId="{228FB460-D3FF-4440-A020-05982A09E517}"/>
          </ac:spMkLst>
        </pc:spChg>
        <pc:spChg chg="add">
          <ac:chgData name="Gevingås, Trine" userId="e45294ff-7b68-46ae-bdb3-57f8b5737b1a" providerId="ADAL" clId="{4BB3C4B9-9ABE-45A0-B2DF-5D3BB86D2CD3}" dt="2025-10-15T08:27:19.401" v="1213" actId="26606"/>
          <ac:spMkLst>
            <pc:docMk/>
            <pc:sldMk cId="1012968254" sldId="273"/>
            <ac:spMk id="12" creationId="{14847E93-7DC1-4D4B-8829-B19AA7137C50}"/>
          </ac:spMkLst>
        </pc:spChg>
        <pc:spChg chg="add">
          <ac:chgData name="Gevingås, Trine" userId="e45294ff-7b68-46ae-bdb3-57f8b5737b1a" providerId="ADAL" clId="{4BB3C4B9-9ABE-45A0-B2DF-5D3BB86D2CD3}" dt="2025-10-15T08:27:19.401" v="1213" actId="26606"/>
          <ac:spMkLst>
            <pc:docMk/>
            <pc:sldMk cId="1012968254" sldId="273"/>
            <ac:spMk id="14" creationId="{5566D6E1-03A1-4D73-A4E0-35D74D568A04}"/>
          </ac:spMkLst>
        </pc:spChg>
        <pc:spChg chg="add">
          <ac:chgData name="Gevingås, Trine" userId="e45294ff-7b68-46ae-bdb3-57f8b5737b1a" providerId="ADAL" clId="{4BB3C4B9-9ABE-45A0-B2DF-5D3BB86D2CD3}" dt="2025-10-15T08:27:19.401" v="1213" actId="26606"/>
          <ac:spMkLst>
            <pc:docMk/>
            <pc:sldMk cId="1012968254" sldId="273"/>
            <ac:spMk id="16" creationId="{9F835A99-04AC-494A-A572-AFE8413CC938}"/>
          </ac:spMkLst>
        </pc:spChg>
        <pc:spChg chg="add">
          <ac:chgData name="Gevingås, Trine" userId="e45294ff-7b68-46ae-bdb3-57f8b5737b1a" providerId="ADAL" clId="{4BB3C4B9-9ABE-45A0-B2DF-5D3BB86D2CD3}" dt="2025-10-15T08:27:19.401" v="1213" actId="26606"/>
          <ac:spMkLst>
            <pc:docMk/>
            <pc:sldMk cId="1012968254" sldId="273"/>
            <ac:spMk id="18" creationId="{7B786209-1B0B-4CA9-9BDD-F7327066A84D}"/>
          </ac:spMkLst>
        </pc:spChg>
        <pc:spChg chg="add">
          <ac:chgData name="Gevingås, Trine" userId="e45294ff-7b68-46ae-bdb3-57f8b5737b1a" providerId="ADAL" clId="{4BB3C4B9-9ABE-45A0-B2DF-5D3BB86D2CD3}" dt="2025-10-15T08:27:19.401" v="1213" actId="26606"/>
          <ac:spMkLst>
            <pc:docMk/>
            <pc:sldMk cId="1012968254" sldId="273"/>
            <ac:spMk id="20" creationId="{2D2964BB-484D-45AE-AD66-D407D0629652}"/>
          </ac:spMkLst>
        </pc:spChg>
        <pc:spChg chg="add">
          <ac:chgData name="Gevingås, Trine" userId="e45294ff-7b68-46ae-bdb3-57f8b5737b1a" providerId="ADAL" clId="{4BB3C4B9-9ABE-45A0-B2DF-5D3BB86D2CD3}" dt="2025-10-15T08:27:19.401" v="1213" actId="26606"/>
          <ac:spMkLst>
            <pc:docMk/>
            <pc:sldMk cId="1012968254" sldId="273"/>
            <ac:spMk id="22" creationId="{6691AC69-A76E-4DAB-B565-468B6B87ACF3}"/>
          </ac:spMkLst>
        </pc:spChg>
      </pc:sldChg>
      <pc:sldChg chg="addSp modSp mod setBg">
        <pc:chgData name="Gevingås, Trine" userId="e45294ff-7b68-46ae-bdb3-57f8b5737b1a" providerId="ADAL" clId="{4BB3C4B9-9ABE-45A0-B2DF-5D3BB86D2CD3}" dt="2025-10-15T08:27:32.954" v="1214" actId="26606"/>
        <pc:sldMkLst>
          <pc:docMk/>
          <pc:sldMk cId="3255250754" sldId="274"/>
        </pc:sldMkLst>
        <pc:spChg chg="mod">
          <ac:chgData name="Gevingås, Trine" userId="e45294ff-7b68-46ae-bdb3-57f8b5737b1a" providerId="ADAL" clId="{4BB3C4B9-9ABE-45A0-B2DF-5D3BB86D2CD3}" dt="2025-10-15T08:27:32.954" v="1214" actId="26606"/>
          <ac:spMkLst>
            <pc:docMk/>
            <pc:sldMk cId="3255250754" sldId="274"/>
            <ac:spMk id="2" creationId="{889F3C7F-B097-4B1D-299D-AF02E781E697}"/>
          </ac:spMkLst>
        </pc:spChg>
        <pc:spChg chg="mod">
          <ac:chgData name="Gevingås, Trine" userId="e45294ff-7b68-46ae-bdb3-57f8b5737b1a" providerId="ADAL" clId="{4BB3C4B9-9ABE-45A0-B2DF-5D3BB86D2CD3}" dt="2025-10-15T08:27:32.954" v="1214" actId="26606"/>
          <ac:spMkLst>
            <pc:docMk/>
            <pc:sldMk cId="3255250754" sldId="274"/>
            <ac:spMk id="3" creationId="{4F574AA2-CFAB-0E1D-2E0A-483A404135E2}"/>
          </ac:spMkLst>
        </pc:spChg>
        <pc:spChg chg="add">
          <ac:chgData name="Gevingås, Trine" userId="e45294ff-7b68-46ae-bdb3-57f8b5737b1a" providerId="ADAL" clId="{4BB3C4B9-9ABE-45A0-B2DF-5D3BB86D2CD3}" dt="2025-10-15T08:27:32.954" v="1214" actId="26606"/>
          <ac:spMkLst>
            <pc:docMk/>
            <pc:sldMk cId="3255250754" sldId="274"/>
            <ac:spMk id="8" creationId="{907EF6B7-1338-4443-8C46-6A318D952DFD}"/>
          </ac:spMkLst>
        </pc:spChg>
        <pc:spChg chg="add">
          <ac:chgData name="Gevingås, Trine" userId="e45294ff-7b68-46ae-bdb3-57f8b5737b1a" providerId="ADAL" clId="{4BB3C4B9-9ABE-45A0-B2DF-5D3BB86D2CD3}" dt="2025-10-15T08:27:32.954" v="1214" actId="26606"/>
          <ac:spMkLst>
            <pc:docMk/>
            <pc:sldMk cId="3255250754" sldId="274"/>
            <ac:spMk id="10" creationId="{DAAE4CDD-124C-4DCF-9584-B6033B545DD5}"/>
          </ac:spMkLst>
        </pc:spChg>
        <pc:spChg chg="add">
          <ac:chgData name="Gevingås, Trine" userId="e45294ff-7b68-46ae-bdb3-57f8b5737b1a" providerId="ADAL" clId="{4BB3C4B9-9ABE-45A0-B2DF-5D3BB86D2CD3}" dt="2025-10-15T08:27:32.954" v="1214" actId="26606"/>
          <ac:spMkLst>
            <pc:docMk/>
            <pc:sldMk cId="3255250754" sldId="274"/>
            <ac:spMk id="12" creationId="{081E4A58-353D-44AE-B2FC-2A74E2E400F7}"/>
          </ac:spMkLst>
        </pc:spChg>
      </pc:sldChg>
      <pc:sldChg chg="addSp modSp mod setBg">
        <pc:chgData name="Gevingås, Trine" userId="e45294ff-7b68-46ae-bdb3-57f8b5737b1a" providerId="ADAL" clId="{4BB3C4B9-9ABE-45A0-B2DF-5D3BB86D2CD3}" dt="2025-10-14T09:17:23.766" v="1083" actId="26606"/>
        <pc:sldMkLst>
          <pc:docMk/>
          <pc:sldMk cId="1804112164" sldId="275"/>
        </pc:sldMkLst>
        <pc:spChg chg="mod">
          <ac:chgData name="Gevingås, Trine" userId="e45294ff-7b68-46ae-bdb3-57f8b5737b1a" providerId="ADAL" clId="{4BB3C4B9-9ABE-45A0-B2DF-5D3BB86D2CD3}" dt="2025-10-14T09:17:23.766" v="1083" actId="26606"/>
          <ac:spMkLst>
            <pc:docMk/>
            <pc:sldMk cId="1804112164" sldId="275"/>
            <ac:spMk id="2" creationId="{7682FAC4-C670-6E56-ADD8-96C4CEC3DCA9}"/>
          </ac:spMkLst>
        </pc:spChg>
        <pc:spChg chg="mod">
          <ac:chgData name="Gevingås, Trine" userId="e45294ff-7b68-46ae-bdb3-57f8b5737b1a" providerId="ADAL" clId="{4BB3C4B9-9ABE-45A0-B2DF-5D3BB86D2CD3}" dt="2025-10-14T09:17:23.766" v="1083" actId="26606"/>
          <ac:spMkLst>
            <pc:docMk/>
            <pc:sldMk cId="1804112164" sldId="275"/>
            <ac:spMk id="3" creationId="{BACD6090-ADA7-C5E6-5A0F-3F560102C04D}"/>
          </ac:spMkLst>
        </pc:spChg>
        <pc:spChg chg="add">
          <ac:chgData name="Gevingås, Trine" userId="e45294ff-7b68-46ae-bdb3-57f8b5737b1a" providerId="ADAL" clId="{4BB3C4B9-9ABE-45A0-B2DF-5D3BB86D2CD3}" dt="2025-10-14T09:17:23.766" v="1083" actId="26606"/>
          <ac:spMkLst>
            <pc:docMk/>
            <pc:sldMk cId="1804112164" sldId="275"/>
            <ac:spMk id="8" creationId="{081EA652-8C6A-4E69-BEB9-170809474553}"/>
          </ac:spMkLst>
        </pc:spChg>
        <pc:spChg chg="add">
          <ac:chgData name="Gevingås, Trine" userId="e45294ff-7b68-46ae-bdb3-57f8b5737b1a" providerId="ADAL" clId="{4BB3C4B9-9ABE-45A0-B2DF-5D3BB86D2CD3}" dt="2025-10-14T09:17:23.766" v="1083" actId="26606"/>
          <ac:spMkLst>
            <pc:docMk/>
            <pc:sldMk cId="1804112164" sldId="275"/>
            <ac:spMk id="10" creationId="{5298780A-33B9-4EA2-8F67-DE68AD62841B}"/>
          </ac:spMkLst>
        </pc:spChg>
        <pc:spChg chg="add">
          <ac:chgData name="Gevingås, Trine" userId="e45294ff-7b68-46ae-bdb3-57f8b5737b1a" providerId="ADAL" clId="{4BB3C4B9-9ABE-45A0-B2DF-5D3BB86D2CD3}" dt="2025-10-14T09:17:23.766" v="1083" actId="26606"/>
          <ac:spMkLst>
            <pc:docMk/>
            <pc:sldMk cId="1804112164" sldId="275"/>
            <ac:spMk id="12" creationId="{7F488E8B-4E1E-4402-8935-D4E6C02615C7}"/>
          </ac:spMkLst>
        </pc:spChg>
      </pc:sldChg>
      <pc:sldChg chg="addSp delSp modSp mod setBg">
        <pc:chgData name="Gevingås, Trine" userId="e45294ff-7b68-46ae-bdb3-57f8b5737b1a" providerId="ADAL" clId="{4BB3C4B9-9ABE-45A0-B2DF-5D3BB86D2CD3}" dt="2025-10-16T08:49:16.961" v="1935" actId="26606"/>
        <pc:sldMkLst>
          <pc:docMk/>
          <pc:sldMk cId="3897751318" sldId="276"/>
        </pc:sldMkLst>
        <pc:spChg chg="mod">
          <ac:chgData name="Gevingås, Trine" userId="e45294ff-7b68-46ae-bdb3-57f8b5737b1a" providerId="ADAL" clId="{4BB3C4B9-9ABE-45A0-B2DF-5D3BB86D2CD3}" dt="2025-10-16T08:49:16.961" v="1935" actId="26606"/>
          <ac:spMkLst>
            <pc:docMk/>
            <pc:sldMk cId="3897751318" sldId="276"/>
            <ac:spMk id="2" creationId="{D89AA12B-0DB6-0652-F26B-97600A4D88C9}"/>
          </ac:spMkLst>
        </pc:spChg>
        <pc:spChg chg="add del">
          <ac:chgData name="Gevingås, Trine" userId="e45294ff-7b68-46ae-bdb3-57f8b5737b1a" providerId="ADAL" clId="{4BB3C4B9-9ABE-45A0-B2DF-5D3BB86D2CD3}" dt="2025-10-16T08:49:16.961" v="1935" actId="26606"/>
          <ac:spMkLst>
            <pc:docMk/>
            <pc:sldMk cId="3897751318" sldId="276"/>
            <ac:spMk id="8" creationId="{907EF6B7-1338-4443-8C46-6A318D952DFD}"/>
          </ac:spMkLst>
        </pc:spChg>
        <pc:spChg chg="add del">
          <ac:chgData name="Gevingås, Trine" userId="e45294ff-7b68-46ae-bdb3-57f8b5737b1a" providerId="ADAL" clId="{4BB3C4B9-9ABE-45A0-B2DF-5D3BB86D2CD3}" dt="2025-10-16T08:49:16.961" v="1935" actId="26606"/>
          <ac:spMkLst>
            <pc:docMk/>
            <pc:sldMk cId="3897751318" sldId="276"/>
            <ac:spMk id="10" creationId="{DAAE4CDD-124C-4DCF-9584-B6033B545DD5}"/>
          </ac:spMkLst>
        </pc:spChg>
        <pc:spChg chg="add del">
          <ac:chgData name="Gevingås, Trine" userId="e45294ff-7b68-46ae-bdb3-57f8b5737b1a" providerId="ADAL" clId="{4BB3C4B9-9ABE-45A0-B2DF-5D3BB86D2CD3}" dt="2025-10-16T08:49:16.961" v="1935" actId="26606"/>
          <ac:spMkLst>
            <pc:docMk/>
            <pc:sldMk cId="3897751318" sldId="276"/>
            <ac:spMk id="12" creationId="{081E4A58-353D-44AE-B2FC-2A74E2E400F7}"/>
          </ac:spMkLst>
        </pc:spChg>
        <pc:spChg chg="add del mod">
          <ac:chgData name="Gevingås, Trine" userId="e45294ff-7b68-46ae-bdb3-57f8b5737b1a" providerId="ADAL" clId="{4BB3C4B9-9ABE-45A0-B2DF-5D3BB86D2CD3}" dt="2025-10-16T08:49:16.961" v="1935" actId="26606"/>
          <ac:spMkLst>
            <pc:docMk/>
            <pc:sldMk cId="3897751318" sldId="276"/>
            <ac:spMk id="13" creationId="{43D46CCA-0589-FF7F-A6C8-E845E4746B72}"/>
          </ac:spMkLst>
        </pc:spChg>
        <pc:spChg chg="add">
          <ac:chgData name="Gevingås, Trine" userId="e45294ff-7b68-46ae-bdb3-57f8b5737b1a" providerId="ADAL" clId="{4BB3C4B9-9ABE-45A0-B2DF-5D3BB86D2CD3}" dt="2025-10-16T08:49:16.961" v="1935" actId="26606"/>
          <ac:spMkLst>
            <pc:docMk/>
            <pc:sldMk cId="3897751318" sldId="276"/>
            <ac:spMk id="19" creationId="{BACC6370-2D7E-4714-9D71-7542949D7D5D}"/>
          </ac:spMkLst>
        </pc:spChg>
        <pc:spChg chg="add">
          <ac:chgData name="Gevingås, Trine" userId="e45294ff-7b68-46ae-bdb3-57f8b5737b1a" providerId="ADAL" clId="{4BB3C4B9-9ABE-45A0-B2DF-5D3BB86D2CD3}" dt="2025-10-16T08:49:16.961" v="1935" actId="26606"/>
          <ac:spMkLst>
            <pc:docMk/>
            <pc:sldMk cId="3897751318" sldId="276"/>
            <ac:spMk id="21" creationId="{256B2C21-A230-48C0-8DF1-C46611373C44}"/>
          </ac:spMkLst>
        </pc:spChg>
        <pc:spChg chg="add">
          <ac:chgData name="Gevingås, Trine" userId="e45294ff-7b68-46ae-bdb3-57f8b5737b1a" providerId="ADAL" clId="{4BB3C4B9-9ABE-45A0-B2DF-5D3BB86D2CD3}" dt="2025-10-16T08:49:16.961" v="1935" actId="26606"/>
          <ac:spMkLst>
            <pc:docMk/>
            <pc:sldMk cId="3897751318" sldId="276"/>
            <ac:spMk id="25" creationId="{3150CB11-0C61-439E-910F-5787759E72A0}"/>
          </ac:spMkLst>
        </pc:spChg>
        <pc:spChg chg="add">
          <ac:chgData name="Gevingås, Trine" userId="e45294ff-7b68-46ae-bdb3-57f8b5737b1a" providerId="ADAL" clId="{4BB3C4B9-9ABE-45A0-B2DF-5D3BB86D2CD3}" dt="2025-10-16T08:49:16.961" v="1935" actId="26606"/>
          <ac:spMkLst>
            <pc:docMk/>
            <pc:sldMk cId="3897751318" sldId="276"/>
            <ac:spMk id="27" creationId="{43F8A58B-5155-44CE-A5FF-7647B47D0A7A}"/>
          </ac:spMkLst>
        </pc:spChg>
        <pc:spChg chg="add">
          <ac:chgData name="Gevingås, Trine" userId="e45294ff-7b68-46ae-bdb3-57f8b5737b1a" providerId="ADAL" clId="{4BB3C4B9-9ABE-45A0-B2DF-5D3BB86D2CD3}" dt="2025-10-16T08:49:16.961" v="1935" actId="26606"/>
          <ac:spMkLst>
            <pc:docMk/>
            <pc:sldMk cId="3897751318" sldId="276"/>
            <ac:spMk id="29" creationId="{443F2ACA-E6D6-4028-82DD-F03C262D5DE6}"/>
          </ac:spMkLst>
        </pc:spChg>
      </pc:sldChg>
      <pc:sldChg chg="addSp delSp modSp new mod setBg">
        <pc:chgData name="Gevingås, Trine" userId="e45294ff-7b68-46ae-bdb3-57f8b5737b1a" providerId="ADAL" clId="{4BB3C4B9-9ABE-45A0-B2DF-5D3BB86D2CD3}" dt="2025-10-15T08:51:58.779" v="1529" actId="26606"/>
        <pc:sldMkLst>
          <pc:docMk/>
          <pc:sldMk cId="21394978" sldId="277"/>
        </pc:sldMkLst>
        <pc:spChg chg="mod">
          <ac:chgData name="Gevingås, Trine" userId="e45294ff-7b68-46ae-bdb3-57f8b5737b1a" providerId="ADAL" clId="{4BB3C4B9-9ABE-45A0-B2DF-5D3BB86D2CD3}" dt="2025-10-15T08:51:58.779" v="1529" actId="26606"/>
          <ac:spMkLst>
            <pc:docMk/>
            <pc:sldMk cId="21394978" sldId="277"/>
            <ac:spMk id="2" creationId="{30310E90-AB62-DA1D-BC55-57395D0C8A2D}"/>
          </ac:spMkLst>
        </pc:spChg>
        <pc:spChg chg="mod">
          <ac:chgData name="Gevingås, Trine" userId="e45294ff-7b68-46ae-bdb3-57f8b5737b1a" providerId="ADAL" clId="{4BB3C4B9-9ABE-45A0-B2DF-5D3BB86D2CD3}" dt="2025-10-15T08:51:58.779" v="1529" actId="26606"/>
          <ac:spMkLst>
            <pc:docMk/>
            <pc:sldMk cId="21394978" sldId="277"/>
            <ac:spMk id="3" creationId="{2213C50F-E621-96C2-4CD5-6C2787044D68}"/>
          </ac:spMkLst>
        </pc:spChg>
        <pc:spChg chg="add">
          <ac:chgData name="Gevingås, Trine" userId="e45294ff-7b68-46ae-bdb3-57f8b5737b1a" providerId="ADAL" clId="{4BB3C4B9-9ABE-45A0-B2DF-5D3BB86D2CD3}" dt="2025-10-15T08:51:58.779" v="1529" actId="26606"/>
          <ac:spMkLst>
            <pc:docMk/>
            <pc:sldMk cId="21394978" sldId="277"/>
            <ac:spMk id="24" creationId="{9C7E0A2C-7C0A-4AAC-B3B0-6C12B2EBAE05}"/>
          </ac:spMkLst>
        </pc:spChg>
        <pc:spChg chg="add">
          <ac:chgData name="Gevingås, Trine" userId="e45294ff-7b68-46ae-bdb3-57f8b5737b1a" providerId="ADAL" clId="{4BB3C4B9-9ABE-45A0-B2DF-5D3BB86D2CD3}" dt="2025-10-15T08:51:58.779" v="1529" actId="26606"/>
          <ac:spMkLst>
            <pc:docMk/>
            <pc:sldMk cId="21394978" sldId="277"/>
            <ac:spMk id="26" creationId="{5EB7D2A2-F448-44D4-938C-DC84CBCB3B1E}"/>
          </ac:spMkLst>
        </pc:spChg>
        <pc:spChg chg="add">
          <ac:chgData name="Gevingås, Trine" userId="e45294ff-7b68-46ae-bdb3-57f8b5737b1a" providerId="ADAL" clId="{4BB3C4B9-9ABE-45A0-B2DF-5D3BB86D2CD3}" dt="2025-10-15T08:51:58.779" v="1529" actId="26606"/>
          <ac:spMkLst>
            <pc:docMk/>
            <pc:sldMk cId="21394978" sldId="277"/>
            <ac:spMk id="28" creationId="{871AEA07-1E14-44B4-8E55-64EF049CD66F}"/>
          </ac:spMkLst>
        </pc:spChg>
        <pc:cxnChg chg="add">
          <ac:chgData name="Gevingås, Trine" userId="e45294ff-7b68-46ae-bdb3-57f8b5737b1a" providerId="ADAL" clId="{4BB3C4B9-9ABE-45A0-B2DF-5D3BB86D2CD3}" dt="2025-10-15T08:51:58.779" v="1529" actId="26606"/>
          <ac:cxnSpMkLst>
            <pc:docMk/>
            <pc:sldMk cId="21394978" sldId="277"/>
            <ac:cxnSpMk id="30" creationId="{F7C8EA93-3210-4C62-99E9-153C275E3A87}"/>
          </ac:cxnSpMkLst>
        </pc:cxnChg>
      </pc:sldChg>
      <pc:sldChg chg="del">
        <pc:chgData name="Gevingås, Trine" userId="e45294ff-7b68-46ae-bdb3-57f8b5737b1a" providerId="ADAL" clId="{4BB3C4B9-9ABE-45A0-B2DF-5D3BB86D2CD3}" dt="2025-10-13T10:17:22.203" v="394" actId="47"/>
        <pc:sldMkLst>
          <pc:docMk/>
          <pc:sldMk cId="2243204376" sldId="277"/>
        </pc:sldMkLst>
      </pc:sldChg>
      <pc:sldChg chg="addSp modSp new mod setBg">
        <pc:chgData name="Gevingås, Trine" userId="e45294ff-7b68-46ae-bdb3-57f8b5737b1a" providerId="ADAL" clId="{4BB3C4B9-9ABE-45A0-B2DF-5D3BB86D2CD3}" dt="2025-10-16T08:40:56.963" v="1900" actId="6549"/>
        <pc:sldMkLst>
          <pc:docMk/>
          <pc:sldMk cId="2659912877" sldId="278"/>
        </pc:sldMkLst>
        <pc:spChg chg="mod">
          <ac:chgData name="Gevingås, Trine" userId="e45294ff-7b68-46ae-bdb3-57f8b5737b1a" providerId="ADAL" clId="{4BB3C4B9-9ABE-45A0-B2DF-5D3BB86D2CD3}" dt="2025-10-16T08:40:33.749" v="1847" actId="26606"/>
          <ac:spMkLst>
            <pc:docMk/>
            <pc:sldMk cId="2659912877" sldId="278"/>
            <ac:spMk id="2" creationId="{16B2BD7A-B993-5CED-5A47-35788AC8EC0D}"/>
          </ac:spMkLst>
        </pc:spChg>
        <pc:spChg chg="mod">
          <ac:chgData name="Gevingås, Trine" userId="e45294ff-7b68-46ae-bdb3-57f8b5737b1a" providerId="ADAL" clId="{4BB3C4B9-9ABE-45A0-B2DF-5D3BB86D2CD3}" dt="2025-10-16T08:40:56.963" v="1900" actId="6549"/>
          <ac:spMkLst>
            <pc:docMk/>
            <pc:sldMk cId="2659912877" sldId="278"/>
            <ac:spMk id="3" creationId="{99C3A3E9-F6A5-3FAF-8053-F515330980BD}"/>
          </ac:spMkLst>
        </pc:spChg>
        <pc:spChg chg="add">
          <ac:chgData name="Gevingås, Trine" userId="e45294ff-7b68-46ae-bdb3-57f8b5737b1a" providerId="ADAL" clId="{4BB3C4B9-9ABE-45A0-B2DF-5D3BB86D2CD3}" dt="2025-10-16T08:40:33.749" v="1847" actId="26606"/>
          <ac:spMkLst>
            <pc:docMk/>
            <pc:sldMk cId="2659912877" sldId="278"/>
            <ac:spMk id="8" creationId="{907EF6B7-1338-4443-8C46-6A318D952DFD}"/>
          </ac:spMkLst>
        </pc:spChg>
        <pc:spChg chg="add">
          <ac:chgData name="Gevingås, Trine" userId="e45294ff-7b68-46ae-bdb3-57f8b5737b1a" providerId="ADAL" clId="{4BB3C4B9-9ABE-45A0-B2DF-5D3BB86D2CD3}" dt="2025-10-16T08:40:33.749" v="1847" actId="26606"/>
          <ac:spMkLst>
            <pc:docMk/>
            <pc:sldMk cId="2659912877" sldId="278"/>
            <ac:spMk id="10" creationId="{DAAE4CDD-124C-4DCF-9584-B6033B545DD5}"/>
          </ac:spMkLst>
        </pc:spChg>
        <pc:spChg chg="add">
          <ac:chgData name="Gevingås, Trine" userId="e45294ff-7b68-46ae-bdb3-57f8b5737b1a" providerId="ADAL" clId="{4BB3C4B9-9ABE-45A0-B2DF-5D3BB86D2CD3}" dt="2025-10-16T08:40:33.749" v="1847" actId="26606"/>
          <ac:spMkLst>
            <pc:docMk/>
            <pc:sldMk cId="2659912877" sldId="278"/>
            <ac:spMk id="12" creationId="{081E4A58-353D-44AE-B2FC-2A74E2E400F7}"/>
          </ac:spMkLst>
        </pc:spChg>
      </pc:sldChg>
      <pc:sldChg chg="addSp delSp modSp new mod setBg">
        <pc:chgData name="Gevingås, Trine" userId="e45294ff-7b68-46ae-bdb3-57f8b5737b1a" providerId="ADAL" clId="{4BB3C4B9-9ABE-45A0-B2DF-5D3BB86D2CD3}" dt="2025-10-16T08:54:11.962" v="2279" actId="26606"/>
        <pc:sldMkLst>
          <pc:docMk/>
          <pc:sldMk cId="2966051805" sldId="279"/>
        </pc:sldMkLst>
        <pc:spChg chg="mod">
          <ac:chgData name="Gevingås, Trine" userId="e45294ff-7b68-46ae-bdb3-57f8b5737b1a" providerId="ADAL" clId="{4BB3C4B9-9ABE-45A0-B2DF-5D3BB86D2CD3}" dt="2025-10-16T08:54:11.962" v="2279" actId="26606"/>
          <ac:spMkLst>
            <pc:docMk/>
            <pc:sldMk cId="2966051805" sldId="279"/>
            <ac:spMk id="2" creationId="{71C2B0CE-D098-7E00-DE23-D58A76ECC015}"/>
          </ac:spMkLst>
        </pc:spChg>
        <pc:spChg chg="del mod">
          <ac:chgData name="Gevingås, Trine" userId="e45294ff-7b68-46ae-bdb3-57f8b5737b1a" providerId="ADAL" clId="{4BB3C4B9-9ABE-45A0-B2DF-5D3BB86D2CD3}" dt="2025-10-16T08:54:11.962" v="2279" actId="26606"/>
          <ac:spMkLst>
            <pc:docMk/>
            <pc:sldMk cId="2966051805" sldId="279"/>
            <ac:spMk id="3" creationId="{CC8815AC-4038-4782-D5F8-BAB237B8B430}"/>
          </ac:spMkLst>
        </pc:spChg>
        <pc:spChg chg="add">
          <ac:chgData name="Gevingås, Trine" userId="e45294ff-7b68-46ae-bdb3-57f8b5737b1a" providerId="ADAL" clId="{4BB3C4B9-9ABE-45A0-B2DF-5D3BB86D2CD3}" dt="2025-10-16T08:54:11.962" v="2279" actId="26606"/>
          <ac:spMkLst>
            <pc:docMk/>
            <pc:sldMk cId="2966051805" sldId="279"/>
            <ac:spMk id="10" creationId="{B50AB553-2A96-4A92-96F2-93548E096954}"/>
          </ac:spMkLst>
        </pc:spChg>
        <pc:graphicFrameChg chg="add">
          <ac:chgData name="Gevingås, Trine" userId="e45294ff-7b68-46ae-bdb3-57f8b5737b1a" providerId="ADAL" clId="{4BB3C4B9-9ABE-45A0-B2DF-5D3BB86D2CD3}" dt="2025-10-16T08:54:11.962" v="2279" actId="26606"/>
          <ac:graphicFrameMkLst>
            <pc:docMk/>
            <pc:sldMk cId="2966051805" sldId="279"/>
            <ac:graphicFrameMk id="5" creationId="{5BB6BC81-8792-0A16-B639-91639DA530A5}"/>
          </ac:graphicFrameMkLst>
        </pc:graphicFrameChg>
        <pc:picChg chg="add">
          <ac:chgData name="Gevingås, Trine" userId="e45294ff-7b68-46ae-bdb3-57f8b5737b1a" providerId="ADAL" clId="{4BB3C4B9-9ABE-45A0-B2DF-5D3BB86D2CD3}" dt="2025-10-16T08:54:11.962" v="2279" actId="26606"/>
          <ac:picMkLst>
            <pc:docMk/>
            <pc:sldMk cId="2966051805" sldId="279"/>
            <ac:picMk id="6" creationId="{04B12B3F-5A3E-5979-8F62-306BDDFB611E}"/>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574FFC-62B7-4E65-87C5-23534AD1C5C3}"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en-US"/>
        </a:p>
      </dgm:t>
    </dgm:pt>
    <dgm:pt modelId="{B35CC8A7-2149-44C1-BD7C-6C741AEF62EA}">
      <dgm:prSet/>
      <dgm:spPr/>
      <dgm:t>
        <a:bodyPr/>
        <a:lstStyle/>
        <a:p>
          <a:r>
            <a:rPr lang="nb-NO"/>
            <a:t>Oppfølging av regelverksbrudd er også omtalt i rundskrivene</a:t>
          </a:r>
          <a:endParaRPr lang="en-US"/>
        </a:p>
      </dgm:t>
    </dgm:pt>
    <dgm:pt modelId="{069EE33D-AC4B-4C8C-89F6-8A7F9A69BE2F}" type="parTrans" cxnId="{0370A1D7-79D5-40F1-A5F4-E40E9BACE5F8}">
      <dgm:prSet/>
      <dgm:spPr/>
      <dgm:t>
        <a:bodyPr/>
        <a:lstStyle/>
        <a:p>
          <a:endParaRPr lang="en-US"/>
        </a:p>
      </dgm:t>
    </dgm:pt>
    <dgm:pt modelId="{7FCF0F12-854A-450C-8C7D-874C1AC880AD}" type="sibTrans" cxnId="{0370A1D7-79D5-40F1-A5F4-E40E9BACE5F8}">
      <dgm:prSet/>
      <dgm:spPr/>
      <dgm:t>
        <a:bodyPr/>
        <a:lstStyle/>
        <a:p>
          <a:endParaRPr lang="en-US"/>
        </a:p>
      </dgm:t>
    </dgm:pt>
    <dgm:pt modelId="{EEDE4572-1F73-4185-BA2A-6EAA77730507}">
      <dgm:prSet/>
      <dgm:spPr/>
      <dgm:t>
        <a:bodyPr/>
        <a:lstStyle/>
        <a:p>
          <a:r>
            <a:rPr lang="nb-NO"/>
            <a:t>M-2/2021 – Driveplikt, omdisponering og deling</a:t>
          </a:r>
          <a:endParaRPr lang="en-US"/>
        </a:p>
      </dgm:t>
    </dgm:pt>
    <dgm:pt modelId="{5FB7A174-C2B2-4A64-809D-B1B073235F70}" type="parTrans" cxnId="{803451D0-11E9-4D8C-8844-150B7404EBF8}">
      <dgm:prSet/>
      <dgm:spPr/>
      <dgm:t>
        <a:bodyPr/>
        <a:lstStyle/>
        <a:p>
          <a:endParaRPr lang="en-US"/>
        </a:p>
      </dgm:t>
    </dgm:pt>
    <dgm:pt modelId="{6B4F9345-151B-4FCE-9163-E1DC2BB71FCF}" type="sibTrans" cxnId="{803451D0-11E9-4D8C-8844-150B7404EBF8}">
      <dgm:prSet/>
      <dgm:spPr/>
      <dgm:t>
        <a:bodyPr/>
        <a:lstStyle/>
        <a:p>
          <a:endParaRPr lang="en-US"/>
        </a:p>
      </dgm:t>
    </dgm:pt>
    <dgm:pt modelId="{9866C766-ED60-4169-A717-E662CD9B5511}">
      <dgm:prSet/>
      <dgm:spPr/>
      <dgm:t>
        <a:bodyPr/>
        <a:lstStyle/>
        <a:p>
          <a:r>
            <a:rPr lang="nb-NO"/>
            <a:t>M-1/2021 – Konsesjon, priskontroll og boplikt</a:t>
          </a:r>
          <a:endParaRPr lang="en-US"/>
        </a:p>
      </dgm:t>
    </dgm:pt>
    <dgm:pt modelId="{A4868513-20DA-44CE-A48F-5E93C5A2F76E}" type="parTrans" cxnId="{544B1E21-B0ED-4623-8FDE-51CB8B1F608F}">
      <dgm:prSet/>
      <dgm:spPr/>
      <dgm:t>
        <a:bodyPr/>
        <a:lstStyle/>
        <a:p>
          <a:endParaRPr lang="en-US"/>
        </a:p>
      </dgm:t>
    </dgm:pt>
    <dgm:pt modelId="{96B4DABE-9358-45F1-B40F-07A10F928EBC}" type="sibTrans" cxnId="{544B1E21-B0ED-4623-8FDE-51CB8B1F608F}">
      <dgm:prSet/>
      <dgm:spPr/>
      <dgm:t>
        <a:bodyPr/>
        <a:lstStyle/>
        <a:p>
          <a:endParaRPr lang="en-US"/>
        </a:p>
      </dgm:t>
    </dgm:pt>
    <dgm:pt modelId="{5D0B11B0-583E-4050-AE9E-B54FC40D4BC3}">
      <dgm:prSet/>
      <dgm:spPr/>
      <dgm:t>
        <a:bodyPr/>
        <a:lstStyle/>
        <a:p>
          <a:r>
            <a:rPr lang="nb-NO"/>
            <a:t>Vær oppmerksom på forvaltningslovens regler – særlig det som gjelder forhåndsvarsling i § 16:</a:t>
          </a:r>
          <a:endParaRPr lang="en-US"/>
        </a:p>
      </dgm:t>
    </dgm:pt>
    <dgm:pt modelId="{3C5EF248-1A28-46DC-8C45-058BE256EA52}" type="parTrans" cxnId="{A10C6306-AD83-4289-A27C-684C1203573B}">
      <dgm:prSet/>
      <dgm:spPr/>
      <dgm:t>
        <a:bodyPr/>
        <a:lstStyle/>
        <a:p>
          <a:endParaRPr lang="en-US"/>
        </a:p>
      </dgm:t>
    </dgm:pt>
    <dgm:pt modelId="{9AD0381E-7473-479B-A9FD-40EF5FB14381}" type="sibTrans" cxnId="{A10C6306-AD83-4289-A27C-684C1203573B}">
      <dgm:prSet/>
      <dgm:spPr/>
      <dgm:t>
        <a:bodyPr/>
        <a:lstStyle/>
        <a:p>
          <a:endParaRPr lang="en-US"/>
        </a:p>
      </dgm:t>
    </dgm:pt>
    <dgm:pt modelId="{8215AF4C-C4CC-4CF9-A626-3D52EA02A74B}">
      <dgm:prSet/>
      <dgm:spPr/>
      <dgm:t>
        <a:bodyPr/>
        <a:lstStyle/>
        <a:p>
          <a:r>
            <a:rPr lang="nb-NO"/>
            <a:t>Part som ikke allerede ved søknad eller på annen måte har uttalt seg i saken, skal varsles før vedtak treffes og gis høve til å uttale seg innen en nærmere angitt frist.</a:t>
          </a:r>
          <a:endParaRPr lang="en-US"/>
        </a:p>
      </dgm:t>
    </dgm:pt>
    <dgm:pt modelId="{F9CD9CFC-A419-40D2-AA41-0AB027B0D47F}" type="parTrans" cxnId="{19067E1B-F1FA-41AA-9A6F-F826812E1627}">
      <dgm:prSet/>
      <dgm:spPr/>
      <dgm:t>
        <a:bodyPr/>
        <a:lstStyle/>
        <a:p>
          <a:endParaRPr lang="en-US"/>
        </a:p>
      </dgm:t>
    </dgm:pt>
    <dgm:pt modelId="{F94352FF-F085-47EC-A6D5-595F83A4A4B9}" type="sibTrans" cxnId="{19067E1B-F1FA-41AA-9A6F-F826812E1627}">
      <dgm:prSet/>
      <dgm:spPr/>
      <dgm:t>
        <a:bodyPr/>
        <a:lstStyle/>
        <a:p>
          <a:endParaRPr lang="en-US"/>
        </a:p>
      </dgm:t>
    </dgm:pt>
    <dgm:pt modelId="{15F176DB-6E49-4FFA-A9C4-CEAF321655C9}">
      <dgm:prSet/>
      <dgm:spPr/>
      <dgm:t>
        <a:bodyPr/>
        <a:lstStyle/>
        <a:p>
          <a:r>
            <a:rPr lang="nb-NO"/>
            <a:t>Forhåndsvarslet skal gjøre greie for hva saken gjelder og ellers inneholde det som anses påkrevd for at parten på forsvarlig måte kan vareta sitt tarv. </a:t>
          </a:r>
          <a:endParaRPr lang="en-US"/>
        </a:p>
      </dgm:t>
    </dgm:pt>
    <dgm:pt modelId="{4213EBF8-09C8-4FD6-A344-DF9469302982}" type="parTrans" cxnId="{3F343E4A-235B-4D2C-A3E1-6C5E6F4CB120}">
      <dgm:prSet/>
      <dgm:spPr/>
      <dgm:t>
        <a:bodyPr/>
        <a:lstStyle/>
        <a:p>
          <a:endParaRPr lang="en-US"/>
        </a:p>
      </dgm:t>
    </dgm:pt>
    <dgm:pt modelId="{9F722078-A2AD-485C-97F9-8D46DF682B51}" type="sibTrans" cxnId="{3F343E4A-235B-4D2C-A3E1-6C5E6F4CB120}">
      <dgm:prSet/>
      <dgm:spPr/>
      <dgm:t>
        <a:bodyPr/>
        <a:lstStyle/>
        <a:p>
          <a:endParaRPr lang="en-US"/>
        </a:p>
      </dgm:t>
    </dgm:pt>
    <dgm:pt modelId="{6D9FA2DD-1627-46F9-9014-8B360A13A47A}" type="pres">
      <dgm:prSet presAssocID="{A7574FFC-62B7-4E65-87C5-23534AD1C5C3}" presName="Name0" presStyleCnt="0">
        <dgm:presLayoutVars>
          <dgm:dir/>
          <dgm:animLvl val="lvl"/>
          <dgm:resizeHandles val="exact"/>
        </dgm:presLayoutVars>
      </dgm:prSet>
      <dgm:spPr/>
    </dgm:pt>
    <dgm:pt modelId="{F0C4CAF3-9D0C-453D-8AC1-FAB21EB305D3}" type="pres">
      <dgm:prSet presAssocID="{B35CC8A7-2149-44C1-BD7C-6C741AEF62EA}" presName="linNode" presStyleCnt="0"/>
      <dgm:spPr/>
    </dgm:pt>
    <dgm:pt modelId="{06DA4385-9045-4807-94FC-FF7C9EA92E49}" type="pres">
      <dgm:prSet presAssocID="{B35CC8A7-2149-44C1-BD7C-6C741AEF62EA}" presName="parentText" presStyleLbl="node1" presStyleIdx="0" presStyleCnt="2">
        <dgm:presLayoutVars>
          <dgm:chMax val="1"/>
          <dgm:bulletEnabled val="1"/>
        </dgm:presLayoutVars>
      </dgm:prSet>
      <dgm:spPr/>
    </dgm:pt>
    <dgm:pt modelId="{90A80112-5003-4669-B354-47F172D8EB8B}" type="pres">
      <dgm:prSet presAssocID="{B35CC8A7-2149-44C1-BD7C-6C741AEF62EA}" presName="descendantText" presStyleLbl="alignAccFollowNode1" presStyleIdx="0" presStyleCnt="2">
        <dgm:presLayoutVars>
          <dgm:bulletEnabled val="1"/>
        </dgm:presLayoutVars>
      </dgm:prSet>
      <dgm:spPr/>
    </dgm:pt>
    <dgm:pt modelId="{3D026EA8-103B-40ED-8822-294776887A28}" type="pres">
      <dgm:prSet presAssocID="{7FCF0F12-854A-450C-8C7D-874C1AC880AD}" presName="sp" presStyleCnt="0"/>
      <dgm:spPr/>
    </dgm:pt>
    <dgm:pt modelId="{B8B2B29E-5BCD-4913-A9A5-CD5DC5AE597E}" type="pres">
      <dgm:prSet presAssocID="{5D0B11B0-583E-4050-AE9E-B54FC40D4BC3}" presName="linNode" presStyleCnt="0"/>
      <dgm:spPr/>
    </dgm:pt>
    <dgm:pt modelId="{4609F138-C579-43AE-86B4-E05A86AF2238}" type="pres">
      <dgm:prSet presAssocID="{5D0B11B0-583E-4050-AE9E-B54FC40D4BC3}" presName="parentText" presStyleLbl="node1" presStyleIdx="1" presStyleCnt="2">
        <dgm:presLayoutVars>
          <dgm:chMax val="1"/>
          <dgm:bulletEnabled val="1"/>
        </dgm:presLayoutVars>
      </dgm:prSet>
      <dgm:spPr/>
    </dgm:pt>
    <dgm:pt modelId="{999F9A78-DE0E-4D8C-9409-CF05D9C69148}" type="pres">
      <dgm:prSet presAssocID="{5D0B11B0-583E-4050-AE9E-B54FC40D4BC3}" presName="descendantText" presStyleLbl="alignAccFollowNode1" presStyleIdx="1" presStyleCnt="2">
        <dgm:presLayoutVars>
          <dgm:bulletEnabled val="1"/>
        </dgm:presLayoutVars>
      </dgm:prSet>
      <dgm:spPr/>
    </dgm:pt>
  </dgm:ptLst>
  <dgm:cxnLst>
    <dgm:cxn modelId="{62B54E05-DFF6-4B4F-8F73-56C188265539}" type="presOf" srcId="{15F176DB-6E49-4FFA-A9C4-CEAF321655C9}" destId="{999F9A78-DE0E-4D8C-9409-CF05D9C69148}" srcOrd="0" destOrd="1" presId="urn:microsoft.com/office/officeart/2005/8/layout/vList5"/>
    <dgm:cxn modelId="{A10C6306-AD83-4289-A27C-684C1203573B}" srcId="{A7574FFC-62B7-4E65-87C5-23534AD1C5C3}" destId="{5D0B11B0-583E-4050-AE9E-B54FC40D4BC3}" srcOrd="1" destOrd="0" parTransId="{3C5EF248-1A28-46DC-8C45-058BE256EA52}" sibTransId="{9AD0381E-7473-479B-A9FD-40EF5FB14381}"/>
    <dgm:cxn modelId="{19067E1B-F1FA-41AA-9A6F-F826812E1627}" srcId="{5D0B11B0-583E-4050-AE9E-B54FC40D4BC3}" destId="{8215AF4C-C4CC-4CF9-A626-3D52EA02A74B}" srcOrd="0" destOrd="0" parTransId="{F9CD9CFC-A419-40D2-AA41-0AB027B0D47F}" sibTransId="{F94352FF-F085-47EC-A6D5-595F83A4A4B9}"/>
    <dgm:cxn modelId="{544B1E21-B0ED-4623-8FDE-51CB8B1F608F}" srcId="{B35CC8A7-2149-44C1-BD7C-6C741AEF62EA}" destId="{9866C766-ED60-4169-A717-E662CD9B5511}" srcOrd="1" destOrd="0" parTransId="{A4868513-20DA-44CE-A48F-5E93C5A2F76E}" sibTransId="{96B4DABE-9358-45F1-B40F-07A10F928EBC}"/>
    <dgm:cxn modelId="{3F343E4A-235B-4D2C-A3E1-6C5E6F4CB120}" srcId="{5D0B11B0-583E-4050-AE9E-B54FC40D4BC3}" destId="{15F176DB-6E49-4FFA-A9C4-CEAF321655C9}" srcOrd="1" destOrd="0" parTransId="{4213EBF8-09C8-4FD6-A344-DF9469302982}" sibTransId="{9F722078-A2AD-485C-97F9-8D46DF682B51}"/>
    <dgm:cxn modelId="{2E8B6950-AA8B-4F9B-AEC4-5BF3C26DA268}" type="presOf" srcId="{9866C766-ED60-4169-A717-E662CD9B5511}" destId="{90A80112-5003-4669-B354-47F172D8EB8B}" srcOrd="0" destOrd="1" presId="urn:microsoft.com/office/officeart/2005/8/layout/vList5"/>
    <dgm:cxn modelId="{86F0E083-8050-4772-BC99-8954DD08741F}" type="presOf" srcId="{B35CC8A7-2149-44C1-BD7C-6C741AEF62EA}" destId="{06DA4385-9045-4807-94FC-FF7C9EA92E49}" srcOrd="0" destOrd="0" presId="urn:microsoft.com/office/officeart/2005/8/layout/vList5"/>
    <dgm:cxn modelId="{E75D4186-3822-4E23-9E72-A3E713277CA1}" type="presOf" srcId="{5D0B11B0-583E-4050-AE9E-B54FC40D4BC3}" destId="{4609F138-C579-43AE-86B4-E05A86AF2238}" srcOrd="0" destOrd="0" presId="urn:microsoft.com/office/officeart/2005/8/layout/vList5"/>
    <dgm:cxn modelId="{E5E0839F-BFA6-45B9-AD50-28292D112B62}" type="presOf" srcId="{A7574FFC-62B7-4E65-87C5-23534AD1C5C3}" destId="{6D9FA2DD-1627-46F9-9014-8B360A13A47A}" srcOrd="0" destOrd="0" presId="urn:microsoft.com/office/officeart/2005/8/layout/vList5"/>
    <dgm:cxn modelId="{548DE9B3-B53D-4B5F-9941-7BB491F1AD6E}" type="presOf" srcId="{8215AF4C-C4CC-4CF9-A626-3D52EA02A74B}" destId="{999F9A78-DE0E-4D8C-9409-CF05D9C69148}" srcOrd="0" destOrd="0" presId="urn:microsoft.com/office/officeart/2005/8/layout/vList5"/>
    <dgm:cxn modelId="{803451D0-11E9-4D8C-8844-150B7404EBF8}" srcId="{B35CC8A7-2149-44C1-BD7C-6C741AEF62EA}" destId="{EEDE4572-1F73-4185-BA2A-6EAA77730507}" srcOrd="0" destOrd="0" parTransId="{5FB7A174-C2B2-4A64-809D-B1B073235F70}" sibTransId="{6B4F9345-151B-4FCE-9163-E1DC2BB71FCF}"/>
    <dgm:cxn modelId="{39671CD2-981B-46CD-9BD7-E4E3FA4E6BFB}" type="presOf" srcId="{EEDE4572-1F73-4185-BA2A-6EAA77730507}" destId="{90A80112-5003-4669-B354-47F172D8EB8B}" srcOrd="0" destOrd="0" presId="urn:microsoft.com/office/officeart/2005/8/layout/vList5"/>
    <dgm:cxn modelId="{0370A1D7-79D5-40F1-A5F4-E40E9BACE5F8}" srcId="{A7574FFC-62B7-4E65-87C5-23534AD1C5C3}" destId="{B35CC8A7-2149-44C1-BD7C-6C741AEF62EA}" srcOrd="0" destOrd="0" parTransId="{069EE33D-AC4B-4C8C-89F6-8A7F9A69BE2F}" sibTransId="{7FCF0F12-854A-450C-8C7D-874C1AC880AD}"/>
    <dgm:cxn modelId="{93D4141E-6CD1-422A-A5A6-5F33C585D748}" type="presParOf" srcId="{6D9FA2DD-1627-46F9-9014-8B360A13A47A}" destId="{F0C4CAF3-9D0C-453D-8AC1-FAB21EB305D3}" srcOrd="0" destOrd="0" presId="urn:microsoft.com/office/officeart/2005/8/layout/vList5"/>
    <dgm:cxn modelId="{40C1D2F7-7974-4093-92E1-5B88C32F9939}" type="presParOf" srcId="{F0C4CAF3-9D0C-453D-8AC1-FAB21EB305D3}" destId="{06DA4385-9045-4807-94FC-FF7C9EA92E49}" srcOrd="0" destOrd="0" presId="urn:microsoft.com/office/officeart/2005/8/layout/vList5"/>
    <dgm:cxn modelId="{6B42AEED-AA9E-44A0-88DF-D141339137F5}" type="presParOf" srcId="{F0C4CAF3-9D0C-453D-8AC1-FAB21EB305D3}" destId="{90A80112-5003-4669-B354-47F172D8EB8B}" srcOrd="1" destOrd="0" presId="urn:microsoft.com/office/officeart/2005/8/layout/vList5"/>
    <dgm:cxn modelId="{AB1F2463-5324-425E-9A79-460D28E674E2}" type="presParOf" srcId="{6D9FA2DD-1627-46F9-9014-8B360A13A47A}" destId="{3D026EA8-103B-40ED-8822-294776887A28}" srcOrd="1" destOrd="0" presId="urn:microsoft.com/office/officeart/2005/8/layout/vList5"/>
    <dgm:cxn modelId="{CB0875A9-2D96-4921-ADAE-0436E82CF19A}" type="presParOf" srcId="{6D9FA2DD-1627-46F9-9014-8B360A13A47A}" destId="{B8B2B29E-5BCD-4913-A9A5-CD5DC5AE597E}" srcOrd="2" destOrd="0" presId="urn:microsoft.com/office/officeart/2005/8/layout/vList5"/>
    <dgm:cxn modelId="{62BBCB51-6DF2-4E88-AFE1-E709A96950E5}" type="presParOf" srcId="{B8B2B29E-5BCD-4913-A9A5-CD5DC5AE597E}" destId="{4609F138-C579-43AE-86B4-E05A86AF2238}" srcOrd="0" destOrd="0" presId="urn:microsoft.com/office/officeart/2005/8/layout/vList5"/>
    <dgm:cxn modelId="{048C2853-CB05-4D57-AC5F-8701DFA3FD76}" type="presParOf" srcId="{B8B2B29E-5BCD-4913-A9A5-CD5DC5AE597E}" destId="{999F9A78-DE0E-4D8C-9409-CF05D9C69148}"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DDF9C28-EAB9-4C62-BD28-874BCE6C90C5}"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CAFC0A94-B5C7-497D-8D11-E8D3656F2352}">
      <dgm:prSet/>
      <dgm:spPr/>
      <dgm:t>
        <a:bodyPr/>
        <a:lstStyle/>
        <a:p>
          <a:r>
            <a:rPr lang="nb-NO"/>
            <a:t>Kommunen har plikt til å vurdere bruk av sanksjoner dersom man blir gjort oppmerksom på regelbrudd.</a:t>
          </a:r>
          <a:endParaRPr lang="en-US"/>
        </a:p>
      </dgm:t>
    </dgm:pt>
    <dgm:pt modelId="{2021BA72-5681-4EA0-9D8B-4C7E386D3BE3}" type="parTrans" cxnId="{56D3B910-4FB7-492D-8FD2-BD7FD714D4BD}">
      <dgm:prSet/>
      <dgm:spPr/>
      <dgm:t>
        <a:bodyPr/>
        <a:lstStyle/>
        <a:p>
          <a:endParaRPr lang="en-US"/>
        </a:p>
      </dgm:t>
    </dgm:pt>
    <dgm:pt modelId="{426A3800-19AA-4D31-9CC6-8151711BD83B}" type="sibTrans" cxnId="{56D3B910-4FB7-492D-8FD2-BD7FD714D4BD}">
      <dgm:prSet/>
      <dgm:spPr/>
      <dgm:t>
        <a:bodyPr/>
        <a:lstStyle/>
        <a:p>
          <a:endParaRPr lang="en-US"/>
        </a:p>
      </dgm:t>
    </dgm:pt>
    <dgm:pt modelId="{F3A6E5B3-49FC-49FA-9465-8C82AA862C46}">
      <dgm:prSet/>
      <dgm:spPr/>
      <dgm:t>
        <a:bodyPr/>
        <a:lstStyle/>
        <a:p>
          <a:r>
            <a:rPr lang="nb-NO"/>
            <a:t>Kan-regler – må utøve et skjønn. </a:t>
          </a:r>
          <a:endParaRPr lang="en-US"/>
        </a:p>
      </dgm:t>
    </dgm:pt>
    <dgm:pt modelId="{5A76D901-A617-41A3-A347-838D6B8FA90B}" type="parTrans" cxnId="{6908E43C-9DB7-42CC-B34F-730CD15BB40F}">
      <dgm:prSet/>
      <dgm:spPr/>
      <dgm:t>
        <a:bodyPr/>
        <a:lstStyle/>
        <a:p>
          <a:endParaRPr lang="en-US"/>
        </a:p>
      </dgm:t>
    </dgm:pt>
    <dgm:pt modelId="{39B90FA1-CA44-48CC-899A-332C312FB020}" type="sibTrans" cxnId="{6908E43C-9DB7-42CC-B34F-730CD15BB40F}">
      <dgm:prSet/>
      <dgm:spPr/>
      <dgm:t>
        <a:bodyPr/>
        <a:lstStyle/>
        <a:p>
          <a:endParaRPr lang="en-US"/>
        </a:p>
      </dgm:t>
    </dgm:pt>
    <dgm:pt modelId="{B0CE225F-1621-4E9F-80EA-C33D71266B12}">
      <dgm:prSet/>
      <dgm:spPr/>
      <dgm:t>
        <a:bodyPr/>
        <a:lstStyle/>
        <a:p>
          <a:r>
            <a:rPr lang="nb-NO"/>
            <a:t>Kommunen må forberede saken og fatte vedtak hvis myndighet til det, evt. gi uttalelse om utfall hos Statsforvalteren.</a:t>
          </a:r>
          <a:endParaRPr lang="en-US"/>
        </a:p>
      </dgm:t>
    </dgm:pt>
    <dgm:pt modelId="{1FFCF36E-E17E-4AAF-B997-48A4C570863F}" type="parTrans" cxnId="{316A5C9D-E0BC-43AE-8DB9-18ED6EF3BB14}">
      <dgm:prSet/>
      <dgm:spPr/>
      <dgm:t>
        <a:bodyPr/>
        <a:lstStyle/>
        <a:p>
          <a:endParaRPr lang="en-US"/>
        </a:p>
      </dgm:t>
    </dgm:pt>
    <dgm:pt modelId="{D6686249-049A-4521-AF53-DBD89DF550C7}" type="sibTrans" cxnId="{316A5C9D-E0BC-43AE-8DB9-18ED6EF3BB14}">
      <dgm:prSet/>
      <dgm:spPr/>
      <dgm:t>
        <a:bodyPr/>
        <a:lstStyle/>
        <a:p>
          <a:endParaRPr lang="en-US"/>
        </a:p>
      </dgm:t>
    </dgm:pt>
    <dgm:pt modelId="{577AC966-B721-4C04-A01F-82E28326BA77}">
      <dgm:prSet/>
      <dgm:spPr/>
      <dgm:t>
        <a:bodyPr/>
        <a:lstStyle/>
        <a:p>
          <a:r>
            <a:rPr lang="nb-NO"/>
            <a:t>Statsforvalteren er avhengig av kommunens oppfølging for å kunne reagere.</a:t>
          </a:r>
          <a:endParaRPr lang="en-US"/>
        </a:p>
      </dgm:t>
    </dgm:pt>
    <dgm:pt modelId="{A75F7995-C561-4CDF-8CD4-7862A619C34E}" type="parTrans" cxnId="{906C0929-7D57-460A-BFDD-5B1F1CCED306}">
      <dgm:prSet/>
      <dgm:spPr/>
      <dgm:t>
        <a:bodyPr/>
        <a:lstStyle/>
        <a:p>
          <a:endParaRPr lang="en-US"/>
        </a:p>
      </dgm:t>
    </dgm:pt>
    <dgm:pt modelId="{4D5A8A41-86D5-4CD8-9936-35A44BF6EAA5}" type="sibTrans" cxnId="{906C0929-7D57-460A-BFDD-5B1F1CCED306}">
      <dgm:prSet/>
      <dgm:spPr/>
      <dgm:t>
        <a:bodyPr/>
        <a:lstStyle/>
        <a:p>
          <a:endParaRPr lang="en-US"/>
        </a:p>
      </dgm:t>
    </dgm:pt>
    <dgm:pt modelId="{89C6C791-5476-41A4-A95B-BB16DCD4F0EC}" type="pres">
      <dgm:prSet presAssocID="{5DDF9C28-EAB9-4C62-BD28-874BCE6C90C5}" presName="linear" presStyleCnt="0">
        <dgm:presLayoutVars>
          <dgm:animLvl val="lvl"/>
          <dgm:resizeHandles val="exact"/>
        </dgm:presLayoutVars>
      </dgm:prSet>
      <dgm:spPr/>
    </dgm:pt>
    <dgm:pt modelId="{C57ACBC2-1CA4-4169-835D-4240163ADE5A}" type="pres">
      <dgm:prSet presAssocID="{CAFC0A94-B5C7-497D-8D11-E8D3656F2352}" presName="parentText" presStyleLbl="node1" presStyleIdx="0" presStyleCnt="4">
        <dgm:presLayoutVars>
          <dgm:chMax val="0"/>
          <dgm:bulletEnabled val="1"/>
        </dgm:presLayoutVars>
      </dgm:prSet>
      <dgm:spPr/>
    </dgm:pt>
    <dgm:pt modelId="{33DBA0C0-7A0C-47EA-A14E-2B3BA206682F}" type="pres">
      <dgm:prSet presAssocID="{426A3800-19AA-4D31-9CC6-8151711BD83B}" presName="spacer" presStyleCnt="0"/>
      <dgm:spPr/>
    </dgm:pt>
    <dgm:pt modelId="{21344575-E440-4896-829E-57D99EEEE707}" type="pres">
      <dgm:prSet presAssocID="{F3A6E5B3-49FC-49FA-9465-8C82AA862C46}" presName="parentText" presStyleLbl="node1" presStyleIdx="1" presStyleCnt="4">
        <dgm:presLayoutVars>
          <dgm:chMax val="0"/>
          <dgm:bulletEnabled val="1"/>
        </dgm:presLayoutVars>
      </dgm:prSet>
      <dgm:spPr/>
    </dgm:pt>
    <dgm:pt modelId="{08B7E687-15BD-4A15-BFDB-A72044D454B0}" type="pres">
      <dgm:prSet presAssocID="{39B90FA1-CA44-48CC-899A-332C312FB020}" presName="spacer" presStyleCnt="0"/>
      <dgm:spPr/>
    </dgm:pt>
    <dgm:pt modelId="{93695B32-3C6D-4A61-B447-D2756198E82B}" type="pres">
      <dgm:prSet presAssocID="{B0CE225F-1621-4E9F-80EA-C33D71266B12}" presName="parentText" presStyleLbl="node1" presStyleIdx="2" presStyleCnt="4">
        <dgm:presLayoutVars>
          <dgm:chMax val="0"/>
          <dgm:bulletEnabled val="1"/>
        </dgm:presLayoutVars>
      </dgm:prSet>
      <dgm:spPr/>
    </dgm:pt>
    <dgm:pt modelId="{4A750BE0-7764-4E1E-A231-4EAE2FF57411}" type="pres">
      <dgm:prSet presAssocID="{D6686249-049A-4521-AF53-DBD89DF550C7}" presName="spacer" presStyleCnt="0"/>
      <dgm:spPr/>
    </dgm:pt>
    <dgm:pt modelId="{D6321216-8995-475C-81D6-BE3D65268D04}" type="pres">
      <dgm:prSet presAssocID="{577AC966-B721-4C04-A01F-82E28326BA77}" presName="parentText" presStyleLbl="node1" presStyleIdx="3" presStyleCnt="4">
        <dgm:presLayoutVars>
          <dgm:chMax val="0"/>
          <dgm:bulletEnabled val="1"/>
        </dgm:presLayoutVars>
      </dgm:prSet>
      <dgm:spPr/>
    </dgm:pt>
  </dgm:ptLst>
  <dgm:cxnLst>
    <dgm:cxn modelId="{FEAB7D0C-7503-4E5D-BD90-AD01B7AA2805}" type="presOf" srcId="{5DDF9C28-EAB9-4C62-BD28-874BCE6C90C5}" destId="{89C6C791-5476-41A4-A95B-BB16DCD4F0EC}" srcOrd="0" destOrd="0" presId="urn:microsoft.com/office/officeart/2005/8/layout/vList2"/>
    <dgm:cxn modelId="{56D3B910-4FB7-492D-8FD2-BD7FD714D4BD}" srcId="{5DDF9C28-EAB9-4C62-BD28-874BCE6C90C5}" destId="{CAFC0A94-B5C7-497D-8D11-E8D3656F2352}" srcOrd="0" destOrd="0" parTransId="{2021BA72-5681-4EA0-9D8B-4C7E386D3BE3}" sibTransId="{426A3800-19AA-4D31-9CC6-8151711BD83B}"/>
    <dgm:cxn modelId="{906C0929-7D57-460A-BFDD-5B1F1CCED306}" srcId="{5DDF9C28-EAB9-4C62-BD28-874BCE6C90C5}" destId="{577AC966-B721-4C04-A01F-82E28326BA77}" srcOrd="3" destOrd="0" parTransId="{A75F7995-C561-4CDF-8CD4-7862A619C34E}" sibTransId="{4D5A8A41-86D5-4CD8-9936-35A44BF6EAA5}"/>
    <dgm:cxn modelId="{AC6BB239-3B2F-4144-8F07-AE1062FC270F}" type="presOf" srcId="{CAFC0A94-B5C7-497D-8D11-E8D3656F2352}" destId="{C57ACBC2-1CA4-4169-835D-4240163ADE5A}" srcOrd="0" destOrd="0" presId="urn:microsoft.com/office/officeart/2005/8/layout/vList2"/>
    <dgm:cxn modelId="{6908E43C-9DB7-42CC-B34F-730CD15BB40F}" srcId="{5DDF9C28-EAB9-4C62-BD28-874BCE6C90C5}" destId="{F3A6E5B3-49FC-49FA-9465-8C82AA862C46}" srcOrd="1" destOrd="0" parTransId="{5A76D901-A617-41A3-A347-838D6B8FA90B}" sibTransId="{39B90FA1-CA44-48CC-899A-332C312FB020}"/>
    <dgm:cxn modelId="{6F3D0D65-86FC-4483-A3B1-F07DBB9DE886}" type="presOf" srcId="{577AC966-B721-4C04-A01F-82E28326BA77}" destId="{D6321216-8995-475C-81D6-BE3D65268D04}" srcOrd="0" destOrd="0" presId="urn:microsoft.com/office/officeart/2005/8/layout/vList2"/>
    <dgm:cxn modelId="{4D3E7070-BBFF-4D1B-A928-0DCF5032FA07}" type="presOf" srcId="{F3A6E5B3-49FC-49FA-9465-8C82AA862C46}" destId="{21344575-E440-4896-829E-57D99EEEE707}" srcOrd="0" destOrd="0" presId="urn:microsoft.com/office/officeart/2005/8/layout/vList2"/>
    <dgm:cxn modelId="{316A5C9D-E0BC-43AE-8DB9-18ED6EF3BB14}" srcId="{5DDF9C28-EAB9-4C62-BD28-874BCE6C90C5}" destId="{B0CE225F-1621-4E9F-80EA-C33D71266B12}" srcOrd="2" destOrd="0" parTransId="{1FFCF36E-E17E-4AAF-B997-48A4C570863F}" sibTransId="{D6686249-049A-4521-AF53-DBD89DF550C7}"/>
    <dgm:cxn modelId="{88311AFF-2E0B-4D52-8F24-A58898B6FBDB}" type="presOf" srcId="{B0CE225F-1621-4E9F-80EA-C33D71266B12}" destId="{93695B32-3C6D-4A61-B447-D2756198E82B}" srcOrd="0" destOrd="0" presId="urn:microsoft.com/office/officeart/2005/8/layout/vList2"/>
    <dgm:cxn modelId="{0938F0ED-5A07-4D1C-A0E5-E8D98F6AB3EE}" type="presParOf" srcId="{89C6C791-5476-41A4-A95B-BB16DCD4F0EC}" destId="{C57ACBC2-1CA4-4169-835D-4240163ADE5A}" srcOrd="0" destOrd="0" presId="urn:microsoft.com/office/officeart/2005/8/layout/vList2"/>
    <dgm:cxn modelId="{E53E4CF3-6E7D-4A51-BDDA-F291550FCBF0}" type="presParOf" srcId="{89C6C791-5476-41A4-A95B-BB16DCD4F0EC}" destId="{33DBA0C0-7A0C-47EA-A14E-2B3BA206682F}" srcOrd="1" destOrd="0" presId="urn:microsoft.com/office/officeart/2005/8/layout/vList2"/>
    <dgm:cxn modelId="{EBD5A9A8-0ECD-47E6-ABBA-ACF53AE25821}" type="presParOf" srcId="{89C6C791-5476-41A4-A95B-BB16DCD4F0EC}" destId="{21344575-E440-4896-829E-57D99EEEE707}" srcOrd="2" destOrd="0" presId="urn:microsoft.com/office/officeart/2005/8/layout/vList2"/>
    <dgm:cxn modelId="{440F6B4A-A736-4E0B-95C3-799BE41DDD55}" type="presParOf" srcId="{89C6C791-5476-41A4-A95B-BB16DCD4F0EC}" destId="{08B7E687-15BD-4A15-BFDB-A72044D454B0}" srcOrd="3" destOrd="0" presId="urn:microsoft.com/office/officeart/2005/8/layout/vList2"/>
    <dgm:cxn modelId="{20C3DD1B-2104-454C-99EB-65E0AE6D15E8}" type="presParOf" srcId="{89C6C791-5476-41A4-A95B-BB16DCD4F0EC}" destId="{93695B32-3C6D-4A61-B447-D2756198E82B}" srcOrd="4" destOrd="0" presId="urn:microsoft.com/office/officeart/2005/8/layout/vList2"/>
    <dgm:cxn modelId="{EA9C2090-9EB0-4441-BC3F-15597F0853F6}" type="presParOf" srcId="{89C6C791-5476-41A4-A95B-BB16DCD4F0EC}" destId="{4A750BE0-7764-4E1E-A231-4EAE2FF57411}" srcOrd="5" destOrd="0" presId="urn:microsoft.com/office/officeart/2005/8/layout/vList2"/>
    <dgm:cxn modelId="{EB569A7B-3A5C-46FB-A47C-1DC3C952EFCE}" type="presParOf" srcId="{89C6C791-5476-41A4-A95B-BB16DCD4F0EC}" destId="{D6321216-8995-475C-81D6-BE3D65268D04}"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5A02426-E03F-4996-B287-B98E28BA6801}" type="doc">
      <dgm:prSet loTypeId="urn:microsoft.com/office/officeart/2005/8/layout/vList5" loCatId="list" qsTypeId="urn:microsoft.com/office/officeart/2005/8/quickstyle/simple4" qsCatId="simple" csTypeId="urn:microsoft.com/office/officeart/2005/8/colors/accent4_2" csCatId="accent4"/>
      <dgm:spPr/>
      <dgm:t>
        <a:bodyPr/>
        <a:lstStyle/>
        <a:p>
          <a:endParaRPr lang="en-US"/>
        </a:p>
      </dgm:t>
    </dgm:pt>
    <dgm:pt modelId="{5A2D9BC2-51F9-4822-9FB5-E52DB5FD8F20}">
      <dgm:prSet/>
      <dgm:spPr/>
      <dgm:t>
        <a:bodyPr/>
        <a:lstStyle/>
        <a:p>
          <a:r>
            <a:rPr lang="nb-NO" b="1"/>
            <a:t>Enkeltvedtak</a:t>
          </a:r>
          <a:r>
            <a:rPr lang="nb-NO"/>
            <a:t>, utøving av myndighet og bestemmende for rettigheter/plikter. Må forhåndsvarsles, begrunnes og kan påklages.</a:t>
          </a:r>
          <a:endParaRPr lang="en-US"/>
        </a:p>
      </dgm:t>
    </dgm:pt>
    <dgm:pt modelId="{23929DCF-F23B-42C9-8C03-B090AE04106B}" type="parTrans" cxnId="{285BCD78-1075-49B5-BC09-EF3FF7593922}">
      <dgm:prSet/>
      <dgm:spPr/>
      <dgm:t>
        <a:bodyPr/>
        <a:lstStyle/>
        <a:p>
          <a:endParaRPr lang="en-US"/>
        </a:p>
      </dgm:t>
    </dgm:pt>
    <dgm:pt modelId="{808D9DF7-A75C-4EAD-A1D3-3614E7BB3CE7}" type="sibTrans" cxnId="{285BCD78-1075-49B5-BC09-EF3FF7593922}">
      <dgm:prSet/>
      <dgm:spPr/>
      <dgm:t>
        <a:bodyPr/>
        <a:lstStyle/>
        <a:p>
          <a:endParaRPr lang="en-US"/>
        </a:p>
      </dgm:t>
    </dgm:pt>
    <dgm:pt modelId="{BCC90D5E-D1DA-4F5B-A3FF-CD7EA97F5F59}">
      <dgm:prSet/>
      <dgm:spPr/>
      <dgm:t>
        <a:bodyPr/>
        <a:lstStyle/>
        <a:p>
          <a:r>
            <a:rPr lang="nb-NO"/>
            <a:t>Konsesjon trekkes tilbake.</a:t>
          </a:r>
          <a:endParaRPr lang="en-US"/>
        </a:p>
      </dgm:t>
    </dgm:pt>
    <dgm:pt modelId="{F34E19E5-28D2-4301-9F53-7F04C0056563}" type="parTrans" cxnId="{3B9D4E80-FC86-43A1-99A0-337B8727451F}">
      <dgm:prSet/>
      <dgm:spPr/>
      <dgm:t>
        <a:bodyPr/>
        <a:lstStyle/>
        <a:p>
          <a:endParaRPr lang="en-US"/>
        </a:p>
      </dgm:t>
    </dgm:pt>
    <dgm:pt modelId="{EEFAEEAE-33BD-4C96-A4AB-8A1CD5F1894C}" type="sibTrans" cxnId="{3B9D4E80-FC86-43A1-99A0-337B8727451F}">
      <dgm:prSet/>
      <dgm:spPr/>
      <dgm:t>
        <a:bodyPr/>
        <a:lstStyle/>
        <a:p>
          <a:endParaRPr lang="en-US"/>
        </a:p>
      </dgm:t>
    </dgm:pt>
    <dgm:pt modelId="{57CD87AC-0825-4727-B713-3014EC8568F4}">
      <dgm:prSet/>
      <dgm:spPr/>
      <dgm:t>
        <a:bodyPr/>
        <a:lstStyle/>
        <a:p>
          <a:r>
            <a:rPr lang="nb-NO"/>
            <a:t>Pålegg om videresalg av eiendom etter konsesjonsavslag. </a:t>
          </a:r>
          <a:endParaRPr lang="en-US"/>
        </a:p>
      </dgm:t>
    </dgm:pt>
    <dgm:pt modelId="{ED6872A6-F66C-4145-806D-CE403E9037B6}" type="parTrans" cxnId="{8760E5F3-EAA7-43E8-B46A-623C1FAF37A6}">
      <dgm:prSet/>
      <dgm:spPr/>
      <dgm:t>
        <a:bodyPr/>
        <a:lstStyle/>
        <a:p>
          <a:endParaRPr lang="en-US"/>
        </a:p>
      </dgm:t>
    </dgm:pt>
    <dgm:pt modelId="{7A23230B-ADEC-46CB-8709-89A8DF305C40}" type="sibTrans" cxnId="{8760E5F3-EAA7-43E8-B46A-623C1FAF37A6}">
      <dgm:prSet/>
      <dgm:spPr/>
      <dgm:t>
        <a:bodyPr/>
        <a:lstStyle/>
        <a:p>
          <a:endParaRPr lang="en-US"/>
        </a:p>
      </dgm:t>
    </dgm:pt>
    <dgm:pt modelId="{46410918-AD62-4F67-A13A-F3F94F45B9BD}">
      <dgm:prSet/>
      <dgm:spPr/>
      <dgm:t>
        <a:bodyPr/>
        <a:lstStyle/>
        <a:p>
          <a:r>
            <a:rPr lang="nb-NO" b="1"/>
            <a:t>Prosessledende beslutninger</a:t>
          </a:r>
          <a:r>
            <a:rPr lang="nb-NO"/>
            <a:t>, avgjøre ikke saken. </a:t>
          </a:r>
          <a:endParaRPr lang="en-US"/>
        </a:p>
      </dgm:t>
    </dgm:pt>
    <dgm:pt modelId="{FC1FC2FA-3127-4FA6-BF20-374E3136ED71}" type="parTrans" cxnId="{71517352-3EA6-4EA6-A819-B0D078BA5DDD}">
      <dgm:prSet/>
      <dgm:spPr/>
      <dgm:t>
        <a:bodyPr/>
        <a:lstStyle/>
        <a:p>
          <a:endParaRPr lang="en-US"/>
        </a:p>
      </dgm:t>
    </dgm:pt>
    <dgm:pt modelId="{926A6051-3E87-4D4C-8748-98B695B2C553}" type="sibTrans" cxnId="{71517352-3EA6-4EA6-A819-B0D078BA5DDD}">
      <dgm:prSet/>
      <dgm:spPr/>
      <dgm:t>
        <a:bodyPr/>
        <a:lstStyle/>
        <a:p>
          <a:endParaRPr lang="en-US"/>
        </a:p>
      </dgm:t>
    </dgm:pt>
    <dgm:pt modelId="{999309F5-0D11-4E9C-A163-077E8D1B9005}">
      <dgm:prSet/>
      <dgm:spPr/>
      <dgm:t>
        <a:bodyPr/>
        <a:lstStyle/>
        <a:p>
          <a:r>
            <a:rPr lang="nb-NO"/>
            <a:t>Forhåndsvarsel, innhenting av opplysninger, oversendelse til Statsforvalteren.</a:t>
          </a:r>
          <a:endParaRPr lang="en-US"/>
        </a:p>
      </dgm:t>
    </dgm:pt>
    <dgm:pt modelId="{68E9C60D-EC44-4572-B577-9D04018231C1}" type="parTrans" cxnId="{945C2F85-CBB3-4215-8586-5B0F5C326DE6}">
      <dgm:prSet/>
      <dgm:spPr/>
      <dgm:t>
        <a:bodyPr/>
        <a:lstStyle/>
        <a:p>
          <a:endParaRPr lang="en-US"/>
        </a:p>
      </dgm:t>
    </dgm:pt>
    <dgm:pt modelId="{363A4E60-9113-436D-9B8D-6582F07BB02E}" type="sibTrans" cxnId="{945C2F85-CBB3-4215-8586-5B0F5C326DE6}">
      <dgm:prSet/>
      <dgm:spPr/>
      <dgm:t>
        <a:bodyPr/>
        <a:lstStyle/>
        <a:p>
          <a:endParaRPr lang="en-US"/>
        </a:p>
      </dgm:t>
    </dgm:pt>
    <dgm:pt modelId="{6F4E3E4D-5F8E-4056-9004-F0C83847DBAF}" type="pres">
      <dgm:prSet presAssocID="{15A02426-E03F-4996-B287-B98E28BA6801}" presName="Name0" presStyleCnt="0">
        <dgm:presLayoutVars>
          <dgm:dir/>
          <dgm:animLvl val="lvl"/>
          <dgm:resizeHandles val="exact"/>
        </dgm:presLayoutVars>
      </dgm:prSet>
      <dgm:spPr/>
    </dgm:pt>
    <dgm:pt modelId="{E3118DA4-4CE0-4C78-A042-6D4D81B02851}" type="pres">
      <dgm:prSet presAssocID="{5A2D9BC2-51F9-4822-9FB5-E52DB5FD8F20}" presName="linNode" presStyleCnt="0"/>
      <dgm:spPr/>
    </dgm:pt>
    <dgm:pt modelId="{DF8D8C08-E18A-4E89-90F6-8AA9C1809387}" type="pres">
      <dgm:prSet presAssocID="{5A2D9BC2-51F9-4822-9FB5-E52DB5FD8F20}" presName="parentText" presStyleLbl="node1" presStyleIdx="0" presStyleCnt="2">
        <dgm:presLayoutVars>
          <dgm:chMax val="1"/>
          <dgm:bulletEnabled val="1"/>
        </dgm:presLayoutVars>
      </dgm:prSet>
      <dgm:spPr/>
    </dgm:pt>
    <dgm:pt modelId="{72D26603-1A55-4CE0-A1DB-713903E38EE5}" type="pres">
      <dgm:prSet presAssocID="{5A2D9BC2-51F9-4822-9FB5-E52DB5FD8F20}" presName="descendantText" presStyleLbl="alignAccFollowNode1" presStyleIdx="0" presStyleCnt="2">
        <dgm:presLayoutVars>
          <dgm:bulletEnabled val="1"/>
        </dgm:presLayoutVars>
      </dgm:prSet>
      <dgm:spPr/>
    </dgm:pt>
    <dgm:pt modelId="{8CC80E09-37B6-40EA-B378-B1D1A0EC1524}" type="pres">
      <dgm:prSet presAssocID="{808D9DF7-A75C-4EAD-A1D3-3614E7BB3CE7}" presName="sp" presStyleCnt="0"/>
      <dgm:spPr/>
    </dgm:pt>
    <dgm:pt modelId="{0419CC83-4EDD-476F-9038-3FE1869675EE}" type="pres">
      <dgm:prSet presAssocID="{46410918-AD62-4F67-A13A-F3F94F45B9BD}" presName="linNode" presStyleCnt="0"/>
      <dgm:spPr/>
    </dgm:pt>
    <dgm:pt modelId="{431A05E9-E7E2-4934-8E54-E2E5C36A0483}" type="pres">
      <dgm:prSet presAssocID="{46410918-AD62-4F67-A13A-F3F94F45B9BD}" presName="parentText" presStyleLbl="node1" presStyleIdx="1" presStyleCnt="2">
        <dgm:presLayoutVars>
          <dgm:chMax val="1"/>
          <dgm:bulletEnabled val="1"/>
        </dgm:presLayoutVars>
      </dgm:prSet>
      <dgm:spPr/>
    </dgm:pt>
    <dgm:pt modelId="{1EEEB129-7DF7-475A-BDF2-A25DB0DAF4C8}" type="pres">
      <dgm:prSet presAssocID="{46410918-AD62-4F67-A13A-F3F94F45B9BD}" presName="descendantText" presStyleLbl="alignAccFollowNode1" presStyleIdx="1" presStyleCnt="2">
        <dgm:presLayoutVars>
          <dgm:bulletEnabled val="1"/>
        </dgm:presLayoutVars>
      </dgm:prSet>
      <dgm:spPr/>
    </dgm:pt>
  </dgm:ptLst>
  <dgm:cxnLst>
    <dgm:cxn modelId="{7D8C6103-3470-438B-B4D0-DFE2CE5AFD71}" type="presOf" srcId="{BCC90D5E-D1DA-4F5B-A3FF-CD7EA97F5F59}" destId="{72D26603-1A55-4CE0-A1DB-713903E38EE5}" srcOrd="0" destOrd="0" presId="urn:microsoft.com/office/officeart/2005/8/layout/vList5"/>
    <dgm:cxn modelId="{AB85A534-C045-4AD1-A10C-EA28E3A6AD5C}" type="presOf" srcId="{15A02426-E03F-4996-B287-B98E28BA6801}" destId="{6F4E3E4D-5F8E-4056-9004-F0C83847DBAF}" srcOrd="0" destOrd="0" presId="urn:microsoft.com/office/officeart/2005/8/layout/vList5"/>
    <dgm:cxn modelId="{E3875A38-5E03-46D3-BEAD-F3D9F5474CB4}" type="presOf" srcId="{46410918-AD62-4F67-A13A-F3F94F45B9BD}" destId="{431A05E9-E7E2-4934-8E54-E2E5C36A0483}" srcOrd="0" destOrd="0" presId="urn:microsoft.com/office/officeart/2005/8/layout/vList5"/>
    <dgm:cxn modelId="{71517352-3EA6-4EA6-A819-B0D078BA5DDD}" srcId="{15A02426-E03F-4996-B287-B98E28BA6801}" destId="{46410918-AD62-4F67-A13A-F3F94F45B9BD}" srcOrd="1" destOrd="0" parTransId="{FC1FC2FA-3127-4FA6-BF20-374E3136ED71}" sibTransId="{926A6051-3E87-4D4C-8748-98B695B2C553}"/>
    <dgm:cxn modelId="{CE467B72-7BF9-4C2A-A953-06866E9B2592}" type="presOf" srcId="{57CD87AC-0825-4727-B713-3014EC8568F4}" destId="{72D26603-1A55-4CE0-A1DB-713903E38EE5}" srcOrd="0" destOrd="1" presId="urn:microsoft.com/office/officeart/2005/8/layout/vList5"/>
    <dgm:cxn modelId="{285BCD78-1075-49B5-BC09-EF3FF7593922}" srcId="{15A02426-E03F-4996-B287-B98E28BA6801}" destId="{5A2D9BC2-51F9-4822-9FB5-E52DB5FD8F20}" srcOrd="0" destOrd="0" parTransId="{23929DCF-F23B-42C9-8C03-B090AE04106B}" sibTransId="{808D9DF7-A75C-4EAD-A1D3-3614E7BB3CE7}"/>
    <dgm:cxn modelId="{3B9D4E80-FC86-43A1-99A0-337B8727451F}" srcId="{5A2D9BC2-51F9-4822-9FB5-E52DB5FD8F20}" destId="{BCC90D5E-D1DA-4F5B-A3FF-CD7EA97F5F59}" srcOrd="0" destOrd="0" parTransId="{F34E19E5-28D2-4301-9F53-7F04C0056563}" sibTransId="{EEFAEEAE-33BD-4C96-A4AB-8A1CD5F1894C}"/>
    <dgm:cxn modelId="{945C2F85-CBB3-4215-8586-5B0F5C326DE6}" srcId="{46410918-AD62-4F67-A13A-F3F94F45B9BD}" destId="{999309F5-0D11-4E9C-A163-077E8D1B9005}" srcOrd="0" destOrd="0" parTransId="{68E9C60D-EC44-4572-B577-9D04018231C1}" sibTransId="{363A4E60-9113-436D-9B8D-6582F07BB02E}"/>
    <dgm:cxn modelId="{D6739A9C-6A4B-4C2C-B9B9-DDA63A57DAE6}" type="presOf" srcId="{5A2D9BC2-51F9-4822-9FB5-E52DB5FD8F20}" destId="{DF8D8C08-E18A-4E89-90F6-8AA9C1809387}" srcOrd="0" destOrd="0" presId="urn:microsoft.com/office/officeart/2005/8/layout/vList5"/>
    <dgm:cxn modelId="{30E62AE7-504D-41CE-93CB-4DC1DD2FAD16}" type="presOf" srcId="{999309F5-0D11-4E9C-A163-077E8D1B9005}" destId="{1EEEB129-7DF7-475A-BDF2-A25DB0DAF4C8}" srcOrd="0" destOrd="0" presId="urn:microsoft.com/office/officeart/2005/8/layout/vList5"/>
    <dgm:cxn modelId="{8760E5F3-EAA7-43E8-B46A-623C1FAF37A6}" srcId="{5A2D9BC2-51F9-4822-9FB5-E52DB5FD8F20}" destId="{57CD87AC-0825-4727-B713-3014EC8568F4}" srcOrd="1" destOrd="0" parTransId="{ED6872A6-F66C-4145-806D-CE403E9037B6}" sibTransId="{7A23230B-ADEC-46CB-8709-89A8DF305C40}"/>
    <dgm:cxn modelId="{B47F2C99-CC87-44F1-9D40-F7022F22EF88}" type="presParOf" srcId="{6F4E3E4D-5F8E-4056-9004-F0C83847DBAF}" destId="{E3118DA4-4CE0-4C78-A042-6D4D81B02851}" srcOrd="0" destOrd="0" presId="urn:microsoft.com/office/officeart/2005/8/layout/vList5"/>
    <dgm:cxn modelId="{DB5B8B52-6296-45E3-8DCF-ACCFE95CD4CD}" type="presParOf" srcId="{E3118DA4-4CE0-4C78-A042-6D4D81B02851}" destId="{DF8D8C08-E18A-4E89-90F6-8AA9C1809387}" srcOrd="0" destOrd="0" presId="urn:microsoft.com/office/officeart/2005/8/layout/vList5"/>
    <dgm:cxn modelId="{20B086F9-DBCA-4330-8251-6F31987FDFDF}" type="presParOf" srcId="{E3118DA4-4CE0-4C78-A042-6D4D81B02851}" destId="{72D26603-1A55-4CE0-A1DB-713903E38EE5}" srcOrd="1" destOrd="0" presId="urn:microsoft.com/office/officeart/2005/8/layout/vList5"/>
    <dgm:cxn modelId="{9BEE2789-6831-43F8-B4D4-16C1F0165207}" type="presParOf" srcId="{6F4E3E4D-5F8E-4056-9004-F0C83847DBAF}" destId="{8CC80E09-37B6-40EA-B378-B1D1A0EC1524}" srcOrd="1" destOrd="0" presId="urn:microsoft.com/office/officeart/2005/8/layout/vList5"/>
    <dgm:cxn modelId="{188E9F20-4D5C-459F-AB90-72272D4CC2A9}" type="presParOf" srcId="{6F4E3E4D-5F8E-4056-9004-F0C83847DBAF}" destId="{0419CC83-4EDD-476F-9038-3FE1869675EE}" srcOrd="2" destOrd="0" presId="urn:microsoft.com/office/officeart/2005/8/layout/vList5"/>
    <dgm:cxn modelId="{90C822B1-AA2A-4C8E-A313-51B5A60004BB}" type="presParOf" srcId="{0419CC83-4EDD-476F-9038-3FE1869675EE}" destId="{431A05E9-E7E2-4934-8E54-E2E5C36A0483}" srcOrd="0" destOrd="0" presId="urn:microsoft.com/office/officeart/2005/8/layout/vList5"/>
    <dgm:cxn modelId="{FEF2D0C9-8687-4523-A7FB-68FF480B469B}" type="presParOf" srcId="{0419CC83-4EDD-476F-9038-3FE1869675EE}" destId="{1EEEB129-7DF7-475A-BDF2-A25DB0DAF4C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24B1F90-BAAE-4403-8466-0D74D84C57C8}" type="doc">
      <dgm:prSet loTypeId="urn:microsoft.com/office/officeart/2005/8/layout/hierarchy3" loCatId="hierarchy" qsTypeId="urn:microsoft.com/office/officeart/2005/8/quickstyle/simple4" qsCatId="simple" csTypeId="urn:microsoft.com/office/officeart/2005/8/colors/colorful5" csCatId="colorful"/>
      <dgm:spPr/>
      <dgm:t>
        <a:bodyPr/>
        <a:lstStyle/>
        <a:p>
          <a:endParaRPr lang="en-US"/>
        </a:p>
      </dgm:t>
    </dgm:pt>
    <dgm:pt modelId="{57FE2580-5ADE-47B7-A3A3-5C23B1001F1E}">
      <dgm:prSet/>
      <dgm:spPr/>
      <dgm:t>
        <a:bodyPr/>
        <a:lstStyle/>
        <a:p>
          <a:r>
            <a:rPr lang="nb-NO"/>
            <a:t>Eier rekker å innrette seg på at et ulovlig forhold er OK. </a:t>
          </a:r>
          <a:endParaRPr lang="en-US"/>
        </a:p>
      </dgm:t>
    </dgm:pt>
    <dgm:pt modelId="{E77EB58C-7957-42B1-A8CB-2EB75A54F086}" type="parTrans" cxnId="{77CCADE5-67A3-4563-AFCE-E2088E26B330}">
      <dgm:prSet/>
      <dgm:spPr/>
      <dgm:t>
        <a:bodyPr/>
        <a:lstStyle/>
        <a:p>
          <a:endParaRPr lang="en-US"/>
        </a:p>
      </dgm:t>
    </dgm:pt>
    <dgm:pt modelId="{FBC61497-0320-43AB-BFB5-E9639D016B2A}" type="sibTrans" cxnId="{77CCADE5-67A3-4563-AFCE-E2088E26B330}">
      <dgm:prSet/>
      <dgm:spPr/>
      <dgm:t>
        <a:bodyPr/>
        <a:lstStyle/>
        <a:p>
          <a:endParaRPr lang="en-US"/>
        </a:p>
      </dgm:t>
    </dgm:pt>
    <dgm:pt modelId="{4A1E7D89-A324-469E-A946-028B866CB574}">
      <dgm:prSet/>
      <dgm:spPr/>
      <dgm:t>
        <a:bodyPr/>
        <a:lstStyle/>
        <a:p>
          <a:r>
            <a:rPr lang="nb-NO"/>
            <a:t>Ressursbruken i kommunen  - kanskje prioritere nyere ting?</a:t>
          </a:r>
          <a:endParaRPr lang="en-US"/>
        </a:p>
      </dgm:t>
    </dgm:pt>
    <dgm:pt modelId="{22513DD3-2AEB-4C52-965C-6F3A197E4154}" type="parTrans" cxnId="{24B0653E-8980-4DC6-A22D-A5D1E60BFE1E}">
      <dgm:prSet/>
      <dgm:spPr/>
      <dgm:t>
        <a:bodyPr/>
        <a:lstStyle/>
        <a:p>
          <a:endParaRPr lang="en-US"/>
        </a:p>
      </dgm:t>
    </dgm:pt>
    <dgm:pt modelId="{B99C6BC7-1139-4DEF-B6C7-0F8F87929495}" type="sibTrans" cxnId="{24B0653E-8980-4DC6-A22D-A5D1E60BFE1E}">
      <dgm:prSet/>
      <dgm:spPr/>
      <dgm:t>
        <a:bodyPr/>
        <a:lstStyle/>
        <a:p>
          <a:endParaRPr lang="en-US"/>
        </a:p>
      </dgm:t>
    </dgm:pt>
    <dgm:pt modelId="{C7AF9AF2-2988-4C3B-8398-18B98545C2BD}" type="pres">
      <dgm:prSet presAssocID="{924B1F90-BAAE-4403-8466-0D74D84C57C8}" presName="diagram" presStyleCnt="0">
        <dgm:presLayoutVars>
          <dgm:chPref val="1"/>
          <dgm:dir/>
          <dgm:animOne val="branch"/>
          <dgm:animLvl val="lvl"/>
          <dgm:resizeHandles/>
        </dgm:presLayoutVars>
      </dgm:prSet>
      <dgm:spPr/>
    </dgm:pt>
    <dgm:pt modelId="{7D0F7CF6-E7E5-4263-A4DB-3D5E0265B67F}" type="pres">
      <dgm:prSet presAssocID="{57FE2580-5ADE-47B7-A3A3-5C23B1001F1E}" presName="root" presStyleCnt="0"/>
      <dgm:spPr/>
    </dgm:pt>
    <dgm:pt modelId="{6B98ED50-35D9-43F5-B163-C79536EC6F96}" type="pres">
      <dgm:prSet presAssocID="{57FE2580-5ADE-47B7-A3A3-5C23B1001F1E}" presName="rootComposite" presStyleCnt="0"/>
      <dgm:spPr/>
    </dgm:pt>
    <dgm:pt modelId="{30356EBC-3488-45DA-A3B1-11741D401586}" type="pres">
      <dgm:prSet presAssocID="{57FE2580-5ADE-47B7-A3A3-5C23B1001F1E}" presName="rootText" presStyleLbl="node1" presStyleIdx="0" presStyleCnt="2"/>
      <dgm:spPr/>
    </dgm:pt>
    <dgm:pt modelId="{B1EFD4ED-57CB-4ADE-8D1B-B1064CD12FCD}" type="pres">
      <dgm:prSet presAssocID="{57FE2580-5ADE-47B7-A3A3-5C23B1001F1E}" presName="rootConnector" presStyleLbl="node1" presStyleIdx="0" presStyleCnt="2"/>
      <dgm:spPr/>
    </dgm:pt>
    <dgm:pt modelId="{8635FBD1-0FCB-4310-B679-4DAA5079951F}" type="pres">
      <dgm:prSet presAssocID="{57FE2580-5ADE-47B7-A3A3-5C23B1001F1E}" presName="childShape" presStyleCnt="0"/>
      <dgm:spPr/>
    </dgm:pt>
    <dgm:pt modelId="{1BD0628E-F5C0-43BB-91C8-161125B1EB6F}" type="pres">
      <dgm:prSet presAssocID="{4A1E7D89-A324-469E-A946-028B866CB574}" presName="root" presStyleCnt="0"/>
      <dgm:spPr/>
    </dgm:pt>
    <dgm:pt modelId="{49A49461-F284-472B-A021-A24F1BEF5FD0}" type="pres">
      <dgm:prSet presAssocID="{4A1E7D89-A324-469E-A946-028B866CB574}" presName="rootComposite" presStyleCnt="0"/>
      <dgm:spPr/>
    </dgm:pt>
    <dgm:pt modelId="{333081F2-1D84-43FB-94F1-4A56C773835B}" type="pres">
      <dgm:prSet presAssocID="{4A1E7D89-A324-469E-A946-028B866CB574}" presName="rootText" presStyleLbl="node1" presStyleIdx="1" presStyleCnt="2"/>
      <dgm:spPr/>
    </dgm:pt>
    <dgm:pt modelId="{36F21F94-B672-4DA5-AA06-CD645B8D179E}" type="pres">
      <dgm:prSet presAssocID="{4A1E7D89-A324-469E-A946-028B866CB574}" presName="rootConnector" presStyleLbl="node1" presStyleIdx="1" presStyleCnt="2"/>
      <dgm:spPr/>
    </dgm:pt>
    <dgm:pt modelId="{35939424-FFA9-4892-B573-40A41D0C73EA}" type="pres">
      <dgm:prSet presAssocID="{4A1E7D89-A324-469E-A946-028B866CB574}" presName="childShape" presStyleCnt="0"/>
      <dgm:spPr/>
    </dgm:pt>
  </dgm:ptLst>
  <dgm:cxnLst>
    <dgm:cxn modelId="{06DABE0E-1A1D-46B4-823C-CD0E01FBBF32}" type="presOf" srcId="{4A1E7D89-A324-469E-A946-028B866CB574}" destId="{36F21F94-B672-4DA5-AA06-CD645B8D179E}" srcOrd="1" destOrd="0" presId="urn:microsoft.com/office/officeart/2005/8/layout/hierarchy3"/>
    <dgm:cxn modelId="{24B0653E-8980-4DC6-A22D-A5D1E60BFE1E}" srcId="{924B1F90-BAAE-4403-8466-0D74D84C57C8}" destId="{4A1E7D89-A324-469E-A946-028B866CB574}" srcOrd="1" destOrd="0" parTransId="{22513DD3-2AEB-4C52-965C-6F3A197E4154}" sibTransId="{B99C6BC7-1139-4DEF-B6C7-0F8F87929495}"/>
    <dgm:cxn modelId="{CC824967-9EEE-4129-BBC2-B66573EA959E}" type="presOf" srcId="{4A1E7D89-A324-469E-A946-028B866CB574}" destId="{333081F2-1D84-43FB-94F1-4A56C773835B}" srcOrd="0" destOrd="0" presId="urn:microsoft.com/office/officeart/2005/8/layout/hierarchy3"/>
    <dgm:cxn modelId="{0C397267-5D5D-4B20-B895-8FFEDC4D90A3}" type="presOf" srcId="{57FE2580-5ADE-47B7-A3A3-5C23B1001F1E}" destId="{B1EFD4ED-57CB-4ADE-8D1B-B1064CD12FCD}" srcOrd="1" destOrd="0" presId="urn:microsoft.com/office/officeart/2005/8/layout/hierarchy3"/>
    <dgm:cxn modelId="{D42101A8-ACA0-48C7-9361-D7CF224C36BC}" type="presOf" srcId="{57FE2580-5ADE-47B7-A3A3-5C23B1001F1E}" destId="{30356EBC-3488-45DA-A3B1-11741D401586}" srcOrd="0" destOrd="0" presId="urn:microsoft.com/office/officeart/2005/8/layout/hierarchy3"/>
    <dgm:cxn modelId="{32BA85CC-D0B8-47C2-927C-34C7AE99AFA0}" type="presOf" srcId="{924B1F90-BAAE-4403-8466-0D74D84C57C8}" destId="{C7AF9AF2-2988-4C3B-8398-18B98545C2BD}" srcOrd="0" destOrd="0" presId="urn:microsoft.com/office/officeart/2005/8/layout/hierarchy3"/>
    <dgm:cxn modelId="{77CCADE5-67A3-4563-AFCE-E2088E26B330}" srcId="{924B1F90-BAAE-4403-8466-0D74D84C57C8}" destId="{57FE2580-5ADE-47B7-A3A3-5C23B1001F1E}" srcOrd="0" destOrd="0" parTransId="{E77EB58C-7957-42B1-A8CB-2EB75A54F086}" sibTransId="{FBC61497-0320-43AB-BFB5-E9639D016B2A}"/>
    <dgm:cxn modelId="{13075AFA-7475-4413-BC2A-37FACE12DD37}" type="presParOf" srcId="{C7AF9AF2-2988-4C3B-8398-18B98545C2BD}" destId="{7D0F7CF6-E7E5-4263-A4DB-3D5E0265B67F}" srcOrd="0" destOrd="0" presId="urn:microsoft.com/office/officeart/2005/8/layout/hierarchy3"/>
    <dgm:cxn modelId="{88BAF3F5-4A24-48B2-9D85-9796101F4431}" type="presParOf" srcId="{7D0F7CF6-E7E5-4263-A4DB-3D5E0265B67F}" destId="{6B98ED50-35D9-43F5-B163-C79536EC6F96}" srcOrd="0" destOrd="0" presId="urn:microsoft.com/office/officeart/2005/8/layout/hierarchy3"/>
    <dgm:cxn modelId="{1B3A4D75-956E-4D96-A324-C86B83C30043}" type="presParOf" srcId="{6B98ED50-35D9-43F5-B163-C79536EC6F96}" destId="{30356EBC-3488-45DA-A3B1-11741D401586}" srcOrd="0" destOrd="0" presId="urn:microsoft.com/office/officeart/2005/8/layout/hierarchy3"/>
    <dgm:cxn modelId="{A7A4A5E0-E7FB-4E95-82F7-7BC845847F0D}" type="presParOf" srcId="{6B98ED50-35D9-43F5-B163-C79536EC6F96}" destId="{B1EFD4ED-57CB-4ADE-8D1B-B1064CD12FCD}" srcOrd="1" destOrd="0" presId="urn:microsoft.com/office/officeart/2005/8/layout/hierarchy3"/>
    <dgm:cxn modelId="{B6714698-92EF-4880-AB5A-FA95A0A01609}" type="presParOf" srcId="{7D0F7CF6-E7E5-4263-A4DB-3D5E0265B67F}" destId="{8635FBD1-0FCB-4310-B679-4DAA5079951F}" srcOrd="1" destOrd="0" presId="urn:microsoft.com/office/officeart/2005/8/layout/hierarchy3"/>
    <dgm:cxn modelId="{65A6A12B-90D7-4D10-9270-651B3967F061}" type="presParOf" srcId="{C7AF9AF2-2988-4C3B-8398-18B98545C2BD}" destId="{1BD0628E-F5C0-43BB-91C8-161125B1EB6F}" srcOrd="1" destOrd="0" presId="urn:microsoft.com/office/officeart/2005/8/layout/hierarchy3"/>
    <dgm:cxn modelId="{11151730-5AE8-42EE-9F6F-F97AD5A25AD1}" type="presParOf" srcId="{1BD0628E-F5C0-43BB-91C8-161125B1EB6F}" destId="{49A49461-F284-472B-A021-A24F1BEF5FD0}" srcOrd="0" destOrd="0" presId="urn:microsoft.com/office/officeart/2005/8/layout/hierarchy3"/>
    <dgm:cxn modelId="{BCA32277-BF59-4F11-A5C9-FE3AF79C4519}" type="presParOf" srcId="{49A49461-F284-472B-A021-A24F1BEF5FD0}" destId="{333081F2-1D84-43FB-94F1-4A56C773835B}" srcOrd="0" destOrd="0" presId="urn:microsoft.com/office/officeart/2005/8/layout/hierarchy3"/>
    <dgm:cxn modelId="{8B456CD9-1ABF-40E2-B6B8-D5532B24B92F}" type="presParOf" srcId="{49A49461-F284-472B-A021-A24F1BEF5FD0}" destId="{36F21F94-B672-4DA5-AA06-CD645B8D179E}" srcOrd="1" destOrd="0" presId="urn:microsoft.com/office/officeart/2005/8/layout/hierarchy3"/>
    <dgm:cxn modelId="{6F228D15-CDC5-4B61-8F93-69CB38019242}" type="presParOf" srcId="{1BD0628E-F5C0-43BB-91C8-161125B1EB6F}" destId="{35939424-FFA9-4892-B573-40A41D0C73EA}"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A80112-5003-4669-B354-47F172D8EB8B}">
      <dsp:nvSpPr>
        <dsp:cNvPr id="0" name=""/>
        <dsp:cNvSpPr/>
      </dsp:nvSpPr>
      <dsp:spPr>
        <a:xfrm rot="5400000">
          <a:off x="6301587" y="-2303662"/>
          <a:ext cx="1698041" cy="6729984"/>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nb-NO" sz="1700" kern="1200"/>
            <a:t>M-2/2021 – Driveplikt, omdisponering og deling</a:t>
          </a:r>
          <a:endParaRPr lang="en-US" sz="1700" kern="1200"/>
        </a:p>
        <a:p>
          <a:pPr marL="171450" lvl="1" indent="-171450" algn="l" defTabSz="755650">
            <a:lnSpc>
              <a:spcPct val="90000"/>
            </a:lnSpc>
            <a:spcBef>
              <a:spcPct val="0"/>
            </a:spcBef>
            <a:spcAft>
              <a:spcPct val="15000"/>
            </a:spcAft>
            <a:buChar char="•"/>
          </a:pPr>
          <a:r>
            <a:rPr lang="nb-NO" sz="1700" kern="1200"/>
            <a:t>M-1/2021 – Konsesjon, priskontroll og boplikt</a:t>
          </a:r>
          <a:endParaRPr lang="en-US" sz="1700" kern="1200"/>
        </a:p>
      </dsp:txBody>
      <dsp:txXfrm rot="-5400000">
        <a:off x="3785616" y="295201"/>
        <a:ext cx="6647092" cy="1532257"/>
      </dsp:txXfrm>
    </dsp:sp>
    <dsp:sp modelId="{06DA4385-9045-4807-94FC-FF7C9EA92E49}">
      <dsp:nvSpPr>
        <dsp:cNvPr id="0" name=""/>
        <dsp:cNvSpPr/>
      </dsp:nvSpPr>
      <dsp:spPr>
        <a:xfrm>
          <a:off x="0" y="53"/>
          <a:ext cx="3785616" cy="212255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ctr" defTabSz="1155700">
            <a:lnSpc>
              <a:spcPct val="90000"/>
            </a:lnSpc>
            <a:spcBef>
              <a:spcPct val="0"/>
            </a:spcBef>
            <a:spcAft>
              <a:spcPct val="35000"/>
            </a:spcAft>
            <a:buNone/>
          </a:pPr>
          <a:r>
            <a:rPr lang="nb-NO" sz="2600" kern="1200"/>
            <a:t>Oppfølging av regelverksbrudd er også omtalt i rundskrivene</a:t>
          </a:r>
          <a:endParaRPr lang="en-US" sz="2600" kern="1200"/>
        </a:p>
      </dsp:txBody>
      <dsp:txXfrm>
        <a:off x="103614" y="103667"/>
        <a:ext cx="3578388" cy="1915324"/>
      </dsp:txXfrm>
    </dsp:sp>
    <dsp:sp modelId="{999F9A78-DE0E-4D8C-9409-CF05D9C69148}">
      <dsp:nvSpPr>
        <dsp:cNvPr id="0" name=""/>
        <dsp:cNvSpPr/>
      </dsp:nvSpPr>
      <dsp:spPr>
        <a:xfrm rot="5400000">
          <a:off x="6301587" y="-74983"/>
          <a:ext cx="1698041" cy="6729984"/>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nb-NO" sz="1700" kern="1200"/>
            <a:t>Part som ikke allerede ved søknad eller på annen måte har uttalt seg i saken, skal varsles før vedtak treffes og gis høve til å uttale seg innen en nærmere angitt frist.</a:t>
          </a:r>
          <a:endParaRPr lang="en-US" sz="1700" kern="1200"/>
        </a:p>
        <a:p>
          <a:pPr marL="171450" lvl="1" indent="-171450" algn="l" defTabSz="755650">
            <a:lnSpc>
              <a:spcPct val="90000"/>
            </a:lnSpc>
            <a:spcBef>
              <a:spcPct val="0"/>
            </a:spcBef>
            <a:spcAft>
              <a:spcPct val="15000"/>
            </a:spcAft>
            <a:buChar char="•"/>
          </a:pPr>
          <a:r>
            <a:rPr lang="nb-NO" sz="1700" kern="1200"/>
            <a:t>Forhåndsvarslet skal gjøre greie for hva saken gjelder og ellers inneholde det som anses påkrevd for at parten på forsvarlig måte kan vareta sitt tarv. </a:t>
          </a:r>
          <a:endParaRPr lang="en-US" sz="1700" kern="1200"/>
        </a:p>
      </dsp:txBody>
      <dsp:txXfrm rot="-5400000">
        <a:off x="3785616" y="2523880"/>
        <a:ext cx="6647092" cy="1532257"/>
      </dsp:txXfrm>
    </dsp:sp>
    <dsp:sp modelId="{4609F138-C579-43AE-86B4-E05A86AF2238}">
      <dsp:nvSpPr>
        <dsp:cNvPr id="0" name=""/>
        <dsp:cNvSpPr/>
      </dsp:nvSpPr>
      <dsp:spPr>
        <a:xfrm>
          <a:off x="0" y="2228732"/>
          <a:ext cx="3785616" cy="212255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ctr" defTabSz="1155700">
            <a:lnSpc>
              <a:spcPct val="90000"/>
            </a:lnSpc>
            <a:spcBef>
              <a:spcPct val="0"/>
            </a:spcBef>
            <a:spcAft>
              <a:spcPct val="35000"/>
            </a:spcAft>
            <a:buNone/>
          </a:pPr>
          <a:r>
            <a:rPr lang="nb-NO" sz="2600" kern="1200"/>
            <a:t>Vær oppmerksom på forvaltningslovens regler – særlig det som gjelder forhåndsvarsling i § 16:</a:t>
          </a:r>
          <a:endParaRPr lang="en-US" sz="2600" kern="1200"/>
        </a:p>
      </dsp:txBody>
      <dsp:txXfrm>
        <a:off x="103614" y="2332346"/>
        <a:ext cx="3578388" cy="19153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7ACBC2-1CA4-4169-835D-4240163ADE5A}">
      <dsp:nvSpPr>
        <dsp:cNvPr id="0" name=""/>
        <dsp:cNvSpPr/>
      </dsp:nvSpPr>
      <dsp:spPr>
        <a:xfrm>
          <a:off x="0" y="98059"/>
          <a:ext cx="6666833" cy="126477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nb-NO" sz="2300" kern="1200"/>
            <a:t>Kommunen har plikt til å vurdere bruk av sanksjoner dersom man blir gjort oppmerksom på regelbrudd.</a:t>
          </a:r>
          <a:endParaRPr lang="en-US" sz="2300" kern="1200"/>
        </a:p>
      </dsp:txBody>
      <dsp:txXfrm>
        <a:off x="61741" y="159800"/>
        <a:ext cx="6543351" cy="1141288"/>
      </dsp:txXfrm>
    </dsp:sp>
    <dsp:sp modelId="{21344575-E440-4896-829E-57D99EEEE707}">
      <dsp:nvSpPr>
        <dsp:cNvPr id="0" name=""/>
        <dsp:cNvSpPr/>
      </dsp:nvSpPr>
      <dsp:spPr>
        <a:xfrm>
          <a:off x="0" y="1429069"/>
          <a:ext cx="6666833" cy="1264770"/>
        </a:xfrm>
        <a:prstGeom prst="roundRect">
          <a:avLst/>
        </a:prstGeom>
        <a:gradFill rotWithShape="0">
          <a:gsLst>
            <a:gs pos="0">
              <a:schemeClr val="accent2">
                <a:hueOff val="2147871"/>
                <a:satOff val="-6164"/>
                <a:lumOff val="-9870"/>
                <a:alphaOff val="0"/>
                <a:satMod val="103000"/>
                <a:lumMod val="102000"/>
                <a:tint val="94000"/>
              </a:schemeClr>
            </a:gs>
            <a:gs pos="50000">
              <a:schemeClr val="accent2">
                <a:hueOff val="2147871"/>
                <a:satOff val="-6164"/>
                <a:lumOff val="-9870"/>
                <a:alphaOff val="0"/>
                <a:satMod val="110000"/>
                <a:lumMod val="100000"/>
                <a:shade val="100000"/>
              </a:schemeClr>
            </a:gs>
            <a:gs pos="100000">
              <a:schemeClr val="accent2">
                <a:hueOff val="2147871"/>
                <a:satOff val="-6164"/>
                <a:lumOff val="-987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nb-NO" sz="2300" kern="1200"/>
            <a:t>Kan-regler – må utøve et skjønn. </a:t>
          </a:r>
          <a:endParaRPr lang="en-US" sz="2300" kern="1200"/>
        </a:p>
      </dsp:txBody>
      <dsp:txXfrm>
        <a:off x="61741" y="1490810"/>
        <a:ext cx="6543351" cy="1141288"/>
      </dsp:txXfrm>
    </dsp:sp>
    <dsp:sp modelId="{93695B32-3C6D-4A61-B447-D2756198E82B}">
      <dsp:nvSpPr>
        <dsp:cNvPr id="0" name=""/>
        <dsp:cNvSpPr/>
      </dsp:nvSpPr>
      <dsp:spPr>
        <a:xfrm>
          <a:off x="0" y="2760080"/>
          <a:ext cx="6666833" cy="1264770"/>
        </a:xfrm>
        <a:prstGeom prst="roundRect">
          <a:avLst/>
        </a:prstGeom>
        <a:gradFill rotWithShape="0">
          <a:gsLst>
            <a:gs pos="0">
              <a:schemeClr val="accent2">
                <a:hueOff val="4295743"/>
                <a:satOff val="-12329"/>
                <a:lumOff val="-19739"/>
                <a:alphaOff val="0"/>
                <a:satMod val="103000"/>
                <a:lumMod val="102000"/>
                <a:tint val="94000"/>
              </a:schemeClr>
            </a:gs>
            <a:gs pos="50000">
              <a:schemeClr val="accent2">
                <a:hueOff val="4295743"/>
                <a:satOff val="-12329"/>
                <a:lumOff val="-19739"/>
                <a:alphaOff val="0"/>
                <a:satMod val="110000"/>
                <a:lumMod val="100000"/>
                <a:shade val="100000"/>
              </a:schemeClr>
            </a:gs>
            <a:gs pos="100000">
              <a:schemeClr val="accent2">
                <a:hueOff val="4295743"/>
                <a:satOff val="-12329"/>
                <a:lumOff val="-1973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nb-NO" sz="2300" kern="1200"/>
            <a:t>Kommunen må forberede saken og fatte vedtak hvis myndighet til det, evt. gi uttalelse om utfall hos Statsforvalteren.</a:t>
          </a:r>
          <a:endParaRPr lang="en-US" sz="2300" kern="1200"/>
        </a:p>
      </dsp:txBody>
      <dsp:txXfrm>
        <a:off x="61741" y="2821821"/>
        <a:ext cx="6543351" cy="1141288"/>
      </dsp:txXfrm>
    </dsp:sp>
    <dsp:sp modelId="{D6321216-8995-475C-81D6-BE3D65268D04}">
      <dsp:nvSpPr>
        <dsp:cNvPr id="0" name=""/>
        <dsp:cNvSpPr/>
      </dsp:nvSpPr>
      <dsp:spPr>
        <a:xfrm>
          <a:off x="0" y="4091090"/>
          <a:ext cx="6666833" cy="1264770"/>
        </a:xfrm>
        <a:prstGeom prst="round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nb-NO" sz="2300" kern="1200"/>
            <a:t>Statsforvalteren er avhengig av kommunens oppfølging for å kunne reagere.</a:t>
          </a:r>
          <a:endParaRPr lang="en-US" sz="2300" kern="1200"/>
        </a:p>
      </dsp:txBody>
      <dsp:txXfrm>
        <a:off x="61741" y="4152831"/>
        <a:ext cx="6543351" cy="114128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D26603-1A55-4CE0-A1DB-713903E38EE5}">
      <dsp:nvSpPr>
        <dsp:cNvPr id="0" name=""/>
        <dsp:cNvSpPr/>
      </dsp:nvSpPr>
      <dsp:spPr>
        <a:xfrm rot="5400000">
          <a:off x="3469292" y="-803128"/>
          <a:ext cx="2128307" cy="4266773"/>
        </a:xfrm>
        <a:prstGeom prst="round2SameRect">
          <a:avLst/>
        </a:prstGeom>
        <a:solidFill>
          <a:schemeClr val="accent4">
            <a:alpha val="90000"/>
            <a:tint val="40000"/>
            <a:hueOff val="0"/>
            <a:satOff val="0"/>
            <a:lumOff val="0"/>
            <a:alphaOff val="0"/>
          </a:schemeClr>
        </a:solidFill>
        <a:ln w="12700" cap="flat" cmpd="sng" algn="ctr">
          <a:solidFill>
            <a:schemeClr val="accent4">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9060" tIns="49530" rIns="99060" bIns="49530" numCol="1" spcCol="1270" anchor="ctr" anchorCtr="0">
          <a:noAutofit/>
        </a:bodyPr>
        <a:lstStyle/>
        <a:p>
          <a:pPr marL="228600" lvl="1" indent="-228600" algn="l" defTabSz="1155700">
            <a:lnSpc>
              <a:spcPct val="90000"/>
            </a:lnSpc>
            <a:spcBef>
              <a:spcPct val="0"/>
            </a:spcBef>
            <a:spcAft>
              <a:spcPct val="15000"/>
            </a:spcAft>
            <a:buChar char="•"/>
          </a:pPr>
          <a:r>
            <a:rPr lang="nb-NO" sz="2600" kern="1200"/>
            <a:t>Konsesjon trekkes tilbake.</a:t>
          </a:r>
          <a:endParaRPr lang="en-US" sz="2600" kern="1200"/>
        </a:p>
        <a:p>
          <a:pPr marL="228600" lvl="1" indent="-228600" algn="l" defTabSz="1155700">
            <a:lnSpc>
              <a:spcPct val="90000"/>
            </a:lnSpc>
            <a:spcBef>
              <a:spcPct val="0"/>
            </a:spcBef>
            <a:spcAft>
              <a:spcPct val="15000"/>
            </a:spcAft>
            <a:buChar char="•"/>
          </a:pPr>
          <a:r>
            <a:rPr lang="nb-NO" sz="2600" kern="1200"/>
            <a:t>Pålegg om videresalg av eiendom etter konsesjonsavslag. </a:t>
          </a:r>
          <a:endParaRPr lang="en-US" sz="2600" kern="1200"/>
        </a:p>
      </dsp:txBody>
      <dsp:txXfrm rot="-5400000">
        <a:off x="2400060" y="369999"/>
        <a:ext cx="4162878" cy="1920517"/>
      </dsp:txXfrm>
    </dsp:sp>
    <dsp:sp modelId="{DF8D8C08-E18A-4E89-90F6-8AA9C1809387}">
      <dsp:nvSpPr>
        <dsp:cNvPr id="0" name=""/>
        <dsp:cNvSpPr/>
      </dsp:nvSpPr>
      <dsp:spPr>
        <a:xfrm>
          <a:off x="0" y="66"/>
          <a:ext cx="2400059" cy="2660383"/>
        </a:xfrm>
        <a:prstGeom prst="round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nb-NO" sz="1800" b="1" kern="1200"/>
            <a:t>Enkeltvedtak</a:t>
          </a:r>
          <a:r>
            <a:rPr lang="nb-NO" sz="1800" kern="1200"/>
            <a:t>, utøving av myndighet og bestemmende for rettigheter/plikter. Må forhåndsvarsles, begrunnes og kan påklages.</a:t>
          </a:r>
          <a:endParaRPr lang="en-US" sz="1800" kern="1200"/>
        </a:p>
      </dsp:txBody>
      <dsp:txXfrm>
        <a:off x="117161" y="117227"/>
        <a:ext cx="2165737" cy="2426061"/>
      </dsp:txXfrm>
    </dsp:sp>
    <dsp:sp modelId="{1EEEB129-7DF7-475A-BDF2-A25DB0DAF4C8}">
      <dsp:nvSpPr>
        <dsp:cNvPr id="0" name=""/>
        <dsp:cNvSpPr/>
      </dsp:nvSpPr>
      <dsp:spPr>
        <a:xfrm rot="5400000">
          <a:off x="3469292" y="1990274"/>
          <a:ext cx="2128307" cy="4266773"/>
        </a:xfrm>
        <a:prstGeom prst="round2SameRect">
          <a:avLst/>
        </a:prstGeom>
        <a:solidFill>
          <a:schemeClr val="accent4">
            <a:alpha val="90000"/>
            <a:tint val="40000"/>
            <a:hueOff val="0"/>
            <a:satOff val="0"/>
            <a:lumOff val="0"/>
            <a:alphaOff val="0"/>
          </a:schemeClr>
        </a:solidFill>
        <a:ln w="12700" cap="flat" cmpd="sng" algn="ctr">
          <a:solidFill>
            <a:schemeClr val="accent4">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9060" tIns="49530" rIns="99060" bIns="49530" numCol="1" spcCol="1270" anchor="ctr" anchorCtr="0">
          <a:noAutofit/>
        </a:bodyPr>
        <a:lstStyle/>
        <a:p>
          <a:pPr marL="228600" lvl="1" indent="-228600" algn="l" defTabSz="1155700">
            <a:lnSpc>
              <a:spcPct val="90000"/>
            </a:lnSpc>
            <a:spcBef>
              <a:spcPct val="0"/>
            </a:spcBef>
            <a:spcAft>
              <a:spcPct val="15000"/>
            </a:spcAft>
            <a:buChar char="•"/>
          </a:pPr>
          <a:r>
            <a:rPr lang="nb-NO" sz="2600" kern="1200"/>
            <a:t>Forhåndsvarsel, innhenting av opplysninger, oversendelse til Statsforvalteren.</a:t>
          </a:r>
          <a:endParaRPr lang="en-US" sz="2600" kern="1200"/>
        </a:p>
      </dsp:txBody>
      <dsp:txXfrm rot="-5400000">
        <a:off x="2400060" y="3163402"/>
        <a:ext cx="4162878" cy="1920517"/>
      </dsp:txXfrm>
    </dsp:sp>
    <dsp:sp modelId="{431A05E9-E7E2-4934-8E54-E2E5C36A0483}">
      <dsp:nvSpPr>
        <dsp:cNvPr id="0" name=""/>
        <dsp:cNvSpPr/>
      </dsp:nvSpPr>
      <dsp:spPr>
        <a:xfrm>
          <a:off x="0" y="2793469"/>
          <a:ext cx="2400059" cy="2660383"/>
        </a:xfrm>
        <a:prstGeom prst="round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nb-NO" sz="1800" b="1" kern="1200"/>
            <a:t>Prosessledende beslutninger</a:t>
          </a:r>
          <a:r>
            <a:rPr lang="nb-NO" sz="1800" kern="1200"/>
            <a:t>, avgjøre ikke saken. </a:t>
          </a:r>
          <a:endParaRPr lang="en-US" sz="1800" kern="1200"/>
        </a:p>
      </dsp:txBody>
      <dsp:txXfrm>
        <a:off x="117161" y="2910630"/>
        <a:ext cx="2165737" cy="242606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356EBC-3488-45DA-A3B1-11741D401586}">
      <dsp:nvSpPr>
        <dsp:cNvPr id="0" name=""/>
        <dsp:cNvSpPr/>
      </dsp:nvSpPr>
      <dsp:spPr>
        <a:xfrm>
          <a:off x="813" y="1986381"/>
          <a:ext cx="2962313" cy="1481156"/>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nb-NO" sz="2300" kern="1200"/>
            <a:t>Eier rekker å innrette seg på at et ulovlig forhold er OK. </a:t>
          </a:r>
          <a:endParaRPr lang="en-US" sz="2300" kern="1200"/>
        </a:p>
      </dsp:txBody>
      <dsp:txXfrm>
        <a:off x="44195" y="2029763"/>
        <a:ext cx="2875549" cy="1394392"/>
      </dsp:txXfrm>
    </dsp:sp>
    <dsp:sp modelId="{333081F2-1D84-43FB-94F1-4A56C773835B}">
      <dsp:nvSpPr>
        <dsp:cNvPr id="0" name=""/>
        <dsp:cNvSpPr/>
      </dsp:nvSpPr>
      <dsp:spPr>
        <a:xfrm>
          <a:off x="3703705" y="1986381"/>
          <a:ext cx="2962313" cy="1481156"/>
        </a:xfrm>
        <a:prstGeom prst="roundRect">
          <a:avLst>
            <a:gd name="adj" fmla="val 10000"/>
          </a:avLst>
        </a:prstGeom>
        <a:gradFill rotWithShape="0">
          <a:gsLst>
            <a:gs pos="0">
              <a:schemeClr val="accent5">
                <a:hueOff val="-12152150"/>
                <a:satOff val="-826"/>
                <a:lumOff val="1961"/>
                <a:alphaOff val="0"/>
                <a:satMod val="103000"/>
                <a:lumMod val="102000"/>
                <a:tint val="94000"/>
              </a:schemeClr>
            </a:gs>
            <a:gs pos="50000">
              <a:schemeClr val="accent5">
                <a:hueOff val="-12152150"/>
                <a:satOff val="-826"/>
                <a:lumOff val="1961"/>
                <a:alphaOff val="0"/>
                <a:satMod val="110000"/>
                <a:lumMod val="100000"/>
                <a:shade val="100000"/>
              </a:schemeClr>
            </a:gs>
            <a:gs pos="100000">
              <a:schemeClr val="accent5">
                <a:hueOff val="-12152150"/>
                <a:satOff val="-826"/>
                <a:lumOff val="196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nb-NO" sz="2300" kern="1200"/>
            <a:t>Ressursbruken i kommunen  - kanskje prioritere nyere ting?</a:t>
          </a:r>
          <a:endParaRPr lang="en-US" sz="2300" kern="1200"/>
        </a:p>
      </dsp:txBody>
      <dsp:txXfrm>
        <a:off x="3747087" y="2029763"/>
        <a:ext cx="2875549" cy="1394392"/>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80E7445-216F-5358-9A2F-D2BF782609C8}"/>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a:extLst>
              <a:ext uri="{FF2B5EF4-FFF2-40B4-BE49-F238E27FC236}">
                <a16:creationId xmlns:a16="http://schemas.microsoft.com/office/drawing/2014/main" id="{4DBDB524-4689-09A9-AEDD-52EA3A35F4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a:extLst>
              <a:ext uri="{FF2B5EF4-FFF2-40B4-BE49-F238E27FC236}">
                <a16:creationId xmlns:a16="http://schemas.microsoft.com/office/drawing/2014/main" id="{C0838F69-4B95-264E-DAA1-16F66FFD92E6}"/>
              </a:ext>
            </a:extLst>
          </p:cNvPr>
          <p:cNvSpPr>
            <a:spLocks noGrp="1"/>
          </p:cNvSpPr>
          <p:nvPr>
            <p:ph type="dt" sz="half" idx="10"/>
          </p:nvPr>
        </p:nvSpPr>
        <p:spPr/>
        <p:txBody>
          <a:bodyPr/>
          <a:lstStyle/>
          <a:p>
            <a:fld id="{1147FDFA-DAF2-408D-9B47-D68CBDDCC9B9}" type="datetimeFigureOut">
              <a:rPr lang="nb-NO" smtClean="0"/>
              <a:t>17.10.2025</a:t>
            </a:fld>
            <a:endParaRPr lang="nb-NO"/>
          </a:p>
        </p:txBody>
      </p:sp>
      <p:sp>
        <p:nvSpPr>
          <p:cNvPr id="5" name="Plassholder for bunntekst 4">
            <a:extLst>
              <a:ext uri="{FF2B5EF4-FFF2-40B4-BE49-F238E27FC236}">
                <a16:creationId xmlns:a16="http://schemas.microsoft.com/office/drawing/2014/main" id="{3999B4DD-07A5-F2F8-79E2-2121AFA23AD5}"/>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CA335D13-8A26-CAFD-90E5-257B0E448734}"/>
              </a:ext>
            </a:extLst>
          </p:cNvPr>
          <p:cNvSpPr>
            <a:spLocks noGrp="1"/>
          </p:cNvSpPr>
          <p:nvPr>
            <p:ph type="sldNum" sz="quarter" idx="12"/>
          </p:nvPr>
        </p:nvSpPr>
        <p:spPr/>
        <p:txBody>
          <a:bodyPr/>
          <a:lstStyle/>
          <a:p>
            <a:fld id="{BD3C120A-0F2E-4874-869D-D483682053B6}" type="slidenum">
              <a:rPr lang="nb-NO" smtClean="0"/>
              <a:t>‹#›</a:t>
            </a:fld>
            <a:endParaRPr lang="nb-NO"/>
          </a:p>
        </p:txBody>
      </p:sp>
    </p:spTree>
    <p:extLst>
      <p:ext uri="{BB962C8B-B14F-4D97-AF65-F5344CB8AC3E}">
        <p14:creationId xmlns:p14="http://schemas.microsoft.com/office/powerpoint/2010/main" val="3307426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C5F7C67-AE66-70CC-D018-516520901E22}"/>
              </a:ext>
            </a:extLst>
          </p:cNvPr>
          <p:cNvSpPr>
            <a:spLocks noGrp="1"/>
          </p:cNvSpPr>
          <p:nvPr>
            <p:ph type="title"/>
          </p:nvPr>
        </p:nvSpPr>
        <p:spPr/>
        <p:txBody>
          <a:bodyPr/>
          <a:lstStyle/>
          <a:p>
            <a:r>
              <a:rPr lang="nb-NO"/>
              <a:t>Klikk for å redigere tittelstil</a:t>
            </a:r>
          </a:p>
        </p:txBody>
      </p:sp>
      <p:sp>
        <p:nvSpPr>
          <p:cNvPr id="3" name="Plassholder for loddrett tekst 2">
            <a:extLst>
              <a:ext uri="{FF2B5EF4-FFF2-40B4-BE49-F238E27FC236}">
                <a16:creationId xmlns:a16="http://schemas.microsoft.com/office/drawing/2014/main" id="{891726D3-0455-EEB2-98ED-1E870D538561}"/>
              </a:ext>
            </a:extLst>
          </p:cNvPr>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EB62A04D-6C33-FAEB-BFBC-FE412DA9E371}"/>
              </a:ext>
            </a:extLst>
          </p:cNvPr>
          <p:cNvSpPr>
            <a:spLocks noGrp="1"/>
          </p:cNvSpPr>
          <p:nvPr>
            <p:ph type="dt" sz="half" idx="10"/>
          </p:nvPr>
        </p:nvSpPr>
        <p:spPr/>
        <p:txBody>
          <a:bodyPr/>
          <a:lstStyle/>
          <a:p>
            <a:fld id="{1147FDFA-DAF2-408D-9B47-D68CBDDCC9B9}" type="datetimeFigureOut">
              <a:rPr lang="nb-NO" smtClean="0"/>
              <a:t>17.10.2025</a:t>
            </a:fld>
            <a:endParaRPr lang="nb-NO"/>
          </a:p>
        </p:txBody>
      </p:sp>
      <p:sp>
        <p:nvSpPr>
          <p:cNvPr id="5" name="Plassholder for bunntekst 4">
            <a:extLst>
              <a:ext uri="{FF2B5EF4-FFF2-40B4-BE49-F238E27FC236}">
                <a16:creationId xmlns:a16="http://schemas.microsoft.com/office/drawing/2014/main" id="{4BE7A779-2957-DAD5-72C6-3376499E7CBD}"/>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56A0DC87-A0E1-307D-D577-FAB435E60CFC}"/>
              </a:ext>
            </a:extLst>
          </p:cNvPr>
          <p:cNvSpPr>
            <a:spLocks noGrp="1"/>
          </p:cNvSpPr>
          <p:nvPr>
            <p:ph type="sldNum" sz="quarter" idx="12"/>
          </p:nvPr>
        </p:nvSpPr>
        <p:spPr/>
        <p:txBody>
          <a:bodyPr/>
          <a:lstStyle/>
          <a:p>
            <a:fld id="{BD3C120A-0F2E-4874-869D-D483682053B6}" type="slidenum">
              <a:rPr lang="nb-NO" smtClean="0"/>
              <a:t>‹#›</a:t>
            </a:fld>
            <a:endParaRPr lang="nb-NO"/>
          </a:p>
        </p:txBody>
      </p:sp>
    </p:spTree>
    <p:extLst>
      <p:ext uri="{BB962C8B-B14F-4D97-AF65-F5344CB8AC3E}">
        <p14:creationId xmlns:p14="http://schemas.microsoft.com/office/powerpoint/2010/main" val="3205548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528D1933-AB45-F24B-FDF0-5955207AA3F3}"/>
              </a:ext>
            </a:extLst>
          </p:cNvPr>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a:extLst>
              <a:ext uri="{FF2B5EF4-FFF2-40B4-BE49-F238E27FC236}">
                <a16:creationId xmlns:a16="http://schemas.microsoft.com/office/drawing/2014/main" id="{BFF1AC64-0095-9D8F-709B-C0E5E3B86D9C}"/>
              </a:ext>
            </a:extLst>
          </p:cNvPr>
          <p:cNvSpPr>
            <a:spLocks noGrp="1"/>
          </p:cNvSpPr>
          <p:nvPr>
            <p:ph type="body" orient="vert" idx="1"/>
          </p:nvPr>
        </p:nvSpPr>
        <p:spPr>
          <a:xfrm>
            <a:off x="838200" y="365125"/>
            <a:ext cx="7734300" cy="5811838"/>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164BF070-26F8-D052-C36A-857F8B5B1135}"/>
              </a:ext>
            </a:extLst>
          </p:cNvPr>
          <p:cNvSpPr>
            <a:spLocks noGrp="1"/>
          </p:cNvSpPr>
          <p:nvPr>
            <p:ph type="dt" sz="half" idx="10"/>
          </p:nvPr>
        </p:nvSpPr>
        <p:spPr/>
        <p:txBody>
          <a:bodyPr/>
          <a:lstStyle/>
          <a:p>
            <a:fld id="{1147FDFA-DAF2-408D-9B47-D68CBDDCC9B9}" type="datetimeFigureOut">
              <a:rPr lang="nb-NO" smtClean="0"/>
              <a:t>17.10.2025</a:t>
            </a:fld>
            <a:endParaRPr lang="nb-NO"/>
          </a:p>
        </p:txBody>
      </p:sp>
      <p:sp>
        <p:nvSpPr>
          <p:cNvPr id="5" name="Plassholder for bunntekst 4">
            <a:extLst>
              <a:ext uri="{FF2B5EF4-FFF2-40B4-BE49-F238E27FC236}">
                <a16:creationId xmlns:a16="http://schemas.microsoft.com/office/drawing/2014/main" id="{5D983156-6CEE-4D34-1AC6-B7E925A188A7}"/>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F2A2F5F0-9BA4-F7BA-3743-1E5A13C947CE}"/>
              </a:ext>
            </a:extLst>
          </p:cNvPr>
          <p:cNvSpPr>
            <a:spLocks noGrp="1"/>
          </p:cNvSpPr>
          <p:nvPr>
            <p:ph type="sldNum" sz="quarter" idx="12"/>
          </p:nvPr>
        </p:nvSpPr>
        <p:spPr/>
        <p:txBody>
          <a:bodyPr/>
          <a:lstStyle/>
          <a:p>
            <a:fld id="{BD3C120A-0F2E-4874-869D-D483682053B6}" type="slidenum">
              <a:rPr lang="nb-NO" smtClean="0"/>
              <a:t>‹#›</a:t>
            </a:fld>
            <a:endParaRPr lang="nb-NO"/>
          </a:p>
        </p:txBody>
      </p:sp>
    </p:spTree>
    <p:extLst>
      <p:ext uri="{BB962C8B-B14F-4D97-AF65-F5344CB8AC3E}">
        <p14:creationId xmlns:p14="http://schemas.microsoft.com/office/powerpoint/2010/main" val="29283404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FORSIDE (mønster 9)">
    <p:spTree>
      <p:nvGrpSpPr>
        <p:cNvPr id="1" name=""/>
        <p:cNvGrpSpPr/>
        <p:nvPr/>
      </p:nvGrpSpPr>
      <p:grpSpPr>
        <a:xfrm>
          <a:off x="0" y="0"/>
          <a:ext cx="0" cy="0"/>
          <a:chOff x="0" y="0"/>
          <a:chExt cx="0" cy="0"/>
        </a:xfrm>
      </p:grpSpPr>
      <p:sp>
        <p:nvSpPr>
          <p:cNvPr id="9" name="Rektangel 8">
            <a:extLst>
              <a:ext uri="{FF2B5EF4-FFF2-40B4-BE49-F238E27FC236}">
                <a16:creationId xmlns:a16="http://schemas.microsoft.com/office/drawing/2014/main" id="{138C16EE-710F-4022-B0C5-EA9C5CDBBD65}"/>
              </a:ext>
            </a:extLst>
          </p:cNvPr>
          <p:cNvSpPr/>
          <p:nvPr userDrawn="1"/>
        </p:nvSpPr>
        <p:spPr>
          <a:xfrm>
            <a:off x="0" y="0"/>
            <a:ext cx="12192000" cy="52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dirty="0"/>
          </a:p>
        </p:txBody>
      </p:sp>
      <p:pic>
        <p:nvPicPr>
          <p:cNvPr id="15" name="Bilde 14">
            <a:extLst>
              <a:ext uri="{FF2B5EF4-FFF2-40B4-BE49-F238E27FC236}">
                <a16:creationId xmlns:a16="http://schemas.microsoft.com/office/drawing/2014/main" id="{8360EE4D-DFF5-4E20-B16B-DE5A691E1F12}"/>
              </a:ext>
            </a:extLst>
          </p:cNvPr>
          <p:cNvPicPr>
            <a:picLocks noChangeAspect="1"/>
          </p:cNvPicPr>
          <p:nvPr userDrawn="1"/>
        </p:nvPicPr>
        <p:blipFill rotWithShape="1">
          <a:blip r:embed="rId2" cstate="screen">
            <a:extLst>
              <a:ext uri="{28A0092B-C50C-407E-A947-70E740481C1C}">
                <a14:useLocalDpi xmlns:a14="http://schemas.microsoft.com/office/drawing/2010/main" val="0"/>
              </a:ext>
            </a:extLst>
          </a:blip>
          <a:srcRect r="17812"/>
          <a:stretch/>
        </p:blipFill>
        <p:spPr>
          <a:xfrm>
            <a:off x="8867838" y="2759103"/>
            <a:ext cx="3324162" cy="3371354"/>
          </a:xfrm>
          <a:prstGeom prst="rect">
            <a:avLst/>
          </a:prstGeom>
        </p:spPr>
      </p:pic>
      <p:sp>
        <p:nvSpPr>
          <p:cNvPr id="19" name="Plassholder for dato 3">
            <a:extLst>
              <a:ext uri="{FF2B5EF4-FFF2-40B4-BE49-F238E27FC236}">
                <a16:creationId xmlns:a16="http://schemas.microsoft.com/office/drawing/2014/main" id="{801C13F1-45C0-4244-B9C6-4EFBC66F6D0C}"/>
              </a:ext>
            </a:extLst>
          </p:cNvPr>
          <p:cNvSpPr>
            <a:spLocks noGrp="1"/>
          </p:cNvSpPr>
          <p:nvPr>
            <p:ph type="dt" sz="half" idx="2"/>
          </p:nvPr>
        </p:nvSpPr>
        <p:spPr>
          <a:xfrm>
            <a:off x="10806776" y="6261302"/>
            <a:ext cx="1079459" cy="235270"/>
          </a:xfrm>
          <a:prstGeom prst="rect">
            <a:avLst/>
          </a:prstGeom>
        </p:spPr>
        <p:txBody>
          <a:bodyPr vert="horz" lIns="91440" tIns="45720" rIns="91440" bIns="45720" rtlCol="0" anchor="ctr">
            <a:noAutofit/>
          </a:bodyPr>
          <a:lstStyle>
            <a:lvl1pPr algn="r">
              <a:defRPr sz="1200">
                <a:solidFill>
                  <a:schemeClr val="tx1"/>
                </a:solidFill>
                <a:latin typeface="+mn-lt"/>
              </a:defRPr>
            </a:lvl1pPr>
          </a:lstStyle>
          <a:p>
            <a:fld id="{20CAE16B-463B-4D9A-B532-D4D0B4862104}" type="datetime1">
              <a:rPr lang="nb-NO" smtClean="0"/>
              <a:pPr/>
              <a:t>17.10.2025</a:t>
            </a:fld>
            <a:endParaRPr lang="nb-NO" dirty="0"/>
          </a:p>
        </p:txBody>
      </p:sp>
      <p:sp>
        <p:nvSpPr>
          <p:cNvPr id="5" name="Plassholder for tekst 4">
            <a:extLst>
              <a:ext uri="{FF2B5EF4-FFF2-40B4-BE49-F238E27FC236}">
                <a16:creationId xmlns:a16="http://schemas.microsoft.com/office/drawing/2014/main" id="{EA6A4735-2CFC-41E4-A5FE-C807F8501578}"/>
              </a:ext>
            </a:extLst>
          </p:cNvPr>
          <p:cNvSpPr>
            <a:spLocks noGrp="1"/>
          </p:cNvSpPr>
          <p:nvPr>
            <p:ph type="body" sz="quarter" idx="10" hasCustomPrompt="1"/>
          </p:nvPr>
        </p:nvSpPr>
        <p:spPr>
          <a:xfrm>
            <a:off x="937593" y="958645"/>
            <a:ext cx="8258026" cy="2576997"/>
          </a:xfrm>
          <a:prstGeom prst="rect">
            <a:avLst/>
          </a:prstGeom>
          <a:effectLst>
            <a:outerShdw blurRad="50800" dist="38100" dir="2700000" algn="tl" rotWithShape="0">
              <a:prstClr val="black">
                <a:alpha val="39000"/>
              </a:prstClr>
            </a:outerShdw>
          </a:effectLst>
        </p:spPr>
        <p:txBody>
          <a:bodyPr anchor="b"/>
          <a:lstStyle>
            <a:lvl1pPr marL="0" indent="0">
              <a:buNone/>
              <a:defRPr sz="54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nb-NO" dirty="0"/>
              <a:t>Overskrift (pkt. 54) på </a:t>
            </a:r>
            <a:r>
              <a:rPr lang="nb-NO" dirty="0" err="1"/>
              <a:t>forsidemal</a:t>
            </a:r>
            <a:r>
              <a:rPr lang="nb-NO" dirty="0"/>
              <a:t> uten bilde</a:t>
            </a:r>
          </a:p>
        </p:txBody>
      </p:sp>
      <p:sp>
        <p:nvSpPr>
          <p:cNvPr id="7" name="Plassholder for tekst 6">
            <a:extLst>
              <a:ext uri="{FF2B5EF4-FFF2-40B4-BE49-F238E27FC236}">
                <a16:creationId xmlns:a16="http://schemas.microsoft.com/office/drawing/2014/main" id="{A9FF001B-633E-41C9-B008-C3077FC68369}"/>
              </a:ext>
            </a:extLst>
          </p:cNvPr>
          <p:cNvSpPr>
            <a:spLocks noGrp="1"/>
          </p:cNvSpPr>
          <p:nvPr>
            <p:ph type="body" sz="quarter" idx="11" hasCustomPrompt="1"/>
          </p:nvPr>
        </p:nvSpPr>
        <p:spPr>
          <a:xfrm>
            <a:off x="967088" y="3952086"/>
            <a:ext cx="5136285" cy="1036667"/>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solidFill>
                  <a:schemeClr val="accent1"/>
                </a:solidFill>
                <a:latin typeface="+mn-l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nb-NO" dirty="0"/>
              <a:t>Her kan du skrive navn og avdeling, eller du kan spesifisere hva presentasjonen dreier seg om.</a:t>
            </a:r>
          </a:p>
        </p:txBody>
      </p:sp>
      <p:pic>
        <p:nvPicPr>
          <p:cNvPr id="3" name="Bilde 2">
            <a:extLst>
              <a:ext uri="{FF2B5EF4-FFF2-40B4-BE49-F238E27FC236}">
                <a16:creationId xmlns:a16="http://schemas.microsoft.com/office/drawing/2014/main" id="{79FEB085-0190-4AD4-B146-7E11A3CED722}"/>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80753" y="4988753"/>
            <a:ext cx="5397131" cy="1635330"/>
          </a:xfrm>
          <a:prstGeom prst="rect">
            <a:avLst/>
          </a:prstGeom>
        </p:spPr>
      </p:pic>
    </p:spTree>
    <p:extLst>
      <p:ext uri="{BB962C8B-B14F-4D97-AF65-F5344CB8AC3E}">
        <p14:creationId xmlns:p14="http://schemas.microsoft.com/office/powerpoint/2010/main" val="4226334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97C775F-38CA-87BE-4EB4-3CE47D129E62}"/>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6C85E282-A299-70F1-2340-8AC0B6C21874}"/>
              </a:ext>
            </a:extLst>
          </p:cNvPr>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0A1DCF2E-D54D-B47E-4A41-E7E7CAC29BE3}"/>
              </a:ext>
            </a:extLst>
          </p:cNvPr>
          <p:cNvSpPr>
            <a:spLocks noGrp="1"/>
          </p:cNvSpPr>
          <p:nvPr>
            <p:ph type="dt" sz="half" idx="10"/>
          </p:nvPr>
        </p:nvSpPr>
        <p:spPr/>
        <p:txBody>
          <a:bodyPr/>
          <a:lstStyle/>
          <a:p>
            <a:fld id="{1147FDFA-DAF2-408D-9B47-D68CBDDCC9B9}" type="datetimeFigureOut">
              <a:rPr lang="nb-NO" smtClean="0"/>
              <a:t>17.10.2025</a:t>
            </a:fld>
            <a:endParaRPr lang="nb-NO"/>
          </a:p>
        </p:txBody>
      </p:sp>
      <p:sp>
        <p:nvSpPr>
          <p:cNvPr id="5" name="Plassholder for bunntekst 4">
            <a:extLst>
              <a:ext uri="{FF2B5EF4-FFF2-40B4-BE49-F238E27FC236}">
                <a16:creationId xmlns:a16="http://schemas.microsoft.com/office/drawing/2014/main" id="{8B02D4E9-8D5F-4F2B-2113-48285A93D6B3}"/>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F4DEFDAA-7AC0-A28D-0C1D-4C91D2683B05}"/>
              </a:ext>
            </a:extLst>
          </p:cNvPr>
          <p:cNvSpPr>
            <a:spLocks noGrp="1"/>
          </p:cNvSpPr>
          <p:nvPr>
            <p:ph type="sldNum" sz="quarter" idx="12"/>
          </p:nvPr>
        </p:nvSpPr>
        <p:spPr/>
        <p:txBody>
          <a:bodyPr/>
          <a:lstStyle/>
          <a:p>
            <a:fld id="{BD3C120A-0F2E-4874-869D-D483682053B6}" type="slidenum">
              <a:rPr lang="nb-NO" smtClean="0"/>
              <a:t>‹#›</a:t>
            </a:fld>
            <a:endParaRPr lang="nb-NO"/>
          </a:p>
        </p:txBody>
      </p:sp>
    </p:spTree>
    <p:extLst>
      <p:ext uri="{BB962C8B-B14F-4D97-AF65-F5344CB8AC3E}">
        <p14:creationId xmlns:p14="http://schemas.microsoft.com/office/powerpoint/2010/main" val="3691108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FB36354-8725-1291-7868-D4AC48BF966B}"/>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6D0029EF-13F9-946D-7070-4D3EC44798E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b-NO"/>
              <a:t>Klikk for å redigere tekststiler i malen</a:t>
            </a:r>
          </a:p>
        </p:txBody>
      </p:sp>
      <p:sp>
        <p:nvSpPr>
          <p:cNvPr id="4" name="Plassholder for dato 3">
            <a:extLst>
              <a:ext uri="{FF2B5EF4-FFF2-40B4-BE49-F238E27FC236}">
                <a16:creationId xmlns:a16="http://schemas.microsoft.com/office/drawing/2014/main" id="{D67A202E-83BA-D2A3-5CD6-3AB1E2C4B567}"/>
              </a:ext>
            </a:extLst>
          </p:cNvPr>
          <p:cNvSpPr>
            <a:spLocks noGrp="1"/>
          </p:cNvSpPr>
          <p:nvPr>
            <p:ph type="dt" sz="half" idx="10"/>
          </p:nvPr>
        </p:nvSpPr>
        <p:spPr/>
        <p:txBody>
          <a:bodyPr/>
          <a:lstStyle/>
          <a:p>
            <a:fld id="{1147FDFA-DAF2-408D-9B47-D68CBDDCC9B9}" type="datetimeFigureOut">
              <a:rPr lang="nb-NO" smtClean="0"/>
              <a:t>17.10.2025</a:t>
            </a:fld>
            <a:endParaRPr lang="nb-NO"/>
          </a:p>
        </p:txBody>
      </p:sp>
      <p:sp>
        <p:nvSpPr>
          <p:cNvPr id="5" name="Plassholder for bunntekst 4">
            <a:extLst>
              <a:ext uri="{FF2B5EF4-FFF2-40B4-BE49-F238E27FC236}">
                <a16:creationId xmlns:a16="http://schemas.microsoft.com/office/drawing/2014/main" id="{76137A9B-7C5B-FD4A-3FB9-20C3D4F277E4}"/>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2D327A5A-D46A-5116-31AE-3FC1A1DB7B3D}"/>
              </a:ext>
            </a:extLst>
          </p:cNvPr>
          <p:cNvSpPr>
            <a:spLocks noGrp="1"/>
          </p:cNvSpPr>
          <p:nvPr>
            <p:ph type="sldNum" sz="quarter" idx="12"/>
          </p:nvPr>
        </p:nvSpPr>
        <p:spPr/>
        <p:txBody>
          <a:bodyPr/>
          <a:lstStyle/>
          <a:p>
            <a:fld id="{BD3C120A-0F2E-4874-869D-D483682053B6}" type="slidenum">
              <a:rPr lang="nb-NO" smtClean="0"/>
              <a:t>‹#›</a:t>
            </a:fld>
            <a:endParaRPr lang="nb-NO"/>
          </a:p>
        </p:txBody>
      </p:sp>
    </p:spTree>
    <p:extLst>
      <p:ext uri="{BB962C8B-B14F-4D97-AF65-F5344CB8AC3E}">
        <p14:creationId xmlns:p14="http://schemas.microsoft.com/office/powerpoint/2010/main" val="1048450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F7FE1A0-C538-7BC9-0F56-BFC50ED639EC}"/>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15A3AFA2-B6C7-B215-8FED-70E39B6FE0B6}"/>
              </a:ext>
            </a:extLst>
          </p:cNvPr>
          <p:cNvSpPr>
            <a:spLocks noGrp="1"/>
          </p:cNvSpPr>
          <p:nvPr>
            <p:ph sz="half" idx="1"/>
          </p:nvPr>
        </p:nvSpPr>
        <p:spPr>
          <a:xfrm>
            <a:off x="838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6913EC3B-49AB-7A4C-DAFE-5FE2079B98B3}"/>
              </a:ext>
            </a:extLst>
          </p:cNvPr>
          <p:cNvSpPr>
            <a:spLocks noGrp="1"/>
          </p:cNvSpPr>
          <p:nvPr>
            <p:ph sz="half" idx="2"/>
          </p:nvPr>
        </p:nvSpPr>
        <p:spPr>
          <a:xfrm>
            <a:off x="6172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a:extLst>
              <a:ext uri="{FF2B5EF4-FFF2-40B4-BE49-F238E27FC236}">
                <a16:creationId xmlns:a16="http://schemas.microsoft.com/office/drawing/2014/main" id="{F91A10E1-8CB8-F18A-7719-0095BA1CA098}"/>
              </a:ext>
            </a:extLst>
          </p:cNvPr>
          <p:cNvSpPr>
            <a:spLocks noGrp="1"/>
          </p:cNvSpPr>
          <p:nvPr>
            <p:ph type="dt" sz="half" idx="10"/>
          </p:nvPr>
        </p:nvSpPr>
        <p:spPr/>
        <p:txBody>
          <a:bodyPr/>
          <a:lstStyle/>
          <a:p>
            <a:fld id="{1147FDFA-DAF2-408D-9B47-D68CBDDCC9B9}" type="datetimeFigureOut">
              <a:rPr lang="nb-NO" smtClean="0"/>
              <a:t>17.10.2025</a:t>
            </a:fld>
            <a:endParaRPr lang="nb-NO"/>
          </a:p>
        </p:txBody>
      </p:sp>
      <p:sp>
        <p:nvSpPr>
          <p:cNvPr id="6" name="Plassholder for bunntekst 5">
            <a:extLst>
              <a:ext uri="{FF2B5EF4-FFF2-40B4-BE49-F238E27FC236}">
                <a16:creationId xmlns:a16="http://schemas.microsoft.com/office/drawing/2014/main" id="{1DF21340-F260-0EA5-8C28-48EEDA9149A9}"/>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B8083FD5-C755-53A7-A1FF-BC9E581259BD}"/>
              </a:ext>
            </a:extLst>
          </p:cNvPr>
          <p:cNvSpPr>
            <a:spLocks noGrp="1"/>
          </p:cNvSpPr>
          <p:nvPr>
            <p:ph type="sldNum" sz="quarter" idx="12"/>
          </p:nvPr>
        </p:nvSpPr>
        <p:spPr/>
        <p:txBody>
          <a:bodyPr/>
          <a:lstStyle/>
          <a:p>
            <a:fld id="{BD3C120A-0F2E-4874-869D-D483682053B6}" type="slidenum">
              <a:rPr lang="nb-NO" smtClean="0"/>
              <a:t>‹#›</a:t>
            </a:fld>
            <a:endParaRPr lang="nb-NO"/>
          </a:p>
        </p:txBody>
      </p:sp>
    </p:spTree>
    <p:extLst>
      <p:ext uri="{BB962C8B-B14F-4D97-AF65-F5344CB8AC3E}">
        <p14:creationId xmlns:p14="http://schemas.microsoft.com/office/powerpoint/2010/main" val="550613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B441C83-EB53-C458-461D-14C079B094FA}"/>
              </a:ext>
            </a:extLst>
          </p:cNvPr>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a:extLst>
              <a:ext uri="{FF2B5EF4-FFF2-40B4-BE49-F238E27FC236}">
                <a16:creationId xmlns:a16="http://schemas.microsoft.com/office/drawing/2014/main" id="{381DBED0-42A4-F8BE-4C89-DEF1C0C3B6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a:extLst>
              <a:ext uri="{FF2B5EF4-FFF2-40B4-BE49-F238E27FC236}">
                <a16:creationId xmlns:a16="http://schemas.microsoft.com/office/drawing/2014/main" id="{B64D046B-82A5-EF75-637E-D081EE47CE9A}"/>
              </a:ext>
            </a:extLst>
          </p:cNvPr>
          <p:cNvSpPr>
            <a:spLocks noGrp="1"/>
          </p:cNvSpPr>
          <p:nvPr>
            <p:ph sz="half" idx="2"/>
          </p:nvPr>
        </p:nvSpPr>
        <p:spPr>
          <a:xfrm>
            <a:off x="839788" y="2505075"/>
            <a:ext cx="5157787"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a:extLst>
              <a:ext uri="{FF2B5EF4-FFF2-40B4-BE49-F238E27FC236}">
                <a16:creationId xmlns:a16="http://schemas.microsoft.com/office/drawing/2014/main" id="{36D44CD6-1A6F-C923-E977-DC71A4882C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a:extLst>
              <a:ext uri="{FF2B5EF4-FFF2-40B4-BE49-F238E27FC236}">
                <a16:creationId xmlns:a16="http://schemas.microsoft.com/office/drawing/2014/main" id="{CC39C25D-C607-54D7-B18A-302DCDFF1C77}"/>
              </a:ext>
            </a:extLst>
          </p:cNvPr>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a:extLst>
              <a:ext uri="{FF2B5EF4-FFF2-40B4-BE49-F238E27FC236}">
                <a16:creationId xmlns:a16="http://schemas.microsoft.com/office/drawing/2014/main" id="{8812D2F0-4C28-DDB5-96D0-02FC83CB25F4}"/>
              </a:ext>
            </a:extLst>
          </p:cNvPr>
          <p:cNvSpPr>
            <a:spLocks noGrp="1"/>
          </p:cNvSpPr>
          <p:nvPr>
            <p:ph type="dt" sz="half" idx="10"/>
          </p:nvPr>
        </p:nvSpPr>
        <p:spPr/>
        <p:txBody>
          <a:bodyPr/>
          <a:lstStyle/>
          <a:p>
            <a:fld id="{1147FDFA-DAF2-408D-9B47-D68CBDDCC9B9}" type="datetimeFigureOut">
              <a:rPr lang="nb-NO" smtClean="0"/>
              <a:t>17.10.2025</a:t>
            </a:fld>
            <a:endParaRPr lang="nb-NO"/>
          </a:p>
        </p:txBody>
      </p:sp>
      <p:sp>
        <p:nvSpPr>
          <p:cNvPr id="8" name="Plassholder for bunntekst 7">
            <a:extLst>
              <a:ext uri="{FF2B5EF4-FFF2-40B4-BE49-F238E27FC236}">
                <a16:creationId xmlns:a16="http://schemas.microsoft.com/office/drawing/2014/main" id="{EB53ECBE-44C2-10F1-2FF8-A7AFB1C0805B}"/>
              </a:ext>
            </a:extLst>
          </p:cNvPr>
          <p:cNvSpPr>
            <a:spLocks noGrp="1"/>
          </p:cNvSpPr>
          <p:nvPr>
            <p:ph type="ftr" sz="quarter" idx="11"/>
          </p:nvPr>
        </p:nvSpPr>
        <p:spPr/>
        <p:txBody>
          <a:bodyPr/>
          <a:lstStyle/>
          <a:p>
            <a:endParaRPr lang="nb-NO"/>
          </a:p>
        </p:txBody>
      </p:sp>
      <p:sp>
        <p:nvSpPr>
          <p:cNvPr id="9" name="Plassholder for lysbildenummer 8">
            <a:extLst>
              <a:ext uri="{FF2B5EF4-FFF2-40B4-BE49-F238E27FC236}">
                <a16:creationId xmlns:a16="http://schemas.microsoft.com/office/drawing/2014/main" id="{9DF8273F-1065-280D-FA06-BA1BAD1A47E4}"/>
              </a:ext>
            </a:extLst>
          </p:cNvPr>
          <p:cNvSpPr>
            <a:spLocks noGrp="1"/>
          </p:cNvSpPr>
          <p:nvPr>
            <p:ph type="sldNum" sz="quarter" idx="12"/>
          </p:nvPr>
        </p:nvSpPr>
        <p:spPr/>
        <p:txBody>
          <a:bodyPr/>
          <a:lstStyle/>
          <a:p>
            <a:fld id="{BD3C120A-0F2E-4874-869D-D483682053B6}" type="slidenum">
              <a:rPr lang="nb-NO" smtClean="0"/>
              <a:t>‹#›</a:t>
            </a:fld>
            <a:endParaRPr lang="nb-NO"/>
          </a:p>
        </p:txBody>
      </p:sp>
    </p:spTree>
    <p:extLst>
      <p:ext uri="{BB962C8B-B14F-4D97-AF65-F5344CB8AC3E}">
        <p14:creationId xmlns:p14="http://schemas.microsoft.com/office/powerpoint/2010/main" val="1586600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FA5DA5B-4971-E42C-6FB9-A0DD6CECCE2E}"/>
              </a:ext>
            </a:extLst>
          </p:cNvPr>
          <p:cNvSpPr>
            <a:spLocks noGrp="1"/>
          </p:cNvSpPr>
          <p:nvPr>
            <p:ph type="title"/>
          </p:nvPr>
        </p:nvSpPr>
        <p:spPr/>
        <p:txBody>
          <a:bodyPr/>
          <a:lstStyle/>
          <a:p>
            <a:r>
              <a:rPr lang="nb-NO"/>
              <a:t>Klikk for å redigere tittelstil</a:t>
            </a:r>
          </a:p>
        </p:txBody>
      </p:sp>
      <p:sp>
        <p:nvSpPr>
          <p:cNvPr id="3" name="Plassholder for dato 2">
            <a:extLst>
              <a:ext uri="{FF2B5EF4-FFF2-40B4-BE49-F238E27FC236}">
                <a16:creationId xmlns:a16="http://schemas.microsoft.com/office/drawing/2014/main" id="{3894AB43-4F4A-1186-7128-77FB03ACBEF4}"/>
              </a:ext>
            </a:extLst>
          </p:cNvPr>
          <p:cNvSpPr>
            <a:spLocks noGrp="1"/>
          </p:cNvSpPr>
          <p:nvPr>
            <p:ph type="dt" sz="half" idx="10"/>
          </p:nvPr>
        </p:nvSpPr>
        <p:spPr/>
        <p:txBody>
          <a:bodyPr/>
          <a:lstStyle/>
          <a:p>
            <a:fld id="{1147FDFA-DAF2-408D-9B47-D68CBDDCC9B9}" type="datetimeFigureOut">
              <a:rPr lang="nb-NO" smtClean="0"/>
              <a:t>17.10.2025</a:t>
            </a:fld>
            <a:endParaRPr lang="nb-NO"/>
          </a:p>
        </p:txBody>
      </p:sp>
      <p:sp>
        <p:nvSpPr>
          <p:cNvPr id="4" name="Plassholder for bunntekst 3">
            <a:extLst>
              <a:ext uri="{FF2B5EF4-FFF2-40B4-BE49-F238E27FC236}">
                <a16:creationId xmlns:a16="http://schemas.microsoft.com/office/drawing/2014/main" id="{58C50ACD-AEEB-28EC-8ABC-F3C0447E6E88}"/>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DA98DD17-E667-1117-B27C-6C7B94AC3CF8}"/>
              </a:ext>
            </a:extLst>
          </p:cNvPr>
          <p:cNvSpPr>
            <a:spLocks noGrp="1"/>
          </p:cNvSpPr>
          <p:nvPr>
            <p:ph type="sldNum" sz="quarter" idx="12"/>
          </p:nvPr>
        </p:nvSpPr>
        <p:spPr/>
        <p:txBody>
          <a:bodyPr/>
          <a:lstStyle/>
          <a:p>
            <a:fld id="{BD3C120A-0F2E-4874-869D-D483682053B6}" type="slidenum">
              <a:rPr lang="nb-NO" smtClean="0"/>
              <a:t>‹#›</a:t>
            </a:fld>
            <a:endParaRPr lang="nb-NO"/>
          </a:p>
        </p:txBody>
      </p:sp>
    </p:spTree>
    <p:extLst>
      <p:ext uri="{BB962C8B-B14F-4D97-AF65-F5344CB8AC3E}">
        <p14:creationId xmlns:p14="http://schemas.microsoft.com/office/powerpoint/2010/main" val="3866397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53D385B7-6D5E-3BA8-C41D-271564FFDAC0}"/>
              </a:ext>
            </a:extLst>
          </p:cNvPr>
          <p:cNvSpPr>
            <a:spLocks noGrp="1"/>
          </p:cNvSpPr>
          <p:nvPr>
            <p:ph type="dt" sz="half" idx="10"/>
          </p:nvPr>
        </p:nvSpPr>
        <p:spPr/>
        <p:txBody>
          <a:bodyPr/>
          <a:lstStyle/>
          <a:p>
            <a:fld id="{1147FDFA-DAF2-408D-9B47-D68CBDDCC9B9}" type="datetimeFigureOut">
              <a:rPr lang="nb-NO" smtClean="0"/>
              <a:t>17.10.2025</a:t>
            </a:fld>
            <a:endParaRPr lang="nb-NO"/>
          </a:p>
        </p:txBody>
      </p:sp>
      <p:sp>
        <p:nvSpPr>
          <p:cNvPr id="3" name="Plassholder for bunntekst 2">
            <a:extLst>
              <a:ext uri="{FF2B5EF4-FFF2-40B4-BE49-F238E27FC236}">
                <a16:creationId xmlns:a16="http://schemas.microsoft.com/office/drawing/2014/main" id="{700C9023-F4A5-88D6-4BA9-EF993A373FE9}"/>
              </a:ext>
            </a:extLst>
          </p:cNvPr>
          <p:cNvSpPr>
            <a:spLocks noGrp="1"/>
          </p:cNvSpPr>
          <p:nvPr>
            <p:ph type="ftr" sz="quarter" idx="11"/>
          </p:nvPr>
        </p:nvSpPr>
        <p:spPr/>
        <p:txBody>
          <a:bodyPr/>
          <a:lstStyle/>
          <a:p>
            <a:endParaRPr lang="nb-NO"/>
          </a:p>
        </p:txBody>
      </p:sp>
      <p:sp>
        <p:nvSpPr>
          <p:cNvPr id="4" name="Plassholder for lysbildenummer 3">
            <a:extLst>
              <a:ext uri="{FF2B5EF4-FFF2-40B4-BE49-F238E27FC236}">
                <a16:creationId xmlns:a16="http://schemas.microsoft.com/office/drawing/2014/main" id="{70ABD8EF-B2D7-E6A8-D377-7B54F4F8A4B5}"/>
              </a:ext>
            </a:extLst>
          </p:cNvPr>
          <p:cNvSpPr>
            <a:spLocks noGrp="1"/>
          </p:cNvSpPr>
          <p:nvPr>
            <p:ph type="sldNum" sz="quarter" idx="12"/>
          </p:nvPr>
        </p:nvSpPr>
        <p:spPr/>
        <p:txBody>
          <a:bodyPr/>
          <a:lstStyle/>
          <a:p>
            <a:fld id="{BD3C120A-0F2E-4874-869D-D483682053B6}" type="slidenum">
              <a:rPr lang="nb-NO" smtClean="0"/>
              <a:t>‹#›</a:t>
            </a:fld>
            <a:endParaRPr lang="nb-NO"/>
          </a:p>
        </p:txBody>
      </p:sp>
    </p:spTree>
    <p:extLst>
      <p:ext uri="{BB962C8B-B14F-4D97-AF65-F5344CB8AC3E}">
        <p14:creationId xmlns:p14="http://schemas.microsoft.com/office/powerpoint/2010/main" val="2559802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14B43E4-6B5C-79AA-EEBF-F044361A3B8C}"/>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a:extLst>
              <a:ext uri="{FF2B5EF4-FFF2-40B4-BE49-F238E27FC236}">
                <a16:creationId xmlns:a16="http://schemas.microsoft.com/office/drawing/2014/main" id="{B2293AE3-5E8E-2A94-358F-1B4B24DC66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a:extLst>
              <a:ext uri="{FF2B5EF4-FFF2-40B4-BE49-F238E27FC236}">
                <a16:creationId xmlns:a16="http://schemas.microsoft.com/office/drawing/2014/main" id="{E1817B84-5697-ECC6-A33F-5D69DEB865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BBD132D3-43CF-16AC-635F-12786A200567}"/>
              </a:ext>
            </a:extLst>
          </p:cNvPr>
          <p:cNvSpPr>
            <a:spLocks noGrp="1"/>
          </p:cNvSpPr>
          <p:nvPr>
            <p:ph type="dt" sz="half" idx="10"/>
          </p:nvPr>
        </p:nvSpPr>
        <p:spPr/>
        <p:txBody>
          <a:bodyPr/>
          <a:lstStyle/>
          <a:p>
            <a:fld id="{1147FDFA-DAF2-408D-9B47-D68CBDDCC9B9}" type="datetimeFigureOut">
              <a:rPr lang="nb-NO" smtClean="0"/>
              <a:t>17.10.2025</a:t>
            </a:fld>
            <a:endParaRPr lang="nb-NO"/>
          </a:p>
        </p:txBody>
      </p:sp>
      <p:sp>
        <p:nvSpPr>
          <p:cNvPr id="6" name="Plassholder for bunntekst 5">
            <a:extLst>
              <a:ext uri="{FF2B5EF4-FFF2-40B4-BE49-F238E27FC236}">
                <a16:creationId xmlns:a16="http://schemas.microsoft.com/office/drawing/2014/main" id="{EEBAFBD0-74C3-8F45-F3C0-B686BD21E141}"/>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B6F04CBC-CB5E-2D7B-1963-C07DB624E471}"/>
              </a:ext>
            </a:extLst>
          </p:cNvPr>
          <p:cNvSpPr>
            <a:spLocks noGrp="1"/>
          </p:cNvSpPr>
          <p:nvPr>
            <p:ph type="sldNum" sz="quarter" idx="12"/>
          </p:nvPr>
        </p:nvSpPr>
        <p:spPr/>
        <p:txBody>
          <a:bodyPr/>
          <a:lstStyle/>
          <a:p>
            <a:fld id="{BD3C120A-0F2E-4874-869D-D483682053B6}" type="slidenum">
              <a:rPr lang="nb-NO" smtClean="0"/>
              <a:t>‹#›</a:t>
            </a:fld>
            <a:endParaRPr lang="nb-NO"/>
          </a:p>
        </p:txBody>
      </p:sp>
    </p:spTree>
    <p:extLst>
      <p:ext uri="{BB962C8B-B14F-4D97-AF65-F5344CB8AC3E}">
        <p14:creationId xmlns:p14="http://schemas.microsoft.com/office/powerpoint/2010/main" val="2199244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930CECF-B5C9-711A-E4DD-F7A33A148DCA}"/>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a:extLst>
              <a:ext uri="{FF2B5EF4-FFF2-40B4-BE49-F238E27FC236}">
                <a16:creationId xmlns:a16="http://schemas.microsoft.com/office/drawing/2014/main" id="{781ECF4F-A662-A714-1B00-8997C5372B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a:extLst>
              <a:ext uri="{FF2B5EF4-FFF2-40B4-BE49-F238E27FC236}">
                <a16:creationId xmlns:a16="http://schemas.microsoft.com/office/drawing/2014/main" id="{AA3195D2-EB77-8397-A894-8EA9BD4739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E5A723AD-44D9-EA66-AE58-14831982E0E9}"/>
              </a:ext>
            </a:extLst>
          </p:cNvPr>
          <p:cNvSpPr>
            <a:spLocks noGrp="1"/>
          </p:cNvSpPr>
          <p:nvPr>
            <p:ph type="dt" sz="half" idx="10"/>
          </p:nvPr>
        </p:nvSpPr>
        <p:spPr/>
        <p:txBody>
          <a:bodyPr/>
          <a:lstStyle/>
          <a:p>
            <a:fld id="{1147FDFA-DAF2-408D-9B47-D68CBDDCC9B9}" type="datetimeFigureOut">
              <a:rPr lang="nb-NO" smtClean="0"/>
              <a:t>17.10.2025</a:t>
            </a:fld>
            <a:endParaRPr lang="nb-NO"/>
          </a:p>
        </p:txBody>
      </p:sp>
      <p:sp>
        <p:nvSpPr>
          <p:cNvPr id="6" name="Plassholder for bunntekst 5">
            <a:extLst>
              <a:ext uri="{FF2B5EF4-FFF2-40B4-BE49-F238E27FC236}">
                <a16:creationId xmlns:a16="http://schemas.microsoft.com/office/drawing/2014/main" id="{16EFDFAB-F9CB-1385-AF30-428DB9537FC4}"/>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19418325-8FB7-F64F-1B1D-486A7D9EDD3A}"/>
              </a:ext>
            </a:extLst>
          </p:cNvPr>
          <p:cNvSpPr>
            <a:spLocks noGrp="1"/>
          </p:cNvSpPr>
          <p:nvPr>
            <p:ph type="sldNum" sz="quarter" idx="12"/>
          </p:nvPr>
        </p:nvSpPr>
        <p:spPr/>
        <p:txBody>
          <a:bodyPr/>
          <a:lstStyle/>
          <a:p>
            <a:fld id="{BD3C120A-0F2E-4874-869D-D483682053B6}" type="slidenum">
              <a:rPr lang="nb-NO" smtClean="0"/>
              <a:t>‹#›</a:t>
            </a:fld>
            <a:endParaRPr lang="nb-NO"/>
          </a:p>
        </p:txBody>
      </p:sp>
    </p:spTree>
    <p:extLst>
      <p:ext uri="{BB962C8B-B14F-4D97-AF65-F5344CB8AC3E}">
        <p14:creationId xmlns:p14="http://schemas.microsoft.com/office/powerpoint/2010/main" val="3964456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D86D9E26-1504-AC86-E49A-941943332D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a:extLst>
              <a:ext uri="{FF2B5EF4-FFF2-40B4-BE49-F238E27FC236}">
                <a16:creationId xmlns:a16="http://schemas.microsoft.com/office/drawing/2014/main" id="{B446107E-2919-0D63-D662-72CA049B9E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36DA94EE-D39F-A8C2-1795-3F44A84100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147FDFA-DAF2-408D-9B47-D68CBDDCC9B9}" type="datetimeFigureOut">
              <a:rPr lang="nb-NO" smtClean="0"/>
              <a:t>17.10.2025</a:t>
            </a:fld>
            <a:endParaRPr lang="nb-NO"/>
          </a:p>
        </p:txBody>
      </p:sp>
      <p:sp>
        <p:nvSpPr>
          <p:cNvPr id="5" name="Plassholder for bunntekst 4">
            <a:extLst>
              <a:ext uri="{FF2B5EF4-FFF2-40B4-BE49-F238E27FC236}">
                <a16:creationId xmlns:a16="http://schemas.microsoft.com/office/drawing/2014/main" id="{BD4089EE-BC71-046E-D773-A2CE270EB7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nb-NO"/>
          </a:p>
        </p:txBody>
      </p:sp>
      <p:sp>
        <p:nvSpPr>
          <p:cNvPr id="6" name="Plassholder for lysbildenummer 5">
            <a:extLst>
              <a:ext uri="{FF2B5EF4-FFF2-40B4-BE49-F238E27FC236}">
                <a16:creationId xmlns:a16="http://schemas.microsoft.com/office/drawing/2014/main" id="{6B505469-ED29-DD83-80B3-32C7FF7D07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D3C120A-0F2E-4874-869D-D483682053B6}" type="slidenum">
              <a:rPr lang="nb-NO" smtClean="0"/>
              <a:t>‹#›</a:t>
            </a:fld>
            <a:endParaRPr lang="nb-NO"/>
          </a:p>
        </p:txBody>
      </p:sp>
    </p:spTree>
    <p:extLst>
      <p:ext uri="{BB962C8B-B14F-4D97-AF65-F5344CB8AC3E}">
        <p14:creationId xmlns:p14="http://schemas.microsoft.com/office/powerpoint/2010/main" val="14100198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BDBEC0E1-D055-43DF-A629-B5CFB1A413D8}"/>
              </a:ext>
            </a:extLst>
          </p:cNvPr>
          <p:cNvSpPr>
            <a:spLocks noGrp="1"/>
          </p:cNvSpPr>
          <p:nvPr>
            <p:ph type="dt" sz="half" idx="2"/>
          </p:nvPr>
        </p:nvSpPr>
        <p:spPr/>
        <p:txBody>
          <a:bodyPr/>
          <a:lstStyle/>
          <a:p>
            <a:fld id="{20CAE16B-463B-4D9A-B532-D4D0B4862104}" type="datetime1">
              <a:rPr lang="nb-NO" smtClean="0"/>
              <a:pPr/>
              <a:t>17.10.2025</a:t>
            </a:fld>
            <a:endParaRPr lang="nb-NO" dirty="0"/>
          </a:p>
        </p:txBody>
      </p:sp>
      <p:sp>
        <p:nvSpPr>
          <p:cNvPr id="4" name="Plassholder for tekst 3">
            <a:extLst>
              <a:ext uri="{FF2B5EF4-FFF2-40B4-BE49-F238E27FC236}">
                <a16:creationId xmlns:a16="http://schemas.microsoft.com/office/drawing/2014/main" id="{D33E3403-C3F7-4730-B406-B00C458F7F4F}"/>
              </a:ext>
            </a:extLst>
          </p:cNvPr>
          <p:cNvSpPr>
            <a:spLocks noGrp="1"/>
          </p:cNvSpPr>
          <p:nvPr>
            <p:ph type="body" sz="quarter" idx="10"/>
          </p:nvPr>
        </p:nvSpPr>
        <p:spPr>
          <a:prstGeom prst="rect">
            <a:avLst/>
          </a:prstGeom>
        </p:spPr>
        <p:txBody>
          <a:bodyPr>
            <a:normAutofit/>
          </a:bodyPr>
          <a:lstStyle/>
          <a:p>
            <a:r>
              <a:rPr lang="nb-NO" dirty="0"/>
              <a:t>Hvordan følge opp brudd på jord- og </a:t>
            </a:r>
            <a:r>
              <a:rPr lang="nb-NO"/>
              <a:t>konsesjonsloven?</a:t>
            </a:r>
            <a:r>
              <a:rPr lang="nb-NO" sz="4300"/>
              <a:t> </a:t>
            </a:r>
            <a:endParaRPr lang="nb-NO" sz="4300" dirty="0"/>
          </a:p>
        </p:txBody>
      </p:sp>
      <p:sp>
        <p:nvSpPr>
          <p:cNvPr id="3" name="Plassholder for tekst 2">
            <a:extLst>
              <a:ext uri="{FF2B5EF4-FFF2-40B4-BE49-F238E27FC236}">
                <a16:creationId xmlns:a16="http://schemas.microsoft.com/office/drawing/2014/main" id="{E0CADBB2-8980-44F7-93F1-DFD4170CD9EE}"/>
              </a:ext>
            </a:extLst>
          </p:cNvPr>
          <p:cNvSpPr>
            <a:spLocks noGrp="1"/>
          </p:cNvSpPr>
          <p:nvPr>
            <p:ph type="body" sz="quarter" idx="11"/>
          </p:nvPr>
        </p:nvSpPr>
        <p:spPr>
          <a:prstGeom prst="rect">
            <a:avLst/>
          </a:prstGeom>
        </p:spPr>
        <p:txBody>
          <a:bodyPr/>
          <a:lstStyle/>
          <a:p>
            <a:r>
              <a:rPr lang="nb-NO" dirty="0"/>
              <a:t>Trine Gevingås</a:t>
            </a:r>
          </a:p>
          <a:p>
            <a:r>
              <a:rPr lang="nb-NO" dirty="0"/>
              <a:t>seniorrådgiver/jurist</a:t>
            </a:r>
          </a:p>
          <a:p>
            <a:r>
              <a:rPr lang="nb-NO" dirty="0"/>
              <a:t>Landbruksavdelingen</a:t>
            </a:r>
          </a:p>
        </p:txBody>
      </p:sp>
    </p:spTree>
    <p:extLst>
      <p:ext uri="{BB962C8B-B14F-4D97-AF65-F5344CB8AC3E}">
        <p14:creationId xmlns:p14="http://schemas.microsoft.com/office/powerpoint/2010/main" val="16976774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6607C72C-186F-E9B0-8884-FFE8EFFEAE49}"/>
              </a:ext>
            </a:extLst>
          </p:cNvPr>
          <p:cNvSpPr>
            <a:spLocks noGrp="1"/>
          </p:cNvSpPr>
          <p:nvPr>
            <p:ph type="title"/>
          </p:nvPr>
        </p:nvSpPr>
        <p:spPr>
          <a:xfrm>
            <a:off x="1371599" y="294538"/>
            <a:ext cx="9895951" cy="1033669"/>
          </a:xfrm>
        </p:spPr>
        <p:txBody>
          <a:bodyPr>
            <a:normAutofit/>
          </a:bodyPr>
          <a:lstStyle/>
          <a:p>
            <a:r>
              <a:rPr lang="nb-NO" sz="4000">
                <a:solidFill>
                  <a:srgbClr val="FFFFFF"/>
                </a:solidFill>
              </a:rPr>
              <a:t>Brudd på omdisponeringsbestemmelsen, § 9.</a:t>
            </a:r>
          </a:p>
        </p:txBody>
      </p:sp>
      <p:sp>
        <p:nvSpPr>
          <p:cNvPr id="3" name="Plassholder for innhold 2">
            <a:extLst>
              <a:ext uri="{FF2B5EF4-FFF2-40B4-BE49-F238E27FC236}">
                <a16:creationId xmlns:a16="http://schemas.microsoft.com/office/drawing/2014/main" id="{7D2B67F3-FC3C-A86D-6FED-BEE011212D44}"/>
              </a:ext>
            </a:extLst>
          </p:cNvPr>
          <p:cNvSpPr>
            <a:spLocks noGrp="1"/>
          </p:cNvSpPr>
          <p:nvPr>
            <p:ph idx="1"/>
          </p:nvPr>
        </p:nvSpPr>
        <p:spPr>
          <a:xfrm>
            <a:off x="1371599" y="2318197"/>
            <a:ext cx="9724031" cy="3683358"/>
          </a:xfrm>
        </p:spPr>
        <p:txBody>
          <a:bodyPr anchor="ctr">
            <a:normAutofit/>
          </a:bodyPr>
          <a:lstStyle/>
          <a:p>
            <a:r>
              <a:rPr lang="nb-NO" sz="2000" dirty="0"/>
              <a:t>Opprette dialog med grunneier/tiltakshaver.</a:t>
            </a:r>
          </a:p>
          <a:p>
            <a:r>
              <a:rPr lang="nb-NO" sz="2000" dirty="0"/>
              <a:t>Befaring? Bruk av sanksjoner etter </a:t>
            </a:r>
            <a:r>
              <a:rPr lang="nb-NO" sz="2000" dirty="0" err="1"/>
              <a:t>pbl</a:t>
            </a:r>
            <a:r>
              <a:rPr lang="nb-NO" sz="2000" dirty="0"/>
              <a:t>. dersom i strid med LNFR?</a:t>
            </a:r>
          </a:p>
          <a:p>
            <a:r>
              <a:rPr lang="nb-NO" sz="2000" dirty="0"/>
              <a:t>Forhåndsvarsel, formell beskjed om hva kommunen har observert og hva konsekvensene kan bli.</a:t>
            </a:r>
          </a:p>
          <a:p>
            <a:r>
              <a:rPr lang="nb-NO" sz="2000" dirty="0"/>
              <a:t>§ 9 femte ledd: kommunen </a:t>
            </a:r>
            <a:r>
              <a:rPr lang="nb-NO" sz="2000" b="1" i="1" dirty="0"/>
              <a:t>kan </a:t>
            </a:r>
            <a:r>
              <a:rPr lang="nb-NO" sz="2000" b="1" dirty="0"/>
              <a:t>påby at ulovlige anlegg blir tatt bort</a:t>
            </a:r>
          </a:p>
          <a:p>
            <a:pPr lvl="1"/>
            <a:r>
              <a:rPr lang="nb-NO" sz="2000" dirty="0"/>
              <a:t>Vedtak med klageadgang</a:t>
            </a:r>
          </a:p>
          <a:p>
            <a:r>
              <a:rPr lang="nb-NO" sz="2000" dirty="0"/>
              <a:t>Alternativt: søknadsplikt etter § 9</a:t>
            </a:r>
          </a:p>
          <a:p>
            <a:pPr lvl="1"/>
            <a:r>
              <a:rPr lang="nb-NO" sz="2000" dirty="0"/>
              <a:t>Prosessledende beslutning</a:t>
            </a:r>
          </a:p>
          <a:p>
            <a:r>
              <a:rPr lang="nb-NO" sz="2000" dirty="0"/>
              <a:t>Anmodning om at Statsforvalteren vurderer </a:t>
            </a:r>
            <a:r>
              <a:rPr lang="nb-NO" sz="2000" b="1" dirty="0"/>
              <a:t>tvangsgebyr.</a:t>
            </a:r>
          </a:p>
        </p:txBody>
      </p:sp>
    </p:spTree>
    <p:extLst>
      <p:ext uri="{BB962C8B-B14F-4D97-AF65-F5344CB8AC3E}">
        <p14:creationId xmlns:p14="http://schemas.microsoft.com/office/powerpoint/2010/main" val="2971933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8D1333AA-AD13-B6BF-5391-BB5C42B955CF}"/>
              </a:ext>
            </a:extLst>
          </p:cNvPr>
          <p:cNvSpPr>
            <a:spLocks noGrp="1"/>
          </p:cNvSpPr>
          <p:nvPr>
            <p:ph type="title"/>
          </p:nvPr>
        </p:nvSpPr>
        <p:spPr>
          <a:xfrm>
            <a:off x="1285240" y="1050595"/>
            <a:ext cx="8074815" cy="1618489"/>
          </a:xfrm>
        </p:spPr>
        <p:txBody>
          <a:bodyPr anchor="ctr">
            <a:normAutofit/>
          </a:bodyPr>
          <a:lstStyle/>
          <a:p>
            <a:r>
              <a:rPr lang="nb-NO" sz="5000"/>
              <a:t>Nydyrking i strid med tillatelse eller uten tillatelse.</a:t>
            </a:r>
          </a:p>
        </p:txBody>
      </p:sp>
      <p:sp>
        <p:nvSpPr>
          <p:cNvPr id="3" name="Plassholder for innhold 2">
            <a:extLst>
              <a:ext uri="{FF2B5EF4-FFF2-40B4-BE49-F238E27FC236}">
                <a16:creationId xmlns:a16="http://schemas.microsoft.com/office/drawing/2014/main" id="{F646E750-E170-8F24-26A2-E1F953D69AA4}"/>
              </a:ext>
            </a:extLst>
          </p:cNvPr>
          <p:cNvSpPr>
            <a:spLocks noGrp="1"/>
          </p:cNvSpPr>
          <p:nvPr>
            <p:ph idx="1"/>
          </p:nvPr>
        </p:nvSpPr>
        <p:spPr>
          <a:xfrm>
            <a:off x="1285240" y="2969469"/>
            <a:ext cx="8074815" cy="2800395"/>
          </a:xfrm>
        </p:spPr>
        <p:txBody>
          <a:bodyPr anchor="t">
            <a:normAutofit fontScale="92500" lnSpcReduction="10000"/>
          </a:bodyPr>
          <a:lstStyle/>
          <a:p>
            <a:r>
              <a:rPr lang="nb-NO" sz="2200" dirty="0"/>
              <a:t>Dialog med grunneier/tiltakshaver. </a:t>
            </a:r>
          </a:p>
          <a:p>
            <a:r>
              <a:rPr lang="nb-NO" sz="2200" dirty="0"/>
              <a:t>Forhåndsvarsel om mulige reaksjoner, befaring?</a:t>
            </a:r>
          </a:p>
          <a:p>
            <a:r>
              <a:rPr lang="nb-NO" sz="2200" b="1" i="1" dirty="0"/>
              <a:t>Kan</a:t>
            </a:r>
            <a:r>
              <a:rPr lang="nb-NO" sz="2200" dirty="0"/>
              <a:t> trekke tilbake tillatelse til nydyrking.</a:t>
            </a:r>
          </a:p>
          <a:p>
            <a:r>
              <a:rPr lang="nb-NO" sz="2200" b="1" i="1" dirty="0"/>
              <a:t>Kan</a:t>
            </a:r>
            <a:r>
              <a:rPr lang="nb-NO" sz="2200" b="1" dirty="0"/>
              <a:t> vedta tilbakeføring</a:t>
            </a:r>
            <a:r>
              <a:rPr lang="nb-NO" sz="2200" dirty="0"/>
              <a:t>, § 12 andre ledd i nydyrkingsforskriften. </a:t>
            </a:r>
          </a:p>
          <a:p>
            <a:r>
              <a:rPr lang="nb-NO" sz="2200" b="1" i="1" dirty="0"/>
              <a:t>Kan</a:t>
            </a:r>
            <a:r>
              <a:rPr lang="nb-NO" sz="2200" dirty="0"/>
              <a:t> søke </a:t>
            </a:r>
            <a:r>
              <a:rPr lang="nb-NO" sz="2200" dirty="0" err="1"/>
              <a:t>ettergodkjenning</a:t>
            </a:r>
            <a:r>
              <a:rPr lang="nb-NO" sz="2200" dirty="0"/>
              <a:t>. </a:t>
            </a:r>
          </a:p>
          <a:p>
            <a:pPr lvl="1"/>
            <a:r>
              <a:rPr lang="nb-NO" sz="2200" dirty="0"/>
              <a:t>Kommunen må vurdere hva som er hensiktsmessig.</a:t>
            </a:r>
          </a:p>
          <a:p>
            <a:r>
              <a:rPr lang="nb-NO" sz="2200" dirty="0"/>
              <a:t>Oversendelse av sak til Statsforvalteren med anmodning om </a:t>
            </a:r>
            <a:r>
              <a:rPr lang="nb-NO" sz="2200" b="1" dirty="0"/>
              <a:t>tvangsgebyr.</a:t>
            </a:r>
          </a:p>
        </p:txBody>
      </p:sp>
    </p:spTree>
    <p:extLst>
      <p:ext uri="{BB962C8B-B14F-4D97-AF65-F5344CB8AC3E}">
        <p14:creationId xmlns:p14="http://schemas.microsoft.com/office/powerpoint/2010/main" val="23813755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F26F38B5-E807-AD3F-18E1-F3D800D9FFE4}"/>
              </a:ext>
            </a:extLst>
          </p:cNvPr>
          <p:cNvSpPr>
            <a:spLocks noGrp="1"/>
          </p:cNvSpPr>
          <p:nvPr>
            <p:ph type="title"/>
          </p:nvPr>
        </p:nvSpPr>
        <p:spPr>
          <a:xfrm>
            <a:off x="686834" y="1153572"/>
            <a:ext cx="3200400" cy="4461163"/>
          </a:xfrm>
        </p:spPr>
        <p:txBody>
          <a:bodyPr>
            <a:normAutofit/>
          </a:bodyPr>
          <a:lstStyle/>
          <a:p>
            <a:r>
              <a:rPr lang="nb-NO" sz="3400">
                <a:solidFill>
                  <a:srgbClr val="FFFFFF"/>
                </a:solidFill>
              </a:rPr>
              <a:t>Brudd på konsesjonsloven - §§ 16-20.</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ssholder for innhold 2">
            <a:extLst>
              <a:ext uri="{FF2B5EF4-FFF2-40B4-BE49-F238E27FC236}">
                <a16:creationId xmlns:a16="http://schemas.microsoft.com/office/drawing/2014/main" id="{6EDA25E8-FB51-6E3B-76F6-8C9B69111461}"/>
              </a:ext>
            </a:extLst>
          </p:cNvPr>
          <p:cNvSpPr>
            <a:spLocks noGrp="1"/>
          </p:cNvSpPr>
          <p:nvPr>
            <p:ph idx="1"/>
          </p:nvPr>
        </p:nvSpPr>
        <p:spPr>
          <a:xfrm>
            <a:off x="4447308" y="591344"/>
            <a:ext cx="6906491" cy="5585619"/>
          </a:xfrm>
        </p:spPr>
        <p:txBody>
          <a:bodyPr anchor="ctr">
            <a:normAutofit/>
          </a:bodyPr>
          <a:lstStyle/>
          <a:p>
            <a:r>
              <a:rPr lang="nb-NO" dirty="0"/>
              <a:t>Aktuelt med oppfølging: </a:t>
            </a:r>
          </a:p>
          <a:p>
            <a:pPr lvl="1"/>
            <a:r>
              <a:rPr lang="nb-NO" b="1" dirty="0"/>
              <a:t>Skal </a:t>
            </a:r>
            <a:r>
              <a:rPr lang="nb-NO" dirty="0"/>
              <a:t>reagere, § 18:</a:t>
            </a:r>
          </a:p>
          <a:p>
            <a:pPr lvl="2"/>
            <a:r>
              <a:rPr lang="nb-NO" dirty="0"/>
              <a:t>Ikke søkt konsesjon</a:t>
            </a:r>
          </a:p>
          <a:p>
            <a:pPr lvl="2"/>
            <a:r>
              <a:rPr lang="nb-NO" dirty="0"/>
              <a:t>Etter avslag, dersom ikke videresalg.</a:t>
            </a:r>
          </a:p>
          <a:p>
            <a:pPr lvl="1"/>
            <a:endParaRPr lang="nb-NO" dirty="0"/>
          </a:p>
          <a:p>
            <a:pPr lvl="1"/>
            <a:r>
              <a:rPr lang="nb-NO" b="1" dirty="0"/>
              <a:t>Kan </a:t>
            </a:r>
            <a:r>
              <a:rPr lang="nb-NO" dirty="0"/>
              <a:t>reagere, §§ 16, 19:</a:t>
            </a:r>
          </a:p>
          <a:p>
            <a:pPr lvl="2"/>
            <a:r>
              <a:rPr lang="nb-NO" dirty="0"/>
              <a:t>Ikke oppfylt boplikt. </a:t>
            </a:r>
          </a:p>
          <a:p>
            <a:pPr lvl="2"/>
            <a:r>
              <a:rPr lang="nb-NO" dirty="0"/>
              <a:t>Brudd på vilkår, må være av vesentlig betydning. </a:t>
            </a:r>
          </a:p>
        </p:txBody>
      </p:sp>
    </p:spTree>
    <p:extLst>
      <p:ext uri="{BB962C8B-B14F-4D97-AF65-F5344CB8AC3E}">
        <p14:creationId xmlns:p14="http://schemas.microsoft.com/office/powerpoint/2010/main" val="24676792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C7C2CF47-8AA0-4115-A461-4AAB004E9F9D}"/>
              </a:ext>
            </a:extLst>
          </p:cNvPr>
          <p:cNvSpPr>
            <a:spLocks noGrp="1"/>
          </p:cNvSpPr>
          <p:nvPr>
            <p:ph type="title"/>
          </p:nvPr>
        </p:nvSpPr>
        <p:spPr>
          <a:xfrm>
            <a:off x="686834" y="1153572"/>
            <a:ext cx="3200400" cy="4461163"/>
          </a:xfrm>
        </p:spPr>
        <p:txBody>
          <a:bodyPr>
            <a:normAutofit/>
          </a:bodyPr>
          <a:lstStyle/>
          <a:p>
            <a:r>
              <a:rPr lang="nb-NO">
                <a:solidFill>
                  <a:srgbClr val="FFFFFF"/>
                </a:solidFill>
              </a:rPr>
              <a:t>Ikke søkt konsesjon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ssholder for innhold 2">
            <a:extLst>
              <a:ext uri="{FF2B5EF4-FFF2-40B4-BE49-F238E27FC236}">
                <a16:creationId xmlns:a16="http://schemas.microsoft.com/office/drawing/2014/main" id="{D8B11106-B2EB-FC5F-ACF4-303B9FEC8ABE}"/>
              </a:ext>
            </a:extLst>
          </p:cNvPr>
          <p:cNvSpPr>
            <a:spLocks noGrp="1"/>
          </p:cNvSpPr>
          <p:nvPr>
            <p:ph idx="1"/>
          </p:nvPr>
        </p:nvSpPr>
        <p:spPr>
          <a:xfrm>
            <a:off x="4447308" y="591344"/>
            <a:ext cx="6906491" cy="5585619"/>
          </a:xfrm>
        </p:spPr>
        <p:txBody>
          <a:bodyPr anchor="ctr">
            <a:normAutofit/>
          </a:bodyPr>
          <a:lstStyle/>
          <a:p>
            <a:r>
              <a:rPr lang="nb-NO" dirty="0"/>
              <a:t>Kommunen skal føre kontroll med at søknader blir sendt inn i rett tid og </a:t>
            </a:r>
            <a:r>
              <a:rPr lang="nb-NO" b="1" i="1" dirty="0"/>
              <a:t>skal</a:t>
            </a:r>
            <a:r>
              <a:rPr lang="nb-NO" dirty="0"/>
              <a:t> sette frist for å søke konsesjon dersom fristen på fire uker ikke blir overholdt, se konsesjonsloven § 13 annet ledd.</a:t>
            </a:r>
          </a:p>
        </p:txBody>
      </p:sp>
    </p:spTree>
    <p:extLst>
      <p:ext uri="{BB962C8B-B14F-4D97-AF65-F5344CB8AC3E}">
        <p14:creationId xmlns:p14="http://schemas.microsoft.com/office/powerpoint/2010/main" val="38505458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42A9E406-BC20-A9B5-C503-2C2482E3F53D}"/>
              </a:ext>
            </a:extLst>
          </p:cNvPr>
          <p:cNvSpPr>
            <a:spLocks noGrp="1"/>
          </p:cNvSpPr>
          <p:nvPr>
            <p:ph type="title"/>
          </p:nvPr>
        </p:nvSpPr>
        <p:spPr>
          <a:xfrm>
            <a:off x="956826" y="1112969"/>
            <a:ext cx="3937298" cy="4166010"/>
          </a:xfrm>
        </p:spPr>
        <p:txBody>
          <a:bodyPr>
            <a:normAutofit/>
          </a:bodyPr>
          <a:lstStyle/>
          <a:p>
            <a:r>
              <a:rPr lang="nb-NO" sz="3700">
                <a:solidFill>
                  <a:srgbClr val="FFFFFF"/>
                </a:solidFill>
              </a:rPr>
              <a:t>Oppfølging etter konsesjonsavslag.</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Plassholder for innhold 2">
            <a:extLst>
              <a:ext uri="{FF2B5EF4-FFF2-40B4-BE49-F238E27FC236}">
                <a16:creationId xmlns:a16="http://schemas.microsoft.com/office/drawing/2014/main" id="{A98A0537-9B5A-7FFC-A4C4-227F049BECFF}"/>
              </a:ext>
            </a:extLst>
          </p:cNvPr>
          <p:cNvSpPr>
            <a:spLocks noGrp="1"/>
          </p:cNvSpPr>
          <p:nvPr>
            <p:ph idx="1"/>
          </p:nvPr>
        </p:nvSpPr>
        <p:spPr>
          <a:xfrm>
            <a:off x="6096000" y="820880"/>
            <a:ext cx="5257799" cy="4889350"/>
          </a:xfrm>
        </p:spPr>
        <p:txBody>
          <a:bodyPr anchor="t">
            <a:normAutofit/>
          </a:bodyPr>
          <a:lstStyle/>
          <a:p>
            <a:r>
              <a:rPr lang="nb-NO" dirty="0"/>
              <a:t>Hvis det er gitt avslag på konsesjon eller søknad ikke er innsendt innen fristen som er satt i medhold av § 13 annet eller tredje ledd, fastsetter kommunen etter konsesjonsloven § 18: </a:t>
            </a:r>
          </a:p>
          <a:p>
            <a:pPr lvl="1"/>
            <a:r>
              <a:rPr lang="nb-NO" dirty="0"/>
              <a:t>en frist for erververen til å sørge for enten at overdragelsen blir omgjort eller at eiendommen blir overdratt til noen som kan få konsesjon eller som ikke trenger konsesjon.</a:t>
            </a:r>
          </a:p>
          <a:p>
            <a:endParaRPr lang="nb-NO" dirty="0"/>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9778022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16B2BD7A-B993-5CED-5A47-35788AC8EC0D}"/>
              </a:ext>
            </a:extLst>
          </p:cNvPr>
          <p:cNvSpPr>
            <a:spLocks noGrp="1"/>
          </p:cNvSpPr>
          <p:nvPr>
            <p:ph type="title"/>
          </p:nvPr>
        </p:nvSpPr>
        <p:spPr>
          <a:xfrm>
            <a:off x="686834" y="1153572"/>
            <a:ext cx="3200400" cy="4461163"/>
          </a:xfrm>
        </p:spPr>
        <p:txBody>
          <a:bodyPr>
            <a:normAutofit/>
          </a:bodyPr>
          <a:lstStyle/>
          <a:p>
            <a:r>
              <a:rPr lang="nb-NO" dirty="0">
                <a:solidFill>
                  <a:srgbClr val="FFFFFF"/>
                </a:solidFill>
              </a:rPr>
              <a:t>Dersom det ikke søkes konsesjon, eller eiendommen ikke avhendes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ssholder for innhold 2">
            <a:extLst>
              <a:ext uri="{FF2B5EF4-FFF2-40B4-BE49-F238E27FC236}">
                <a16:creationId xmlns:a16="http://schemas.microsoft.com/office/drawing/2014/main" id="{99C3A3E9-F6A5-3FAF-8053-F515330980BD}"/>
              </a:ext>
            </a:extLst>
          </p:cNvPr>
          <p:cNvSpPr>
            <a:spLocks noGrp="1"/>
          </p:cNvSpPr>
          <p:nvPr>
            <p:ph idx="1"/>
          </p:nvPr>
        </p:nvSpPr>
        <p:spPr>
          <a:xfrm>
            <a:off x="4447308" y="591344"/>
            <a:ext cx="6906491" cy="5585619"/>
          </a:xfrm>
        </p:spPr>
        <p:txBody>
          <a:bodyPr anchor="ctr">
            <a:normAutofit/>
          </a:bodyPr>
          <a:lstStyle/>
          <a:p>
            <a:r>
              <a:rPr lang="nb-NO" dirty="0"/>
              <a:t>Statsforvalteren bes om å begjære eiendommen tvangssolgt, § 19 - kan ikke lovlig sitte som eier uten konsesjon. </a:t>
            </a:r>
          </a:p>
          <a:p>
            <a:endParaRPr lang="nb-NO" dirty="0"/>
          </a:p>
        </p:txBody>
      </p:sp>
    </p:spTree>
    <p:extLst>
      <p:ext uri="{BB962C8B-B14F-4D97-AF65-F5344CB8AC3E}">
        <p14:creationId xmlns:p14="http://schemas.microsoft.com/office/powerpoint/2010/main" val="26599128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65E7A82C-217C-3BA7-0AD3-09A612FD5310}"/>
              </a:ext>
            </a:extLst>
          </p:cNvPr>
          <p:cNvSpPr>
            <a:spLocks noGrp="1"/>
          </p:cNvSpPr>
          <p:nvPr>
            <p:ph type="title"/>
          </p:nvPr>
        </p:nvSpPr>
        <p:spPr>
          <a:xfrm>
            <a:off x="956826" y="1112969"/>
            <a:ext cx="3937298" cy="4166010"/>
          </a:xfrm>
        </p:spPr>
        <p:txBody>
          <a:bodyPr>
            <a:normAutofit/>
          </a:bodyPr>
          <a:lstStyle/>
          <a:p>
            <a:r>
              <a:rPr lang="nb-NO">
                <a:solidFill>
                  <a:srgbClr val="FFFFFF"/>
                </a:solidFill>
              </a:rPr>
              <a:t>Ikke oppfylt boplikt etter § 5 andre ledd. </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Plassholder for innhold 2">
            <a:extLst>
              <a:ext uri="{FF2B5EF4-FFF2-40B4-BE49-F238E27FC236}">
                <a16:creationId xmlns:a16="http://schemas.microsoft.com/office/drawing/2014/main" id="{E6CF2BBD-5534-722A-F064-39FFA94C5821}"/>
              </a:ext>
            </a:extLst>
          </p:cNvPr>
          <p:cNvSpPr>
            <a:spLocks noGrp="1"/>
          </p:cNvSpPr>
          <p:nvPr>
            <p:ph idx="1"/>
          </p:nvPr>
        </p:nvSpPr>
        <p:spPr>
          <a:xfrm>
            <a:off x="6096000" y="820880"/>
            <a:ext cx="5257799" cy="4889350"/>
          </a:xfrm>
        </p:spPr>
        <p:txBody>
          <a:bodyPr anchor="t">
            <a:normAutofit/>
          </a:bodyPr>
          <a:lstStyle/>
          <a:p>
            <a:r>
              <a:rPr lang="nb-NO" sz="1800" dirty="0"/>
              <a:t>Landbruksmyndighetene skal undersøke om eieren er registrert som bosatt på eiendommen innen ett år.</a:t>
            </a:r>
            <a:endParaRPr lang="nb-NO" sz="1800" b="1" i="1" dirty="0"/>
          </a:p>
          <a:p>
            <a:r>
              <a:rPr lang="nb-NO" sz="1800" u="sng" dirty="0"/>
              <a:t>Vesentlig</a:t>
            </a:r>
            <a:r>
              <a:rPr lang="nb-NO" sz="1800" dirty="0"/>
              <a:t> brudd på boplikten: </a:t>
            </a:r>
            <a:r>
              <a:rPr lang="nb-NO" sz="1800" b="1" i="1" dirty="0"/>
              <a:t>Kan </a:t>
            </a:r>
            <a:r>
              <a:rPr lang="nb-NO" sz="1800" dirty="0"/>
              <a:t>vedta konsesjonspålegg, se konsesjonsloven § 13 tredje ledd nr. 4. </a:t>
            </a:r>
          </a:p>
          <a:p>
            <a:r>
              <a:rPr lang="nb-NO" sz="1800" dirty="0"/>
              <a:t>I slike saker er det nødvendig å innhente erververens kommentar til de faktiske opplysningene som legges til grunn før det tas stilling til hvordan oppfølgingen blir. Dialog og forhåndsvarsel. </a:t>
            </a:r>
          </a:p>
          <a:p>
            <a:pPr lvl="0"/>
            <a:r>
              <a:rPr lang="nb-NO" sz="1800" dirty="0"/>
              <a:t>Kan unnlate konsesjonspålegg der kommunen ikke er i tvil om at konsesjon vil bli gitt uten vilkår.</a:t>
            </a:r>
          </a:p>
          <a:p>
            <a:endParaRPr lang="nb-NO" sz="1800" dirty="0"/>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10129682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889F3C7F-B097-4B1D-299D-AF02E781E697}"/>
              </a:ext>
            </a:extLst>
          </p:cNvPr>
          <p:cNvSpPr>
            <a:spLocks noGrp="1"/>
          </p:cNvSpPr>
          <p:nvPr>
            <p:ph type="title"/>
          </p:nvPr>
        </p:nvSpPr>
        <p:spPr>
          <a:xfrm>
            <a:off x="686834" y="1153572"/>
            <a:ext cx="3200400" cy="4461163"/>
          </a:xfrm>
        </p:spPr>
        <p:txBody>
          <a:bodyPr>
            <a:normAutofit/>
          </a:bodyPr>
          <a:lstStyle/>
          <a:p>
            <a:r>
              <a:rPr lang="nb-NO">
                <a:solidFill>
                  <a:srgbClr val="FFFFFF"/>
                </a:solidFill>
              </a:rPr>
              <a:t>Bruddet på boplikten må være vesentlig.</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ssholder for innhold 2">
            <a:extLst>
              <a:ext uri="{FF2B5EF4-FFF2-40B4-BE49-F238E27FC236}">
                <a16:creationId xmlns:a16="http://schemas.microsoft.com/office/drawing/2014/main" id="{4F574AA2-CFAB-0E1D-2E0A-483A404135E2}"/>
              </a:ext>
            </a:extLst>
          </p:cNvPr>
          <p:cNvSpPr>
            <a:spLocks noGrp="1"/>
          </p:cNvSpPr>
          <p:nvPr>
            <p:ph idx="1"/>
          </p:nvPr>
        </p:nvSpPr>
        <p:spPr>
          <a:xfrm>
            <a:off x="4447308" y="591344"/>
            <a:ext cx="6906491" cy="5585619"/>
          </a:xfrm>
        </p:spPr>
        <p:txBody>
          <a:bodyPr anchor="ctr">
            <a:normAutofit/>
          </a:bodyPr>
          <a:lstStyle/>
          <a:p>
            <a:r>
              <a:rPr lang="nb-NO" sz="1800"/>
              <a:t>Varigheten av bruddet på boplikt er sentralt. Departementet har vist til at det ikke er aktuelt å karakterisere et brudd som vesentlig før det er gått 4 til 6 måneder. I forarbeidene er det lagt til grunn at også andre forhold enn bruddets varighet bør vektlegges. Innholdet i vesentlighetskravet bygger dermed på en vurdering av ulike momenter knyttet til eiendommen, eieren og bruddets varighet. Momenter som at eiendommen bør bebos, at eieren har gjort noe for å bosette seg på eiendommen, og at misligholdet av boplikten har gjentatt seg er relevante for vurderingen av om bruddet er vesentlig. Subjektive forhold som vanskelig økonomi, arbeidssituasjonen mv. er ikke relevante, men kan ha betydning ved en eventuell etterfølgende konsesjonsbehandling. </a:t>
            </a:r>
          </a:p>
          <a:p>
            <a:r>
              <a:rPr lang="nb-NO" sz="1800"/>
              <a:t>Det følger av konsesjonsloven § 18 annet punktum at dersom konsesjon er avslått fordi erververen ikke skal oppfylle vilkåret om boplikt etter § 5 annet ledd, skal erververen uten hensyn til det som er fastsatt i første punktum få velge om han eller hun likevel vil oppfylle boplikten.</a:t>
            </a:r>
          </a:p>
          <a:p>
            <a:endParaRPr lang="nb-NO" sz="1800"/>
          </a:p>
        </p:txBody>
      </p:sp>
    </p:spTree>
    <p:extLst>
      <p:ext uri="{BB962C8B-B14F-4D97-AF65-F5344CB8AC3E}">
        <p14:creationId xmlns:p14="http://schemas.microsoft.com/office/powerpoint/2010/main" val="32552507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A5640934-9F10-74E6-1D02-FC59AFE7497A}"/>
              </a:ext>
            </a:extLst>
          </p:cNvPr>
          <p:cNvSpPr>
            <a:spLocks noGrp="1"/>
          </p:cNvSpPr>
          <p:nvPr>
            <p:ph type="title"/>
          </p:nvPr>
        </p:nvSpPr>
        <p:spPr>
          <a:xfrm>
            <a:off x="686834" y="1153572"/>
            <a:ext cx="3200400" cy="4461163"/>
          </a:xfrm>
        </p:spPr>
        <p:txBody>
          <a:bodyPr>
            <a:normAutofit/>
          </a:bodyPr>
          <a:lstStyle/>
          <a:p>
            <a:r>
              <a:rPr lang="nb-NO">
                <a:solidFill>
                  <a:srgbClr val="FFFFFF"/>
                </a:solidFill>
              </a:rPr>
              <a:t>Brudd på vilkår etter § 11</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ssholder for innhold 2">
            <a:extLst>
              <a:ext uri="{FF2B5EF4-FFF2-40B4-BE49-F238E27FC236}">
                <a16:creationId xmlns:a16="http://schemas.microsoft.com/office/drawing/2014/main" id="{7AD63A46-077F-F300-DD93-7CB56808C619}"/>
              </a:ext>
            </a:extLst>
          </p:cNvPr>
          <p:cNvSpPr>
            <a:spLocks noGrp="1"/>
          </p:cNvSpPr>
          <p:nvPr>
            <p:ph idx="1"/>
          </p:nvPr>
        </p:nvSpPr>
        <p:spPr>
          <a:xfrm>
            <a:off x="4447308" y="591344"/>
            <a:ext cx="6906491" cy="5585619"/>
          </a:xfrm>
        </p:spPr>
        <p:txBody>
          <a:bodyPr anchor="ctr">
            <a:normAutofit/>
          </a:bodyPr>
          <a:lstStyle/>
          <a:p>
            <a:r>
              <a:rPr lang="nb-NO" sz="1800"/>
              <a:t>Konsesjonsvilkår kan være svært forskjellige, og kommunen må ta konkret stilling til hvordan den mest hensiktsmessig kan følge opp de enkelte vilkårene.</a:t>
            </a:r>
          </a:p>
          <a:p>
            <a:r>
              <a:rPr lang="nb-NO" sz="1800"/>
              <a:t>Vilkårene må være formulert slik at det lar seg gjøre å konstatere at de er brutt. </a:t>
            </a:r>
          </a:p>
          <a:p>
            <a:r>
              <a:rPr lang="nb-NO" sz="1800"/>
              <a:t>Kommunen avgjør om det er grunn til å trekke konsesjonen tilbake, jf. konsesjonsloven § 16 annet ledd. Konsesjonen kan trekkes tilbake dersom det foreligger brudd på vilkår av vesentlig betydning. Blir konsesjonen trukket tilbake, skal det fastsettes en frist for innehaveren til å sørge for at eiendommen blir overdratt til noen som lovlig kan erverve den, jf. § 16 tredje ledd.</a:t>
            </a:r>
          </a:p>
          <a:p>
            <a:r>
              <a:rPr lang="nb-NO" sz="1800"/>
              <a:t>Dersom fastsatte konsesjonsvilkår ikke blir overholdt, kan Statsforvalteren, med hjemmel i konsesjonsloven § 16 fastsette en tvangsmulkt. En situasjon der det kan være aktuelt, er når det er satt vilkår om avståelse av deler av eiendommen til fordel for en tredjemann. Det må i slike saker først klarlegges om den som er tilgodesett er villig til å medvirke til at vilkåret kan oppfylles. Dersom vedkommende ikke medvirker, kan vilkåret ikke kreves oppfylt.</a:t>
            </a:r>
          </a:p>
          <a:p>
            <a:endParaRPr lang="nb-NO" sz="1800"/>
          </a:p>
        </p:txBody>
      </p:sp>
    </p:spTree>
    <p:extLst>
      <p:ext uri="{BB962C8B-B14F-4D97-AF65-F5344CB8AC3E}">
        <p14:creationId xmlns:p14="http://schemas.microsoft.com/office/powerpoint/2010/main" val="30230940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442404B6-7073-8AD0-1595-CCF0204E85AF}"/>
              </a:ext>
            </a:extLst>
          </p:cNvPr>
          <p:cNvSpPr>
            <a:spLocks noGrp="1"/>
          </p:cNvSpPr>
          <p:nvPr>
            <p:ph type="title"/>
          </p:nvPr>
        </p:nvSpPr>
        <p:spPr>
          <a:xfrm>
            <a:off x="1171074" y="1396686"/>
            <a:ext cx="3240506" cy="4064628"/>
          </a:xfrm>
        </p:spPr>
        <p:txBody>
          <a:bodyPr>
            <a:normAutofit/>
          </a:bodyPr>
          <a:lstStyle/>
          <a:p>
            <a:r>
              <a:rPr lang="nb-NO">
                <a:solidFill>
                  <a:srgbClr val="FFFFFF"/>
                </a:solidFill>
              </a:rPr>
              <a:t>Begjæring om tvangssalg</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Plassholder for innhold 2">
            <a:extLst>
              <a:ext uri="{FF2B5EF4-FFF2-40B4-BE49-F238E27FC236}">
                <a16:creationId xmlns:a16="http://schemas.microsoft.com/office/drawing/2014/main" id="{F8159C1B-6FAE-7DAD-733A-C1CDC1477B32}"/>
              </a:ext>
            </a:extLst>
          </p:cNvPr>
          <p:cNvSpPr>
            <a:spLocks noGrp="1"/>
          </p:cNvSpPr>
          <p:nvPr>
            <p:ph idx="1"/>
          </p:nvPr>
        </p:nvSpPr>
        <p:spPr>
          <a:xfrm>
            <a:off x="5370153" y="1526033"/>
            <a:ext cx="5536397" cy="3935281"/>
          </a:xfrm>
        </p:spPr>
        <p:txBody>
          <a:bodyPr>
            <a:normAutofit/>
          </a:bodyPr>
          <a:lstStyle/>
          <a:p>
            <a:r>
              <a:rPr lang="nb-NO" sz="2200"/>
              <a:t>Aktuelt når?</a:t>
            </a:r>
          </a:p>
          <a:p>
            <a:r>
              <a:rPr lang="nb-NO" sz="2200"/>
              <a:t>Dersom en frist som er fastsatt etter konsesjonsloven § 18 for avvikling av eiendomserverv eller panthavers tvangsbruk oversittes, kan statsforvalteren uten varsel selge eiendommen gjennom namsmyndighetene etter reglene om tvangssalg, se konsesjonsloven § 19. Formålet med tvangssalget er i et slikt tilfelle at nåværende eier ikke lenger skal være i besittelse av eiendommen</a:t>
            </a:r>
          </a:p>
          <a:p>
            <a:endParaRPr lang="nb-NO" sz="2200"/>
          </a:p>
        </p:txBody>
      </p:sp>
    </p:spTree>
    <p:extLst>
      <p:ext uri="{BB962C8B-B14F-4D97-AF65-F5344CB8AC3E}">
        <p14:creationId xmlns:p14="http://schemas.microsoft.com/office/powerpoint/2010/main" val="2222683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90B392C6-BB01-0E95-F6BE-C47E6D7B9FC9}"/>
              </a:ext>
            </a:extLst>
          </p:cNvPr>
          <p:cNvSpPr>
            <a:spLocks noGrp="1"/>
          </p:cNvSpPr>
          <p:nvPr>
            <p:ph type="title"/>
          </p:nvPr>
        </p:nvSpPr>
        <p:spPr>
          <a:xfrm>
            <a:off x="466722" y="586855"/>
            <a:ext cx="3201366" cy="3387497"/>
          </a:xfrm>
        </p:spPr>
        <p:txBody>
          <a:bodyPr anchor="b">
            <a:normAutofit/>
          </a:bodyPr>
          <a:lstStyle/>
          <a:p>
            <a:pPr algn="r"/>
            <a:r>
              <a:rPr lang="nb-NO" sz="4000">
                <a:solidFill>
                  <a:srgbClr val="FFFFFF"/>
                </a:solidFill>
              </a:rPr>
              <a:t>Dagens tema: </a:t>
            </a:r>
          </a:p>
        </p:txBody>
      </p:sp>
      <p:sp>
        <p:nvSpPr>
          <p:cNvPr id="3" name="Plassholder for innhold 2">
            <a:extLst>
              <a:ext uri="{FF2B5EF4-FFF2-40B4-BE49-F238E27FC236}">
                <a16:creationId xmlns:a16="http://schemas.microsoft.com/office/drawing/2014/main" id="{F1FD5FB6-E7CC-A82C-D303-18602A3F2D69}"/>
              </a:ext>
            </a:extLst>
          </p:cNvPr>
          <p:cNvSpPr>
            <a:spLocks noGrp="1"/>
          </p:cNvSpPr>
          <p:nvPr>
            <p:ph idx="1"/>
          </p:nvPr>
        </p:nvSpPr>
        <p:spPr>
          <a:xfrm>
            <a:off x="4810259" y="649480"/>
            <a:ext cx="6555347" cy="5546047"/>
          </a:xfrm>
        </p:spPr>
        <p:txBody>
          <a:bodyPr anchor="ctr">
            <a:normAutofit/>
          </a:bodyPr>
          <a:lstStyle/>
          <a:p>
            <a:r>
              <a:rPr lang="nb-NO" sz="2000" dirty="0"/>
              <a:t>Ulike sanksjoner alt etter hvilket regelbrudd som er aktuelt - kommunen og statsforvalterens rolle</a:t>
            </a:r>
          </a:p>
          <a:p>
            <a:pPr lvl="1"/>
            <a:r>
              <a:rPr lang="nb-NO" sz="2000" dirty="0"/>
              <a:t>Anmeldelse og straff – ikke tema i dag</a:t>
            </a:r>
          </a:p>
          <a:p>
            <a:r>
              <a:rPr lang="nb-NO" sz="2000" dirty="0"/>
              <a:t>Ny veileder fra Landbruksdirektoratet – Rundskriv 2024/35. Inneholder en del brev- og vedtaksmaler.</a:t>
            </a:r>
          </a:p>
          <a:p>
            <a:pPr lvl="1"/>
            <a:endParaRPr lang="nb-NO" sz="2000" dirty="0"/>
          </a:p>
          <a:p>
            <a:pPr lvl="1"/>
            <a:r>
              <a:rPr lang="nb-NO" sz="2000" dirty="0"/>
              <a:t>Hva kan gjøres og hvordan går vi fram?</a:t>
            </a:r>
          </a:p>
          <a:p>
            <a:pPr lvl="2"/>
            <a:r>
              <a:rPr lang="nb-NO" dirty="0"/>
              <a:t>Dialog med eier/tiltakshaver</a:t>
            </a:r>
          </a:p>
          <a:p>
            <a:pPr lvl="2"/>
            <a:r>
              <a:rPr lang="nb-NO" dirty="0"/>
              <a:t>Forhåndsvarsel om mulig reaksjon og utredning av saken, forvaltningsloven §§ 16 og 17</a:t>
            </a:r>
          </a:p>
          <a:p>
            <a:pPr lvl="2"/>
            <a:r>
              <a:rPr lang="nb-NO" dirty="0"/>
              <a:t>Vedtak, eventuelt oversendelse til Statsforvalteren med anbefaling.  </a:t>
            </a:r>
          </a:p>
          <a:p>
            <a:endParaRPr lang="nb-NO" sz="2000" dirty="0"/>
          </a:p>
        </p:txBody>
      </p:sp>
    </p:spTree>
    <p:extLst>
      <p:ext uri="{BB962C8B-B14F-4D97-AF65-F5344CB8AC3E}">
        <p14:creationId xmlns:p14="http://schemas.microsoft.com/office/powerpoint/2010/main" val="26021927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Freeform: Shape 2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Rectangle 2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D89AA12B-0DB6-0652-F26B-97600A4D88C9}"/>
              </a:ext>
            </a:extLst>
          </p:cNvPr>
          <p:cNvSpPr>
            <a:spLocks noGrp="1"/>
          </p:cNvSpPr>
          <p:nvPr>
            <p:ph type="title"/>
          </p:nvPr>
        </p:nvSpPr>
        <p:spPr>
          <a:xfrm>
            <a:off x="586478" y="1683756"/>
            <a:ext cx="3115265" cy="2396359"/>
          </a:xfrm>
        </p:spPr>
        <p:txBody>
          <a:bodyPr anchor="b">
            <a:normAutofit/>
          </a:bodyPr>
          <a:lstStyle/>
          <a:p>
            <a:pPr algn="r"/>
            <a:r>
              <a:rPr lang="nb-NO" sz="4000">
                <a:solidFill>
                  <a:srgbClr val="FFFFFF"/>
                </a:solidFill>
              </a:rPr>
              <a:t>Tiden som går fra regelbrudd til oppfølging</a:t>
            </a:r>
          </a:p>
        </p:txBody>
      </p:sp>
      <p:graphicFrame>
        <p:nvGraphicFramePr>
          <p:cNvPr id="15" name="Plassholder for innhold 2">
            <a:extLst>
              <a:ext uri="{FF2B5EF4-FFF2-40B4-BE49-F238E27FC236}">
                <a16:creationId xmlns:a16="http://schemas.microsoft.com/office/drawing/2014/main" id="{4099E744-3305-F862-ADA1-EB8C7AF3EE2D}"/>
              </a:ext>
            </a:extLst>
          </p:cNvPr>
          <p:cNvGraphicFramePr>
            <a:graphicFrameLocks noGrp="1"/>
          </p:cNvGraphicFramePr>
          <p:nvPr>
            <p:ph idx="1"/>
            <p:extLst>
              <p:ext uri="{D42A27DB-BD31-4B8C-83A1-F6EECF244321}">
                <p14:modId xmlns:p14="http://schemas.microsoft.com/office/powerpoint/2010/main" val="1578814067"/>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97751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4B12B3F-5A3E-5979-8F62-306BDDFB611E}"/>
              </a:ext>
            </a:extLst>
          </p:cNvPr>
          <p:cNvPicPr>
            <a:picLocks noChangeAspect="1"/>
          </p:cNvPicPr>
          <p:nvPr/>
        </p:nvPicPr>
        <p:blipFill>
          <a:blip r:embed="rId2">
            <a:duotone>
              <a:schemeClr val="bg2">
                <a:shade val="45000"/>
                <a:satMod val="135000"/>
              </a:schemeClr>
              <a:prstClr val="white"/>
            </a:duotone>
          </a:blip>
          <a:srcRect t="15730"/>
          <a:stretch>
            <a:fillRect/>
          </a:stretch>
        </p:blipFill>
        <p:spPr>
          <a:xfrm>
            <a:off x="20" y="10"/>
            <a:ext cx="12191980" cy="6857990"/>
          </a:xfrm>
          <a:prstGeom prst="rect">
            <a:avLst/>
          </a:prstGeom>
        </p:spPr>
      </p:pic>
      <p:sp>
        <p:nvSpPr>
          <p:cNvPr id="10" name="Rectangle 9">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71C2B0CE-D098-7E00-DE23-D58A76ECC015}"/>
              </a:ext>
            </a:extLst>
          </p:cNvPr>
          <p:cNvSpPr>
            <a:spLocks noGrp="1"/>
          </p:cNvSpPr>
          <p:nvPr>
            <p:ph type="title"/>
          </p:nvPr>
        </p:nvSpPr>
        <p:spPr>
          <a:xfrm>
            <a:off x="838200" y="365125"/>
            <a:ext cx="10515600" cy="1325563"/>
          </a:xfrm>
        </p:spPr>
        <p:txBody>
          <a:bodyPr>
            <a:normAutofit/>
          </a:bodyPr>
          <a:lstStyle/>
          <a:p>
            <a:r>
              <a:rPr lang="nb-NO" dirty="0"/>
              <a:t>Regler og retningslinjer </a:t>
            </a:r>
            <a:r>
              <a:rPr lang="nb-NO"/>
              <a:t>om oppfølging</a:t>
            </a:r>
            <a:endParaRPr lang="nb-NO" dirty="0"/>
          </a:p>
        </p:txBody>
      </p:sp>
      <p:graphicFrame>
        <p:nvGraphicFramePr>
          <p:cNvPr id="5" name="Plassholder for innhold 2">
            <a:extLst>
              <a:ext uri="{FF2B5EF4-FFF2-40B4-BE49-F238E27FC236}">
                <a16:creationId xmlns:a16="http://schemas.microsoft.com/office/drawing/2014/main" id="{5BB6BC81-8792-0A16-B639-91639DA530A5}"/>
              </a:ext>
            </a:extLst>
          </p:cNvPr>
          <p:cNvGraphicFramePr>
            <a:graphicFrameLocks noGrp="1"/>
          </p:cNvGraphicFramePr>
          <p:nvPr>
            <p:ph idx="1"/>
            <p:extLst>
              <p:ext uri="{D42A27DB-BD31-4B8C-83A1-F6EECF244321}">
                <p14:modId xmlns:p14="http://schemas.microsoft.com/office/powerpoint/2010/main" val="67037923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66051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3B6957CC-C107-B082-A025-D98FA863EB27}"/>
              </a:ext>
            </a:extLst>
          </p:cNvPr>
          <p:cNvSpPr>
            <a:spLocks noGrp="1"/>
          </p:cNvSpPr>
          <p:nvPr>
            <p:ph type="title"/>
          </p:nvPr>
        </p:nvSpPr>
        <p:spPr>
          <a:xfrm>
            <a:off x="586478" y="1683756"/>
            <a:ext cx="3115265" cy="2396359"/>
          </a:xfrm>
        </p:spPr>
        <p:txBody>
          <a:bodyPr anchor="b">
            <a:normAutofit/>
          </a:bodyPr>
          <a:lstStyle/>
          <a:p>
            <a:pPr algn="r"/>
            <a:r>
              <a:rPr lang="nb-NO" sz="3100">
                <a:solidFill>
                  <a:srgbClr val="FFFFFF"/>
                </a:solidFill>
              </a:rPr>
              <a:t>Kommunens og statsforvalterens rolle som kontroll- og tilsynsmyndighet.</a:t>
            </a:r>
          </a:p>
        </p:txBody>
      </p:sp>
      <p:graphicFrame>
        <p:nvGraphicFramePr>
          <p:cNvPr id="5" name="Plassholder for innhold 2">
            <a:extLst>
              <a:ext uri="{FF2B5EF4-FFF2-40B4-BE49-F238E27FC236}">
                <a16:creationId xmlns:a16="http://schemas.microsoft.com/office/drawing/2014/main" id="{5F7644EE-528B-5A2E-7624-CC46BC5A29FA}"/>
              </a:ext>
            </a:extLst>
          </p:cNvPr>
          <p:cNvGraphicFramePr>
            <a:graphicFrameLocks noGrp="1"/>
          </p:cNvGraphicFramePr>
          <p:nvPr>
            <p:ph idx="1"/>
            <p:extLst>
              <p:ext uri="{D42A27DB-BD31-4B8C-83A1-F6EECF244321}">
                <p14:modId xmlns:p14="http://schemas.microsoft.com/office/powerpoint/2010/main" val="2398980927"/>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3015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6FD3EE03-9EC9-13F6-AE73-5C0AE601805E}"/>
              </a:ext>
            </a:extLst>
          </p:cNvPr>
          <p:cNvSpPr>
            <a:spLocks noGrp="1"/>
          </p:cNvSpPr>
          <p:nvPr>
            <p:ph type="title"/>
          </p:nvPr>
        </p:nvSpPr>
        <p:spPr>
          <a:xfrm>
            <a:off x="586478" y="1683756"/>
            <a:ext cx="3115265" cy="2396359"/>
          </a:xfrm>
        </p:spPr>
        <p:txBody>
          <a:bodyPr anchor="b">
            <a:normAutofit/>
          </a:bodyPr>
          <a:lstStyle/>
          <a:p>
            <a:pPr algn="r"/>
            <a:r>
              <a:rPr lang="nb-NO" sz="2800">
                <a:solidFill>
                  <a:srgbClr val="FFFFFF"/>
                </a:solidFill>
              </a:rPr>
              <a:t>Ulike beslutninger i løpet av en oppfølgingsprosess. </a:t>
            </a:r>
          </a:p>
        </p:txBody>
      </p:sp>
      <p:graphicFrame>
        <p:nvGraphicFramePr>
          <p:cNvPr id="5" name="Plassholder for innhold 2">
            <a:extLst>
              <a:ext uri="{FF2B5EF4-FFF2-40B4-BE49-F238E27FC236}">
                <a16:creationId xmlns:a16="http://schemas.microsoft.com/office/drawing/2014/main" id="{BC73C7A9-77A0-04EC-EDE3-F16D93D88269}"/>
              </a:ext>
            </a:extLst>
          </p:cNvPr>
          <p:cNvGraphicFramePr>
            <a:graphicFrameLocks noGrp="1"/>
          </p:cNvGraphicFramePr>
          <p:nvPr>
            <p:ph idx="1"/>
            <p:extLst>
              <p:ext uri="{D42A27DB-BD31-4B8C-83A1-F6EECF244321}">
                <p14:modId xmlns:p14="http://schemas.microsoft.com/office/powerpoint/2010/main" val="2536386474"/>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15875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F3395822-8228-60E0-BC29-A72E7C3CCC3C}"/>
              </a:ext>
            </a:extLst>
          </p:cNvPr>
          <p:cNvSpPr>
            <a:spLocks noGrp="1"/>
          </p:cNvSpPr>
          <p:nvPr>
            <p:ph type="title"/>
          </p:nvPr>
        </p:nvSpPr>
        <p:spPr>
          <a:xfrm>
            <a:off x="1156851" y="637762"/>
            <a:ext cx="9888496" cy="900131"/>
          </a:xfrm>
        </p:spPr>
        <p:txBody>
          <a:bodyPr anchor="t">
            <a:normAutofit/>
          </a:bodyPr>
          <a:lstStyle/>
          <a:p>
            <a:r>
              <a:rPr lang="nb-NO" sz="4000">
                <a:solidFill>
                  <a:schemeClr val="bg1"/>
                </a:solidFill>
              </a:rPr>
              <a:t>Forholdet til plan- og bygningsloven. </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ssholder for innhold 2">
            <a:extLst>
              <a:ext uri="{FF2B5EF4-FFF2-40B4-BE49-F238E27FC236}">
                <a16:creationId xmlns:a16="http://schemas.microsoft.com/office/drawing/2014/main" id="{776D771C-3B62-0D02-BE02-0EA28BF0789E}"/>
              </a:ext>
            </a:extLst>
          </p:cNvPr>
          <p:cNvSpPr>
            <a:spLocks noGrp="1"/>
          </p:cNvSpPr>
          <p:nvPr>
            <p:ph idx="1"/>
          </p:nvPr>
        </p:nvSpPr>
        <p:spPr>
          <a:xfrm>
            <a:off x="1155548" y="2217343"/>
            <a:ext cx="9880893" cy="3959619"/>
          </a:xfrm>
        </p:spPr>
        <p:txBody>
          <a:bodyPr>
            <a:normAutofit/>
          </a:bodyPr>
          <a:lstStyle/>
          <a:p>
            <a:r>
              <a:rPr lang="nb-NO" sz="2400"/>
              <a:t>Enkelte brudd vil kunne følges opp både etter jordloven og plan- og bygningsloven. </a:t>
            </a:r>
          </a:p>
          <a:p>
            <a:pPr lvl="1"/>
            <a:r>
              <a:rPr lang="nb-NO" dirty="0"/>
              <a:t>Ulovlig omdisponering etter jordloven som også er i strid med LNFR.</a:t>
            </a:r>
          </a:p>
          <a:p>
            <a:r>
              <a:rPr lang="nb-NO" sz="2400"/>
              <a:t>Oftest mest formålstjenlig å følge opp etter plan- og bygningsloven der man har et valg. </a:t>
            </a:r>
          </a:p>
          <a:p>
            <a:r>
              <a:rPr lang="nb-NO" sz="2400"/>
              <a:t>Plan- og bygningsloven har flere sanksjonsformer enn i særlovene, samt at de fleste kommuner allerede har erfaring med og rutiner for oppfølgning av brudd på loven.</a:t>
            </a:r>
          </a:p>
        </p:txBody>
      </p:sp>
    </p:spTree>
    <p:extLst>
      <p:ext uri="{BB962C8B-B14F-4D97-AF65-F5344CB8AC3E}">
        <p14:creationId xmlns:p14="http://schemas.microsoft.com/office/powerpoint/2010/main" val="4141756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9C7E0A2C-7C0A-4AAC-B3B0-6C12B2EBAE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518714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1"/>
            <a:ext cx="10999072" cy="5399950"/>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30310E90-AB62-DA1D-BC55-57395D0C8A2D}"/>
              </a:ext>
            </a:extLst>
          </p:cNvPr>
          <p:cNvSpPr>
            <a:spLocks noGrp="1"/>
          </p:cNvSpPr>
          <p:nvPr>
            <p:ph type="ctrTitle"/>
          </p:nvPr>
        </p:nvSpPr>
        <p:spPr>
          <a:xfrm>
            <a:off x="1524000" y="1248587"/>
            <a:ext cx="9144000" cy="2387600"/>
          </a:xfrm>
        </p:spPr>
        <p:txBody>
          <a:bodyPr>
            <a:normAutofit/>
          </a:bodyPr>
          <a:lstStyle/>
          <a:p>
            <a:r>
              <a:rPr lang="nb-NO" sz="5400"/>
              <a:t>De ulike regelbruddene – hvordan reagere og sanksjonere.</a:t>
            </a:r>
          </a:p>
        </p:txBody>
      </p:sp>
      <p:sp>
        <p:nvSpPr>
          <p:cNvPr id="3" name="Undertittel 2">
            <a:extLst>
              <a:ext uri="{FF2B5EF4-FFF2-40B4-BE49-F238E27FC236}">
                <a16:creationId xmlns:a16="http://schemas.microsoft.com/office/drawing/2014/main" id="{2213C50F-E621-96C2-4CD5-6C2787044D68}"/>
              </a:ext>
            </a:extLst>
          </p:cNvPr>
          <p:cNvSpPr>
            <a:spLocks noGrp="1"/>
          </p:cNvSpPr>
          <p:nvPr>
            <p:ph type="subTitle" idx="1"/>
          </p:nvPr>
        </p:nvSpPr>
        <p:spPr>
          <a:xfrm>
            <a:off x="1524000" y="3820338"/>
            <a:ext cx="9144000" cy="1563686"/>
          </a:xfrm>
        </p:spPr>
        <p:txBody>
          <a:bodyPr>
            <a:normAutofit/>
          </a:bodyPr>
          <a:lstStyle/>
          <a:p>
            <a:r>
              <a:rPr lang="nb-NO" dirty="0"/>
              <a:t>Ikke oppfylt driveplikt, ulovlig omdisponering, ikke oppfylt boplikt m.m.</a:t>
            </a:r>
          </a:p>
        </p:txBody>
      </p:sp>
      <p:cxnSp>
        <p:nvCxnSpPr>
          <p:cNvPr id="30" name="Straight Connector 29">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29769"/>
            <a:ext cx="11000232"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94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09146566-361D-127A-EAA5-7267FFF76D37}"/>
              </a:ext>
            </a:extLst>
          </p:cNvPr>
          <p:cNvSpPr>
            <a:spLocks noGrp="1"/>
          </p:cNvSpPr>
          <p:nvPr>
            <p:ph type="title"/>
          </p:nvPr>
        </p:nvSpPr>
        <p:spPr>
          <a:xfrm>
            <a:off x="1285240" y="1050595"/>
            <a:ext cx="8074815" cy="1618489"/>
          </a:xfrm>
        </p:spPr>
        <p:txBody>
          <a:bodyPr anchor="ctr">
            <a:normAutofit/>
          </a:bodyPr>
          <a:lstStyle/>
          <a:p>
            <a:r>
              <a:rPr lang="nb-NO" sz="5600"/>
              <a:t>Brudd på driveplikten, § 8. </a:t>
            </a:r>
          </a:p>
        </p:txBody>
      </p:sp>
      <p:sp>
        <p:nvSpPr>
          <p:cNvPr id="3" name="Plassholder for innhold 2">
            <a:extLst>
              <a:ext uri="{FF2B5EF4-FFF2-40B4-BE49-F238E27FC236}">
                <a16:creationId xmlns:a16="http://schemas.microsoft.com/office/drawing/2014/main" id="{086D2B4D-839A-438A-7F17-C70E66EEBF60}"/>
              </a:ext>
            </a:extLst>
          </p:cNvPr>
          <p:cNvSpPr>
            <a:spLocks noGrp="1"/>
          </p:cNvSpPr>
          <p:nvPr>
            <p:ph idx="1"/>
          </p:nvPr>
        </p:nvSpPr>
        <p:spPr>
          <a:xfrm>
            <a:off x="1285240" y="2969469"/>
            <a:ext cx="8074815" cy="2800395"/>
          </a:xfrm>
        </p:spPr>
        <p:txBody>
          <a:bodyPr anchor="t">
            <a:normAutofit lnSpcReduction="10000"/>
          </a:bodyPr>
          <a:lstStyle/>
          <a:p>
            <a:r>
              <a:rPr lang="nb-NO" sz="1500" dirty="0"/>
              <a:t>Innlede med muntlig dialog med grunneier.</a:t>
            </a:r>
          </a:p>
          <a:p>
            <a:pPr lvl="1"/>
            <a:r>
              <a:rPr lang="nb-NO" sz="1500" dirty="0"/>
              <a:t>«Hvorfor er ikke arealene i drift?»</a:t>
            </a:r>
          </a:p>
          <a:p>
            <a:r>
              <a:rPr lang="nb-NO" sz="1500" dirty="0"/>
              <a:t>Forhåndsvarsel om mulig reaksjon.</a:t>
            </a:r>
          </a:p>
          <a:p>
            <a:pPr lvl="1"/>
            <a:r>
              <a:rPr lang="nb-NO" sz="1500" dirty="0"/>
              <a:t>Arealet drives ikke: Bruddet må være </a:t>
            </a:r>
            <a:r>
              <a:rPr lang="nb-NO" sz="1500" u="sng" dirty="0"/>
              <a:t>vesentlig</a:t>
            </a:r>
            <a:r>
              <a:rPr lang="nb-NO" sz="1500" dirty="0"/>
              <a:t>. </a:t>
            </a:r>
          </a:p>
          <a:p>
            <a:pPr lvl="1"/>
            <a:r>
              <a:rPr lang="nb-NO" sz="1500" b="1" i="1" dirty="0"/>
              <a:t>Kan </a:t>
            </a:r>
            <a:r>
              <a:rPr lang="nb-NO" sz="1500" b="1" dirty="0"/>
              <a:t>pålegg om bortleie, tilplanting, tiltak av hensyn til kulturlandskapet.</a:t>
            </a:r>
          </a:p>
          <a:p>
            <a:r>
              <a:rPr lang="nb-NO" sz="1500" dirty="0"/>
              <a:t>Vedtak – kommunen.</a:t>
            </a:r>
          </a:p>
          <a:p>
            <a:pPr lvl="1"/>
            <a:r>
              <a:rPr lang="nb-NO" sz="1500" dirty="0"/>
              <a:t>Klageadgang</a:t>
            </a:r>
          </a:p>
          <a:p>
            <a:r>
              <a:rPr lang="nb-NO" sz="1500" b="1" dirty="0"/>
              <a:t>Pålegg i vedtak etterleves ikke: oversendelse til Statsforvalteren for vurdering av tvangsgebyr</a:t>
            </a:r>
            <a:r>
              <a:rPr lang="nb-NO" sz="1500" dirty="0"/>
              <a:t>.</a:t>
            </a:r>
          </a:p>
          <a:p>
            <a:r>
              <a:rPr lang="nb-NO" sz="1500" dirty="0"/>
              <a:t>Når jorda er bortleid og leietaker ikke driver…</a:t>
            </a:r>
          </a:p>
          <a:p>
            <a:pPr marL="0" indent="0">
              <a:buNone/>
            </a:pPr>
            <a:endParaRPr lang="nb-NO" sz="1500" dirty="0"/>
          </a:p>
        </p:txBody>
      </p:sp>
    </p:spTree>
    <p:extLst>
      <p:ext uri="{BB962C8B-B14F-4D97-AF65-F5344CB8AC3E}">
        <p14:creationId xmlns:p14="http://schemas.microsoft.com/office/powerpoint/2010/main" val="31779761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7682FAC4-C670-6E56-ADD8-96C4CEC3DCA9}"/>
              </a:ext>
            </a:extLst>
          </p:cNvPr>
          <p:cNvSpPr>
            <a:spLocks noGrp="1"/>
          </p:cNvSpPr>
          <p:nvPr>
            <p:ph type="title"/>
          </p:nvPr>
        </p:nvSpPr>
        <p:spPr>
          <a:xfrm>
            <a:off x="1285240" y="1050595"/>
            <a:ext cx="8074815" cy="1618489"/>
          </a:xfrm>
        </p:spPr>
        <p:txBody>
          <a:bodyPr anchor="ctr">
            <a:normAutofit/>
          </a:bodyPr>
          <a:lstStyle/>
          <a:p>
            <a:r>
              <a:rPr lang="nb-NO" sz="5000"/>
              <a:t>Bruddet på driveplikten må være vesentlig.</a:t>
            </a:r>
          </a:p>
        </p:txBody>
      </p:sp>
      <p:sp>
        <p:nvSpPr>
          <p:cNvPr id="3" name="Plassholder for innhold 2">
            <a:extLst>
              <a:ext uri="{FF2B5EF4-FFF2-40B4-BE49-F238E27FC236}">
                <a16:creationId xmlns:a16="http://schemas.microsoft.com/office/drawing/2014/main" id="{BACD6090-ADA7-C5E6-5A0F-3F560102C04D}"/>
              </a:ext>
            </a:extLst>
          </p:cNvPr>
          <p:cNvSpPr>
            <a:spLocks noGrp="1"/>
          </p:cNvSpPr>
          <p:nvPr>
            <p:ph idx="1"/>
          </p:nvPr>
        </p:nvSpPr>
        <p:spPr>
          <a:xfrm>
            <a:off x="1285240" y="2969469"/>
            <a:ext cx="8074815" cy="2800395"/>
          </a:xfrm>
        </p:spPr>
        <p:txBody>
          <a:bodyPr anchor="t">
            <a:normAutofit/>
          </a:bodyPr>
          <a:lstStyle/>
          <a:p>
            <a:r>
              <a:rPr lang="nb-NO" sz="1500"/>
              <a:t>Kan arealet drives lønnsomt? </a:t>
            </a:r>
          </a:p>
          <a:p>
            <a:r>
              <a:rPr lang="nb-NO" sz="1500"/>
              <a:t>Jordbruksareal som er oppdelt i små teiger av ubetydelig produksjonsmessig verdi, eller som ligger utilgjengelige for drift, vil regelmessig ikke kunne gi grunnlag for lønnsom drift. </a:t>
            </a:r>
          </a:p>
          <a:p>
            <a:r>
              <a:rPr lang="nb-NO" sz="1500"/>
              <a:t>Bruk av beitepusser på små teiger eller marginale arealer som ikke blir brukt til beite, vil sjelden representere et vesentlig brudd på driveplikten. Brukes beitepusseren på større arealer, kan det imidlertid trekke i retning av at bruddet er vesentlig. </a:t>
            </a:r>
          </a:p>
          <a:p>
            <a:r>
              <a:rPr lang="nb-NO" sz="1500"/>
              <a:t>Kan andre bønder i området ha behov for tilleggsjord og vil kunne nyttiggjøre seg arealet?</a:t>
            </a:r>
          </a:p>
          <a:p>
            <a:r>
              <a:rPr lang="nb-NO" sz="1500"/>
              <a:t>Vesentlig brudd på driveplikten hvis jordbruksarealet ikke er drevet i løpet av driftssesongen.</a:t>
            </a:r>
          </a:p>
        </p:txBody>
      </p:sp>
    </p:spTree>
    <p:extLst>
      <p:ext uri="{BB962C8B-B14F-4D97-AF65-F5344CB8AC3E}">
        <p14:creationId xmlns:p14="http://schemas.microsoft.com/office/powerpoint/2010/main" val="180411216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1100</TotalTime>
  <Words>1496</Words>
  <Application>Microsoft Office PowerPoint</Application>
  <PresentationFormat>Widescreen</PresentationFormat>
  <Paragraphs>107</Paragraphs>
  <Slides>20</Slides>
  <Notes>0</Notes>
  <HiddenSlides>0</HiddenSlides>
  <MMClips>0</MMClips>
  <ScaleCrop>false</ScaleCrop>
  <HeadingPairs>
    <vt:vector size="6" baseType="variant">
      <vt:variant>
        <vt:lpstr>Brukte skrifter</vt:lpstr>
      </vt:variant>
      <vt:variant>
        <vt:i4>5</vt:i4>
      </vt:variant>
      <vt:variant>
        <vt:lpstr>Tema</vt:lpstr>
      </vt:variant>
      <vt:variant>
        <vt:i4>1</vt:i4>
      </vt:variant>
      <vt:variant>
        <vt:lpstr>Lysbildetitler</vt:lpstr>
      </vt:variant>
      <vt:variant>
        <vt:i4>20</vt:i4>
      </vt:variant>
    </vt:vector>
  </HeadingPairs>
  <TitlesOfParts>
    <vt:vector size="26" baseType="lpstr">
      <vt:lpstr>Aptos</vt:lpstr>
      <vt:lpstr>Aptos Display</vt:lpstr>
      <vt:lpstr>Arial</vt:lpstr>
      <vt:lpstr>Calibri</vt:lpstr>
      <vt:lpstr>Open Sans</vt:lpstr>
      <vt:lpstr>Office-tema</vt:lpstr>
      <vt:lpstr>PowerPoint-presentasjon</vt:lpstr>
      <vt:lpstr>Dagens tema: </vt:lpstr>
      <vt:lpstr>Regler og retningslinjer om oppfølging</vt:lpstr>
      <vt:lpstr>Kommunens og statsforvalterens rolle som kontroll- og tilsynsmyndighet.</vt:lpstr>
      <vt:lpstr>Ulike beslutninger i løpet av en oppfølgingsprosess. </vt:lpstr>
      <vt:lpstr>Forholdet til plan- og bygningsloven. </vt:lpstr>
      <vt:lpstr>De ulike regelbruddene – hvordan reagere og sanksjonere.</vt:lpstr>
      <vt:lpstr>Brudd på driveplikten, § 8. </vt:lpstr>
      <vt:lpstr>Bruddet på driveplikten må være vesentlig.</vt:lpstr>
      <vt:lpstr>Brudd på omdisponeringsbestemmelsen, § 9.</vt:lpstr>
      <vt:lpstr>Nydyrking i strid med tillatelse eller uten tillatelse.</vt:lpstr>
      <vt:lpstr>Brudd på konsesjonsloven - §§ 16-20.</vt:lpstr>
      <vt:lpstr>Ikke søkt konsesjon</vt:lpstr>
      <vt:lpstr>Oppfølging etter konsesjonsavslag.</vt:lpstr>
      <vt:lpstr>Dersom det ikke søkes konsesjon, eller eiendommen ikke avhendes</vt:lpstr>
      <vt:lpstr>Ikke oppfylt boplikt etter § 5 andre ledd. </vt:lpstr>
      <vt:lpstr>Bruddet på boplikten må være vesentlig.</vt:lpstr>
      <vt:lpstr>Brudd på vilkår etter § 11</vt:lpstr>
      <vt:lpstr>Begjæring om tvangssalg</vt:lpstr>
      <vt:lpstr>Tiden som går fra regelbrudd til oppfølging</vt:lpstr>
    </vt:vector>
  </TitlesOfParts>
  <Company>Statsforvalterens fellestjenester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Gevingås, Trine</dc:creator>
  <cp:lastModifiedBy>Gevingås, Trine</cp:lastModifiedBy>
  <cp:revision>1</cp:revision>
  <dcterms:created xsi:type="dcterms:W3CDTF">2025-07-10T08:37:08Z</dcterms:created>
  <dcterms:modified xsi:type="dcterms:W3CDTF">2025-10-17T06:32:08Z</dcterms:modified>
</cp:coreProperties>
</file>