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8" r:id="rId3"/>
    <p:sldId id="275" r:id="rId4"/>
    <p:sldId id="273" r:id="rId5"/>
    <p:sldId id="270" r:id="rId6"/>
    <p:sldId id="274" r:id="rId7"/>
    <p:sldId id="278" r:id="rId8"/>
    <p:sldId id="279" r:id="rId9"/>
    <p:sldId id="280" r:id="rId10"/>
    <p:sldId id="281" r:id="rId11"/>
    <p:sldId id="282" r:id="rId12"/>
    <p:sldId id="284" r:id="rId13"/>
    <p:sldId id="286" r:id="rId14"/>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3A084EC2-8F46-4AB0-9D28-ED9030A35785}">
          <p14:sldIdLst>
            <p14:sldId id="257"/>
          </p14:sldIdLst>
        </p14:section>
        <p14:section name="Standard inndeling" id="{6DBB8AF5-B921-4CBA-8915-4A12F519E49B}">
          <p14:sldIdLst>
            <p14:sldId id="268"/>
            <p14:sldId id="275"/>
            <p14:sldId id="273"/>
            <p14:sldId id="270"/>
            <p14:sldId id="274"/>
            <p14:sldId id="278"/>
            <p14:sldId id="279"/>
            <p14:sldId id="280"/>
            <p14:sldId id="281"/>
            <p14:sldId id="282"/>
            <p14:sldId id="284"/>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6494" autoAdjust="0"/>
  </p:normalViewPr>
  <p:slideViewPr>
    <p:cSldViewPr snapToGrid="0">
      <p:cViewPr varScale="1">
        <p:scale>
          <a:sx n="104" d="100"/>
          <a:sy n="104" d="100"/>
        </p:scale>
        <p:origin x="138" y="24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Embetsleiing</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dirty="0"/>
            <a:t>Administrativ stab</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dirty="0"/>
            <a:t>Helse-, sosial- og barnevernsavdelinga</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00" dirty="0"/>
            <a:t>Landbruksavdelinga</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dirty="0"/>
            <a:t>Miljøvernavdelinga</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dirty="0"/>
            <a:t>Kommunikasjonssjef</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00" dirty="0"/>
            <a:t>Samfunnsavdelinga</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accent1"/>
        </a:solidFill>
      </dgm:spPr>
      <dgm:t>
        <a:bodyPr/>
        <a:lstStyle/>
        <a:p>
          <a:r>
            <a:rPr lang="nb-NO" sz="1000" dirty="0"/>
            <a:t>Utdanningsavdelinga</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77EC52EC-520C-4169-A23A-B9549273D829}" type="asst">
      <dgm:prSet phldrT="[Tekst]" custT="1"/>
      <dgm:spPr>
        <a:solidFill>
          <a:schemeClr val="tx1">
            <a:lumMod val="90000"/>
            <a:lumOff val="10000"/>
          </a:schemeClr>
        </a:solidFill>
      </dgm:spPr>
      <dgm:t>
        <a:bodyPr/>
        <a:lstStyle/>
        <a:p>
          <a:r>
            <a:rPr lang="nb-NO" sz="1050" dirty="0"/>
            <a:t>Beredskapsstab</a:t>
          </a:r>
        </a:p>
      </dgm:t>
    </dgm:pt>
    <dgm:pt modelId="{DF604529-2EE9-40FA-8DEA-2D721CADBD78}" type="parTrans" cxnId="{D8641A9F-5B9F-4B53-9EF1-3E292677D0B9}">
      <dgm:prSet/>
      <dgm:spPr/>
      <dgm:t>
        <a:bodyPr/>
        <a:lstStyle/>
        <a:p>
          <a:endParaRPr lang="nn-NO"/>
        </a:p>
      </dgm:t>
    </dgm:pt>
    <dgm:pt modelId="{9EF2577A-19E2-44A2-838C-2CF8BF40D600}" type="sibTrans" cxnId="{D8641A9F-5B9F-4B53-9EF1-3E292677D0B9}">
      <dgm:prSet/>
      <dgm:spPr/>
      <dgm:t>
        <a:bodyPr/>
        <a:lstStyle/>
        <a:p>
          <a:endParaRPr lang="nn-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custLinFactNeighborX="-71" custLinFactNeighborY="-41954">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8"/>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5">
        <dgm:presLayoutVars>
          <dgm:chPref val="3"/>
        </dgm:presLayoutVars>
      </dgm:prSet>
      <dgm:spPr/>
    </dgm:pt>
    <dgm:pt modelId="{AE4389E1-B609-4079-BE33-9ECB31A0F409}" type="pres">
      <dgm:prSet presAssocID="{AF9041BD-C952-4B86-A894-89148F6C266A}" presName="rootConnector" presStyleLbl="node2" presStyleIdx="0" presStyleCnt="5"/>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8"/>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5">
        <dgm:presLayoutVars>
          <dgm:chPref val="3"/>
        </dgm:presLayoutVars>
      </dgm:prSet>
      <dgm:spPr/>
    </dgm:pt>
    <dgm:pt modelId="{7A59863C-2861-4554-B51D-123C8AA5A637}" type="pres">
      <dgm:prSet presAssocID="{F249FCF1-CCE9-4FA2-88E8-C45F2F78328C}" presName="rootConnector" presStyleLbl="node2" presStyleIdx="1" presStyleCnt="5"/>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8"/>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5">
        <dgm:presLayoutVars>
          <dgm:chPref val="3"/>
        </dgm:presLayoutVars>
      </dgm:prSet>
      <dgm:spPr/>
    </dgm:pt>
    <dgm:pt modelId="{B0F3984F-6014-4942-85E2-FDA6A38EFAE1}" type="pres">
      <dgm:prSet presAssocID="{D0344DDC-8F55-4033-A6F4-FD81D681618A}" presName="rootConnector" presStyleLbl="node2" presStyleIdx="2" presStyleCnt="5"/>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8"/>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5">
        <dgm:presLayoutVars>
          <dgm:chPref val="3"/>
        </dgm:presLayoutVars>
      </dgm:prSet>
      <dgm:spPr/>
    </dgm:pt>
    <dgm:pt modelId="{7DC5A37F-945F-478E-874B-4E751415A05D}" type="pres">
      <dgm:prSet presAssocID="{72C476B0-F20A-4EF5-BE1E-2645092B995D}" presName="rootConnector" presStyleLbl="node2" presStyleIdx="3" presStyleCnt="5"/>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8"/>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5">
        <dgm:presLayoutVars>
          <dgm:chPref val="3"/>
        </dgm:presLayoutVars>
      </dgm:prSet>
      <dgm:spPr/>
    </dgm:pt>
    <dgm:pt modelId="{F42F21AF-77E6-4C77-B028-0A93254097F5}" type="pres">
      <dgm:prSet presAssocID="{B138A119-6A79-4DD2-A846-3768E0A6ED27}" presName="rootConnector" presStyleLbl="node2" presStyleIdx="4" presStyleCnt="5"/>
      <dgm:spPr/>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5" presStyleCnt="8"/>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3" custScaleX="136884" custScaleY="88309" custLinFactNeighborX="1347" custLinFactNeighborY="-22752">
        <dgm:presLayoutVars>
          <dgm:chPref val="3"/>
        </dgm:presLayoutVars>
      </dgm:prSet>
      <dgm:spPr/>
    </dgm:pt>
    <dgm:pt modelId="{22931169-4821-442F-ACFF-23A8E905F159}" type="pres">
      <dgm:prSet presAssocID="{4979C5B7-ED4F-4BC1-9551-65903E80FDE2}" presName="rootConnector3" presStyleLbl="asst1" presStyleIdx="0" presStyleCnt="3"/>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76760BFA-4433-45BD-9286-1B10E31004F4}" type="pres">
      <dgm:prSet presAssocID="{DF604529-2EE9-40FA-8DEA-2D721CADBD78}" presName="Name111" presStyleLbl="parChTrans1D2" presStyleIdx="6" presStyleCnt="8"/>
      <dgm:spPr/>
    </dgm:pt>
    <dgm:pt modelId="{90B07154-D34E-404A-A8B7-963780B7E4AF}" type="pres">
      <dgm:prSet presAssocID="{77EC52EC-520C-4169-A23A-B9549273D829}" presName="hierRoot3" presStyleCnt="0">
        <dgm:presLayoutVars>
          <dgm:hierBranch val="init"/>
        </dgm:presLayoutVars>
      </dgm:prSet>
      <dgm:spPr/>
    </dgm:pt>
    <dgm:pt modelId="{D6384564-7853-42EA-9205-F59C246D1390}" type="pres">
      <dgm:prSet presAssocID="{77EC52EC-520C-4169-A23A-B9549273D829}" presName="rootComposite3" presStyleCnt="0"/>
      <dgm:spPr/>
    </dgm:pt>
    <dgm:pt modelId="{BC448313-C98B-40CF-8197-6041CE465070}" type="pres">
      <dgm:prSet presAssocID="{77EC52EC-520C-4169-A23A-B9549273D829}" presName="rootText3" presStyleLbl="asst1" presStyleIdx="1" presStyleCnt="3" custScaleX="136884" custScaleY="88309" custLinFactNeighborX="1347" custLinFactNeighborY="-22752">
        <dgm:presLayoutVars>
          <dgm:chPref val="3"/>
        </dgm:presLayoutVars>
      </dgm:prSet>
      <dgm:spPr/>
    </dgm:pt>
    <dgm:pt modelId="{22C3D9A4-B435-4E27-B81D-E52E8E83CC33}" type="pres">
      <dgm:prSet presAssocID="{77EC52EC-520C-4169-A23A-B9549273D829}" presName="rootConnector3" presStyleLbl="asst1" presStyleIdx="1" presStyleCnt="3"/>
      <dgm:spPr/>
    </dgm:pt>
    <dgm:pt modelId="{CACA4336-A4FD-433B-865B-4CF0C10D1B2B}" type="pres">
      <dgm:prSet presAssocID="{77EC52EC-520C-4169-A23A-B9549273D829}" presName="hierChild6" presStyleCnt="0"/>
      <dgm:spPr/>
    </dgm:pt>
    <dgm:pt modelId="{AA92C1CB-1141-4A09-AE67-2D04CA3BC5AB}" type="pres">
      <dgm:prSet presAssocID="{77EC52EC-520C-4169-A23A-B9549273D829}" presName="hierChild7" presStyleCnt="0"/>
      <dgm:spPr/>
    </dgm:pt>
    <dgm:pt modelId="{5D40459F-5C50-401D-84C7-174C86CC711B}" type="pres">
      <dgm:prSet presAssocID="{755A17E0-002C-4D8F-B3AE-45B127348748}" presName="Name111" presStyleLbl="parChTrans1D2" presStyleIdx="7" presStyleCnt="8"/>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2" presStyleCnt="3" custScaleX="136884" custScaleY="88309" custLinFactX="60171" custLinFactNeighborX="100000" custLinFactNeighborY="-17617">
        <dgm:presLayoutVars>
          <dgm:chPref val="3"/>
        </dgm:presLayoutVars>
      </dgm:prSet>
      <dgm:spPr/>
    </dgm:pt>
    <dgm:pt modelId="{39C47DDF-2D67-457A-AEF7-B557588DEC75}" type="pres">
      <dgm:prSet presAssocID="{B9819CD3-02A0-40A1-B8E6-86EAAEC2805B}" presName="rootConnector3" presStyleLbl="asst1" presStyleIdx="2" presStyleCnt="3"/>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2651820C-F4E9-4CC4-99A6-F14A52D89E3E}" srcId="{02DF0E28-7F03-47C9-BE2A-3E1C280F7C0C}" destId="{72C476B0-F20A-4EF5-BE1E-2645092B995D}" srcOrd="6" destOrd="0" parTransId="{502E90F9-E424-48C6-8D41-00118DE56928}" sibTransId="{328CCD12-1967-44E8-ADD3-6F0E8339E938}"/>
    <dgm:cxn modelId="{24E74616-6731-4DDD-8C02-723EAF961BC8}" srcId="{02DF0E28-7F03-47C9-BE2A-3E1C280F7C0C}" destId="{F249FCF1-CCE9-4FA2-88E8-C45F2F78328C}" srcOrd="4"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75BB804B-A2A5-4D93-9DF6-D32D5E3407A5}" type="presOf" srcId="{77EC52EC-520C-4169-A23A-B9549273D829}" destId="{22C3D9A4-B435-4E27-B81D-E52E8E83CC33}"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DF083552-3906-41C7-942E-DBEC3ECBFAC4}" type="presOf" srcId="{DF604529-2EE9-40FA-8DEA-2D721CADBD78}" destId="{76760BFA-4433-45BD-9286-1B10E31004F4}" srcOrd="0" destOrd="0" presId="urn:microsoft.com/office/officeart/2005/8/layout/orgChart1"/>
    <dgm:cxn modelId="{1A77F972-16B6-465D-8E40-FF07EF978B30}" srcId="{02DF0E28-7F03-47C9-BE2A-3E1C280F7C0C}" destId="{B138A119-6A79-4DD2-A846-3768E0A6ED27}" srcOrd="7" destOrd="0" parTransId="{015048EC-7211-4F3F-85D3-2A8FBA80A4C0}" sibTransId="{61BDAA26-51FE-4348-8011-F8A8FF29D85B}"/>
    <dgm:cxn modelId="{4FF11779-D818-41C0-9DDB-9C8E36C3E98A}" type="presOf" srcId="{77EC52EC-520C-4169-A23A-B9549273D829}" destId="{BC448313-C98B-40CF-8197-6041CE465070}"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D8641A9F-5B9F-4B53-9EF1-3E292677D0B9}" srcId="{02DF0E28-7F03-47C9-BE2A-3E1C280F7C0C}" destId="{77EC52EC-520C-4169-A23A-B9549273D829}" srcOrd="1" destOrd="0" parTransId="{DF604529-2EE9-40FA-8DEA-2D721CADBD78}" sibTransId="{9EF2577A-19E2-44A2-838C-2CF8BF40D600}"/>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3"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2"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5"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7958E3EE-A5DA-4C83-92A0-1D38AA65ECE5}" type="presParOf" srcId="{0D12B508-1CD4-4C9C-8EEA-0560C19CD9EC}" destId="{76760BFA-4433-45BD-9286-1B10E31004F4}" srcOrd="2" destOrd="0" presId="urn:microsoft.com/office/officeart/2005/8/layout/orgChart1"/>
    <dgm:cxn modelId="{16985A10-6493-4109-A18E-DBB5A43D981E}" type="presParOf" srcId="{0D12B508-1CD4-4C9C-8EEA-0560C19CD9EC}" destId="{90B07154-D34E-404A-A8B7-963780B7E4AF}" srcOrd="3" destOrd="0" presId="urn:microsoft.com/office/officeart/2005/8/layout/orgChart1"/>
    <dgm:cxn modelId="{2A063E53-5AFC-4DE3-A09F-FDAEC628D724}" type="presParOf" srcId="{90B07154-D34E-404A-A8B7-963780B7E4AF}" destId="{D6384564-7853-42EA-9205-F59C246D1390}" srcOrd="0" destOrd="0" presId="urn:microsoft.com/office/officeart/2005/8/layout/orgChart1"/>
    <dgm:cxn modelId="{C5A0FEEC-C108-45D8-85A0-F938EB5F552D}" type="presParOf" srcId="{D6384564-7853-42EA-9205-F59C246D1390}" destId="{BC448313-C98B-40CF-8197-6041CE465070}" srcOrd="0" destOrd="0" presId="urn:microsoft.com/office/officeart/2005/8/layout/orgChart1"/>
    <dgm:cxn modelId="{1B0B7830-0631-422B-9911-462A92127B74}" type="presParOf" srcId="{D6384564-7853-42EA-9205-F59C246D1390}" destId="{22C3D9A4-B435-4E27-B81D-E52E8E83CC33}" srcOrd="1" destOrd="0" presId="urn:microsoft.com/office/officeart/2005/8/layout/orgChart1"/>
    <dgm:cxn modelId="{9BE551A1-DB90-487F-8D2B-BE62D0799CE7}" type="presParOf" srcId="{90B07154-D34E-404A-A8B7-963780B7E4AF}" destId="{CACA4336-A4FD-433B-865B-4CF0C10D1B2B}" srcOrd="1" destOrd="0" presId="urn:microsoft.com/office/officeart/2005/8/layout/orgChart1"/>
    <dgm:cxn modelId="{35A0AD0D-1AB4-4F77-BEC6-616BF04145C6}" type="presParOf" srcId="{90B07154-D34E-404A-A8B7-963780B7E4AF}" destId="{AA92C1CB-1141-4A09-AE67-2D04CA3BC5AB}" srcOrd="2" destOrd="0" presId="urn:microsoft.com/office/officeart/2005/8/layout/orgChart1"/>
    <dgm:cxn modelId="{0E9FA9D8-7279-455D-B0E1-1CBD1BDBC2CE}" type="presParOf" srcId="{0D12B508-1CD4-4C9C-8EEA-0560C19CD9EC}" destId="{5D40459F-5C50-401D-84C7-174C86CC711B}" srcOrd="4" destOrd="0" presId="urn:microsoft.com/office/officeart/2005/8/layout/orgChart1"/>
    <dgm:cxn modelId="{C0966F3E-FBB6-4C88-8435-91DB8F3E8973}" type="presParOf" srcId="{0D12B508-1CD4-4C9C-8EEA-0560C19CD9EC}" destId="{33109E18-10ED-449E-8AF1-AFA7926EC76C}" srcOrd="5"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D62AE2-03AD-4D9F-81F8-0BE340923AC6}"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nn-NO"/>
        </a:p>
      </dgm:t>
    </dgm:pt>
    <dgm:pt modelId="{A8A26808-59C9-4B4F-A8C0-8138457941C4}">
      <dgm:prSet phldrT="[Tekst]" custT="1"/>
      <dgm:spPr/>
      <dgm:t>
        <a:bodyPr/>
        <a:lstStyle/>
        <a:p>
          <a:r>
            <a:rPr lang="nn-NO" sz="1000" b="1" dirty="0"/>
            <a:t>Lone M. Solheim</a:t>
          </a:r>
        </a:p>
        <a:p>
          <a:r>
            <a:rPr lang="nn-NO" sz="800" dirty="0"/>
            <a:t>statsforvaltar</a:t>
          </a:r>
        </a:p>
      </dgm:t>
    </dgm:pt>
    <dgm:pt modelId="{E72F5824-21AF-45CB-9EA1-49A559382B37}" type="parTrans" cxnId="{51736C07-76C2-408B-89DC-7D432FCA8DE9}">
      <dgm:prSet/>
      <dgm:spPr/>
      <dgm:t>
        <a:bodyPr/>
        <a:lstStyle/>
        <a:p>
          <a:endParaRPr lang="nn-NO"/>
        </a:p>
      </dgm:t>
    </dgm:pt>
    <dgm:pt modelId="{BF17D82A-3A99-4687-A1F4-AB8FF75F6CF6}" type="sibTrans" cxnId="{51736C07-76C2-408B-89DC-7D432FCA8DE9}">
      <dgm:prSet/>
      <dgm:spPr/>
      <dgm:t>
        <a:bodyPr/>
        <a:lstStyle/>
        <a:p>
          <a:endParaRPr lang="nn-NO"/>
        </a:p>
      </dgm:t>
    </dgm:pt>
    <dgm:pt modelId="{6BE4E975-F12E-473E-A172-71B385F3D9ED}">
      <dgm:prSet phldrT="[Tekst]" custT="1"/>
      <dgm:spPr/>
      <dgm:t>
        <a:bodyPr/>
        <a:lstStyle/>
        <a:p>
          <a:pPr algn="ctr"/>
          <a:r>
            <a:rPr lang="nn-NO" sz="800" dirty="0"/>
            <a:t>Administrativ stab</a:t>
          </a:r>
        </a:p>
      </dgm:t>
    </dgm:pt>
    <dgm:pt modelId="{D7CDC951-6461-47B7-8996-779D04227746}" type="parTrans" cxnId="{8109F181-7796-4C85-922D-9B8333C08638}">
      <dgm:prSet/>
      <dgm:spPr/>
      <dgm:t>
        <a:bodyPr/>
        <a:lstStyle/>
        <a:p>
          <a:endParaRPr lang="nn-NO"/>
        </a:p>
      </dgm:t>
    </dgm:pt>
    <dgm:pt modelId="{39E0BC1D-050E-489D-ADCB-9E5BD311A876}" type="sibTrans" cxnId="{8109F181-7796-4C85-922D-9B8333C08638}">
      <dgm:prSet/>
      <dgm:spPr/>
      <dgm:t>
        <a:bodyPr/>
        <a:lstStyle/>
        <a:p>
          <a:endParaRPr lang="nn-NO"/>
        </a:p>
      </dgm:t>
    </dgm:pt>
    <dgm:pt modelId="{A6414370-2B17-47E2-9767-6F713346C8D6}">
      <dgm:prSet phldrT="[Tekst]" custT="1"/>
      <dgm:spPr/>
      <dgm:t>
        <a:bodyPr/>
        <a:lstStyle/>
        <a:p>
          <a:r>
            <a:rPr lang="nn-NO" sz="1000" b="1" dirty="0"/>
            <a:t>Janne Dahle-Melhus</a:t>
          </a:r>
        </a:p>
        <a:p>
          <a:r>
            <a:rPr lang="nn-NO" sz="800" dirty="0"/>
            <a:t>fylkeslege/avdelingsdirektør</a:t>
          </a:r>
        </a:p>
        <a:p>
          <a:r>
            <a:rPr lang="nn-NO" sz="800" dirty="0"/>
            <a:t>Helse-, sosial- og barnevernsavdelinga</a:t>
          </a:r>
        </a:p>
      </dgm:t>
    </dgm:pt>
    <dgm:pt modelId="{A21F8495-2956-446C-B113-6619AB585642}" type="parTrans" cxnId="{D77A27C5-C0B7-4401-A056-2BC2D3353C32}">
      <dgm:prSet/>
      <dgm:spPr/>
      <dgm:t>
        <a:bodyPr/>
        <a:lstStyle/>
        <a:p>
          <a:endParaRPr lang="nn-NO"/>
        </a:p>
      </dgm:t>
    </dgm:pt>
    <dgm:pt modelId="{3CD00751-E2A6-40C0-9F5F-D2BC279F46F6}" type="sibTrans" cxnId="{D77A27C5-C0B7-4401-A056-2BC2D3353C32}">
      <dgm:prSet/>
      <dgm:spPr/>
      <dgm:t>
        <a:bodyPr/>
        <a:lstStyle/>
        <a:p>
          <a:endParaRPr lang="nn-NO"/>
        </a:p>
      </dgm:t>
    </dgm:pt>
    <dgm:pt modelId="{6B0CF4C3-8D69-4EB1-A1AE-C6766384EFA4}">
      <dgm:prSet phldrT="[Tekst]" custT="1"/>
      <dgm:spPr/>
      <dgm:t>
        <a:bodyPr/>
        <a:lstStyle/>
        <a:p>
          <a:r>
            <a:rPr lang="nn-NO" sz="1000" b="1" dirty="0"/>
            <a:t>Geir Skadberg</a:t>
          </a:r>
        </a:p>
        <a:p>
          <a:r>
            <a:rPr lang="nn-NO" sz="800" dirty="0"/>
            <a:t>landbruksdirektør</a:t>
          </a:r>
        </a:p>
        <a:p>
          <a:r>
            <a:rPr lang="nn-NO" sz="800" dirty="0"/>
            <a:t>Landbruksavdelinga</a:t>
          </a:r>
        </a:p>
      </dgm:t>
    </dgm:pt>
    <dgm:pt modelId="{EBA2406D-C33F-4AC0-BD00-728F2956B4B5}" type="parTrans" cxnId="{7C55DB5F-42EC-4F8E-A2FA-DD285D98B96C}">
      <dgm:prSet/>
      <dgm:spPr/>
      <dgm:t>
        <a:bodyPr/>
        <a:lstStyle/>
        <a:p>
          <a:endParaRPr lang="nn-NO"/>
        </a:p>
      </dgm:t>
    </dgm:pt>
    <dgm:pt modelId="{90045E30-6390-4AEC-8EBF-C2378378E7DB}" type="sibTrans" cxnId="{7C55DB5F-42EC-4F8E-A2FA-DD285D98B96C}">
      <dgm:prSet/>
      <dgm:spPr/>
      <dgm:t>
        <a:bodyPr/>
        <a:lstStyle/>
        <a:p>
          <a:endParaRPr lang="nn-NO"/>
        </a:p>
      </dgm:t>
    </dgm:pt>
    <dgm:pt modelId="{C5EB4030-6ECC-4374-81BF-F7A898C5A242}">
      <dgm:prSet phldrT="[Tekst]" custT="1"/>
      <dgm:spPr/>
      <dgm:t>
        <a:bodyPr/>
        <a:lstStyle/>
        <a:p>
          <a:pPr algn="ctr"/>
          <a:r>
            <a:rPr lang="nn-NO" sz="800" b="0" dirty="0"/>
            <a:t>Beredskapsstab</a:t>
          </a:r>
        </a:p>
      </dgm:t>
    </dgm:pt>
    <dgm:pt modelId="{2C660915-B5DF-4F88-B774-1BAE3B5E6072}" type="parTrans" cxnId="{FB72BF23-C512-4F9E-8B24-2C3002404F14}">
      <dgm:prSet/>
      <dgm:spPr/>
      <dgm:t>
        <a:bodyPr/>
        <a:lstStyle/>
        <a:p>
          <a:endParaRPr lang="nn-NO"/>
        </a:p>
      </dgm:t>
    </dgm:pt>
    <dgm:pt modelId="{1A03DA8D-23DF-4481-82CF-601B02B0E19F}" type="sibTrans" cxnId="{FB72BF23-C512-4F9E-8B24-2C3002404F14}">
      <dgm:prSet/>
      <dgm:spPr/>
      <dgm:t>
        <a:bodyPr/>
        <a:lstStyle/>
        <a:p>
          <a:endParaRPr lang="nn-NO"/>
        </a:p>
      </dgm:t>
    </dgm:pt>
    <dgm:pt modelId="{E95BA124-A0CA-46BE-99DC-1881649C10A4}">
      <dgm:prSet phldrT="[Tekst]" custT="1"/>
      <dgm:spPr/>
      <dgm:t>
        <a:bodyPr/>
        <a:lstStyle/>
        <a:p>
          <a:r>
            <a:rPr lang="nn-NO" sz="1000" b="1" dirty="0"/>
            <a:t>Marianne Skogerbø</a:t>
          </a:r>
        </a:p>
        <a:p>
          <a:r>
            <a:rPr lang="nn-NO" sz="800" dirty="0"/>
            <a:t>utdanningsdirektør </a:t>
          </a:r>
        </a:p>
        <a:p>
          <a:r>
            <a:rPr lang="nn-NO" sz="800" dirty="0"/>
            <a:t>Utdanningsavdelinga</a:t>
          </a:r>
        </a:p>
      </dgm:t>
    </dgm:pt>
    <dgm:pt modelId="{2EBEB5E5-16A0-442E-8415-9FD87E581F9C}" type="parTrans" cxnId="{2D5CD452-0245-47A8-A22E-243523A28C15}">
      <dgm:prSet/>
      <dgm:spPr/>
      <dgm:t>
        <a:bodyPr/>
        <a:lstStyle/>
        <a:p>
          <a:endParaRPr lang="nn-NO"/>
        </a:p>
      </dgm:t>
    </dgm:pt>
    <dgm:pt modelId="{CE9CF7FF-13D7-4E58-AD70-AFF1A0BD9A97}" type="sibTrans" cxnId="{2D5CD452-0245-47A8-A22E-243523A28C15}">
      <dgm:prSet/>
      <dgm:spPr/>
      <dgm:t>
        <a:bodyPr/>
        <a:lstStyle/>
        <a:p>
          <a:endParaRPr lang="nn-NO"/>
        </a:p>
      </dgm:t>
    </dgm:pt>
    <dgm:pt modelId="{EFFB83EE-3081-4440-938E-3BEC6CEB6D37}">
      <dgm:prSet custT="1"/>
      <dgm:spPr/>
      <dgm:t>
        <a:bodyPr/>
        <a:lstStyle/>
        <a:p>
          <a:r>
            <a:rPr lang="nn-NO" sz="1000" b="1" dirty="0"/>
            <a:t>Harald Thune</a:t>
          </a:r>
        </a:p>
        <a:p>
          <a:r>
            <a:rPr lang="nn-NO" sz="800"/>
            <a:t>assisterande statsforvaltar</a:t>
          </a:r>
          <a:endParaRPr lang="nn-NO" sz="800" dirty="0"/>
        </a:p>
      </dgm:t>
    </dgm:pt>
    <dgm:pt modelId="{E76D3CDD-EF59-4FE5-AA13-8200408D75A6}" type="parTrans" cxnId="{584FA4C6-00EF-43C3-88CA-4A90EF06998F}">
      <dgm:prSet/>
      <dgm:spPr/>
      <dgm:t>
        <a:bodyPr/>
        <a:lstStyle/>
        <a:p>
          <a:endParaRPr lang="nn-NO"/>
        </a:p>
      </dgm:t>
    </dgm:pt>
    <dgm:pt modelId="{55EC7387-84EF-46FE-B053-36F9DF84B767}" type="sibTrans" cxnId="{584FA4C6-00EF-43C3-88CA-4A90EF06998F}">
      <dgm:prSet/>
      <dgm:spPr/>
      <dgm:t>
        <a:bodyPr/>
        <a:lstStyle/>
        <a:p>
          <a:endParaRPr lang="nn-NO"/>
        </a:p>
      </dgm:t>
    </dgm:pt>
    <dgm:pt modelId="{91B72692-D0E5-4CC0-92E1-12B73C5CC7B4}">
      <dgm:prSet custT="1"/>
      <dgm:spPr/>
      <dgm:t>
        <a:bodyPr/>
        <a:lstStyle/>
        <a:p>
          <a:r>
            <a:rPr lang="nn-NO" sz="1000" b="1" dirty="0"/>
            <a:t>Monica Nessa</a:t>
          </a:r>
        </a:p>
        <a:p>
          <a:r>
            <a:rPr lang="nn-NO" sz="800" dirty="0"/>
            <a:t>avdelingsdirektør</a:t>
          </a:r>
        </a:p>
        <a:p>
          <a:r>
            <a:rPr lang="nn-NO" sz="800" dirty="0"/>
            <a:t>Samfunnsavdelinga</a:t>
          </a:r>
        </a:p>
      </dgm:t>
    </dgm:pt>
    <dgm:pt modelId="{18D1BF6A-9AC0-402E-8B6C-CD282E19F713}" type="parTrans" cxnId="{4A109AFC-413A-48E8-B484-56948E3D29E2}">
      <dgm:prSet/>
      <dgm:spPr/>
      <dgm:t>
        <a:bodyPr/>
        <a:lstStyle/>
        <a:p>
          <a:endParaRPr lang="nn-NO"/>
        </a:p>
      </dgm:t>
    </dgm:pt>
    <dgm:pt modelId="{91657571-EF42-4A61-BB09-75631087EB6A}" type="sibTrans" cxnId="{4A109AFC-413A-48E8-B484-56948E3D29E2}">
      <dgm:prSet/>
      <dgm:spPr/>
      <dgm:t>
        <a:bodyPr/>
        <a:lstStyle/>
        <a:p>
          <a:endParaRPr lang="nn-NO"/>
        </a:p>
      </dgm:t>
    </dgm:pt>
    <dgm:pt modelId="{5B60C15C-A027-48B3-9E21-2968CEC18673}">
      <dgm:prSet custT="1"/>
      <dgm:spPr/>
      <dgm:t>
        <a:bodyPr/>
        <a:lstStyle/>
        <a:p>
          <a:r>
            <a:rPr lang="nn-NO" sz="1000" b="1" dirty="0"/>
            <a:t>Marit Sundsvik Bendixen</a:t>
          </a:r>
        </a:p>
        <a:p>
          <a:r>
            <a:rPr lang="nn-NO" sz="800" dirty="0"/>
            <a:t>fylkesmiljøvernsjef</a:t>
          </a:r>
        </a:p>
        <a:p>
          <a:r>
            <a:rPr lang="nn-NO" sz="800" dirty="0"/>
            <a:t>Miljøvernavdelinga</a:t>
          </a:r>
        </a:p>
      </dgm:t>
    </dgm:pt>
    <dgm:pt modelId="{A0727643-132D-48EE-8DDE-1A59FA0D244B}" type="parTrans" cxnId="{40514DEA-2CF8-4096-A285-B2A37F85E3AF}">
      <dgm:prSet/>
      <dgm:spPr/>
      <dgm:t>
        <a:bodyPr/>
        <a:lstStyle/>
        <a:p>
          <a:endParaRPr lang="nn-NO"/>
        </a:p>
      </dgm:t>
    </dgm:pt>
    <dgm:pt modelId="{DE0F620E-0E2C-4CAC-BE3D-058E9B833C91}" type="sibTrans" cxnId="{40514DEA-2CF8-4096-A285-B2A37F85E3AF}">
      <dgm:prSet/>
      <dgm:spPr/>
      <dgm:t>
        <a:bodyPr/>
        <a:lstStyle/>
        <a:p>
          <a:endParaRPr lang="nn-NO"/>
        </a:p>
      </dgm:t>
    </dgm:pt>
    <dgm:pt modelId="{48B269A6-1BB1-4C57-8212-69D11CEDA7D9}">
      <dgm:prSet phldrT="[Tekst]" custT="1"/>
      <dgm:spPr/>
      <dgm:t>
        <a:bodyPr/>
        <a:lstStyle/>
        <a:p>
          <a:r>
            <a:rPr lang="nn-NO" sz="1000" b="1" dirty="0"/>
            <a:t>John Gunnar Skien</a:t>
          </a:r>
        </a:p>
        <a:p>
          <a:r>
            <a:rPr lang="nn-NO" sz="800" dirty="0"/>
            <a:t>kommunikasjonssjef</a:t>
          </a:r>
        </a:p>
      </dgm:t>
    </dgm:pt>
    <dgm:pt modelId="{E8FDD2E6-7764-4056-95ED-C52AC764BEFB}" type="parTrans" cxnId="{89A55750-2F29-4F3D-AABB-5E7B221B4BDA}">
      <dgm:prSet/>
      <dgm:spPr/>
      <dgm:t>
        <a:bodyPr/>
        <a:lstStyle/>
        <a:p>
          <a:endParaRPr lang="nn-NO"/>
        </a:p>
      </dgm:t>
    </dgm:pt>
    <dgm:pt modelId="{0F362BD6-2EB9-45D5-93AB-CD9291FBBE7F}" type="sibTrans" cxnId="{89A55750-2F29-4F3D-AABB-5E7B221B4BDA}">
      <dgm:prSet/>
      <dgm:spPr/>
      <dgm:t>
        <a:bodyPr/>
        <a:lstStyle/>
        <a:p>
          <a:endParaRPr lang="nn-NO"/>
        </a:p>
      </dgm:t>
    </dgm:pt>
    <dgm:pt modelId="{68D68BB9-0E22-4DCD-B3AF-E40B11C0AFFE}" type="pres">
      <dgm:prSet presAssocID="{70D62AE2-03AD-4D9F-81F8-0BE340923AC6}" presName="hierChild1" presStyleCnt="0">
        <dgm:presLayoutVars>
          <dgm:chPref val="1"/>
          <dgm:dir/>
          <dgm:animOne val="branch"/>
          <dgm:animLvl val="lvl"/>
          <dgm:resizeHandles/>
        </dgm:presLayoutVars>
      </dgm:prSet>
      <dgm:spPr/>
    </dgm:pt>
    <dgm:pt modelId="{F425D07E-AB8F-437A-8027-C0ACD75C9FCA}" type="pres">
      <dgm:prSet presAssocID="{A8A26808-59C9-4B4F-A8C0-8138457941C4}" presName="hierRoot1" presStyleCnt="0"/>
      <dgm:spPr/>
    </dgm:pt>
    <dgm:pt modelId="{41185FAF-C6F8-4F18-A4BA-DA6A10616CB1}" type="pres">
      <dgm:prSet presAssocID="{A8A26808-59C9-4B4F-A8C0-8138457941C4}" presName="composite" presStyleCnt="0"/>
      <dgm:spPr/>
    </dgm:pt>
    <dgm:pt modelId="{CCB2D5DA-3EE4-4AAE-AC85-F3C7148250AA}" type="pres">
      <dgm:prSet presAssocID="{A8A26808-59C9-4B4F-A8C0-8138457941C4}" presName="image" presStyleLbl="node0" presStyleIdx="0" presStyleCnt="2" custScaleX="260873" custScaleY="260873" custLinFactY="-183825" custLinFactNeighborX="68300" custLinFactNeighborY="-200000"/>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500"/>
          </a:stretch>
        </a:blipFill>
      </dgm:spPr>
    </dgm:pt>
    <dgm:pt modelId="{BB41A438-35C8-4483-B83B-F6862C2E4964}" type="pres">
      <dgm:prSet presAssocID="{A8A26808-59C9-4B4F-A8C0-8138457941C4}" presName="text" presStyleLbl="revTx" presStyleIdx="0" presStyleCnt="10" custScaleX="279371" custLinFactX="73240" custLinFactY="-100000" custLinFactNeighborX="100000" custLinFactNeighborY="-168985">
        <dgm:presLayoutVars>
          <dgm:chPref val="3"/>
        </dgm:presLayoutVars>
      </dgm:prSet>
      <dgm:spPr/>
    </dgm:pt>
    <dgm:pt modelId="{B763AA0D-AFED-4CB4-996A-1AA3AABF5B94}" type="pres">
      <dgm:prSet presAssocID="{A8A26808-59C9-4B4F-A8C0-8138457941C4}" presName="hierChild2" presStyleCnt="0"/>
      <dgm:spPr/>
    </dgm:pt>
    <dgm:pt modelId="{DEEBAA40-E513-44D8-A074-9DA0DD40A0EE}" type="pres">
      <dgm:prSet presAssocID="{E8FDD2E6-7764-4056-95ED-C52AC764BEFB}" presName="Name10" presStyleLbl="parChTrans1D2" presStyleIdx="0" presStyleCnt="8"/>
      <dgm:spPr/>
    </dgm:pt>
    <dgm:pt modelId="{FC6B6ED0-9656-4719-B218-E163D1F5BE19}" type="pres">
      <dgm:prSet presAssocID="{48B269A6-1BB1-4C57-8212-69D11CEDA7D9}" presName="hierRoot2" presStyleCnt="0"/>
      <dgm:spPr/>
    </dgm:pt>
    <dgm:pt modelId="{94000469-67F0-474A-AAF6-6E4D37F868B7}" type="pres">
      <dgm:prSet presAssocID="{48B269A6-1BB1-4C57-8212-69D11CEDA7D9}" presName="composite2" presStyleCnt="0"/>
      <dgm:spPr/>
    </dgm:pt>
    <dgm:pt modelId="{CEBB6484-271C-44AE-B049-4D246B13F4BB}" type="pres">
      <dgm:prSet presAssocID="{48B269A6-1BB1-4C57-8212-69D11CEDA7D9}" presName="image2" presStyleLbl="node2" presStyleIdx="0" presStyleCnt="8" custScaleX="182770" custScaleY="198017" custLinFactX="700000" custLinFactY="-43242" custLinFactNeighborX="757708"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pt>
    <dgm:pt modelId="{A922C54B-F91A-4DD4-A54F-5CBBE0B1B0BA}" type="pres">
      <dgm:prSet presAssocID="{48B269A6-1BB1-4C57-8212-69D11CEDA7D9}" presName="text2" presStyleLbl="revTx" presStyleIdx="1" presStyleCnt="10" custScaleX="391325" custLinFactX="552144" custLinFactY="-33150" custLinFactNeighborX="600000" custLinFactNeighborY="-100000">
        <dgm:presLayoutVars>
          <dgm:chPref val="3"/>
        </dgm:presLayoutVars>
      </dgm:prSet>
      <dgm:spPr/>
    </dgm:pt>
    <dgm:pt modelId="{F1F63680-C814-4048-9F55-090F57E243F9}" type="pres">
      <dgm:prSet presAssocID="{48B269A6-1BB1-4C57-8212-69D11CEDA7D9}" presName="hierChild3" presStyleCnt="0"/>
      <dgm:spPr/>
    </dgm:pt>
    <dgm:pt modelId="{49A9C63D-3CEC-41E3-8B91-580D85F1F87A}" type="pres">
      <dgm:prSet presAssocID="{D7CDC951-6461-47B7-8996-779D04227746}" presName="Name10" presStyleLbl="parChTrans1D2" presStyleIdx="1" presStyleCnt="8"/>
      <dgm:spPr/>
    </dgm:pt>
    <dgm:pt modelId="{66B2A39F-48A3-46DD-9A1F-6AD20DCACED7}" type="pres">
      <dgm:prSet presAssocID="{6BE4E975-F12E-473E-A172-71B385F3D9ED}" presName="hierRoot2" presStyleCnt="0"/>
      <dgm:spPr/>
    </dgm:pt>
    <dgm:pt modelId="{F7D42051-DF16-428F-84E7-47E88BE64373}" type="pres">
      <dgm:prSet presAssocID="{6BE4E975-F12E-473E-A172-71B385F3D9ED}" presName="composite2" presStyleCnt="0"/>
      <dgm:spPr/>
    </dgm:pt>
    <dgm:pt modelId="{A941CB1B-F36A-401C-9B63-15B58DE3BD53}" type="pres">
      <dgm:prSet presAssocID="{6BE4E975-F12E-473E-A172-71B385F3D9ED}" presName="image2" presStyleLbl="node2" presStyleIdx="1" presStyleCnt="8" custScaleX="197357" custScaleY="194374" custLinFactX="412071" custLinFactY="11798" custLinFactNeighborX="500000" custLinFactNeighborY="100000"/>
      <dgm:spPr/>
    </dgm:pt>
    <dgm:pt modelId="{8B05159D-B814-41AF-888B-793039AE63ED}" type="pres">
      <dgm:prSet presAssocID="{6BE4E975-F12E-473E-A172-71B385F3D9ED}" presName="text2" presStyleLbl="revTx" presStyleIdx="2" presStyleCnt="10" custScaleX="288594" custLinFactX="200000" custLinFactY="100000" custLinFactNeighborX="259824" custLinFactNeighborY="129870">
        <dgm:presLayoutVars>
          <dgm:chPref val="3"/>
        </dgm:presLayoutVars>
      </dgm:prSet>
      <dgm:spPr/>
    </dgm:pt>
    <dgm:pt modelId="{A90D521E-495F-4660-9924-A84640F0005E}" type="pres">
      <dgm:prSet presAssocID="{6BE4E975-F12E-473E-A172-71B385F3D9ED}" presName="hierChild3" presStyleCnt="0"/>
      <dgm:spPr/>
    </dgm:pt>
    <dgm:pt modelId="{1D335576-B102-4560-9F0D-4B2A7C4AEE7A}" type="pres">
      <dgm:prSet presAssocID="{A21F8495-2956-446C-B113-6619AB585642}" presName="Name10" presStyleLbl="parChTrans1D2" presStyleIdx="2" presStyleCnt="8"/>
      <dgm:spPr/>
    </dgm:pt>
    <dgm:pt modelId="{FAB7362C-6725-4AA2-BE87-D4734AB1A7DA}" type="pres">
      <dgm:prSet presAssocID="{A6414370-2B17-47E2-9767-6F713346C8D6}" presName="hierRoot2" presStyleCnt="0"/>
      <dgm:spPr/>
    </dgm:pt>
    <dgm:pt modelId="{88AC3414-9249-4DA0-8B4B-1E5E408D0CAF}" type="pres">
      <dgm:prSet presAssocID="{A6414370-2B17-47E2-9767-6F713346C8D6}" presName="composite2" presStyleCnt="0"/>
      <dgm:spPr/>
    </dgm:pt>
    <dgm:pt modelId="{850311A4-6DC5-4A75-9376-4B676117E7C6}" type="pres">
      <dgm:prSet presAssocID="{A6414370-2B17-47E2-9767-6F713346C8D6}" presName="image2" presStyleLbl="node2" presStyleIdx="2" presStyleCnt="8" custScaleX="183892" custScaleY="183892" custLinFactX="-82711" custLinFactY="175267" custLinFactNeighborX="-100000" custLinFactNeighborY="200000"/>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8C02C073-6021-4ED6-9F93-666991B67258}" type="pres">
      <dgm:prSet presAssocID="{A6414370-2B17-47E2-9767-6F713346C8D6}" presName="text2" presStyleLbl="revTx" presStyleIdx="3" presStyleCnt="10" custScaleX="420433" custLinFactX="-7616" custLinFactY="252110" custLinFactNeighborX="-100000" custLinFactNeighborY="300000">
        <dgm:presLayoutVars>
          <dgm:chPref val="3"/>
        </dgm:presLayoutVars>
      </dgm:prSet>
      <dgm:spPr/>
    </dgm:pt>
    <dgm:pt modelId="{5D18E153-4445-4BAD-A67E-BE12A9007733}" type="pres">
      <dgm:prSet presAssocID="{A6414370-2B17-47E2-9767-6F713346C8D6}" presName="hierChild3" presStyleCnt="0"/>
      <dgm:spPr/>
    </dgm:pt>
    <dgm:pt modelId="{591E72F9-7018-4124-A064-DAEBE456EC05}" type="pres">
      <dgm:prSet presAssocID="{EBA2406D-C33F-4AC0-BD00-728F2956B4B5}" presName="Name10" presStyleLbl="parChTrans1D2" presStyleIdx="3" presStyleCnt="8"/>
      <dgm:spPr/>
    </dgm:pt>
    <dgm:pt modelId="{E827B3B6-C2A4-4C84-8921-2409F016E510}" type="pres">
      <dgm:prSet presAssocID="{6B0CF4C3-8D69-4EB1-A1AE-C6766384EFA4}" presName="hierRoot2" presStyleCnt="0"/>
      <dgm:spPr/>
    </dgm:pt>
    <dgm:pt modelId="{BC0E4C31-0B2D-47EA-9668-70B484D6E753}" type="pres">
      <dgm:prSet presAssocID="{6B0CF4C3-8D69-4EB1-A1AE-C6766384EFA4}" presName="composite2" presStyleCnt="0"/>
      <dgm:spPr/>
    </dgm:pt>
    <dgm:pt modelId="{1BB84222-4C6C-48C8-804B-5D9EB64C7C3C}" type="pres">
      <dgm:prSet presAssocID="{6B0CF4C3-8D69-4EB1-A1AE-C6766384EFA4}" presName="image2" presStyleLbl="node2" presStyleIdx="3" presStyleCnt="8" custScaleX="180279" custScaleY="180279" custLinFactX="-100000" custLinFactY="175206" custLinFactNeighborX="-132716" custLinFactNeighborY="200000"/>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5979A32B-6B7E-4CE9-A46F-AF11ABACB887}" type="pres">
      <dgm:prSet presAssocID="{6B0CF4C3-8D69-4EB1-A1AE-C6766384EFA4}" presName="text2" presStyleLbl="revTx" presStyleIdx="4" presStyleCnt="10" custScaleX="329085" custLinFactX="-56769" custLinFactY="253917" custLinFactNeighborX="-100000" custLinFactNeighborY="300000">
        <dgm:presLayoutVars>
          <dgm:chPref val="3"/>
        </dgm:presLayoutVars>
      </dgm:prSet>
      <dgm:spPr/>
    </dgm:pt>
    <dgm:pt modelId="{63333C27-9ADB-492D-A27F-7E2B9AE06D3C}" type="pres">
      <dgm:prSet presAssocID="{6B0CF4C3-8D69-4EB1-A1AE-C6766384EFA4}" presName="hierChild3" presStyleCnt="0"/>
      <dgm:spPr/>
    </dgm:pt>
    <dgm:pt modelId="{A8E76C8E-5C5C-4B8D-B202-5DC3ACB81E8A}" type="pres">
      <dgm:prSet presAssocID="{2C660915-B5DF-4F88-B774-1BAE3B5E6072}" presName="Name10" presStyleLbl="parChTrans1D2" presStyleIdx="4" presStyleCnt="8"/>
      <dgm:spPr/>
    </dgm:pt>
    <dgm:pt modelId="{36B845DB-0FCA-4A14-A4B3-1E642097838F}" type="pres">
      <dgm:prSet presAssocID="{C5EB4030-6ECC-4374-81BF-F7A898C5A242}" presName="hierRoot2" presStyleCnt="0"/>
      <dgm:spPr/>
    </dgm:pt>
    <dgm:pt modelId="{56ABD786-99C9-4E55-9C56-2A545A7DB895}" type="pres">
      <dgm:prSet presAssocID="{C5EB4030-6ECC-4374-81BF-F7A898C5A242}" presName="composite2" presStyleCnt="0"/>
      <dgm:spPr/>
    </dgm:pt>
    <dgm:pt modelId="{F3B23CE4-95E1-4058-9B83-00032E47A313}" type="pres">
      <dgm:prSet presAssocID="{C5EB4030-6ECC-4374-81BF-F7A898C5A242}" presName="image2" presStyleLbl="node2" presStyleIdx="4" presStyleCnt="8" custScaleX="187653" custScaleY="187653" custLinFactX="142758" custLinFactY="11126" custLinFactNeighborX="200000" custLinFactNeighborY="100000"/>
      <dgm:spPr/>
    </dgm:pt>
    <dgm:pt modelId="{D47ACB7E-AD8A-48FE-BE45-45C4A04390A2}" type="pres">
      <dgm:prSet presAssocID="{C5EB4030-6ECC-4374-81BF-F7A898C5A242}" presName="text2" presStyleLbl="revTx" presStyleIdx="5" presStyleCnt="10" custScaleX="306607" custLinFactX="90388" custLinFactY="100000" custLinFactNeighborX="100000" custLinFactNeighborY="131537">
        <dgm:presLayoutVars>
          <dgm:chPref val="3"/>
        </dgm:presLayoutVars>
      </dgm:prSet>
      <dgm:spPr/>
    </dgm:pt>
    <dgm:pt modelId="{40870202-277D-43B8-AE77-53F6FFD9DB7C}" type="pres">
      <dgm:prSet presAssocID="{C5EB4030-6ECC-4374-81BF-F7A898C5A242}" presName="hierChild3" presStyleCnt="0"/>
      <dgm:spPr/>
    </dgm:pt>
    <dgm:pt modelId="{4ED4624D-5829-4B76-9F70-B2D23CC9FF22}" type="pres">
      <dgm:prSet presAssocID="{2EBEB5E5-16A0-442E-8415-9FD87E581F9C}" presName="Name10" presStyleLbl="parChTrans1D2" presStyleIdx="5" presStyleCnt="8"/>
      <dgm:spPr/>
    </dgm:pt>
    <dgm:pt modelId="{278747F1-943C-4E43-A4ED-B89C86036D81}" type="pres">
      <dgm:prSet presAssocID="{E95BA124-A0CA-46BE-99DC-1881649C10A4}" presName="hierRoot2" presStyleCnt="0"/>
      <dgm:spPr/>
    </dgm:pt>
    <dgm:pt modelId="{B672BAB2-F0E7-4FE8-93ED-E01345FB5E91}" type="pres">
      <dgm:prSet presAssocID="{E95BA124-A0CA-46BE-99DC-1881649C10A4}" presName="composite2" presStyleCnt="0"/>
      <dgm:spPr/>
    </dgm:pt>
    <dgm:pt modelId="{BB6B2D78-AE2B-46BF-9A15-A31DA5F6AB96}" type="pres">
      <dgm:prSet presAssocID="{E95BA124-A0CA-46BE-99DC-1881649C10A4}" presName="image2" presStyleLbl="node2" presStyleIdx="5" presStyleCnt="8" custScaleX="176806" custScaleY="176806" custLinFactX="165226" custLinFactY="175013" custLinFactNeighborX="200000" custLinFactNeighborY="200000"/>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70E86C9F-598E-4403-BBB4-2A7A25DBA000}" type="pres">
      <dgm:prSet presAssocID="{E95BA124-A0CA-46BE-99DC-1881649C10A4}" presName="text2" presStyleLbl="revTx" presStyleIdx="6" presStyleCnt="10" custScaleX="347239" custLinFactX="100000" custLinFactY="255654" custLinFactNeighborX="121763" custLinFactNeighborY="300000">
        <dgm:presLayoutVars>
          <dgm:chPref val="3"/>
        </dgm:presLayoutVars>
      </dgm:prSet>
      <dgm:spPr/>
    </dgm:pt>
    <dgm:pt modelId="{A3010301-54AB-4221-998F-4C2453E169EA}" type="pres">
      <dgm:prSet presAssocID="{E95BA124-A0CA-46BE-99DC-1881649C10A4}" presName="hierChild3" presStyleCnt="0"/>
      <dgm:spPr/>
    </dgm:pt>
    <dgm:pt modelId="{49FA0440-CF50-4C83-B0D0-BE8A89D2CC07}" type="pres">
      <dgm:prSet presAssocID="{18D1BF6A-9AC0-402E-8B6C-CD282E19F713}" presName="Name10" presStyleLbl="parChTrans1D2" presStyleIdx="6" presStyleCnt="8"/>
      <dgm:spPr/>
    </dgm:pt>
    <dgm:pt modelId="{4E648EB4-E091-41D2-ACD5-B2DB78D0808A}" type="pres">
      <dgm:prSet presAssocID="{91B72692-D0E5-4CC0-92E1-12B73C5CC7B4}" presName="hierRoot2" presStyleCnt="0"/>
      <dgm:spPr/>
    </dgm:pt>
    <dgm:pt modelId="{78F7B96A-8970-4CC5-9933-5D8CF7B390F8}" type="pres">
      <dgm:prSet presAssocID="{91B72692-D0E5-4CC0-92E1-12B73C5CC7B4}" presName="composite2" presStyleCnt="0"/>
      <dgm:spPr/>
    </dgm:pt>
    <dgm:pt modelId="{C5B6EABA-FB97-48B5-B640-A56FFE601FFC}" type="pres">
      <dgm:prSet presAssocID="{91B72692-D0E5-4CC0-92E1-12B73C5CC7B4}" presName="image2" presStyleLbl="node2" presStyleIdx="6" presStyleCnt="8" custScaleX="169749" custScaleY="173464" custLinFactX="-365354" custLinFactY="174808" custLinFactNeighborX="-400000" custLinFactNeighborY="200000"/>
      <dgm:spPr>
        <a:blipFill dpi="0"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6D3F45FD-2031-44D5-A8B7-69946C50C46C}" type="pres">
      <dgm:prSet presAssocID="{91B72692-D0E5-4CC0-92E1-12B73C5CC7B4}" presName="text2" presStyleLbl="revTx" presStyleIdx="7" presStyleCnt="10" custScaleX="410075" custLinFactX="-200000" custLinFactY="257325" custLinFactNeighborX="-263297" custLinFactNeighborY="300000">
        <dgm:presLayoutVars>
          <dgm:chPref val="3"/>
        </dgm:presLayoutVars>
      </dgm:prSet>
      <dgm:spPr/>
    </dgm:pt>
    <dgm:pt modelId="{B6AF131D-AE27-424A-BA3C-BA0FEB206676}" type="pres">
      <dgm:prSet presAssocID="{91B72692-D0E5-4CC0-92E1-12B73C5CC7B4}" presName="hierChild3" presStyleCnt="0"/>
      <dgm:spPr/>
    </dgm:pt>
    <dgm:pt modelId="{61D02B59-16ED-4C5A-9D03-2EF35EB653DD}" type="pres">
      <dgm:prSet presAssocID="{A0727643-132D-48EE-8DDE-1A59FA0D244B}" presName="Name10" presStyleLbl="parChTrans1D2" presStyleIdx="7" presStyleCnt="8"/>
      <dgm:spPr/>
    </dgm:pt>
    <dgm:pt modelId="{DF6DF93A-F2C5-4B8B-8533-3C4283123C22}" type="pres">
      <dgm:prSet presAssocID="{5B60C15C-A027-48B3-9E21-2968CEC18673}" presName="hierRoot2" presStyleCnt="0"/>
      <dgm:spPr/>
    </dgm:pt>
    <dgm:pt modelId="{F5DFF758-90E2-4382-A994-91BFBFBE35EE}" type="pres">
      <dgm:prSet presAssocID="{5B60C15C-A027-48B3-9E21-2968CEC18673}" presName="composite2" presStyleCnt="0"/>
      <dgm:spPr/>
    </dgm:pt>
    <dgm:pt modelId="{58954FDC-E2B3-4046-AB00-DD2B3ECE38BA}" type="pres">
      <dgm:prSet presAssocID="{5B60C15C-A027-48B3-9E21-2968CEC18673}" presName="image2" presStyleLbl="node2" presStyleIdx="7" presStyleCnt="8" custScaleX="170562" custScaleY="169568" custLinFactX="-900000" custLinFactY="178523" custLinFactNeighborX="-969740" custLinFactNeighborY="200000"/>
      <dgm:spPr>
        <a:blipFill>
          <a:blip xmlns:r="http://schemas.openxmlformats.org/officeDocument/2006/relationships" r:embed="rId7">
            <a:extLst>
              <a:ext uri="{28A0092B-C50C-407E-A947-70E740481C1C}">
                <a14:useLocalDpi xmlns:a14="http://schemas.microsoft.com/office/drawing/2010/main" val="0"/>
              </a:ext>
            </a:extLst>
          </a:blip>
          <a:srcRect/>
          <a:stretch>
            <a:fillRect t="-17000" b="-17000"/>
          </a:stretch>
        </a:blipFill>
      </dgm:spPr>
    </dgm:pt>
    <dgm:pt modelId="{063B4EC1-0151-44AC-8517-723357C1489A}" type="pres">
      <dgm:prSet presAssocID="{5B60C15C-A027-48B3-9E21-2968CEC18673}" presName="text2" presStyleLbl="revTx" presStyleIdx="8" presStyleCnt="10" custScaleX="309582" custLinFactX="-600000" custLinFactY="259273" custLinFactNeighborX="-694773" custLinFactNeighborY="300000">
        <dgm:presLayoutVars>
          <dgm:chPref val="3"/>
        </dgm:presLayoutVars>
      </dgm:prSet>
      <dgm:spPr/>
    </dgm:pt>
    <dgm:pt modelId="{4AC98521-EC98-4BA9-A39F-BD7DF883A254}" type="pres">
      <dgm:prSet presAssocID="{5B60C15C-A027-48B3-9E21-2968CEC18673}" presName="hierChild3" presStyleCnt="0"/>
      <dgm:spPr/>
    </dgm:pt>
    <dgm:pt modelId="{69DF6008-9E2A-4AA9-9EB8-FF0E36C0186C}" type="pres">
      <dgm:prSet presAssocID="{EFFB83EE-3081-4440-938E-3BEC6CEB6D37}" presName="hierRoot1" presStyleCnt="0"/>
      <dgm:spPr/>
    </dgm:pt>
    <dgm:pt modelId="{D0AA09A7-3D55-4ACC-ADDC-51EEC3AB7234}" type="pres">
      <dgm:prSet presAssocID="{EFFB83EE-3081-4440-938E-3BEC6CEB6D37}" presName="composite" presStyleCnt="0"/>
      <dgm:spPr/>
    </dgm:pt>
    <dgm:pt modelId="{420EE530-7900-441D-A9A1-B83AF479ABD7}" type="pres">
      <dgm:prSet presAssocID="{EFFB83EE-3081-4440-938E-3BEC6CEB6D37}" presName="image" presStyleLbl="node0" presStyleIdx="1" presStyleCnt="2" custScaleX="226294" custScaleY="226294" custLinFactX="-16895" custLinFactNeighborX="-100000" custLinFactNeighborY="-54051"/>
      <dgm:spPr>
        <a:blipFill dpi="0" rotWithShape="1">
          <a:blip xmlns:r="http://schemas.openxmlformats.org/officeDocument/2006/relationships" r:embed="rId8" cstate="print">
            <a:extLst>
              <a:ext uri="{28A0092B-C50C-407E-A947-70E740481C1C}">
                <a14:useLocalDpi xmlns:a14="http://schemas.microsoft.com/office/drawing/2010/main"/>
              </a:ext>
            </a:extLst>
          </a:blip>
          <a:srcRect/>
          <a:stretch>
            <a:fillRect t="1528"/>
          </a:stretch>
        </a:blipFill>
      </dgm:spPr>
    </dgm:pt>
    <dgm:pt modelId="{61AC5AE4-3D3D-4312-9DE1-14F6BF134DF6}" type="pres">
      <dgm:prSet presAssocID="{EFFB83EE-3081-4440-938E-3BEC6CEB6D37}" presName="text" presStyleLbl="revTx" presStyleIdx="9" presStyleCnt="10" custScaleX="288543" custLinFactNeighborX="42951" custLinFactNeighborY="54388">
        <dgm:presLayoutVars>
          <dgm:chPref val="3"/>
        </dgm:presLayoutVars>
      </dgm:prSet>
      <dgm:spPr/>
    </dgm:pt>
    <dgm:pt modelId="{74D47F30-DDFD-4481-A83A-D73BFA8DCCCD}" type="pres">
      <dgm:prSet presAssocID="{EFFB83EE-3081-4440-938E-3BEC6CEB6D37}" presName="hierChild2" presStyleCnt="0"/>
      <dgm:spPr/>
    </dgm:pt>
  </dgm:ptLst>
  <dgm:cxnLst>
    <dgm:cxn modelId="{51736C07-76C2-408B-89DC-7D432FCA8DE9}" srcId="{70D62AE2-03AD-4D9F-81F8-0BE340923AC6}" destId="{A8A26808-59C9-4B4F-A8C0-8138457941C4}" srcOrd="0" destOrd="0" parTransId="{E72F5824-21AF-45CB-9EA1-49A559382B37}" sibTransId="{BF17D82A-3A99-4687-A1F4-AB8FF75F6CF6}"/>
    <dgm:cxn modelId="{06B16909-C792-46B7-8A4F-6FD021379083}" type="presOf" srcId="{70D62AE2-03AD-4D9F-81F8-0BE340923AC6}" destId="{68D68BB9-0E22-4DCD-B3AF-E40B11C0AFFE}" srcOrd="0" destOrd="0" presId="urn:microsoft.com/office/officeart/2009/layout/CirclePictureHierarchy"/>
    <dgm:cxn modelId="{27CA081B-A842-4695-B99E-847F8E5A801D}" type="presOf" srcId="{EBA2406D-C33F-4AC0-BD00-728F2956B4B5}" destId="{591E72F9-7018-4124-A064-DAEBE456EC05}" srcOrd="0" destOrd="0" presId="urn:microsoft.com/office/officeart/2009/layout/CirclePictureHierarchy"/>
    <dgm:cxn modelId="{CE255623-3A2A-490B-9FAD-3B95B7E31763}" type="presOf" srcId="{A21F8495-2956-446C-B113-6619AB585642}" destId="{1D335576-B102-4560-9F0D-4B2A7C4AEE7A}" srcOrd="0" destOrd="0" presId="urn:microsoft.com/office/officeart/2009/layout/CirclePictureHierarchy"/>
    <dgm:cxn modelId="{FB72BF23-C512-4F9E-8B24-2C3002404F14}" srcId="{A8A26808-59C9-4B4F-A8C0-8138457941C4}" destId="{C5EB4030-6ECC-4374-81BF-F7A898C5A242}" srcOrd="4" destOrd="0" parTransId="{2C660915-B5DF-4F88-B774-1BAE3B5E6072}" sibTransId="{1A03DA8D-23DF-4481-82CF-601B02B0E19F}"/>
    <dgm:cxn modelId="{1339142D-F56B-478E-A7B1-0CC57DE5692F}" type="presOf" srcId="{D7CDC951-6461-47B7-8996-779D04227746}" destId="{49A9C63D-3CEC-41E3-8B91-580D85F1F87A}" srcOrd="0" destOrd="0" presId="urn:microsoft.com/office/officeart/2009/layout/CirclePictureHierarchy"/>
    <dgm:cxn modelId="{7C55DB5F-42EC-4F8E-A2FA-DD285D98B96C}" srcId="{A8A26808-59C9-4B4F-A8C0-8138457941C4}" destId="{6B0CF4C3-8D69-4EB1-A1AE-C6766384EFA4}" srcOrd="3" destOrd="0" parTransId="{EBA2406D-C33F-4AC0-BD00-728F2956B4B5}" sibTransId="{90045E30-6390-4AEC-8EBF-C2378378E7DB}"/>
    <dgm:cxn modelId="{A891DA41-B0F1-4578-8AB3-B0D898AC48D7}" type="presOf" srcId="{A0727643-132D-48EE-8DDE-1A59FA0D244B}" destId="{61D02B59-16ED-4C5A-9D03-2EF35EB653DD}" srcOrd="0" destOrd="0" presId="urn:microsoft.com/office/officeart/2009/layout/CirclePictureHierarchy"/>
    <dgm:cxn modelId="{89A55750-2F29-4F3D-AABB-5E7B221B4BDA}" srcId="{A8A26808-59C9-4B4F-A8C0-8138457941C4}" destId="{48B269A6-1BB1-4C57-8212-69D11CEDA7D9}" srcOrd="0" destOrd="0" parTransId="{E8FDD2E6-7764-4056-95ED-C52AC764BEFB}" sibTransId="{0F362BD6-2EB9-45D5-93AB-CD9291FBBE7F}"/>
    <dgm:cxn modelId="{9E47AF52-8955-480C-B146-52032D337535}" type="presOf" srcId="{E8FDD2E6-7764-4056-95ED-C52AC764BEFB}" destId="{DEEBAA40-E513-44D8-A074-9DA0DD40A0EE}" srcOrd="0" destOrd="0" presId="urn:microsoft.com/office/officeart/2009/layout/CirclePictureHierarchy"/>
    <dgm:cxn modelId="{2D5CD452-0245-47A8-A22E-243523A28C15}" srcId="{A8A26808-59C9-4B4F-A8C0-8138457941C4}" destId="{E95BA124-A0CA-46BE-99DC-1881649C10A4}" srcOrd="5" destOrd="0" parTransId="{2EBEB5E5-16A0-442E-8415-9FD87E581F9C}" sibTransId="{CE9CF7FF-13D7-4E58-AD70-AFF1A0BD9A97}"/>
    <dgm:cxn modelId="{85AE5158-10CF-49D3-842F-A70E83B4CC0F}" type="presOf" srcId="{6BE4E975-F12E-473E-A172-71B385F3D9ED}" destId="{8B05159D-B814-41AF-888B-793039AE63ED}" srcOrd="0" destOrd="0" presId="urn:microsoft.com/office/officeart/2009/layout/CirclePictureHierarchy"/>
    <dgm:cxn modelId="{87A1A57D-84E5-4750-9D80-F4961FD16493}" type="presOf" srcId="{2C660915-B5DF-4F88-B774-1BAE3B5E6072}" destId="{A8E76C8E-5C5C-4B8D-B202-5DC3ACB81E8A}" srcOrd="0" destOrd="0" presId="urn:microsoft.com/office/officeart/2009/layout/CirclePictureHierarchy"/>
    <dgm:cxn modelId="{FBF21A81-3EE2-4B08-8962-8EC4830EC2FD}" type="presOf" srcId="{2EBEB5E5-16A0-442E-8415-9FD87E581F9C}" destId="{4ED4624D-5829-4B76-9F70-B2D23CC9FF22}" srcOrd="0" destOrd="0" presId="urn:microsoft.com/office/officeart/2009/layout/CirclePictureHierarchy"/>
    <dgm:cxn modelId="{8109F181-7796-4C85-922D-9B8333C08638}" srcId="{A8A26808-59C9-4B4F-A8C0-8138457941C4}" destId="{6BE4E975-F12E-473E-A172-71B385F3D9ED}" srcOrd="1" destOrd="0" parTransId="{D7CDC951-6461-47B7-8996-779D04227746}" sibTransId="{39E0BC1D-050E-489D-ADCB-9E5BD311A876}"/>
    <dgm:cxn modelId="{F594AAA3-28E4-4695-84B1-E00286286F9F}" type="presOf" srcId="{E95BA124-A0CA-46BE-99DC-1881649C10A4}" destId="{70E86C9F-598E-4403-BBB4-2A7A25DBA000}" srcOrd="0" destOrd="0" presId="urn:microsoft.com/office/officeart/2009/layout/CirclePictureHierarchy"/>
    <dgm:cxn modelId="{C8297FA8-C559-4100-829C-90345359006A}" type="presOf" srcId="{18D1BF6A-9AC0-402E-8B6C-CD282E19F713}" destId="{49FA0440-CF50-4C83-B0D0-BE8A89D2CC07}" srcOrd="0" destOrd="0" presId="urn:microsoft.com/office/officeart/2009/layout/CirclePictureHierarchy"/>
    <dgm:cxn modelId="{A9A2F0AB-4B88-4764-AADA-9B775995CAA9}" type="presOf" srcId="{EFFB83EE-3081-4440-938E-3BEC6CEB6D37}" destId="{61AC5AE4-3D3D-4312-9DE1-14F6BF134DF6}" srcOrd="0" destOrd="0" presId="urn:microsoft.com/office/officeart/2009/layout/CirclePictureHierarchy"/>
    <dgm:cxn modelId="{E6BA7BAC-AB2E-4564-83A1-CE17CE577720}" type="presOf" srcId="{48B269A6-1BB1-4C57-8212-69D11CEDA7D9}" destId="{A922C54B-F91A-4DD4-A54F-5CBBE0B1B0BA}" srcOrd="0" destOrd="0" presId="urn:microsoft.com/office/officeart/2009/layout/CirclePictureHierarchy"/>
    <dgm:cxn modelId="{D4CA06B6-0202-4B8C-A52C-D59078B771BA}" type="presOf" srcId="{C5EB4030-6ECC-4374-81BF-F7A898C5A242}" destId="{D47ACB7E-AD8A-48FE-BE45-45C4A04390A2}" srcOrd="0" destOrd="0" presId="urn:microsoft.com/office/officeart/2009/layout/CirclePictureHierarchy"/>
    <dgm:cxn modelId="{D77A27C5-C0B7-4401-A056-2BC2D3353C32}" srcId="{A8A26808-59C9-4B4F-A8C0-8138457941C4}" destId="{A6414370-2B17-47E2-9767-6F713346C8D6}" srcOrd="2" destOrd="0" parTransId="{A21F8495-2956-446C-B113-6619AB585642}" sibTransId="{3CD00751-E2A6-40C0-9F5F-D2BC279F46F6}"/>
    <dgm:cxn modelId="{584FA4C6-00EF-43C3-88CA-4A90EF06998F}" srcId="{70D62AE2-03AD-4D9F-81F8-0BE340923AC6}" destId="{EFFB83EE-3081-4440-938E-3BEC6CEB6D37}" srcOrd="1" destOrd="0" parTransId="{E76D3CDD-EF59-4FE5-AA13-8200408D75A6}" sibTransId="{55EC7387-84EF-46FE-B053-36F9DF84B767}"/>
    <dgm:cxn modelId="{683C4AC8-8614-43BE-A6B2-EA2FC637579B}" type="presOf" srcId="{5B60C15C-A027-48B3-9E21-2968CEC18673}" destId="{063B4EC1-0151-44AC-8517-723357C1489A}" srcOrd="0" destOrd="0" presId="urn:microsoft.com/office/officeart/2009/layout/CirclePictureHierarchy"/>
    <dgm:cxn modelId="{5B820CCA-8AA4-45B9-83B5-68902787E5FB}" type="presOf" srcId="{6B0CF4C3-8D69-4EB1-A1AE-C6766384EFA4}" destId="{5979A32B-6B7E-4CE9-A46F-AF11ABACB887}" srcOrd="0" destOrd="0" presId="urn:microsoft.com/office/officeart/2009/layout/CirclePictureHierarchy"/>
    <dgm:cxn modelId="{C2C80EE4-8C76-4E51-8D42-6156810B819B}" type="presOf" srcId="{91B72692-D0E5-4CC0-92E1-12B73C5CC7B4}" destId="{6D3F45FD-2031-44D5-A8B7-69946C50C46C}" srcOrd="0" destOrd="0" presId="urn:microsoft.com/office/officeart/2009/layout/CirclePictureHierarchy"/>
    <dgm:cxn modelId="{2514B7E6-B8D9-448E-8456-94B03B36983F}" type="presOf" srcId="{A6414370-2B17-47E2-9767-6F713346C8D6}" destId="{8C02C073-6021-4ED6-9F93-666991B67258}" srcOrd="0" destOrd="0" presId="urn:microsoft.com/office/officeart/2009/layout/CirclePictureHierarchy"/>
    <dgm:cxn modelId="{40514DEA-2CF8-4096-A285-B2A37F85E3AF}" srcId="{A8A26808-59C9-4B4F-A8C0-8138457941C4}" destId="{5B60C15C-A027-48B3-9E21-2968CEC18673}" srcOrd="7" destOrd="0" parTransId="{A0727643-132D-48EE-8DDE-1A59FA0D244B}" sibTransId="{DE0F620E-0E2C-4CAC-BE3D-058E9B833C91}"/>
    <dgm:cxn modelId="{487D41EB-AA3D-4880-BC4A-A92F02CA3981}" type="presOf" srcId="{A8A26808-59C9-4B4F-A8C0-8138457941C4}" destId="{BB41A438-35C8-4483-B83B-F6862C2E4964}" srcOrd="0" destOrd="0" presId="urn:microsoft.com/office/officeart/2009/layout/CirclePictureHierarchy"/>
    <dgm:cxn modelId="{4A109AFC-413A-48E8-B484-56948E3D29E2}" srcId="{A8A26808-59C9-4B4F-A8C0-8138457941C4}" destId="{91B72692-D0E5-4CC0-92E1-12B73C5CC7B4}" srcOrd="6" destOrd="0" parTransId="{18D1BF6A-9AC0-402E-8B6C-CD282E19F713}" sibTransId="{91657571-EF42-4A61-BB09-75631087EB6A}"/>
    <dgm:cxn modelId="{1E78807C-D7E1-4FA1-AE1D-BD1D85E65383}" type="presParOf" srcId="{68D68BB9-0E22-4DCD-B3AF-E40B11C0AFFE}" destId="{F425D07E-AB8F-437A-8027-C0ACD75C9FCA}" srcOrd="0" destOrd="0" presId="urn:microsoft.com/office/officeart/2009/layout/CirclePictureHierarchy"/>
    <dgm:cxn modelId="{DABCAB4F-2D49-4344-A5D3-CFE60558E075}" type="presParOf" srcId="{F425D07E-AB8F-437A-8027-C0ACD75C9FCA}" destId="{41185FAF-C6F8-4F18-A4BA-DA6A10616CB1}" srcOrd="0" destOrd="0" presId="urn:microsoft.com/office/officeart/2009/layout/CirclePictureHierarchy"/>
    <dgm:cxn modelId="{726EFA00-0DD5-4827-9711-536CE03B9827}" type="presParOf" srcId="{41185FAF-C6F8-4F18-A4BA-DA6A10616CB1}" destId="{CCB2D5DA-3EE4-4AAE-AC85-F3C7148250AA}" srcOrd="0" destOrd="0" presId="urn:microsoft.com/office/officeart/2009/layout/CirclePictureHierarchy"/>
    <dgm:cxn modelId="{51E640F4-74C7-42A3-8C8F-85DD47E47AEA}" type="presParOf" srcId="{41185FAF-C6F8-4F18-A4BA-DA6A10616CB1}" destId="{BB41A438-35C8-4483-B83B-F6862C2E4964}" srcOrd="1" destOrd="0" presId="urn:microsoft.com/office/officeart/2009/layout/CirclePictureHierarchy"/>
    <dgm:cxn modelId="{69992B06-0198-4101-994F-6D74E1B8E421}" type="presParOf" srcId="{F425D07E-AB8F-437A-8027-C0ACD75C9FCA}" destId="{B763AA0D-AFED-4CB4-996A-1AA3AABF5B94}" srcOrd="1" destOrd="0" presId="urn:microsoft.com/office/officeart/2009/layout/CirclePictureHierarchy"/>
    <dgm:cxn modelId="{C94530BC-CE4C-45F2-A78A-F08B10C14966}" type="presParOf" srcId="{B763AA0D-AFED-4CB4-996A-1AA3AABF5B94}" destId="{DEEBAA40-E513-44D8-A074-9DA0DD40A0EE}" srcOrd="0" destOrd="0" presId="urn:microsoft.com/office/officeart/2009/layout/CirclePictureHierarchy"/>
    <dgm:cxn modelId="{F09DE150-EE3B-4B3B-9D83-41AA3909F44E}" type="presParOf" srcId="{B763AA0D-AFED-4CB4-996A-1AA3AABF5B94}" destId="{FC6B6ED0-9656-4719-B218-E163D1F5BE19}" srcOrd="1" destOrd="0" presId="urn:microsoft.com/office/officeart/2009/layout/CirclePictureHierarchy"/>
    <dgm:cxn modelId="{2187F31B-CAEB-4887-9D7B-22D9331FE9A2}" type="presParOf" srcId="{FC6B6ED0-9656-4719-B218-E163D1F5BE19}" destId="{94000469-67F0-474A-AAF6-6E4D37F868B7}" srcOrd="0" destOrd="0" presId="urn:microsoft.com/office/officeart/2009/layout/CirclePictureHierarchy"/>
    <dgm:cxn modelId="{F8A2EAD0-7723-4F4E-BE60-CDF5AE253D2C}" type="presParOf" srcId="{94000469-67F0-474A-AAF6-6E4D37F868B7}" destId="{CEBB6484-271C-44AE-B049-4D246B13F4BB}" srcOrd="0" destOrd="0" presId="urn:microsoft.com/office/officeart/2009/layout/CirclePictureHierarchy"/>
    <dgm:cxn modelId="{D391F456-FD51-40EC-BE2C-05D06AD59042}" type="presParOf" srcId="{94000469-67F0-474A-AAF6-6E4D37F868B7}" destId="{A922C54B-F91A-4DD4-A54F-5CBBE0B1B0BA}" srcOrd="1" destOrd="0" presId="urn:microsoft.com/office/officeart/2009/layout/CirclePictureHierarchy"/>
    <dgm:cxn modelId="{603BC109-4F6D-427D-96D4-6CD356F9E4EA}" type="presParOf" srcId="{FC6B6ED0-9656-4719-B218-E163D1F5BE19}" destId="{F1F63680-C814-4048-9F55-090F57E243F9}" srcOrd="1" destOrd="0" presId="urn:microsoft.com/office/officeart/2009/layout/CirclePictureHierarchy"/>
    <dgm:cxn modelId="{27AA63E3-0679-461D-BCCA-EE99E52AA24E}" type="presParOf" srcId="{B763AA0D-AFED-4CB4-996A-1AA3AABF5B94}" destId="{49A9C63D-3CEC-41E3-8B91-580D85F1F87A}" srcOrd="2" destOrd="0" presId="urn:microsoft.com/office/officeart/2009/layout/CirclePictureHierarchy"/>
    <dgm:cxn modelId="{DBC76034-1F34-4502-8B04-B319C40BF50A}" type="presParOf" srcId="{B763AA0D-AFED-4CB4-996A-1AA3AABF5B94}" destId="{66B2A39F-48A3-46DD-9A1F-6AD20DCACED7}" srcOrd="3" destOrd="0" presId="urn:microsoft.com/office/officeart/2009/layout/CirclePictureHierarchy"/>
    <dgm:cxn modelId="{6826E7B3-A0A7-419D-AE71-681A2833F4F6}" type="presParOf" srcId="{66B2A39F-48A3-46DD-9A1F-6AD20DCACED7}" destId="{F7D42051-DF16-428F-84E7-47E88BE64373}" srcOrd="0" destOrd="0" presId="urn:microsoft.com/office/officeart/2009/layout/CirclePictureHierarchy"/>
    <dgm:cxn modelId="{D2D69F21-7CEC-4F76-A053-6E9D628B0E5C}" type="presParOf" srcId="{F7D42051-DF16-428F-84E7-47E88BE64373}" destId="{A941CB1B-F36A-401C-9B63-15B58DE3BD53}" srcOrd="0" destOrd="0" presId="urn:microsoft.com/office/officeart/2009/layout/CirclePictureHierarchy"/>
    <dgm:cxn modelId="{06F995AB-CA93-4223-9AA2-C3879F2F3C38}" type="presParOf" srcId="{F7D42051-DF16-428F-84E7-47E88BE64373}" destId="{8B05159D-B814-41AF-888B-793039AE63ED}" srcOrd="1" destOrd="0" presId="urn:microsoft.com/office/officeart/2009/layout/CirclePictureHierarchy"/>
    <dgm:cxn modelId="{578463AD-A43E-4809-8146-8BEDC8668C41}" type="presParOf" srcId="{66B2A39F-48A3-46DD-9A1F-6AD20DCACED7}" destId="{A90D521E-495F-4660-9924-A84640F0005E}" srcOrd="1" destOrd="0" presId="urn:microsoft.com/office/officeart/2009/layout/CirclePictureHierarchy"/>
    <dgm:cxn modelId="{9DBBBA19-1CA0-41EC-B142-8643765A9ADB}" type="presParOf" srcId="{B763AA0D-AFED-4CB4-996A-1AA3AABF5B94}" destId="{1D335576-B102-4560-9F0D-4B2A7C4AEE7A}" srcOrd="4" destOrd="0" presId="urn:microsoft.com/office/officeart/2009/layout/CirclePictureHierarchy"/>
    <dgm:cxn modelId="{6BBA3C16-7873-472C-8128-9CA14087CCA8}" type="presParOf" srcId="{B763AA0D-AFED-4CB4-996A-1AA3AABF5B94}" destId="{FAB7362C-6725-4AA2-BE87-D4734AB1A7DA}" srcOrd="5" destOrd="0" presId="urn:microsoft.com/office/officeart/2009/layout/CirclePictureHierarchy"/>
    <dgm:cxn modelId="{BC1802FB-A0F1-4BEB-A509-A0EDB779566A}" type="presParOf" srcId="{FAB7362C-6725-4AA2-BE87-D4734AB1A7DA}" destId="{88AC3414-9249-4DA0-8B4B-1E5E408D0CAF}" srcOrd="0" destOrd="0" presId="urn:microsoft.com/office/officeart/2009/layout/CirclePictureHierarchy"/>
    <dgm:cxn modelId="{76AFA6EA-C4EE-4ACE-8ECE-214589455D37}" type="presParOf" srcId="{88AC3414-9249-4DA0-8B4B-1E5E408D0CAF}" destId="{850311A4-6DC5-4A75-9376-4B676117E7C6}" srcOrd="0" destOrd="0" presId="urn:microsoft.com/office/officeart/2009/layout/CirclePictureHierarchy"/>
    <dgm:cxn modelId="{1CB0F017-336A-41D0-BE0C-365D7AD961D7}" type="presParOf" srcId="{88AC3414-9249-4DA0-8B4B-1E5E408D0CAF}" destId="{8C02C073-6021-4ED6-9F93-666991B67258}" srcOrd="1" destOrd="0" presId="urn:microsoft.com/office/officeart/2009/layout/CirclePictureHierarchy"/>
    <dgm:cxn modelId="{88A93A3D-B748-4C26-B04E-0825EDF9F7C6}" type="presParOf" srcId="{FAB7362C-6725-4AA2-BE87-D4734AB1A7DA}" destId="{5D18E153-4445-4BAD-A67E-BE12A9007733}" srcOrd="1" destOrd="0" presId="urn:microsoft.com/office/officeart/2009/layout/CirclePictureHierarchy"/>
    <dgm:cxn modelId="{8834F29A-C214-45BC-B8F7-7D989AD78D91}" type="presParOf" srcId="{B763AA0D-AFED-4CB4-996A-1AA3AABF5B94}" destId="{591E72F9-7018-4124-A064-DAEBE456EC05}" srcOrd="6" destOrd="0" presId="urn:microsoft.com/office/officeart/2009/layout/CirclePictureHierarchy"/>
    <dgm:cxn modelId="{1ECEF51F-84C9-4493-B711-E37B8D04285A}" type="presParOf" srcId="{B763AA0D-AFED-4CB4-996A-1AA3AABF5B94}" destId="{E827B3B6-C2A4-4C84-8921-2409F016E510}" srcOrd="7" destOrd="0" presId="urn:microsoft.com/office/officeart/2009/layout/CirclePictureHierarchy"/>
    <dgm:cxn modelId="{96FD1E9F-B115-4AC0-A250-F724FADB7398}" type="presParOf" srcId="{E827B3B6-C2A4-4C84-8921-2409F016E510}" destId="{BC0E4C31-0B2D-47EA-9668-70B484D6E753}" srcOrd="0" destOrd="0" presId="urn:microsoft.com/office/officeart/2009/layout/CirclePictureHierarchy"/>
    <dgm:cxn modelId="{FD894C2F-8A21-42D8-A6AC-1873A83B2FCD}" type="presParOf" srcId="{BC0E4C31-0B2D-47EA-9668-70B484D6E753}" destId="{1BB84222-4C6C-48C8-804B-5D9EB64C7C3C}" srcOrd="0" destOrd="0" presId="urn:microsoft.com/office/officeart/2009/layout/CirclePictureHierarchy"/>
    <dgm:cxn modelId="{30D24F1A-2F07-4199-BD2D-7B00C4A2FA1D}" type="presParOf" srcId="{BC0E4C31-0B2D-47EA-9668-70B484D6E753}" destId="{5979A32B-6B7E-4CE9-A46F-AF11ABACB887}" srcOrd="1" destOrd="0" presId="urn:microsoft.com/office/officeart/2009/layout/CirclePictureHierarchy"/>
    <dgm:cxn modelId="{9E67871A-1577-4F3F-B69A-25C7CD03E511}" type="presParOf" srcId="{E827B3B6-C2A4-4C84-8921-2409F016E510}" destId="{63333C27-9ADB-492D-A27F-7E2B9AE06D3C}" srcOrd="1" destOrd="0" presId="urn:microsoft.com/office/officeart/2009/layout/CirclePictureHierarchy"/>
    <dgm:cxn modelId="{B9B943FF-C015-44CE-9DA9-C96B1DABF657}" type="presParOf" srcId="{B763AA0D-AFED-4CB4-996A-1AA3AABF5B94}" destId="{A8E76C8E-5C5C-4B8D-B202-5DC3ACB81E8A}" srcOrd="8" destOrd="0" presId="urn:microsoft.com/office/officeart/2009/layout/CirclePictureHierarchy"/>
    <dgm:cxn modelId="{611D9275-AE41-444A-838A-07DF2D03EC22}" type="presParOf" srcId="{B763AA0D-AFED-4CB4-996A-1AA3AABF5B94}" destId="{36B845DB-0FCA-4A14-A4B3-1E642097838F}" srcOrd="9" destOrd="0" presId="urn:microsoft.com/office/officeart/2009/layout/CirclePictureHierarchy"/>
    <dgm:cxn modelId="{C257F97E-67D3-4179-9068-5C8E05254751}" type="presParOf" srcId="{36B845DB-0FCA-4A14-A4B3-1E642097838F}" destId="{56ABD786-99C9-4E55-9C56-2A545A7DB895}" srcOrd="0" destOrd="0" presId="urn:microsoft.com/office/officeart/2009/layout/CirclePictureHierarchy"/>
    <dgm:cxn modelId="{4CA1DB7D-2795-403C-99BA-7AEBB69346E8}" type="presParOf" srcId="{56ABD786-99C9-4E55-9C56-2A545A7DB895}" destId="{F3B23CE4-95E1-4058-9B83-00032E47A313}" srcOrd="0" destOrd="0" presId="urn:microsoft.com/office/officeart/2009/layout/CirclePictureHierarchy"/>
    <dgm:cxn modelId="{AFBDE3B8-3F75-4862-8B5B-ACC84D816ADF}" type="presParOf" srcId="{56ABD786-99C9-4E55-9C56-2A545A7DB895}" destId="{D47ACB7E-AD8A-48FE-BE45-45C4A04390A2}" srcOrd="1" destOrd="0" presId="urn:microsoft.com/office/officeart/2009/layout/CirclePictureHierarchy"/>
    <dgm:cxn modelId="{8D19451D-1C34-4941-8F6E-B146C1AF66D8}" type="presParOf" srcId="{36B845DB-0FCA-4A14-A4B3-1E642097838F}" destId="{40870202-277D-43B8-AE77-53F6FFD9DB7C}" srcOrd="1" destOrd="0" presId="urn:microsoft.com/office/officeart/2009/layout/CirclePictureHierarchy"/>
    <dgm:cxn modelId="{8C775E34-5210-4439-BED5-9CF024D30AB0}" type="presParOf" srcId="{B763AA0D-AFED-4CB4-996A-1AA3AABF5B94}" destId="{4ED4624D-5829-4B76-9F70-B2D23CC9FF22}" srcOrd="10" destOrd="0" presId="urn:microsoft.com/office/officeart/2009/layout/CirclePictureHierarchy"/>
    <dgm:cxn modelId="{3B762120-53D1-4792-81B0-58E5A9187126}" type="presParOf" srcId="{B763AA0D-AFED-4CB4-996A-1AA3AABF5B94}" destId="{278747F1-943C-4E43-A4ED-B89C86036D81}" srcOrd="11" destOrd="0" presId="urn:microsoft.com/office/officeart/2009/layout/CirclePictureHierarchy"/>
    <dgm:cxn modelId="{3E2C5C31-B42E-401D-B215-5188308CF4BF}" type="presParOf" srcId="{278747F1-943C-4E43-A4ED-B89C86036D81}" destId="{B672BAB2-F0E7-4FE8-93ED-E01345FB5E91}" srcOrd="0" destOrd="0" presId="urn:microsoft.com/office/officeart/2009/layout/CirclePictureHierarchy"/>
    <dgm:cxn modelId="{892AA624-D7AB-45B2-B18C-DBE125265B45}" type="presParOf" srcId="{B672BAB2-F0E7-4FE8-93ED-E01345FB5E91}" destId="{BB6B2D78-AE2B-46BF-9A15-A31DA5F6AB96}" srcOrd="0" destOrd="0" presId="urn:microsoft.com/office/officeart/2009/layout/CirclePictureHierarchy"/>
    <dgm:cxn modelId="{007E9455-EE5E-44D1-B2F8-A50C1B3E0A89}" type="presParOf" srcId="{B672BAB2-F0E7-4FE8-93ED-E01345FB5E91}" destId="{70E86C9F-598E-4403-BBB4-2A7A25DBA000}" srcOrd="1" destOrd="0" presId="urn:microsoft.com/office/officeart/2009/layout/CirclePictureHierarchy"/>
    <dgm:cxn modelId="{EF30F203-4A74-4C7D-8F9D-0EC7B7476B64}" type="presParOf" srcId="{278747F1-943C-4E43-A4ED-B89C86036D81}" destId="{A3010301-54AB-4221-998F-4C2453E169EA}" srcOrd="1" destOrd="0" presId="urn:microsoft.com/office/officeart/2009/layout/CirclePictureHierarchy"/>
    <dgm:cxn modelId="{64C36073-D219-4E4F-9745-94BC696F124E}" type="presParOf" srcId="{B763AA0D-AFED-4CB4-996A-1AA3AABF5B94}" destId="{49FA0440-CF50-4C83-B0D0-BE8A89D2CC07}" srcOrd="12" destOrd="0" presId="urn:microsoft.com/office/officeart/2009/layout/CirclePictureHierarchy"/>
    <dgm:cxn modelId="{E6BA4EC0-96EF-4B54-8022-DD76CAC1E56A}" type="presParOf" srcId="{B763AA0D-AFED-4CB4-996A-1AA3AABF5B94}" destId="{4E648EB4-E091-41D2-ACD5-B2DB78D0808A}" srcOrd="13" destOrd="0" presId="urn:microsoft.com/office/officeart/2009/layout/CirclePictureHierarchy"/>
    <dgm:cxn modelId="{57356655-41E6-40FA-B071-7A13E5962135}" type="presParOf" srcId="{4E648EB4-E091-41D2-ACD5-B2DB78D0808A}" destId="{78F7B96A-8970-4CC5-9933-5D8CF7B390F8}" srcOrd="0" destOrd="0" presId="urn:microsoft.com/office/officeart/2009/layout/CirclePictureHierarchy"/>
    <dgm:cxn modelId="{DB870F8D-FA62-45B9-986E-C083ED4F2728}" type="presParOf" srcId="{78F7B96A-8970-4CC5-9933-5D8CF7B390F8}" destId="{C5B6EABA-FB97-48B5-B640-A56FFE601FFC}" srcOrd="0" destOrd="0" presId="urn:microsoft.com/office/officeart/2009/layout/CirclePictureHierarchy"/>
    <dgm:cxn modelId="{D3DC4849-30B1-40C6-9D3F-84170C85ABB8}" type="presParOf" srcId="{78F7B96A-8970-4CC5-9933-5D8CF7B390F8}" destId="{6D3F45FD-2031-44D5-A8B7-69946C50C46C}" srcOrd="1" destOrd="0" presId="urn:microsoft.com/office/officeart/2009/layout/CirclePictureHierarchy"/>
    <dgm:cxn modelId="{21586D37-116F-444D-9808-977ACB4372FC}" type="presParOf" srcId="{4E648EB4-E091-41D2-ACD5-B2DB78D0808A}" destId="{B6AF131D-AE27-424A-BA3C-BA0FEB206676}" srcOrd="1" destOrd="0" presId="urn:microsoft.com/office/officeart/2009/layout/CirclePictureHierarchy"/>
    <dgm:cxn modelId="{EE7E461D-1F1C-40C6-BBBB-028D3DF8B812}" type="presParOf" srcId="{B763AA0D-AFED-4CB4-996A-1AA3AABF5B94}" destId="{61D02B59-16ED-4C5A-9D03-2EF35EB653DD}" srcOrd="14" destOrd="0" presId="urn:microsoft.com/office/officeart/2009/layout/CirclePictureHierarchy"/>
    <dgm:cxn modelId="{6CE248AE-58A5-4279-B040-172FE72D1E96}" type="presParOf" srcId="{B763AA0D-AFED-4CB4-996A-1AA3AABF5B94}" destId="{DF6DF93A-F2C5-4B8B-8533-3C4283123C22}" srcOrd="15" destOrd="0" presId="urn:microsoft.com/office/officeart/2009/layout/CirclePictureHierarchy"/>
    <dgm:cxn modelId="{9CE9830B-8DCE-4BF8-B24A-0D2E39FCAEC8}" type="presParOf" srcId="{DF6DF93A-F2C5-4B8B-8533-3C4283123C22}" destId="{F5DFF758-90E2-4382-A994-91BFBFBE35EE}" srcOrd="0" destOrd="0" presId="urn:microsoft.com/office/officeart/2009/layout/CirclePictureHierarchy"/>
    <dgm:cxn modelId="{195CAA4D-3FC1-404A-8192-43AC8A1C992C}" type="presParOf" srcId="{F5DFF758-90E2-4382-A994-91BFBFBE35EE}" destId="{58954FDC-E2B3-4046-AB00-DD2B3ECE38BA}" srcOrd="0" destOrd="0" presId="urn:microsoft.com/office/officeart/2009/layout/CirclePictureHierarchy"/>
    <dgm:cxn modelId="{1F662DBE-199F-499E-AAB6-6076C224FB82}" type="presParOf" srcId="{F5DFF758-90E2-4382-A994-91BFBFBE35EE}" destId="{063B4EC1-0151-44AC-8517-723357C1489A}" srcOrd="1" destOrd="0" presId="urn:microsoft.com/office/officeart/2009/layout/CirclePictureHierarchy"/>
    <dgm:cxn modelId="{9D1D4605-046F-4208-8DBD-A516811F9BD0}" type="presParOf" srcId="{DF6DF93A-F2C5-4B8B-8533-3C4283123C22}" destId="{4AC98521-EC98-4BA9-A39F-BD7DF883A254}" srcOrd="1" destOrd="0" presId="urn:microsoft.com/office/officeart/2009/layout/CirclePictureHierarchy"/>
    <dgm:cxn modelId="{3A7378CD-7E04-46A3-8EC0-DC18A9F75125}" type="presParOf" srcId="{68D68BB9-0E22-4DCD-B3AF-E40B11C0AFFE}" destId="{69DF6008-9E2A-4AA9-9EB8-FF0E36C0186C}" srcOrd="1" destOrd="0" presId="urn:microsoft.com/office/officeart/2009/layout/CirclePictureHierarchy"/>
    <dgm:cxn modelId="{9895E1C1-22F1-4841-836C-9A27F857DF0F}" type="presParOf" srcId="{69DF6008-9E2A-4AA9-9EB8-FF0E36C0186C}" destId="{D0AA09A7-3D55-4ACC-ADDC-51EEC3AB7234}" srcOrd="0" destOrd="0" presId="urn:microsoft.com/office/officeart/2009/layout/CirclePictureHierarchy"/>
    <dgm:cxn modelId="{DFEE8C11-1728-44E3-AC5C-5E9FD96CFB61}" type="presParOf" srcId="{D0AA09A7-3D55-4ACC-ADDC-51EEC3AB7234}" destId="{420EE530-7900-441D-A9A1-B83AF479ABD7}" srcOrd="0" destOrd="0" presId="urn:microsoft.com/office/officeart/2009/layout/CirclePictureHierarchy"/>
    <dgm:cxn modelId="{93B64529-ABBC-4B2B-99C9-144ECE11671D}" type="presParOf" srcId="{D0AA09A7-3D55-4ACC-ADDC-51EEC3AB7234}" destId="{61AC5AE4-3D3D-4312-9DE1-14F6BF134DF6}" srcOrd="1" destOrd="0" presId="urn:microsoft.com/office/officeart/2009/layout/CirclePictureHierarchy"/>
    <dgm:cxn modelId="{C7568F44-11E0-45D9-9B4D-ED44E508F9A3}" type="presParOf" srcId="{69DF6008-9E2A-4AA9-9EB8-FF0E36C0186C}" destId="{74D47F30-DDFD-4481-A83A-D73BFA8DCCCD}"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037867" y="595619"/>
          <a:ext cx="221854" cy="2228701"/>
        </a:xfrm>
        <a:custGeom>
          <a:avLst/>
          <a:gdLst/>
          <a:ahLst/>
          <a:cxnLst/>
          <a:rect l="0" t="0" r="0" b="0"/>
          <a:pathLst>
            <a:path>
              <a:moveTo>
                <a:pt x="0" y="0"/>
              </a:moveTo>
              <a:lnTo>
                <a:pt x="0" y="2228701"/>
              </a:lnTo>
              <a:lnTo>
                <a:pt x="221854" y="222870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60BFA-4433-45BD-9286-1B10E31004F4}">
      <dsp:nvSpPr>
        <dsp:cNvPr id="0" name=""/>
        <dsp:cNvSpPr/>
      </dsp:nvSpPr>
      <dsp:spPr>
        <a:xfrm>
          <a:off x="5037867" y="595619"/>
          <a:ext cx="205635" cy="959351"/>
        </a:xfrm>
        <a:custGeom>
          <a:avLst/>
          <a:gdLst/>
          <a:ahLst/>
          <a:cxnLst/>
          <a:rect l="0" t="0" r="0" b="0"/>
          <a:pathLst>
            <a:path>
              <a:moveTo>
                <a:pt x="0" y="0"/>
              </a:moveTo>
              <a:lnTo>
                <a:pt x="0" y="959351"/>
              </a:lnTo>
              <a:lnTo>
                <a:pt x="205635" y="95935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881165" y="595619"/>
          <a:ext cx="156702" cy="959351"/>
        </a:xfrm>
        <a:custGeom>
          <a:avLst/>
          <a:gdLst/>
          <a:ahLst/>
          <a:cxnLst/>
          <a:rect l="0" t="0" r="0" b="0"/>
          <a:pathLst>
            <a:path>
              <a:moveTo>
                <a:pt x="156702" y="0"/>
              </a:moveTo>
              <a:lnTo>
                <a:pt x="156702" y="959351"/>
              </a:lnTo>
              <a:lnTo>
                <a:pt x="0" y="95935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037867" y="595619"/>
          <a:ext cx="4176745" cy="3174379"/>
        </a:xfrm>
        <a:custGeom>
          <a:avLst/>
          <a:gdLst/>
          <a:ahLst/>
          <a:cxnLst/>
          <a:rect l="0" t="0" r="0" b="0"/>
          <a:pathLst>
            <a:path>
              <a:moveTo>
                <a:pt x="0" y="0"/>
              </a:moveTo>
              <a:lnTo>
                <a:pt x="0" y="2993210"/>
              </a:lnTo>
              <a:lnTo>
                <a:pt x="4176745" y="2993210"/>
              </a:lnTo>
              <a:lnTo>
                <a:pt x="4176745" y="31743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5037867" y="595619"/>
          <a:ext cx="2088985" cy="3174379"/>
        </a:xfrm>
        <a:custGeom>
          <a:avLst/>
          <a:gdLst/>
          <a:ahLst/>
          <a:cxnLst/>
          <a:rect l="0" t="0" r="0" b="0"/>
          <a:pathLst>
            <a:path>
              <a:moveTo>
                <a:pt x="0" y="0"/>
              </a:moveTo>
              <a:lnTo>
                <a:pt x="0" y="2993210"/>
              </a:lnTo>
              <a:lnTo>
                <a:pt x="2088985" y="2993210"/>
              </a:lnTo>
              <a:lnTo>
                <a:pt x="2088985" y="31743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992147" y="595619"/>
          <a:ext cx="91440" cy="3174379"/>
        </a:xfrm>
        <a:custGeom>
          <a:avLst/>
          <a:gdLst/>
          <a:ahLst/>
          <a:cxnLst/>
          <a:rect l="0" t="0" r="0" b="0"/>
          <a:pathLst>
            <a:path>
              <a:moveTo>
                <a:pt x="45720" y="0"/>
              </a:moveTo>
              <a:lnTo>
                <a:pt x="45720" y="2993210"/>
              </a:lnTo>
              <a:lnTo>
                <a:pt x="46945" y="2993210"/>
              </a:lnTo>
              <a:lnTo>
                <a:pt x="46945" y="31743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951332" y="595619"/>
          <a:ext cx="2086535" cy="3174379"/>
        </a:xfrm>
        <a:custGeom>
          <a:avLst/>
          <a:gdLst/>
          <a:ahLst/>
          <a:cxnLst/>
          <a:rect l="0" t="0" r="0" b="0"/>
          <a:pathLst>
            <a:path>
              <a:moveTo>
                <a:pt x="2086535" y="0"/>
              </a:moveTo>
              <a:lnTo>
                <a:pt x="2086535" y="2993210"/>
              </a:lnTo>
              <a:lnTo>
                <a:pt x="0" y="2993210"/>
              </a:lnTo>
              <a:lnTo>
                <a:pt x="0" y="31743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863572" y="595619"/>
          <a:ext cx="4174295" cy="3174379"/>
        </a:xfrm>
        <a:custGeom>
          <a:avLst/>
          <a:gdLst/>
          <a:ahLst/>
          <a:cxnLst/>
          <a:rect l="0" t="0" r="0" b="0"/>
          <a:pathLst>
            <a:path>
              <a:moveTo>
                <a:pt x="4174295" y="0"/>
              </a:moveTo>
              <a:lnTo>
                <a:pt x="4174295" y="2993210"/>
              </a:lnTo>
              <a:lnTo>
                <a:pt x="0" y="2993210"/>
              </a:lnTo>
              <a:lnTo>
                <a:pt x="0" y="31743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664708" y="24228"/>
          <a:ext cx="2746319" cy="57139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Embetsleiing</a:t>
          </a:r>
        </a:p>
      </dsp:txBody>
      <dsp:txXfrm>
        <a:off x="3664708" y="24228"/>
        <a:ext cx="2746319" cy="571390"/>
      </dsp:txXfrm>
    </dsp:sp>
    <dsp:sp modelId="{909C95B6-E601-4D07-A8B9-4253AA4B192F}">
      <dsp:nvSpPr>
        <dsp:cNvPr id="0" name=""/>
        <dsp:cNvSpPr/>
      </dsp:nvSpPr>
      <dsp:spPr>
        <a:xfrm>
          <a:off x="861"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Helse-, sosial- og barnevernsavdelinga</a:t>
          </a:r>
        </a:p>
      </dsp:txBody>
      <dsp:txXfrm>
        <a:off x="861" y="3769998"/>
        <a:ext cx="1725421" cy="862710"/>
      </dsp:txXfrm>
    </dsp:sp>
    <dsp:sp modelId="{CDDA0DEA-00AB-4476-B1F6-F3D5C4F5B05A}">
      <dsp:nvSpPr>
        <dsp:cNvPr id="0" name=""/>
        <dsp:cNvSpPr/>
      </dsp:nvSpPr>
      <dsp:spPr>
        <a:xfrm>
          <a:off x="2088621"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Landbruksavdelinga</a:t>
          </a:r>
        </a:p>
      </dsp:txBody>
      <dsp:txXfrm>
        <a:off x="2088621" y="3769998"/>
        <a:ext cx="1725421" cy="862710"/>
      </dsp:txXfrm>
    </dsp:sp>
    <dsp:sp modelId="{111B72F2-6D3E-4A9C-A953-9ECE5CECD5F6}">
      <dsp:nvSpPr>
        <dsp:cNvPr id="0" name=""/>
        <dsp:cNvSpPr/>
      </dsp:nvSpPr>
      <dsp:spPr>
        <a:xfrm>
          <a:off x="417638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Miljøvernavdelinga</a:t>
          </a:r>
        </a:p>
      </dsp:txBody>
      <dsp:txXfrm>
        <a:off x="4176382" y="3769998"/>
        <a:ext cx="1725421" cy="862710"/>
      </dsp:txXfrm>
    </dsp:sp>
    <dsp:sp modelId="{659292F3-2B21-4827-9546-D01800201700}">
      <dsp:nvSpPr>
        <dsp:cNvPr id="0" name=""/>
        <dsp:cNvSpPr/>
      </dsp:nvSpPr>
      <dsp:spPr>
        <a:xfrm>
          <a:off x="626414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Samfunnsavdelinga</a:t>
          </a:r>
        </a:p>
      </dsp:txBody>
      <dsp:txXfrm>
        <a:off x="6264142" y="3769998"/>
        <a:ext cx="1725421" cy="862710"/>
      </dsp:txXfrm>
    </dsp:sp>
    <dsp:sp modelId="{AC8D6E1D-9DDA-40FF-98C0-9DE0A1663417}">
      <dsp:nvSpPr>
        <dsp:cNvPr id="0" name=""/>
        <dsp:cNvSpPr/>
      </dsp:nvSpPr>
      <dsp:spPr>
        <a:xfrm>
          <a:off x="835190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Utdanningsavdelinga</a:t>
          </a:r>
        </a:p>
      </dsp:txBody>
      <dsp:txXfrm>
        <a:off x="8351902" y="3769998"/>
        <a:ext cx="1725421" cy="862710"/>
      </dsp:txXfrm>
    </dsp:sp>
    <dsp:sp modelId="{7D1CE52B-6125-4CAE-B58D-0204E7AEA1B6}">
      <dsp:nvSpPr>
        <dsp:cNvPr id="0" name=""/>
        <dsp:cNvSpPr/>
      </dsp:nvSpPr>
      <dsp:spPr>
        <a:xfrm>
          <a:off x="2519338" y="1174045"/>
          <a:ext cx="2361826" cy="761851"/>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Administrativ stab</a:t>
          </a:r>
        </a:p>
      </dsp:txBody>
      <dsp:txXfrm>
        <a:off x="2519338" y="1174045"/>
        <a:ext cx="2361826" cy="761851"/>
      </dsp:txXfrm>
    </dsp:sp>
    <dsp:sp modelId="{BC448313-C98B-40CF-8197-6041CE465070}">
      <dsp:nvSpPr>
        <dsp:cNvPr id="0" name=""/>
        <dsp:cNvSpPr/>
      </dsp:nvSpPr>
      <dsp:spPr>
        <a:xfrm>
          <a:off x="5243503" y="1174045"/>
          <a:ext cx="2361826" cy="761851"/>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Beredskapsstab</a:t>
          </a:r>
        </a:p>
      </dsp:txBody>
      <dsp:txXfrm>
        <a:off x="5243503" y="1174045"/>
        <a:ext cx="2361826" cy="761851"/>
      </dsp:txXfrm>
    </dsp:sp>
    <dsp:sp modelId="{C32C0C48-A0F3-41D4-8BB6-B6566DFE356D}">
      <dsp:nvSpPr>
        <dsp:cNvPr id="0" name=""/>
        <dsp:cNvSpPr/>
      </dsp:nvSpPr>
      <dsp:spPr>
        <a:xfrm>
          <a:off x="5259722" y="2443395"/>
          <a:ext cx="2361826" cy="761851"/>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Kommunikasjonssjef</a:t>
          </a:r>
        </a:p>
      </dsp:txBody>
      <dsp:txXfrm>
        <a:off x="5259722" y="2443395"/>
        <a:ext cx="2361826" cy="761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02B59-16ED-4C5A-9D03-2EF35EB653DD}">
      <dsp:nvSpPr>
        <dsp:cNvPr id="0" name=""/>
        <dsp:cNvSpPr/>
      </dsp:nvSpPr>
      <dsp:spPr>
        <a:xfrm>
          <a:off x="8054236" y="3107045"/>
          <a:ext cx="91440" cy="2974153"/>
        </a:xfrm>
        <a:custGeom>
          <a:avLst/>
          <a:gdLst/>
          <a:ahLst/>
          <a:cxnLst/>
          <a:rect l="0" t="0" r="0" b="0"/>
          <a:pathLst>
            <a:path>
              <a:moveTo>
                <a:pt x="45720" y="0"/>
              </a:moveTo>
              <a:lnTo>
                <a:pt x="45720" y="2915596"/>
              </a:lnTo>
              <a:lnTo>
                <a:pt x="46247" y="2915596"/>
              </a:lnTo>
              <a:lnTo>
                <a:pt x="46247" y="297415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FA0440-CF50-4C83-B0D0-BE8A89D2CC07}">
      <dsp:nvSpPr>
        <dsp:cNvPr id="0" name=""/>
        <dsp:cNvSpPr/>
      </dsp:nvSpPr>
      <dsp:spPr>
        <a:xfrm>
          <a:off x="8099956" y="3107045"/>
          <a:ext cx="2022939" cy="2960230"/>
        </a:xfrm>
        <a:custGeom>
          <a:avLst/>
          <a:gdLst/>
          <a:ahLst/>
          <a:cxnLst/>
          <a:rect l="0" t="0" r="0" b="0"/>
          <a:pathLst>
            <a:path>
              <a:moveTo>
                <a:pt x="0" y="0"/>
              </a:moveTo>
              <a:lnTo>
                <a:pt x="0" y="2901673"/>
              </a:lnTo>
              <a:lnTo>
                <a:pt x="2022939" y="2901673"/>
              </a:lnTo>
              <a:lnTo>
                <a:pt x="2022939" y="296023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4624D-5829-4B76-9F70-B2D23CC9FF22}">
      <dsp:nvSpPr>
        <dsp:cNvPr id="0" name=""/>
        <dsp:cNvSpPr/>
      </dsp:nvSpPr>
      <dsp:spPr>
        <a:xfrm>
          <a:off x="8099956" y="3107045"/>
          <a:ext cx="4037673" cy="2960999"/>
        </a:xfrm>
        <a:custGeom>
          <a:avLst/>
          <a:gdLst/>
          <a:ahLst/>
          <a:cxnLst/>
          <a:rect l="0" t="0" r="0" b="0"/>
          <a:pathLst>
            <a:path>
              <a:moveTo>
                <a:pt x="0" y="0"/>
              </a:moveTo>
              <a:lnTo>
                <a:pt x="0" y="2902441"/>
              </a:lnTo>
              <a:lnTo>
                <a:pt x="4037673" y="2902441"/>
              </a:lnTo>
              <a:lnTo>
                <a:pt x="4037673" y="296099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E76C8E-5C5C-4B8D-B202-5DC3ACB81E8A}">
      <dsp:nvSpPr>
        <dsp:cNvPr id="0" name=""/>
        <dsp:cNvSpPr/>
      </dsp:nvSpPr>
      <dsp:spPr>
        <a:xfrm>
          <a:off x="8099956" y="3107045"/>
          <a:ext cx="2021972" cy="1972034"/>
        </a:xfrm>
        <a:custGeom>
          <a:avLst/>
          <a:gdLst/>
          <a:ahLst/>
          <a:cxnLst/>
          <a:rect l="0" t="0" r="0" b="0"/>
          <a:pathLst>
            <a:path>
              <a:moveTo>
                <a:pt x="0" y="0"/>
              </a:moveTo>
              <a:lnTo>
                <a:pt x="0" y="1913476"/>
              </a:lnTo>
              <a:lnTo>
                <a:pt x="2021972" y="1913476"/>
              </a:lnTo>
              <a:lnTo>
                <a:pt x="2021972" y="197203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E72F9-7018-4124-A064-DAEBE456EC05}">
      <dsp:nvSpPr>
        <dsp:cNvPr id="0" name=""/>
        <dsp:cNvSpPr/>
      </dsp:nvSpPr>
      <dsp:spPr>
        <a:xfrm>
          <a:off x="6084763" y="3107045"/>
          <a:ext cx="2015192" cy="2961722"/>
        </a:xfrm>
        <a:custGeom>
          <a:avLst/>
          <a:gdLst/>
          <a:ahLst/>
          <a:cxnLst/>
          <a:rect l="0" t="0" r="0" b="0"/>
          <a:pathLst>
            <a:path>
              <a:moveTo>
                <a:pt x="2015192" y="0"/>
              </a:moveTo>
              <a:lnTo>
                <a:pt x="2015192" y="2903165"/>
              </a:lnTo>
              <a:lnTo>
                <a:pt x="0" y="2903165"/>
              </a:lnTo>
              <a:lnTo>
                <a:pt x="0" y="296172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35576-B102-4560-9F0D-4B2A7C4AEE7A}">
      <dsp:nvSpPr>
        <dsp:cNvPr id="0" name=""/>
        <dsp:cNvSpPr/>
      </dsp:nvSpPr>
      <dsp:spPr>
        <a:xfrm>
          <a:off x="4071757" y="3107045"/>
          <a:ext cx="4028198" cy="2961951"/>
        </a:xfrm>
        <a:custGeom>
          <a:avLst/>
          <a:gdLst/>
          <a:ahLst/>
          <a:cxnLst/>
          <a:rect l="0" t="0" r="0" b="0"/>
          <a:pathLst>
            <a:path>
              <a:moveTo>
                <a:pt x="4028198" y="0"/>
              </a:moveTo>
              <a:lnTo>
                <a:pt x="4028198" y="2903393"/>
              </a:lnTo>
              <a:lnTo>
                <a:pt x="0" y="2903393"/>
              </a:lnTo>
              <a:lnTo>
                <a:pt x="0" y="296195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9C63D-3CEC-41E3-8B91-580D85F1F87A}">
      <dsp:nvSpPr>
        <dsp:cNvPr id="0" name=""/>
        <dsp:cNvSpPr/>
      </dsp:nvSpPr>
      <dsp:spPr>
        <a:xfrm>
          <a:off x="6088055" y="3107045"/>
          <a:ext cx="2011900" cy="1974552"/>
        </a:xfrm>
        <a:custGeom>
          <a:avLst/>
          <a:gdLst/>
          <a:ahLst/>
          <a:cxnLst/>
          <a:rect l="0" t="0" r="0" b="0"/>
          <a:pathLst>
            <a:path>
              <a:moveTo>
                <a:pt x="2011900" y="0"/>
              </a:moveTo>
              <a:lnTo>
                <a:pt x="2011900" y="1915995"/>
              </a:lnTo>
              <a:lnTo>
                <a:pt x="0" y="1915995"/>
              </a:lnTo>
              <a:lnTo>
                <a:pt x="0" y="197455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AA40-E513-44D8-A074-9DA0DD40A0EE}">
      <dsp:nvSpPr>
        <dsp:cNvPr id="0" name=""/>
        <dsp:cNvSpPr/>
      </dsp:nvSpPr>
      <dsp:spPr>
        <a:xfrm>
          <a:off x="6101040" y="3107045"/>
          <a:ext cx="1998916" cy="1018743"/>
        </a:xfrm>
        <a:custGeom>
          <a:avLst/>
          <a:gdLst/>
          <a:ahLst/>
          <a:cxnLst/>
          <a:rect l="0" t="0" r="0" b="0"/>
          <a:pathLst>
            <a:path>
              <a:moveTo>
                <a:pt x="1998916" y="0"/>
              </a:moveTo>
              <a:lnTo>
                <a:pt x="1998916" y="960186"/>
              </a:lnTo>
              <a:lnTo>
                <a:pt x="0" y="960186"/>
              </a:lnTo>
              <a:lnTo>
                <a:pt x="0" y="101874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2D5DA-3EE4-4AAE-AC85-F3C7148250AA}">
      <dsp:nvSpPr>
        <dsp:cNvPr id="0" name=""/>
        <dsp:cNvSpPr/>
      </dsp:nvSpPr>
      <dsp:spPr>
        <a:xfrm>
          <a:off x="7611121" y="2129375"/>
          <a:ext cx="977669" cy="97766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5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1A438-35C8-4483-B83B-F6862C2E4964}">
      <dsp:nvSpPr>
        <dsp:cNvPr id="0" name=""/>
        <dsp:cNvSpPr/>
      </dsp:nvSpPr>
      <dsp:spPr>
        <a:xfrm>
          <a:off x="8501077" y="2860273"/>
          <a:ext cx="1570490"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n-NO" sz="1000" b="1" kern="1200" dirty="0"/>
            <a:t>Lone M. Solheim</a:t>
          </a:r>
        </a:p>
        <a:p>
          <a:pPr marL="0" lvl="0" indent="0" algn="l" defTabSz="444500">
            <a:lnSpc>
              <a:spcPct val="90000"/>
            </a:lnSpc>
            <a:spcBef>
              <a:spcPct val="0"/>
            </a:spcBef>
            <a:spcAft>
              <a:spcPct val="35000"/>
            </a:spcAft>
            <a:buNone/>
          </a:pPr>
          <a:r>
            <a:rPr lang="nn-NO" sz="800" kern="1200" dirty="0"/>
            <a:t>statsforvaltar</a:t>
          </a:r>
        </a:p>
      </dsp:txBody>
      <dsp:txXfrm>
        <a:off x="8501077" y="2860273"/>
        <a:ext cx="1570490" cy="374768"/>
      </dsp:txXfrm>
    </dsp:sp>
    <dsp:sp modelId="{CEBB6484-271C-44AE-B049-4D246B13F4BB}">
      <dsp:nvSpPr>
        <dsp:cNvPr id="0" name=""/>
        <dsp:cNvSpPr/>
      </dsp:nvSpPr>
      <dsp:spPr>
        <a:xfrm>
          <a:off x="5758558" y="4125789"/>
          <a:ext cx="684963" cy="7421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2C54B-F91A-4DD4-A54F-5CBBE0B1B0BA}">
      <dsp:nvSpPr>
        <dsp:cNvPr id="0" name=""/>
        <dsp:cNvSpPr/>
      </dsp:nvSpPr>
      <dsp:spPr>
        <a:xfrm>
          <a:off x="6483357" y="4346342"/>
          <a:ext cx="2199843"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n-NO" sz="1000" b="1" kern="1200" dirty="0"/>
            <a:t>John Gunnar Skien</a:t>
          </a:r>
        </a:p>
        <a:p>
          <a:pPr marL="0" lvl="0" indent="0" algn="l" defTabSz="444500">
            <a:lnSpc>
              <a:spcPct val="90000"/>
            </a:lnSpc>
            <a:spcBef>
              <a:spcPct val="0"/>
            </a:spcBef>
            <a:spcAft>
              <a:spcPct val="35000"/>
            </a:spcAft>
            <a:buNone/>
          </a:pPr>
          <a:r>
            <a:rPr lang="nn-NO" sz="800" kern="1200" dirty="0"/>
            <a:t>kommunikasjonssjef</a:t>
          </a:r>
        </a:p>
      </dsp:txBody>
      <dsp:txXfrm>
        <a:off x="6483357" y="4346342"/>
        <a:ext cx="2199843" cy="374768"/>
      </dsp:txXfrm>
    </dsp:sp>
    <dsp:sp modelId="{A941CB1B-F36A-401C-9B63-15B58DE3BD53}">
      <dsp:nvSpPr>
        <dsp:cNvPr id="0" name=""/>
        <dsp:cNvSpPr/>
      </dsp:nvSpPr>
      <dsp:spPr>
        <a:xfrm>
          <a:off x="5718239" y="5081598"/>
          <a:ext cx="739631" cy="72845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5159D-B814-41AF-888B-793039AE63ED}">
      <dsp:nvSpPr>
        <dsp:cNvPr id="0" name=""/>
        <dsp:cNvSpPr/>
      </dsp:nvSpPr>
      <dsp:spPr>
        <a:xfrm>
          <a:off x="4912105" y="5699999"/>
          <a:ext cx="1622338"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n-NO" sz="800" kern="1200" dirty="0"/>
            <a:t>Administrativ stab</a:t>
          </a:r>
        </a:p>
      </dsp:txBody>
      <dsp:txXfrm>
        <a:off x="4912105" y="5699999"/>
        <a:ext cx="1622338" cy="374768"/>
      </dsp:txXfrm>
    </dsp:sp>
    <dsp:sp modelId="{850311A4-6DC5-4A75-9376-4B676117E7C6}">
      <dsp:nvSpPr>
        <dsp:cNvPr id="0" name=""/>
        <dsp:cNvSpPr/>
      </dsp:nvSpPr>
      <dsp:spPr>
        <a:xfrm>
          <a:off x="3727173" y="6068996"/>
          <a:ext cx="689168" cy="689168"/>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02C073-6021-4ED6-9F93-666991B67258}">
      <dsp:nvSpPr>
        <dsp:cNvPr id="0" name=""/>
        <dsp:cNvSpPr/>
      </dsp:nvSpPr>
      <dsp:spPr>
        <a:xfrm>
          <a:off x="3438257" y="6888011"/>
          <a:ext cx="2363474"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n-NO" sz="1000" b="1" kern="1200" dirty="0"/>
            <a:t>Janne Dahle-Melhus</a:t>
          </a:r>
        </a:p>
        <a:p>
          <a:pPr marL="0" lvl="0" indent="0" algn="l" defTabSz="444500">
            <a:lnSpc>
              <a:spcPct val="90000"/>
            </a:lnSpc>
            <a:spcBef>
              <a:spcPct val="0"/>
            </a:spcBef>
            <a:spcAft>
              <a:spcPct val="35000"/>
            </a:spcAft>
            <a:buNone/>
          </a:pPr>
          <a:r>
            <a:rPr lang="nn-NO" sz="800" kern="1200" dirty="0"/>
            <a:t>fylkeslege/avdelingsdirektør</a:t>
          </a:r>
        </a:p>
        <a:p>
          <a:pPr marL="0" lvl="0" indent="0" algn="l" defTabSz="444500">
            <a:lnSpc>
              <a:spcPct val="90000"/>
            </a:lnSpc>
            <a:spcBef>
              <a:spcPct val="0"/>
            </a:spcBef>
            <a:spcAft>
              <a:spcPct val="35000"/>
            </a:spcAft>
            <a:buNone/>
          </a:pPr>
          <a:r>
            <a:rPr lang="nn-NO" sz="800" kern="1200" dirty="0"/>
            <a:t>Helse-, sosial- og barnevernsavdelinga</a:t>
          </a:r>
        </a:p>
      </dsp:txBody>
      <dsp:txXfrm>
        <a:off x="3438257" y="6888011"/>
        <a:ext cx="2363474" cy="374768"/>
      </dsp:txXfrm>
    </dsp:sp>
    <dsp:sp modelId="{1BB84222-4C6C-48C8-804B-5D9EB64C7C3C}">
      <dsp:nvSpPr>
        <dsp:cNvPr id="0" name=""/>
        <dsp:cNvSpPr/>
      </dsp:nvSpPr>
      <dsp:spPr>
        <a:xfrm>
          <a:off x="5746949" y="6068767"/>
          <a:ext cx="675628" cy="675628"/>
        </a:xfrm>
        <a:prstGeom prst="ellipse">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9A32B-6B7E-4CE9-A46F-AF11ABACB887}">
      <dsp:nvSpPr>
        <dsp:cNvPr id="0" name=""/>
        <dsp:cNvSpPr/>
      </dsp:nvSpPr>
      <dsp:spPr>
        <a:xfrm>
          <a:off x="5619109" y="6888013"/>
          <a:ext cx="1849959"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n-NO" sz="1000" b="1" kern="1200" dirty="0"/>
            <a:t>Geir Skadberg</a:t>
          </a:r>
        </a:p>
        <a:p>
          <a:pPr marL="0" lvl="0" indent="0" algn="l" defTabSz="444500">
            <a:lnSpc>
              <a:spcPct val="90000"/>
            </a:lnSpc>
            <a:spcBef>
              <a:spcPct val="0"/>
            </a:spcBef>
            <a:spcAft>
              <a:spcPct val="35000"/>
            </a:spcAft>
            <a:buNone/>
          </a:pPr>
          <a:r>
            <a:rPr lang="nn-NO" sz="800" kern="1200" dirty="0"/>
            <a:t>landbruksdirektør</a:t>
          </a:r>
        </a:p>
        <a:p>
          <a:pPr marL="0" lvl="0" indent="0" algn="l" defTabSz="444500">
            <a:lnSpc>
              <a:spcPct val="90000"/>
            </a:lnSpc>
            <a:spcBef>
              <a:spcPct val="0"/>
            </a:spcBef>
            <a:spcAft>
              <a:spcPct val="35000"/>
            </a:spcAft>
            <a:buNone/>
          </a:pPr>
          <a:r>
            <a:rPr lang="nn-NO" sz="800" kern="1200" dirty="0"/>
            <a:t>Landbruksavdelinga</a:t>
          </a:r>
        </a:p>
      </dsp:txBody>
      <dsp:txXfrm>
        <a:off x="5619109" y="6888013"/>
        <a:ext cx="1849959" cy="374768"/>
      </dsp:txXfrm>
    </dsp:sp>
    <dsp:sp modelId="{F3B23CE4-95E1-4058-9B83-00032E47A313}">
      <dsp:nvSpPr>
        <dsp:cNvPr id="0" name=""/>
        <dsp:cNvSpPr/>
      </dsp:nvSpPr>
      <dsp:spPr>
        <a:xfrm>
          <a:off x="9770297" y="5079079"/>
          <a:ext cx="703263" cy="70326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ACB7E-AD8A-48FE-BE45-45C4A04390A2}">
      <dsp:nvSpPr>
        <dsp:cNvPr id="0" name=""/>
        <dsp:cNvSpPr/>
      </dsp:nvSpPr>
      <dsp:spPr>
        <a:xfrm>
          <a:off x="9514312" y="5693652"/>
          <a:ext cx="1723598"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n-NO" sz="800" b="0" kern="1200" dirty="0"/>
            <a:t>Beredskapsstab</a:t>
          </a:r>
        </a:p>
      </dsp:txBody>
      <dsp:txXfrm>
        <a:off x="9514312" y="5693652"/>
        <a:ext cx="1723598" cy="374768"/>
      </dsp:txXfrm>
    </dsp:sp>
    <dsp:sp modelId="{BB6B2D78-AE2B-46BF-9A15-A31DA5F6AB96}">
      <dsp:nvSpPr>
        <dsp:cNvPr id="0" name=""/>
        <dsp:cNvSpPr/>
      </dsp:nvSpPr>
      <dsp:spPr>
        <a:xfrm>
          <a:off x="11806323" y="6068044"/>
          <a:ext cx="662612" cy="662612"/>
        </a:xfrm>
        <a:prstGeom prst="ellipse">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86C9F-598E-4403-BBB4-2A7A25DBA000}">
      <dsp:nvSpPr>
        <dsp:cNvPr id="0" name=""/>
        <dsp:cNvSpPr/>
      </dsp:nvSpPr>
      <dsp:spPr>
        <a:xfrm>
          <a:off x="11507978" y="6888015"/>
          <a:ext cx="1952012"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n-NO" sz="1000" b="1" kern="1200" dirty="0"/>
            <a:t>Marianne Skogerbø</a:t>
          </a:r>
        </a:p>
        <a:p>
          <a:pPr marL="0" lvl="0" indent="0" algn="l" defTabSz="444500">
            <a:lnSpc>
              <a:spcPct val="90000"/>
            </a:lnSpc>
            <a:spcBef>
              <a:spcPct val="0"/>
            </a:spcBef>
            <a:spcAft>
              <a:spcPct val="35000"/>
            </a:spcAft>
            <a:buNone/>
          </a:pPr>
          <a:r>
            <a:rPr lang="nn-NO" sz="800" kern="1200" dirty="0"/>
            <a:t>utdanningsdirektør </a:t>
          </a:r>
        </a:p>
        <a:p>
          <a:pPr marL="0" lvl="0" indent="0" algn="l" defTabSz="444500">
            <a:lnSpc>
              <a:spcPct val="90000"/>
            </a:lnSpc>
            <a:spcBef>
              <a:spcPct val="0"/>
            </a:spcBef>
            <a:spcAft>
              <a:spcPct val="35000"/>
            </a:spcAft>
            <a:buNone/>
          </a:pPr>
          <a:r>
            <a:rPr lang="nn-NO" sz="800" kern="1200" dirty="0"/>
            <a:t>Utdanningsavdelinga</a:t>
          </a:r>
        </a:p>
      </dsp:txBody>
      <dsp:txXfrm>
        <a:off x="11507978" y="6888015"/>
        <a:ext cx="1952012" cy="374768"/>
      </dsp:txXfrm>
    </dsp:sp>
    <dsp:sp modelId="{C5B6EABA-FB97-48B5-B640-A56FFE601FFC}">
      <dsp:nvSpPr>
        <dsp:cNvPr id="0" name=""/>
        <dsp:cNvSpPr/>
      </dsp:nvSpPr>
      <dsp:spPr>
        <a:xfrm>
          <a:off x="9804813" y="6067276"/>
          <a:ext cx="636165" cy="650088"/>
        </a:xfrm>
        <a:prstGeom prst="ellipse">
          <a:avLst/>
        </a:prstGeom>
        <a:blipFill dpi="0"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F45FD-2031-44D5-A8B7-69946C50C46C}">
      <dsp:nvSpPr>
        <dsp:cNvPr id="0" name=""/>
        <dsp:cNvSpPr/>
      </dsp:nvSpPr>
      <dsp:spPr>
        <a:xfrm>
          <a:off x="9702601" y="6888015"/>
          <a:ext cx="2305246"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n-NO" sz="1000" b="1" kern="1200" dirty="0"/>
            <a:t>Monica Nessa</a:t>
          </a:r>
        </a:p>
        <a:p>
          <a:pPr marL="0" lvl="0" indent="0" algn="l" defTabSz="444500">
            <a:lnSpc>
              <a:spcPct val="90000"/>
            </a:lnSpc>
            <a:spcBef>
              <a:spcPct val="0"/>
            </a:spcBef>
            <a:spcAft>
              <a:spcPct val="35000"/>
            </a:spcAft>
            <a:buNone/>
          </a:pPr>
          <a:r>
            <a:rPr lang="nn-NO" sz="800" kern="1200" dirty="0"/>
            <a:t>avdelingsdirektør</a:t>
          </a:r>
        </a:p>
        <a:p>
          <a:pPr marL="0" lvl="0" indent="0" algn="l" defTabSz="444500">
            <a:lnSpc>
              <a:spcPct val="90000"/>
            </a:lnSpc>
            <a:spcBef>
              <a:spcPct val="0"/>
            </a:spcBef>
            <a:spcAft>
              <a:spcPct val="35000"/>
            </a:spcAft>
            <a:buNone/>
          </a:pPr>
          <a:r>
            <a:rPr lang="nn-NO" sz="800" kern="1200" dirty="0"/>
            <a:t>Samfunnsavdelinga</a:t>
          </a:r>
        </a:p>
      </dsp:txBody>
      <dsp:txXfrm>
        <a:off x="9702601" y="6888015"/>
        <a:ext cx="2305246" cy="374768"/>
      </dsp:txXfrm>
    </dsp:sp>
    <dsp:sp modelId="{58954FDC-E2B3-4046-AB00-DD2B3ECE38BA}">
      <dsp:nvSpPr>
        <dsp:cNvPr id="0" name=""/>
        <dsp:cNvSpPr/>
      </dsp:nvSpPr>
      <dsp:spPr>
        <a:xfrm>
          <a:off x="7780877" y="6081198"/>
          <a:ext cx="639212" cy="635487"/>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17000" b="-1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B4EC1-0151-44AC-8517-723357C1489A}">
      <dsp:nvSpPr>
        <dsp:cNvPr id="0" name=""/>
        <dsp:cNvSpPr/>
      </dsp:nvSpPr>
      <dsp:spPr>
        <a:xfrm>
          <a:off x="7427377" y="6888015"/>
          <a:ext cx="1740322"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n-NO" sz="1000" b="1" kern="1200" dirty="0"/>
            <a:t>Marit Sundsvik Bendixen</a:t>
          </a:r>
        </a:p>
        <a:p>
          <a:pPr marL="0" lvl="0" indent="0" algn="l" defTabSz="444500">
            <a:lnSpc>
              <a:spcPct val="90000"/>
            </a:lnSpc>
            <a:spcBef>
              <a:spcPct val="0"/>
            </a:spcBef>
            <a:spcAft>
              <a:spcPct val="35000"/>
            </a:spcAft>
            <a:buNone/>
          </a:pPr>
          <a:r>
            <a:rPr lang="nn-NO" sz="800" kern="1200" dirty="0"/>
            <a:t>fylkesmiljøvernsjef</a:t>
          </a:r>
        </a:p>
        <a:p>
          <a:pPr marL="0" lvl="0" indent="0" algn="l" defTabSz="444500">
            <a:lnSpc>
              <a:spcPct val="90000"/>
            </a:lnSpc>
            <a:spcBef>
              <a:spcPct val="0"/>
            </a:spcBef>
            <a:spcAft>
              <a:spcPct val="35000"/>
            </a:spcAft>
            <a:buNone/>
          </a:pPr>
          <a:r>
            <a:rPr lang="nn-NO" sz="800" kern="1200" dirty="0"/>
            <a:t>Miljøvernavdelinga</a:t>
          </a:r>
        </a:p>
      </dsp:txBody>
      <dsp:txXfrm>
        <a:off x="7427377" y="6888015"/>
        <a:ext cx="1740322" cy="374768"/>
      </dsp:txXfrm>
    </dsp:sp>
    <dsp:sp modelId="{420EE530-7900-441D-A9A1-B83AF479ABD7}">
      <dsp:nvSpPr>
        <dsp:cNvPr id="0" name=""/>
        <dsp:cNvSpPr/>
      </dsp:nvSpPr>
      <dsp:spPr>
        <a:xfrm>
          <a:off x="8753301" y="3365264"/>
          <a:ext cx="848078" cy="848078"/>
        </a:xfrm>
        <a:prstGeom prst="ellipse">
          <a:avLst/>
        </a:prstGeom>
        <a:blipFill dpi="0" rotWithShape="1">
          <a:blip xmlns:r="http://schemas.openxmlformats.org/officeDocument/2006/relationships" r:embed="rId8" cstate="print">
            <a:extLst>
              <a:ext uri="{28A0092B-C50C-407E-A947-70E740481C1C}">
                <a14:useLocalDpi xmlns:a14="http://schemas.microsoft.com/office/drawing/2010/main"/>
              </a:ext>
            </a:extLst>
          </a:blip>
          <a:srcRect/>
          <a:stretch>
            <a:fillRect t="1528"/>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C5AE4-3D3D-4312-9DE1-14F6BF134DF6}">
      <dsp:nvSpPr>
        <dsp:cNvPr id="0" name=""/>
        <dsp:cNvSpPr/>
      </dsp:nvSpPr>
      <dsp:spPr>
        <a:xfrm>
          <a:off x="9514311" y="4007377"/>
          <a:ext cx="1622051" cy="37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n-NO" sz="1000" b="1" kern="1200" dirty="0"/>
            <a:t>Harald Thune</a:t>
          </a:r>
        </a:p>
        <a:p>
          <a:pPr marL="0" lvl="0" indent="0" algn="l" defTabSz="444500">
            <a:lnSpc>
              <a:spcPct val="90000"/>
            </a:lnSpc>
            <a:spcBef>
              <a:spcPct val="0"/>
            </a:spcBef>
            <a:spcAft>
              <a:spcPct val="35000"/>
            </a:spcAft>
            <a:buNone/>
          </a:pPr>
          <a:r>
            <a:rPr lang="nn-NO" sz="800" kern="1200"/>
            <a:t>assisterande statsforvaltar</a:t>
          </a:r>
          <a:endParaRPr lang="nn-NO" sz="800" kern="1200" dirty="0"/>
        </a:p>
      </dsp:txBody>
      <dsp:txXfrm>
        <a:off x="9514311" y="4007377"/>
        <a:ext cx="1622051" cy="3747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14.11.2022</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F7B4C3-CFC9-4B81-847E-63C4816D9E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5160936"/>
            <a:ext cx="5602135" cy="1697064"/>
          </a:xfrm>
          <a:prstGeom prst="rect">
            <a:avLst/>
          </a:prstGeom>
        </p:spPr>
      </p:pic>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14.11.2022</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n-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n-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n-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14.11.2022</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2">
            <a:extLst>
              <a:ext uri="{FF2B5EF4-FFF2-40B4-BE49-F238E27FC236}">
                <a16:creationId xmlns:a16="http://schemas.microsoft.com/office/drawing/2014/main" id="{ECDA830E-9266-4736-A707-2B1EC9F10F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5160936"/>
            <a:ext cx="5602135" cy="1697064"/>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Rogaland</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124798263"/>
              </p:ext>
            </p:extLst>
          </p:nvPr>
        </p:nvGraphicFramePr>
        <p:xfrm>
          <a:off x="1058127" y="914096"/>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j-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j-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aphicFrame>
        <p:nvGraphicFramePr>
          <p:cNvPr id="7" name="Diagram 6">
            <a:extLst>
              <a:ext uri="{FF2B5EF4-FFF2-40B4-BE49-F238E27FC236}">
                <a16:creationId xmlns:a16="http://schemas.microsoft.com/office/drawing/2014/main" id="{04105D41-42AC-485D-9C92-92CAD8EA08E1}"/>
              </a:ext>
            </a:extLst>
          </p:cNvPr>
          <p:cNvGraphicFramePr/>
          <p:nvPr userDrawn="1">
            <p:extLst>
              <p:ext uri="{D42A27DB-BD31-4B8C-83A1-F6EECF244321}">
                <p14:modId xmlns:p14="http://schemas.microsoft.com/office/powerpoint/2010/main" val="549887961"/>
              </p:ext>
            </p:extLst>
          </p:nvPr>
        </p:nvGraphicFramePr>
        <p:xfrm>
          <a:off x="-2089150" y="-1257300"/>
          <a:ext cx="16452850" cy="8972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9509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89" y="5760731"/>
            <a:ext cx="3334519"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facebook.com/</a:t>
            </a:r>
            <a:r>
              <a:rPr lang="nb-NO" sz="1000" i="0" dirty="0" err="1">
                <a:solidFill>
                  <a:schemeClr val="bg1"/>
                </a:solidFill>
                <a:latin typeface="+mj-lt"/>
                <a:ea typeface="Open Sans" panose="020B0606030504020204" pitchFamily="34" charset="0"/>
                <a:cs typeface="Open Sans" panose="020B0606030504020204" pitchFamily="34" charset="0"/>
              </a:rPr>
              <a:t>statsforvaltarenrogaland</a:t>
            </a:r>
            <a:r>
              <a:rPr lang="nb-NO" sz="1000" i="0" dirty="0">
                <a:solidFill>
                  <a:schemeClr val="bg1"/>
                </a:solidFill>
                <a:latin typeface="+mj-lt"/>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statsforvaltaren.no/ro</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2" name="Bilde 12">
            <a:extLst>
              <a:ext uri="{FF2B5EF4-FFF2-40B4-BE49-F238E27FC236}">
                <a16:creationId xmlns:a16="http://schemas.microsoft.com/office/drawing/2014/main" id="{A3572001-6D30-4235-87B4-203DD1B9F53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652" y="4571824"/>
            <a:ext cx="4860300" cy="1472339"/>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89" y="5760731"/>
            <a:ext cx="3287955"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facebook.com/fylkesmannenrogaland/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statsforvaltaren.no/ro</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2" name="Bilde 12">
            <a:extLst>
              <a:ext uri="{FF2B5EF4-FFF2-40B4-BE49-F238E27FC236}">
                <a16:creationId xmlns:a16="http://schemas.microsoft.com/office/drawing/2014/main" id="{C0D8EDC8-6B19-4BCA-BBEE-0053E88B8EA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 y="4444285"/>
            <a:ext cx="5514078" cy="1670389"/>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48025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facebook.com/</a:t>
            </a:r>
            <a:r>
              <a:rPr lang="nb-NO" sz="1000" i="0" dirty="0" err="1">
                <a:solidFill>
                  <a:schemeClr val="bg1"/>
                </a:solidFill>
                <a:latin typeface="+mj-lt"/>
                <a:ea typeface="Open Sans" panose="020B0606030504020204" pitchFamily="34" charset="0"/>
                <a:cs typeface="Open Sans" panose="020B0606030504020204" pitchFamily="34" charset="0"/>
              </a:rPr>
              <a:t>statsforvaltarenrogaland</a:t>
            </a:r>
            <a:r>
              <a:rPr lang="nb-NO" sz="1000" i="0" dirty="0">
                <a:solidFill>
                  <a:schemeClr val="bg1"/>
                </a:solidFill>
                <a:latin typeface="+mj-lt"/>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statsforvaltaren.no/ro</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3" name="Bilde 12">
            <a:extLst>
              <a:ext uri="{FF2B5EF4-FFF2-40B4-BE49-F238E27FC236}">
                <a16:creationId xmlns:a16="http://schemas.microsoft.com/office/drawing/2014/main" id="{80BB94B5-001E-41DB-A787-AD16C502BB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501" y="4607318"/>
            <a:ext cx="4860300" cy="1472339"/>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982"/>
            <a:ext cx="329560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facebook.com/</a:t>
            </a:r>
            <a:r>
              <a:rPr lang="nb-NO" sz="1000" i="0" dirty="0" err="1">
                <a:solidFill>
                  <a:schemeClr val="bg1"/>
                </a:solidFill>
                <a:latin typeface="+mj-lt"/>
                <a:ea typeface="Open Sans" panose="020B0606030504020204" pitchFamily="34" charset="0"/>
                <a:cs typeface="Open Sans" panose="020B0606030504020204" pitchFamily="34" charset="0"/>
              </a:rPr>
              <a:t>statsforvaltarenrogaland</a:t>
            </a:r>
            <a:r>
              <a:rPr lang="nb-NO" sz="1000" i="0" dirty="0">
                <a:solidFill>
                  <a:schemeClr val="bg1"/>
                </a:solidFill>
                <a:latin typeface="+mj-lt"/>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statsforvaltaren.no/ro</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7" name="Bilde 16">
            <a:extLst>
              <a:ext uri="{FF2B5EF4-FFF2-40B4-BE49-F238E27FC236}">
                <a16:creationId xmlns:a16="http://schemas.microsoft.com/office/drawing/2014/main" id="{7EBFB9E6-519A-45A6-BFA0-896E2839B61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8" y="5222119"/>
            <a:ext cx="5400165" cy="1635881"/>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n-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14.11.2022</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2">
            <a:extLst>
              <a:ext uri="{FF2B5EF4-FFF2-40B4-BE49-F238E27FC236}">
                <a16:creationId xmlns:a16="http://schemas.microsoft.com/office/drawing/2014/main" id="{F8D67327-1123-4935-BCF5-3FA004F0C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5160936"/>
            <a:ext cx="5602135" cy="1697064"/>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j-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14.11.2022</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2">
            <a:extLst>
              <a:ext uri="{FF2B5EF4-FFF2-40B4-BE49-F238E27FC236}">
                <a16:creationId xmlns:a16="http://schemas.microsoft.com/office/drawing/2014/main" id="{EF268B70-2F52-433A-95C9-27D60C8702A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5160936"/>
            <a:ext cx="5602135" cy="1697064"/>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14.11.2022</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2">
            <a:extLst>
              <a:ext uri="{FF2B5EF4-FFF2-40B4-BE49-F238E27FC236}">
                <a16:creationId xmlns:a16="http://schemas.microsoft.com/office/drawing/2014/main" id="{6DB6A3C4-C072-49C9-B1A8-E65476E2D7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5160936"/>
            <a:ext cx="5602135" cy="1697064"/>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14.11.2022</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2">
            <a:extLst>
              <a:ext uri="{FF2B5EF4-FFF2-40B4-BE49-F238E27FC236}">
                <a16:creationId xmlns:a16="http://schemas.microsoft.com/office/drawing/2014/main" id="{B0B60341-A5DA-46E4-BE21-B55C65F359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5160936"/>
            <a:ext cx="5602135" cy="1697064"/>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n-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n-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err="1">
                <a:ln>
                  <a:noFill/>
                </a:ln>
                <a:solidFill>
                  <a:schemeClr val="accent3"/>
                </a:solidFill>
                <a:effectLst/>
                <a:latin typeface="+mn-lt"/>
                <a:ea typeface="+mn-ea"/>
                <a:cs typeface="Arial" panose="020B0604020202020204" pitchFamily="34" charset="0"/>
              </a:rPr>
              <a:t>Statsforvaltaren</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i Rogaland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664" r:id="rId7"/>
    <p:sldLayoutId id="2147483713" r:id="rId8"/>
    <p:sldLayoutId id="2147483685" r:id="rId9"/>
    <p:sldLayoutId id="2147483714" r:id="rId10"/>
    <p:sldLayoutId id="2147483702" r:id="rId11"/>
    <p:sldLayoutId id="2147483736" r:id="rId12"/>
    <p:sldLayoutId id="2147483733" r:id="rId13"/>
    <p:sldLayoutId id="2147483716" r:id="rId14"/>
    <p:sldLayoutId id="2147483707" r:id="rId15"/>
    <p:sldLayoutId id="2147483675" r:id="rId16"/>
    <p:sldLayoutId id="2147483706" r:id="rId17"/>
    <p:sldLayoutId id="2147483709" r:id="rId18"/>
    <p:sldLayoutId id="2147483711" r:id="rId19"/>
    <p:sldLayoutId id="2147483710" r:id="rId20"/>
    <p:sldLayoutId id="2147483712" r:id="rId21"/>
    <p:sldLayoutId id="2147483655" r:id="rId22"/>
    <p:sldLayoutId id="2147483705" r:id="rId23"/>
    <p:sldLayoutId id="2147483760" r:id="rId24"/>
    <p:sldLayoutId id="2147483759" r:id="rId25"/>
    <p:sldLayoutId id="2147483758" r:id="rId26"/>
    <p:sldLayoutId id="2147483757" r:id="rId27"/>
    <p:sldLayoutId id="2147483746" r:id="rId28"/>
    <p:sldLayoutId id="2147483718" r:id="rId29"/>
    <p:sldLayoutId id="2147483719" r:id="rId30"/>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B98F04B-3204-4C90-9ECE-95BE9419C36A}"/>
              </a:ext>
            </a:extLst>
          </p:cNvPr>
          <p:cNvSpPr>
            <a:spLocks noGrp="1"/>
          </p:cNvSpPr>
          <p:nvPr>
            <p:ph type="dt" sz="half" idx="2"/>
          </p:nvPr>
        </p:nvSpPr>
        <p:spPr/>
        <p:txBody>
          <a:bodyPr/>
          <a:lstStyle/>
          <a:p>
            <a:fld id="{20CAE16B-463B-4D9A-B532-D4D0B4862104}" type="datetime1">
              <a:rPr lang="nb-NO" smtClean="0"/>
              <a:pPr/>
              <a:t>14.11.2022</a:t>
            </a:fld>
            <a:endParaRPr lang="nb-NO"/>
          </a:p>
        </p:txBody>
      </p:sp>
      <p:sp>
        <p:nvSpPr>
          <p:cNvPr id="3" name="Plassholder for tekst 2">
            <a:extLst>
              <a:ext uri="{FF2B5EF4-FFF2-40B4-BE49-F238E27FC236}">
                <a16:creationId xmlns:a16="http://schemas.microsoft.com/office/drawing/2014/main" id="{43CD5679-40D8-49A1-8E48-454435735C36}"/>
              </a:ext>
            </a:extLst>
          </p:cNvPr>
          <p:cNvSpPr>
            <a:spLocks noGrp="1"/>
          </p:cNvSpPr>
          <p:nvPr>
            <p:ph type="body" sz="quarter" idx="10"/>
          </p:nvPr>
        </p:nvSpPr>
        <p:spPr/>
        <p:txBody>
          <a:bodyPr/>
          <a:lstStyle/>
          <a:p>
            <a:r>
              <a:rPr lang="nn-NO" dirty="0"/>
              <a:t>CASER I VERGEMÅL</a:t>
            </a:r>
          </a:p>
        </p:txBody>
      </p:sp>
      <p:sp>
        <p:nvSpPr>
          <p:cNvPr id="4" name="Plassholder for tekst 3">
            <a:extLst>
              <a:ext uri="{FF2B5EF4-FFF2-40B4-BE49-F238E27FC236}">
                <a16:creationId xmlns:a16="http://schemas.microsoft.com/office/drawing/2014/main" id="{2AD12331-2C78-471C-838D-6AB8C0C7554B}"/>
              </a:ext>
            </a:extLst>
          </p:cNvPr>
          <p:cNvSpPr>
            <a:spLocks noGrp="1"/>
          </p:cNvSpPr>
          <p:nvPr>
            <p:ph type="body" sz="quarter" idx="11"/>
          </p:nvPr>
        </p:nvSpPr>
        <p:spPr/>
        <p:txBody>
          <a:bodyPr/>
          <a:lstStyle/>
          <a:p>
            <a:endParaRPr lang="nn-NO" dirty="0"/>
          </a:p>
        </p:txBody>
      </p:sp>
    </p:spTree>
    <p:extLst>
      <p:ext uri="{BB962C8B-B14F-4D97-AF65-F5344CB8AC3E}">
        <p14:creationId xmlns:p14="http://schemas.microsoft.com/office/powerpoint/2010/main" val="276081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7F2D1C-E7BD-4404-8683-38D66636736F}"/>
              </a:ext>
            </a:extLst>
          </p:cNvPr>
          <p:cNvSpPr>
            <a:spLocks noGrp="1"/>
          </p:cNvSpPr>
          <p:nvPr>
            <p:ph type="title"/>
          </p:nvPr>
        </p:nvSpPr>
        <p:spPr/>
        <p:txBody>
          <a:bodyPr/>
          <a:lstStyle/>
          <a:p>
            <a:r>
              <a:rPr lang="nb-NO" dirty="0"/>
              <a:t>SVAR PÅ CASE 2 – SALG AV BOLIG</a:t>
            </a:r>
          </a:p>
        </p:txBody>
      </p:sp>
      <p:sp>
        <p:nvSpPr>
          <p:cNvPr id="3" name="Plassholder for tekst 2">
            <a:extLst>
              <a:ext uri="{FF2B5EF4-FFF2-40B4-BE49-F238E27FC236}">
                <a16:creationId xmlns:a16="http://schemas.microsoft.com/office/drawing/2014/main" id="{672D3F5F-4260-4401-BCE3-9DA3FFADAFFB}"/>
              </a:ext>
            </a:extLst>
          </p:cNvPr>
          <p:cNvSpPr>
            <a:spLocks noGrp="1"/>
          </p:cNvSpPr>
          <p:nvPr>
            <p:ph type="body" sz="quarter" idx="11"/>
          </p:nvPr>
        </p:nvSpPr>
        <p:spPr>
          <a:xfrm>
            <a:off x="1057541" y="2238375"/>
            <a:ext cx="9543784" cy="4070872"/>
          </a:xfrm>
        </p:spPr>
        <p:txBody>
          <a:bodyPr/>
          <a:lstStyle/>
          <a:p>
            <a:pPr marL="342900" lvl="0" indent="-342900">
              <a:lnSpc>
                <a:spcPct val="107000"/>
              </a:lnSpc>
              <a:buFont typeface="Symbol" panose="05050102010706020507" pitchFamily="18" charset="2"/>
              <a:buChar char=""/>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Statsforvalterens skal ved sin saksbehandling se til at vergehaver så langt det er mulig er hørt og </a:t>
            </a:r>
            <a:r>
              <a:rPr lang="nb-NO" sz="1800" b="1" dirty="0">
                <a:latin typeface="Open Sans" panose="020B0606030504020204" pitchFamily="34" charset="0"/>
                <a:ea typeface="Calibri" panose="020F0502020204030204" pitchFamily="34" charset="0"/>
                <a:cs typeface="Times New Roman" panose="02020603050405020304" pitchFamily="18" charset="0"/>
              </a:rPr>
              <a:t>la</a:t>
            </a:r>
            <a:r>
              <a:rPr lang="nb-NO" sz="1800" b="1" dirty="0">
                <a:effectLst/>
                <a:latin typeface="Open Sans" panose="020B0606030504020204" pitchFamily="34" charset="0"/>
                <a:ea typeface="Calibri" panose="020F0502020204030204" pitchFamily="34" charset="0"/>
                <a:cs typeface="Times New Roman" panose="02020603050405020304" pitchFamily="18" charset="0"/>
              </a:rPr>
              <a:t> vergehavers vilje </a:t>
            </a:r>
            <a:r>
              <a:rPr lang="nb-NO" sz="1800" b="1" dirty="0">
                <a:latin typeface="Open Sans" panose="020B0606030504020204" pitchFamily="34" charset="0"/>
                <a:ea typeface="Calibri" panose="020F0502020204030204" pitchFamily="34" charset="0"/>
                <a:cs typeface="Times New Roman" panose="02020603050405020304" pitchFamily="18" charset="0"/>
              </a:rPr>
              <a:t>være</a:t>
            </a:r>
            <a:r>
              <a:rPr lang="nb-NO" sz="1800" b="1" dirty="0">
                <a:effectLst/>
                <a:latin typeface="Open Sans" panose="020B0606030504020204" pitchFamily="34" charset="0"/>
                <a:ea typeface="Calibri" panose="020F0502020204030204" pitchFamily="34" charset="0"/>
                <a:cs typeface="Times New Roman" panose="02020603050405020304" pitchFamily="18" charset="0"/>
              </a:rPr>
              <a:t> styrende.</a:t>
            </a:r>
            <a:br>
              <a:rPr lang="nb-NO" sz="1800" b="1" dirty="0">
                <a:effectLst/>
                <a:latin typeface="Open Sans" panose="020B0606030504020204" pitchFamily="34" charset="0"/>
                <a:ea typeface="Calibri" panose="020F0502020204030204" pitchFamily="34" charset="0"/>
                <a:cs typeface="Times New Roman" panose="02020603050405020304" pitchFamily="18" charset="0"/>
              </a:rPr>
            </a:b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Dersom det er vanskelig å kartlegge vergehavers vilje, eller det er svært usikkert, må det legges vekt på hva personen </a:t>
            </a:r>
            <a:r>
              <a:rPr lang="nb-NO" sz="1800" b="1" i="1" dirty="0">
                <a:effectLst/>
                <a:latin typeface="Open Sans" panose="020B0606030504020204" pitchFamily="34" charset="0"/>
                <a:ea typeface="Calibri" panose="020F0502020204030204" pitchFamily="34" charset="0"/>
                <a:cs typeface="Times New Roman" panose="02020603050405020304" pitchFamily="18" charset="0"/>
              </a:rPr>
              <a:t>antas</a:t>
            </a:r>
            <a:r>
              <a:rPr lang="nb-NO" sz="1800" b="1" dirty="0">
                <a:effectLst/>
                <a:latin typeface="Open Sans" panose="020B0606030504020204" pitchFamily="34" charset="0"/>
                <a:ea typeface="Calibri" panose="020F0502020204030204" pitchFamily="34" charset="0"/>
                <a:cs typeface="Times New Roman" panose="02020603050405020304" pitchFamily="18" charset="0"/>
              </a:rPr>
              <a:t> å ville ha gjort. </a:t>
            </a:r>
            <a:br>
              <a:rPr lang="nb-NO" sz="1800" b="1" dirty="0">
                <a:effectLst/>
                <a:latin typeface="Open Sans" panose="020B0606030504020204" pitchFamily="34" charset="0"/>
                <a:ea typeface="Calibri" panose="020F0502020204030204" pitchFamily="34" charset="0"/>
                <a:cs typeface="Times New Roman" panose="02020603050405020304" pitchFamily="18" charset="0"/>
              </a:rPr>
            </a:b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Open Sans" panose="020B0606030504020204" pitchFamily="34" charset="0"/>
                <a:ea typeface="Calibri" panose="020F0502020204030204" pitchFamily="34" charset="0"/>
              </a:rPr>
              <a:t>Det er altså ingen objektiv vurdering av hva som er til vergehavers beste, men en subjektiv vurdering av vergehavers vilje – innenfor det mulighetsrommet som finnes.</a:t>
            </a:r>
            <a:endParaRPr lang="nb-NO" sz="1800" b="1" dirty="0">
              <a:effectLst/>
              <a:latin typeface="Open Sans" panose="020B0606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744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7F2D1C-E7BD-4404-8683-38D66636736F}"/>
              </a:ext>
            </a:extLst>
          </p:cNvPr>
          <p:cNvSpPr>
            <a:spLocks noGrp="1"/>
          </p:cNvSpPr>
          <p:nvPr>
            <p:ph type="title"/>
          </p:nvPr>
        </p:nvSpPr>
        <p:spPr/>
        <p:txBody>
          <a:bodyPr/>
          <a:lstStyle/>
          <a:p>
            <a:r>
              <a:rPr lang="nb-NO" dirty="0"/>
              <a:t>SVAR PÅ CASE 2 – SALG AV BOLIG</a:t>
            </a:r>
          </a:p>
        </p:txBody>
      </p:sp>
      <p:sp>
        <p:nvSpPr>
          <p:cNvPr id="3" name="Plassholder for tekst 2">
            <a:extLst>
              <a:ext uri="{FF2B5EF4-FFF2-40B4-BE49-F238E27FC236}">
                <a16:creationId xmlns:a16="http://schemas.microsoft.com/office/drawing/2014/main" id="{672D3F5F-4260-4401-BCE3-9DA3FFADAFFB}"/>
              </a:ext>
            </a:extLst>
          </p:cNvPr>
          <p:cNvSpPr>
            <a:spLocks noGrp="1"/>
          </p:cNvSpPr>
          <p:nvPr>
            <p:ph type="body" sz="quarter" idx="11"/>
          </p:nvPr>
        </p:nvSpPr>
        <p:spPr>
          <a:xfrm>
            <a:off x="1057541" y="2238375"/>
            <a:ext cx="9543784" cy="4070872"/>
          </a:xfrm>
        </p:spPr>
        <p:txBody>
          <a:bodyPr/>
          <a:lstStyle/>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Hvordan kan saken håndteres?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Her må det innhentes en ny legeerklæring for å avklare hvorvidt vergehaver kan si noe om sitt tidligere ønske. Dersom det ikke er mulig å få avklart dette, kan Statsforvalteren i utgangspunktet ikke samtykke til salg av bolig.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r>
              <a:rPr lang="nb-NO" sz="1800" dirty="0">
                <a:effectLst/>
                <a:latin typeface="Open Sans" panose="020B0606030504020204" pitchFamily="34" charset="0"/>
                <a:ea typeface="Calibri" panose="020F0502020204030204" pitchFamily="34" charset="0"/>
                <a:cs typeface="Times New Roman" panose="02020603050405020304" pitchFamily="18" charset="0"/>
              </a:rPr>
              <a:t>Hvis det blir salg, hvordan håndteres innbo og løsøre?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Dersom det er barn, er det naturlig å involvere dem. Vergehaver må selvfølgelig høres så langt det lar seg gjøre. Statsforvalteren overlater til vergen å finne en måte å håndtere løsøre på. </a:t>
            </a:r>
          </a:p>
          <a:p>
            <a:pPr marL="342900" lvl="0" indent="-342900">
              <a:lnSpc>
                <a:spcPct val="107000"/>
              </a:lnSpc>
              <a:buFont typeface="Symbol" panose="05050102010706020507" pitchFamily="18" charset="2"/>
              <a:buChar char=""/>
            </a:pPr>
            <a:r>
              <a:rPr lang="nb-NO" sz="1800" b="1" dirty="0">
                <a:latin typeface="Open Sans" panose="020B0606030504020204" pitchFamily="34" charset="0"/>
                <a:ea typeface="Calibri" panose="020F0502020204030204" pitchFamily="34" charset="0"/>
                <a:cs typeface="Times New Roman" panose="02020603050405020304" pitchFamily="18" charset="0"/>
              </a:rPr>
              <a:t>Samtykke fra Statsforvalteren når det gjelder løsøre av større verdi, av usedvanlig karakter eller spesiell interesse for vergehaver eller nærmeste familie.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nb-NO" sz="1800" b="1" dirty="0">
              <a:effectLst/>
              <a:latin typeface="Open Sans" panose="020B0606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17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7F2D1C-E7BD-4404-8683-38D66636736F}"/>
              </a:ext>
            </a:extLst>
          </p:cNvPr>
          <p:cNvSpPr>
            <a:spLocks noGrp="1"/>
          </p:cNvSpPr>
          <p:nvPr>
            <p:ph type="title"/>
          </p:nvPr>
        </p:nvSpPr>
        <p:spPr/>
        <p:txBody>
          <a:bodyPr/>
          <a:lstStyle/>
          <a:p>
            <a:r>
              <a:rPr lang="nb-NO" dirty="0"/>
              <a:t>SVAR PÅ CASE 3 – FORSKUDD PÅ ARV</a:t>
            </a:r>
          </a:p>
        </p:txBody>
      </p:sp>
      <p:sp>
        <p:nvSpPr>
          <p:cNvPr id="3" name="Plassholder for tekst 2">
            <a:extLst>
              <a:ext uri="{FF2B5EF4-FFF2-40B4-BE49-F238E27FC236}">
                <a16:creationId xmlns:a16="http://schemas.microsoft.com/office/drawing/2014/main" id="{672D3F5F-4260-4401-BCE3-9DA3FFADAFFB}"/>
              </a:ext>
            </a:extLst>
          </p:cNvPr>
          <p:cNvSpPr>
            <a:spLocks noGrp="1"/>
          </p:cNvSpPr>
          <p:nvPr>
            <p:ph type="body" sz="quarter" idx="11"/>
          </p:nvPr>
        </p:nvSpPr>
        <p:spPr>
          <a:xfrm>
            <a:off x="1057541" y="2238375"/>
            <a:ext cx="9543784" cy="4070872"/>
          </a:xfrm>
        </p:spPr>
        <p:txBody>
          <a:bodyPr/>
          <a:lstStyle/>
          <a:p>
            <a:pPr marL="342900" lvl="0" indent="-342900">
              <a:lnSpc>
                <a:spcPct val="107000"/>
              </a:lnSpc>
              <a:buFont typeface="Symbol" panose="05050102010706020507" pitchFamily="18" charset="2"/>
              <a:buChar char=""/>
            </a:pPr>
            <a:r>
              <a:rPr lang="nb-NO" sz="1800" dirty="0">
                <a:effectLst/>
                <a:latin typeface="Open Sans" panose="020B0606030504020204" pitchFamily="34" charset="0"/>
                <a:ea typeface="Calibri" panose="020F0502020204030204" pitchFamily="34" charset="0"/>
                <a:cs typeface="Times New Roman" panose="02020603050405020304" pitchFamily="18" charset="0"/>
              </a:rPr>
              <a:t>Kan datteren sende søknad om forskudd på arv? </a:t>
            </a:r>
          </a:p>
          <a:p>
            <a:pPr lvl="0">
              <a:lnSpc>
                <a:spcPct val="107000"/>
              </a:lnSpc>
            </a:pPr>
            <a:endParaRPr lang="nb-NO" sz="1800" dirty="0">
              <a:effectLst/>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latin typeface="+mn-lt"/>
              </a:rPr>
              <a:t>Det er vergen som kan søke om Statsforvalterens samtykke.</a:t>
            </a:r>
          </a:p>
          <a:p>
            <a:pPr lvl="0">
              <a:lnSpc>
                <a:spcPct val="107000"/>
              </a:lnSpc>
            </a:pPr>
            <a:endParaRPr lang="nb-NO" sz="1800" dirty="0">
              <a:latin typeface="+mn-lt"/>
            </a:endParaRPr>
          </a:p>
          <a:p>
            <a:pPr marL="342900" lvl="0" indent="-342900">
              <a:lnSpc>
                <a:spcPct val="107000"/>
              </a:lnSpc>
              <a:buFont typeface="Symbol" panose="05050102010706020507" pitchFamily="18" charset="2"/>
              <a:buChar char=""/>
            </a:pPr>
            <a:r>
              <a:rPr lang="nb-NO" sz="1800" dirty="0">
                <a:latin typeface="+mn-lt"/>
              </a:rPr>
              <a:t>Hensynet til god forvaltningsskikk tilsier likevel at Statsforvalteren legger søknaden fram for vergen, slik at vergen kan ta stilling til om den skal fremmes. Dersom vergen ikke støtter en søknad som er blitt fremsatt av andre, skal søknaden ikke realitetsbehandles av Statsforvalteren.</a:t>
            </a:r>
            <a:endParaRPr lang="nb-NO" sz="18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864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7F2D1C-E7BD-4404-8683-38D66636736F}"/>
              </a:ext>
            </a:extLst>
          </p:cNvPr>
          <p:cNvSpPr>
            <a:spLocks noGrp="1"/>
          </p:cNvSpPr>
          <p:nvPr>
            <p:ph type="title"/>
          </p:nvPr>
        </p:nvSpPr>
        <p:spPr/>
        <p:txBody>
          <a:bodyPr/>
          <a:lstStyle/>
          <a:p>
            <a:r>
              <a:rPr lang="nb-NO" dirty="0"/>
              <a:t>SVAR PÅ CASE 3 – FORSKUDD PÅ ARV</a:t>
            </a:r>
          </a:p>
        </p:txBody>
      </p:sp>
      <p:sp>
        <p:nvSpPr>
          <p:cNvPr id="3" name="Plassholder for tekst 2">
            <a:extLst>
              <a:ext uri="{FF2B5EF4-FFF2-40B4-BE49-F238E27FC236}">
                <a16:creationId xmlns:a16="http://schemas.microsoft.com/office/drawing/2014/main" id="{672D3F5F-4260-4401-BCE3-9DA3FFADAFFB}"/>
              </a:ext>
            </a:extLst>
          </p:cNvPr>
          <p:cNvSpPr>
            <a:spLocks noGrp="1"/>
          </p:cNvSpPr>
          <p:nvPr>
            <p:ph type="body" sz="quarter" idx="11"/>
          </p:nvPr>
        </p:nvSpPr>
        <p:spPr>
          <a:xfrm>
            <a:off x="1057541" y="2238375"/>
            <a:ext cx="9543784" cy="4070872"/>
          </a:xfrm>
        </p:spPr>
        <p:txBody>
          <a:bodyPr/>
          <a:lstStyle/>
          <a:p>
            <a:pPr marL="342900" lvl="0" indent="-342900">
              <a:lnSpc>
                <a:spcPct val="107000"/>
              </a:lnSpc>
              <a:buFont typeface="Symbol" panose="05050102010706020507" pitchFamily="18" charset="2"/>
              <a:buChar char=""/>
            </a:pPr>
            <a:r>
              <a:rPr lang="nb-NO" sz="1800" dirty="0">
                <a:effectLst/>
                <a:latin typeface="+mn-lt"/>
                <a:ea typeface="Calibri" panose="020F0502020204030204" pitchFamily="34" charset="0"/>
                <a:cs typeface="Times New Roman" panose="02020603050405020304" pitchFamily="18" charset="0"/>
              </a:rPr>
              <a:t>Er vilkårene for forskudd på arv oppfylt?</a:t>
            </a:r>
          </a:p>
          <a:p>
            <a:pPr lvl="0">
              <a:lnSpc>
                <a:spcPct val="107000"/>
              </a:lnSpc>
            </a:pPr>
            <a:endParaRPr lang="nb-NO" sz="1800" dirty="0">
              <a:latin typeface="+mn-lt"/>
              <a:cs typeface="Times New Roman" panose="02020603050405020304" pitchFamily="18" charset="0"/>
            </a:endParaRPr>
          </a:p>
          <a:p>
            <a:pPr lvl="0">
              <a:lnSpc>
                <a:spcPct val="107000"/>
              </a:lnSpc>
            </a:pPr>
            <a:r>
              <a:rPr lang="nb-NO" sz="1800" b="1" dirty="0">
                <a:latin typeface="+mn-lt"/>
              </a:rPr>
              <a:t>Vergehaver kan selv dele ut arveforskudd etter </a:t>
            </a:r>
            <a:r>
              <a:rPr lang="nb-NO" sz="1800" b="1" dirty="0" err="1">
                <a:latin typeface="+mn-lt"/>
              </a:rPr>
              <a:t>vml</a:t>
            </a:r>
            <a:r>
              <a:rPr lang="nb-NO" sz="1800" b="1" dirty="0">
                <a:latin typeface="+mn-lt"/>
              </a:rPr>
              <a:t>. § 21. </a:t>
            </a:r>
          </a:p>
          <a:p>
            <a:pPr lvl="0">
              <a:lnSpc>
                <a:spcPct val="107000"/>
              </a:lnSpc>
            </a:pPr>
            <a:r>
              <a:rPr lang="nb-NO" sz="1800" b="1" dirty="0" err="1">
                <a:latin typeface="+mn-lt"/>
              </a:rPr>
              <a:t>Vml</a:t>
            </a:r>
            <a:r>
              <a:rPr lang="nb-NO" sz="1800" b="1" dirty="0">
                <a:latin typeface="+mn-lt"/>
              </a:rPr>
              <a:t>. § 41 annet ledd gjelder tilfellene der vergen skal dele ut arveforskudd på vegne av vergehaver. Bestemmelsen stiller opp to alternative vilkår:</a:t>
            </a:r>
          </a:p>
          <a:p>
            <a:pPr lvl="0">
              <a:lnSpc>
                <a:spcPct val="107000"/>
              </a:lnSpc>
            </a:pPr>
            <a:r>
              <a:rPr lang="nb-NO" sz="1800" b="1" dirty="0">
                <a:latin typeface="+mn-lt"/>
              </a:rPr>
              <a:t> - Særlig behov hos livsarvingen</a:t>
            </a:r>
          </a:p>
          <a:p>
            <a:pPr lvl="0">
              <a:lnSpc>
                <a:spcPct val="107000"/>
              </a:lnSpc>
            </a:pPr>
            <a:r>
              <a:rPr lang="nb-NO" sz="1800" b="1" dirty="0">
                <a:latin typeface="+mn-lt"/>
              </a:rPr>
              <a:t> - Skriftlige nedtegnelser eller </a:t>
            </a:r>
            <a:r>
              <a:rPr lang="nb-NO" sz="1800" b="1" u="sng" dirty="0">
                <a:latin typeface="+mn-lt"/>
              </a:rPr>
              <a:t>andre holdepunkter</a:t>
            </a:r>
            <a:r>
              <a:rPr lang="nb-NO" sz="1800" b="1" dirty="0">
                <a:latin typeface="+mn-lt"/>
              </a:rPr>
              <a:t> for at arveforskudd er i    samsvar med vergehavers ønske</a:t>
            </a:r>
          </a:p>
          <a:p>
            <a:pPr lvl="0">
              <a:lnSpc>
                <a:spcPct val="107000"/>
              </a:lnSpc>
            </a:pPr>
            <a:r>
              <a:rPr lang="nb-NO" sz="1800" b="1" dirty="0">
                <a:latin typeface="+mn-lt"/>
              </a:rPr>
              <a:t>Her må vergen, før søknaden sendes, undersøke om det kan dokumenteres tidligere utdeling eller om det er andre holdepunkter for at vergehaver ønsker å gi forskudd på arv.</a:t>
            </a:r>
          </a:p>
        </p:txBody>
      </p:sp>
    </p:spTree>
    <p:extLst>
      <p:ext uri="{BB962C8B-B14F-4D97-AF65-F5344CB8AC3E}">
        <p14:creationId xmlns:p14="http://schemas.microsoft.com/office/powerpoint/2010/main" val="40263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892284-6249-4AA4-81AD-3061956A5525}"/>
              </a:ext>
            </a:extLst>
          </p:cNvPr>
          <p:cNvSpPr>
            <a:spLocks noGrp="1"/>
          </p:cNvSpPr>
          <p:nvPr>
            <p:ph type="title"/>
          </p:nvPr>
        </p:nvSpPr>
        <p:spPr/>
        <p:txBody>
          <a:bodyPr/>
          <a:lstStyle/>
          <a:p>
            <a:r>
              <a:rPr lang="nb-NO" dirty="0"/>
              <a:t>CASE 1 – PÅHEFTE SERVITUTT</a:t>
            </a:r>
          </a:p>
        </p:txBody>
      </p:sp>
      <p:sp>
        <p:nvSpPr>
          <p:cNvPr id="3" name="Plassholder for tekst 2">
            <a:extLst>
              <a:ext uri="{FF2B5EF4-FFF2-40B4-BE49-F238E27FC236}">
                <a16:creationId xmlns:a16="http://schemas.microsoft.com/office/drawing/2014/main" id="{1B6D6DD9-9EA3-4382-A1BD-A3394223AE54}"/>
              </a:ext>
            </a:extLst>
          </p:cNvPr>
          <p:cNvSpPr>
            <a:spLocks noGrp="1"/>
          </p:cNvSpPr>
          <p:nvPr>
            <p:ph type="body" sz="quarter" idx="11"/>
          </p:nvPr>
        </p:nvSpPr>
        <p:spPr>
          <a:xfrm>
            <a:off x="1057541" y="2164988"/>
            <a:ext cx="10368265" cy="4144259"/>
          </a:xfrm>
        </p:spPr>
        <p:txBody>
          <a:bodyPr/>
          <a:lstStyle/>
          <a:p>
            <a:pPr>
              <a:lnSpc>
                <a:spcPct val="107000"/>
              </a:lnSpc>
              <a:spcAft>
                <a:spcPts val="800"/>
              </a:spcAft>
            </a:pPr>
            <a:endParaRPr lang="nb-NO" sz="18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Vergehaver har en sinnslidelse med vrangforestillinger og har ikke forståelse av eget behov for verge. Statsforvalteren vil ha store problemer med å gjennomføre en meningsfull samtale med pasienten. Årsaken til dette er at han har en paranoid psykose.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Etter søknad fra verge samtykker Statsforvalteren til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latin typeface="Open Sans" panose="020B0606030504020204" pitchFamily="34" charset="0"/>
                <a:ea typeface="Calibri" panose="020F0502020204030204" pitchFamily="34" charset="0"/>
                <a:cs typeface="Times New Roman" panose="02020603050405020304" pitchFamily="18" charset="0"/>
              </a:rPr>
              <a:t>p</a:t>
            </a:r>
            <a:r>
              <a:rPr lang="nb-NO" sz="1800" dirty="0">
                <a:effectLst/>
                <a:latin typeface="Open Sans" panose="020B0606030504020204" pitchFamily="34" charset="0"/>
                <a:ea typeface="Calibri" panose="020F0502020204030204" pitchFamily="34" charset="0"/>
                <a:cs typeface="Times New Roman" panose="02020603050405020304" pitchFamily="18" charset="0"/>
              </a:rPr>
              <a:t>lassering av vannledning over vergehavers eiendom for at vergehavers nabo skal sikres tilfredsstillende vannforsyning,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err="1">
                <a:latin typeface="Open Sans" panose="020B0606030504020204" pitchFamily="34" charset="0"/>
                <a:ea typeface="Calibri" panose="020F0502020204030204" pitchFamily="34" charset="0"/>
                <a:cs typeface="Times New Roman" panose="02020603050405020304" pitchFamily="18" charset="0"/>
              </a:rPr>
              <a:t>nedgraving</a:t>
            </a:r>
            <a:r>
              <a:rPr lang="nb-NO" sz="1800" dirty="0">
                <a:latin typeface="Open Sans" panose="020B0606030504020204" pitchFamily="34" charset="0"/>
                <a:ea typeface="Calibri" panose="020F0502020204030204" pitchFamily="34" charset="0"/>
                <a:cs typeface="Times New Roman" panose="02020603050405020304" pitchFamily="18" charset="0"/>
              </a:rPr>
              <a:t> av</a:t>
            </a:r>
            <a:r>
              <a:rPr lang="nb-NO" sz="1800" dirty="0">
                <a:effectLst/>
                <a:latin typeface="Open Sans" panose="020B0606030504020204" pitchFamily="34" charset="0"/>
                <a:ea typeface="Calibri" panose="020F0502020204030204" pitchFamily="34" charset="0"/>
                <a:cs typeface="Times New Roman" panose="02020603050405020304" pitchFamily="18" charset="0"/>
              </a:rPr>
              <a:t> kabel over vergehavers eiendom i forbindelse med internett,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800" dirty="0">
                <a:latin typeface="Open Sans" panose="020B0606030504020204" pitchFamily="34" charset="0"/>
                <a:ea typeface="Calibri" panose="020F0502020204030204" pitchFamily="34" charset="0"/>
                <a:cs typeface="Times New Roman" panose="02020603050405020304" pitchFamily="18" charset="0"/>
              </a:rPr>
              <a:t>s</a:t>
            </a:r>
            <a:r>
              <a:rPr lang="nb-NO" sz="1800" dirty="0">
                <a:effectLst/>
                <a:latin typeface="Open Sans" panose="020B0606030504020204" pitchFamily="34" charset="0"/>
                <a:ea typeface="Calibri" panose="020F0502020204030204" pitchFamily="34" charset="0"/>
                <a:cs typeface="Times New Roman" panose="02020603050405020304" pitchFamily="18" charset="0"/>
              </a:rPr>
              <a:t>kogshogst og plassering av lavspentanlegg på eiendommen.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1028700" lvl="1" indent="-342900"/>
            <a:endParaRPr lang="nb-NO" dirty="0"/>
          </a:p>
          <a:p>
            <a:pPr lvl="1" indent="0">
              <a:buNone/>
            </a:pPr>
            <a:endParaRPr lang="nb-NO" sz="1800" dirty="0"/>
          </a:p>
          <a:p>
            <a:pPr lvl="1" indent="0">
              <a:buNone/>
            </a:pPr>
            <a:endParaRPr lang="nb-NO" sz="1800" dirty="0"/>
          </a:p>
          <a:p>
            <a:pPr lvl="1" indent="0">
              <a:buNone/>
            </a:pPr>
            <a:endParaRPr lang="nb-NO" dirty="0"/>
          </a:p>
          <a:p>
            <a:pPr marL="342900" indent="-342900">
              <a:buFont typeface="Arial" panose="020B0604020202020204" pitchFamily="34" charset="0"/>
              <a:buChar char="•"/>
            </a:pPr>
            <a:endParaRPr lang="nb-NO" dirty="0"/>
          </a:p>
          <a:p>
            <a:pPr marL="457200" lvl="1" indent="0">
              <a:buNone/>
            </a:pPr>
            <a:endParaRPr lang="nb-NO" dirty="0"/>
          </a:p>
          <a:p>
            <a:pPr lvl="1"/>
            <a:endParaRPr lang="nb-NO" dirty="0"/>
          </a:p>
          <a:p>
            <a:pPr lvl="2"/>
            <a:endParaRPr lang="nb-NO" dirty="0"/>
          </a:p>
        </p:txBody>
      </p:sp>
      <p:sp>
        <p:nvSpPr>
          <p:cNvPr id="8" name="Hjelp 7">
            <a:hlinkClick r:id="" action="ppaction://noaction" highlightClick="1"/>
            <a:extLst>
              <a:ext uri="{FF2B5EF4-FFF2-40B4-BE49-F238E27FC236}">
                <a16:creationId xmlns:a16="http://schemas.microsoft.com/office/drawing/2014/main" id="{604D8E15-A69F-4B87-B57A-37F51BBB1517}"/>
              </a:ext>
            </a:extLst>
          </p:cNvPr>
          <p:cNvSpPr/>
          <p:nvPr/>
        </p:nvSpPr>
        <p:spPr>
          <a:xfrm>
            <a:off x="11908702" y="4104770"/>
            <a:ext cx="1353134" cy="1941381"/>
          </a:xfrm>
          <a:prstGeom prst="actionButtonHelp">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b-NO"/>
          </a:p>
        </p:txBody>
      </p:sp>
    </p:spTree>
    <p:extLst>
      <p:ext uri="{BB962C8B-B14F-4D97-AF65-F5344CB8AC3E}">
        <p14:creationId xmlns:p14="http://schemas.microsoft.com/office/powerpoint/2010/main" val="240806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896D17-FAEB-49E3-9B07-48FC6F878290}"/>
              </a:ext>
            </a:extLst>
          </p:cNvPr>
          <p:cNvSpPr>
            <a:spLocks noGrp="1"/>
          </p:cNvSpPr>
          <p:nvPr>
            <p:ph type="title"/>
          </p:nvPr>
        </p:nvSpPr>
        <p:spPr>
          <a:xfrm>
            <a:off x="1356902" y="948428"/>
            <a:ext cx="10080625" cy="1077209"/>
          </a:xfrm>
        </p:spPr>
        <p:txBody>
          <a:bodyPr/>
          <a:lstStyle/>
          <a:p>
            <a:r>
              <a:rPr lang="nb-NO" dirty="0"/>
              <a:t>CASE 1 – PÅHEFTE SERVITUTT</a:t>
            </a:r>
          </a:p>
        </p:txBody>
      </p:sp>
      <p:sp>
        <p:nvSpPr>
          <p:cNvPr id="3" name="Plassholder for tekst 2">
            <a:extLst>
              <a:ext uri="{FF2B5EF4-FFF2-40B4-BE49-F238E27FC236}">
                <a16:creationId xmlns:a16="http://schemas.microsoft.com/office/drawing/2014/main" id="{61007C8A-2632-4C12-92C6-AFF15AF572E5}"/>
              </a:ext>
            </a:extLst>
          </p:cNvPr>
          <p:cNvSpPr>
            <a:spLocks noGrp="1"/>
          </p:cNvSpPr>
          <p:nvPr>
            <p:ph type="body" sz="quarter" idx="11"/>
          </p:nvPr>
        </p:nvSpPr>
        <p:spPr>
          <a:xfrm>
            <a:off x="1057541" y="2164988"/>
            <a:ext cx="8848459" cy="4144259"/>
          </a:xfrm>
        </p:spPr>
        <p:txBody>
          <a:bodyPr/>
          <a:lstStyle/>
          <a:p>
            <a:pPr marL="1028700" lvl="1" indent="-342900"/>
            <a:endParaRPr lang="nb-NO" dirty="0"/>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I etterkant av Statsforvalterens vedtak om </a:t>
            </a:r>
            <a:r>
              <a:rPr lang="nb-NO" sz="1800" dirty="0">
                <a:latin typeface="Open Sans" panose="020B0606030504020204" pitchFamily="34" charset="0"/>
                <a:ea typeface="Calibri" panose="020F0502020204030204" pitchFamily="34" charset="0"/>
                <a:cs typeface="Times New Roman" panose="02020603050405020304" pitchFamily="18" charset="0"/>
              </a:rPr>
              <a:t>godkjenning</a:t>
            </a:r>
            <a:r>
              <a:rPr lang="nb-NO" sz="1800" dirty="0">
                <a:effectLst/>
                <a:latin typeface="Open Sans" panose="020B0606030504020204" pitchFamily="34" charset="0"/>
                <a:ea typeface="Calibri" panose="020F0502020204030204" pitchFamily="34" charset="0"/>
                <a:cs typeface="Times New Roman" panose="02020603050405020304" pitchFamily="18" charset="0"/>
              </a:rPr>
              <a:t>, motsetter vergehaver seg plassering av vannledning og </a:t>
            </a:r>
            <a:r>
              <a:rPr lang="nb-NO" sz="1800" dirty="0" err="1">
                <a:effectLst/>
                <a:latin typeface="Open Sans" panose="020B0606030504020204" pitchFamily="34" charset="0"/>
                <a:ea typeface="Calibri" panose="020F0502020204030204" pitchFamily="34" charset="0"/>
                <a:cs typeface="Times New Roman" panose="02020603050405020304" pitchFamily="18" charset="0"/>
              </a:rPr>
              <a:t>nedgraving</a:t>
            </a:r>
            <a:r>
              <a:rPr lang="nb-NO" sz="1800" dirty="0">
                <a:effectLst/>
                <a:latin typeface="Open Sans" panose="020B0606030504020204" pitchFamily="34" charset="0"/>
                <a:ea typeface="Calibri" panose="020F0502020204030204" pitchFamily="34" charset="0"/>
                <a:cs typeface="Times New Roman" panose="02020603050405020304" pitchFamily="18" charset="0"/>
              </a:rPr>
              <a:t> av kabel. </a:t>
            </a:r>
            <a:r>
              <a:rPr lang="nb-NO" sz="1800" dirty="0">
                <a:latin typeface="Open Sans" panose="020B0606030504020204" pitchFamily="34" charset="0"/>
                <a:ea typeface="Calibri" panose="020F0502020204030204" pitchFamily="34" charset="0"/>
                <a:cs typeface="Times New Roman" panose="02020603050405020304" pitchFamily="18" charset="0"/>
              </a:rPr>
              <a:t>Han</a:t>
            </a:r>
            <a:r>
              <a:rPr lang="nb-NO" sz="1800" dirty="0">
                <a:effectLst/>
                <a:latin typeface="Open Sans" panose="020B0606030504020204" pitchFamily="34" charset="0"/>
                <a:ea typeface="Calibri" panose="020F0502020204030204" pitchFamily="34" charset="0"/>
                <a:cs typeface="Times New Roman" panose="02020603050405020304" pitchFamily="18" charset="0"/>
              </a:rPr>
              <a:t> har vrangforestillinger om at det er straffbart å grave i jorden på eiendommen.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latin typeface="Open Sans" panose="020B0606030504020204" pitchFamily="34" charset="0"/>
                <a:ea typeface="Calibri" panose="020F0502020204030204" pitchFamily="34" charset="0"/>
                <a:cs typeface="Times New Roman" panose="02020603050405020304" pitchFamily="18" charset="0"/>
              </a:rPr>
              <a:t>Kan tiltakene gjennomføres?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1028700" lvl="1" indent="-342900"/>
            <a:endParaRPr lang="nb-NO" b="0" i="0" dirty="0">
              <a:solidFill>
                <a:srgbClr val="333333"/>
              </a:solidFill>
              <a:effectLst/>
              <a:latin typeface="Helvetica Neue"/>
            </a:endParaRPr>
          </a:p>
          <a:p>
            <a:pPr marL="1028700" lvl="1" indent="-342900"/>
            <a:endParaRPr lang="nb-NO" dirty="0"/>
          </a:p>
          <a:p>
            <a:endParaRPr lang="nb-NO" dirty="0"/>
          </a:p>
        </p:txBody>
      </p:sp>
    </p:spTree>
    <p:extLst>
      <p:ext uri="{BB962C8B-B14F-4D97-AF65-F5344CB8AC3E}">
        <p14:creationId xmlns:p14="http://schemas.microsoft.com/office/powerpoint/2010/main" val="64536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B7B67-1176-4E98-BEDB-3C92F523CF56}"/>
              </a:ext>
            </a:extLst>
          </p:cNvPr>
          <p:cNvSpPr>
            <a:spLocks noGrp="1"/>
          </p:cNvSpPr>
          <p:nvPr>
            <p:ph type="title"/>
          </p:nvPr>
        </p:nvSpPr>
        <p:spPr/>
        <p:txBody>
          <a:bodyPr/>
          <a:lstStyle/>
          <a:p>
            <a:r>
              <a:rPr lang="nb-NO" dirty="0"/>
              <a:t>CASE 2 – SALG AV BOLIG</a:t>
            </a:r>
          </a:p>
        </p:txBody>
      </p:sp>
      <p:sp>
        <p:nvSpPr>
          <p:cNvPr id="3" name="Plassholder for tekst 2">
            <a:extLst>
              <a:ext uri="{FF2B5EF4-FFF2-40B4-BE49-F238E27FC236}">
                <a16:creationId xmlns:a16="http://schemas.microsoft.com/office/drawing/2014/main" id="{1C12F709-6445-4997-80D9-92C75652585F}"/>
              </a:ext>
            </a:extLst>
          </p:cNvPr>
          <p:cNvSpPr>
            <a:spLocks noGrp="1"/>
          </p:cNvSpPr>
          <p:nvPr>
            <p:ph type="body" sz="quarter" idx="11"/>
          </p:nvPr>
        </p:nvSpPr>
        <p:spPr>
          <a:xfrm>
            <a:off x="1057541" y="2281806"/>
            <a:ext cx="10183707" cy="4027441"/>
          </a:xfrm>
        </p:spPr>
        <p:txBody>
          <a:bodyPr/>
          <a:lstStyle/>
          <a:p>
            <a:endParaRPr lang="nb-NO" dirty="0"/>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Vergehaver, som bor på sykehjem, er dement.  Legen oppfatter at pasienten ikke fullt ut forstår hva et vergemål vil innebære. Vergehaver </a:t>
            </a:r>
            <a:r>
              <a:rPr lang="nb-NO" sz="1800" dirty="0">
                <a:latin typeface="Open Sans" panose="020B0606030504020204" pitchFamily="34" charset="0"/>
                <a:ea typeface="Calibri" panose="020F0502020204030204" pitchFamily="34" charset="0"/>
                <a:cs typeface="Times New Roman" panose="02020603050405020304" pitchFamily="18" charset="0"/>
              </a:rPr>
              <a:t>er kun i stand til</a:t>
            </a:r>
            <a:r>
              <a:rPr lang="nb-NO" sz="1800" dirty="0">
                <a:effectLst/>
                <a:latin typeface="Open Sans" panose="020B0606030504020204" pitchFamily="34" charset="0"/>
                <a:ea typeface="Calibri" panose="020F0502020204030204" pitchFamily="34" charset="0"/>
                <a:cs typeface="Times New Roman" panose="02020603050405020304" pitchFamily="18" charset="0"/>
              </a:rPr>
              <a:t> å reflektere rundt temaet økonomi på et overfladisk nivå.</a:t>
            </a: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r>
              <a:rPr lang="nb-NO" sz="1800" dirty="0">
                <a:effectLst/>
                <a:latin typeface="Open Sans" panose="020B0606030504020204" pitchFamily="34" charset="0"/>
                <a:ea typeface="Calibri" panose="020F0502020204030204" pitchFamily="34" charset="0"/>
                <a:cs typeface="Times New Roman" panose="02020603050405020304" pitchFamily="18" charset="0"/>
              </a:rPr>
              <a:t>Hun motsetter seg ikke vergemål, men hun ønsker ikke at huset hennes skal selges, ifølge </a:t>
            </a:r>
            <a:r>
              <a:rPr lang="nb-NO" sz="1800" dirty="0">
                <a:latin typeface="Open Sans" panose="020B0606030504020204" pitchFamily="34" charset="0"/>
                <a:ea typeface="Calibri" panose="020F0502020204030204" pitchFamily="34" charset="0"/>
                <a:cs typeface="Times New Roman" panose="02020603050405020304" pitchFamily="18" charset="0"/>
              </a:rPr>
              <a:t>l</a:t>
            </a:r>
            <a:r>
              <a:rPr lang="nb-NO" sz="1800" dirty="0">
                <a:effectLst/>
                <a:latin typeface="Open Sans" panose="020B0606030504020204" pitchFamily="34" charset="0"/>
                <a:ea typeface="Calibri" panose="020F0502020204030204" pitchFamily="34" charset="0"/>
                <a:cs typeface="Times New Roman" panose="02020603050405020304" pitchFamily="18" charset="0"/>
              </a:rPr>
              <a:t>egeerklæring fra 04.01.2022.</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9 måneder senere søker vergen om Statsforvalterens godkjenning til at huset kan selges.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Vergen opplyser at vergehaver nå er så dement at det </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ikke er mulig å innhente samtykke. Vergehaver vil i tilfelle signere </a:t>
            </a:r>
            <a:r>
              <a:rPr lang="nb-NO" sz="1800" dirty="0">
                <a:latin typeface="Open Sans" panose="020B0606030504020204" pitchFamily="34" charset="0"/>
                <a:ea typeface="Times New Roman" panose="02020603050405020304" pitchFamily="18" charset="0"/>
                <a:cs typeface="Times New Roman" panose="02020603050405020304" pitchFamily="18" charset="0"/>
              </a:rPr>
              <a:t>dokumentet</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 uten å forstå hva saken gjelder og hvorfor hun signerer.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0">
              <a:buNone/>
            </a:pPr>
            <a:endParaRPr lang="nb-NO" dirty="0"/>
          </a:p>
        </p:txBody>
      </p:sp>
      <p:sp>
        <p:nvSpPr>
          <p:cNvPr id="4" name="Tittel 1">
            <a:extLst>
              <a:ext uri="{FF2B5EF4-FFF2-40B4-BE49-F238E27FC236}">
                <a16:creationId xmlns:a16="http://schemas.microsoft.com/office/drawing/2014/main" id="{642BA8FB-DCBD-450F-96A6-0FED1CEF6005}"/>
              </a:ext>
            </a:extLst>
          </p:cNvPr>
          <p:cNvSpPr txBox="1">
            <a:spLocks/>
          </p:cNvSpPr>
          <p:nvPr/>
        </p:nvSpPr>
        <p:spPr>
          <a:xfrm>
            <a:off x="874713" y="1038861"/>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gn="l" defTabSz="914400" rtl="0" eaLnBrk="1" latinLnBrk="0" hangingPunct="1">
              <a:lnSpc>
                <a:spcPct val="100000"/>
              </a:lnSpc>
              <a:spcBef>
                <a:spcPct val="0"/>
              </a:spcBef>
              <a:buNone/>
              <a:defRPr sz="3600" kern="1200">
                <a:solidFill>
                  <a:schemeClr val="accent1"/>
                </a:solidFill>
                <a:latin typeface="+mn-lt"/>
                <a:ea typeface="Open Sans SemiBold" panose="020B0706030804020204" pitchFamily="34" charset="0"/>
                <a:cs typeface="Open Sans SemiBold" panose="020B0706030804020204" pitchFamily="34" charset="0"/>
              </a:defRPr>
            </a:lvl1pPr>
          </a:lstStyle>
          <a:p>
            <a:endParaRPr lang="nb-NO" dirty="0"/>
          </a:p>
        </p:txBody>
      </p:sp>
    </p:spTree>
    <p:extLst>
      <p:ext uri="{BB962C8B-B14F-4D97-AF65-F5344CB8AC3E}">
        <p14:creationId xmlns:p14="http://schemas.microsoft.com/office/powerpoint/2010/main" val="328418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BF6556-2CEA-46A0-8A39-B703C6EEA7D9}"/>
              </a:ext>
            </a:extLst>
          </p:cNvPr>
          <p:cNvSpPr>
            <a:spLocks noGrp="1"/>
          </p:cNvSpPr>
          <p:nvPr>
            <p:ph type="title"/>
          </p:nvPr>
        </p:nvSpPr>
        <p:spPr/>
        <p:txBody>
          <a:bodyPr/>
          <a:lstStyle/>
          <a:p>
            <a:r>
              <a:rPr lang="nb-NO" dirty="0"/>
              <a:t>CASE 2 – SALG AV BOLIG</a:t>
            </a:r>
          </a:p>
        </p:txBody>
      </p:sp>
      <p:sp>
        <p:nvSpPr>
          <p:cNvPr id="3" name="Plassholder for tekst 2">
            <a:extLst>
              <a:ext uri="{FF2B5EF4-FFF2-40B4-BE49-F238E27FC236}">
                <a16:creationId xmlns:a16="http://schemas.microsoft.com/office/drawing/2014/main" id="{84FF3531-116C-455B-9E4F-686235792F2F}"/>
              </a:ext>
            </a:extLst>
          </p:cNvPr>
          <p:cNvSpPr>
            <a:spLocks noGrp="1"/>
          </p:cNvSpPr>
          <p:nvPr>
            <p:ph type="body" sz="quarter" idx="11"/>
          </p:nvPr>
        </p:nvSpPr>
        <p:spPr>
          <a:xfrm>
            <a:off x="1053835" y="2246810"/>
            <a:ext cx="10080625" cy="3806465"/>
          </a:xfrm>
        </p:spPr>
        <p:txBody>
          <a:bodyPr/>
          <a:lstStyle/>
          <a:p>
            <a:pPr>
              <a:lnSpc>
                <a:spcPct val="107000"/>
              </a:lnSpc>
              <a:spcAft>
                <a:spcPts val="800"/>
              </a:spcAft>
            </a:pPr>
            <a:endParaRPr lang="nb-NO" sz="1800" dirty="0">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Vergehaver kan ikke lenger benytte huset sitt </a:t>
            </a:r>
            <a:r>
              <a:rPr lang="nb-NO" sz="1800" dirty="0">
                <a:latin typeface="Open Sans" panose="020B0606030504020204" pitchFamily="34" charset="0"/>
                <a:ea typeface="Times New Roman" panose="02020603050405020304" pitchFamily="18" charset="0"/>
                <a:cs typeface="Times New Roman" panose="02020603050405020304" pitchFamily="18" charset="0"/>
              </a:rPr>
              <a:t>på grunn av</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 demenssykdommen og behov for stabilitet. Det er ikke ønskelig at huset skal stå tomt, være en utgiftspost og ikke minst forfalle.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Kan Statsforvalteren samtykke til salg av bolig?</a:t>
            </a:r>
            <a:br>
              <a:rPr lang="nb-NO" sz="1800" dirty="0">
                <a:effectLst/>
                <a:latin typeface="Open Sans" panose="020B0606030504020204" pitchFamily="34" charset="0"/>
                <a:ea typeface="Times New Roman" panose="02020603050405020304" pitchFamily="18" charset="0"/>
                <a:cs typeface="Times New Roman" panose="02020603050405020304" pitchFamily="18" charset="0"/>
              </a:rPr>
            </a:br>
            <a:endParaRPr lang="nb-NO" sz="1800" dirty="0">
              <a:effectLst/>
              <a:latin typeface="Open Sans" panose="020B060603050402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Hvordan kan saken håndteres?</a:t>
            </a:r>
            <a:br>
              <a:rPr lang="nb-NO" sz="1800" dirty="0">
                <a:latin typeface="Calibri" panose="020F0502020204030204" pitchFamily="34" charset="0"/>
                <a:ea typeface="Times New Roman" panose="02020603050405020304" pitchFamily="18" charset="0"/>
                <a:cs typeface="Times New Roman" panose="02020603050405020304" pitchFamily="18" charset="0"/>
              </a:rPr>
            </a:br>
            <a:endParaRPr lang="nb-NO" sz="18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Hvis det blir salg, hvordan håndtere innbo og løsøre?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0">
              <a:buNone/>
            </a:pPr>
            <a:endParaRPr lang="nb-NO" sz="1800" dirty="0"/>
          </a:p>
        </p:txBody>
      </p:sp>
    </p:spTree>
    <p:extLst>
      <p:ext uri="{BB962C8B-B14F-4D97-AF65-F5344CB8AC3E}">
        <p14:creationId xmlns:p14="http://schemas.microsoft.com/office/powerpoint/2010/main" val="352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8D3185-CAB6-4A66-BC80-013653F21AB1}"/>
              </a:ext>
            </a:extLst>
          </p:cNvPr>
          <p:cNvSpPr>
            <a:spLocks noGrp="1"/>
          </p:cNvSpPr>
          <p:nvPr>
            <p:ph type="title"/>
          </p:nvPr>
        </p:nvSpPr>
        <p:spPr/>
        <p:txBody>
          <a:bodyPr/>
          <a:lstStyle/>
          <a:p>
            <a:r>
              <a:rPr lang="nb-NO" dirty="0"/>
              <a:t>Case 3 – FORSKUDD PÅ ARV</a:t>
            </a:r>
          </a:p>
        </p:txBody>
      </p:sp>
      <p:sp>
        <p:nvSpPr>
          <p:cNvPr id="3" name="Plassholder for tekst 2">
            <a:extLst>
              <a:ext uri="{FF2B5EF4-FFF2-40B4-BE49-F238E27FC236}">
                <a16:creationId xmlns:a16="http://schemas.microsoft.com/office/drawing/2014/main" id="{7EE1ECD9-8779-43B4-9A39-3A50FE1C8945}"/>
              </a:ext>
            </a:extLst>
          </p:cNvPr>
          <p:cNvSpPr>
            <a:spLocks noGrp="1"/>
          </p:cNvSpPr>
          <p:nvPr>
            <p:ph type="body" sz="quarter" idx="11"/>
          </p:nvPr>
        </p:nvSpPr>
        <p:spPr>
          <a:xfrm>
            <a:off x="1057541" y="2122416"/>
            <a:ext cx="10078772" cy="4186832"/>
          </a:xfrm>
        </p:spPr>
        <p:txBody>
          <a:bodyPr/>
          <a:lstStyle/>
          <a:p>
            <a:pPr>
              <a:lnSpc>
                <a:spcPct val="107000"/>
              </a:lnSpc>
              <a:spcAft>
                <a:spcPts val="800"/>
              </a:spcAft>
            </a:pPr>
            <a:r>
              <a:rPr lang="nb-NO" sz="1800" dirty="0">
                <a:effectLst/>
                <a:latin typeface="+mn-lt"/>
                <a:ea typeface="Times New Roman" panose="02020603050405020304" pitchFamily="18" charset="0"/>
                <a:cs typeface="Times New Roman" panose="02020603050405020304" pitchFamily="18" charset="0"/>
              </a:rPr>
              <a:t>Vergehaver er en 88 år gammel kvinne med </a:t>
            </a:r>
            <a:r>
              <a:rPr lang="nb-NO" sz="1800" dirty="0" err="1">
                <a:effectLst/>
                <a:latin typeface="+mn-lt"/>
                <a:ea typeface="Times New Roman" panose="02020603050405020304" pitchFamily="18" charset="0"/>
                <a:cs typeface="Times New Roman" panose="02020603050405020304" pitchFamily="18" charset="0"/>
              </a:rPr>
              <a:t>langtkommen</a:t>
            </a:r>
            <a:r>
              <a:rPr lang="nb-NO" sz="1800" dirty="0">
                <a:effectLst/>
                <a:latin typeface="+mn-lt"/>
                <a:ea typeface="Times New Roman" panose="02020603050405020304" pitchFamily="18" charset="0"/>
                <a:cs typeface="Times New Roman" panose="02020603050405020304" pitchFamily="18" charset="0"/>
              </a:rPr>
              <a:t> demens med fattig språk. Hun vet ikke hva verge er. En av Statsforvalterens faste verger blir oppnevnt som verge. </a:t>
            </a:r>
            <a:endParaRPr lang="nb-NO"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mn-lt"/>
                <a:ea typeface="Times New Roman" panose="02020603050405020304" pitchFamily="18" charset="0"/>
                <a:cs typeface="Times New Roman" panose="02020603050405020304" pitchFamily="18" charset="0"/>
              </a:rPr>
              <a:t>Statsforvalteren har samtykket til salg av bolig, og boligen er solgt.</a:t>
            </a:r>
            <a:endParaRPr lang="nb-NO"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mn-lt"/>
                <a:ea typeface="Times New Roman" panose="02020603050405020304" pitchFamily="18" charset="0"/>
                <a:cs typeface="Times New Roman" panose="02020603050405020304" pitchFamily="18" charset="0"/>
              </a:rPr>
              <a:t>Vergehaver har 3 livsarvinger (barn). Datteren sender søknad til Statsforvalteren med ønske om forskudd på arv. Datteren begrunner søknaden med at det alltid har vært vergehaver sitt ønske om å støtte familien – også økonomisk. Å la pengene i sin helhet forbli på bankkonto vil være i strid med vergehavers ønske all den tid hun ikke lenger verken kan dra nytte eller ha glede av disse midlene.  </a:t>
            </a:r>
            <a:endParaRPr lang="nb-NO" sz="1800" dirty="0">
              <a:effectLst/>
              <a:latin typeface="+mn-lt"/>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nb-NO" sz="1800" dirty="0">
                <a:effectLst/>
                <a:latin typeface="+mn-lt"/>
                <a:ea typeface="Times New Roman" panose="02020603050405020304" pitchFamily="18" charset="0"/>
                <a:cs typeface="Times New Roman" panose="02020603050405020304" pitchFamily="18" charset="0"/>
              </a:rPr>
              <a:t>Kan datteren sende søknad om forskudd på arv? </a:t>
            </a:r>
            <a:endParaRPr lang="nb-NO" sz="18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b-NO" sz="1800" dirty="0">
                <a:effectLst/>
                <a:latin typeface="+mn-lt"/>
                <a:ea typeface="Times New Roman" panose="02020603050405020304" pitchFamily="18" charset="0"/>
                <a:cs typeface="Times New Roman" panose="02020603050405020304" pitchFamily="18" charset="0"/>
              </a:rPr>
              <a:t>Er vilkårene for forskudd på arv oppfylt?</a:t>
            </a:r>
          </a:p>
          <a:p>
            <a:pPr marL="285750" indent="-285750">
              <a:buFont typeface="Arial" panose="020B0604020202020204" pitchFamily="34" charset="0"/>
              <a:buChar char="•"/>
            </a:pPr>
            <a:r>
              <a:rPr lang="nb-NO" sz="1800" dirty="0">
                <a:latin typeface="+mn-lt"/>
                <a:ea typeface="Calibri" panose="020F0502020204030204" pitchFamily="34" charset="0"/>
                <a:cs typeface="Times New Roman" panose="02020603050405020304" pitchFamily="18" charset="0"/>
              </a:rPr>
              <a:t>Hva er vergens rolle i en slik sak?</a:t>
            </a:r>
            <a:endParaRPr lang="nb-NO" dirty="0">
              <a:latin typeface="+mn-lt"/>
            </a:endParaRPr>
          </a:p>
        </p:txBody>
      </p:sp>
    </p:spTree>
    <p:extLst>
      <p:ext uri="{BB962C8B-B14F-4D97-AF65-F5344CB8AC3E}">
        <p14:creationId xmlns:p14="http://schemas.microsoft.com/office/powerpoint/2010/main" val="8771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7F2D1C-E7BD-4404-8683-38D66636736F}"/>
              </a:ext>
            </a:extLst>
          </p:cNvPr>
          <p:cNvSpPr>
            <a:spLocks noGrp="1"/>
          </p:cNvSpPr>
          <p:nvPr>
            <p:ph type="title"/>
          </p:nvPr>
        </p:nvSpPr>
        <p:spPr/>
        <p:txBody>
          <a:bodyPr/>
          <a:lstStyle/>
          <a:p>
            <a:r>
              <a:rPr lang="nb-NO" dirty="0"/>
              <a:t>SVAR PÅ CASE 1 – PÅHEFTE SERVITUTT   </a:t>
            </a:r>
          </a:p>
        </p:txBody>
      </p:sp>
      <p:sp>
        <p:nvSpPr>
          <p:cNvPr id="3" name="Plassholder for tekst 2">
            <a:extLst>
              <a:ext uri="{FF2B5EF4-FFF2-40B4-BE49-F238E27FC236}">
                <a16:creationId xmlns:a16="http://schemas.microsoft.com/office/drawing/2014/main" id="{672D3F5F-4260-4401-BCE3-9DA3FFADAFFB}"/>
              </a:ext>
            </a:extLst>
          </p:cNvPr>
          <p:cNvSpPr>
            <a:spLocks noGrp="1"/>
          </p:cNvSpPr>
          <p:nvPr>
            <p:ph type="body" sz="quarter" idx="11"/>
          </p:nvPr>
        </p:nvSpPr>
        <p:spPr>
          <a:xfrm>
            <a:off x="1057541" y="2238375"/>
            <a:ext cx="9543784" cy="4070872"/>
          </a:xfrm>
        </p:spPr>
        <p:txBody>
          <a:bodyPr/>
          <a:lstStyle/>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Statsforvalteren har samtykket til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effectLst/>
                <a:latin typeface="Open Sans" panose="020B0606030504020204" pitchFamily="34" charset="0"/>
                <a:ea typeface="Calibri" panose="020F0502020204030204" pitchFamily="34" charset="0"/>
                <a:cs typeface="Times New Roman" panose="02020603050405020304" pitchFamily="18" charset="0"/>
              </a:rPr>
              <a:t>plassering av vannledning over vergehavers eiendom,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err="1">
                <a:latin typeface="Open Sans" panose="020B0606030504020204" pitchFamily="34" charset="0"/>
                <a:ea typeface="Calibri" panose="020F0502020204030204" pitchFamily="34" charset="0"/>
                <a:cs typeface="Times New Roman" panose="02020603050405020304" pitchFamily="18" charset="0"/>
              </a:rPr>
              <a:t>n</a:t>
            </a:r>
            <a:r>
              <a:rPr lang="nb-NO" sz="1800" dirty="0" err="1">
                <a:effectLst/>
                <a:latin typeface="Open Sans" panose="020B0606030504020204" pitchFamily="34" charset="0"/>
                <a:ea typeface="Calibri" panose="020F0502020204030204" pitchFamily="34" charset="0"/>
                <a:cs typeface="Times New Roman" panose="02020603050405020304" pitchFamily="18" charset="0"/>
              </a:rPr>
              <a:t>edgraving</a:t>
            </a:r>
            <a:r>
              <a:rPr lang="nb-NO" sz="1800" dirty="0">
                <a:effectLst/>
                <a:latin typeface="Open Sans" panose="020B0606030504020204" pitchFamily="34" charset="0"/>
                <a:ea typeface="Calibri" panose="020F0502020204030204" pitchFamily="34" charset="0"/>
                <a:cs typeface="Times New Roman" panose="02020603050405020304" pitchFamily="18" charset="0"/>
              </a:rPr>
              <a:t> av kabel over vergehavers eiendom,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800" dirty="0">
                <a:latin typeface="Open Sans" panose="020B0606030504020204" pitchFamily="34" charset="0"/>
                <a:ea typeface="Calibri" panose="020F0502020204030204" pitchFamily="34" charset="0"/>
                <a:cs typeface="Times New Roman" panose="02020603050405020304" pitchFamily="18" charset="0"/>
              </a:rPr>
              <a:t>s</a:t>
            </a:r>
            <a:r>
              <a:rPr lang="nb-NO" sz="1800" dirty="0">
                <a:effectLst/>
                <a:latin typeface="Open Sans" panose="020B0606030504020204" pitchFamily="34" charset="0"/>
                <a:ea typeface="Calibri" panose="020F0502020204030204" pitchFamily="34" charset="0"/>
                <a:cs typeface="Times New Roman" panose="02020603050405020304" pitchFamily="18" charset="0"/>
              </a:rPr>
              <a:t>kogshogst og plassering av lavspentanlegg på eiendommen.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Når </a:t>
            </a:r>
            <a:r>
              <a:rPr lang="nb-NO" sz="1800" b="1" dirty="0">
                <a:latin typeface="Open Sans" panose="020B0606030504020204" pitchFamily="34" charset="0"/>
                <a:ea typeface="Calibri" panose="020F0502020204030204" pitchFamily="34" charset="0"/>
                <a:cs typeface="Times New Roman" panose="02020603050405020304" pitchFamily="18" charset="0"/>
              </a:rPr>
              <a:t>s</a:t>
            </a:r>
            <a:r>
              <a:rPr lang="nb-NO" sz="1800" b="1" dirty="0">
                <a:effectLst/>
                <a:latin typeface="Open Sans" panose="020B0606030504020204" pitchFamily="34" charset="0"/>
                <a:ea typeface="Calibri" panose="020F0502020204030204" pitchFamily="34" charset="0"/>
                <a:cs typeface="Times New Roman" panose="02020603050405020304" pitchFamily="18" charset="0"/>
              </a:rPr>
              <a:t>tatsforvalteren samtykker til en disposisjon, kan vergen gjennomføre disposisjonen på vegne av vergehaver.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Vergen får imidlertid ingen </a:t>
            </a:r>
            <a:r>
              <a:rPr lang="nb-NO" sz="1800" b="1" u="sng" dirty="0">
                <a:effectLst/>
                <a:latin typeface="Open Sans" panose="020B0606030504020204" pitchFamily="34" charset="0"/>
                <a:ea typeface="Calibri" panose="020F0502020204030204" pitchFamily="34" charset="0"/>
                <a:cs typeface="Times New Roman" panose="02020603050405020304" pitchFamily="18" charset="0"/>
              </a:rPr>
              <a:t>plikt</a:t>
            </a:r>
            <a:r>
              <a:rPr lang="nb-NO" sz="1800" b="1" dirty="0">
                <a:effectLst/>
                <a:latin typeface="Open Sans" panose="020B0606030504020204" pitchFamily="34" charset="0"/>
                <a:ea typeface="Calibri" panose="020F0502020204030204" pitchFamily="34" charset="0"/>
                <a:cs typeface="Times New Roman" panose="02020603050405020304" pitchFamily="18" charset="0"/>
              </a:rPr>
              <a:t> til å gjennomføre tiltaket, og statsforvalteren kan ikke instruere vergen til å handle på en bestemt måte.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94342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7F2D1C-E7BD-4404-8683-38D66636736F}"/>
              </a:ext>
            </a:extLst>
          </p:cNvPr>
          <p:cNvSpPr>
            <a:spLocks noGrp="1"/>
          </p:cNvSpPr>
          <p:nvPr>
            <p:ph type="title"/>
          </p:nvPr>
        </p:nvSpPr>
        <p:spPr/>
        <p:txBody>
          <a:bodyPr/>
          <a:lstStyle/>
          <a:p>
            <a:r>
              <a:rPr lang="nb-NO" dirty="0"/>
              <a:t>SVAR PÅ CASE 1 – PÅHEFTE SERVITUTT   </a:t>
            </a:r>
          </a:p>
        </p:txBody>
      </p:sp>
      <p:sp>
        <p:nvSpPr>
          <p:cNvPr id="3" name="Plassholder for tekst 2">
            <a:extLst>
              <a:ext uri="{FF2B5EF4-FFF2-40B4-BE49-F238E27FC236}">
                <a16:creationId xmlns:a16="http://schemas.microsoft.com/office/drawing/2014/main" id="{672D3F5F-4260-4401-BCE3-9DA3FFADAFFB}"/>
              </a:ext>
            </a:extLst>
          </p:cNvPr>
          <p:cNvSpPr>
            <a:spLocks noGrp="1"/>
          </p:cNvSpPr>
          <p:nvPr>
            <p:ph type="body" sz="quarter" idx="11"/>
          </p:nvPr>
        </p:nvSpPr>
        <p:spPr>
          <a:xfrm>
            <a:off x="1057541" y="2238375"/>
            <a:ext cx="9543784" cy="4070872"/>
          </a:xfrm>
        </p:spPr>
        <p:txBody>
          <a:bodyPr/>
          <a:lstStyle/>
          <a:p>
            <a:pPr>
              <a:lnSpc>
                <a:spcPct val="107000"/>
              </a:lnSpc>
              <a:spcAft>
                <a:spcPts val="800"/>
              </a:spcAft>
            </a:pPr>
            <a:endParaRPr lang="nb-NO" sz="1800" b="1"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Dette betyr at vergen kan komme til at det ikke er vergehavers vilje at disposisjonen gjennomføres, selv om statsforvalteren har gitt samtykke.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Verge kan derfor ikke gjennomføre disposisjonene så lenge vergehaver over tid protesterer mot tiltakene. Dette gjelder selv om vergehaver ikke er i stand til å forstå hva de ulike tiltakene innebærer.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24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7F2D1C-E7BD-4404-8683-38D66636736F}"/>
              </a:ext>
            </a:extLst>
          </p:cNvPr>
          <p:cNvSpPr>
            <a:spLocks noGrp="1"/>
          </p:cNvSpPr>
          <p:nvPr>
            <p:ph type="title"/>
          </p:nvPr>
        </p:nvSpPr>
        <p:spPr/>
        <p:txBody>
          <a:bodyPr/>
          <a:lstStyle/>
          <a:p>
            <a:r>
              <a:rPr lang="nb-NO" dirty="0"/>
              <a:t>SVAR PÅ CASE 2 – SALG AV BOLIG</a:t>
            </a:r>
          </a:p>
        </p:txBody>
      </p:sp>
      <p:sp>
        <p:nvSpPr>
          <p:cNvPr id="3" name="Plassholder for tekst 2">
            <a:extLst>
              <a:ext uri="{FF2B5EF4-FFF2-40B4-BE49-F238E27FC236}">
                <a16:creationId xmlns:a16="http://schemas.microsoft.com/office/drawing/2014/main" id="{672D3F5F-4260-4401-BCE3-9DA3FFADAFFB}"/>
              </a:ext>
            </a:extLst>
          </p:cNvPr>
          <p:cNvSpPr>
            <a:spLocks noGrp="1"/>
          </p:cNvSpPr>
          <p:nvPr>
            <p:ph type="body" sz="quarter" idx="11"/>
          </p:nvPr>
        </p:nvSpPr>
        <p:spPr>
          <a:xfrm>
            <a:off x="1057541" y="2238375"/>
            <a:ext cx="9543784" cy="4070872"/>
          </a:xfrm>
        </p:spPr>
        <p:txBody>
          <a:bodyPr/>
          <a:lstStyle/>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Vergehaver har for ett år siden uttalt at hun ikke ønsker at huset skal selges.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Vergen opplyser at vergehaver nå er så dement at det ikke er mulig å innhente samtykke.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Huset er en utgiftspost. Vergehaver kan ikke benytte seg av boligen, og det er ikke ønskelig at huset står tomt.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Kan </a:t>
            </a:r>
            <a:r>
              <a:rPr lang="nb-NO" sz="1800" dirty="0">
                <a:latin typeface="Open Sans" panose="020B0606030504020204" pitchFamily="34" charset="0"/>
                <a:ea typeface="Calibri" panose="020F0502020204030204" pitchFamily="34" charset="0"/>
                <a:cs typeface="Times New Roman" panose="02020603050405020304" pitchFamily="18" charset="0"/>
              </a:rPr>
              <a:t>S</a:t>
            </a:r>
            <a:r>
              <a:rPr lang="nb-NO" sz="1800" dirty="0">
                <a:effectLst/>
                <a:latin typeface="Open Sans" panose="020B0606030504020204" pitchFamily="34" charset="0"/>
                <a:ea typeface="Calibri" panose="020F0502020204030204" pitchFamily="34" charset="0"/>
                <a:cs typeface="Times New Roman" panose="02020603050405020304" pitchFamily="18" charset="0"/>
              </a:rPr>
              <a:t>tatsforvalteren samtykke til salget av boligen?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b-NO" sz="1800" b="1" dirty="0">
                <a:effectLst/>
                <a:latin typeface="Open Sans" panose="020B0606030504020204" pitchFamily="34" charset="0"/>
                <a:ea typeface="Calibri" panose="020F0502020204030204" pitchFamily="34" charset="0"/>
              </a:rPr>
              <a:t>Nei. Statsforvalteren kan ikke samtykke når vergehaver tidligere har uttalt seg så tydelig.</a:t>
            </a:r>
            <a:endParaRPr lang="nb-NO" dirty="0"/>
          </a:p>
        </p:txBody>
      </p:sp>
    </p:spTree>
    <p:extLst>
      <p:ext uri="{BB962C8B-B14F-4D97-AF65-F5344CB8AC3E}">
        <p14:creationId xmlns:p14="http://schemas.microsoft.com/office/powerpoint/2010/main" val="3807172967"/>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n_SFRO_powerpointmal_2021" id="{A82E5BD3-4D05-4505-9BDA-26F4265EF56D}" vid="{5AFF3A47-73C0-4B94-8185-071736A6A1C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nn_SFRO_powerpointmal_2021</Template>
  <TotalTime>495</TotalTime>
  <Words>1081</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13</vt:i4>
      </vt:variant>
    </vt:vector>
  </HeadingPairs>
  <TitlesOfParts>
    <vt:vector size="21" baseType="lpstr">
      <vt:lpstr>Arial</vt:lpstr>
      <vt:lpstr>Calibri</vt:lpstr>
      <vt:lpstr>Helvetica Neue</vt:lpstr>
      <vt:lpstr>Open Sans</vt:lpstr>
      <vt:lpstr>Open Sans Light</vt:lpstr>
      <vt:lpstr>Open Sans SemiBold</vt:lpstr>
      <vt:lpstr>Symbol</vt:lpstr>
      <vt:lpstr>Office-tema</vt:lpstr>
      <vt:lpstr>PowerPoint-presentasjon</vt:lpstr>
      <vt:lpstr>CASE 1 – PÅHEFTE SERVITUTT</vt:lpstr>
      <vt:lpstr>CASE 1 – PÅHEFTE SERVITUTT</vt:lpstr>
      <vt:lpstr>CASE 2 – SALG AV BOLIG</vt:lpstr>
      <vt:lpstr>CASE 2 – SALG AV BOLIG</vt:lpstr>
      <vt:lpstr>Case 3 – FORSKUDD PÅ ARV</vt:lpstr>
      <vt:lpstr>SVAR PÅ CASE 1 – PÅHEFTE SERVITUTT   </vt:lpstr>
      <vt:lpstr>SVAR PÅ CASE 1 – PÅHEFTE SERVITUTT   </vt:lpstr>
      <vt:lpstr>SVAR PÅ CASE 2 – SALG AV BOLIG</vt:lpstr>
      <vt:lpstr>SVAR PÅ CASE 2 – SALG AV BOLIG</vt:lpstr>
      <vt:lpstr>SVAR PÅ CASE 2 – SALG AV BOLIG</vt:lpstr>
      <vt:lpstr>SVAR PÅ CASE 3 – FORSKUDD PÅ ARV</vt:lpstr>
      <vt:lpstr>SVAR PÅ CASE 3 – FORSKUDD PÅ ARV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Skjortnes, Kari</dc:creator>
  <cp:lastModifiedBy>Kalvatn, Eivind</cp:lastModifiedBy>
  <cp:revision>15</cp:revision>
  <cp:lastPrinted>2021-09-20T13:45:36Z</cp:lastPrinted>
  <dcterms:created xsi:type="dcterms:W3CDTF">2021-09-20T09:50:45Z</dcterms:created>
  <dcterms:modified xsi:type="dcterms:W3CDTF">2022-11-14T12:06:34Z</dcterms:modified>
</cp:coreProperties>
</file>