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6"/>
  </p:sldMasterIdLst>
  <p:notesMasterIdLst>
    <p:notesMasterId r:id="rId28"/>
  </p:notesMasterIdLst>
  <p:sldIdLst>
    <p:sldId id="257" r:id="rId7"/>
    <p:sldId id="258" r:id="rId8"/>
    <p:sldId id="260" r:id="rId9"/>
    <p:sldId id="265" r:id="rId10"/>
    <p:sldId id="259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5665F-075C-4C4F-934E-CED071197A7B}" v="51" dt="2023-02-14T14:00:03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6494" autoAdjust="0"/>
  </p:normalViewPr>
  <p:slideViewPr>
    <p:cSldViewPr snapToGrid="0">
      <p:cViewPr varScale="1">
        <p:scale>
          <a:sx n="111" d="100"/>
          <a:sy n="111" d="100"/>
        </p:scale>
        <p:origin x="4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h, Gry-Hege" userId="00a4e218-b31d-4efc-8592-92a7635ade40" providerId="ADAL" clId="{EAB5665F-075C-4C4F-934E-CED071197A7B}"/>
    <pc:docChg chg="undo redo custSel addSld delSld modSld sldOrd modMainMaster">
      <pc:chgData name="Bech, Gry-Hege" userId="00a4e218-b31d-4efc-8592-92a7635ade40" providerId="ADAL" clId="{EAB5665F-075C-4C4F-934E-CED071197A7B}" dt="2023-02-15T07:47:07.993" v="9647" actId="313"/>
      <pc:docMkLst>
        <pc:docMk/>
      </pc:docMkLst>
      <pc:sldChg chg="modSp">
        <pc:chgData name="Bech, Gry-Hege" userId="00a4e218-b31d-4efc-8592-92a7635ade40" providerId="ADAL" clId="{EAB5665F-075C-4C4F-934E-CED071197A7B}" dt="2023-02-14T14:00:03.192" v="9642"/>
        <pc:sldMkLst>
          <pc:docMk/>
          <pc:sldMk cId="2443114477" sldId="257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443114477" sldId="257"/>
            <ac:spMk id="4" creationId="{D00B546C-7DF6-8F57-7F0B-C7A254AD7E2D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443114477" sldId="257"/>
            <ac:spMk id="5" creationId="{8C87A121-014B-42B3-A014-625D84BB3D5F}"/>
          </ac:spMkLst>
        </pc:spChg>
      </pc:sldChg>
      <pc:sldChg chg="addSp delSp modSp new mod">
        <pc:chgData name="Bech, Gry-Hege" userId="00a4e218-b31d-4efc-8592-92a7635ade40" providerId="ADAL" clId="{EAB5665F-075C-4C4F-934E-CED071197A7B}" dt="2023-02-14T14:00:03.192" v="9642"/>
        <pc:sldMkLst>
          <pc:docMk/>
          <pc:sldMk cId="829278857" sldId="258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829278857" sldId="258"/>
            <ac:spMk id="2" creationId="{31B35FA9-0E17-55C7-3C26-088EB30BB13D}"/>
          </ac:spMkLst>
        </pc:spChg>
        <pc:spChg chg="add del mod">
          <ac:chgData name="Bech, Gry-Hege" userId="00a4e218-b31d-4efc-8592-92a7635ade40" providerId="ADAL" clId="{EAB5665F-075C-4C4F-934E-CED071197A7B}" dt="2023-02-10T12:04:05.085" v="3202" actId="1036"/>
          <ac:spMkLst>
            <pc:docMk/>
            <pc:sldMk cId="829278857" sldId="258"/>
            <ac:spMk id="3" creationId="{82960FBF-0CDF-5A76-C34C-B87CEFA40C5E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829278857" sldId="258"/>
            <ac:spMk id="4" creationId="{C4D16433-87D0-2C91-9EFD-7DD452847CC2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829278857" sldId="258"/>
            <ac:spMk id="5" creationId="{95FEA4F3-75EC-FC37-7F40-D8AE4BAF352C}"/>
          </ac:spMkLst>
        </pc:spChg>
        <pc:spChg chg="add mod">
          <ac:chgData name="Bech, Gry-Hege" userId="00a4e218-b31d-4efc-8592-92a7635ade40" providerId="ADAL" clId="{EAB5665F-075C-4C4F-934E-CED071197A7B}" dt="2023-02-08T13:13:01.135" v="359" actId="14100"/>
          <ac:spMkLst>
            <pc:docMk/>
            <pc:sldMk cId="829278857" sldId="258"/>
            <ac:spMk id="6" creationId="{FA244D49-D10C-40D0-2633-FF89FB1E59BA}"/>
          </ac:spMkLst>
        </pc:spChg>
        <pc:picChg chg="add del mod">
          <ac:chgData name="Bech, Gry-Hege" userId="00a4e218-b31d-4efc-8592-92a7635ade40" providerId="ADAL" clId="{EAB5665F-075C-4C4F-934E-CED071197A7B}" dt="2023-02-08T09:21:04.938" v="336"/>
          <ac:picMkLst>
            <pc:docMk/>
            <pc:sldMk cId="829278857" sldId="258"/>
            <ac:picMk id="1026" creationId="{ED13D6DD-5563-0E57-8AEA-5BACBAD937C0}"/>
          </ac:picMkLst>
        </pc:picChg>
        <pc:picChg chg="add del mod">
          <ac:chgData name="Bech, Gry-Hege" userId="00a4e218-b31d-4efc-8592-92a7635ade40" providerId="ADAL" clId="{EAB5665F-075C-4C4F-934E-CED071197A7B}" dt="2023-02-08T10:55:25.953" v="350" actId="21"/>
          <ac:picMkLst>
            <pc:docMk/>
            <pc:sldMk cId="829278857" sldId="258"/>
            <ac:picMk id="1028" creationId="{707F6EB7-A745-C81A-1BE5-690D43C479CA}"/>
          </ac:picMkLst>
        </pc:picChg>
        <pc:picChg chg="add del mod">
          <ac:chgData name="Bech, Gry-Hege" userId="00a4e218-b31d-4efc-8592-92a7635ade40" providerId="ADAL" clId="{EAB5665F-075C-4C4F-934E-CED071197A7B}" dt="2023-02-08T13:12:06.260" v="352"/>
          <ac:picMkLst>
            <pc:docMk/>
            <pc:sldMk cId="829278857" sldId="258"/>
            <ac:picMk id="1030" creationId="{F19EDE9D-5291-CB8B-3D1C-D9C7EB7F0D33}"/>
          </ac:picMkLst>
        </pc:picChg>
        <pc:picChg chg="add del mod">
          <ac:chgData name="Bech, Gry-Hege" userId="00a4e218-b31d-4efc-8592-92a7635ade40" providerId="ADAL" clId="{EAB5665F-075C-4C4F-934E-CED071197A7B}" dt="2023-02-08T13:12:34.244" v="354"/>
          <ac:picMkLst>
            <pc:docMk/>
            <pc:sldMk cId="829278857" sldId="258"/>
            <ac:picMk id="1032" creationId="{276DBF38-8B5E-9EFE-5185-D2CB5F474BB2}"/>
          </ac:picMkLst>
        </pc:picChg>
        <pc:picChg chg="add mod">
          <ac:chgData name="Bech, Gry-Hege" userId="00a4e218-b31d-4efc-8592-92a7635ade40" providerId="ADAL" clId="{EAB5665F-075C-4C4F-934E-CED071197A7B}" dt="2023-02-08T13:13:01.135" v="359" actId="14100"/>
          <ac:picMkLst>
            <pc:docMk/>
            <pc:sldMk cId="829278857" sldId="258"/>
            <ac:picMk id="1034" creationId="{1B8A8FD3-1FE9-01F5-9FCA-3A36B3AE1A8F}"/>
          </ac:picMkLst>
        </pc:picChg>
      </pc:sldChg>
      <pc:sldChg chg="new del">
        <pc:chgData name="Bech, Gry-Hege" userId="00a4e218-b31d-4efc-8592-92a7635ade40" providerId="ADAL" clId="{EAB5665F-075C-4C4F-934E-CED071197A7B}" dt="2023-02-08T14:04:12.996" v="365" actId="680"/>
        <pc:sldMkLst>
          <pc:docMk/>
          <pc:sldMk cId="223489830" sldId="259"/>
        </pc:sldMkLst>
      </pc:sldChg>
      <pc:sldChg chg="new del">
        <pc:chgData name="Bech, Gry-Hege" userId="00a4e218-b31d-4efc-8592-92a7635ade40" providerId="ADAL" clId="{EAB5665F-075C-4C4F-934E-CED071197A7B}" dt="2023-02-08T13:13:45.166" v="363" actId="680"/>
        <pc:sldMkLst>
          <pc:docMk/>
          <pc:sldMk cId="315541559" sldId="259"/>
        </pc:sldMkLst>
      </pc:sldChg>
      <pc:sldChg chg="new del">
        <pc:chgData name="Bech, Gry-Hege" userId="00a4e218-b31d-4efc-8592-92a7635ade40" providerId="ADAL" clId="{EAB5665F-075C-4C4F-934E-CED071197A7B}" dt="2023-02-08T13:13:36.096" v="361" actId="680"/>
        <pc:sldMkLst>
          <pc:docMk/>
          <pc:sldMk cId="1285677000" sldId="259"/>
        </pc:sldMkLst>
      </pc:sldChg>
      <pc:sldChg chg="modSp new mod">
        <pc:chgData name="Bech, Gry-Hege" userId="00a4e218-b31d-4efc-8592-92a7635ade40" providerId="ADAL" clId="{EAB5665F-075C-4C4F-934E-CED071197A7B}" dt="2023-02-15T07:47:07.993" v="9647" actId="313"/>
        <pc:sldMkLst>
          <pc:docMk/>
          <pc:sldMk cId="1611669791" sldId="259"/>
        </pc:sldMkLst>
        <pc:spChg chg="mod">
          <ac:chgData name="Bech, Gry-Hege" userId="00a4e218-b31d-4efc-8592-92a7635ade40" providerId="ADAL" clId="{EAB5665F-075C-4C4F-934E-CED071197A7B}" dt="2023-02-15T07:47:07.993" v="9647" actId="313"/>
          <ac:spMkLst>
            <pc:docMk/>
            <pc:sldMk cId="1611669791" sldId="259"/>
            <ac:spMk id="2" creationId="{851C47A0-D443-3BA3-088A-0085629B236A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611669791" sldId="259"/>
            <ac:spMk id="3" creationId="{5E110D16-45DC-1670-F5A0-20B5A056ED03}"/>
          </ac:spMkLst>
        </pc:spChg>
      </pc:sldChg>
      <pc:sldChg chg="new del">
        <pc:chgData name="Bech, Gry-Hege" userId="00a4e218-b31d-4efc-8592-92a7635ade40" providerId="ADAL" clId="{EAB5665F-075C-4C4F-934E-CED071197A7B}" dt="2023-02-08T14:06:51.184" v="367" actId="680"/>
        <pc:sldMkLst>
          <pc:docMk/>
          <pc:sldMk cId="2859681225" sldId="259"/>
        </pc:sldMkLst>
      </pc:sldChg>
      <pc:sldChg chg="modSp new mod ord">
        <pc:chgData name="Bech, Gry-Hege" userId="00a4e218-b31d-4efc-8592-92a7635ade40" providerId="ADAL" clId="{EAB5665F-075C-4C4F-934E-CED071197A7B}" dt="2023-02-14T14:00:03.192" v="9642"/>
        <pc:sldMkLst>
          <pc:docMk/>
          <pc:sldMk cId="769144171" sldId="260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769144171" sldId="260"/>
            <ac:spMk id="2" creationId="{F98F177D-379B-0BD2-E894-51BF4E3BAA69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769144171" sldId="260"/>
            <ac:spMk id="3" creationId="{70729E40-2472-2F6C-3342-B6E8C8E0A82D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186118584" sldId="261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186118584" sldId="261"/>
            <ac:spMk id="2" creationId="{0A6F7C87-6546-D3A9-8F7C-EB71E9FD8012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186118584" sldId="261"/>
            <ac:spMk id="3" creationId="{9D6C04FE-E681-171E-1152-99ACB9D6434F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599665738" sldId="262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599665738" sldId="262"/>
            <ac:spMk id="2" creationId="{114AD183-4AE1-54EA-3B5C-356AB4364F34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599665738" sldId="262"/>
            <ac:spMk id="3" creationId="{1ECD81DC-B6BF-5304-8970-43D4D418C48A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721803131" sldId="263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721803131" sldId="263"/>
            <ac:spMk id="2" creationId="{229F0374-24B1-03E8-8F7A-F13214DD5069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721803131" sldId="263"/>
            <ac:spMk id="3" creationId="{060E3EBD-20DA-A66F-2739-0BCCD61091A6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516078942" sldId="264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516078942" sldId="264"/>
            <ac:spMk id="2" creationId="{609C8F61-65F7-03D2-2A7B-DCAA94BDE9E8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516078942" sldId="264"/>
            <ac:spMk id="3" creationId="{C727A2EC-1FE6-703D-3A42-42EE1CF9E1AE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3178162581" sldId="265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3178162581" sldId="265"/>
            <ac:spMk id="2" creationId="{5A912824-B8EC-4DF7-D213-471934C2362F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3178162581" sldId="265"/>
            <ac:spMk id="3" creationId="{42A4F39D-9643-F0E2-4DEE-54EA26F0B5BB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4.056" v="9643" actId="27636"/>
        <pc:sldMkLst>
          <pc:docMk/>
          <pc:sldMk cId="1791852320" sldId="266"/>
        </pc:sldMkLst>
        <pc:spChg chg="mod">
          <ac:chgData name="Bech, Gry-Hege" userId="00a4e218-b31d-4efc-8592-92a7635ade40" providerId="ADAL" clId="{EAB5665F-075C-4C4F-934E-CED071197A7B}" dt="2023-02-14T14:00:04.056" v="9643" actId="27636"/>
          <ac:spMkLst>
            <pc:docMk/>
            <pc:sldMk cId="1791852320" sldId="266"/>
            <ac:spMk id="2" creationId="{B3C54738-D245-14C6-F343-4123848145F2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791852320" sldId="266"/>
            <ac:spMk id="3" creationId="{2EC32905-B804-2043-8E32-834696B8B5D8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08106779" sldId="267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08106779" sldId="267"/>
            <ac:spMk id="2" creationId="{C965DE60-E835-454B-E46E-3BFDB8A86BDA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08106779" sldId="267"/>
            <ac:spMk id="3" creationId="{5984DB2E-A67A-319D-81A9-722AA9EA0D98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3070594299" sldId="268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3070594299" sldId="268"/>
            <ac:spMk id="2" creationId="{BC039D70-D334-0A97-4FA5-9DD2B15308EA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3070594299" sldId="268"/>
            <ac:spMk id="3" creationId="{BA97A7E2-AE44-E408-E08D-1D7FB6AE10E3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2686150276" sldId="269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686150276" sldId="269"/>
            <ac:spMk id="2" creationId="{43C94328-441A-94DB-C75A-EDDB8FBC5211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686150276" sldId="269"/>
            <ac:spMk id="3" creationId="{D3293ACA-5A80-AE74-6892-A96B01F7B4E4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2757919157" sldId="270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757919157" sldId="270"/>
            <ac:spMk id="2" creationId="{D38A07C4-EDF7-1526-8E09-7AD16CB525AC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757919157" sldId="270"/>
            <ac:spMk id="3" creationId="{93860D88-DE33-0F4C-5C40-825F1989762C}"/>
          </ac:spMkLst>
        </pc:spChg>
      </pc:sldChg>
      <pc:sldChg chg="addSp delSp modSp new del mod">
        <pc:chgData name="Bech, Gry-Hege" userId="00a4e218-b31d-4efc-8592-92a7635ade40" providerId="ADAL" clId="{EAB5665F-075C-4C4F-934E-CED071197A7B}" dt="2023-02-13T12:34:12.710" v="6674" actId="2696"/>
        <pc:sldMkLst>
          <pc:docMk/>
          <pc:sldMk cId="1181907000" sldId="271"/>
        </pc:sldMkLst>
        <pc:spChg chg="mod">
          <ac:chgData name="Bech, Gry-Hege" userId="00a4e218-b31d-4efc-8592-92a7635ade40" providerId="ADAL" clId="{EAB5665F-075C-4C4F-934E-CED071197A7B}" dt="2023-02-13T12:32:14.822" v="6636" actId="255"/>
          <ac:spMkLst>
            <pc:docMk/>
            <pc:sldMk cId="1181907000" sldId="271"/>
            <ac:spMk id="2" creationId="{F8553960-E2E0-7B12-6A82-5DE259978C67}"/>
          </ac:spMkLst>
        </pc:spChg>
        <pc:spChg chg="mod">
          <ac:chgData name="Bech, Gry-Hege" userId="00a4e218-b31d-4efc-8592-92a7635ade40" providerId="ADAL" clId="{EAB5665F-075C-4C4F-934E-CED071197A7B}" dt="2023-02-13T12:27:28.403" v="6179" actId="20577"/>
          <ac:spMkLst>
            <pc:docMk/>
            <pc:sldMk cId="1181907000" sldId="271"/>
            <ac:spMk id="3" creationId="{018BE86B-85E3-426E-6EF3-156BAC3B3350}"/>
          </ac:spMkLst>
        </pc:spChg>
        <pc:spChg chg="add del mod">
          <ac:chgData name="Bech, Gry-Hege" userId="00a4e218-b31d-4efc-8592-92a7635ade40" providerId="ADAL" clId="{EAB5665F-075C-4C4F-934E-CED071197A7B}" dt="2023-02-13T12:32:06.453" v="6635"/>
          <ac:spMkLst>
            <pc:docMk/>
            <pc:sldMk cId="1181907000" sldId="271"/>
            <ac:spMk id="5" creationId="{0055E6DA-BCC4-4D60-FF8B-3E849BAB6B25}"/>
          </ac:spMkLst>
        </pc:spChg>
        <pc:spChg chg="add mod">
          <ac:chgData name="Bech, Gry-Hege" userId="00a4e218-b31d-4efc-8592-92a7635ade40" providerId="ADAL" clId="{EAB5665F-075C-4C4F-934E-CED071197A7B}" dt="2023-02-13T12:32:29.861" v="6639" actId="1076"/>
          <ac:spMkLst>
            <pc:docMk/>
            <pc:sldMk cId="1181907000" sldId="271"/>
            <ac:spMk id="7" creationId="{7B9CA444-A228-B5BE-CFF9-B67DD52AE5AB}"/>
          </ac:spMkLst>
        </pc:spChg>
        <pc:graphicFrameChg chg="add del mod">
          <ac:chgData name="Bech, Gry-Hege" userId="00a4e218-b31d-4efc-8592-92a7635ade40" providerId="ADAL" clId="{EAB5665F-075C-4C4F-934E-CED071197A7B}" dt="2023-02-13T12:32:06.453" v="6635"/>
          <ac:graphicFrameMkLst>
            <pc:docMk/>
            <pc:sldMk cId="1181907000" sldId="271"/>
            <ac:graphicFrameMk id="4" creationId="{AF4FB5EA-D1F6-FFE3-7FB4-1B26F6566CEC}"/>
          </ac:graphicFrameMkLst>
        </pc:graphicFrameChg>
        <pc:graphicFrameChg chg="add mod">
          <ac:chgData name="Bech, Gry-Hege" userId="00a4e218-b31d-4efc-8592-92a7635ade40" providerId="ADAL" clId="{EAB5665F-075C-4C4F-934E-CED071197A7B}" dt="2023-02-13T12:32:29.861" v="6639" actId="1076"/>
          <ac:graphicFrameMkLst>
            <pc:docMk/>
            <pc:sldMk cId="1181907000" sldId="271"/>
            <ac:graphicFrameMk id="6" creationId="{3FB83EFE-FB6C-306F-098A-968D98F83733}"/>
          </ac:graphicFrameMkLst>
        </pc:graphicFrameChg>
      </pc:sldChg>
      <pc:sldChg chg="addSp modSp new mod">
        <pc:chgData name="Bech, Gry-Hege" userId="00a4e218-b31d-4efc-8592-92a7635ade40" providerId="ADAL" clId="{EAB5665F-075C-4C4F-934E-CED071197A7B}" dt="2023-02-14T14:00:03.192" v="9642"/>
        <pc:sldMkLst>
          <pc:docMk/>
          <pc:sldMk cId="4000816079" sldId="272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4000816079" sldId="272"/>
            <ac:spMk id="2" creationId="{0F7FB79A-BCDF-3CFA-39CB-4CD1B467F75F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4000816079" sldId="272"/>
            <ac:spMk id="3" creationId="{6B42EE0E-08DF-8BD4-8125-AFE96FD0A200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4000816079" sldId="272"/>
            <ac:spMk id="4" creationId="{067D3BAA-9EA1-D365-0565-B99845FE6E89}"/>
          </ac:spMkLst>
        </pc:spChg>
        <pc:graphicFrameChg chg="add mod modGraphic">
          <ac:chgData name="Bech, Gry-Hege" userId="00a4e218-b31d-4efc-8592-92a7635ade40" providerId="ADAL" clId="{EAB5665F-075C-4C4F-934E-CED071197A7B}" dt="2023-02-14T14:00:03.192" v="9642"/>
          <ac:graphicFrameMkLst>
            <pc:docMk/>
            <pc:sldMk cId="4000816079" sldId="272"/>
            <ac:graphicFrameMk id="5" creationId="{67882ACD-D206-4C1C-989F-B1B6F751EB4C}"/>
          </ac:graphicFrameMkLst>
        </pc:graphicFrame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883869688" sldId="273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883869688" sldId="273"/>
            <ac:spMk id="2" creationId="{769155C9-E0B5-DF6F-DC9A-175245FB7478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883869688" sldId="273"/>
            <ac:spMk id="3" creationId="{C9D86A74-BB2F-5C7D-7B5A-200DED35BCDE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2881056791" sldId="274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881056791" sldId="274"/>
            <ac:spMk id="2" creationId="{F31BAF92-4E3C-F5E7-4C22-327067BAC92D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881056791" sldId="274"/>
            <ac:spMk id="3" creationId="{ADE8CB1B-5828-A39B-0B1B-0B62B890A516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4088278941" sldId="275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4088278941" sldId="275"/>
            <ac:spMk id="2" creationId="{B72D1F3E-BAF5-21D9-F1D7-2AF399EB80E3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4088278941" sldId="275"/>
            <ac:spMk id="3" creationId="{2B43E0B3-7010-F016-F5EC-46E43849DD19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668246547" sldId="276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668246547" sldId="276"/>
            <ac:spMk id="2" creationId="{52169D01-797F-E72B-329C-2319E089DF09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668246547" sldId="276"/>
            <ac:spMk id="3" creationId="{89E2683E-4DBA-D540-9CEA-2494B9553874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2340796096" sldId="277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340796096" sldId="277"/>
            <ac:spMk id="2" creationId="{690F47A3-3B1B-8A58-4286-F02527ECA331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2340796096" sldId="277"/>
            <ac:spMk id="3" creationId="{0B2DC962-E667-2EE3-F141-79E02895DC20}"/>
          </ac:spMkLst>
        </pc:spChg>
      </pc:sldChg>
      <pc:sldChg chg="modSp new mod">
        <pc:chgData name="Bech, Gry-Hege" userId="00a4e218-b31d-4efc-8592-92a7635ade40" providerId="ADAL" clId="{EAB5665F-075C-4C4F-934E-CED071197A7B}" dt="2023-02-14T14:00:03.192" v="9642"/>
        <pc:sldMkLst>
          <pc:docMk/>
          <pc:sldMk cId="1306065405" sldId="278"/>
        </pc:sldMkLst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306065405" sldId="278"/>
            <ac:spMk id="2" creationId="{7C01CFDC-2929-DBD7-CD76-1902AEC1AF1F}"/>
          </ac:spMkLst>
        </pc:spChg>
        <pc:spChg chg="mod">
          <ac:chgData name="Bech, Gry-Hege" userId="00a4e218-b31d-4efc-8592-92a7635ade40" providerId="ADAL" clId="{EAB5665F-075C-4C4F-934E-CED071197A7B}" dt="2023-02-14T14:00:03.192" v="9642"/>
          <ac:spMkLst>
            <pc:docMk/>
            <pc:sldMk cId="1306065405" sldId="278"/>
            <ac:spMk id="3" creationId="{D7C3BE65-1BF9-9597-7AEF-7121C721F5FB}"/>
          </ac:spMkLst>
        </pc:spChg>
      </pc:sldChg>
      <pc:sldMasterChg chg="addSp modSldLayout">
        <pc:chgData name="Bech, Gry-Hege" userId="00a4e218-b31d-4efc-8592-92a7635ade40" providerId="ADAL" clId="{EAB5665F-075C-4C4F-934E-CED071197A7B}" dt="2023-02-14T13:58:44.748" v="9627"/>
        <pc:sldMasterMkLst>
          <pc:docMk/>
          <pc:sldMasterMk cId="2444936958" sldId="2147483765"/>
        </pc:sldMasterMkLst>
        <pc:spChg chg="add">
          <ac:chgData name="Bech, Gry-Hege" userId="00a4e218-b31d-4efc-8592-92a7635ade40" providerId="ADAL" clId="{EAB5665F-075C-4C4F-934E-CED071197A7B}" dt="2023-02-14T13:58:44.748" v="9627"/>
          <ac:spMkLst>
            <pc:docMk/>
            <pc:sldMasterMk cId="2444936958" sldId="2147483765"/>
            <ac:spMk id="8" creationId="{019DBC27-1EBB-334E-3603-B903F012BAC5}"/>
          </ac:spMkLst>
        </pc:spChg>
        <pc:picChg chg="add">
          <ac:chgData name="Bech, Gry-Hege" userId="00a4e218-b31d-4efc-8592-92a7635ade40" providerId="ADAL" clId="{EAB5665F-075C-4C4F-934E-CED071197A7B}" dt="2023-02-14T13:58:44.748" v="9627"/>
          <ac:picMkLst>
            <pc:docMk/>
            <pc:sldMasterMk cId="2444936958" sldId="2147483765"/>
            <ac:picMk id="9" creationId="{5F4B1DE0-69C2-4158-8A5D-A3C16DBBE980}"/>
          </ac:picMkLst>
        </pc:picChg>
        <pc:sldLayoutChg chg="addSp">
          <pc:chgData name="Bech, Gry-Hege" userId="00a4e218-b31d-4efc-8592-92a7635ade40" providerId="ADAL" clId="{EAB5665F-075C-4C4F-934E-CED071197A7B}" dt="2023-02-14T13:58:44.748" v="9627"/>
          <pc:sldLayoutMkLst>
            <pc:docMk/>
            <pc:sldMasterMk cId="2444936958" sldId="2147483765"/>
            <pc:sldLayoutMk cId="1082988445" sldId="2147483771"/>
          </pc:sldLayoutMkLst>
          <pc:spChg chg="add">
            <ac:chgData name="Bech, Gry-Hege" userId="00a4e218-b31d-4efc-8592-92a7635ade40" providerId="ADAL" clId="{EAB5665F-075C-4C4F-934E-CED071197A7B}" dt="2023-02-14T13:58:44.748" v="9627"/>
            <ac:spMkLst>
              <pc:docMk/>
              <pc:sldMasterMk cId="2444936958" sldId="2147483765"/>
              <pc:sldLayoutMk cId="1082988445" sldId="2147483771"/>
              <ac:spMk id="6" creationId="{FD8C3C72-BC25-49D3-BF1D-73851BEB3D43}"/>
            </ac:spMkLst>
          </pc:spChg>
          <pc:spChg chg="add">
            <ac:chgData name="Bech, Gry-Hege" userId="00a4e218-b31d-4efc-8592-92a7635ade40" providerId="ADAL" clId="{EAB5665F-075C-4C4F-934E-CED071197A7B}" dt="2023-02-14T13:58:44.748" v="9627"/>
            <ac:spMkLst>
              <pc:docMk/>
              <pc:sldMasterMk cId="2444936958" sldId="2147483765"/>
              <pc:sldLayoutMk cId="1082988445" sldId="2147483771"/>
              <ac:spMk id="8" creationId="{0EB08C1A-77B3-4BB2-125B-F6972E812D75}"/>
            </ac:spMkLst>
          </pc:spChg>
          <pc:picChg chg="add">
            <ac:chgData name="Bech, Gry-Hege" userId="00a4e218-b31d-4efc-8592-92a7635ade40" providerId="ADAL" clId="{EAB5665F-075C-4C4F-934E-CED071197A7B}" dt="2023-02-14T13:58:44.748" v="9627"/>
            <ac:picMkLst>
              <pc:docMk/>
              <pc:sldMasterMk cId="2444936958" sldId="2147483765"/>
              <pc:sldLayoutMk cId="1082988445" sldId="2147483771"/>
              <ac:picMk id="9" creationId="{ED713728-1863-4CF8-A0C6-320367A2AFD4}"/>
            </ac:picMkLst>
          </pc:picChg>
        </pc:sldLayoutChg>
        <pc:sldLayoutChg chg="addSp">
          <pc:chgData name="Bech, Gry-Hege" userId="00a4e218-b31d-4efc-8592-92a7635ade40" providerId="ADAL" clId="{EAB5665F-075C-4C4F-934E-CED071197A7B}" dt="2023-02-14T13:58:44.748" v="9627"/>
          <pc:sldLayoutMkLst>
            <pc:docMk/>
            <pc:sldMasterMk cId="2444936958" sldId="2147483765"/>
            <pc:sldLayoutMk cId="106652026" sldId="2147483772"/>
          </pc:sldLayoutMkLst>
          <pc:spChg chg="add">
            <ac:chgData name="Bech, Gry-Hege" userId="00a4e218-b31d-4efc-8592-92a7635ade40" providerId="ADAL" clId="{EAB5665F-075C-4C4F-934E-CED071197A7B}" dt="2023-02-14T13:58:44.748" v="9627"/>
            <ac:spMkLst>
              <pc:docMk/>
              <pc:sldMasterMk cId="2444936958" sldId="2147483765"/>
              <pc:sldLayoutMk cId="106652026" sldId="2147483772"/>
              <ac:spMk id="5" creationId="{F446545C-0AB0-B1E8-7C14-5ACC247C4FC3}"/>
            </ac:spMkLst>
          </pc:spChg>
          <pc:spChg chg="add">
            <ac:chgData name="Bech, Gry-Hege" userId="00a4e218-b31d-4efc-8592-92a7635ade40" providerId="ADAL" clId="{EAB5665F-075C-4C4F-934E-CED071197A7B}" dt="2023-02-14T13:58:44.748" v="9627"/>
            <ac:spMkLst>
              <pc:docMk/>
              <pc:sldMasterMk cId="2444936958" sldId="2147483765"/>
              <pc:sldLayoutMk cId="106652026" sldId="2147483772"/>
              <ac:spMk id="7" creationId="{219D440A-7BC9-82C6-8060-FEE472762219}"/>
            </ac:spMkLst>
          </pc:spChg>
          <pc:picChg chg="add">
            <ac:chgData name="Bech, Gry-Hege" userId="00a4e218-b31d-4efc-8592-92a7635ade40" providerId="ADAL" clId="{EAB5665F-075C-4C4F-934E-CED071197A7B}" dt="2023-02-14T13:58:44.748" v="9627"/>
            <ac:picMkLst>
              <pc:docMk/>
              <pc:sldMasterMk cId="2444936958" sldId="2147483765"/>
              <pc:sldLayoutMk cId="106652026" sldId="2147483772"/>
              <ac:picMk id="8" creationId="{5841BC8B-65F8-0D7A-0852-6E28CEBADF51}"/>
            </ac:picMkLst>
          </pc:picChg>
        </pc:sldLayoutChg>
      </pc:sldMasterChg>
      <pc:sldMasterChg chg="addSp modSldLayout">
        <pc:chgData name="Bech, Gry-Hege" userId="00a4e218-b31d-4efc-8592-92a7635ade40" providerId="ADAL" clId="{EAB5665F-075C-4C4F-934E-CED071197A7B}" dt="2023-02-14T13:59:48.362" v="9628"/>
        <pc:sldMasterMkLst>
          <pc:docMk/>
          <pc:sldMasterMk cId="3653293028" sldId="2147483786"/>
        </pc:sldMasterMkLst>
        <pc:spChg chg="add">
          <ac:chgData name="Bech, Gry-Hege" userId="00a4e218-b31d-4efc-8592-92a7635ade40" providerId="ADAL" clId="{EAB5665F-075C-4C4F-934E-CED071197A7B}" dt="2023-02-14T13:59:48.362" v="9628"/>
          <ac:spMkLst>
            <pc:docMk/>
            <pc:sldMasterMk cId="3653293028" sldId="2147483786"/>
            <ac:spMk id="7" creationId="{A6967D0D-AE2F-97DD-9B62-10F4876E1814}"/>
          </ac:spMkLst>
        </pc:spChg>
        <pc:picChg chg="add">
          <ac:chgData name="Bech, Gry-Hege" userId="00a4e218-b31d-4efc-8592-92a7635ade40" providerId="ADAL" clId="{EAB5665F-075C-4C4F-934E-CED071197A7B}" dt="2023-02-14T13:59:48.362" v="9628"/>
          <ac:picMkLst>
            <pc:docMk/>
            <pc:sldMasterMk cId="3653293028" sldId="2147483786"/>
            <ac:picMk id="8" creationId="{1C671553-3C6F-3371-0996-1934EE7A6468}"/>
          </ac:picMkLst>
        </pc:picChg>
        <pc:sldLayoutChg chg="addSp">
          <pc:chgData name="Bech, Gry-Hege" userId="00a4e218-b31d-4efc-8592-92a7635ade40" providerId="ADAL" clId="{EAB5665F-075C-4C4F-934E-CED071197A7B}" dt="2023-02-14T13:59:48.362" v="9628"/>
          <pc:sldLayoutMkLst>
            <pc:docMk/>
            <pc:sldMasterMk cId="3653293028" sldId="2147483786"/>
            <pc:sldLayoutMk cId="810869531" sldId="2147483792"/>
          </pc:sldLayoutMkLst>
          <pc:spChg chg="add">
            <ac:chgData name="Bech, Gry-Hege" userId="00a4e218-b31d-4efc-8592-92a7635ade40" providerId="ADAL" clId="{EAB5665F-075C-4C4F-934E-CED071197A7B}" dt="2023-02-14T13:59:48.362" v="9628"/>
            <ac:spMkLst>
              <pc:docMk/>
              <pc:sldMasterMk cId="3653293028" sldId="2147483786"/>
              <pc:sldLayoutMk cId="810869531" sldId="2147483792"/>
              <ac:spMk id="6" creationId="{F2AC58A2-E51F-C191-EF62-4A0C55CB253B}"/>
            </ac:spMkLst>
          </pc:spChg>
          <pc:spChg chg="add">
            <ac:chgData name="Bech, Gry-Hege" userId="00a4e218-b31d-4efc-8592-92a7635ade40" providerId="ADAL" clId="{EAB5665F-075C-4C4F-934E-CED071197A7B}" dt="2023-02-14T13:59:48.362" v="9628"/>
            <ac:spMkLst>
              <pc:docMk/>
              <pc:sldMasterMk cId="3653293028" sldId="2147483786"/>
              <pc:sldLayoutMk cId="810869531" sldId="2147483792"/>
              <ac:spMk id="7" creationId="{0D0000AF-EE21-C000-8BA9-70FA24A277EF}"/>
            </ac:spMkLst>
          </pc:spChg>
          <pc:picChg chg="add">
            <ac:chgData name="Bech, Gry-Hege" userId="00a4e218-b31d-4efc-8592-92a7635ade40" providerId="ADAL" clId="{EAB5665F-075C-4C4F-934E-CED071197A7B}" dt="2023-02-14T13:59:48.362" v="9628"/>
            <ac:picMkLst>
              <pc:docMk/>
              <pc:sldMasterMk cId="3653293028" sldId="2147483786"/>
              <pc:sldLayoutMk cId="810869531" sldId="2147483792"/>
              <ac:picMk id="8" creationId="{2D71445B-0409-924F-14E1-F9D8F173177F}"/>
            </ac:picMkLst>
          </pc:picChg>
        </pc:sldLayoutChg>
        <pc:sldLayoutChg chg="addSp">
          <pc:chgData name="Bech, Gry-Hege" userId="00a4e218-b31d-4efc-8592-92a7635ade40" providerId="ADAL" clId="{EAB5665F-075C-4C4F-934E-CED071197A7B}" dt="2023-02-14T13:59:48.362" v="9628"/>
          <pc:sldLayoutMkLst>
            <pc:docMk/>
            <pc:sldMasterMk cId="3653293028" sldId="2147483786"/>
            <pc:sldLayoutMk cId="3581105259" sldId="2147483793"/>
          </pc:sldLayoutMkLst>
          <pc:spChg chg="add">
            <ac:chgData name="Bech, Gry-Hege" userId="00a4e218-b31d-4efc-8592-92a7635ade40" providerId="ADAL" clId="{EAB5665F-075C-4C4F-934E-CED071197A7B}" dt="2023-02-14T13:59:48.362" v="9628"/>
            <ac:spMkLst>
              <pc:docMk/>
              <pc:sldMasterMk cId="3653293028" sldId="2147483786"/>
              <pc:sldLayoutMk cId="3581105259" sldId="2147483793"/>
              <ac:spMk id="5" creationId="{D0960196-2D90-B1C1-DAB0-AA317ABC42FF}"/>
            </ac:spMkLst>
          </pc:spChg>
          <pc:spChg chg="add">
            <ac:chgData name="Bech, Gry-Hege" userId="00a4e218-b31d-4efc-8592-92a7635ade40" providerId="ADAL" clId="{EAB5665F-075C-4C4F-934E-CED071197A7B}" dt="2023-02-14T13:59:48.362" v="9628"/>
            <ac:spMkLst>
              <pc:docMk/>
              <pc:sldMasterMk cId="3653293028" sldId="2147483786"/>
              <pc:sldLayoutMk cId="3581105259" sldId="2147483793"/>
              <ac:spMk id="6" creationId="{1E905778-5E6D-5028-1FDF-DF1BBE532D88}"/>
            </ac:spMkLst>
          </pc:spChg>
          <pc:picChg chg="add">
            <ac:chgData name="Bech, Gry-Hege" userId="00a4e218-b31d-4efc-8592-92a7635ade40" providerId="ADAL" clId="{EAB5665F-075C-4C4F-934E-CED071197A7B}" dt="2023-02-14T13:59:48.362" v="9628"/>
            <ac:picMkLst>
              <pc:docMk/>
              <pc:sldMasterMk cId="3653293028" sldId="2147483786"/>
              <pc:sldLayoutMk cId="3581105259" sldId="2147483793"/>
              <ac:picMk id="7" creationId="{382BA61A-1690-0F87-9884-561422A12EF4}"/>
            </ac:picMkLst>
          </pc:picChg>
        </pc:sldLayoutChg>
      </pc:sldMasterChg>
      <pc:sldMasterChg chg="addSp modSldLayout">
        <pc:chgData name="Bech, Gry-Hege" userId="00a4e218-b31d-4efc-8592-92a7635ade40" providerId="ADAL" clId="{EAB5665F-075C-4C4F-934E-CED071197A7B}" dt="2023-02-14T13:59:57.280" v="9635"/>
        <pc:sldMasterMkLst>
          <pc:docMk/>
          <pc:sldMasterMk cId="3465279167" sldId="2147483802"/>
        </pc:sldMasterMkLst>
        <pc:spChg chg="add">
          <ac:chgData name="Bech, Gry-Hege" userId="00a4e218-b31d-4efc-8592-92a7635ade40" providerId="ADAL" clId="{EAB5665F-075C-4C4F-934E-CED071197A7B}" dt="2023-02-14T13:59:57.280" v="9635"/>
          <ac:spMkLst>
            <pc:docMk/>
            <pc:sldMasterMk cId="3465279167" sldId="2147483802"/>
            <ac:spMk id="7" creationId="{680EE1BF-867D-2950-2BCE-41E7E0334EF4}"/>
          </ac:spMkLst>
        </pc:spChg>
        <pc:picChg chg="add">
          <ac:chgData name="Bech, Gry-Hege" userId="00a4e218-b31d-4efc-8592-92a7635ade40" providerId="ADAL" clId="{EAB5665F-075C-4C4F-934E-CED071197A7B}" dt="2023-02-14T13:59:57.280" v="9635"/>
          <ac:picMkLst>
            <pc:docMk/>
            <pc:sldMasterMk cId="3465279167" sldId="2147483802"/>
            <ac:picMk id="8" creationId="{92A5513A-B47B-BC89-887E-02357D529F2D}"/>
          </ac:picMkLst>
        </pc:picChg>
        <pc:sldLayoutChg chg="addSp">
          <pc:chgData name="Bech, Gry-Hege" userId="00a4e218-b31d-4efc-8592-92a7635ade40" providerId="ADAL" clId="{EAB5665F-075C-4C4F-934E-CED071197A7B}" dt="2023-02-14T13:59:57.280" v="9635"/>
          <pc:sldLayoutMkLst>
            <pc:docMk/>
            <pc:sldMasterMk cId="3465279167" sldId="2147483802"/>
            <pc:sldLayoutMk cId="1737295851" sldId="2147483808"/>
          </pc:sldLayoutMkLst>
          <pc:spChg chg="add">
            <ac:chgData name="Bech, Gry-Hege" userId="00a4e218-b31d-4efc-8592-92a7635ade40" providerId="ADAL" clId="{EAB5665F-075C-4C4F-934E-CED071197A7B}" dt="2023-02-14T13:59:57.280" v="9635"/>
            <ac:spMkLst>
              <pc:docMk/>
              <pc:sldMasterMk cId="3465279167" sldId="2147483802"/>
              <pc:sldLayoutMk cId="1737295851" sldId="2147483808"/>
              <ac:spMk id="6" creationId="{1C8F78E0-D151-0EFF-E302-529641F916DE}"/>
            </ac:spMkLst>
          </pc:spChg>
          <pc:spChg chg="add">
            <ac:chgData name="Bech, Gry-Hege" userId="00a4e218-b31d-4efc-8592-92a7635ade40" providerId="ADAL" clId="{EAB5665F-075C-4C4F-934E-CED071197A7B}" dt="2023-02-14T13:59:57.280" v="9635"/>
            <ac:spMkLst>
              <pc:docMk/>
              <pc:sldMasterMk cId="3465279167" sldId="2147483802"/>
              <pc:sldLayoutMk cId="1737295851" sldId="2147483808"/>
              <ac:spMk id="7" creationId="{73AF5B76-C535-1F44-97E4-3CA0634EE899}"/>
            </ac:spMkLst>
          </pc:spChg>
          <pc:picChg chg="add">
            <ac:chgData name="Bech, Gry-Hege" userId="00a4e218-b31d-4efc-8592-92a7635ade40" providerId="ADAL" clId="{EAB5665F-075C-4C4F-934E-CED071197A7B}" dt="2023-02-14T13:59:57.280" v="9635"/>
            <ac:picMkLst>
              <pc:docMk/>
              <pc:sldMasterMk cId="3465279167" sldId="2147483802"/>
              <pc:sldLayoutMk cId="1737295851" sldId="2147483808"/>
              <ac:picMk id="8" creationId="{D2387A27-6F62-E996-50A9-F7B4D395B275}"/>
            </ac:picMkLst>
          </pc:picChg>
        </pc:sldLayoutChg>
        <pc:sldLayoutChg chg="addSp">
          <pc:chgData name="Bech, Gry-Hege" userId="00a4e218-b31d-4efc-8592-92a7635ade40" providerId="ADAL" clId="{EAB5665F-075C-4C4F-934E-CED071197A7B}" dt="2023-02-14T13:59:57.280" v="9635"/>
          <pc:sldLayoutMkLst>
            <pc:docMk/>
            <pc:sldMasterMk cId="3465279167" sldId="2147483802"/>
            <pc:sldLayoutMk cId="482750776" sldId="2147483809"/>
          </pc:sldLayoutMkLst>
          <pc:spChg chg="add">
            <ac:chgData name="Bech, Gry-Hege" userId="00a4e218-b31d-4efc-8592-92a7635ade40" providerId="ADAL" clId="{EAB5665F-075C-4C4F-934E-CED071197A7B}" dt="2023-02-14T13:59:57.280" v="9635"/>
            <ac:spMkLst>
              <pc:docMk/>
              <pc:sldMasterMk cId="3465279167" sldId="2147483802"/>
              <pc:sldLayoutMk cId="482750776" sldId="2147483809"/>
              <ac:spMk id="5" creationId="{06D4BF2F-5CDB-F412-3824-2AB056535CD7}"/>
            </ac:spMkLst>
          </pc:spChg>
          <pc:spChg chg="add">
            <ac:chgData name="Bech, Gry-Hege" userId="00a4e218-b31d-4efc-8592-92a7635ade40" providerId="ADAL" clId="{EAB5665F-075C-4C4F-934E-CED071197A7B}" dt="2023-02-14T13:59:57.280" v="9635"/>
            <ac:spMkLst>
              <pc:docMk/>
              <pc:sldMasterMk cId="3465279167" sldId="2147483802"/>
              <pc:sldLayoutMk cId="482750776" sldId="2147483809"/>
              <ac:spMk id="6" creationId="{86A2433B-B16F-58D4-6D1F-6488A322274B}"/>
            </ac:spMkLst>
          </pc:spChg>
          <pc:picChg chg="add">
            <ac:chgData name="Bech, Gry-Hege" userId="00a4e218-b31d-4efc-8592-92a7635ade40" providerId="ADAL" clId="{EAB5665F-075C-4C4F-934E-CED071197A7B}" dt="2023-02-14T13:59:57.280" v="9635"/>
            <ac:picMkLst>
              <pc:docMk/>
              <pc:sldMasterMk cId="3465279167" sldId="2147483802"/>
              <pc:sldLayoutMk cId="482750776" sldId="2147483809"/>
              <ac:picMk id="7" creationId="{45141A96-14EF-F1D0-1F6A-3252DC97E762}"/>
            </ac:picMkLst>
          </pc:picChg>
        </pc:sldLayoutChg>
      </pc:sldMasterChg>
      <pc:sldMasterChg chg="addSp modSldLayout">
        <pc:chgData name="Bech, Gry-Hege" userId="00a4e218-b31d-4efc-8592-92a7635ade40" providerId="ADAL" clId="{EAB5665F-075C-4C4F-934E-CED071197A7B}" dt="2023-02-14T14:00:03.192" v="9642"/>
        <pc:sldMasterMkLst>
          <pc:docMk/>
          <pc:sldMasterMk cId="2814311302" sldId="2147483818"/>
        </pc:sldMasterMkLst>
        <pc:spChg chg="add">
          <ac:chgData name="Bech, Gry-Hege" userId="00a4e218-b31d-4efc-8592-92a7635ade40" providerId="ADAL" clId="{EAB5665F-075C-4C4F-934E-CED071197A7B}" dt="2023-02-14T14:00:03.192" v="9642"/>
          <ac:spMkLst>
            <pc:docMk/>
            <pc:sldMasterMk cId="2814311302" sldId="2147483818"/>
            <ac:spMk id="8" creationId="{F1007745-12E1-D321-2800-A0A961EFA73B}"/>
          </ac:spMkLst>
        </pc:spChg>
        <pc:picChg chg="add">
          <ac:chgData name="Bech, Gry-Hege" userId="00a4e218-b31d-4efc-8592-92a7635ade40" providerId="ADAL" clId="{EAB5665F-075C-4C4F-934E-CED071197A7B}" dt="2023-02-14T14:00:03.192" v="9642"/>
          <ac:picMkLst>
            <pc:docMk/>
            <pc:sldMasterMk cId="2814311302" sldId="2147483818"/>
            <ac:picMk id="9" creationId="{0BB55E27-971A-4FE5-CA7F-4719966F7CE8}"/>
          </ac:picMkLst>
        </pc:picChg>
        <pc:sldLayoutChg chg="addSp">
          <pc:chgData name="Bech, Gry-Hege" userId="00a4e218-b31d-4efc-8592-92a7635ade40" providerId="ADAL" clId="{EAB5665F-075C-4C4F-934E-CED071197A7B}" dt="2023-02-14T14:00:03.192" v="9642"/>
          <pc:sldLayoutMkLst>
            <pc:docMk/>
            <pc:sldMasterMk cId="2814311302" sldId="2147483818"/>
            <pc:sldLayoutMk cId="2913546801" sldId="2147483824"/>
          </pc:sldLayoutMkLst>
          <pc:spChg chg="add">
            <ac:chgData name="Bech, Gry-Hege" userId="00a4e218-b31d-4efc-8592-92a7635ade40" providerId="ADAL" clId="{EAB5665F-075C-4C4F-934E-CED071197A7B}" dt="2023-02-14T14:00:03.192" v="9642"/>
            <ac:spMkLst>
              <pc:docMk/>
              <pc:sldMasterMk cId="2814311302" sldId="2147483818"/>
              <pc:sldLayoutMk cId="2913546801" sldId="2147483824"/>
              <ac:spMk id="6" creationId="{2EE56375-817B-836B-73B3-EAAAAA5A1478}"/>
            </ac:spMkLst>
          </pc:spChg>
          <pc:spChg chg="add">
            <ac:chgData name="Bech, Gry-Hege" userId="00a4e218-b31d-4efc-8592-92a7635ade40" providerId="ADAL" clId="{EAB5665F-075C-4C4F-934E-CED071197A7B}" dt="2023-02-14T14:00:03.192" v="9642"/>
            <ac:spMkLst>
              <pc:docMk/>
              <pc:sldMasterMk cId="2814311302" sldId="2147483818"/>
              <pc:sldLayoutMk cId="2913546801" sldId="2147483824"/>
              <ac:spMk id="8" creationId="{2B1737BA-98D9-6814-C2FA-8E713FF39B59}"/>
            </ac:spMkLst>
          </pc:spChg>
          <pc:picChg chg="add">
            <ac:chgData name="Bech, Gry-Hege" userId="00a4e218-b31d-4efc-8592-92a7635ade40" providerId="ADAL" clId="{EAB5665F-075C-4C4F-934E-CED071197A7B}" dt="2023-02-14T14:00:03.192" v="9642"/>
            <ac:picMkLst>
              <pc:docMk/>
              <pc:sldMasterMk cId="2814311302" sldId="2147483818"/>
              <pc:sldLayoutMk cId="2913546801" sldId="2147483824"/>
              <ac:picMk id="9" creationId="{803120FD-5084-5DE7-C4D7-F11A88E96DFC}"/>
            </ac:picMkLst>
          </pc:picChg>
        </pc:sldLayoutChg>
        <pc:sldLayoutChg chg="addSp">
          <pc:chgData name="Bech, Gry-Hege" userId="00a4e218-b31d-4efc-8592-92a7635ade40" providerId="ADAL" clId="{EAB5665F-075C-4C4F-934E-CED071197A7B}" dt="2023-02-14T14:00:03.192" v="9642"/>
          <pc:sldLayoutMkLst>
            <pc:docMk/>
            <pc:sldMasterMk cId="2814311302" sldId="2147483818"/>
            <pc:sldLayoutMk cId="999740333" sldId="2147483825"/>
          </pc:sldLayoutMkLst>
          <pc:spChg chg="add">
            <ac:chgData name="Bech, Gry-Hege" userId="00a4e218-b31d-4efc-8592-92a7635ade40" providerId="ADAL" clId="{EAB5665F-075C-4C4F-934E-CED071197A7B}" dt="2023-02-14T14:00:03.192" v="9642"/>
            <ac:spMkLst>
              <pc:docMk/>
              <pc:sldMasterMk cId="2814311302" sldId="2147483818"/>
              <pc:sldLayoutMk cId="999740333" sldId="2147483825"/>
              <ac:spMk id="5" creationId="{EA77BB0E-B82D-6B40-1636-8E448E717A7F}"/>
            </ac:spMkLst>
          </pc:spChg>
          <pc:spChg chg="add">
            <ac:chgData name="Bech, Gry-Hege" userId="00a4e218-b31d-4efc-8592-92a7635ade40" providerId="ADAL" clId="{EAB5665F-075C-4C4F-934E-CED071197A7B}" dt="2023-02-14T14:00:03.192" v="9642"/>
            <ac:spMkLst>
              <pc:docMk/>
              <pc:sldMasterMk cId="2814311302" sldId="2147483818"/>
              <pc:sldLayoutMk cId="999740333" sldId="2147483825"/>
              <ac:spMk id="7" creationId="{D64717E3-618D-DEF7-B4BE-780657D85870}"/>
            </ac:spMkLst>
          </pc:spChg>
          <pc:picChg chg="add">
            <ac:chgData name="Bech, Gry-Hege" userId="00a4e218-b31d-4efc-8592-92a7635ade40" providerId="ADAL" clId="{EAB5665F-075C-4C4F-934E-CED071197A7B}" dt="2023-02-14T14:00:03.192" v="9642"/>
            <ac:picMkLst>
              <pc:docMk/>
              <pc:sldMasterMk cId="2814311302" sldId="2147483818"/>
              <pc:sldLayoutMk cId="999740333" sldId="2147483825"/>
              <ac:picMk id="8" creationId="{25FB5908-295D-F06C-1654-7D9A9A2A9C2C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7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7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7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7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7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5" presStyleCnt="7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6" presStyleCnt="7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/>
            <a:t>juridisk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/>
            <a:t>vergemål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/>
            <a:t>plan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/>
            <a:t>helse og omsorg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/>
            <a:t>sosial og familie</a:t>
          </a:r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/>
            <a:t>skole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/>
            <a:t>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/>
            <a:t>barnevern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naturmangfold</a:t>
          </a:r>
          <a:br>
            <a:rPr lang="nb-NO" sz="900"/>
          </a:br>
          <a:r>
            <a:rPr lang="nb-NO" sz="900"/>
            <a:t>og naturvern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/>
            <a:t>vannforvaltning</a:t>
          </a:r>
          <a:br>
            <a:rPr lang="nb-NO" sz="900"/>
          </a:br>
          <a:r>
            <a:rPr lang="nb-NO" sz="900"/>
            <a:t>og forurensing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/>
            <a:t>Øst-Finnmark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/>
            <a:t>Vest-Finnmark</a:t>
          </a:r>
          <a:br>
            <a:rPr lang="nb-NO" sz="900"/>
          </a:br>
          <a:r>
            <a:rPr lang="nb-NO" sz="900"/>
            <a:t>og Troms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7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2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2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2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7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2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2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2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4" presStyleCnt="12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4" presStyleCnt="12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4" presStyleCnt="12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7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5" presStyleCnt="12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5" presStyleCnt="12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5" presStyleCnt="12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6" presStyleCnt="12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6" presStyleCnt="12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6" presStyleCnt="12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7" presStyleCnt="12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7" presStyleCnt="12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7" presStyleCnt="12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7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8" presStyleCnt="12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8" presStyleCnt="12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8" presStyleCnt="12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9" presStyleCnt="12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9" presStyleCnt="12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9" presStyleCnt="12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7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0" presStyleCnt="12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0" presStyleCnt="12" custScaleY="662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0" presStyleCnt="12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1" presStyleCnt="12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1" presStyleCnt="12" custScaleY="66232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1" presStyleCnt="12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5" presStyleCnt="7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6" presStyleCnt="7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845529"/>
          <a:ext cx="133289" cy="54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0"/>
              </a:lnTo>
              <a:lnTo>
                <a:pt x="133289" y="5452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11047" y="1845529"/>
          <a:ext cx="128045" cy="539986"/>
        </a:xfrm>
        <a:custGeom>
          <a:avLst/>
          <a:gdLst/>
          <a:ahLst/>
          <a:cxnLst/>
          <a:rect l="0" t="0" r="0" b="0"/>
          <a:pathLst>
            <a:path>
              <a:moveTo>
                <a:pt x="128045" y="0"/>
              </a:moveTo>
              <a:lnTo>
                <a:pt x="128045" y="539986"/>
              </a:lnTo>
              <a:lnTo>
                <a:pt x="0" y="5399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039093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4426722" y="993878"/>
              </a:lnTo>
              <a:lnTo>
                <a:pt x="4426722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2951148" y="993878"/>
              </a:lnTo>
              <a:lnTo>
                <a:pt x="2951148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1475574" y="993878"/>
              </a:lnTo>
              <a:lnTo>
                <a:pt x="1475574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993372" y="1845529"/>
          <a:ext cx="91440" cy="112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563518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1475574" y="0"/>
              </a:moveTo>
              <a:lnTo>
                <a:pt x="1475574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087944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2951148" y="0"/>
              </a:moveTo>
              <a:lnTo>
                <a:pt x="2951148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612370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4426722" y="0"/>
              </a:moveTo>
              <a:lnTo>
                <a:pt x="4426722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068579" y="1441685"/>
          <a:ext cx="1941026" cy="403843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4068579" y="1441685"/>
        <a:ext cx="1941026" cy="403843"/>
      </dsp:txXfrm>
    </dsp:sp>
    <dsp:sp modelId="{909C95B6-E601-4D07-A8B9-4253AA4B192F}">
      <dsp:nvSpPr>
        <dsp:cNvPr id="0" name=""/>
        <dsp:cNvSpPr/>
      </dsp:nvSpPr>
      <dsp:spPr>
        <a:xfrm>
          <a:off x="2629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629" y="2967453"/>
        <a:ext cx="1219482" cy="609741"/>
      </dsp:txXfrm>
    </dsp:sp>
    <dsp:sp modelId="{CDDA0DEA-00AB-4476-B1F6-F3D5C4F5B05A}">
      <dsp:nvSpPr>
        <dsp:cNvPr id="0" name=""/>
        <dsp:cNvSpPr/>
      </dsp:nvSpPr>
      <dsp:spPr>
        <a:xfrm>
          <a:off x="1478203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helse og sosial</a:t>
          </a:r>
        </a:p>
      </dsp:txBody>
      <dsp:txXfrm>
        <a:off x="1478203" y="2967453"/>
        <a:ext cx="1219482" cy="609741"/>
      </dsp:txXfrm>
    </dsp:sp>
    <dsp:sp modelId="{111B72F2-6D3E-4A9C-A953-9ECE5CECD5F6}">
      <dsp:nvSpPr>
        <dsp:cNvPr id="0" name=""/>
        <dsp:cNvSpPr/>
      </dsp:nvSpPr>
      <dsp:spPr>
        <a:xfrm>
          <a:off x="2953777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oppvekst og barnevern</a:t>
          </a:r>
        </a:p>
      </dsp:txBody>
      <dsp:txXfrm>
        <a:off x="2953777" y="2967453"/>
        <a:ext cx="1219482" cy="609741"/>
      </dsp:txXfrm>
    </dsp:sp>
    <dsp:sp modelId="{659292F3-2B21-4827-9546-D01800201700}">
      <dsp:nvSpPr>
        <dsp:cNvPr id="0" name=""/>
        <dsp:cNvSpPr/>
      </dsp:nvSpPr>
      <dsp:spPr>
        <a:xfrm>
          <a:off x="4429351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miljø</a:t>
          </a:r>
        </a:p>
      </dsp:txBody>
      <dsp:txXfrm>
        <a:off x="4429351" y="2967453"/>
        <a:ext cx="1219482" cy="609741"/>
      </dsp:txXfrm>
    </dsp:sp>
    <dsp:sp modelId="{AC8D6E1D-9DDA-40FF-98C0-9DE0A1663417}">
      <dsp:nvSpPr>
        <dsp:cNvPr id="0" name=""/>
        <dsp:cNvSpPr/>
      </dsp:nvSpPr>
      <dsp:spPr>
        <a:xfrm>
          <a:off x="5904925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reindrift</a:t>
          </a:r>
        </a:p>
      </dsp:txBody>
      <dsp:txXfrm>
        <a:off x="5904925" y="2967453"/>
        <a:ext cx="1219482" cy="609741"/>
      </dsp:txXfrm>
    </dsp:sp>
    <dsp:sp modelId="{EFB304F1-F6B6-401C-BEFD-6DEB5E98C5F2}">
      <dsp:nvSpPr>
        <dsp:cNvPr id="0" name=""/>
        <dsp:cNvSpPr/>
      </dsp:nvSpPr>
      <dsp:spPr>
        <a:xfrm>
          <a:off x="7380499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7380499" y="2967453"/>
        <a:ext cx="1219482" cy="609741"/>
      </dsp:txXfrm>
    </dsp:sp>
    <dsp:sp modelId="{1F9F70E5-8640-45BD-B6C4-BF02659BB8A4}">
      <dsp:nvSpPr>
        <dsp:cNvPr id="0" name=""/>
        <dsp:cNvSpPr/>
      </dsp:nvSpPr>
      <dsp:spPr>
        <a:xfrm>
          <a:off x="8856073" y="2967453"/>
          <a:ext cx="1219482" cy="60974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856073" y="2967453"/>
        <a:ext cx="1219482" cy="609741"/>
      </dsp:txXfrm>
    </dsp:sp>
    <dsp:sp modelId="{7D1CE52B-6125-4CAE-B58D-0204E7AEA1B6}">
      <dsp:nvSpPr>
        <dsp:cNvPr id="0" name=""/>
        <dsp:cNvSpPr/>
      </dsp:nvSpPr>
      <dsp:spPr>
        <a:xfrm>
          <a:off x="3241770" y="2116287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241770" y="2116287"/>
        <a:ext cx="1669276" cy="538456"/>
      </dsp:txXfrm>
    </dsp:sp>
    <dsp:sp modelId="{C32C0C48-A0F3-41D4-8BB6-B6566DFE356D}">
      <dsp:nvSpPr>
        <dsp:cNvPr id="0" name=""/>
        <dsp:cNvSpPr/>
      </dsp:nvSpPr>
      <dsp:spPr>
        <a:xfrm>
          <a:off x="5172382" y="2121531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5172382" y="2121531"/>
        <a:ext cx="1669276" cy="53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672976" y="793460"/>
          <a:ext cx="123605" cy="50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16"/>
              </a:lnTo>
              <a:lnTo>
                <a:pt x="123605" y="5056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554234" y="793460"/>
          <a:ext cx="118742" cy="500754"/>
        </a:xfrm>
        <a:custGeom>
          <a:avLst/>
          <a:gdLst/>
          <a:ahLst/>
          <a:cxnLst/>
          <a:rect l="0" t="0" r="0" b="0"/>
          <a:pathLst>
            <a:path>
              <a:moveTo>
                <a:pt x="118742" y="0"/>
              </a:moveTo>
              <a:lnTo>
                <a:pt x="118742" y="500754"/>
              </a:lnTo>
              <a:lnTo>
                <a:pt x="0" y="5007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4672976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4105097" y="921667"/>
              </a:lnTo>
              <a:lnTo>
                <a:pt x="4105097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4672976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2736731" y="921667"/>
              </a:lnTo>
              <a:lnTo>
                <a:pt x="2736731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5588989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5588989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672976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1368365" y="921667"/>
              </a:lnTo>
              <a:lnTo>
                <a:pt x="1368365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4220624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4220624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627256" y="793460"/>
          <a:ext cx="91440" cy="1040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2852258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2852258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2852258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304610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1368365" y="0"/>
              </a:moveTo>
              <a:lnTo>
                <a:pt x="1368365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1483892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1483892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1936244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2736731" y="0"/>
              </a:moveTo>
              <a:lnTo>
                <a:pt x="2736731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15526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15526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15526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567879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4105097" y="0"/>
              </a:moveTo>
              <a:lnTo>
                <a:pt x="4105097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772976" y="418958"/>
          <a:ext cx="1800000" cy="374502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772976" y="418958"/>
        <a:ext cx="1800000" cy="374502"/>
      </dsp:txXfrm>
    </dsp:sp>
    <dsp:sp modelId="{909C95B6-E601-4D07-A8B9-4253AA4B192F}">
      <dsp:nvSpPr>
        <dsp:cNvPr id="0" name=""/>
        <dsp:cNvSpPr/>
      </dsp:nvSpPr>
      <dsp:spPr>
        <a:xfrm>
          <a:off x="2438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438" y="1833871"/>
        <a:ext cx="1130880" cy="565440"/>
      </dsp:txXfrm>
    </dsp:sp>
    <dsp:sp modelId="{553631B5-CBD2-4A84-8241-4CFEDA684922}">
      <dsp:nvSpPr>
        <dsp:cNvPr id="0" name=""/>
        <dsp:cNvSpPr/>
      </dsp:nvSpPr>
      <dsp:spPr>
        <a:xfrm>
          <a:off x="285158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juridisk</a:t>
          </a:r>
        </a:p>
      </dsp:txBody>
      <dsp:txXfrm>
        <a:off x="285158" y="2636796"/>
        <a:ext cx="1130880" cy="374502"/>
      </dsp:txXfrm>
    </dsp:sp>
    <dsp:sp modelId="{F13E7E48-981B-43A9-9979-E605E6B970F9}">
      <dsp:nvSpPr>
        <dsp:cNvPr id="0" name=""/>
        <dsp:cNvSpPr/>
      </dsp:nvSpPr>
      <dsp:spPr>
        <a:xfrm>
          <a:off x="285158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vergemål</a:t>
          </a:r>
        </a:p>
      </dsp:txBody>
      <dsp:txXfrm>
        <a:off x="285158" y="3248783"/>
        <a:ext cx="1130880" cy="374502"/>
      </dsp:txXfrm>
    </dsp:sp>
    <dsp:sp modelId="{838C790D-277C-4318-B19C-4E18F5216499}">
      <dsp:nvSpPr>
        <dsp:cNvPr id="0" name=""/>
        <dsp:cNvSpPr/>
      </dsp:nvSpPr>
      <dsp:spPr>
        <a:xfrm>
          <a:off x="285158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plan</a:t>
          </a:r>
        </a:p>
      </dsp:txBody>
      <dsp:txXfrm>
        <a:off x="285158" y="3860771"/>
        <a:ext cx="1130880" cy="374502"/>
      </dsp:txXfrm>
    </dsp:sp>
    <dsp:sp modelId="{CDDA0DEA-00AB-4476-B1F6-F3D5C4F5B05A}">
      <dsp:nvSpPr>
        <dsp:cNvPr id="0" name=""/>
        <dsp:cNvSpPr/>
      </dsp:nvSpPr>
      <dsp:spPr>
        <a:xfrm>
          <a:off x="1370804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helse og sosial</a:t>
          </a:r>
        </a:p>
      </dsp:txBody>
      <dsp:txXfrm>
        <a:off x="1370804" y="1833871"/>
        <a:ext cx="1130880" cy="565440"/>
      </dsp:txXfrm>
    </dsp:sp>
    <dsp:sp modelId="{FF9BC0BE-EDB8-40F1-8B24-627FF34A5A2F}">
      <dsp:nvSpPr>
        <dsp:cNvPr id="0" name=""/>
        <dsp:cNvSpPr/>
      </dsp:nvSpPr>
      <dsp:spPr>
        <a:xfrm>
          <a:off x="1653524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helse og omsorg</a:t>
          </a:r>
        </a:p>
      </dsp:txBody>
      <dsp:txXfrm>
        <a:off x="1653524" y="2636796"/>
        <a:ext cx="1130880" cy="374502"/>
      </dsp:txXfrm>
    </dsp:sp>
    <dsp:sp modelId="{A31324D4-E64F-4E57-96FD-598ACBBACD19}">
      <dsp:nvSpPr>
        <dsp:cNvPr id="0" name=""/>
        <dsp:cNvSpPr/>
      </dsp:nvSpPr>
      <dsp:spPr>
        <a:xfrm>
          <a:off x="1653524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sosial og familie</a:t>
          </a:r>
        </a:p>
      </dsp:txBody>
      <dsp:txXfrm>
        <a:off x="1653524" y="3248783"/>
        <a:ext cx="1130880" cy="374502"/>
      </dsp:txXfrm>
    </dsp:sp>
    <dsp:sp modelId="{111B72F2-6D3E-4A9C-A953-9ECE5CECD5F6}">
      <dsp:nvSpPr>
        <dsp:cNvPr id="0" name=""/>
        <dsp:cNvSpPr/>
      </dsp:nvSpPr>
      <dsp:spPr>
        <a:xfrm>
          <a:off x="2739170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oppvekst og barnevern</a:t>
          </a:r>
        </a:p>
      </dsp:txBody>
      <dsp:txXfrm>
        <a:off x="2739170" y="1833871"/>
        <a:ext cx="1130880" cy="565440"/>
      </dsp:txXfrm>
    </dsp:sp>
    <dsp:sp modelId="{ECADBA38-16A9-407D-8A5F-D6DE9BF43E1B}">
      <dsp:nvSpPr>
        <dsp:cNvPr id="0" name=""/>
        <dsp:cNvSpPr/>
      </dsp:nvSpPr>
      <dsp:spPr>
        <a:xfrm>
          <a:off x="3021890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skole</a:t>
          </a:r>
        </a:p>
      </dsp:txBody>
      <dsp:txXfrm>
        <a:off x="3021890" y="2636796"/>
        <a:ext cx="1130880" cy="374502"/>
      </dsp:txXfrm>
    </dsp:sp>
    <dsp:sp modelId="{666E077F-97D3-4355-9F84-AD1816C49B12}">
      <dsp:nvSpPr>
        <dsp:cNvPr id="0" name=""/>
        <dsp:cNvSpPr/>
      </dsp:nvSpPr>
      <dsp:spPr>
        <a:xfrm>
          <a:off x="3021890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barnehage</a:t>
          </a:r>
        </a:p>
      </dsp:txBody>
      <dsp:txXfrm>
        <a:off x="3021890" y="3248783"/>
        <a:ext cx="1130880" cy="374502"/>
      </dsp:txXfrm>
    </dsp:sp>
    <dsp:sp modelId="{B8289C61-4606-4F43-91FF-7C0EDDCA438B}">
      <dsp:nvSpPr>
        <dsp:cNvPr id="0" name=""/>
        <dsp:cNvSpPr/>
      </dsp:nvSpPr>
      <dsp:spPr>
        <a:xfrm>
          <a:off x="3021890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barnevern</a:t>
          </a:r>
        </a:p>
      </dsp:txBody>
      <dsp:txXfrm>
        <a:off x="3021890" y="3860771"/>
        <a:ext cx="1130880" cy="374502"/>
      </dsp:txXfrm>
    </dsp:sp>
    <dsp:sp modelId="{659292F3-2B21-4827-9546-D01800201700}">
      <dsp:nvSpPr>
        <dsp:cNvPr id="0" name=""/>
        <dsp:cNvSpPr/>
      </dsp:nvSpPr>
      <dsp:spPr>
        <a:xfrm>
          <a:off x="4107536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miljø</a:t>
          </a:r>
        </a:p>
      </dsp:txBody>
      <dsp:txXfrm>
        <a:off x="4107536" y="1833871"/>
        <a:ext cx="1130880" cy="565440"/>
      </dsp:txXfrm>
    </dsp:sp>
    <dsp:sp modelId="{61819400-3ED5-499D-95E6-64ECC88F62D3}">
      <dsp:nvSpPr>
        <dsp:cNvPr id="0" name=""/>
        <dsp:cNvSpPr/>
      </dsp:nvSpPr>
      <dsp:spPr>
        <a:xfrm>
          <a:off x="4390256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naturmangfold</a:t>
          </a:r>
          <a:br>
            <a:rPr lang="nb-NO" sz="900" kern="1200"/>
          </a:br>
          <a:r>
            <a:rPr lang="nb-NO" sz="900" kern="1200"/>
            <a:t>og naturvern</a:t>
          </a:r>
        </a:p>
      </dsp:txBody>
      <dsp:txXfrm>
        <a:off x="4390256" y="2636796"/>
        <a:ext cx="1130880" cy="374502"/>
      </dsp:txXfrm>
    </dsp:sp>
    <dsp:sp modelId="{904DE4B9-5AFB-4A5D-BEB0-39D5D1B6F5E4}">
      <dsp:nvSpPr>
        <dsp:cNvPr id="0" name=""/>
        <dsp:cNvSpPr/>
      </dsp:nvSpPr>
      <dsp:spPr>
        <a:xfrm>
          <a:off x="4390256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vannforvaltning</a:t>
          </a:r>
          <a:br>
            <a:rPr lang="nb-NO" sz="900" kern="1200"/>
          </a:br>
          <a:r>
            <a:rPr lang="nb-NO" sz="900" kern="1200"/>
            <a:t>og forurensing</a:t>
          </a:r>
        </a:p>
      </dsp:txBody>
      <dsp:txXfrm>
        <a:off x="4390256" y="3248783"/>
        <a:ext cx="1130880" cy="374502"/>
      </dsp:txXfrm>
    </dsp:sp>
    <dsp:sp modelId="{AC8D6E1D-9DDA-40FF-98C0-9DE0A1663417}">
      <dsp:nvSpPr>
        <dsp:cNvPr id="0" name=""/>
        <dsp:cNvSpPr/>
      </dsp:nvSpPr>
      <dsp:spPr>
        <a:xfrm>
          <a:off x="5475901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reindrift</a:t>
          </a:r>
        </a:p>
      </dsp:txBody>
      <dsp:txXfrm>
        <a:off x="5475901" y="1833871"/>
        <a:ext cx="1130880" cy="565440"/>
      </dsp:txXfrm>
    </dsp:sp>
    <dsp:sp modelId="{9FEA9DB0-FFA5-45AA-B9E3-AAF758E2979C}">
      <dsp:nvSpPr>
        <dsp:cNvPr id="0" name=""/>
        <dsp:cNvSpPr/>
      </dsp:nvSpPr>
      <dsp:spPr>
        <a:xfrm>
          <a:off x="5758622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Øst-Finnmark</a:t>
          </a:r>
        </a:p>
      </dsp:txBody>
      <dsp:txXfrm>
        <a:off x="5758622" y="2636796"/>
        <a:ext cx="1130880" cy="374502"/>
      </dsp:txXfrm>
    </dsp:sp>
    <dsp:sp modelId="{B9868352-61DD-4892-B03E-9732D332EBD8}">
      <dsp:nvSpPr>
        <dsp:cNvPr id="0" name=""/>
        <dsp:cNvSpPr/>
      </dsp:nvSpPr>
      <dsp:spPr>
        <a:xfrm>
          <a:off x="5758622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Vest-Finnmark</a:t>
          </a:r>
          <a:br>
            <a:rPr lang="nb-NO" sz="900" kern="1200"/>
          </a:br>
          <a:r>
            <a:rPr lang="nb-NO" sz="900" kern="1200"/>
            <a:t>og Troms</a:t>
          </a:r>
        </a:p>
      </dsp:txBody>
      <dsp:txXfrm>
        <a:off x="5758622" y="3248783"/>
        <a:ext cx="1130880" cy="374502"/>
      </dsp:txXfrm>
    </dsp:sp>
    <dsp:sp modelId="{EFB304F1-F6B6-401C-BEFD-6DEB5E98C5F2}">
      <dsp:nvSpPr>
        <dsp:cNvPr id="0" name=""/>
        <dsp:cNvSpPr/>
      </dsp:nvSpPr>
      <dsp:spPr>
        <a:xfrm>
          <a:off x="6844267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6844267" y="1833871"/>
        <a:ext cx="1130880" cy="565440"/>
      </dsp:txXfrm>
    </dsp:sp>
    <dsp:sp modelId="{1F9F70E5-8640-45BD-B6C4-BF02659BB8A4}">
      <dsp:nvSpPr>
        <dsp:cNvPr id="0" name=""/>
        <dsp:cNvSpPr/>
      </dsp:nvSpPr>
      <dsp:spPr>
        <a:xfrm>
          <a:off x="8212633" y="1833871"/>
          <a:ext cx="1130880" cy="56544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212633" y="1833871"/>
        <a:ext cx="1130880" cy="565440"/>
      </dsp:txXfrm>
    </dsp:sp>
    <dsp:sp modelId="{7D1CE52B-6125-4CAE-B58D-0204E7AEA1B6}">
      <dsp:nvSpPr>
        <dsp:cNvPr id="0" name=""/>
        <dsp:cNvSpPr/>
      </dsp:nvSpPr>
      <dsp:spPr>
        <a:xfrm>
          <a:off x="3006239" y="1044547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006239" y="1044547"/>
        <a:ext cx="1547994" cy="499334"/>
      </dsp:txXfrm>
    </dsp:sp>
    <dsp:sp modelId="{C32C0C48-A0F3-41D4-8BB6-B6566DFE356D}">
      <dsp:nvSpPr>
        <dsp:cNvPr id="0" name=""/>
        <dsp:cNvSpPr/>
      </dsp:nvSpPr>
      <dsp:spPr>
        <a:xfrm>
          <a:off x="4796581" y="1049410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4796581" y="1049410"/>
        <a:ext cx="1547994" cy="49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15.02.2023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56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224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6768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15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0474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594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796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775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8C9E943-779A-4825-98AA-CBAEDEB0221C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5DF6165-633C-444C-B74C-67C5C0EC7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2499" y="6040087"/>
            <a:ext cx="3514667" cy="369338"/>
          </a:xfrm>
          <a:prstGeom prst="rect">
            <a:avLst/>
          </a:prstGeom>
        </p:spPr>
      </p:pic>
      <p:pic>
        <p:nvPicPr>
          <p:cNvPr id="13" name="Bilde 1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C071B808-AFCE-437C-A648-7108B24F5D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D01A44B-3E65-4204-9965-6850A032C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0238" y="484794"/>
            <a:ext cx="2806068" cy="2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9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9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837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2" y="2164988"/>
            <a:ext cx="488155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Plassholder for tekst 37">
            <a:extLst>
              <a:ext uri="{FF2B5EF4-FFF2-40B4-BE49-F238E27FC236}">
                <a16:creationId xmlns:a16="http://schemas.microsoft.com/office/drawing/2014/main" id="{7EF1E628-D693-40F7-BD2F-64EF73304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</p:spTree>
    <p:extLst>
      <p:ext uri="{BB962C8B-B14F-4D97-AF65-F5344CB8AC3E}">
        <p14:creationId xmlns:p14="http://schemas.microsoft.com/office/powerpoint/2010/main" val="27907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982E39A-822C-4CF1-BF08-E58939CB6FE4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AA8C4A-4654-4CE8-BE4B-A22312168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2499" y="6040087"/>
            <a:ext cx="3514667" cy="369338"/>
          </a:xfrm>
          <a:prstGeom prst="rect">
            <a:avLst/>
          </a:prstGeom>
        </p:spPr>
      </p:pic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A9448C7A-366A-4338-BCFE-C755ECD641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5F0D1C-77E1-4CFD-84A4-8896B6CC50FB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B9908D2-A51C-48BF-9F38-75554A62FF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2499" y="6040087"/>
            <a:ext cx="3514667" cy="369338"/>
          </a:xfrm>
          <a:prstGeom prst="rect">
            <a:avLst/>
          </a:prstGeom>
        </p:spPr>
      </p:pic>
      <p:pic>
        <p:nvPicPr>
          <p:cNvPr id="14" name="Bilde 13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F6F378F4-4AEC-4B2D-B884-9E240DE91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75BCC4F9-9AD7-4C4F-942F-5834840A4EC9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F5F8D92-F00B-426C-A5D6-3F57C3849CB9}"/>
              </a:ext>
            </a:extLst>
          </p:cNvPr>
          <p:cNvSpPr/>
          <p:nvPr userDrawn="1"/>
        </p:nvSpPr>
        <p:spPr>
          <a:xfrm>
            <a:off x="8128766" y="5220000"/>
            <a:ext cx="4063233" cy="157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53D9FE8-CF4F-4D94-ABCB-A92DDEA9C9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2499" y="6040087"/>
            <a:ext cx="3514667" cy="369338"/>
          </a:xfrm>
          <a:prstGeom prst="rect">
            <a:avLst/>
          </a:prstGeom>
        </p:spPr>
      </p:pic>
      <p:pic>
        <p:nvPicPr>
          <p:cNvPr id="17" name="Bilde 16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8D4BAE95-B82E-44FF-ABBE-68935BFC07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408DEB5-2EEB-4699-A1DD-21F445D2EC6F}"/>
              </a:ext>
            </a:extLst>
          </p:cNvPr>
          <p:cNvSpPr/>
          <p:nvPr userDrawn="1"/>
        </p:nvSpPr>
        <p:spPr>
          <a:xfrm>
            <a:off x="8128766" y="5220000"/>
            <a:ext cx="4063233" cy="157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D01C3C2-4054-4687-8A70-5076146CCEE1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3B6511C2-AF22-40CF-812E-2BF5C49CBF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2499" y="6040087"/>
            <a:ext cx="3514667" cy="369338"/>
          </a:xfrm>
          <a:prstGeom prst="rect">
            <a:avLst/>
          </a:prstGeom>
        </p:spPr>
      </p:pic>
      <p:pic>
        <p:nvPicPr>
          <p:cNvPr id="20" name="Bilde 19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FB42647A-4C48-4C41-93AE-E2424FE24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093CE07-72DD-4909-B903-CA00149B3B3A}"/>
              </a:ext>
            </a:extLst>
          </p:cNvPr>
          <p:cNvSpPr/>
          <p:nvPr userDrawn="1"/>
        </p:nvSpPr>
        <p:spPr>
          <a:xfrm>
            <a:off x="8128766" y="5220000"/>
            <a:ext cx="4063233" cy="157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A02A10-FDF4-4A7D-B56E-74BDAD2D814E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0189BD-540B-4A24-B2F0-9A50C5B6C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2499" y="6040087"/>
            <a:ext cx="3514667" cy="369338"/>
          </a:xfrm>
          <a:prstGeom prst="rect">
            <a:avLst/>
          </a:prstGeom>
        </p:spPr>
      </p:pic>
      <p:pic>
        <p:nvPicPr>
          <p:cNvPr id="14" name="Bilde 13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C22529AA-2DF1-422C-A60E-797FC3E1B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CDAB57BD-F4CC-4F33-A06A-C7CD70439E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5066189"/>
            <a:ext cx="4944979" cy="14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2310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3DBA88B-8456-4834-91D5-3F52430076F7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CD11E2C-D395-438A-84B1-0BE84E9D96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30238" y="476168"/>
            <a:ext cx="2806068" cy="294875"/>
          </a:xfrm>
          <a:prstGeom prst="rect">
            <a:avLst/>
          </a:prstGeom>
        </p:spPr>
      </p:pic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B814B9D6-6536-4922-BF4C-FB00716FBBF6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381AE0A-2AC7-4F1F-978D-C1BF60FC9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0238" y="476168"/>
            <a:ext cx="2806068" cy="2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C8BF140-47E9-4452-8232-72ABC90530AD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3242D447-29E5-453D-8C0F-52C5DBC4F7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0238" y="476168"/>
            <a:ext cx="2806068" cy="2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8166A41-7A4B-4BE3-B49C-3D2B4B1B4B72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7C1AF98-1A9B-413D-891F-63A23F151B90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144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B19001B-4A4A-4D47-9DFE-0335B0AF791F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49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01C5112-B329-41F5-AFD4-D8A840D48ED8}"/>
              </a:ext>
            </a:extLst>
          </p:cNvPr>
          <p:cNvSpPr/>
          <p:nvPr userDrawn="1"/>
        </p:nvSpPr>
        <p:spPr>
          <a:xfrm>
            <a:off x="894080" y="6510425"/>
            <a:ext cx="28346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Nordland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32903448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30EF7B5-1EF7-4FC8-A70D-A5B3F0D32CA6}"/>
              </a:ext>
            </a:extLst>
          </p:cNvPr>
          <p:cNvSpPr/>
          <p:nvPr userDrawn="1"/>
        </p:nvSpPr>
        <p:spPr>
          <a:xfrm rot="20370549">
            <a:off x="716555" y="2967335"/>
            <a:ext cx="10758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Kun eksempel – ikke rett </a:t>
            </a:r>
            <a:r>
              <a:rPr lang="nb-NO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org.kart</a:t>
            </a:r>
            <a:endParaRPr lang="nb-NO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1724050"/>
              </p:ext>
            </p:extLst>
          </p:nvPr>
        </p:nvGraphicFramePr>
        <p:xfrm>
          <a:off x="1434361" y="568414"/>
          <a:ext cx="9345953" cy="46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48056" y="5016956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894227" y="5147706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7" y="1815150"/>
            <a:ext cx="0" cy="332492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8" y="5132372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D1372842-0975-4CEA-9927-69D3BFB28A56}"/>
              </a:ext>
            </a:extLst>
          </p:cNvPr>
          <p:cNvSpPr/>
          <p:nvPr userDrawn="1"/>
        </p:nvSpPr>
        <p:spPr>
          <a:xfrm rot="20370549">
            <a:off x="716555" y="2967335"/>
            <a:ext cx="10758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Kun eksempel – ikke rett </a:t>
            </a:r>
            <a:r>
              <a:rPr lang="nb-NO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org.kart</a:t>
            </a:r>
            <a:endParaRPr lang="nb-NO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D1A141D-BC8A-4631-ADD3-2E4A6C40515D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2B65355-1184-422B-972B-1DC01BF3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7" name="Grafikk 6" descr="Radiomikrofon">
            <a:extLst>
              <a:ext uri="{FF2B5EF4-FFF2-40B4-BE49-F238E27FC236}">
                <a16:creationId xmlns:a16="http://schemas.microsoft.com/office/drawing/2014/main" id="{089C921C-D0E0-4578-BBEC-42AF5CA29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964" y="4444139"/>
            <a:ext cx="1338072" cy="1338072"/>
          </a:xfrm>
          <a:prstGeom prst="rect">
            <a:avLst/>
          </a:prstGeom>
        </p:spPr>
      </p:pic>
      <p:pic>
        <p:nvPicPr>
          <p:cNvPr id="9" name="Grafikk 8" descr="Lukk">
            <a:extLst>
              <a:ext uri="{FF2B5EF4-FFF2-40B4-BE49-F238E27FC236}">
                <a16:creationId xmlns:a16="http://schemas.microsoft.com/office/drawing/2014/main" id="{33AD0818-407C-47E8-8BD1-2EEAB6A20C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705" y="4458880"/>
            <a:ext cx="1308590" cy="1308590"/>
          </a:xfrm>
          <a:prstGeom prst="rect">
            <a:avLst/>
          </a:prstGeom>
        </p:spPr>
      </p:pic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6684CEEE-41CB-4636-B6B8-05397ED31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992" y="1243899"/>
            <a:ext cx="9272016" cy="2576997"/>
          </a:xfrm>
          <a:prstGeom prst="rect">
            <a:avLst/>
          </a:prstGeom>
          <a:effectLst/>
        </p:spPr>
        <p:txBody>
          <a:bodyPr anchor="b"/>
          <a:lstStyle>
            <a:lvl1pPr marL="0" indent="0" algn="ctr">
              <a:buNone/>
              <a:defRPr sz="36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noProof="0" dirty="0"/>
              <a:t>Her kan du f.eks. skrive: Vi tester nå lyd. Vær snill og skru av mikrofonen din når du ikke har ordet.</a:t>
            </a:r>
          </a:p>
        </p:txBody>
      </p:sp>
    </p:spTree>
    <p:extLst>
      <p:ext uri="{BB962C8B-B14F-4D97-AF65-F5344CB8AC3E}">
        <p14:creationId xmlns:p14="http://schemas.microsoft.com/office/powerpoint/2010/main" val="10255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FD9D1D-F9A7-4FCE-BBB1-98CCE9A97DFF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20574A-9FB5-4848-A3D9-625AD62C7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36D7B3-D7EC-4C54-B7AC-7FA6DAB5BCA9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Pause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490192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98A13C4-60F2-4DE4-8055-524B09DEBE6E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D23FF3-893C-4FA7-B9E7-1DC10D9BE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2F1B687-ADE6-458B-815C-CDE4540EEA82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Spørsmål?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524742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 hidden="1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47942" y="5851490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F2B36C45-1BB5-46EA-8A2D-05FEE7632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" y="4696347"/>
            <a:ext cx="3826004" cy="11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2" name="TekstSylinder 11" hidden="1">
            <a:extLst>
              <a:ext uri="{FF2B5EF4-FFF2-40B4-BE49-F238E27FC236}">
                <a16:creationId xmlns:a16="http://schemas.microsoft.com/office/drawing/2014/main" id="{6B04D829-3460-4911-B6A7-586523F17B0A}"/>
              </a:ext>
            </a:extLst>
          </p:cNvPr>
          <p:cNvSpPr txBox="1"/>
          <p:nvPr userDrawn="1"/>
        </p:nvSpPr>
        <p:spPr>
          <a:xfrm>
            <a:off x="947942" y="585150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4E6D8158-7F3C-4140-B2DE-346B9F52F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" y="4696347"/>
            <a:ext cx="3826004" cy="11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9" name="TekstSylinder 18" hidden="1">
            <a:extLst>
              <a:ext uri="{FF2B5EF4-FFF2-40B4-BE49-F238E27FC236}">
                <a16:creationId xmlns:a16="http://schemas.microsoft.com/office/drawing/2014/main" id="{55BB15E1-B23F-42F4-AF53-D0864AA147C5}"/>
              </a:ext>
            </a:extLst>
          </p:cNvPr>
          <p:cNvSpPr txBox="1"/>
          <p:nvPr userDrawn="1"/>
        </p:nvSpPr>
        <p:spPr>
          <a:xfrm>
            <a:off x="948893" y="5851487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3E481344-A671-4CB9-8F27-159ECFD19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" y="4696347"/>
            <a:ext cx="3826004" cy="11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80687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hidden="1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 hidden="1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5" name="TekstSylinder 14" hidden="1">
            <a:extLst>
              <a:ext uri="{FF2B5EF4-FFF2-40B4-BE49-F238E27FC236}">
                <a16:creationId xmlns:a16="http://schemas.microsoft.com/office/drawing/2014/main" id="{B2CF02FC-6A36-4B99-8C39-C9278BB1656E}"/>
              </a:ext>
            </a:extLst>
          </p:cNvPr>
          <p:cNvSpPr txBox="1"/>
          <p:nvPr userDrawn="1"/>
        </p:nvSpPr>
        <p:spPr>
          <a:xfrm>
            <a:off x="8894445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Bilde 17" descr="Et bilde som inneholder tekst&#10;&#10;Automatisk generert beskrivelse">
            <a:extLst>
              <a:ext uri="{FF2B5EF4-FFF2-40B4-BE49-F238E27FC236}">
                <a16:creationId xmlns:a16="http://schemas.microsoft.com/office/drawing/2014/main" id="{11E20CD5-10F2-422E-BAA8-E9EC49ED9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" y="5318647"/>
            <a:ext cx="3826004" cy="11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Nordland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Nordland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E56375-817B-836B-73B3-EAAAAA5A147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B1737BA-98D9-6814-C2FA-8E713FF39B5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Nordland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03120FD-5084-5DE7-C4D7-F11A88E96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EA77BB0E-B82D-6B40-1636-8E448E717A7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4717E3-618D-DEF7-B4BE-780657D8587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Nordland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FB5908-295D-F06C-1654-7D9A9A2A9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469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168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1007745-12E1-D321-2800-A0A961EFA73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B55E27-971A-4FE5-CA7F-4719966F7CE8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937594" y="6456190"/>
            <a:ext cx="2806068" cy="2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695" r:id="rId21"/>
    <p:sldLayoutId id="2147483666" r:id="rId22"/>
    <p:sldLayoutId id="2147483667" r:id="rId23"/>
    <p:sldLayoutId id="2147483669" r:id="rId24"/>
    <p:sldLayoutId id="2147483756" r:id="rId25"/>
    <p:sldLayoutId id="2147483730" r:id="rId26"/>
    <p:sldLayoutId id="2147483664" r:id="rId27"/>
    <p:sldLayoutId id="2147483713" r:id="rId28"/>
    <p:sldLayoutId id="2147483685" r:id="rId29"/>
    <p:sldLayoutId id="2147483702" r:id="rId30"/>
    <p:sldLayoutId id="2147483736" r:id="rId31"/>
    <p:sldLayoutId id="2147483733" r:id="rId32"/>
    <p:sldLayoutId id="2147483716" r:id="rId33"/>
    <p:sldLayoutId id="2147483707" r:id="rId34"/>
    <p:sldLayoutId id="2147483675" r:id="rId35"/>
    <p:sldLayoutId id="2147483706" r:id="rId36"/>
    <p:sldLayoutId id="2147483709" r:id="rId37"/>
    <p:sldLayoutId id="2147483711" r:id="rId38"/>
    <p:sldLayoutId id="2147483710" r:id="rId39"/>
    <p:sldLayoutId id="2147483712" r:id="rId40"/>
    <p:sldLayoutId id="2147483655" r:id="rId41"/>
    <p:sldLayoutId id="2147483705" r:id="rId42"/>
    <p:sldLayoutId id="2147483690" r:id="rId43"/>
    <p:sldLayoutId id="2147483762" r:id="rId44"/>
    <p:sldLayoutId id="2147483763" r:id="rId45"/>
    <p:sldLayoutId id="2147483764" r:id="rId46"/>
    <p:sldLayoutId id="2147483759" r:id="rId47"/>
    <p:sldLayoutId id="2147483758" r:id="rId48"/>
    <p:sldLayoutId id="2147483757" r:id="rId49"/>
    <p:sldLayoutId id="2147483746" r:id="rId50"/>
    <p:sldLayoutId id="2147483718" r:id="rId51"/>
    <p:sldLayoutId id="2147483719" r:id="rId5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0" orient="horz" pos="550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pos="2774" userDrawn="1">
          <p15:clr>
            <a:srgbClr val="F26B43"/>
          </p15:clr>
        </p15:guide>
        <p15:guide id="13" pos="4906" userDrawn="1">
          <p15:clr>
            <a:srgbClr val="F26B43"/>
          </p15:clr>
        </p15:guide>
        <p15:guide id="14" orient="horz" pos="2092" userDrawn="1">
          <p15:clr>
            <a:srgbClr val="F26B43"/>
          </p15:clr>
        </p15:guide>
        <p15:guide id="15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b/Nordland/Tilskuddskalender/2023/03/kompetanse--og-tjenesteutviklingstilskudd/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Nordland/Tilskuddskalender/2023/03/tilskudd-til-kompetansehevende-tiltak-for-lindrende-behandling-og-omsorg-ved-livets-slutt/" TargetMode="External"/><Relationship Id="rId2" Type="http://schemas.openxmlformats.org/officeDocument/2006/relationships/hyperlink" Target="https://www.statsforvalteren.no/nb/Nordland/Tilskuddskalender/2023/03/helhetlig-stotte-til-parorende-med-krevende-omsorgsoppgaver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helsedirektoratet.no/tilskud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fnopost@statsforvalteren.no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.no/fagomrader/arbeidsgiverpolitikk/kompetanse-og-rekruttering/verktoy---strategisk-kompetanseplanlegging/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87A121-014B-42B3-A014-625D84BB3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4800" dirty="0"/>
              <a:t>Kompetanse- og tjenesteutviklingstilskudd</a:t>
            </a:r>
          </a:p>
          <a:p>
            <a:r>
              <a:rPr lang="nb-NO" sz="4800" dirty="0"/>
              <a:t>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0B546C-7DF6-8F57-7F0B-C7A254AD7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Gry-Hege Bech</a:t>
            </a:r>
          </a:p>
          <a:p>
            <a:r>
              <a:rPr lang="nb-NO" dirty="0"/>
              <a:t>Seniorrådgiver</a:t>
            </a:r>
          </a:p>
          <a:p>
            <a:r>
              <a:rPr lang="nb-NO" dirty="0"/>
              <a:t>Helse- og vergemålsavdelingen, SFNO</a:t>
            </a:r>
          </a:p>
        </p:txBody>
      </p:sp>
    </p:spTree>
    <p:extLst>
      <p:ext uri="{BB962C8B-B14F-4D97-AF65-F5344CB8AC3E}">
        <p14:creationId xmlns:p14="http://schemas.microsoft.com/office/powerpoint/2010/main" val="244311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3C54738-D245-14C6-F343-412384814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Hvem kan søke:</a:t>
            </a:r>
          </a:p>
          <a:p>
            <a:pPr>
              <a:buFontTx/>
              <a:buChar char="-"/>
            </a:pPr>
            <a:r>
              <a:rPr lang="nb-NO" sz="1600" dirty="0"/>
              <a:t>Kommuner</a:t>
            </a:r>
          </a:p>
          <a:p>
            <a:pPr>
              <a:buFontTx/>
              <a:buChar char="-"/>
            </a:pPr>
            <a:r>
              <a:rPr lang="nb-NO" sz="1600" dirty="0"/>
              <a:t>Fylkeskommuner</a:t>
            </a:r>
          </a:p>
          <a:p>
            <a:pPr>
              <a:buFontTx/>
              <a:buChar char="-"/>
            </a:pPr>
            <a:r>
              <a:rPr lang="nb-NO" sz="1600" dirty="0"/>
              <a:t>Universiteter og høgskoler</a:t>
            </a:r>
          </a:p>
          <a:p>
            <a:pPr>
              <a:buFontTx/>
              <a:buChar char="-"/>
            </a:pPr>
            <a:endParaRPr lang="nb-NO" sz="1600" dirty="0"/>
          </a:p>
          <a:p>
            <a:r>
              <a:rPr lang="nb-NO" dirty="0"/>
              <a:t>Tildelingskriterier/prioriteringer – tilskudd gis til følgende kompetansehevende tiltak_</a:t>
            </a:r>
          </a:p>
          <a:p>
            <a:pPr>
              <a:buFontTx/>
              <a:buChar char="-"/>
            </a:pPr>
            <a:r>
              <a:rPr lang="nb-NO" sz="1600" dirty="0"/>
              <a:t>Utdanning på videregående nivå/fagbrev (helsefagarbeider </a:t>
            </a:r>
            <a:r>
              <a:rPr lang="nb-NO" sz="1600" dirty="0" err="1"/>
              <a:t>m.v</a:t>
            </a:r>
            <a:r>
              <a:rPr lang="nb-NO" sz="1600" dirty="0"/>
              <a:t>)</a:t>
            </a:r>
          </a:p>
          <a:p>
            <a:pPr>
              <a:buFontTx/>
              <a:buChar char="-"/>
            </a:pPr>
            <a:r>
              <a:rPr lang="nb-NO" sz="1600" dirty="0"/>
              <a:t>Fagskoleutdanning (påbygg videregående opplæring/fagbrev)</a:t>
            </a:r>
          </a:p>
          <a:p>
            <a:pPr>
              <a:buFontTx/>
              <a:buChar char="-"/>
            </a:pPr>
            <a:r>
              <a:rPr lang="nb-NO" sz="1600" dirty="0"/>
              <a:t>Bachelorutdanning helse- og sosialfag</a:t>
            </a:r>
          </a:p>
          <a:p>
            <a:pPr>
              <a:buFontTx/>
              <a:buChar char="-"/>
            </a:pPr>
            <a:r>
              <a:rPr lang="nb-NO" sz="1600" dirty="0"/>
              <a:t>Videreutdanning og mastergradutdanning (påbygg bachelornivå)</a:t>
            </a:r>
          </a:p>
          <a:p>
            <a:pPr>
              <a:buFontTx/>
              <a:buChar char="-"/>
            </a:pPr>
            <a:r>
              <a:rPr lang="nb-NO" sz="1600" dirty="0"/>
              <a:t>ABC-opplæring</a:t>
            </a:r>
          </a:p>
          <a:p>
            <a:pPr>
              <a:buFontTx/>
              <a:buChar char="-"/>
            </a:pPr>
            <a:endParaRPr lang="nb-NO" sz="16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EC32905-B804-2043-8E32-834696B8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 </a:t>
            </a:r>
          </a:p>
        </p:txBody>
      </p:sp>
    </p:spTree>
    <p:extLst>
      <p:ext uri="{BB962C8B-B14F-4D97-AF65-F5344CB8AC3E}">
        <p14:creationId xmlns:p14="http://schemas.microsoft.com/office/powerpoint/2010/main" val="179185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965DE60-E835-454B-E46E-3BFDB8A86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Grunnutdanning innen helsefag og videreutdanning av sykepleiere og andre høgskoleutdannede prioriteres</a:t>
            </a:r>
          </a:p>
          <a:p>
            <a:r>
              <a:rPr lang="nb-NO" dirty="0"/>
              <a:t>Tilskudd til etterutdanning (korte interne opplæringstiltak, kurs, seminarer </a:t>
            </a:r>
            <a:r>
              <a:rPr lang="nb-NO" dirty="0" err="1"/>
              <a:t>o.l</a:t>
            </a:r>
            <a:r>
              <a:rPr lang="nb-NO" dirty="0"/>
              <a:t> begrenses primært til statlige satsninger som ABC-opplæringen</a:t>
            </a:r>
          </a:p>
          <a:p>
            <a:r>
              <a:rPr lang="nb-NO" dirty="0"/>
              <a:t>Helsedirektoratet anbefaler at </a:t>
            </a:r>
            <a:r>
              <a:rPr lang="nb-NO" dirty="0" err="1"/>
              <a:t>Statsforvalterne</a:t>
            </a:r>
            <a:r>
              <a:rPr lang="nb-NO" dirty="0"/>
              <a:t> vurderer å innvilge et høyere tilskuddsbeløp til kommuner som prioriterer formalkompetanse på grunn- eller videreutdanningsnivå for utvalgte ansatte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84DB2E-A67A-319D-81A9-722AA9EA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 forts.</a:t>
            </a:r>
          </a:p>
        </p:txBody>
      </p:sp>
    </p:spTree>
    <p:extLst>
      <p:ext uri="{BB962C8B-B14F-4D97-AF65-F5344CB8AC3E}">
        <p14:creationId xmlns:p14="http://schemas.microsoft.com/office/powerpoint/2010/main" val="10810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C039D70-D334-0A97-4FA5-9DD2B1530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Innhold i søknaden:</a:t>
            </a:r>
          </a:p>
          <a:p>
            <a:pPr>
              <a:buFontTx/>
              <a:buChar char="-"/>
            </a:pPr>
            <a:r>
              <a:rPr lang="nb-NO" dirty="0"/>
              <a:t>NB! Kun hvite felt skal utfylles, ikke grå felt</a:t>
            </a:r>
          </a:p>
          <a:p>
            <a:pPr>
              <a:buFontTx/>
              <a:buChar char="-"/>
            </a:pPr>
            <a:r>
              <a:rPr lang="nb-NO" dirty="0"/>
              <a:t>Viktig å fylle inn all </a:t>
            </a:r>
            <a:r>
              <a:rPr lang="nb-NO" b="1" dirty="0"/>
              <a:t>etterspurt informasjon om kommunen</a:t>
            </a:r>
            <a:r>
              <a:rPr lang="nb-NO" dirty="0"/>
              <a:t> (org.nr, </a:t>
            </a:r>
            <a:r>
              <a:rPr lang="nb-NO" dirty="0" err="1"/>
              <a:t>kontonr</a:t>
            </a:r>
            <a:r>
              <a:rPr lang="nb-NO" dirty="0"/>
              <a:t>, kontaktperson etc.)</a:t>
            </a:r>
          </a:p>
          <a:p>
            <a:pPr>
              <a:buFontTx/>
              <a:buChar char="-"/>
            </a:pPr>
            <a:r>
              <a:rPr lang="nb-NO" dirty="0"/>
              <a:t>Kommunens </a:t>
            </a:r>
            <a:r>
              <a:rPr lang="nb-NO" b="1" dirty="0"/>
              <a:t>kompetanseplan</a:t>
            </a:r>
            <a:r>
              <a:rPr lang="nb-NO" dirty="0"/>
              <a:t> skal vedlegges søknaden</a:t>
            </a:r>
          </a:p>
          <a:p>
            <a:pPr>
              <a:buFontTx/>
              <a:buChar char="-"/>
            </a:pPr>
            <a:r>
              <a:rPr lang="nb-NO" b="1" dirty="0"/>
              <a:t>Ubrukte midler fra tilskudd 2022 må søkes overført i søknad av 2023</a:t>
            </a:r>
            <a:r>
              <a:rPr lang="nb-NO" dirty="0"/>
              <a:t>. Det holder ikke at restmidlene er oppgitt i rapporteringen</a:t>
            </a:r>
          </a:p>
          <a:p>
            <a:pPr>
              <a:buFontTx/>
              <a:buChar char="-"/>
            </a:pPr>
            <a:r>
              <a:rPr lang="nb-NO" dirty="0"/>
              <a:t>Send søknaden i </a:t>
            </a:r>
            <a:r>
              <a:rPr lang="nb-NO" b="1" dirty="0" err="1"/>
              <a:t>excel</a:t>
            </a:r>
            <a:r>
              <a:rPr lang="nb-NO" b="1" dirty="0"/>
              <a:t>-format</a:t>
            </a:r>
            <a:r>
              <a:rPr lang="nb-NO" dirty="0"/>
              <a:t>, ikke PDF. </a:t>
            </a:r>
          </a:p>
          <a:p>
            <a:pPr>
              <a:buFontTx/>
              <a:buChar char="-"/>
            </a:pPr>
            <a:r>
              <a:rPr lang="nb-NO" dirty="0"/>
              <a:t>Hovedregel: </a:t>
            </a:r>
            <a:r>
              <a:rPr lang="nb-NO" b="1" dirty="0"/>
              <a:t>Ubrukte midler kan overføres ett år </a:t>
            </a:r>
            <a:r>
              <a:rPr lang="nb-NO" dirty="0"/>
              <a:t>– strengere krav. Ubrukte midler som ikke overføres skal betales tilbake til Statsforvalteren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A97A7E2-AE44-E408-E08D-1D7FB6AE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 forts. </a:t>
            </a:r>
          </a:p>
        </p:txBody>
      </p:sp>
    </p:spTree>
    <p:extLst>
      <p:ext uri="{BB962C8B-B14F-4D97-AF65-F5344CB8AC3E}">
        <p14:creationId xmlns:p14="http://schemas.microsoft.com/office/powerpoint/2010/main" val="307059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3C94328-441A-94DB-C75A-EDDB8FBC5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Angi hvilken type utdanning</a:t>
            </a:r>
          </a:p>
          <a:p>
            <a:r>
              <a:rPr lang="nb-NO" dirty="0"/>
              <a:t>Søknadssum</a:t>
            </a:r>
          </a:p>
          <a:p>
            <a:r>
              <a:rPr lang="nb-NO" dirty="0"/>
              <a:t>Antall personer (Eks. søker om 100.000,- til 3 ansatte for videreutdanning i psykisk helse og rus)</a:t>
            </a:r>
          </a:p>
          <a:p>
            <a:endParaRPr lang="nb-NO" dirty="0"/>
          </a:p>
          <a:p>
            <a:r>
              <a:rPr lang="nb-NO" dirty="0"/>
              <a:t>Det skal rapporteres på tilskuddet før ny søknad om tilskuddsmidler – se rapportering i sammenheng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3293ACA-5A80-AE74-6892-A96B01F7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Kompetansemidler</a:t>
            </a:r>
          </a:p>
        </p:txBody>
      </p:sp>
    </p:spTree>
    <p:extLst>
      <p:ext uri="{BB962C8B-B14F-4D97-AF65-F5344CB8AC3E}">
        <p14:creationId xmlns:p14="http://schemas.microsoft.com/office/powerpoint/2010/main" val="268615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38A07C4-EDF7-1526-8E09-7AD16CB525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Tilskuddet skal bidra til opplæring av (i prioritert rekkefølge):</a:t>
            </a:r>
          </a:p>
          <a:p>
            <a:pPr>
              <a:buFontTx/>
              <a:buChar char="-"/>
            </a:pPr>
            <a:r>
              <a:rPr lang="nb-NO" dirty="0"/>
              <a:t>Arbeidsledere</a:t>
            </a:r>
          </a:p>
          <a:p>
            <a:pPr>
              <a:buFontTx/>
              <a:buChar char="-"/>
            </a:pPr>
            <a:r>
              <a:rPr lang="nb-NO" dirty="0"/>
              <a:t>Saksbehandlere</a:t>
            </a:r>
          </a:p>
          <a:p>
            <a:pPr>
              <a:buFontTx/>
              <a:buChar char="-"/>
            </a:pPr>
            <a:r>
              <a:rPr lang="nb-NO" dirty="0"/>
              <a:t>Assistenter</a:t>
            </a:r>
          </a:p>
          <a:p>
            <a:pPr>
              <a:buFontTx/>
              <a:buChar char="-"/>
            </a:pPr>
            <a:endParaRPr lang="nb-NO" dirty="0"/>
          </a:p>
          <a:p>
            <a:r>
              <a:rPr lang="nb-NO" dirty="0"/>
              <a:t>Personer som ikke tidligere har gjennomgått opplæring prioriteres</a:t>
            </a:r>
          </a:p>
          <a:p>
            <a:endParaRPr lang="nb-NO" dirty="0"/>
          </a:p>
          <a:p>
            <a:r>
              <a:rPr lang="nb-NO" dirty="0"/>
              <a:t>Søknadssum, samt antall det planlegges opplæring for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3860D88-DE33-0F4C-5C40-825F1989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 av brukerstyrt personlig assistanse </a:t>
            </a:r>
          </a:p>
        </p:txBody>
      </p:sp>
    </p:spTree>
    <p:extLst>
      <p:ext uri="{BB962C8B-B14F-4D97-AF65-F5344CB8AC3E}">
        <p14:creationId xmlns:p14="http://schemas.microsoft.com/office/powerpoint/2010/main" val="275791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FB79A-BCDF-3CFA-39CB-4CD1B467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Tjenesteutviklingstiltak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42EE0E-08DF-8BD4-8125-AFE96FD0A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b="1" dirty="0"/>
              <a:t>Tidligere: </a:t>
            </a:r>
            <a:r>
              <a:rPr lang="nb-NO" sz="1600" dirty="0"/>
              <a:t>SF skulle prioritere prosjekter </a:t>
            </a:r>
            <a:r>
              <a:rPr lang="nb-NO" sz="1600" dirty="0" err="1"/>
              <a:t>bl.a</a:t>
            </a:r>
            <a:r>
              <a:rPr lang="nb-NO" sz="1600" dirty="0"/>
              <a:t> med temaene forebygging og tidlig innsats, egenmestring, fritidsaktivitet med assistanse, legemiddelhåndtering </a:t>
            </a:r>
            <a:r>
              <a:rPr lang="nb-NO" sz="1600" dirty="0" err="1"/>
              <a:t>m.m</a:t>
            </a:r>
            <a:endParaRPr lang="nb-NO" sz="1600" dirty="0"/>
          </a:p>
          <a:p>
            <a:r>
              <a:rPr lang="nb-NO" sz="2000" b="1" dirty="0"/>
              <a:t>Nå: </a:t>
            </a:r>
            <a:r>
              <a:rPr lang="nb-NO" sz="1600" dirty="0"/>
              <a:t>Nytt regelverk angir </a:t>
            </a:r>
            <a:r>
              <a:rPr lang="nb-NO" sz="1600" u="sng" dirty="0"/>
              <a:t>ikke</a:t>
            </a:r>
            <a:r>
              <a:rPr lang="nb-NO" sz="1600" dirty="0"/>
              <a:t> tema som skal prioriteres, men det er likevel behov for en kategorisering </a:t>
            </a:r>
            <a:r>
              <a:rPr lang="nb-NO" sz="1600" dirty="0" err="1"/>
              <a:t>jfr</a:t>
            </a:r>
            <a:r>
              <a:rPr lang="nb-NO" sz="1600" dirty="0"/>
              <a:t> temainndelingen i tabellen i søknadsskjemaet</a:t>
            </a:r>
          </a:p>
          <a:p>
            <a:r>
              <a:rPr lang="nb-NO" sz="2000" b="1" dirty="0"/>
              <a:t>Hensikt</a:t>
            </a:r>
            <a:r>
              <a:rPr lang="nb-NO" sz="1600" b="1" dirty="0"/>
              <a:t>: </a:t>
            </a:r>
            <a:r>
              <a:rPr lang="nb-NO" sz="1600" dirty="0"/>
              <a:t>For å følge opp prosjektene i forbindelse med søknad og rapportering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7D3BAA-9EA1-D365-0565-B99845FE6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7882ACD-D206-4C1C-989F-B1B6F751E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14661"/>
              </p:ext>
            </p:extLst>
          </p:nvPr>
        </p:nvGraphicFramePr>
        <p:xfrm>
          <a:off x="5939094" y="2158799"/>
          <a:ext cx="5829300" cy="3443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30845961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19159721"/>
                    </a:ext>
                  </a:extLst>
                </a:gridCol>
                <a:gridCol w="4170045">
                  <a:extLst>
                    <a:ext uri="{9D8B030D-6E8A-4147-A177-3AD203B41FA5}">
                      <a16:colId xmlns:a16="http://schemas.microsoft.com/office/drawing/2014/main" val="2943714808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15010747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P1.2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Tema for tjenesteutviklingsprosjekt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321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Marker de temaene som inngår i tjenesteutviklingsprosjekt med "Ja"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3456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Heltid og faste stillinger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38192029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P1.2b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Brukermedvirkning og samspill med pårørende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775118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P1.2c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Ledelse og fagutvikling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72532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Strategisk kompetanseutvikling og livslang læring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2796879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Organisering av tjenester og oppgaver med vekt på tverrfaglighet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9388529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P1.2f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Etablering av praksisplasser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953138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Involvering av frivillige, lokalsamfunn og næringsliv.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484072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P1.2h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Annet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713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1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69155C9-E0B5-DF6F-DC9A-175245FB74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Kommunens beskrivelse av :</a:t>
            </a:r>
          </a:p>
          <a:p>
            <a:pPr>
              <a:buFontTx/>
              <a:buChar char="-"/>
            </a:pPr>
            <a:r>
              <a:rPr lang="nb-NO" sz="1600" dirty="0"/>
              <a:t>Hvilke behov og utfordringer som ligger til grunn for søknaden</a:t>
            </a:r>
          </a:p>
          <a:p>
            <a:pPr>
              <a:buFontTx/>
              <a:buChar char="-"/>
            </a:pPr>
            <a:r>
              <a:rPr lang="nb-NO" sz="1600" dirty="0"/>
              <a:t>Hva som ønskes oppnådd, herunder beskrivelse av mål og målgruppe(r)</a:t>
            </a:r>
          </a:p>
          <a:p>
            <a:pPr>
              <a:buFontTx/>
              <a:buChar char="-"/>
            </a:pPr>
            <a:r>
              <a:rPr lang="nb-NO" sz="1600" dirty="0"/>
              <a:t>Hvordan tiltaket er organisert, herunder samarbeid og samarbeidspartnere</a:t>
            </a:r>
          </a:p>
          <a:p>
            <a:pPr>
              <a:buFontTx/>
              <a:buChar char="-"/>
            </a:pPr>
            <a:r>
              <a:rPr lang="nb-NO" sz="1600" dirty="0"/>
              <a:t>Hvilke gevinster/effekter tiltaket forventes å gi, og hvilken betydning det har for utvikling av praksis</a:t>
            </a:r>
          </a:p>
          <a:p>
            <a:pPr>
              <a:buFontTx/>
              <a:buChar char="-"/>
            </a:pPr>
            <a:r>
              <a:rPr lang="nb-NO" sz="1600" dirty="0"/>
              <a:t>Hvordan tiltaket er forankret hos leder med budsjettansvar i kommunen</a:t>
            </a:r>
          </a:p>
          <a:p>
            <a:pPr>
              <a:buFontTx/>
              <a:buChar char="-"/>
            </a:pPr>
            <a:r>
              <a:rPr lang="nb-NO" sz="1600" dirty="0"/>
              <a:t>Hvordan brukermedvirkning og bruker- og pårørendeperspektivet er ivaretatt</a:t>
            </a:r>
          </a:p>
          <a:p>
            <a:pPr>
              <a:buFontTx/>
              <a:buChar char="-"/>
            </a:pPr>
            <a:endParaRPr lang="nb-NO" sz="1600" dirty="0"/>
          </a:p>
          <a:p>
            <a:r>
              <a:rPr lang="nb-NO" sz="1600" dirty="0"/>
              <a:t>En kommune kan maksimalt søke om tilskudd til 5 prosjekter</a:t>
            </a:r>
          </a:p>
          <a:p>
            <a:r>
              <a:rPr lang="nb-NO" sz="1600" dirty="0"/>
              <a:t>Ved søknad om tilskudd til flere en ett prosjekt – angi prioritering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9D86A74-BB2F-5C7D-7B5A-200DED35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Tildelingskriterier tjenesteutviklingsprosjekter</a:t>
            </a:r>
          </a:p>
        </p:txBody>
      </p:sp>
    </p:spTree>
    <p:extLst>
      <p:ext uri="{BB962C8B-B14F-4D97-AF65-F5344CB8AC3E}">
        <p14:creationId xmlns:p14="http://schemas.microsoft.com/office/powerpoint/2010/main" val="188386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31BAF92-4E3C-F5E7-4C22-327067BAC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Nytt i 2021 – 5 mill. (nasjonalt) av tjenesteutviklingstilskuddet øremerkes til å opprette og teste modeller for fleksible kommunale avlastningstilbud for pårørende</a:t>
            </a:r>
          </a:p>
          <a:p>
            <a:r>
              <a:rPr lang="nb-NO" dirty="0"/>
              <a:t>Fra tradisjonelle tjenester til mer fleksible løsninger</a:t>
            </a:r>
          </a:p>
          <a:p>
            <a:r>
              <a:rPr lang="nb-NO" dirty="0"/>
              <a:t>Et ledd i regjeringens pårørendestrategi og handlingsplan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DE8CB1B-5828-A39B-0B1B-0B62B890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Tjenesteutviklingstiltak – Modeller for avlastning</a:t>
            </a:r>
          </a:p>
        </p:txBody>
      </p:sp>
    </p:spTree>
    <p:extLst>
      <p:ext uri="{BB962C8B-B14F-4D97-AF65-F5344CB8AC3E}">
        <p14:creationId xmlns:p14="http://schemas.microsoft.com/office/powerpoint/2010/main" val="288105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72D1F3E-BAF5-21D9-F1D7-2AF399EB8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Søknadsfrist 1. mars 2023</a:t>
            </a:r>
          </a:p>
          <a:p>
            <a:r>
              <a:rPr lang="nb-NO" dirty="0"/>
              <a:t>Kommunen skal sende inn en samlet søknad – viktig med forankring i ledelsen</a:t>
            </a:r>
          </a:p>
          <a:p>
            <a:r>
              <a:rPr lang="nb-NO" dirty="0"/>
              <a:t>Søknadsskjema og regelverk ligger på </a:t>
            </a:r>
            <a:r>
              <a:rPr lang="nb-NO" dirty="0" err="1"/>
              <a:t>SFNOs</a:t>
            </a:r>
            <a:r>
              <a:rPr lang="nb-NO" dirty="0"/>
              <a:t> hjemmeside: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Kompetanse- og tjenesteutviklingstilskudd</a:t>
            </a:r>
            <a:endParaRPr lang="nb-NO" dirty="0"/>
          </a:p>
          <a:p>
            <a:r>
              <a:rPr lang="nb-NO" dirty="0"/>
              <a:t>Send inn søknad i </a:t>
            </a:r>
            <a:r>
              <a:rPr lang="nb-NO" b="1" dirty="0" err="1"/>
              <a:t>excel</a:t>
            </a:r>
            <a:r>
              <a:rPr lang="nb-NO" b="1" dirty="0"/>
              <a:t>-format</a:t>
            </a:r>
          </a:p>
          <a:p>
            <a:r>
              <a:rPr lang="nb-NO" dirty="0"/>
              <a:t>Søknadene behandles etter at rapportering er mottatt og gjennomgått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B43E0B3-7010-F016-F5EC-46E43849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</a:t>
            </a:r>
          </a:p>
        </p:txBody>
      </p:sp>
    </p:spTree>
    <p:extLst>
      <p:ext uri="{BB962C8B-B14F-4D97-AF65-F5344CB8AC3E}">
        <p14:creationId xmlns:p14="http://schemas.microsoft.com/office/powerpoint/2010/main" val="408827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2169D01-797F-E72B-329C-2319E089D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Rapporteringsfrist 1. mars 2023</a:t>
            </a:r>
          </a:p>
          <a:p>
            <a:r>
              <a:rPr lang="nb-NO" dirty="0"/>
              <a:t>To ulike dokumenter benyttes for rapporteringen:</a:t>
            </a:r>
          </a:p>
          <a:p>
            <a:pPr>
              <a:buFontTx/>
              <a:buChar char="-"/>
            </a:pPr>
            <a:r>
              <a:rPr lang="nb-NO" sz="1600" b="1" dirty="0"/>
              <a:t>Måloppnåelse (tilsendt delvis utfylt </a:t>
            </a:r>
            <a:r>
              <a:rPr lang="nb-NO" sz="1600" b="1" dirty="0" err="1"/>
              <a:t>excel</a:t>
            </a:r>
            <a:r>
              <a:rPr lang="nb-NO" sz="1600" b="1" dirty="0"/>
              <a:t>-skjema)</a:t>
            </a:r>
          </a:p>
          <a:p>
            <a:pPr>
              <a:buFontTx/>
              <a:buChar char="-"/>
            </a:pPr>
            <a:r>
              <a:rPr lang="nb-NO" sz="1600" b="1" dirty="0"/>
              <a:t>Skriftlig rapportering (</a:t>
            </a:r>
            <a:r>
              <a:rPr lang="nb-NO" sz="1600" b="1" dirty="0" err="1"/>
              <a:t>word</a:t>
            </a:r>
            <a:r>
              <a:rPr lang="nb-NO" sz="1600" b="1" dirty="0"/>
              <a:t>-skjema)</a:t>
            </a:r>
          </a:p>
          <a:p>
            <a:r>
              <a:rPr lang="nb-NO" dirty="0"/>
              <a:t>Fyll kun inn i hvite felt!</a:t>
            </a:r>
          </a:p>
          <a:p>
            <a:r>
              <a:rPr lang="nb-NO" dirty="0"/>
              <a:t>Økonomirapportering (se </a:t>
            </a:r>
            <a:r>
              <a:rPr lang="nb-NO" dirty="0" err="1"/>
              <a:t>tilskuddsbrev</a:t>
            </a:r>
            <a:r>
              <a:rPr lang="nb-NO" dirty="0"/>
              <a:t> for bestemmelser). Revisorattestasjon ved tilskudd over 200.000 kroner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9E2683E-4DBA-D540-9CEA-2494B955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 for tildeling 2022</a:t>
            </a:r>
          </a:p>
        </p:txBody>
      </p:sp>
    </p:spTree>
    <p:extLst>
      <p:ext uri="{BB962C8B-B14F-4D97-AF65-F5344CB8AC3E}">
        <p14:creationId xmlns:p14="http://schemas.microsoft.com/office/powerpoint/2010/main" val="6682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B35FA9-0E17-55C7-3C26-088EB30BB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Tilskuddet er et sentralt virkemiddel for gjennomføring av Kompetanseløft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Regjeringens plan for rekruttering, kompetanse og fagutvikling i kommunale helse- og omsorgstjenester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En satsning som skal føre til en bærekraftig helse- og omsorgstjeneste med tilstrekkelig og kompetent personell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Handlingsplan med mer enn 60 ulike tiltak, fra rekruttering til kompetansehevende tiltak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2960FBF-0CDF-5A76-C34C-B87CEFA40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7608"/>
            <a:ext cx="5552141" cy="6800127"/>
          </a:xfrm>
        </p:spPr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4D16433-87D0-2C91-9EFD-7DD45284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Kompetanseløft 2025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5FEA4F3-75EC-FC37-7F40-D8AE4BAF35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FA244D49-D10C-40D0-2633-FF89FB1E59BA}"/>
              </a:ext>
            </a:extLst>
          </p:cNvPr>
          <p:cNvSpPr txBox="1">
            <a:spLocks/>
          </p:cNvSpPr>
          <p:nvPr/>
        </p:nvSpPr>
        <p:spPr>
          <a:xfrm>
            <a:off x="-6648450" y="-3713648"/>
            <a:ext cx="6888766" cy="10685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sp>
      <p:pic>
        <p:nvPicPr>
          <p:cNvPr id="1034" name="Picture 10" descr="Kompetanseløft 2025">
            <a:extLst>
              <a:ext uri="{FF2B5EF4-FFF2-40B4-BE49-F238E27FC236}">
                <a16:creationId xmlns:a16="http://schemas.microsoft.com/office/drawing/2014/main" id="{1B8A8FD3-1FE9-01F5-9FCA-3A36B3AE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38150"/>
            <a:ext cx="2233612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7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C01CFDC-2929-DBD7-CD76-1902AEC1A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Helhetlig støtte til pårørende med krevende omsorgsoppgaver</a:t>
            </a:r>
            <a:endParaRPr lang="nb-NO" dirty="0"/>
          </a:p>
          <a:p>
            <a:pPr>
              <a:buFontTx/>
              <a:buChar char="-"/>
            </a:pPr>
            <a:r>
              <a:rPr lang="nb-NO" sz="1600" dirty="0"/>
              <a:t>Administreres av Helsedirektoratet</a:t>
            </a:r>
          </a:p>
          <a:p>
            <a:pPr>
              <a:buFontTx/>
              <a:buChar char="-"/>
            </a:pPr>
            <a:r>
              <a:rPr lang="nb-NO" sz="1600" dirty="0"/>
              <a:t>Søknadsfrist 15. mars 2023</a:t>
            </a:r>
          </a:p>
          <a:p>
            <a:r>
              <a:rPr lang="nb-NO" dirty="0">
                <a:hlinkClick r:id="rId3"/>
              </a:rPr>
              <a:t>Tilskudd til kompetansehevende tiltak for lindrende behandling og omsorg ved livets slutt</a:t>
            </a:r>
            <a:endParaRPr lang="nb-NO" dirty="0"/>
          </a:p>
          <a:p>
            <a:pPr>
              <a:buFontTx/>
              <a:buChar char="-"/>
            </a:pPr>
            <a:r>
              <a:rPr lang="nb-NO" sz="1600" dirty="0"/>
              <a:t>Administreres av Statsforvalteren i Troms og Finnmark – kommuner i Nordland og Troms/Finnmark kan søke</a:t>
            </a:r>
          </a:p>
          <a:p>
            <a:pPr>
              <a:buFontTx/>
              <a:buChar char="-"/>
            </a:pPr>
            <a:r>
              <a:rPr lang="nb-NO" sz="1600" dirty="0"/>
              <a:t>Søknadsfrist 10. mars 2023</a:t>
            </a:r>
          </a:p>
          <a:p>
            <a:pPr>
              <a:buFontTx/>
              <a:buChar char="-"/>
            </a:pPr>
            <a:endParaRPr lang="nb-NO" dirty="0"/>
          </a:p>
          <a:p>
            <a:r>
              <a:rPr lang="nb-NO" dirty="0">
                <a:hlinkClick r:id="rId4"/>
              </a:rPr>
              <a:t>https://www.helsedirektoratet.no/tilskudd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7C3BE65-1BF9-9597-7AEF-7121C721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Øvrige tilskuddsordninger</a:t>
            </a:r>
          </a:p>
        </p:txBody>
      </p:sp>
    </p:spTree>
    <p:extLst>
      <p:ext uri="{BB962C8B-B14F-4D97-AF65-F5344CB8AC3E}">
        <p14:creationId xmlns:p14="http://schemas.microsoft.com/office/powerpoint/2010/main" val="130606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90F47A3-3B1B-8A58-4286-F02527ECA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Henvendelser skal sendes til </a:t>
            </a:r>
            <a:r>
              <a:rPr lang="nb-NO" dirty="0" err="1"/>
              <a:t>Statsforvalterens</a:t>
            </a:r>
            <a:r>
              <a:rPr lang="nb-NO" dirty="0"/>
              <a:t> e-post adresse: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sfnopost@statsforvalteren.no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Kontaktepersoner</a:t>
            </a:r>
            <a:r>
              <a:rPr lang="nb-NO" dirty="0"/>
              <a:t> for tilskuddsordningen:</a:t>
            </a:r>
          </a:p>
          <a:p>
            <a:pPr>
              <a:buFontTx/>
              <a:buChar char="-"/>
            </a:pPr>
            <a:r>
              <a:rPr lang="nb-NO" dirty="0"/>
              <a:t>Gry-Hege Bech – grhbe@statsforvalteren.no</a:t>
            </a:r>
          </a:p>
          <a:p>
            <a:pPr>
              <a:buFontTx/>
              <a:buChar char="-"/>
            </a:pPr>
            <a:r>
              <a:rPr lang="nb-NO" dirty="0"/>
              <a:t>Kristin Gåre – kristin.gaare@statsforvalteren.no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B2DC962-E667-2EE3-F141-79E02895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23407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8F177D-379B-0BD2-E894-51BF4E3BA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4 strategiområder:</a:t>
            </a:r>
          </a:p>
          <a:p>
            <a:pPr>
              <a:buFontTx/>
              <a:buChar char="-"/>
            </a:pPr>
            <a:r>
              <a:rPr lang="nb-NO" dirty="0"/>
              <a:t>Rekruttere, beholde og utvikle personell (40 tiltak)</a:t>
            </a:r>
          </a:p>
          <a:p>
            <a:pPr>
              <a:buFontTx/>
              <a:buChar char="-"/>
            </a:pPr>
            <a:r>
              <a:rPr lang="nb-NO" dirty="0"/>
              <a:t>Brukermedvirkning, tjenesteutvikling og </a:t>
            </a:r>
            <a:r>
              <a:rPr lang="nb-NO" dirty="0" err="1"/>
              <a:t>tverrfagling</a:t>
            </a:r>
            <a:r>
              <a:rPr lang="nb-NO" dirty="0"/>
              <a:t> samarbeid (8 tiltak)</a:t>
            </a:r>
          </a:p>
          <a:p>
            <a:pPr>
              <a:buFontTx/>
              <a:buChar char="-"/>
            </a:pPr>
            <a:r>
              <a:rPr lang="nb-NO" dirty="0"/>
              <a:t>Kommunal sektor som forsknings-, fagutviklings- og </a:t>
            </a:r>
            <a:r>
              <a:rPr lang="nb-NO" dirty="0" err="1"/>
              <a:t>opplæringsarena</a:t>
            </a:r>
            <a:r>
              <a:rPr lang="nb-NO" dirty="0"/>
              <a:t> (7 tiltak)</a:t>
            </a:r>
          </a:p>
          <a:p>
            <a:pPr>
              <a:buFontTx/>
              <a:buChar char="-"/>
            </a:pPr>
            <a:r>
              <a:rPr lang="nb-NO" dirty="0"/>
              <a:t>Ledelse, samhandling og planlegging (5 tiltak)</a:t>
            </a:r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0729E40-2472-2F6C-3342-B6E8C8E0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Kompetanseløftet 2025</a:t>
            </a:r>
          </a:p>
        </p:txBody>
      </p:sp>
    </p:spTree>
    <p:extLst>
      <p:ext uri="{BB962C8B-B14F-4D97-AF65-F5344CB8AC3E}">
        <p14:creationId xmlns:p14="http://schemas.microsoft.com/office/powerpoint/2010/main" val="76914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A912824-B8EC-4DF7-D213-471934C23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Strategisk kompetanseplanlegging er nødvendig for å sikre bærekraftige helse- og omsorgstjenester i kommunene</a:t>
            </a:r>
          </a:p>
          <a:p>
            <a:r>
              <a:rPr lang="nb-NO" dirty="0"/>
              <a:t>Riktig og god kompetanse sikrer kommunene kvalitet i tjenestene, effektiv ressursutnyttelse og godt omdømme som en attraktiv arbeidsplass</a:t>
            </a:r>
          </a:p>
          <a:p>
            <a:r>
              <a:rPr lang="nb-NO" dirty="0">
                <a:hlinkClick r:id="rId2"/>
              </a:rPr>
              <a:t>KS sitt verktøy for kompetanseplanlegging anbefales</a:t>
            </a: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2A4F39D-9643-F0E2-4DEE-54EA26F0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Strategisk kompetanseplanlegging</a:t>
            </a:r>
          </a:p>
        </p:txBody>
      </p:sp>
    </p:spTree>
    <p:extLst>
      <p:ext uri="{BB962C8B-B14F-4D97-AF65-F5344CB8AC3E}">
        <p14:creationId xmlns:p14="http://schemas.microsoft.com/office/powerpoint/2010/main" val="317816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51C47A0-D443-3BA3-088A-0085629B23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Formål:</a:t>
            </a:r>
          </a:p>
          <a:p>
            <a:pPr marL="0" indent="0">
              <a:buNone/>
            </a:pPr>
            <a:r>
              <a:rPr lang="nb-NO" sz="1600" dirty="0"/>
              <a:t>«Målet er å bidra til å redusere mangelen på personell med relevant fagutdanning i omsorgstjenesten, og legge til rette for en </a:t>
            </a:r>
            <a:r>
              <a:rPr lang="nb-NO" sz="1600"/>
              <a:t>bærekraftig omsorgstjeneste»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r>
              <a:rPr lang="nb-NO" dirty="0"/>
              <a:t>Delmål: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1600" dirty="0"/>
              <a:t>Kompetanseheving i form av grunn- og videreutdanning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1600" dirty="0"/>
              <a:t>Kompetanseheving i form av etterutdanning i tråd med nasjonale satsninger på BPA- og ABC-opplæring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1600" dirty="0"/>
              <a:t>Bidra til at kommuner over hele landet har mulighet til å etablere praksisplasser for helse- og </a:t>
            </a:r>
            <a:r>
              <a:rPr lang="nb-NO" sz="1600" dirty="0" err="1"/>
              <a:t>sosialfagstudenter</a:t>
            </a:r>
            <a:endParaRPr lang="nb-NO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1600" dirty="0"/>
              <a:t>Tjenesteutvikling og implementering av gode løsninger på tvers av kommunene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E110D16-45DC-1670-F5A0-20B5A056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Kompetanse- og tjenesteutviklingstilskudd</a:t>
            </a:r>
          </a:p>
        </p:txBody>
      </p:sp>
    </p:spTree>
    <p:extLst>
      <p:ext uri="{BB962C8B-B14F-4D97-AF65-F5344CB8AC3E}">
        <p14:creationId xmlns:p14="http://schemas.microsoft.com/office/powerpoint/2010/main" val="161166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A6F7C87-6546-D3A9-8F7C-EB71E9FD80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Ledere, ansatte og personer som kan rekrutteres til å jobbe i omsorgstjenesten</a:t>
            </a:r>
          </a:p>
          <a:p>
            <a:r>
              <a:rPr lang="nb-NO" dirty="0"/>
              <a:t>For kompetansetiltak innen psykisk helse og rusfeltet kan ansatte også i andre kommunale eller fylkeskommunale etater være målgruppe (f.eks. NAV, barnevernstjeneste, barnehager og skoler).</a:t>
            </a:r>
          </a:p>
          <a:p>
            <a:endParaRPr lang="nb-NO" dirty="0"/>
          </a:p>
          <a:p>
            <a:r>
              <a:rPr lang="nb-NO" b="1" dirty="0"/>
              <a:t>Sekundærmålgruppe</a:t>
            </a:r>
            <a:r>
              <a:rPr lang="nb-NO" dirty="0"/>
              <a:t>: Brukere av den kommunale omsorgstjenesten og deres pårørende.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D6C04FE-E681-171E-1152-99ACB9D6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Primærmålgruppe</a:t>
            </a:r>
          </a:p>
        </p:txBody>
      </p:sp>
    </p:spTree>
    <p:extLst>
      <p:ext uri="{BB962C8B-B14F-4D97-AF65-F5344CB8AC3E}">
        <p14:creationId xmlns:p14="http://schemas.microsoft.com/office/powerpoint/2010/main" val="118611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14AD183-4AE1-54EA-3B5C-356AB4364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Kommunen kan utvikle tiltak og tjenester i samarbeid med andre kommuner, helseforetak, næringsliv, utdannings- og forskningsinstitusjoner, frivillig sektor eller andre aktører.</a:t>
            </a:r>
          </a:p>
          <a:p>
            <a:r>
              <a:rPr lang="nb-NO" dirty="0"/>
              <a:t>Ved samarbeid er det </a:t>
            </a:r>
            <a:r>
              <a:rPr lang="nb-NO" b="1" dirty="0"/>
              <a:t>kommunen som er økonomisk og administrativt ansvarlig</a:t>
            </a:r>
            <a:r>
              <a:rPr lang="nb-NO" dirty="0"/>
              <a:t>, og skal stå som søker</a:t>
            </a:r>
          </a:p>
          <a:p>
            <a:r>
              <a:rPr lang="nb-NO" dirty="0"/>
              <a:t>Fylkeskommunen kan kun søke om tilskudd til kompetansetiltak innen psykisk helse og rusfeltet.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ECD81DC-B6BF-5304-8970-43D4D418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Tillegg og presiseringer</a:t>
            </a:r>
          </a:p>
        </p:txBody>
      </p:sp>
    </p:spTree>
    <p:extLst>
      <p:ext uri="{BB962C8B-B14F-4D97-AF65-F5344CB8AC3E}">
        <p14:creationId xmlns:p14="http://schemas.microsoft.com/office/powerpoint/2010/main" val="159966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29F0374-24B1-03E8-8F7A-F13214DD5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I 2022 hadde Statsforvalteren i Nordland kr. 21.174.000,- til kompetanse- og innovasjonstilskudd i helse- og omsorgstjenesten</a:t>
            </a:r>
          </a:p>
          <a:p>
            <a:r>
              <a:rPr lang="nb-NO" dirty="0"/>
              <a:t>Søknader for i overkant av kr. 79.000.000,-</a:t>
            </a:r>
          </a:p>
          <a:p>
            <a:r>
              <a:rPr lang="nb-NO" dirty="0"/>
              <a:t>Rapporteringsfrist </a:t>
            </a:r>
            <a:r>
              <a:rPr lang="nb-NO" b="1" dirty="0"/>
              <a:t>1.3.2023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Bevilgning for 2023 ikke klart, men trolig noe mindre beløp enn i 2022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60E3EBD-20DA-A66F-2739-0BCCD610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Kompetanse- og innovasjonstilskudd 2022</a:t>
            </a:r>
          </a:p>
        </p:txBody>
      </p:sp>
    </p:spTree>
    <p:extLst>
      <p:ext uri="{BB962C8B-B14F-4D97-AF65-F5344CB8AC3E}">
        <p14:creationId xmlns:p14="http://schemas.microsoft.com/office/powerpoint/2010/main" val="172180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9C8F61-65F7-03D2-2A7B-DCAA94BDE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Nytt regelverk</a:t>
            </a:r>
          </a:p>
          <a:p>
            <a:r>
              <a:rPr lang="nb-NO" dirty="0"/>
              <a:t>«Helse- og omsorgstjenesten» er erstattet med «omsorgstjenesten»</a:t>
            </a:r>
          </a:p>
          <a:p>
            <a:pPr marL="0" indent="0">
              <a:buNone/>
            </a:pPr>
            <a:r>
              <a:rPr lang="nb-NO" dirty="0"/>
              <a:t>	- Innebærer en tilsiktet innsnevring – </a:t>
            </a:r>
            <a:r>
              <a:rPr lang="nb-NO" sz="1600" dirty="0"/>
              <a:t>bidra til å redusere mangelen på personell med 	   relevant fagutdanning i omsorgstjenestene (flest ufaglærte i omsorgstjenesten)</a:t>
            </a:r>
          </a:p>
          <a:p>
            <a:pPr marL="0" indent="0">
              <a:buNone/>
            </a:pPr>
            <a:r>
              <a:rPr lang="nb-NO" dirty="0"/>
              <a:t>	- Tilskuddsordningen skal i større grad rette seg mot omsorgstjenesten i tråd 	  med tilpasning av ordningen til Opptrappingsplan for heltid og god   	  	  bemanning i omsorgstjenesten.</a:t>
            </a:r>
          </a:p>
          <a:p>
            <a:r>
              <a:rPr lang="nb-NO" dirty="0"/>
              <a:t>Det finnes en rekke andre tilskuddsordninger for den kommunale helsetjenesten og fylkeskommunale tannhelsetjenesten (Helsedirektoratet)</a:t>
            </a:r>
          </a:p>
          <a:p>
            <a:r>
              <a:rPr lang="nb-NO" dirty="0"/>
              <a:t>Klageadgang etter forvaltningsloven § 28 (enkeltvedtak) – SF behandler klagen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727A2EC-1FE6-703D-3A42-42EE1CF9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– Kompetanse- og tjenesteutviklingstilskudd</a:t>
            </a:r>
          </a:p>
        </p:txBody>
      </p:sp>
    </p:spTree>
    <p:extLst>
      <p:ext uri="{BB962C8B-B14F-4D97-AF65-F5344CB8AC3E}">
        <p14:creationId xmlns:p14="http://schemas.microsoft.com/office/powerpoint/2010/main" val="1516078942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rTaxHTField0 xmlns="138d6e04-1f76-42ad-b243-d07376ed3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Presentasjon powerpoint</TermName>
          <TermId xmlns="http://schemas.microsoft.com/office/infopath/2007/PartnerControls">63f1c78f-4afb-4403-aceb-65eac2a635e8</TermId>
        </TermInfo>
      </Terms>
    </DokumenttyperTaxHTField0>
    <_dlc_DocId xmlns="138d6e04-1f76-42ad-b243-d07376ed33c3">UKUM45TMN2SN-208-471</_dlc_DocId>
    <_dlc_DocIdUrl xmlns="138d6e04-1f76-42ad-b243-d07376ed33c3">
      <Url>http://intranett/dokumentsenter/_layouts/15/DocIdRedir.aspx?ID=UKUM45TMN2SN-208-471</Url>
      <Description>UKUM45TMN2SN-208-471</Description>
    </_dlc_DocIdUrl>
    <TaxCatchAll xmlns="138d6e04-1f76-42ad-b243-d07376ed33c3">
      <Value>148</Value>
      <Value>216</Value>
    </TaxCatchAll>
    <Sosialt_x0020_1TaxHTField0 xmlns="138d6e04-1f76-42ad-b243-d07376ed33c3">
      <Terms xmlns="http://schemas.microsoft.com/office/infopath/2007/PartnerControls"/>
    </Sosialt_x0020_1TaxHTField0>
    <AvdelingerTaxHTField0 xmlns="138d6e04-1f76-42ad-b243-d07376ed33c3">
      <Terms xmlns="http://schemas.microsoft.com/office/infopath/2007/PartnerControls"/>
    </AvdelingerTaxHTField0>
    <ÅrTaxHTField0 xmlns="138d6e04-1f76-42ad-b243-d07376ed33c3">
      <Terms xmlns="http://schemas.microsoft.com/office/infopath/2007/PartnerControls"/>
    </ÅrTaxHTField0>
    <FagområderTaxHTField0 xmlns="138d6e04-1f76-42ad-b243-d07376ed3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Kurs konferanse</TermName>
          <TermId xmlns="http://schemas.microsoft.com/office/infopath/2007/PartnerControls">d5507068-c061-4709-a2d4-4b1d0110bf4b</TermId>
        </TermInfo>
      </Terms>
    </FagområderTaxHTField0>
    <Kommuner1TaxHTField0 xmlns="138d6e04-1f76-42ad-b243-d07376ed33c3">
      <Terms xmlns="http://schemas.microsoft.com/office/infopath/2007/PartnerControls"/>
    </Kommuner1TaxHTField0>
    <Møtedato xmlns="138d6e04-1f76-42ad-b243-d07376ed33c3" xsi:nil="true"/>
    <Saksnummer_x0020__x0028_møte_x0029_ xmlns="138d6e04-1f76-42ad-b243-d07376ed33c3" xsi:nil="true"/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MNO DOKUMENTER" ma:contentTypeID="0x010100AEE3F90A70206F4FBC2504B20346D9B1009F88199FC88B2E4CB208E1B753A88315" ma:contentTypeVersion="65" ma:contentTypeDescription="" ma:contentTypeScope="" ma:versionID="67bf72a6e07e363967c1a251b976aab9">
  <xsd:schema xmlns:xsd="http://www.w3.org/2001/XMLSchema" xmlns:xs="http://www.w3.org/2001/XMLSchema" xmlns:p="http://schemas.microsoft.com/office/2006/metadata/properties" xmlns:ns2="138d6e04-1f76-42ad-b243-d07376ed33c3" targetNamespace="http://schemas.microsoft.com/office/2006/metadata/properties" ma:root="true" ma:fieldsID="a5c5b21a7989af265fb7b2031ffb57fa" ns2:_="">
    <xsd:import namespace="138d6e04-1f76-42ad-b243-d07376ed33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kumenttyperTaxHTField0" minOccurs="0"/>
                <xsd:element ref="ns2:TaxCatchAll" minOccurs="0"/>
                <xsd:element ref="ns2:TaxCatchAllLabel" minOccurs="0"/>
                <xsd:element ref="ns2:AvdelingerTaxHTField0" minOccurs="0"/>
                <xsd:element ref="ns2:FagområderTaxHTField0" minOccurs="0"/>
                <xsd:element ref="ns2:Kommuner1TaxHTField0" minOccurs="0"/>
                <xsd:element ref="ns2:Sosialt_x0020_1TaxHTField0" minOccurs="0"/>
                <xsd:element ref="ns2:Saksnummer_x0020__x0028_møte_x0029_" minOccurs="0"/>
                <xsd:element ref="ns2:Møtedato" minOccurs="0"/>
                <xsd:element ref="ns2:År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d6e04-1f76-42ad-b243-d07376ed33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kumenttyperTaxHTField0" ma:index="11" nillable="true" ma:taxonomy="true" ma:internalName="DokumenttyperTaxHTField0" ma:taxonomyFieldName="Dokumenttyper" ma:displayName="Dokument" ma:default="" ma:fieldId="{fb2ca57d-962d-4739-a68e-7412b9c990f9}" ma:sspId="638f2f0d-cca0-472d-9312-871d4ef2f1b2" ma:termSetId="2675e837-a4ce-4e1e-8865-8a0eb3b97da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f7030938-8ba3-4935-8356-9c1c0f05ea97}" ma:internalName="TaxCatchAll" ma:showField="CatchAllData" ma:web="138d6e04-1f76-42ad-b243-d07376ed3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f7030938-8ba3-4935-8356-9c1c0f05ea97}" ma:internalName="TaxCatchAllLabel" ma:readOnly="true" ma:showField="CatchAllDataLabel" ma:web="138d6e04-1f76-42ad-b243-d07376ed3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vdelingerTaxHTField0" ma:index="15" nillable="true" ma:taxonomy="true" ma:internalName="AvdelingerTaxHTField0" ma:taxonomyFieldName="Avdelinger" ma:displayName="Organisasjonstilhørighet" ma:default="1011;#Kommunikasjonsstab|a23f6ab3-55c7-4eea-b21d-e84740b94e54" ma:fieldId="{4cf49562-14f0-4bf8-bd77-7e558af77665}" ma:taxonomyMulti="true" ma:sspId="638f2f0d-cca0-472d-9312-871d4ef2f1b2" ma:termSetId="7ea6b9bb-221b-444a-888c-58aa94d88b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agområderTaxHTField0" ma:index="17" nillable="true" ma:taxonomy="true" ma:internalName="Fagomr_x00e5_derTaxHTField0" ma:taxonomyFieldName="Fagomr_x00e5_der" ma:displayName="Fagområder" ma:default="109;#Kommunikasjon|3097e719-d8bd-4ae2-a87d-ef4551b184f7" ma:fieldId="{a5b72c67-0e4f-476f-bef0-245e1a92580c}" ma:taxonomyMulti="true" ma:sspId="638f2f0d-cca0-472d-9312-871d4ef2f1b2" ma:termSetId="b0ce4a20-dc28-466e-ace2-103c7ad92c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ommuner1TaxHTField0" ma:index="19" nillable="true" ma:taxonomy="true" ma:internalName="Kommuner1TaxHTField0" ma:taxonomyFieldName="Kommuner1" ma:displayName="Kommuner" ma:readOnly="false" ma:default="" ma:fieldId="{369942c3-309f-4148-b1d0-a071f08126e8}" ma:taxonomyMulti="true" ma:sspId="638f2f0d-cca0-472d-9312-871d4ef2f1b2" ma:termSetId="d152b473-c4be-49a2-8228-5d44aa895d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sialt_x0020_1TaxHTField0" ma:index="21" nillable="true" ma:taxonomy="true" ma:internalName="Sosialt_x0020_1TaxHTField0" ma:taxonomyFieldName="Sosialt_x0020_1" ma:displayName="Sosialt" ma:default="" ma:fieldId="{48be24a4-1093-4784-b89b-ce688282050a}" ma:taxonomyMulti="true" ma:sspId="638f2f0d-cca0-472d-9312-871d4ef2f1b2" ma:termSetId="73939d73-c430-4fe8-b0ee-ed481a27a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ksnummer_x0020__x0028_møte_x0029_" ma:index="23" nillable="true" ma:displayName="Saksnummer (møte)" ma:description="Refererer til møtets saksnummer, eventuelt møtes nummer" ma:internalName="Saksnummer_x0020__x0028_m_x00f8_te_x0029_" ma:readOnly="false">
      <xsd:simpleType>
        <xsd:restriction base="dms:Text">
          <xsd:maxLength value="50"/>
        </xsd:restriction>
      </xsd:simpleType>
    </xsd:element>
    <xsd:element name="Møtedato" ma:index="24" nillable="true" ma:displayName="Møtedato" ma:description="" ma:format="DateOnly" ma:internalName="M_x00f8_tedato" ma:readOnly="false">
      <xsd:simpleType>
        <xsd:restriction base="dms:DateTime"/>
      </xsd:simpleType>
    </xsd:element>
    <xsd:element name="ÅrTaxHTField0" ma:index="25" nillable="true" ma:taxonomy="true" ma:internalName="_x00c5_rTaxHTField0" ma:taxonomyFieldName="_x00c5_r" ma:displayName="År" ma:default="" ma:fieldId="{f515a0ec-3f20-439b-a0c5-89ee9c2ceba8}" ma:taxonomyMulti="true" ma:sspId="638f2f0d-cca0-472d-9312-871d4ef2f1b2" ma:termSetId="2983d30e-8826-4ec2-b7ab-2d2633cea28a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33785F-719D-42BC-AB82-6F195EDB69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FD28FB7-376A-4435-9632-4D2C5832397D}">
  <ds:schemaRefs>
    <ds:schemaRef ds:uri="http://schemas.microsoft.com/office/2006/metadata/properties"/>
    <ds:schemaRef ds:uri="http://schemas.microsoft.com/office/infopath/2007/PartnerControls"/>
    <ds:schemaRef ds:uri="138d6e04-1f76-42ad-b243-d07376ed33c3"/>
  </ds:schemaRefs>
</ds:datastoreItem>
</file>

<file path=customXml/itemProps3.xml><?xml version="1.0" encoding="utf-8"?>
<ds:datastoreItem xmlns:ds="http://schemas.openxmlformats.org/officeDocument/2006/customXml" ds:itemID="{53FDB5CF-DAD9-4750-9AB4-1C8016645B5F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41729EF1-B101-498F-B543-A6F59C991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d6e04-1f76-42ad-b243-d07376ed3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8DFCFBB-E72B-438E-B20D-75DF1F7EE1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8942</TotalTime>
  <Words>1255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Open Sans</vt:lpstr>
      <vt:lpstr>Open Sans SemiBold</vt:lpstr>
      <vt:lpstr>Wingdings 3</vt:lpstr>
      <vt:lpstr>Tryllestav</vt:lpstr>
      <vt:lpstr>PowerPoint-presentasjon</vt:lpstr>
      <vt:lpstr>Kompetanseløft 2025</vt:lpstr>
      <vt:lpstr>Kompetanseløftet 2025</vt:lpstr>
      <vt:lpstr>Strategisk kompetanseplanlegging</vt:lpstr>
      <vt:lpstr>Kompetanse- og tjenesteutviklingstilskudd</vt:lpstr>
      <vt:lpstr>Primærmålgruppe</vt:lpstr>
      <vt:lpstr>Tillegg og presiseringer</vt:lpstr>
      <vt:lpstr>Kompetanse- og innovasjonstilskudd 2022</vt:lpstr>
      <vt:lpstr>Nytt – Kompetanse- og tjenesteutviklingstilskudd</vt:lpstr>
      <vt:lpstr>Søknad </vt:lpstr>
      <vt:lpstr>Søknad forts.</vt:lpstr>
      <vt:lpstr>Søknad forts. </vt:lpstr>
      <vt:lpstr>Kompetansemidler</vt:lpstr>
      <vt:lpstr>Opplæring av brukerstyrt personlig assistanse </vt:lpstr>
      <vt:lpstr>Tjenesteutviklingstiltak</vt:lpstr>
      <vt:lpstr>Tildelingskriterier tjenesteutviklingsprosjekter</vt:lpstr>
      <vt:lpstr>Tjenesteutviklingstiltak – Modeller for avlastning</vt:lpstr>
      <vt:lpstr>Søknad</vt:lpstr>
      <vt:lpstr>Rapportering for tildeling 2022</vt:lpstr>
      <vt:lpstr>Øvrige tilskuddsordninger</vt:lpstr>
      <vt:lpstr>Kontaktinformasjon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Bech, Gry-Hege</dc:creator>
  <cp:lastModifiedBy>Bech, Gry-Hege</cp:lastModifiedBy>
  <cp:revision>1</cp:revision>
  <dcterms:created xsi:type="dcterms:W3CDTF">2023-02-08T09:11:54Z</dcterms:created>
  <dcterms:modified xsi:type="dcterms:W3CDTF">2023-02-15T07:47:16Z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ommuner1">
    <vt:lpwstr/>
  </property>
  <property fmtid="{D5CDD505-2E9C-101B-9397-08002B2CF9AE}" pid="3" name="Fagområder">
    <vt:lpwstr>216;#Kurs konferanse|d5507068-c061-4709-a2d4-4b1d0110bf4b</vt:lpwstr>
  </property>
  <property fmtid="{D5CDD505-2E9C-101B-9397-08002B2CF9AE}" pid="4" name="ContentTypeId">
    <vt:lpwstr>0x010100AEE3F90A70206F4FBC2504B20346D9B1009F88199FC88B2E4CB208E1B753A88315</vt:lpwstr>
  </property>
  <property fmtid="{D5CDD505-2E9C-101B-9397-08002B2CF9AE}" pid="5" name="Avdelinger">
    <vt:lpwstr/>
  </property>
  <property fmtid="{D5CDD505-2E9C-101B-9397-08002B2CF9AE}" pid="6" name="Dokumenttyper">
    <vt:lpwstr>148;#Presentasjon powerpoint|63f1c78f-4afb-4403-aceb-65eac2a635e8</vt:lpwstr>
  </property>
  <property fmtid="{D5CDD505-2E9C-101B-9397-08002B2CF9AE}" pid="7" name="År">
    <vt:lpwstr/>
  </property>
  <property fmtid="{D5CDD505-2E9C-101B-9397-08002B2CF9AE}" pid="8" name="_dlc_DocIdItemGuid">
    <vt:lpwstr>2cbd5096-6b5b-4031-b3df-a42b0bee5e18</vt:lpwstr>
  </property>
  <property fmtid="{D5CDD505-2E9C-101B-9397-08002B2CF9AE}" pid="9" name="Sosialt 1">
    <vt:lpwstr/>
  </property>
</Properties>
</file>