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66" r:id="rId3"/>
    <p:sldId id="257" r:id="rId4"/>
    <p:sldId id="258" r:id="rId5"/>
    <p:sldId id="260" r:id="rId6"/>
    <p:sldId id="259" r:id="rId7"/>
    <p:sldId id="271" r:id="rId8"/>
    <p:sldId id="261" r:id="rId9"/>
    <p:sldId id="268" r:id="rId10"/>
    <p:sldId id="262" r:id="rId11"/>
    <p:sldId id="272" r:id="rId12"/>
    <p:sldId id="269" r:id="rId13"/>
    <p:sldId id="263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BEC"/>
    <a:srgbClr val="00244E"/>
    <a:srgbClr val="000000"/>
    <a:srgbClr val="7A942F"/>
    <a:srgbClr val="00A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A251D5-777F-4FAB-A4D2-37935DB15F73}" v="13" dt="2023-02-13T07:55:19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64865" autoAdjust="0"/>
  </p:normalViewPr>
  <p:slideViewPr>
    <p:cSldViewPr snapToGrid="0">
      <p:cViewPr varScale="1">
        <p:scale>
          <a:sx n="114" d="100"/>
          <a:sy n="114" d="100"/>
        </p:scale>
        <p:origin x="30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bak, Yngve" userId="bc08cab1-6855-431d-bc0c-0d4508f1dd54" providerId="ADAL" clId="{41A251D5-777F-4FAB-A4D2-37935DB15F73}"/>
    <pc:docChg chg="undo custSel addSld delSld modSld sldOrd">
      <pc:chgData name="Osbak, Yngve" userId="bc08cab1-6855-431d-bc0c-0d4508f1dd54" providerId="ADAL" clId="{41A251D5-777F-4FAB-A4D2-37935DB15F73}" dt="2023-02-15T11:56:32.246" v="736" actId="20577"/>
      <pc:docMkLst>
        <pc:docMk/>
      </pc:docMkLst>
      <pc:sldChg chg="modSp del mod">
        <pc:chgData name="Osbak, Yngve" userId="bc08cab1-6855-431d-bc0c-0d4508f1dd54" providerId="ADAL" clId="{41A251D5-777F-4FAB-A4D2-37935DB15F73}" dt="2023-02-07T09:32:22.207" v="208" actId="47"/>
        <pc:sldMkLst>
          <pc:docMk/>
          <pc:sldMk cId="3702856215" sldId="256"/>
        </pc:sldMkLst>
        <pc:spChg chg="mod">
          <ac:chgData name="Osbak, Yngve" userId="bc08cab1-6855-431d-bc0c-0d4508f1dd54" providerId="ADAL" clId="{41A251D5-777F-4FAB-A4D2-37935DB15F73}" dt="2023-02-07T07:59:28.997" v="166" actId="14100"/>
          <ac:spMkLst>
            <pc:docMk/>
            <pc:sldMk cId="3702856215" sldId="256"/>
            <ac:spMk id="3" creationId="{6588D3DB-82B1-4C14-BA35-78D266287304}"/>
          </ac:spMkLst>
        </pc:spChg>
        <pc:spChg chg="mod">
          <ac:chgData name="Osbak, Yngve" userId="bc08cab1-6855-431d-bc0c-0d4508f1dd54" providerId="ADAL" clId="{41A251D5-777F-4FAB-A4D2-37935DB15F73}" dt="2023-02-07T07:59:44.795" v="167" actId="6549"/>
          <ac:spMkLst>
            <pc:docMk/>
            <pc:sldMk cId="3702856215" sldId="256"/>
            <ac:spMk id="4" creationId="{3AB25823-9024-4DE1-B033-39E0E07DAA60}"/>
          </ac:spMkLst>
        </pc:spChg>
      </pc:sldChg>
      <pc:sldChg chg="modSp mod">
        <pc:chgData name="Osbak, Yngve" userId="bc08cab1-6855-431d-bc0c-0d4508f1dd54" providerId="ADAL" clId="{41A251D5-777F-4FAB-A4D2-37935DB15F73}" dt="2023-02-07T09:30:01.878" v="186" actId="20577"/>
        <pc:sldMkLst>
          <pc:docMk/>
          <pc:sldMk cId="3136451204" sldId="257"/>
        </pc:sldMkLst>
        <pc:spChg chg="mod">
          <ac:chgData name="Osbak, Yngve" userId="bc08cab1-6855-431d-bc0c-0d4508f1dd54" providerId="ADAL" clId="{41A251D5-777F-4FAB-A4D2-37935DB15F73}" dt="2023-02-07T09:30:01.878" v="186" actId="20577"/>
          <ac:spMkLst>
            <pc:docMk/>
            <pc:sldMk cId="3136451204" sldId="257"/>
            <ac:spMk id="3" creationId="{32192669-DA7D-4DE2-9CB5-5DFF37674383}"/>
          </ac:spMkLst>
        </pc:spChg>
      </pc:sldChg>
      <pc:sldChg chg="addSp delSp modSp mod">
        <pc:chgData name="Osbak, Yngve" userId="bc08cab1-6855-431d-bc0c-0d4508f1dd54" providerId="ADAL" clId="{41A251D5-777F-4FAB-A4D2-37935DB15F73}" dt="2023-02-15T10:45:08.136" v="734" actId="115"/>
        <pc:sldMkLst>
          <pc:docMk/>
          <pc:sldMk cId="1538923485" sldId="259"/>
        </pc:sldMkLst>
        <pc:spChg chg="mod">
          <ac:chgData name="Osbak, Yngve" userId="bc08cab1-6855-431d-bc0c-0d4508f1dd54" providerId="ADAL" clId="{41A251D5-777F-4FAB-A4D2-37935DB15F73}" dt="2023-02-15T10:45:08.136" v="734" actId="115"/>
          <ac:spMkLst>
            <pc:docMk/>
            <pc:sldMk cId="1538923485" sldId="259"/>
            <ac:spMk id="3" creationId="{992CBD0A-9C66-465B-8BF3-6E66F65F1107}"/>
          </ac:spMkLst>
        </pc:spChg>
        <pc:spChg chg="add del">
          <ac:chgData name="Osbak, Yngve" userId="bc08cab1-6855-431d-bc0c-0d4508f1dd54" providerId="ADAL" clId="{41A251D5-777F-4FAB-A4D2-37935DB15F73}" dt="2023-02-13T07:44:37.131" v="392"/>
          <ac:spMkLst>
            <pc:docMk/>
            <pc:sldMk cId="1538923485" sldId="259"/>
            <ac:spMk id="4" creationId="{6CFD2967-73E6-BE09-48D0-A743EE9BE500}"/>
          </ac:spMkLst>
        </pc:spChg>
        <pc:spChg chg="add del mod">
          <ac:chgData name="Osbak, Yngve" userId="bc08cab1-6855-431d-bc0c-0d4508f1dd54" providerId="ADAL" clId="{41A251D5-777F-4FAB-A4D2-37935DB15F73}" dt="2023-02-13T07:44:35.994" v="391"/>
          <ac:spMkLst>
            <pc:docMk/>
            <pc:sldMk cId="1538923485" sldId="259"/>
            <ac:spMk id="5" creationId="{2DB72A9B-4832-13FE-0290-3EE82481D654}"/>
          </ac:spMkLst>
        </pc:spChg>
        <pc:spChg chg="add del">
          <ac:chgData name="Osbak, Yngve" userId="bc08cab1-6855-431d-bc0c-0d4508f1dd54" providerId="ADAL" clId="{41A251D5-777F-4FAB-A4D2-37935DB15F73}" dt="2023-02-13T07:44:48.821" v="394"/>
          <ac:spMkLst>
            <pc:docMk/>
            <pc:sldMk cId="1538923485" sldId="259"/>
            <ac:spMk id="6" creationId="{06138D44-0B34-2B09-767B-A9FD66C05BE9}"/>
          </ac:spMkLst>
        </pc:spChg>
      </pc:sldChg>
      <pc:sldChg chg="modSp mod">
        <pc:chgData name="Osbak, Yngve" userId="bc08cab1-6855-431d-bc0c-0d4508f1dd54" providerId="ADAL" clId="{41A251D5-777F-4FAB-A4D2-37935DB15F73}" dt="2023-02-15T06:16:09.573" v="719" actId="20577"/>
        <pc:sldMkLst>
          <pc:docMk/>
          <pc:sldMk cId="3285956044" sldId="261"/>
        </pc:sldMkLst>
        <pc:spChg chg="mod">
          <ac:chgData name="Osbak, Yngve" userId="bc08cab1-6855-431d-bc0c-0d4508f1dd54" providerId="ADAL" clId="{41A251D5-777F-4FAB-A4D2-37935DB15F73}" dt="2023-02-15T06:16:09.573" v="719" actId="20577"/>
          <ac:spMkLst>
            <pc:docMk/>
            <pc:sldMk cId="3285956044" sldId="261"/>
            <ac:spMk id="3" creationId="{E82BF966-E27B-46C0-93BA-4244DB5C0D71}"/>
          </ac:spMkLst>
        </pc:spChg>
      </pc:sldChg>
      <pc:sldChg chg="modSp mod">
        <pc:chgData name="Osbak, Yngve" userId="bc08cab1-6855-431d-bc0c-0d4508f1dd54" providerId="ADAL" clId="{41A251D5-777F-4FAB-A4D2-37935DB15F73}" dt="2023-02-15T06:17:01.607" v="726" actId="6549"/>
        <pc:sldMkLst>
          <pc:docMk/>
          <pc:sldMk cId="3095116995" sldId="262"/>
        </pc:sldMkLst>
        <pc:spChg chg="mod">
          <ac:chgData name="Osbak, Yngve" userId="bc08cab1-6855-431d-bc0c-0d4508f1dd54" providerId="ADAL" clId="{41A251D5-777F-4FAB-A4D2-37935DB15F73}" dt="2023-02-15T06:17:01.607" v="726" actId="6549"/>
          <ac:spMkLst>
            <pc:docMk/>
            <pc:sldMk cId="3095116995" sldId="262"/>
            <ac:spMk id="3" creationId="{FFB08D6F-E3DA-47A2-BA65-73E0DBA7AA5C}"/>
          </ac:spMkLst>
        </pc:spChg>
      </pc:sldChg>
      <pc:sldChg chg="modSp mod">
        <pc:chgData name="Osbak, Yngve" userId="bc08cab1-6855-431d-bc0c-0d4508f1dd54" providerId="ADAL" clId="{41A251D5-777F-4FAB-A4D2-37935DB15F73}" dt="2023-02-13T07:29:21.805" v="227"/>
        <pc:sldMkLst>
          <pc:docMk/>
          <pc:sldMk cId="1910647481" sldId="263"/>
        </pc:sldMkLst>
        <pc:spChg chg="mod">
          <ac:chgData name="Osbak, Yngve" userId="bc08cab1-6855-431d-bc0c-0d4508f1dd54" providerId="ADAL" clId="{41A251D5-777F-4FAB-A4D2-37935DB15F73}" dt="2023-02-13T07:29:21.805" v="227"/>
          <ac:spMkLst>
            <pc:docMk/>
            <pc:sldMk cId="1910647481" sldId="263"/>
            <ac:spMk id="3" creationId="{13301A41-5815-4C59-B5DE-3DAC32BE5B8C}"/>
          </ac:spMkLst>
        </pc:spChg>
      </pc:sldChg>
      <pc:sldChg chg="modSp mod">
        <pc:chgData name="Osbak, Yngve" userId="bc08cab1-6855-431d-bc0c-0d4508f1dd54" providerId="ADAL" clId="{41A251D5-777F-4FAB-A4D2-37935DB15F73}" dt="2023-02-13T07:48:43.109" v="553" actId="20577"/>
        <pc:sldMkLst>
          <pc:docMk/>
          <pc:sldMk cId="99391016" sldId="268"/>
        </pc:sldMkLst>
        <pc:spChg chg="mod">
          <ac:chgData name="Osbak, Yngve" userId="bc08cab1-6855-431d-bc0c-0d4508f1dd54" providerId="ADAL" clId="{41A251D5-777F-4FAB-A4D2-37935DB15F73}" dt="2023-02-13T07:48:43.109" v="553" actId="20577"/>
          <ac:spMkLst>
            <pc:docMk/>
            <pc:sldMk cId="99391016" sldId="268"/>
            <ac:spMk id="3" creationId="{9EFC190F-C4AC-404B-9EC3-464453B73A78}"/>
          </ac:spMkLst>
        </pc:spChg>
      </pc:sldChg>
      <pc:sldChg chg="modSp mod">
        <pc:chgData name="Osbak, Yngve" userId="bc08cab1-6855-431d-bc0c-0d4508f1dd54" providerId="ADAL" clId="{41A251D5-777F-4FAB-A4D2-37935DB15F73}" dt="2023-02-13T07:55:27.487" v="708" actId="14100"/>
        <pc:sldMkLst>
          <pc:docMk/>
          <pc:sldMk cId="3545830863" sldId="269"/>
        </pc:sldMkLst>
        <pc:spChg chg="mod">
          <ac:chgData name="Osbak, Yngve" userId="bc08cab1-6855-431d-bc0c-0d4508f1dd54" providerId="ADAL" clId="{41A251D5-777F-4FAB-A4D2-37935DB15F73}" dt="2023-02-13T07:52:02.627" v="561" actId="14100"/>
          <ac:spMkLst>
            <pc:docMk/>
            <pc:sldMk cId="3545830863" sldId="269"/>
            <ac:spMk id="2" creationId="{33BC3ED9-1C7C-4774-95A9-B502B18C57BA}"/>
          </ac:spMkLst>
        </pc:spChg>
        <pc:spChg chg="mod">
          <ac:chgData name="Osbak, Yngve" userId="bc08cab1-6855-431d-bc0c-0d4508f1dd54" providerId="ADAL" clId="{41A251D5-777F-4FAB-A4D2-37935DB15F73}" dt="2023-02-13T07:55:27.487" v="708" actId="14100"/>
          <ac:spMkLst>
            <pc:docMk/>
            <pc:sldMk cId="3545830863" sldId="269"/>
            <ac:spMk id="3" creationId="{715761E0-AA35-47CB-8C96-AFD3907D24FB}"/>
          </ac:spMkLst>
        </pc:spChg>
      </pc:sldChg>
      <pc:sldChg chg="del">
        <pc:chgData name="Osbak, Yngve" userId="bc08cab1-6855-431d-bc0c-0d4508f1dd54" providerId="ADAL" clId="{41A251D5-777F-4FAB-A4D2-37935DB15F73}" dt="2023-02-07T07:58:35.298" v="149" actId="47"/>
        <pc:sldMkLst>
          <pc:docMk/>
          <pc:sldMk cId="3624282682" sldId="270"/>
        </pc:sldMkLst>
      </pc:sldChg>
      <pc:sldChg chg="modSp mod">
        <pc:chgData name="Osbak, Yngve" userId="bc08cab1-6855-431d-bc0c-0d4508f1dd54" providerId="ADAL" clId="{41A251D5-777F-4FAB-A4D2-37935DB15F73}" dt="2023-02-13T07:46:37.566" v="523" actId="113"/>
        <pc:sldMkLst>
          <pc:docMk/>
          <pc:sldMk cId="515400548" sldId="271"/>
        </pc:sldMkLst>
        <pc:spChg chg="mod">
          <ac:chgData name="Osbak, Yngve" userId="bc08cab1-6855-431d-bc0c-0d4508f1dd54" providerId="ADAL" clId="{41A251D5-777F-4FAB-A4D2-37935DB15F73}" dt="2023-02-13T07:46:37.566" v="523" actId="113"/>
          <ac:spMkLst>
            <pc:docMk/>
            <pc:sldMk cId="515400548" sldId="271"/>
            <ac:spMk id="3" creationId="{69E3B019-1DF1-263B-6C4C-F7E1A218B0A5}"/>
          </ac:spMkLst>
        </pc:spChg>
      </pc:sldChg>
      <pc:sldChg chg="modSp new mod">
        <pc:chgData name="Osbak, Yngve" userId="bc08cab1-6855-431d-bc0c-0d4508f1dd54" providerId="ADAL" clId="{41A251D5-777F-4FAB-A4D2-37935DB15F73}" dt="2023-02-07T08:04:31.941" v="182" actId="6549"/>
        <pc:sldMkLst>
          <pc:docMk/>
          <pc:sldMk cId="1409115363" sldId="272"/>
        </pc:sldMkLst>
        <pc:spChg chg="mod">
          <ac:chgData name="Osbak, Yngve" userId="bc08cab1-6855-431d-bc0c-0d4508f1dd54" providerId="ADAL" clId="{41A251D5-777F-4FAB-A4D2-37935DB15F73}" dt="2023-02-07T08:04:09.568" v="174" actId="14100"/>
          <ac:spMkLst>
            <pc:docMk/>
            <pc:sldMk cId="1409115363" sldId="272"/>
            <ac:spMk id="2" creationId="{3D86173A-FE74-F219-41F3-A42F790B3A12}"/>
          </ac:spMkLst>
        </pc:spChg>
        <pc:spChg chg="mod">
          <ac:chgData name="Osbak, Yngve" userId="bc08cab1-6855-431d-bc0c-0d4508f1dd54" providerId="ADAL" clId="{41A251D5-777F-4FAB-A4D2-37935DB15F73}" dt="2023-02-07T08:04:31.941" v="182" actId="6549"/>
          <ac:spMkLst>
            <pc:docMk/>
            <pc:sldMk cId="1409115363" sldId="272"/>
            <ac:spMk id="3" creationId="{53AE7519-99AA-83ED-C4A6-B2D00D6871E2}"/>
          </ac:spMkLst>
        </pc:spChg>
      </pc:sldChg>
      <pc:sldChg chg="del">
        <pc:chgData name="Osbak, Yngve" userId="bc08cab1-6855-431d-bc0c-0d4508f1dd54" providerId="ADAL" clId="{41A251D5-777F-4FAB-A4D2-37935DB15F73}" dt="2023-02-07T07:58:13.541" v="148" actId="47"/>
        <pc:sldMkLst>
          <pc:docMk/>
          <pc:sldMk cId="4169346848" sldId="272"/>
        </pc:sldMkLst>
      </pc:sldChg>
      <pc:sldChg chg="modSp new mod ord">
        <pc:chgData name="Osbak, Yngve" userId="bc08cab1-6855-431d-bc0c-0d4508f1dd54" providerId="ADAL" clId="{41A251D5-777F-4FAB-A4D2-37935DB15F73}" dt="2023-02-15T11:56:32.246" v="736" actId="20577"/>
        <pc:sldMkLst>
          <pc:docMk/>
          <pc:sldMk cId="1327220393" sldId="273"/>
        </pc:sldMkLst>
        <pc:spChg chg="mod">
          <ac:chgData name="Osbak, Yngve" userId="bc08cab1-6855-431d-bc0c-0d4508f1dd54" providerId="ADAL" clId="{41A251D5-777F-4FAB-A4D2-37935DB15F73}" dt="2023-02-15T11:56:32.246" v="736" actId="20577"/>
          <ac:spMkLst>
            <pc:docMk/>
            <pc:sldMk cId="1327220393" sldId="273"/>
            <ac:spMk id="2" creationId="{5B34A278-466B-F4CD-5F32-D506B38D0B0F}"/>
          </ac:spMkLst>
        </pc:spChg>
        <pc:spChg chg="mod">
          <ac:chgData name="Osbak, Yngve" userId="bc08cab1-6855-431d-bc0c-0d4508f1dd54" providerId="ADAL" clId="{41A251D5-777F-4FAB-A4D2-37935DB15F73}" dt="2023-02-07T09:33:06.532" v="215" actId="5793"/>
          <ac:spMkLst>
            <pc:docMk/>
            <pc:sldMk cId="1327220393" sldId="273"/>
            <ac:spMk id="3" creationId="{84EC9393-942E-BB68-719C-193ED37CFCB5}"/>
          </ac:spMkLst>
        </pc:spChg>
      </pc:sldChg>
      <pc:sldChg chg="del">
        <pc:chgData name="Osbak, Yngve" userId="bc08cab1-6855-431d-bc0c-0d4508f1dd54" providerId="ADAL" clId="{41A251D5-777F-4FAB-A4D2-37935DB15F73}" dt="2023-02-07T07:57:58.803" v="147" actId="47"/>
        <pc:sldMkLst>
          <pc:docMk/>
          <pc:sldMk cId="1613961134" sldId="2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1</a:t>
          </a:r>
        </a:p>
        <a:p>
          <a:r>
            <a:rPr lang="nb-NO" sz="1000" dirty="0"/>
            <a:t>helse, sosial, barnehage, opplæring, barnevern og familie</a:t>
          </a:r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2</a:t>
          </a:r>
        </a:p>
        <a:p>
          <a:r>
            <a:rPr lang="nb-NO" sz="1050" dirty="0"/>
            <a:t>miljøvern, landbruk og næringsutvikling</a:t>
          </a:r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3</a:t>
          </a:r>
        </a:p>
        <a:p>
          <a:r>
            <a:rPr lang="nb-NO" sz="1000" dirty="0"/>
            <a:t>beredskap, vergemål, justis, kommunal og regional samordning</a:t>
          </a:r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4</a:t>
          </a:r>
        </a:p>
        <a:p>
          <a:r>
            <a:rPr lang="nb-NO" sz="1050" dirty="0"/>
            <a:t>virksomhetsstyring og kommunikasjon</a:t>
          </a:r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Helse, sosial, barnehage, opplæring, barnevern og familie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Miljøvern, landbruk og næringsutvikling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Beredskap, vergemål, justis, kommunal og regional samordning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Virksomhetsstyring og kommunikasjon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 dirty="0"/>
            <a:t>Barnehage og opplæring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 dirty="0"/>
            <a:t>Helse og omsorg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900" dirty="0"/>
            <a:t>Barnevern og familie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 dirty="0"/>
            <a:t>Jord og mat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900" dirty="0"/>
            <a:t>Skog- og </a:t>
          </a:r>
          <a:r>
            <a:rPr lang="nb-NO" sz="900" dirty="0" err="1"/>
            <a:t>trebruk</a:t>
          </a:r>
          <a:endParaRPr lang="nb-NO" sz="900" dirty="0"/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 dirty="0"/>
            <a:t>Samfunnssikkerhet og beredskap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 dirty="0"/>
            <a:t>Vergemål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 dirty="0"/>
            <a:t>Juridisk enhet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 dirty="0"/>
            <a:t>Virksomhetsutvikling, styring og kommunikasjon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 dirty="0"/>
            <a:t>Felles tjenester og drift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1C6A1F89-8827-4CF6-96CD-2C013E5ACDC0}">
      <dgm:prSet custT="1"/>
      <dgm:spPr/>
      <dgm:t>
        <a:bodyPr/>
        <a:lstStyle/>
        <a:p>
          <a:r>
            <a:rPr lang="nb-NO" sz="900" dirty="0"/>
            <a:t>Sosial</a:t>
          </a:r>
        </a:p>
      </dgm:t>
    </dgm:pt>
    <dgm:pt modelId="{47ABC653-7F10-4C2F-AE28-AFE6AE4CDE82}" type="parTrans" cxnId="{EEEDBF34-80A8-44ED-87A0-2E545E6E8104}">
      <dgm:prSet/>
      <dgm:spPr/>
      <dgm:t>
        <a:bodyPr/>
        <a:lstStyle/>
        <a:p>
          <a:endParaRPr lang="nb-NO"/>
        </a:p>
      </dgm:t>
    </dgm:pt>
    <dgm:pt modelId="{288A9B4B-4436-4996-A4D9-F3B42982E201}" type="sibTrans" cxnId="{EEEDBF34-80A8-44ED-87A0-2E545E6E8104}">
      <dgm:prSet/>
      <dgm:spPr/>
      <dgm:t>
        <a:bodyPr/>
        <a:lstStyle/>
        <a:p>
          <a:endParaRPr lang="nb-NO"/>
        </a:p>
      </dgm:t>
    </dgm:pt>
    <dgm:pt modelId="{92471CE8-6F64-4AFF-B34D-8BE8312BBD09}">
      <dgm:prSet custT="1"/>
      <dgm:spPr/>
      <dgm:t>
        <a:bodyPr/>
        <a:lstStyle/>
        <a:p>
          <a:r>
            <a:rPr lang="nb-NO" sz="900" dirty="0"/>
            <a:t>Vannforvaltning og forurensning</a:t>
          </a:r>
        </a:p>
      </dgm:t>
    </dgm:pt>
    <dgm:pt modelId="{EDDD6797-EB6D-438E-B656-A2FC0655D091}" type="parTrans" cxnId="{AAC78E72-1986-4D0A-AFFA-532E7348D81F}">
      <dgm:prSet/>
      <dgm:spPr/>
      <dgm:t>
        <a:bodyPr/>
        <a:lstStyle/>
        <a:p>
          <a:endParaRPr lang="nb-NO"/>
        </a:p>
      </dgm:t>
    </dgm:pt>
    <dgm:pt modelId="{2191B814-381C-45B7-AD12-64BC5045FF1D}" type="sibTrans" cxnId="{AAC78E72-1986-4D0A-AFFA-532E7348D81F}">
      <dgm:prSet/>
      <dgm:spPr/>
      <dgm:t>
        <a:bodyPr/>
        <a:lstStyle/>
        <a:p>
          <a:endParaRPr lang="nb-NO"/>
        </a:p>
      </dgm:t>
    </dgm:pt>
    <dgm:pt modelId="{377267B1-1E26-430B-B094-8A9453AF7BA6}">
      <dgm:prSet custT="1"/>
      <dgm:spPr/>
      <dgm:t>
        <a:bodyPr/>
        <a:lstStyle/>
        <a:p>
          <a:r>
            <a:rPr lang="nb-NO" sz="900" dirty="0"/>
            <a:t>Naturmangfold og verneområder</a:t>
          </a:r>
        </a:p>
      </dgm:t>
    </dgm:pt>
    <dgm:pt modelId="{6E97315C-486E-488A-8FA6-CA976997F059}" type="parTrans" cxnId="{F3506973-ED73-452C-9FDD-DBAB4209303A}">
      <dgm:prSet/>
      <dgm:spPr/>
      <dgm:t>
        <a:bodyPr/>
        <a:lstStyle/>
        <a:p>
          <a:endParaRPr lang="nb-NO"/>
        </a:p>
      </dgm:t>
    </dgm:pt>
    <dgm:pt modelId="{15B6A562-2545-408C-A954-B06EFC054256}" type="sibTrans" cxnId="{F3506973-ED73-452C-9FDD-DBAB4209303A}">
      <dgm:prSet/>
      <dgm:spPr/>
      <dgm:t>
        <a:bodyPr/>
        <a:lstStyle/>
        <a:p>
          <a:endParaRPr lang="nb-NO"/>
        </a:p>
      </dgm:t>
    </dgm:pt>
    <dgm:pt modelId="{80DAA843-ADB0-4788-ABC9-3E65DDDDF7F7}">
      <dgm:prSet custT="1"/>
      <dgm:spPr/>
      <dgm:t>
        <a:bodyPr/>
        <a:lstStyle/>
        <a:p>
          <a:r>
            <a:rPr lang="nb-NO" sz="900" dirty="0"/>
            <a:t>Areal og klima</a:t>
          </a:r>
        </a:p>
      </dgm:t>
    </dgm:pt>
    <dgm:pt modelId="{41804451-4AC8-4FF5-8D47-0B27C94588E0}" type="parTrans" cxnId="{3B40B653-797F-4F71-90BB-D899FA3CF180}">
      <dgm:prSet/>
      <dgm:spPr/>
      <dgm:t>
        <a:bodyPr/>
        <a:lstStyle/>
        <a:p>
          <a:endParaRPr lang="nb-NO"/>
        </a:p>
      </dgm:t>
    </dgm:pt>
    <dgm:pt modelId="{BBE9BD5B-00D0-4460-82E3-984F725795FB}" type="sibTrans" cxnId="{3B40B653-797F-4F71-90BB-D899FA3CF180}">
      <dgm:prSet/>
      <dgm:spPr/>
      <dgm:t>
        <a:bodyPr/>
        <a:lstStyle/>
        <a:p>
          <a:endParaRPr lang="nb-NO"/>
        </a:p>
      </dgm:t>
    </dgm:pt>
    <dgm:pt modelId="{47A112C8-2A9D-43A2-B06C-7B58B566C087}">
      <dgm:prSet custT="1"/>
      <dgm:spPr/>
      <dgm:t>
        <a:bodyPr/>
        <a:lstStyle/>
        <a:p>
          <a:r>
            <a:rPr lang="nb-NO" sz="900" dirty="0"/>
            <a:t>Kommunal og regional samordning</a:t>
          </a:r>
        </a:p>
      </dgm:t>
    </dgm:pt>
    <dgm:pt modelId="{54681513-0E3E-4DEA-9314-2C5B7680A58C}" type="parTrans" cxnId="{72B04B04-FAD8-4FA0-8D7D-A217567A8DE3}">
      <dgm:prSet/>
      <dgm:spPr/>
      <dgm:t>
        <a:bodyPr/>
        <a:lstStyle/>
        <a:p>
          <a:endParaRPr lang="nb-NO"/>
        </a:p>
      </dgm:t>
    </dgm:pt>
    <dgm:pt modelId="{E633DBF6-E7BC-40E8-AE07-4A11BD5F79D7}" type="sibTrans" cxnId="{72B04B04-FAD8-4FA0-8D7D-A217567A8DE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5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5" custScaleY="6623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5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5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5" custScaleY="66232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5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5"/>
      <dgm:spPr/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5" custScaleY="66232">
        <dgm:presLayoutVars>
          <dgm:chPref val="3"/>
        </dgm:presLayoutVars>
      </dgm:prSet>
      <dgm:spPr/>
    </dgm:pt>
    <dgm:pt modelId="{03D7907E-B3FC-4860-BDFF-CBE51089CF17}" type="pres">
      <dgm:prSet presAssocID="{F3FAB0EC-2EFE-4B82-A0F5-80D672030D4E}" presName="rootConnector" presStyleLbl="node3" presStyleIdx="2" presStyleCnt="15"/>
      <dgm:spPr/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06272699-FF4F-4744-8319-2540627A1474}" type="pres">
      <dgm:prSet presAssocID="{47ABC653-7F10-4C2F-AE28-AFE6AE4CDE82}" presName="Name37" presStyleLbl="parChTrans1D3" presStyleIdx="3" presStyleCnt="15"/>
      <dgm:spPr/>
    </dgm:pt>
    <dgm:pt modelId="{BFB618F8-0400-433A-8CD4-FFCEB22FC96C}" type="pres">
      <dgm:prSet presAssocID="{1C6A1F89-8827-4CF6-96CD-2C013E5ACDC0}" presName="hierRoot2" presStyleCnt="0">
        <dgm:presLayoutVars>
          <dgm:hierBranch val="init"/>
        </dgm:presLayoutVars>
      </dgm:prSet>
      <dgm:spPr/>
    </dgm:pt>
    <dgm:pt modelId="{50E5994F-CDA5-402F-89B7-348628C3B3D1}" type="pres">
      <dgm:prSet presAssocID="{1C6A1F89-8827-4CF6-96CD-2C013E5ACDC0}" presName="rootComposite" presStyleCnt="0"/>
      <dgm:spPr/>
    </dgm:pt>
    <dgm:pt modelId="{3B134F16-F973-42D5-AE06-11E401390740}" type="pres">
      <dgm:prSet presAssocID="{1C6A1F89-8827-4CF6-96CD-2C013E5ACDC0}" presName="rootText" presStyleLbl="node3" presStyleIdx="3" presStyleCnt="15" custScaleY="66232">
        <dgm:presLayoutVars>
          <dgm:chPref val="3"/>
        </dgm:presLayoutVars>
      </dgm:prSet>
      <dgm:spPr/>
    </dgm:pt>
    <dgm:pt modelId="{6A607EDD-4517-4400-8A52-2C75FE988E94}" type="pres">
      <dgm:prSet presAssocID="{1C6A1F89-8827-4CF6-96CD-2C013E5ACDC0}" presName="rootConnector" presStyleLbl="node3" presStyleIdx="3" presStyleCnt="15"/>
      <dgm:spPr/>
    </dgm:pt>
    <dgm:pt modelId="{966E5734-114A-4C65-B9C9-A9C525F0B85A}" type="pres">
      <dgm:prSet presAssocID="{1C6A1F89-8827-4CF6-96CD-2C013E5ACDC0}" presName="hierChild4" presStyleCnt="0"/>
      <dgm:spPr/>
    </dgm:pt>
    <dgm:pt modelId="{510F76B3-E980-45AD-85FC-D35EB66DCC26}" type="pres">
      <dgm:prSet presAssocID="{1C6A1F89-8827-4CF6-96CD-2C013E5ACDC0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4" presStyleCnt="15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4" presStyleCnt="15" custScaleY="66232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4" presStyleCnt="15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5" presStyleCnt="15"/>
      <dgm:spPr/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5" presStyleCnt="15" custScaleY="66232">
        <dgm:presLayoutVars>
          <dgm:chPref val="3"/>
        </dgm:presLayoutVars>
      </dgm:prSet>
      <dgm:spPr/>
    </dgm:pt>
    <dgm:pt modelId="{452CB0CB-CC04-4811-AB62-A3CB8C0061D7}" type="pres">
      <dgm:prSet presAssocID="{BB004931-FB7A-4722-A044-3E064B88D5E3}" presName="rootConnector" presStyleLbl="node3" presStyleIdx="5" presStyleCnt="15"/>
      <dgm:spPr/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06B4E443-2D90-4B31-98AC-0E9FF95E82AB}" type="pres">
      <dgm:prSet presAssocID="{EDDD6797-EB6D-438E-B656-A2FC0655D091}" presName="Name37" presStyleLbl="parChTrans1D3" presStyleIdx="6" presStyleCnt="15"/>
      <dgm:spPr/>
    </dgm:pt>
    <dgm:pt modelId="{97AC11AD-BB52-49D6-97E3-30B463E22E7D}" type="pres">
      <dgm:prSet presAssocID="{92471CE8-6F64-4AFF-B34D-8BE8312BBD09}" presName="hierRoot2" presStyleCnt="0">
        <dgm:presLayoutVars>
          <dgm:hierBranch val="init"/>
        </dgm:presLayoutVars>
      </dgm:prSet>
      <dgm:spPr/>
    </dgm:pt>
    <dgm:pt modelId="{5A67C551-092C-4DD6-B8B0-07495430EBE9}" type="pres">
      <dgm:prSet presAssocID="{92471CE8-6F64-4AFF-B34D-8BE8312BBD09}" presName="rootComposite" presStyleCnt="0"/>
      <dgm:spPr/>
    </dgm:pt>
    <dgm:pt modelId="{87DBCEA4-0A31-47D1-8DE3-8EE2DAA4E0BC}" type="pres">
      <dgm:prSet presAssocID="{92471CE8-6F64-4AFF-B34D-8BE8312BBD09}" presName="rootText" presStyleLbl="node3" presStyleIdx="6" presStyleCnt="15" custScaleY="66232">
        <dgm:presLayoutVars>
          <dgm:chPref val="3"/>
        </dgm:presLayoutVars>
      </dgm:prSet>
      <dgm:spPr/>
    </dgm:pt>
    <dgm:pt modelId="{C8F3D424-B1C0-4A1C-9B68-2DA62890CA0F}" type="pres">
      <dgm:prSet presAssocID="{92471CE8-6F64-4AFF-B34D-8BE8312BBD09}" presName="rootConnector" presStyleLbl="node3" presStyleIdx="6" presStyleCnt="15"/>
      <dgm:spPr/>
    </dgm:pt>
    <dgm:pt modelId="{EA4D4B3F-1565-4543-A433-8F663E483091}" type="pres">
      <dgm:prSet presAssocID="{92471CE8-6F64-4AFF-B34D-8BE8312BBD09}" presName="hierChild4" presStyleCnt="0"/>
      <dgm:spPr/>
    </dgm:pt>
    <dgm:pt modelId="{F600D021-1345-46A6-B173-404D95C5D449}" type="pres">
      <dgm:prSet presAssocID="{92471CE8-6F64-4AFF-B34D-8BE8312BBD09}" presName="hierChild5" presStyleCnt="0"/>
      <dgm:spPr/>
    </dgm:pt>
    <dgm:pt modelId="{CE62C234-87AF-4752-8440-71F43EE457C8}" type="pres">
      <dgm:prSet presAssocID="{6E97315C-486E-488A-8FA6-CA976997F059}" presName="Name37" presStyleLbl="parChTrans1D3" presStyleIdx="7" presStyleCnt="15"/>
      <dgm:spPr/>
    </dgm:pt>
    <dgm:pt modelId="{6A278182-5CC2-45B2-8E61-87AB956E0E23}" type="pres">
      <dgm:prSet presAssocID="{377267B1-1E26-430B-B094-8A9453AF7BA6}" presName="hierRoot2" presStyleCnt="0">
        <dgm:presLayoutVars>
          <dgm:hierBranch val="init"/>
        </dgm:presLayoutVars>
      </dgm:prSet>
      <dgm:spPr/>
    </dgm:pt>
    <dgm:pt modelId="{1C8EE591-7F7C-487A-A456-8E60AE97FAA9}" type="pres">
      <dgm:prSet presAssocID="{377267B1-1E26-430B-B094-8A9453AF7BA6}" presName="rootComposite" presStyleCnt="0"/>
      <dgm:spPr/>
    </dgm:pt>
    <dgm:pt modelId="{073E3671-04EC-49D9-9F34-03B08B211090}" type="pres">
      <dgm:prSet presAssocID="{377267B1-1E26-430B-B094-8A9453AF7BA6}" presName="rootText" presStyleLbl="node3" presStyleIdx="7" presStyleCnt="15" custScaleY="66232">
        <dgm:presLayoutVars>
          <dgm:chPref val="3"/>
        </dgm:presLayoutVars>
      </dgm:prSet>
      <dgm:spPr/>
    </dgm:pt>
    <dgm:pt modelId="{3586EEF3-6E55-452B-84C2-EF246FC5D9CF}" type="pres">
      <dgm:prSet presAssocID="{377267B1-1E26-430B-B094-8A9453AF7BA6}" presName="rootConnector" presStyleLbl="node3" presStyleIdx="7" presStyleCnt="15"/>
      <dgm:spPr/>
    </dgm:pt>
    <dgm:pt modelId="{408D7E6B-EF68-4789-9F3F-F529074CDA97}" type="pres">
      <dgm:prSet presAssocID="{377267B1-1E26-430B-B094-8A9453AF7BA6}" presName="hierChild4" presStyleCnt="0"/>
      <dgm:spPr/>
    </dgm:pt>
    <dgm:pt modelId="{BB6B40A8-8DB0-4250-A334-A9311E7B82A6}" type="pres">
      <dgm:prSet presAssocID="{377267B1-1E26-430B-B094-8A9453AF7BA6}" presName="hierChild5" presStyleCnt="0"/>
      <dgm:spPr/>
    </dgm:pt>
    <dgm:pt modelId="{3378565C-5A4A-49D2-AC18-9C034B9F53E4}" type="pres">
      <dgm:prSet presAssocID="{41804451-4AC8-4FF5-8D47-0B27C94588E0}" presName="Name37" presStyleLbl="parChTrans1D3" presStyleIdx="8" presStyleCnt="15"/>
      <dgm:spPr/>
    </dgm:pt>
    <dgm:pt modelId="{1FC710B8-A7BB-486E-BD4C-1525B2D7FB50}" type="pres">
      <dgm:prSet presAssocID="{80DAA843-ADB0-4788-ABC9-3E65DDDDF7F7}" presName="hierRoot2" presStyleCnt="0">
        <dgm:presLayoutVars>
          <dgm:hierBranch val="init"/>
        </dgm:presLayoutVars>
      </dgm:prSet>
      <dgm:spPr/>
    </dgm:pt>
    <dgm:pt modelId="{3816374E-A92E-4F32-A806-D3DB6C6CC2A3}" type="pres">
      <dgm:prSet presAssocID="{80DAA843-ADB0-4788-ABC9-3E65DDDDF7F7}" presName="rootComposite" presStyleCnt="0"/>
      <dgm:spPr/>
    </dgm:pt>
    <dgm:pt modelId="{58EDB196-02E9-492E-ADE6-6CEDA205EEE9}" type="pres">
      <dgm:prSet presAssocID="{80DAA843-ADB0-4788-ABC9-3E65DDDDF7F7}" presName="rootText" presStyleLbl="node3" presStyleIdx="8" presStyleCnt="15" custScaleY="66232">
        <dgm:presLayoutVars>
          <dgm:chPref val="3"/>
        </dgm:presLayoutVars>
      </dgm:prSet>
      <dgm:spPr/>
    </dgm:pt>
    <dgm:pt modelId="{6E45E4C9-E7E5-4797-8D40-F29450D67401}" type="pres">
      <dgm:prSet presAssocID="{80DAA843-ADB0-4788-ABC9-3E65DDDDF7F7}" presName="rootConnector" presStyleLbl="node3" presStyleIdx="8" presStyleCnt="15"/>
      <dgm:spPr/>
    </dgm:pt>
    <dgm:pt modelId="{A3095B42-E297-40F6-80FF-FA7ACE6099E5}" type="pres">
      <dgm:prSet presAssocID="{80DAA843-ADB0-4788-ABC9-3E65DDDDF7F7}" presName="hierChild4" presStyleCnt="0"/>
      <dgm:spPr/>
    </dgm:pt>
    <dgm:pt modelId="{576C5ECC-6D42-4A89-91EA-BA00B673266D}" type="pres">
      <dgm:prSet presAssocID="{80DAA843-ADB0-4788-ABC9-3E65DDDDF7F7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9" presStyleCnt="15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9" presStyleCnt="15" custScaleY="662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9" presStyleCnt="15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10" presStyleCnt="15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10" presStyleCnt="15" custScaleY="66232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10" presStyleCnt="15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11" presStyleCnt="15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11" presStyleCnt="15" custScaleY="66232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11" presStyleCnt="15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00FE3EA7-0FB5-4D24-A600-466BA35D6E4F}" type="pres">
      <dgm:prSet presAssocID="{54681513-0E3E-4DEA-9314-2C5B7680A58C}" presName="Name37" presStyleLbl="parChTrans1D3" presStyleIdx="12" presStyleCnt="15"/>
      <dgm:spPr/>
    </dgm:pt>
    <dgm:pt modelId="{7874E2E4-1F8F-4C7D-8491-34CB0C270C1C}" type="pres">
      <dgm:prSet presAssocID="{47A112C8-2A9D-43A2-B06C-7B58B566C087}" presName="hierRoot2" presStyleCnt="0">
        <dgm:presLayoutVars>
          <dgm:hierBranch val="init"/>
        </dgm:presLayoutVars>
      </dgm:prSet>
      <dgm:spPr/>
    </dgm:pt>
    <dgm:pt modelId="{C764FE50-B38D-4205-9421-4C9B7195EC23}" type="pres">
      <dgm:prSet presAssocID="{47A112C8-2A9D-43A2-B06C-7B58B566C087}" presName="rootComposite" presStyleCnt="0"/>
      <dgm:spPr/>
    </dgm:pt>
    <dgm:pt modelId="{B8AE307A-4F10-4474-BF31-4E67E539D541}" type="pres">
      <dgm:prSet presAssocID="{47A112C8-2A9D-43A2-B06C-7B58B566C087}" presName="rootText" presStyleLbl="node3" presStyleIdx="12" presStyleCnt="15" custScaleY="66232">
        <dgm:presLayoutVars>
          <dgm:chPref val="3"/>
        </dgm:presLayoutVars>
      </dgm:prSet>
      <dgm:spPr/>
    </dgm:pt>
    <dgm:pt modelId="{0E17AFF5-E9A6-44F2-9A67-D5EE63961445}" type="pres">
      <dgm:prSet presAssocID="{47A112C8-2A9D-43A2-B06C-7B58B566C087}" presName="rootConnector" presStyleLbl="node3" presStyleIdx="12" presStyleCnt="15"/>
      <dgm:spPr/>
    </dgm:pt>
    <dgm:pt modelId="{BC8FC423-58C4-4EA7-8474-D341F6BD5FD3}" type="pres">
      <dgm:prSet presAssocID="{47A112C8-2A9D-43A2-B06C-7B58B566C087}" presName="hierChild4" presStyleCnt="0"/>
      <dgm:spPr/>
    </dgm:pt>
    <dgm:pt modelId="{A38079EA-55A8-4D45-870B-D9AD5EB80770}" type="pres">
      <dgm:prSet presAssocID="{47A112C8-2A9D-43A2-B06C-7B58B566C087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3" presStyleCnt="15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3" presStyleCnt="15" custScaleY="66232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3" presStyleCnt="15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4" presStyleCnt="15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4" presStyleCnt="15" custScaleY="66232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4" presStyleCnt="15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3A316101-75E7-4295-8362-688E5CF29486}" type="presOf" srcId="{377267B1-1E26-430B-B094-8A9453AF7BA6}" destId="{073E3671-04EC-49D9-9F34-03B08B211090}" srcOrd="0" destOrd="0" presId="urn:microsoft.com/office/officeart/2005/8/layout/orgChart1"/>
    <dgm:cxn modelId="{72B04B04-FAD8-4FA0-8D7D-A217567A8DE3}" srcId="{D0344DDC-8F55-4033-A6F4-FD81D681618A}" destId="{47A112C8-2A9D-43A2-B06C-7B58B566C087}" srcOrd="3" destOrd="0" parTransId="{54681513-0E3E-4DEA-9314-2C5B7680A58C}" sibTransId="{E633DBF6-E7BC-40E8-AE07-4A11BD5F79D7}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83A8460D-88EB-402B-B2D4-E66F2C90DD93}" type="presOf" srcId="{80DAA843-ADB0-4788-ABC9-3E65DDDDF7F7}" destId="{58EDB196-02E9-492E-ADE6-6CEDA205EEE9}" srcOrd="0" destOrd="0" presId="urn:microsoft.com/office/officeart/2005/8/layout/orgChart1"/>
    <dgm:cxn modelId="{4A40570D-54BF-49BB-8C69-8B8AEE5F5736}" type="presOf" srcId="{80DAA843-ADB0-4788-ABC9-3E65DDDDF7F7}" destId="{6E45E4C9-E7E5-4797-8D40-F29450D67401}" srcOrd="1" destOrd="0" presId="urn:microsoft.com/office/officeart/2005/8/layout/orgChart1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EEEDBF34-80A8-44ED-87A0-2E545E6E8104}" srcId="{AF9041BD-C952-4B86-A894-89148F6C266A}" destId="{1C6A1F89-8827-4CF6-96CD-2C013E5ACDC0}" srcOrd="3" destOrd="0" parTransId="{47ABC653-7F10-4C2F-AE28-AFE6AE4CDE82}" sibTransId="{288A9B4B-4436-4996-A4D9-F3B42982E201}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E2C5AE48-32E3-4DDF-925E-52FCAF7DDBBB}" type="presOf" srcId="{92471CE8-6F64-4AFF-B34D-8BE8312BBD09}" destId="{87DBCEA4-0A31-47D1-8DE3-8EE2DAA4E0BC}" srcOrd="0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AAC78E72-1986-4D0A-AFFA-532E7348D81F}" srcId="{F249FCF1-CCE9-4FA2-88E8-C45F2F78328C}" destId="{92471CE8-6F64-4AFF-B34D-8BE8312BBD09}" srcOrd="2" destOrd="0" parTransId="{EDDD6797-EB6D-438E-B656-A2FC0655D091}" sibTransId="{2191B814-381C-45B7-AD12-64BC5045FF1D}"/>
    <dgm:cxn modelId="{F3506973-ED73-452C-9FDD-DBAB4209303A}" srcId="{F249FCF1-CCE9-4FA2-88E8-C45F2F78328C}" destId="{377267B1-1E26-430B-B094-8A9453AF7BA6}" srcOrd="3" destOrd="0" parTransId="{6E97315C-486E-488A-8FA6-CA976997F059}" sibTransId="{15B6A562-2545-408C-A954-B06EFC054256}"/>
    <dgm:cxn modelId="{3B40B653-797F-4F71-90BB-D899FA3CF180}" srcId="{F249FCF1-CCE9-4FA2-88E8-C45F2F78328C}" destId="{80DAA843-ADB0-4788-ABC9-3E65DDDDF7F7}" srcOrd="4" destOrd="0" parTransId="{41804451-4AC8-4FF5-8D47-0B27C94588E0}" sibTransId="{BBE9BD5B-00D0-4460-82E3-984F725795FB}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31081E80-6368-42D2-A31F-209EEECF9314}" type="presOf" srcId="{47ABC653-7F10-4C2F-AE28-AFE6AE4CDE82}" destId="{06272699-FF4F-4744-8319-2540627A1474}" srcOrd="0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423FFA8A-C008-4694-829B-2B33B2E52807}" type="presOf" srcId="{54681513-0E3E-4DEA-9314-2C5B7680A58C}" destId="{00FE3EA7-0FB5-4D24-A600-466BA35D6E4F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C799AC97-A724-43A0-B935-836E35A2231F}" type="presOf" srcId="{47A112C8-2A9D-43A2-B06C-7B58B566C087}" destId="{0E17AFF5-E9A6-44F2-9A67-D5EE63961445}" srcOrd="1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D840B9A-242D-43DF-9635-57D4894CFD82}" type="presOf" srcId="{377267B1-1E26-430B-B094-8A9453AF7BA6}" destId="{3586EEF3-6E55-452B-84C2-EF246FC5D9CF}" srcOrd="1" destOrd="0" presId="urn:microsoft.com/office/officeart/2005/8/layout/orgChart1"/>
    <dgm:cxn modelId="{6B2BC5A0-D8CB-4BAF-8123-95B76A995DD9}" type="presOf" srcId="{92471CE8-6F64-4AFF-B34D-8BE8312BBD09}" destId="{C8F3D424-B1C0-4A1C-9B68-2DA62890CA0F}" srcOrd="1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FF3D0AA2-608B-494A-91EC-DB6CDABED16F}" type="presOf" srcId="{1C6A1F89-8827-4CF6-96CD-2C013E5ACDC0}" destId="{6A607EDD-4517-4400-8A52-2C75FE988E94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472C4BC1-0557-4DE3-A664-CE06EC2D6192}" type="presOf" srcId="{1C6A1F89-8827-4CF6-96CD-2C013E5ACDC0}" destId="{3B134F16-F973-42D5-AE06-11E401390740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FD5343DD-9F07-45F8-8798-E8371E9F19B1}" type="presOf" srcId="{41804451-4AC8-4FF5-8D47-0B27C94588E0}" destId="{3378565C-5A4A-49D2-AC18-9C034B9F53E4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3354DEF0-2205-4245-A0B2-9FE3C538248D}" type="presOf" srcId="{47A112C8-2A9D-43A2-B06C-7B58B566C087}" destId="{B8AE307A-4F10-4474-BF31-4E67E539D541}" srcOrd="0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1CE148F6-62A1-424D-98E5-53D3C4E3794D}" type="presOf" srcId="{6E97315C-486E-488A-8FA6-CA976997F059}" destId="{CE62C234-87AF-4752-8440-71F43EE457C8}" srcOrd="0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DFD5E6F9-3CDF-4350-8320-13854BCB613A}" type="presOf" srcId="{EDDD6797-EB6D-438E-B656-A2FC0655D091}" destId="{06B4E443-2D90-4B31-98AC-0E9FF95E82AB}" srcOrd="0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4931D5FB-03B0-4F2D-8C94-C9EDED9A0628}" type="presParOf" srcId="{F68195F7-5F61-4FF3-84AD-DB2175C0DE5C}" destId="{06272699-FF4F-4744-8319-2540627A1474}" srcOrd="6" destOrd="0" presId="urn:microsoft.com/office/officeart/2005/8/layout/orgChart1"/>
    <dgm:cxn modelId="{7FE65D88-E06F-4CE8-AF2E-3E76212E9041}" type="presParOf" srcId="{F68195F7-5F61-4FF3-84AD-DB2175C0DE5C}" destId="{BFB618F8-0400-433A-8CD4-FFCEB22FC96C}" srcOrd="7" destOrd="0" presId="urn:microsoft.com/office/officeart/2005/8/layout/orgChart1"/>
    <dgm:cxn modelId="{63A851EB-CA50-4033-89DB-A877BD854ABC}" type="presParOf" srcId="{BFB618F8-0400-433A-8CD4-FFCEB22FC96C}" destId="{50E5994F-CDA5-402F-89B7-348628C3B3D1}" srcOrd="0" destOrd="0" presId="urn:microsoft.com/office/officeart/2005/8/layout/orgChart1"/>
    <dgm:cxn modelId="{95095CA7-7A6A-437C-9E1C-EAD3CFEAB964}" type="presParOf" srcId="{50E5994F-CDA5-402F-89B7-348628C3B3D1}" destId="{3B134F16-F973-42D5-AE06-11E401390740}" srcOrd="0" destOrd="0" presId="urn:microsoft.com/office/officeart/2005/8/layout/orgChart1"/>
    <dgm:cxn modelId="{89CCB803-9D4B-405A-A424-1F6F418488B7}" type="presParOf" srcId="{50E5994F-CDA5-402F-89B7-348628C3B3D1}" destId="{6A607EDD-4517-4400-8A52-2C75FE988E94}" srcOrd="1" destOrd="0" presId="urn:microsoft.com/office/officeart/2005/8/layout/orgChart1"/>
    <dgm:cxn modelId="{3CE820F5-5D73-467C-87E0-AD0E9E9DD167}" type="presParOf" srcId="{BFB618F8-0400-433A-8CD4-FFCEB22FC96C}" destId="{966E5734-114A-4C65-B9C9-A9C525F0B85A}" srcOrd="1" destOrd="0" presId="urn:microsoft.com/office/officeart/2005/8/layout/orgChart1"/>
    <dgm:cxn modelId="{C37F84F6-BC5A-4C24-9BB9-31B49F2F29FA}" type="presParOf" srcId="{BFB618F8-0400-433A-8CD4-FFCEB22FC96C}" destId="{510F76B3-E980-45AD-85FC-D35EB66DCC26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B876BE68-BB30-4E27-87C2-D8885B279B69}" type="presParOf" srcId="{FF001A87-F164-47F4-983B-1BC94792FCE0}" destId="{06B4E443-2D90-4B31-98AC-0E9FF95E82AB}" srcOrd="4" destOrd="0" presId="urn:microsoft.com/office/officeart/2005/8/layout/orgChart1"/>
    <dgm:cxn modelId="{49FDA946-A90F-40D0-9694-2E7784962CC4}" type="presParOf" srcId="{FF001A87-F164-47F4-983B-1BC94792FCE0}" destId="{97AC11AD-BB52-49D6-97E3-30B463E22E7D}" srcOrd="5" destOrd="0" presId="urn:microsoft.com/office/officeart/2005/8/layout/orgChart1"/>
    <dgm:cxn modelId="{413A8323-86BE-4226-9AFF-84839C9C8812}" type="presParOf" srcId="{97AC11AD-BB52-49D6-97E3-30B463E22E7D}" destId="{5A67C551-092C-4DD6-B8B0-07495430EBE9}" srcOrd="0" destOrd="0" presId="urn:microsoft.com/office/officeart/2005/8/layout/orgChart1"/>
    <dgm:cxn modelId="{2A14CD07-C466-4091-8035-59B2688E782B}" type="presParOf" srcId="{5A67C551-092C-4DD6-B8B0-07495430EBE9}" destId="{87DBCEA4-0A31-47D1-8DE3-8EE2DAA4E0BC}" srcOrd="0" destOrd="0" presId="urn:microsoft.com/office/officeart/2005/8/layout/orgChart1"/>
    <dgm:cxn modelId="{F456DE3B-E849-49C2-B2E0-D18EDCFE9BDA}" type="presParOf" srcId="{5A67C551-092C-4DD6-B8B0-07495430EBE9}" destId="{C8F3D424-B1C0-4A1C-9B68-2DA62890CA0F}" srcOrd="1" destOrd="0" presId="urn:microsoft.com/office/officeart/2005/8/layout/orgChart1"/>
    <dgm:cxn modelId="{E7FED49A-0268-4A36-BDB2-191FF80B0C72}" type="presParOf" srcId="{97AC11AD-BB52-49D6-97E3-30B463E22E7D}" destId="{EA4D4B3F-1565-4543-A433-8F663E483091}" srcOrd="1" destOrd="0" presId="urn:microsoft.com/office/officeart/2005/8/layout/orgChart1"/>
    <dgm:cxn modelId="{E4CA0630-C944-43CE-B529-3683F43E1E3B}" type="presParOf" srcId="{97AC11AD-BB52-49D6-97E3-30B463E22E7D}" destId="{F600D021-1345-46A6-B173-404D95C5D449}" srcOrd="2" destOrd="0" presId="urn:microsoft.com/office/officeart/2005/8/layout/orgChart1"/>
    <dgm:cxn modelId="{7B49FD53-CD50-487B-BFC5-DC1FA30ECE6D}" type="presParOf" srcId="{FF001A87-F164-47F4-983B-1BC94792FCE0}" destId="{CE62C234-87AF-4752-8440-71F43EE457C8}" srcOrd="6" destOrd="0" presId="urn:microsoft.com/office/officeart/2005/8/layout/orgChart1"/>
    <dgm:cxn modelId="{D88C3018-94C5-48D5-B780-2E816D3E93C3}" type="presParOf" srcId="{FF001A87-F164-47F4-983B-1BC94792FCE0}" destId="{6A278182-5CC2-45B2-8E61-87AB956E0E23}" srcOrd="7" destOrd="0" presId="urn:microsoft.com/office/officeart/2005/8/layout/orgChart1"/>
    <dgm:cxn modelId="{9F01628F-46D7-4370-8DB6-D8F23B0A1C90}" type="presParOf" srcId="{6A278182-5CC2-45B2-8E61-87AB956E0E23}" destId="{1C8EE591-7F7C-487A-A456-8E60AE97FAA9}" srcOrd="0" destOrd="0" presId="urn:microsoft.com/office/officeart/2005/8/layout/orgChart1"/>
    <dgm:cxn modelId="{20502BB9-B8F8-49D3-8934-45D350DABE7A}" type="presParOf" srcId="{1C8EE591-7F7C-487A-A456-8E60AE97FAA9}" destId="{073E3671-04EC-49D9-9F34-03B08B211090}" srcOrd="0" destOrd="0" presId="urn:microsoft.com/office/officeart/2005/8/layout/orgChart1"/>
    <dgm:cxn modelId="{56EAE611-5674-4D85-A192-B845A28AA509}" type="presParOf" srcId="{1C8EE591-7F7C-487A-A456-8E60AE97FAA9}" destId="{3586EEF3-6E55-452B-84C2-EF246FC5D9CF}" srcOrd="1" destOrd="0" presId="urn:microsoft.com/office/officeart/2005/8/layout/orgChart1"/>
    <dgm:cxn modelId="{73B3289F-07A5-486E-9DA8-C3838BE984A0}" type="presParOf" srcId="{6A278182-5CC2-45B2-8E61-87AB956E0E23}" destId="{408D7E6B-EF68-4789-9F3F-F529074CDA97}" srcOrd="1" destOrd="0" presId="urn:microsoft.com/office/officeart/2005/8/layout/orgChart1"/>
    <dgm:cxn modelId="{DEBB5BE4-DA5E-4701-93C2-0A34E2313062}" type="presParOf" srcId="{6A278182-5CC2-45B2-8E61-87AB956E0E23}" destId="{BB6B40A8-8DB0-4250-A334-A9311E7B82A6}" srcOrd="2" destOrd="0" presId="urn:microsoft.com/office/officeart/2005/8/layout/orgChart1"/>
    <dgm:cxn modelId="{10BB2FB7-9FAD-43A8-8FFB-A076FC99317E}" type="presParOf" srcId="{FF001A87-F164-47F4-983B-1BC94792FCE0}" destId="{3378565C-5A4A-49D2-AC18-9C034B9F53E4}" srcOrd="8" destOrd="0" presId="urn:microsoft.com/office/officeart/2005/8/layout/orgChart1"/>
    <dgm:cxn modelId="{FABD89E2-06B9-4FEE-B251-6038C92550BC}" type="presParOf" srcId="{FF001A87-F164-47F4-983B-1BC94792FCE0}" destId="{1FC710B8-A7BB-486E-BD4C-1525B2D7FB50}" srcOrd="9" destOrd="0" presId="urn:microsoft.com/office/officeart/2005/8/layout/orgChart1"/>
    <dgm:cxn modelId="{8D7CC51A-6452-436A-B074-84E2CE63BFE5}" type="presParOf" srcId="{1FC710B8-A7BB-486E-BD4C-1525B2D7FB50}" destId="{3816374E-A92E-4F32-A806-D3DB6C6CC2A3}" srcOrd="0" destOrd="0" presId="urn:microsoft.com/office/officeart/2005/8/layout/orgChart1"/>
    <dgm:cxn modelId="{45AE9D7A-0033-446F-90D0-BBABBAF8437C}" type="presParOf" srcId="{3816374E-A92E-4F32-A806-D3DB6C6CC2A3}" destId="{58EDB196-02E9-492E-ADE6-6CEDA205EEE9}" srcOrd="0" destOrd="0" presId="urn:microsoft.com/office/officeart/2005/8/layout/orgChart1"/>
    <dgm:cxn modelId="{C2FA7218-6152-497E-A0FF-7DD8B2198281}" type="presParOf" srcId="{3816374E-A92E-4F32-A806-D3DB6C6CC2A3}" destId="{6E45E4C9-E7E5-4797-8D40-F29450D67401}" srcOrd="1" destOrd="0" presId="urn:microsoft.com/office/officeart/2005/8/layout/orgChart1"/>
    <dgm:cxn modelId="{08B3E370-6F11-4215-914C-324D5B67B2B6}" type="presParOf" srcId="{1FC710B8-A7BB-486E-BD4C-1525B2D7FB50}" destId="{A3095B42-E297-40F6-80FF-FA7ACE6099E5}" srcOrd="1" destOrd="0" presId="urn:microsoft.com/office/officeart/2005/8/layout/orgChart1"/>
    <dgm:cxn modelId="{99337B4C-C720-4B95-9CC5-0EFA247AC2DB}" type="presParOf" srcId="{1FC710B8-A7BB-486E-BD4C-1525B2D7FB50}" destId="{576C5ECC-6D42-4A89-91EA-BA00B673266D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FBEAF5BD-4ABF-432B-9D04-2C4804DB4519}" type="presParOf" srcId="{089CF33F-B4E6-4691-A461-4775C17C5091}" destId="{00FE3EA7-0FB5-4D24-A600-466BA35D6E4F}" srcOrd="6" destOrd="0" presId="urn:microsoft.com/office/officeart/2005/8/layout/orgChart1"/>
    <dgm:cxn modelId="{A38296DF-448E-4A08-B2F2-A688CC5A66CA}" type="presParOf" srcId="{089CF33F-B4E6-4691-A461-4775C17C5091}" destId="{7874E2E4-1F8F-4C7D-8491-34CB0C270C1C}" srcOrd="7" destOrd="0" presId="urn:microsoft.com/office/officeart/2005/8/layout/orgChart1"/>
    <dgm:cxn modelId="{5472389F-E169-4613-8423-8DA81900142A}" type="presParOf" srcId="{7874E2E4-1F8F-4C7D-8491-34CB0C270C1C}" destId="{C764FE50-B38D-4205-9421-4C9B7195EC23}" srcOrd="0" destOrd="0" presId="urn:microsoft.com/office/officeart/2005/8/layout/orgChart1"/>
    <dgm:cxn modelId="{524D9EB8-6D7B-4577-B8A9-7FB1146B6641}" type="presParOf" srcId="{C764FE50-B38D-4205-9421-4C9B7195EC23}" destId="{B8AE307A-4F10-4474-BF31-4E67E539D541}" srcOrd="0" destOrd="0" presId="urn:microsoft.com/office/officeart/2005/8/layout/orgChart1"/>
    <dgm:cxn modelId="{A427B893-CA50-4432-B03C-7F24924C6933}" type="presParOf" srcId="{C764FE50-B38D-4205-9421-4C9B7195EC23}" destId="{0E17AFF5-E9A6-44F2-9A67-D5EE63961445}" srcOrd="1" destOrd="0" presId="urn:microsoft.com/office/officeart/2005/8/layout/orgChart1"/>
    <dgm:cxn modelId="{552D0881-A116-4A32-8FA3-F9F2A9BDF652}" type="presParOf" srcId="{7874E2E4-1F8F-4C7D-8491-34CB0C270C1C}" destId="{BC8FC423-58C4-4EA7-8474-D341F6BD5FD3}" srcOrd="1" destOrd="0" presId="urn:microsoft.com/office/officeart/2005/8/layout/orgChart1"/>
    <dgm:cxn modelId="{A70694E8-AE0C-4A66-A389-642091042ED2}" type="presParOf" srcId="{7874E2E4-1F8F-4C7D-8491-34CB0C270C1C}" destId="{A38079EA-55A8-4D45-870B-D9AD5EB80770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51C5A-593C-4139-847D-4859BD95A570}">
      <dsp:nvSpPr>
        <dsp:cNvPr id="0" name=""/>
        <dsp:cNvSpPr/>
      </dsp:nvSpPr>
      <dsp:spPr>
        <a:xfrm>
          <a:off x="5039093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3946648" y="228318"/>
              </a:lnTo>
              <a:lnTo>
                <a:pt x="3946648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503909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1315549" y="228318"/>
              </a:lnTo>
              <a:lnTo>
                <a:pt x="1315549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72354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1315549" y="0"/>
              </a:moveTo>
              <a:lnTo>
                <a:pt x="1315549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092444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3946648" y="0"/>
              </a:moveTo>
              <a:lnTo>
                <a:pt x="3946648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08569" y="1377458"/>
          <a:ext cx="3461047" cy="72009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08569" y="1377458"/>
        <a:ext cx="3461047" cy="720094"/>
      </dsp:txXfrm>
    </dsp:sp>
    <dsp:sp modelId="{909C95B6-E601-4D07-A8B9-4253AA4B192F}">
      <dsp:nvSpPr>
        <dsp:cNvPr id="0" name=""/>
        <dsp:cNvSpPr/>
      </dsp:nvSpPr>
      <dsp:spPr>
        <a:xfrm>
          <a:off x="5213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5213" y="2554190"/>
        <a:ext cx="2174462" cy="1087231"/>
      </dsp:txXfrm>
    </dsp:sp>
    <dsp:sp modelId="{CDDA0DEA-00AB-4476-B1F6-F3D5C4F5B05A}">
      <dsp:nvSpPr>
        <dsp:cNvPr id="0" name=""/>
        <dsp:cNvSpPr/>
      </dsp:nvSpPr>
      <dsp:spPr>
        <a:xfrm>
          <a:off x="2636312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2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636312" y="2554190"/>
        <a:ext cx="2174462" cy="1087231"/>
      </dsp:txXfrm>
    </dsp:sp>
    <dsp:sp modelId="{111B72F2-6D3E-4A9C-A953-9ECE5CECD5F6}">
      <dsp:nvSpPr>
        <dsp:cNvPr id="0" name=""/>
        <dsp:cNvSpPr/>
      </dsp:nvSpPr>
      <dsp:spPr>
        <a:xfrm>
          <a:off x="5267411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3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5267411" y="2554190"/>
        <a:ext cx="2174462" cy="1087231"/>
      </dsp:txXfrm>
    </dsp:sp>
    <dsp:sp modelId="{659292F3-2B21-4827-9546-D01800201700}">
      <dsp:nvSpPr>
        <dsp:cNvPr id="0" name=""/>
        <dsp:cNvSpPr/>
      </dsp:nvSpPr>
      <dsp:spPr>
        <a:xfrm>
          <a:off x="7898510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4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7898510" y="2554190"/>
        <a:ext cx="2174462" cy="1087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1D9B9-25A0-4E5D-9B6E-ECFF8CA85C56}">
      <dsp:nvSpPr>
        <dsp:cNvPr id="0" name=""/>
        <dsp:cNvSpPr/>
      </dsp:nvSpPr>
      <dsp:spPr>
        <a:xfrm>
          <a:off x="6497901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6497901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496142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2567627" y="148540"/>
              </a:lnTo>
              <a:lnTo>
                <a:pt x="2567627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E3EA7-0FB5-4D24-A600-466BA35D6E4F}">
      <dsp:nvSpPr>
        <dsp:cNvPr id="0" name=""/>
        <dsp:cNvSpPr/>
      </dsp:nvSpPr>
      <dsp:spPr>
        <a:xfrm>
          <a:off x="4786150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4786150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4786150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4786150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96142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855875" y="148540"/>
              </a:lnTo>
              <a:lnTo>
                <a:pt x="855875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8565C-5A4A-49D2-AC18-9C034B9F53E4}">
      <dsp:nvSpPr>
        <dsp:cNvPr id="0" name=""/>
        <dsp:cNvSpPr/>
      </dsp:nvSpPr>
      <dsp:spPr>
        <a:xfrm>
          <a:off x="3074398" y="1473394"/>
          <a:ext cx="212200" cy="3593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3574"/>
              </a:lnTo>
              <a:lnTo>
                <a:pt x="212200" y="359357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2C234-87AF-4752-8440-71F43EE457C8}">
      <dsp:nvSpPr>
        <dsp:cNvPr id="0" name=""/>
        <dsp:cNvSpPr/>
      </dsp:nvSpPr>
      <dsp:spPr>
        <a:xfrm>
          <a:off x="3074398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4E443-2D90-4B31-98AC-0E9FF95E82AB}">
      <dsp:nvSpPr>
        <dsp:cNvPr id="0" name=""/>
        <dsp:cNvSpPr/>
      </dsp:nvSpPr>
      <dsp:spPr>
        <a:xfrm>
          <a:off x="3074398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3074398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3074398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640266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855875" y="0"/>
              </a:moveTo>
              <a:lnTo>
                <a:pt x="855875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72699-FF4F-4744-8319-2540627A1474}">
      <dsp:nvSpPr>
        <dsp:cNvPr id="0" name=""/>
        <dsp:cNvSpPr/>
      </dsp:nvSpPr>
      <dsp:spPr>
        <a:xfrm>
          <a:off x="1362647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1362647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362647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362647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928515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2567627" y="0"/>
              </a:moveTo>
              <a:lnTo>
                <a:pt x="2567627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70291" y="496"/>
          <a:ext cx="2251702" cy="468482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70291" y="496"/>
        <a:ext cx="2251702" cy="468482"/>
      </dsp:txXfrm>
    </dsp:sp>
    <dsp:sp modelId="{909C95B6-E601-4D07-A8B9-4253AA4B192F}">
      <dsp:nvSpPr>
        <dsp:cNvPr id="0" name=""/>
        <dsp:cNvSpPr/>
      </dsp:nvSpPr>
      <dsp:spPr>
        <a:xfrm>
          <a:off x="1221180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1221180" y="766059"/>
        <a:ext cx="1414670" cy="707335"/>
      </dsp:txXfrm>
    </dsp:sp>
    <dsp:sp modelId="{553631B5-CBD2-4A84-8241-4CFEDA684922}">
      <dsp:nvSpPr>
        <dsp:cNvPr id="0" name=""/>
        <dsp:cNvSpPr/>
      </dsp:nvSpPr>
      <dsp:spPr>
        <a:xfrm>
          <a:off x="1574847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Barnehage og opplæring</a:t>
          </a:r>
        </a:p>
      </dsp:txBody>
      <dsp:txXfrm>
        <a:off x="1574847" y="1770475"/>
        <a:ext cx="1414670" cy="468482"/>
      </dsp:txXfrm>
    </dsp:sp>
    <dsp:sp modelId="{F13E7E48-981B-43A9-9979-E605E6B970F9}">
      <dsp:nvSpPr>
        <dsp:cNvPr id="0" name=""/>
        <dsp:cNvSpPr/>
      </dsp:nvSpPr>
      <dsp:spPr>
        <a:xfrm>
          <a:off x="1574847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Helse og omsorg</a:t>
          </a:r>
        </a:p>
      </dsp:txBody>
      <dsp:txXfrm>
        <a:off x="1574847" y="2536038"/>
        <a:ext cx="1414670" cy="468482"/>
      </dsp:txXfrm>
    </dsp:sp>
    <dsp:sp modelId="{838C790D-277C-4318-B19C-4E18F5216499}">
      <dsp:nvSpPr>
        <dsp:cNvPr id="0" name=""/>
        <dsp:cNvSpPr/>
      </dsp:nvSpPr>
      <dsp:spPr>
        <a:xfrm>
          <a:off x="1574847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Barnevern og familie</a:t>
          </a:r>
        </a:p>
      </dsp:txBody>
      <dsp:txXfrm>
        <a:off x="1574847" y="3301601"/>
        <a:ext cx="1414670" cy="468482"/>
      </dsp:txXfrm>
    </dsp:sp>
    <dsp:sp modelId="{3B134F16-F973-42D5-AE06-11E401390740}">
      <dsp:nvSpPr>
        <dsp:cNvPr id="0" name=""/>
        <dsp:cNvSpPr/>
      </dsp:nvSpPr>
      <dsp:spPr>
        <a:xfrm>
          <a:off x="1574847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Sosial</a:t>
          </a:r>
        </a:p>
      </dsp:txBody>
      <dsp:txXfrm>
        <a:off x="1574847" y="4067165"/>
        <a:ext cx="1414670" cy="468482"/>
      </dsp:txXfrm>
    </dsp:sp>
    <dsp:sp modelId="{CDDA0DEA-00AB-4476-B1F6-F3D5C4F5B05A}">
      <dsp:nvSpPr>
        <dsp:cNvPr id="0" name=""/>
        <dsp:cNvSpPr/>
      </dsp:nvSpPr>
      <dsp:spPr>
        <a:xfrm>
          <a:off x="2932931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932931" y="766059"/>
        <a:ext cx="1414670" cy="707335"/>
      </dsp:txXfrm>
    </dsp:sp>
    <dsp:sp modelId="{FF9BC0BE-EDB8-40F1-8B24-627FF34A5A2F}">
      <dsp:nvSpPr>
        <dsp:cNvPr id="0" name=""/>
        <dsp:cNvSpPr/>
      </dsp:nvSpPr>
      <dsp:spPr>
        <a:xfrm>
          <a:off x="3286599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Jord og mat</a:t>
          </a:r>
        </a:p>
      </dsp:txBody>
      <dsp:txXfrm>
        <a:off x="3286599" y="1770475"/>
        <a:ext cx="1414670" cy="468482"/>
      </dsp:txXfrm>
    </dsp:sp>
    <dsp:sp modelId="{A31324D4-E64F-4E57-96FD-598ACBBACD19}">
      <dsp:nvSpPr>
        <dsp:cNvPr id="0" name=""/>
        <dsp:cNvSpPr/>
      </dsp:nvSpPr>
      <dsp:spPr>
        <a:xfrm>
          <a:off x="3286599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Skog- og </a:t>
          </a:r>
          <a:r>
            <a:rPr lang="nb-NO" sz="900" kern="1200" dirty="0" err="1"/>
            <a:t>trebruk</a:t>
          </a:r>
          <a:endParaRPr lang="nb-NO" sz="900" kern="1200" dirty="0"/>
        </a:p>
      </dsp:txBody>
      <dsp:txXfrm>
        <a:off x="3286599" y="2536038"/>
        <a:ext cx="1414670" cy="468482"/>
      </dsp:txXfrm>
    </dsp:sp>
    <dsp:sp modelId="{87DBCEA4-0A31-47D1-8DE3-8EE2DAA4E0BC}">
      <dsp:nvSpPr>
        <dsp:cNvPr id="0" name=""/>
        <dsp:cNvSpPr/>
      </dsp:nvSpPr>
      <dsp:spPr>
        <a:xfrm>
          <a:off x="3286599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Vannforvaltning og forurensning</a:t>
          </a:r>
        </a:p>
      </dsp:txBody>
      <dsp:txXfrm>
        <a:off x="3286599" y="3301601"/>
        <a:ext cx="1414670" cy="468482"/>
      </dsp:txXfrm>
    </dsp:sp>
    <dsp:sp modelId="{073E3671-04EC-49D9-9F34-03B08B211090}">
      <dsp:nvSpPr>
        <dsp:cNvPr id="0" name=""/>
        <dsp:cNvSpPr/>
      </dsp:nvSpPr>
      <dsp:spPr>
        <a:xfrm>
          <a:off x="3286599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Naturmangfold og verneområder</a:t>
          </a:r>
        </a:p>
      </dsp:txBody>
      <dsp:txXfrm>
        <a:off x="3286599" y="4067165"/>
        <a:ext cx="1414670" cy="468482"/>
      </dsp:txXfrm>
    </dsp:sp>
    <dsp:sp modelId="{58EDB196-02E9-492E-ADE6-6CEDA205EEE9}">
      <dsp:nvSpPr>
        <dsp:cNvPr id="0" name=""/>
        <dsp:cNvSpPr/>
      </dsp:nvSpPr>
      <dsp:spPr>
        <a:xfrm>
          <a:off x="3286599" y="483272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Areal og klima</a:t>
          </a:r>
        </a:p>
      </dsp:txBody>
      <dsp:txXfrm>
        <a:off x="3286599" y="4832728"/>
        <a:ext cx="1414670" cy="468482"/>
      </dsp:txXfrm>
    </dsp:sp>
    <dsp:sp modelId="{111B72F2-6D3E-4A9C-A953-9ECE5CECD5F6}">
      <dsp:nvSpPr>
        <dsp:cNvPr id="0" name=""/>
        <dsp:cNvSpPr/>
      </dsp:nvSpPr>
      <dsp:spPr>
        <a:xfrm>
          <a:off x="4644683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4644683" y="766059"/>
        <a:ext cx="1414670" cy="707335"/>
      </dsp:txXfrm>
    </dsp:sp>
    <dsp:sp modelId="{ECADBA38-16A9-407D-8A5F-D6DE9BF43E1B}">
      <dsp:nvSpPr>
        <dsp:cNvPr id="0" name=""/>
        <dsp:cNvSpPr/>
      </dsp:nvSpPr>
      <dsp:spPr>
        <a:xfrm>
          <a:off x="4998350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Samfunnssikkerhet og beredskap</a:t>
          </a:r>
        </a:p>
      </dsp:txBody>
      <dsp:txXfrm>
        <a:off x="4998350" y="1770475"/>
        <a:ext cx="1414670" cy="468482"/>
      </dsp:txXfrm>
    </dsp:sp>
    <dsp:sp modelId="{666E077F-97D3-4355-9F84-AD1816C49B12}">
      <dsp:nvSpPr>
        <dsp:cNvPr id="0" name=""/>
        <dsp:cNvSpPr/>
      </dsp:nvSpPr>
      <dsp:spPr>
        <a:xfrm>
          <a:off x="4998350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Vergemål</a:t>
          </a:r>
        </a:p>
      </dsp:txBody>
      <dsp:txXfrm>
        <a:off x="4998350" y="2536038"/>
        <a:ext cx="1414670" cy="468482"/>
      </dsp:txXfrm>
    </dsp:sp>
    <dsp:sp modelId="{B8289C61-4606-4F43-91FF-7C0EDDCA438B}">
      <dsp:nvSpPr>
        <dsp:cNvPr id="0" name=""/>
        <dsp:cNvSpPr/>
      </dsp:nvSpPr>
      <dsp:spPr>
        <a:xfrm>
          <a:off x="4998350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Juridisk enhet</a:t>
          </a:r>
        </a:p>
      </dsp:txBody>
      <dsp:txXfrm>
        <a:off x="4998350" y="3301601"/>
        <a:ext cx="1414670" cy="468482"/>
      </dsp:txXfrm>
    </dsp:sp>
    <dsp:sp modelId="{B8AE307A-4F10-4474-BF31-4E67E539D541}">
      <dsp:nvSpPr>
        <dsp:cNvPr id="0" name=""/>
        <dsp:cNvSpPr/>
      </dsp:nvSpPr>
      <dsp:spPr>
        <a:xfrm>
          <a:off x="4998350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Kommunal og regional samordning</a:t>
          </a:r>
        </a:p>
      </dsp:txBody>
      <dsp:txXfrm>
        <a:off x="4998350" y="4067165"/>
        <a:ext cx="1414670" cy="468482"/>
      </dsp:txXfrm>
    </dsp:sp>
    <dsp:sp modelId="{659292F3-2B21-4827-9546-D01800201700}">
      <dsp:nvSpPr>
        <dsp:cNvPr id="0" name=""/>
        <dsp:cNvSpPr/>
      </dsp:nvSpPr>
      <dsp:spPr>
        <a:xfrm>
          <a:off x="6356434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6356434" y="766059"/>
        <a:ext cx="1414670" cy="707335"/>
      </dsp:txXfrm>
    </dsp:sp>
    <dsp:sp modelId="{61819400-3ED5-499D-95E6-64ECC88F62D3}">
      <dsp:nvSpPr>
        <dsp:cNvPr id="0" name=""/>
        <dsp:cNvSpPr/>
      </dsp:nvSpPr>
      <dsp:spPr>
        <a:xfrm>
          <a:off x="6710102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Virksomhetsutvikling, styring og kommunikasjon</a:t>
          </a:r>
        </a:p>
      </dsp:txBody>
      <dsp:txXfrm>
        <a:off x="6710102" y="1770475"/>
        <a:ext cx="1414670" cy="468482"/>
      </dsp:txXfrm>
    </dsp:sp>
    <dsp:sp modelId="{904DE4B9-5AFB-4A5D-BEB0-39D5D1B6F5E4}">
      <dsp:nvSpPr>
        <dsp:cNvPr id="0" name=""/>
        <dsp:cNvSpPr/>
      </dsp:nvSpPr>
      <dsp:spPr>
        <a:xfrm>
          <a:off x="6710102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Felles tjenester og drift</a:t>
          </a:r>
        </a:p>
      </dsp:txBody>
      <dsp:txXfrm>
        <a:off x="6710102" y="2536038"/>
        <a:ext cx="1414670" cy="468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15.02.2023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402F0BA-1B94-4279-B9EC-F9FB712B4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15.02.2023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0749FB3-3D57-4937-A1E0-B8D1F4ECF0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4" name="Plassholder for tekst 37">
            <a:extLst>
              <a:ext uri="{FF2B5EF4-FFF2-40B4-BE49-F238E27FC236}">
                <a16:creationId xmlns:a16="http://schemas.microsoft.com/office/drawing/2014/main" id="{01C2A02F-8AA9-41ED-90D6-90FEF9C9D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A05B4E6-379E-4D8A-B2CD-084E47EE4AB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D6A2C97-A197-4144-BEFD-595A9351441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14671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BCAE9A6-9BBE-499A-A63B-993C824425C3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D6B6E36-64C5-4384-8EE0-8EC340DDFD5A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388F09-D292-491C-8BEA-28D15A05130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A6BDEF95-716E-49A4-A3EA-9A602404BCD3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48352F0-97B4-4B25-9E1D-6696E9CC9217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6B56FD7-A6C6-495F-ADB7-96BA60437D2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7EC65AA-BFAD-492D-86EE-00C89A2B261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F3AE6C81-F72C-4DE5-A5F5-42895657E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15.02.2023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2331004-8B29-438F-BE90-83817EB2E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721AE5F-C829-4E75-B62B-46193882B9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02AB659-2C7A-4D54-B03F-89BE737AFD3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5B639F-4C4D-4441-A21E-AA6A6BBDC08A}"/>
              </a:ext>
            </a:extLst>
          </p:cNvPr>
          <p:cNvSpPr txBox="1"/>
          <p:nvPr userDrawn="1"/>
        </p:nvSpPr>
        <p:spPr>
          <a:xfrm>
            <a:off x="9885363" y="6650963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E923C14-5788-4993-9BB3-BB7EFC33550D}"/>
              </a:ext>
            </a:extLst>
          </p:cNvPr>
          <p:cNvSpPr txBox="1"/>
          <p:nvPr userDrawn="1"/>
        </p:nvSpPr>
        <p:spPr>
          <a:xfrm>
            <a:off x="9885363" y="6650963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8EA56F9-AB8C-440E-B76D-09BA1D41546F}"/>
              </a:ext>
            </a:extLst>
          </p:cNvPr>
          <p:cNvSpPr txBox="1"/>
          <p:nvPr userDrawn="1"/>
        </p:nvSpPr>
        <p:spPr>
          <a:xfrm>
            <a:off x="9885363" y="6650963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55C1682-D6C5-41F5-BA0A-650EA4BE20FD}"/>
              </a:ext>
            </a:extLst>
          </p:cNvPr>
          <p:cNvSpPr txBox="1"/>
          <p:nvPr userDrawn="1"/>
        </p:nvSpPr>
        <p:spPr>
          <a:xfrm>
            <a:off x="9885363" y="6650963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28B4497-D9AB-4567-BF97-1657AD1E9891}"/>
              </a:ext>
            </a:extLst>
          </p:cNvPr>
          <p:cNvSpPr txBox="1"/>
          <p:nvPr userDrawn="1"/>
        </p:nvSpPr>
        <p:spPr>
          <a:xfrm>
            <a:off x="9875531" y="6493647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05332013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F6B6681-F30E-495C-89B0-A93AD17D7DD4}"/>
              </a:ext>
            </a:extLst>
          </p:cNvPr>
          <p:cNvSpPr txBox="1"/>
          <p:nvPr userDrawn="1"/>
        </p:nvSpPr>
        <p:spPr>
          <a:xfrm>
            <a:off x="9890638" y="6528032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69155075"/>
              </p:ext>
            </p:extLst>
          </p:nvPr>
        </p:nvGraphicFramePr>
        <p:xfrm>
          <a:off x="1434361" y="568413"/>
          <a:ext cx="9345953" cy="530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664886" y="6038991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911057" y="6169741"/>
            <a:ext cx="724208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1363436"/>
            <a:ext cx="0" cy="479867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6162047"/>
            <a:ext cx="60919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3598803-DB82-4394-BD21-1D9C7AFCBFCE}"/>
              </a:ext>
            </a:extLst>
          </p:cNvPr>
          <p:cNvSpPr txBox="1"/>
          <p:nvPr userDrawn="1"/>
        </p:nvSpPr>
        <p:spPr>
          <a:xfrm>
            <a:off x="9890638" y="6528032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8C3E3C8-7542-4C5D-8D45-BB10DE628C93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www.statsforvalteren.no/in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DBABEF62-0783-4492-9173-8D3C1C4665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75587" cy="1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D89FDB8-0BB4-4C70-A37A-69DE7385F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15.02.2023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1DB52F5-8A41-408E-947F-E08859DF4B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67B87D1-C35B-435C-8E58-EE27351CAFB6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www.statsforvalteren.no/in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Bilde 12" descr="Et bilde som inneholder tekst&#10;&#10;Automatisk generert beskrivelse">
            <a:extLst>
              <a:ext uri="{FF2B5EF4-FFF2-40B4-BE49-F238E27FC236}">
                <a16:creationId xmlns:a16="http://schemas.microsoft.com/office/drawing/2014/main" id="{11EB4754-730F-4B36-A9FA-AD749A6F2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75587" cy="1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9E8572E-2D96-4B7B-8EB4-8E710E296569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www.statsforvalteren.no/in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Bilde 18" descr="Et bilde som inneholder tekst&#10;&#10;Automatisk generert beskrivelse">
            <a:extLst>
              <a:ext uri="{FF2B5EF4-FFF2-40B4-BE49-F238E27FC236}">
                <a16:creationId xmlns:a16="http://schemas.microsoft.com/office/drawing/2014/main" id="{8734E27A-A94C-40D1-9154-73F936226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75587" cy="1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FEE1EA6-859D-4AF5-A51E-5B4B6D88EF64}"/>
              </a:ext>
            </a:extLst>
          </p:cNvPr>
          <p:cNvSpPr txBox="1"/>
          <p:nvPr userDrawn="1"/>
        </p:nvSpPr>
        <p:spPr>
          <a:xfrm>
            <a:off x="8915007" y="5786894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www.statsforvalteren.no/in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1DA71CAA-F9AA-4D30-9EB5-6EA0C0C65B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1" y="5507923"/>
            <a:ext cx="3775587" cy="1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5BA70A93-C167-4F5F-9CBF-70394DCB1C3D}"/>
              </a:ext>
            </a:extLst>
          </p:cNvPr>
          <p:cNvSpPr txBox="1"/>
          <p:nvPr userDrawn="1"/>
        </p:nvSpPr>
        <p:spPr>
          <a:xfrm>
            <a:off x="9936097" y="6528032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55AAB03-50D7-4D89-BB03-B7481A67FF2D}"/>
              </a:ext>
            </a:extLst>
          </p:cNvPr>
          <p:cNvSpPr txBox="1"/>
          <p:nvPr userDrawn="1"/>
        </p:nvSpPr>
        <p:spPr>
          <a:xfrm>
            <a:off x="9881669" y="6521727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4C6E4E7D-79DD-4324-B82E-4D2C95463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15.02.2023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97CC72A-C6CF-4A35-92BE-20E3618CE1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7C1E1303-7E25-4912-BCEB-7D44C6936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15.02.2023</a:t>
            </a:fld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4D35C73-70F4-43AC-B82C-B659491765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6315973F-A371-4756-9A7A-5C7DB782A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15.02.2023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489EEEB-08D5-45D1-97FB-2FC9315BE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navn statsforv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D6B6E36-64C5-4384-8EE0-8EC340DDFD5A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8C5B5F68-F48D-4E1C-8C05-A36344C472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053" y="697947"/>
            <a:ext cx="8100978" cy="517044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DF5CDB3-09CA-42EA-BA1E-2B367F8E0841}"/>
              </a:ext>
            </a:extLst>
          </p:cNvPr>
          <p:cNvSpPr txBox="1"/>
          <p:nvPr userDrawn="1"/>
        </p:nvSpPr>
        <p:spPr>
          <a:xfrm>
            <a:off x="6096000" y="1096503"/>
            <a:ext cx="5114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Fylkesmannen har blitt Statsforvalteren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42035F7-AB0D-49B5-BD55-C62747CA23E8}"/>
              </a:ext>
            </a:extLst>
          </p:cNvPr>
          <p:cNvSpPr txBox="1"/>
          <p:nvPr userDrawn="1"/>
        </p:nvSpPr>
        <p:spPr>
          <a:xfrm>
            <a:off x="6096000" y="2955601"/>
            <a:ext cx="5040306" cy="280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dirty="0">
                <a:latin typeface="+mj-lt"/>
              </a:rPr>
              <a:t>1. januar 2021 skiftet Fylkesmannen i Innlandet navn til Statsforvalteren i Innlandet.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dirty="0">
                <a:latin typeface="+mj-lt"/>
              </a:rPr>
              <a:t>Selv om vi har byttet navn, er ikke oppgavene våre endret</a:t>
            </a:r>
          </a:p>
        </p:txBody>
      </p:sp>
    </p:spTree>
    <p:extLst>
      <p:ext uri="{BB962C8B-B14F-4D97-AF65-F5344CB8AC3E}">
        <p14:creationId xmlns:p14="http://schemas.microsoft.com/office/powerpoint/2010/main" val="3046468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gaver Statsforvalter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A05B4E6-379E-4D8A-B2CD-084E47EE4AB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47F54FC-884C-49DF-8106-963BA84D8D44}"/>
              </a:ext>
            </a:extLst>
          </p:cNvPr>
          <p:cNvSpPr txBox="1"/>
          <p:nvPr userDrawn="1"/>
        </p:nvSpPr>
        <p:spPr>
          <a:xfrm>
            <a:off x="1055688" y="5336660"/>
            <a:ext cx="814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Vi skal være en aktør å spille på lag med – for enkeltpersoner, organisasjoner, næringsliv og kommuner. Sammen skal vi bygge et enda sterkere Innlandet.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9AC2B94-74EF-4FFF-8075-473A2775969F}"/>
              </a:ext>
            </a:extLst>
          </p:cNvPr>
          <p:cNvSpPr txBox="1"/>
          <p:nvPr userDrawn="1"/>
        </p:nvSpPr>
        <p:spPr>
          <a:xfrm>
            <a:off x="1055688" y="873125"/>
            <a:ext cx="1000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kern="1200" dirty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Statsforvalteren i Innlandet skal: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1A5EBA4-2B04-4BFB-A1AF-00F946E9D094}"/>
              </a:ext>
            </a:extLst>
          </p:cNvPr>
          <p:cNvSpPr txBox="1"/>
          <p:nvPr userDrawn="1"/>
        </p:nvSpPr>
        <p:spPr>
          <a:xfrm>
            <a:off x="1055688" y="2403223"/>
            <a:ext cx="9112468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+mj-lt"/>
              </a:rPr>
              <a:t>være der for at barn og unge i Innlandet skal ha en trygg og god oppvekst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+mj-lt"/>
              </a:rPr>
              <a:t>bidra til at vi følger opp FNs bærekraftmål og omstiller Norge til et lavutslippssamfunn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+mj-lt"/>
              </a:rPr>
              <a:t>bidra til at vi i Innlandet utnytter potensialet i jord- og skogressursene på en bærekraftig måte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+mj-lt"/>
              </a:rPr>
              <a:t>fortsatt ha god dialog med kommunene i Innlandet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+mj-lt"/>
              </a:rPr>
              <a:t>fortsatt bruke initiativretten og bidra til å få fram det beste ved Innlandet </a:t>
            </a:r>
          </a:p>
        </p:txBody>
      </p:sp>
    </p:spTree>
    <p:extLst>
      <p:ext uri="{BB962C8B-B14F-4D97-AF65-F5344CB8AC3E}">
        <p14:creationId xmlns:p14="http://schemas.microsoft.com/office/powerpoint/2010/main" val="2093859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5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62" r:id="rId7"/>
    <p:sldLayoutId id="2147483763" r:id="rId8"/>
    <p:sldLayoutId id="2147483760" r:id="rId9"/>
    <p:sldLayoutId id="2147483664" r:id="rId10"/>
    <p:sldLayoutId id="2147483713" r:id="rId11"/>
    <p:sldLayoutId id="2147483761" r:id="rId12"/>
    <p:sldLayoutId id="2147483685" r:id="rId13"/>
    <p:sldLayoutId id="2147483714" r:id="rId14"/>
    <p:sldLayoutId id="2147483702" r:id="rId15"/>
    <p:sldLayoutId id="2147483736" r:id="rId16"/>
    <p:sldLayoutId id="2147483733" r:id="rId17"/>
    <p:sldLayoutId id="2147483716" r:id="rId18"/>
    <p:sldLayoutId id="2147483707" r:id="rId19"/>
    <p:sldLayoutId id="2147483675" r:id="rId20"/>
    <p:sldLayoutId id="2147483706" r:id="rId21"/>
    <p:sldLayoutId id="2147483709" r:id="rId22"/>
    <p:sldLayoutId id="2147483711" r:id="rId23"/>
    <p:sldLayoutId id="2147483710" r:id="rId24"/>
    <p:sldLayoutId id="2147483712" r:id="rId25"/>
    <p:sldLayoutId id="2147483655" r:id="rId26"/>
    <p:sldLayoutId id="2147483705" r:id="rId27"/>
    <p:sldLayoutId id="2147483690" r:id="rId28"/>
    <p:sldLayoutId id="2147483759" r:id="rId29"/>
    <p:sldLayoutId id="2147483758" r:id="rId30"/>
    <p:sldLayoutId id="2147483757" r:id="rId31"/>
    <p:sldLayoutId id="2147483746" r:id="rId32"/>
    <p:sldLayoutId id="2147483718" r:id="rId33"/>
    <p:sldLayoutId id="2147483719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sforvalteren.no/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cqueline.Saeby@helsedir.no" TargetMode="External"/><Relationship Id="rId2" Type="http://schemas.openxmlformats.org/officeDocument/2006/relationships/hyperlink" Target="https://eur03.safelinks.protection.outlook.com/?url=https%3A%2F%2Fwww.helsedirektoratet.no%2Ftilskudd%2Fhelhetlig-stotte-til-parorende-med-krevende-omsorgsoppgaver&amp;data=05%7C01%7Cfmnoyos%40statsforvalteren.no%7C5706e5dedea1406c6e0e08db03710fbf%7C8a6fa58e51534bfa9a8b573d985a4186%7C0%7C0%7C638107556356616899%7CUnknown%7CTWFpbGZsb3d8eyJWIjoiMC4wLjAwMDAiLCJQIjoiV2luMzIiLCJBTiI6Ik1haWwiLCJXVCI6Mn0%3D%7C3000%7C%7C%7C&amp;sdata=4rKJMqoxBp64OKSWdarxqvyN5Lfo%2BxFX9v4kejSxlYI%3D&amp;reserved=0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sforvalteren.no/nordland/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igmor.thuv.tjonndal@statsforvalteren.no" TargetMode="External"/><Relationship Id="rId2" Type="http://schemas.openxmlformats.org/officeDocument/2006/relationships/hyperlink" Target="mailto:fminpost@fylkesmannen.no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yngve.osbak@statsforvalteren.no" TargetMode="External"/><Relationship Id="rId4" Type="http://schemas.openxmlformats.org/officeDocument/2006/relationships/hyperlink" Target="mailto:linn.sund@statsforvalteren.n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sedirektoratet.no/" TargetMode="External"/><Relationship Id="rId2" Type="http://schemas.openxmlformats.org/officeDocument/2006/relationships/hyperlink" Target="http://www.statsforvalteren.no/tilskudd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hjelp@statsforvalteren.n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sedirektoratet.no/tilskudd/kommunalt-rusarbeid/0765.62%20870087%20Kommunalt%20rusarbeid.pdf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aktuelt/opptrappingsplan-psykisk-helse/id2907606/" TargetMode="External"/><Relationship Id="rId7" Type="http://schemas.openxmlformats.org/officeDocument/2006/relationships/hyperlink" Target="https://www.regjeringen.no/no/tema/statlig-forvaltning/forvaltningsutvikling/tillitsreform/id2894124/" TargetMode="External"/><Relationship Id="rId2" Type="http://schemas.openxmlformats.org/officeDocument/2006/relationships/hyperlink" Target="https://www.regjeringen.no/no/aktuelt/stortingsmelding-om-forebyggings-og-behandlingsreform-pa-rusfeltet/id2905279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regjeringen.no/no/aktuelt/budsjett-ungdomsgaranti/id2930065/" TargetMode="External"/><Relationship Id="rId5" Type="http://schemas.openxmlformats.org/officeDocument/2006/relationships/hyperlink" Target="https://www.regjeringen.no/no/tema/helse-og-omsorg/innsikt/nasjonal-helse-og-samhandlingsplan/id2913278/" TargetMode="External"/><Relationship Id="rId4" Type="http://schemas.openxmlformats.org/officeDocument/2006/relationships/hyperlink" Target="https://www.regjeringen.no/no/tema/helse-og-omsorg/folkehelse/innsikt/folkehelsemeldingen2023/id2900655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34A278-466B-F4CD-5F32-D506B38D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10393"/>
            <a:ext cx="10080625" cy="1639941"/>
          </a:xfrm>
        </p:spPr>
        <p:txBody>
          <a:bodyPr/>
          <a:lstStyle/>
          <a:p>
            <a:pPr algn="ctr"/>
            <a:br>
              <a:rPr lang="nb-NO" sz="3600" dirty="0"/>
            </a:br>
            <a:r>
              <a:rPr lang="nb-NO" sz="3600"/>
              <a:t>Tilskuddswebinar 15.2.2023</a:t>
            </a:r>
            <a:br>
              <a:rPr lang="nb-NO" sz="3600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EC9393-942E-BB68-719C-193ED37CFC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b-NO" dirty="0"/>
              <a:t>Tilskudd til kommunalt rusarbeid – overgangsordning</a:t>
            </a:r>
          </a:p>
          <a:p>
            <a:pPr marL="285750" indent="-285750">
              <a:buFontTx/>
              <a:buChar char="-"/>
            </a:pPr>
            <a:r>
              <a:rPr lang="nb-NO" dirty="0"/>
              <a:t>Tilskudd til kommunalt rusarbeid – ny ordning fra høsten 2022.</a:t>
            </a:r>
          </a:p>
          <a:p>
            <a:pPr marL="285750" indent="-285750">
              <a:buFontTx/>
              <a:buChar char="-"/>
            </a:pPr>
            <a:r>
              <a:rPr lang="nb-NO" dirty="0"/>
              <a:t>Tilbud til voksne med langvarige og sammensatte  tjenestebehov</a:t>
            </a:r>
          </a:p>
          <a:p>
            <a:pPr marL="285750" indent="-285750">
              <a:buFontTx/>
              <a:buChar char="-"/>
            </a:pPr>
            <a:r>
              <a:rPr lang="nb-NO" dirty="0"/>
              <a:t>Tilbud til barn og unge med langvarig og sammensatte tjenestebehov</a:t>
            </a:r>
          </a:p>
          <a:p>
            <a:pPr marL="0" indent="0">
              <a:buNone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sz="2000" dirty="0">
                <a:effectLst/>
                <a:ea typeface="Calibri" panose="020F0502020204030204" pitchFamily="34" charset="0"/>
              </a:rPr>
              <a:t>"Helhetlig støtte til pårørende med krevende omsorgsoppgaver".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722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D34065-22D4-441B-ACCF-35F37CD41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Tilbud til barn og unge med behov for langvarig</a:t>
            </a:r>
            <a:r>
              <a:rPr lang="nb-NO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oppfølging og sammensatte tjenester.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Kap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765 post 60</a:t>
            </a:r>
            <a:endParaRPr lang="nb-NO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FB08D6F-E3DA-47A2-BA65-73E0DBA7A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Søknadsfrist </a:t>
            </a:r>
            <a:r>
              <a:rPr lang="nb-NO" sz="1800">
                <a:solidFill>
                  <a:srgbClr val="FF0000"/>
                </a:solidFill>
                <a:latin typeface="Calibri" panose="020F0502020204030204"/>
              </a:rPr>
              <a:t>3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1.03.2023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 Ordningen </a:t>
            </a:r>
            <a:r>
              <a:rPr lang="nb-NO" sz="1800" dirty="0">
                <a:solidFill>
                  <a:prstClr val="black"/>
                </a:solidFill>
                <a:latin typeface="Calibri" panose="020F0502020204030204"/>
              </a:rPr>
              <a:t>blir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kunngjort og info legges på </a:t>
            </a:r>
            <a:r>
              <a:rPr lang="nb-NO" sz="1800" dirty="0">
                <a:solidFill>
                  <a:prstClr val="black"/>
                </a:solidFill>
                <a:latin typeface="Calibri" panose="020F0502020204030204"/>
              </a:rPr>
              <a:t>Statsforvalteren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sine hjemmesider: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www.statsforvalteren.no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Ordningen kan søkes av kommuner, helseforetak, statlige, og fylkeskommunale bedrifter (</a:t>
            </a:r>
            <a:r>
              <a:rPr lang="nb-NO" sz="1800" dirty="0">
                <a:solidFill>
                  <a:prstClr val="black"/>
                </a:solidFill>
                <a:latin typeface="Calibri" panose="020F0502020204030204"/>
              </a:rPr>
              <a:t>kommune må stå som </a:t>
            </a:r>
            <a:r>
              <a:rPr lang="nb-NO" sz="1800" dirty="0" err="1">
                <a:solidFill>
                  <a:prstClr val="black"/>
                </a:solidFill>
                <a:latin typeface="Calibri" panose="020F0502020204030204"/>
              </a:rPr>
              <a:t>hovedsøker</a:t>
            </a:r>
            <a:r>
              <a:rPr lang="nb-NO" sz="1800" dirty="0">
                <a:solidFill>
                  <a:prstClr val="black"/>
                </a:solidFill>
                <a:latin typeface="Calibri" panose="020F0502020204030204"/>
              </a:rPr>
              <a:t> – f.o.m 2022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Eget søknadsskjema </a:t>
            </a:r>
            <a:r>
              <a:rPr lang="nb-NO" sz="1800" dirty="0">
                <a:solidFill>
                  <a:prstClr val="black"/>
                </a:solidFill>
                <a:latin typeface="Calibri" panose="020F0502020204030204"/>
              </a:rPr>
              <a:t>blir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utarbeidet.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Rapporteringsfrist: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01.04.2023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de som fikk midler over denne ordningen i 2022, eget rapporteringsskjema </a:t>
            </a:r>
            <a:r>
              <a:rPr lang="nb-NO" sz="1800" dirty="0">
                <a:solidFill>
                  <a:prstClr val="black"/>
                </a:solidFill>
                <a:latin typeface="Calibri" panose="020F0502020204030204"/>
              </a:rPr>
              <a:t>blir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utarbeidet (samme som søknadsskjema). Utfylt skjema for økonomirapportering skal vedlegges rapporten (eget skjema i rapporteringsskjema – egenerklæring ikke revisorattestert regnskap)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Ordningen åpner også for dekking av andre utgifter enn årsverk.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Prioriteres: videreføring av etablerte tiltak som ligger innenfor 4. års reglen samt pilot/utvikling av FACT- Ung og annen samhandlingsmodell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11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86173A-FE74-F219-41F3-A42F790B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60059"/>
            <a:ext cx="10080625" cy="1690275"/>
          </a:xfrm>
        </p:spPr>
        <p:txBody>
          <a:bodyPr/>
          <a:lstStyle/>
          <a:p>
            <a:b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"Helhetlig støtte til pårørende med krevende omsorgsoppgaver". </a:t>
            </a:r>
            <a:b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AE7519-99AA-83ED-C4A6-B2D00D6871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Helsedirektoratet har lyst ut tilskuddsordningen  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Ordningen skal bidra til å bedre pårørendes situasjon gjennom å styrke pårørendearbeid på individ,- tjeneste- og systemnivå.  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er i 2023 laget nytt regelverk og ordningen er styrket med 10 mill. kroner, til 19,2 mill. kroner. Dette er en del av kommende opptrappingsplanen for psykisk helse og forebyggings- og behandlingsreformen på rusfeltet. 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Pårørende til personer med psykiske helse- og rusmiddelproblemer eller pårørende som opplever overdosedødsfall er en av målgruppene i ordningen.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 er utlysningen: 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https://www.helsedirektoratet.no/tilskudd/helhetlig-stotte-til-parorende-med-krevende-omsorgsoppgaver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Kontaktperson i direktoratet er Jacqueline Sæby, avdeling kommunale helse- og omsorgstjenester - epost 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Jacqueline.Saeby@helsedir.no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911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BC3ED9-1C7C-4774-95A9-B502B18C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34893"/>
            <a:ext cx="10080625" cy="1476461"/>
          </a:xfrm>
        </p:spPr>
        <p:txBody>
          <a:bodyPr/>
          <a:lstStyle/>
          <a:p>
            <a:pPr algn="l"/>
            <a:r>
              <a:rPr lang="nb-NO" sz="2400" b="1" i="0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Tildelingskriterier</a:t>
            </a:r>
            <a:br>
              <a:rPr lang="nb-NO" sz="2400" b="1" i="0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</a:br>
            <a:r>
              <a:rPr lang="nb-NO" sz="2400" b="0" i="0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Tildeling av midler avgjøres ved en skjønnsmessig vurdering med utgangspunkt i forventet måloppnåelse. 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5761E0-AA35-47CB-8C96-AFD3907D2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7541" y="2164988"/>
            <a:ext cx="10078772" cy="4311313"/>
          </a:xfrm>
        </p:spPr>
        <p:txBody>
          <a:bodyPr/>
          <a:lstStyle/>
          <a:p>
            <a:pPr algn="l"/>
            <a: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Det gis tilskudd til tiltak som vil bidra til måloppnåelse for ordningen, for eksempel gjennom:</a:t>
            </a:r>
          </a:p>
          <a:p>
            <a:pPr lvl="1"/>
            <a: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Tidlig identifisering av pårørende </a:t>
            </a:r>
          </a:p>
          <a:p>
            <a:pPr lvl="1"/>
            <a: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Informasjonstiltak og veiledning om rettigheter, muligheter og hjelpetilbud </a:t>
            </a:r>
          </a:p>
          <a:p>
            <a:pPr lvl="1"/>
            <a: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Kompetanseheving og kunnskapsdeling på tjeneste- og systemnivå </a:t>
            </a:r>
          </a:p>
          <a:p>
            <a:pPr lvl="1"/>
            <a: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Utvikling av veilednings- og avlastningstjenester</a:t>
            </a:r>
          </a:p>
          <a:p>
            <a:pPr lvl="1"/>
            <a: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Utvikle lokale planer og etablering av kommunale system for strategisk pårørendearbeid</a:t>
            </a:r>
          </a:p>
          <a:p>
            <a:pPr lvl="1"/>
            <a: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Tiltak i kommunene må etableres ut fra lokale forhold.</a:t>
            </a:r>
          </a:p>
          <a:p>
            <a:pPr marL="457200" lvl="1" indent="0">
              <a:buNone/>
            </a:pPr>
            <a: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Utfyllende informasjon om tilskuddsordningen, innhold i søknad og rapportering får du på helsedirektoratets nettsider og på vår </a:t>
            </a:r>
            <a:r>
              <a:rPr lang="nb-NO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netteside</a:t>
            </a:r>
            <a:r>
              <a:rPr lang="nb-NO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nb-NO" dirty="0">
                <a:solidFill>
                  <a:srgbClr val="212529"/>
                </a:solidFill>
                <a:latin typeface="Open Sans" panose="020B0606030504020204" pitchFamily="34" charset="0"/>
                <a:hlinkClick r:id="rId2"/>
              </a:rPr>
              <a:t>https://www.statsforvalteren.no/nordland/</a:t>
            </a:r>
            <a:endParaRPr lang="nb-NO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 marL="457200" lvl="1" indent="0">
              <a:buNone/>
            </a:pPr>
            <a:endParaRPr lang="nb-NO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nb-NO" dirty="0">
              <a:solidFill>
                <a:srgbClr val="303030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3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548CF9-D03C-4F4E-86F1-E90D7BAB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Husk: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3301A41-5815-4C59-B5DE-3DAC32BE5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7541" y="2055304"/>
            <a:ext cx="10078772" cy="42539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søknader </a:t>
            </a:r>
            <a:r>
              <a:rPr kumimoji="0" lang="nb-NO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skal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sendes Statsforvalterens postmottak, elektronisk eller pr. brev, gjerne med elektronisk kopi til saksbehandler.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sfnopost@statsforvalteren.no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Statsforvalteren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Nordland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Byporten, Fritjof Nansens vei 11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8003 Bodø</a:t>
            </a:r>
          </a:p>
          <a:p>
            <a:pPr marL="0" indent="0">
              <a:buNone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Rigmor Thuv Tjønndal: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rigmor.thuv.tjonndal@statsforvalteren.no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Linn Adele Orø Sund: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linn.sund@statsforvalteren.no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Yngve Osbak: </a:t>
            </a:r>
            <a:r>
              <a:rPr lang="nb-NO" b="0" i="0" u="sng" dirty="0">
                <a:solidFill>
                  <a:srgbClr val="0055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yngve.osbak@statsforvalteren.no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4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C10126-10C7-47E6-A93B-09D39EBB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blir nytt i 2023 - psykisk helse- og rusfeltet?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BD112E-2570-4DB7-BD3A-C149561EE0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-Ny Opptrappingsplan for psykisk helse kommer</a:t>
            </a:r>
          </a:p>
          <a:p>
            <a:pPr marL="0" indent="0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-Forebyggings- og behandlingsreform for rusfeltet kommer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-Veiledere «Sammen om mestring» revideres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-Tiltak for å forebygge overdoser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Spesielt rettet mot barn og unge:</a:t>
            </a:r>
          </a:p>
          <a:p>
            <a:pPr>
              <a:buFontTx/>
              <a:buChar char="-"/>
            </a:pPr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Opptrappingsplanen mot vold og overgrep – nære relasjoner</a:t>
            </a:r>
          </a:p>
          <a:p>
            <a:pPr>
              <a:buFontTx/>
              <a:buChar char="-"/>
            </a:pPr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Spesialisert rusbehandling for barn og unge</a:t>
            </a:r>
          </a:p>
          <a:p>
            <a:pPr>
              <a:buFontTx/>
              <a:buChar char="-"/>
            </a:pPr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Sammen om barn og unges psykiske helse</a:t>
            </a:r>
          </a:p>
          <a:p>
            <a:pPr marL="0" indent="0">
              <a:buNone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Etablering av rådgivende enheter for </a:t>
            </a: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russaker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kommunene. Helsedirektoratet utarbeider veileder for dette arbeidet. Fortsatt noe usikkerhet når det gjelder det juridiske perspektivet i denne ordningen. Vi viser til brev fra Helsedirektoratet av 06.10.22 </a:t>
            </a:r>
            <a:r>
              <a:rPr lang="nb-N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Vilkår og rutiner for oppmøte, ruskontroll og gjennomføring av samtaler hos rådgivende enhet for </a:t>
            </a:r>
            <a:r>
              <a:rPr lang="nb-NO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russaker</a:t>
            </a:r>
            <a:r>
              <a:rPr lang="nb-N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426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90FCDE-5EA3-478B-8C03-73343A94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765.62 Kommunalt rusarbeid - overgangsordning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2192669-DA7D-4DE2-9CB5-5DFF376743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Bevilgning for 2023 er totalt kr. 230.000.000 som gjelder begge ordninger til kommunalt rusarbeid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Søknadsfrist var </a:t>
            </a: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01.02.2023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For de som mottok tilskudd over samme ordning i 2022 er rapporteringsfristen den samme.</a:t>
            </a:r>
          </a:p>
          <a:p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Søknad og rapportering i samme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digitale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skjema, inkludert egenerklæring for økonomirapport. NB. Det gis ikke utsettelse på denne fristen.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til utlysning, søknads- og rapporteringsskjema er sendt kommunenes postmottak, nav kontorene, mfl. Utlysningen legges også på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www.statsforvalteren.no/tilskudd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og på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www.helsedirektoratet.no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hjelp med digitalt søknads- og rapporteringsskjema kontakt: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hjelp@statsforvalteren.no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nb-NO" dirty="0"/>
              <a:t>	</a:t>
            </a:r>
            <a:endParaRPr lang="nb-NO" dirty="0">
              <a:effectLst/>
              <a:ea typeface="Calibri" panose="020F0502020204030204" pitchFamily="34" charset="0"/>
            </a:endParaRP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174B1F5-7835-4DA5-907A-CF87600C0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overgangsordning kan ikke legge beslag på hele bevilgningen, da den i utgangspunktet skal gå til ny innretning av ordningen.</a:t>
            </a:r>
            <a:r>
              <a:rPr kumimoji="0" lang="nb-NO" altLang="nb-NO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6BB2E0D-FDEF-4864-8B66-73BA4051A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overgangsordning kan ikke legge beslag på hele bevilgningen, da den i utgangspunktet skal gå til ny innretning av ordningen.</a:t>
            </a:r>
            <a:r>
              <a:rPr kumimoji="0" lang="nb-NO" altLang="nb-NO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17F93A7-ADB5-47AB-B9AA-525985BA9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En overgangsordning kan ikke legge beslag på hele bevilgningen, da den i utgangspunktet skal gå til ny innretning av ordningen.</a:t>
            </a:r>
            <a:r>
              <a:rPr kumimoji="0" lang="nb-NO" altLang="nb-NO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AFD3B8-A3B4-4217-B946-7CA24F24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En overgangsordning kan ikke legge beslag på hele bevilgningen, da den i utgangspunktet skal gå til ny innretning av ordningen.</a:t>
            </a:r>
            <a:r>
              <a:rPr kumimoji="0" lang="nb-NO" altLang="nb-NO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5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7F9E35-406C-4A77-A351-B0D7D098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Kommunalt rusarbeid- overgangsordning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1045BD-0CF3-4CBD-A121-AAA5B01ADD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….»som forslag om en overgangsordning for kommuner som mottar tilskudd etter dagens regelverk. Overgangsordningen skal ikke legge beslag på hele bevilgningen da den i utgangspunktet skal gå til ny innretning.»</a:t>
            </a:r>
          </a:p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Formål i 2021: å øke </a:t>
            </a:r>
            <a:r>
              <a:rPr lang="nb-NO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kapasiteten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det kommunale rusarbeidet, slik at mennesker med  rusproblemer får et helhetlig, tilgjengelig og individuelt tilpasset tjenestetilbud. Tilskuddet gjelder midler kun til årsverk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Bare kommuner som fikk midler over denne ordningen «gammel ordning» kan søke. Det gis ikke tilskudd til nye tiltak gjennom overgangsordningen.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Presisering av egenandel: </a:t>
            </a:r>
          </a:p>
          <a:p>
            <a:pPr marL="0" indent="0">
              <a:buNone/>
            </a:pPr>
            <a:r>
              <a:rPr lang="nb-NO" sz="1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Kommunens egeninnsats må økes i takt med at tilskuddsmidlene avkortes. Kommunen må sørge for en gradvis innarbeiding av årsverk i kommunens planverk og budsjett slik at den økte kapasiteten i tjenestene blir av varig karakter. Kommunene får i opptrappingsplanen økte rammeoverføringer for å styrke tjenestetilbudet til personer med rusrelaterte problemer, og det forventes at midlene benyttes til formålet. (kortere løp enn tidligere)</a:t>
            </a:r>
          </a:p>
          <a:p>
            <a:endParaRPr lang="nb-NO" sz="1400" i="1" dirty="0"/>
          </a:p>
          <a:p>
            <a:endParaRPr lang="nb-NO" dirty="0"/>
          </a:p>
          <a:p>
            <a:endParaRPr lang="nb-NO" dirty="0">
              <a:effectLst/>
              <a:ea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031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CEC80E-0C33-431C-A042-16DAA961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Beregningsregler for overgangsordningen for 2023 er inntil kr 330.000,- for 100% stilling.</a:t>
            </a:r>
            <a:endParaRPr lang="nb-NO" sz="2400" dirty="0">
              <a:solidFill>
                <a:srgbClr val="FF0000"/>
              </a:solidFill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A5952F-8011-4D64-B856-F80BDE3B17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Beregningsregler:</a:t>
            </a:r>
          </a:p>
          <a:p>
            <a:pPr marL="285750" indent="-285750">
              <a:buFontTx/>
              <a:buChar char="-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Tilskudd gis til spesifiserte årsverk </a:t>
            </a:r>
            <a:r>
              <a:rPr lang="nb-NO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 til 2024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og beløpet er fast uavhengig av hvor mange år dere har mottatt tilskudd over denne ordningen, men maksimalt 4 år. Satsforvalteren kan i denne beregningen gjøre skjønnsmessige vurderinger (eks sen oppstart etter 2019, overføring av midler, endringer i tiltaket, ol.)</a:t>
            </a:r>
          </a:p>
          <a:p>
            <a:pPr marL="285750" indent="-285750">
              <a:buFontTx/>
              <a:buChar char="-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Beregningene tar utgangspunkt i 100%  stillingsressurs. Ved reduksjon i stillingsprosent, skal tilskuddet reduseres tilsvarende.</a:t>
            </a:r>
          </a:p>
          <a:p>
            <a:pPr marL="0" indent="0">
              <a:buNone/>
            </a:pP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Fullstendig regelverk for ordningen finner du: 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https://www.helsedirektoratet.no/tilskudd/kommunalt-rusarbeid/0765.62%20870087%20Kommunalt%20rusarbeid.pdf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176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836350-C6EB-4A2A-9E17-95E9A30B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Kommunalt rusarbeid – </a:t>
            </a:r>
            <a:r>
              <a:rPr lang="nb-NO" u="sng" dirty="0"/>
              <a:t>ny ordning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92CBD0A-9C66-465B-8BF3-6E66F65F1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Søknads- og rapporteringsfrist er 05.03.2023 – midlene er lyst ut nå i februar. Bare kommuner kan søke.</a:t>
            </a:r>
          </a:p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Målgruppe er personer og grupper med rusmiddelrelaterte problemer samt pårørende</a:t>
            </a:r>
          </a:p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Merk at ny ordning kan gi midler til lønn og </a:t>
            </a:r>
            <a:r>
              <a:rPr lang="nb-NO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drift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 konkrete tilbud.</a:t>
            </a:r>
          </a:p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Gis for ett år av gangen inntil 4 år med forbehold om Stortingets bevilgning</a:t>
            </a:r>
          </a:p>
          <a:p>
            <a:pPr algn="l"/>
            <a:r>
              <a:rPr lang="nb-NO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Tilskuddsordningen har som målsetning å styrke bruker- og pårørendemedvirking samt bidra til å etablere oppsøkende virksomhet – særlig rettet mot barn og unge.</a:t>
            </a:r>
          </a:p>
          <a:p>
            <a:pPr algn="l"/>
            <a:r>
              <a:rPr lang="nb-NO" sz="1200" dirty="0">
                <a:solidFill>
                  <a:srgbClr val="212529"/>
                </a:solidFill>
                <a:latin typeface="Open Sans" panose="020B0606030504020204" pitchFamily="34" charset="0"/>
              </a:rPr>
              <a:t>Dette er p</a:t>
            </a:r>
            <a:r>
              <a:rPr lang="nb-NO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unkter som er viktig for utviklingen av forebyggende og helsefremmede innsats og gode tjenestetilbud i kommunene. </a:t>
            </a:r>
          </a:p>
          <a:p>
            <a:pPr marL="457200" lvl="1" indent="0">
              <a:buNone/>
            </a:pPr>
            <a:r>
              <a:rPr lang="nb-NO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Ordningen skal sees i sammenheng med regjeringens øvrige satsninger på velferdsfeltet:</a:t>
            </a:r>
          </a:p>
          <a:p>
            <a:pPr lvl="1"/>
            <a:r>
              <a:rPr lang="nb-NO" sz="1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Stortingsmelding om forebyggings- og behandlingsreform for rusfeltet</a:t>
            </a:r>
            <a:endParaRPr lang="nb-NO" sz="12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nb-NO" sz="1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3"/>
              </a:rPr>
              <a:t>ny opptrappingsplan for psykisk helse</a:t>
            </a:r>
            <a:endParaRPr lang="nb-NO" sz="12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nb-NO" sz="1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4"/>
              </a:rPr>
              <a:t>ny folkehelsemelding</a:t>
            </a:r>
            <a:endParaRPr lang="nb-NO" sz="12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nb-NO" sz="1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5"/>
              </a:rPr>
              <a:t>Nasjonal helse- og samhandlingsplan</a:t>
            </a:r>
            <a:endParaRPr lang="nb-NO" sz="12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nb-NO" sz="1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6"/>
              </a:rPr>
              <a:t>Ungdomsgarantien</a:t>
            </a:r>
            <a:endParaRPr lang="nb-NO" sz="12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nb-NO" sz="12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7"/>
              </a:rPr>
              <a:t>Tillitsreformen</a:t>
            </a:r>
            <a:r>
              <a:rPr lang="nb-NO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mfl.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892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5B555-744E-D7BE-4EF7-ED9DE9DD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Kommunalt rusarbeid – ny ordning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3B019-1DF1-263B-6C4C-F7E1A218B0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7541" y="2055303"/>
            <a:ext cx="10078772" cy="4488109"/>
          </a:xfrm>
        </p:spPr>
        <p:txBody>
          <a:bodyPr/>
          <a:lstStyle/>
          <a:p>
            <a:pPr marL="0" indent="0">
              <a:lnSpc>
                <a:spcPct val="103000"/>
              </a:lnSpc>
              <a:spcAft>
                <a:spcPts val="550"/>
              </a:spcAft>
              <a:buNone/>
            </a:pP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er et mål at systematisk bruker- og pårørendemedvirkning på individ,- tjeneste – og systemnivå er en integrert del av tjenesteutvikling og kvalitetsforbedring i kommuner som mottar tilskudd. Tilbud skal utvikles, gjennomføres og evalueres sammen med brukerne/pårørende. </a:t>
            </a:r>
          </a:p>
          <a:p>
            <a:pPr marL="0" indent="0">
              <a:lnSpc>
                <a:spcPct val="103000"/>
              </a:lnSpc>
              <a:spcAft>
                <a:spcPts val="550"/>
              </a:spcAft>
              <a:buNone/>
            </a:pPr>
            <a:r>
              <a:rPr lang="nb-NO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Søker kan velge å utvikle tilbud i samarbeid med andre kommuner, bruker- og pårørendeorganisasjoner, andre frivillige og ideelle aktører og/eller offentlige tjenester. Søknaden skal da utarbeides i fellesskap med samarbeidspartner(e). Ved samarbeid er kommunen økonomisk og administrativt ansvarlig, og skal stå som søker og mottaker av tilskuddet. </a:t>
            </a:r>
          </a:p>
          <a:p>
            <a:pPr marL="0" indent="0" algn="l">
              <a:buNone/>
            </a:pPr>
            <a:r>
              <a:rPr lang="nb-NO" sz="12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Hvem kan søke:</a:t>
            </a:r>
          </a:p>
          <a:p>
            <a:pPr algn="l"/>
            <a:r>
              <a:rPr lang="nb-NO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Kommuner kan søke om tilskudd, men </a:t>
            </a:r>
            <a:r>
              <a:rPr lang="nb-NO" sz="12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søknaden kan utarbeides i samarbeid med samarbeidspartnere som bruker- og pårørendeorganisasjoner, andre frivillige og ideelle aktører og/eller offentlige tjenester.</a:t>
            </a:r>
            <a:endParaRPr lang="nb-NO" sz="12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nb-NO" sz="12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Kommunen er økonomisk og administrativt ansvarlig.</a:t>
            </a:r>
          </a:p>
          <a:p>
            <a:pPr algn="l"/>
            <a:r>
              <a:rPr lang="nb-NO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Ved tildeling av tilskudd gjøres følgende prioriteringer:</a:t>
            </a:r>
          </a:p>
          <a:p>
            <a:pPr lvl="1"/>
            <a:r>
              <a:rPr lang="nb-NO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Små kommuner og kommuner med særskilt behov for å styrke tilbudet til målgruppen. Det oppfordres til interkommunalt samarbeid</a:t>
            </a:r>
          </a:p>
          <a:p>
            <a:pPr lvl="1"/>
            <a:r>
              <a:rPr lang="nb-NO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Tilbud som dokumenterer høy grad av bruker- og pårørendemedvirkning</a:t>
            </a:r>
          </a:p>
          <a:p>
            <a:pPr lvl="1"/>
            <a:r>
              <a:rPr lang="nb-NO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Tilbud som dokumenterer oppsøkende arbeid og lett tilgjengelige tilbud</a:t>
            </a:r>
          </a:p>
          <a:p>
            <a:pPr lvl="1"/>
            <a:r>
              <a:rPr lang="nb-NO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Tilbud som dokumenterer samarbeid med bruker- og pårørendeorganisasjoner, andre frivillige/ideelle aktører og/eller offentlige tjenester.</a:t>
            </a:r>
          </a:p>
          <a:p>
            <a:pPr marL="6350" indent="-6350">
              <a:lnSpc>
                <a:spcPct val="103000"/>
              </a:lnSpc>
              <a:spcAft>
                <a:spcPts val="550"/>
              </a:spcAft>
            </a:pPr>
            <a:endParaRPr lang="nb-NO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03000"/>
              </a:lnSpc>
              <a:spcAft>
                <a:spcPts val="550"/>
              </a:spcAft>
            </a:pPr>
            <a:endParaRPr lang="nb-NO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++++++</a:t>
            </a:r>
          </a:p>
        </p:txBody>
      </p:sp>
    </p:spTree>
    <p:extLst>
      <p:ext uri="{BB962C8B-B14F-4D97-AF65-F5344CB8AC3E}">
        <p14:creationId xmlns:p14="http://schemas.microsoft.com/office/powerpoint/2010/main" val="51540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855B1A-E1CB-4367-9F1D-E9778801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765.60 -  Tilbud til voksne med behov for langvarig oppfølging og sammensatte tjenester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2BF966-E27B-46C0-93BA-4244DB5C0D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Formål: å styrke tilbudet til brukere med store tjenestebehov gjennom å utvikle mer helhetlige og samtidige tjenester fra ulike sektorer og nivåer. </a:t>
            </a:r>
          </a:p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Søknadsfrist  er </a:t>
            </a:r>
            <a:r>
              <a:rPr lang="nb-NO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31.3.2023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 Ordningen kan søkes av</a:t>
            </a:r>
            <a:r>
              <a:rPr lang="nb-NO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kommuner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helseforetak, statlige,  og fylkeskommunale bedrifter (kommunene skal stå som hovedsøker – nytt f.o.m. 2022). Eget søknadsskjema er utarbeidet.</a:t>
            </a:r>
          </a:p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Rapporteringsfrist for de som mottok midler i 2022: </a:t>
            </a:r>
            <a:r>
              <a:rPr lang="nb-NO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01.04.2023. 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 rapporteringsskjema er utarbeidet (samme som søknadsskjema). </a:t>
            </a:r>
            <a:r>
              <a:rPr kumimoji="0" lang="nb-NO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Utfylt skjema for økonomirapportering skal vedlegges rapporten (eget skjema i rapporteringsskjema – egenerklæring og ikke revisorattestert regnskap)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Helsedirektoratet utmåler en fordeling av midlene til Statsforvalteren basert på innsendt søknadsgrunnlag.</a:t>
            </a:r>
          </a:p>
          <a:p>
            <a:pPr marL="0" indent="0">
              <a:buNone/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Ordningen åpner for dekking av andre utgifter enn årsverk.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595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FDD1DE-A71A-4EFA-8498-6F6FF30C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 prioriterte tiltak:</a:t>
            </a:r>
            <a:r>
              <a:rPr lang="nb-NO" sz="2400" dirty="0"/>
              <a:t> ref. Regelverket for ordningen.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FC190F-C4AC-404B-9EC3-464453B73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 team eller annen samhandlingsmodell mellom spesialisthelsetjenestene og        </a:t>
            </a:r>
          </a:p>
          <a:p>
            <a:pPr marL="0" indent="0">
              <a:buNone/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kommunene. (prioriteres)</a:t>
            </a: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«Housing first»-tiltak (bolig først)</a:t>
            </a:r>
          </a:p>
          <a:p>
            <a:pPr marL="0" indent="0">
              <a:buNone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Behandlingsforberedende tiltak</a:t>
            </a:r>
          </a:p>
          <a:p>
            <a:pPr marL="0" indent="0">
              <a:buNone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Lavterskel substitusjonsbehandlingstilbud</a:t>
            </a: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 startAt="3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Utprøving og evaluering av nye metoder/arbeidsformer og modeller på psykisk   </a:t>
            </a:r>
          </a:p>
          <a:p>
            <a:pPr marL="0" indent="0">
              <a:buNone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helse – rus og voldsfeltet</a:t>
            </a:r>
          </a:p>
        </p:txBody>
      </p:sp>
    </p:spTree>
    <p:extLst>
      <p:ext uri="{BB962C8B-B14F-4D97-AF65-F5344CB8AC3E}">
        <p14:creationId xmlns:p14="http://schemas.microsoft.com/office/powerpoint/2010/main" val="9939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IN_powerpointmal4.potx" id="{DE2AA6DE-ADB2-4174-BB6A-EA0B32C9E03F}" vid="{BC31F73D-D1FE-496A-BE9D-752793935A9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SFIN_powerpointmal</Template>
  <TotalTime>898</TotalTime>
  <Words>1667</Words>
  <Application>Microsoft Office PowerPoint</Application>
  <PresentationFormat>Widescreen</PresentationFormat>
  <Paragraphs>129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Open Sans Light</vt:lpstr>
      <vt:lpstr>Open Sans SemiBold</vt:lpstr>
      <vt:lpstr>Times New Roman</vt:lpstr>
      <vt:lpstr>Office-tema</vt:lpstr>
      <vt:lpstr> Tilskuddswebinar 15.2.2023 </vt:lpstr>
      <vt:lpstr>Hva blir nytt i 2023 - psykisk helse- og rusfeltet?</vt:lpstr>
      <vt:lpstr>765.62 Kommunalt rusarbeid - overgangsordning</vt:lpstr>
      <vt:lpstr>Kommunalt rusarbeid- overgangsordning</vt:lpstr>
      <vt:lpstr>Beregningsregler for overgangsordningen for 2023 er inntil kr 330.000,- for 100% stilling.</vt:lpstr>
      <vt:lpstr>Kommunalt rusarbeid – ny ordning</vt:lpstr>
      <vt:lpstr>Kommunalt rusarbeid – ny ordning</vt:lpstr>
      <vt:lpstr>765.60 -  Tilbud til voksne med behov for langvarig oppfølging og sammensatte tjenester</vt:lpstr>
      <vt:lpstr>3 prioriterte tiltak: ref. Regelverket for ordningen.</vt:lpstr>
      <vt:lpstr>Tilbud til barn og unge med behov for langvarig oppfølging og sammensatte tjenester. Kap 765 post 60</vt:lpstr>
      <vt:lpstr>  "Helhetlig støtte til pårørende med krevende omsorgsoppgaver".  </vt:lpstr>
      <vt:lpstr>Tildelingskriterier Tildeling av midler avgjøres ved en skjønnsmessig vurdering med utgangspunkt i forventet måloppnåelse. </vt:lpstr>
      <vt:lpstr>Husk: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Bækkevold, Arild</dc:creator>
  <cp:lastModifiedBy>Osbak, Yngve</cp:lastModifiedBy>
  <cp:revision>12</cp:revision>
  <dcterms:created xsi:type="dcterms:W3CDTF">2021-11-23T07:25:49Z</dcterms:created>
  <dcterms:modified xsi:type="dcterms:W3CDTF">2023-02-15T11:56:35Z</dcterms:modified>
</cp:coreProperties>
</file>