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65" r:id="rId6"/>
    <p:sldId id="282" r:id="rId7"/>
    <p:sldId id="270" r:id="rId8"/>
    <p:sldId id="276" r:id="rId9"/>
    <p:sldId id="271" r:id="rId10"/>
    <p:sldId id="285" r:id="rId11"/>
    <p:sldId id="295" r:id="rId12"/>
    <p:sldId id="291" r:id="rId13"/>
    <p:sldId id="298" r:id="rId14"/>
    <p:sldId id="300" r:id="rId15"/>
    <p:sldId id="302" r:id="rId16"/>
    <p:sldId id="303" r:id="rId17"/>
    <p:sldId id="305" r:id="rId18"/>
    <p:sldId id="306" r:id="rId19"/>
    <p:sldId id="292" r:id="rId20"/>
    <p:sldId id="304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1BDB7-7EF0-4044-B314-A0C8D1834CAD}" v="1" dt="2022-11-17T06:22:36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F43D43-74A3-4D84-935E-0865DC0E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961FA3B-9E9A-444F-B5FE-2413261DF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E1C6D6-B450-4374-818C-177372AB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B75D2B-D9DD-4537-8790-1A2A5C47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B2768D-F078-44EA-A7BA-01847163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6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828235-AE01-47CC-9A69-D1635491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4D3B68-B574-4AB5-B11F-E3C207DFA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3CAEB6-58DE-43BF-A687-872D124E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619228-5FDA-4120-AA57-F4DBAD2B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E93114-C6FC-42BC-9722-91AE5ED6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3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1C99C3A-3E42-4A9A-979E-E890F8CF6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D9673ED-91D3-450A-8D57-FD1BF64C8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4866A3-4B10-4530-A420-CFFADE49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D27C58-1B89-48D3-9905-E14B0B2E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BFBC82-5F42-4358-8528-DCA2572C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24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54966" y="3725929"/>
            <a:ext cx="4005943" cy="1015295"/>
          </a:xfrm>
          <a:prstGeom prst="rect">
            <a:avLst/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Triangle 14"/>
          <p:cNvSpPr/>
          <p:nvPr userDrawn="1"/>
        </p:nvSpPr>
        <p:spPr>
          <a:xfrm rot="10800000">
            <a:off x="3462699" y="4655922"/>
            <a:ext cx="777072" cy="386753"/>
          </a:xfrm>
          <a:prstGeom prst="triangle">
            <a:avLst/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ectangle 15"/>
          <p:cNvSpPr/>
          <p:nvPr userDrawn="1"/>
        </p:nvSpPr>
        <p:spPr>
          <a:xfrm>
            <a:off x="1854966" y="1730311"/>
            <a:ext cx="4005943" cy="19956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195981" y="2393428"/>
            <a:ext cx="3323913" cy="797756"/>
          </a:xfr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 algn="l">
              <a:defRPr sz="288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93" y="3981352"/>
            <a:ext cx="2225880" cy="5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3FCF802F-A1DF-0C4E-8664-9EA9666EB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4A3A5-BEC6-A04A-9058-61850F2FF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1100" y="658800"/>
            <a:ext cx="7289800" cy="3913200"/>
          </a:xfrm>
          <a:solidFill>
            <a:schemeClr val="accent2">
              <a:alpha val="92000"/>
            </a:schemeClr>
          </a:solidFill>
        </p:spPr>
        <p:txBody>
          <a:bodyPr wrap="square" bIns="756000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err="1"/>
              <a:t>Presentasjonstittel</a:t>
            </a:r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C458CE9-2349-4745-959C-92D7DBB3F8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1099" y="4147821"/>
            <a:ext cx="7289800" cy="3416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Dato og sted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8B55A6E-6A3C-4EBE-B9F7-6286B0DA4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6938" y="5289412"/>
            <a:ext cx="2797176" cy="5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re, utendørs, himmel, person&#10;&#10;Automatisk generert beskrivelse">
            <a:extLst>
              <a:ext uri="{FF2B5EF4-FFF2-40B4-BE49-F238E27FC236}">
                <a16:creationId xmlns:a16="http://schemas.microsoft.com/office/drawing/2014/main" id="{62B5E75C-8B58-CE45-B6E9-9F8A2FC1D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8AE186D-50B4-4C73-886F-3F1376E1A3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0476" y="4733796"/>
            <a:ext cx="2994789" cy="863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4A3A5-BEC6-A04A-9058-61850F2FF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3336281"/>
            <a:ext cx="7289799" cy="2418076"/>
          </a:xfrm>
          <a:solidFill>
            <a:schemeClr val="accent1">
              <a:alpha val="92000"/>
            </a:schemeClr>
          </a:solidFill>
        </p:spPr>
        <p:txBody>
          <a:bodyPr wrap="square" lIns="666000" tIns="46800" rIns="666000" bIns="16200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13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Oransje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453C-74FD-904D-A1E7-379D230FED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53121"/>
            <a:ext cx="9144000" cy="785932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Tittel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3F388-9688-0641-A550-95F51086D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090988"/>
            <a:ext cx="9144000" cy="36900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Brødtekst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91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Blå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453C-74FD-904D-A1E7-379D230FED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53121"/>
            <a:ext cx="9144000" cy="785932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err="1"/>
              <a:t>Tittel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3F388-9688-0641-A550-95F51086D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090988"/>
            <a:ext cx="9144000" cy="36900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Brødtekst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15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/sita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10">
            <a:extLst>
              <a:ext uri="{FF2B5EF4-FFF2-40B4-BE49-F238E27FC236}">
                <a16:creationId xmlns:a16="http://schemas.microsoft.com/office/drawing/2014/main" id="{70273240-377A-49A4-9F70-391F8FEC4A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3116" y="1298896"/>
            <a:ext cx="8965768" cy="4049194"/>
          </a:xfrm>
          <a:custGeom>
            <a:avLst/>
            <a:gdLst>
              <a:gd name="connsiteX0" fmla="*/ 0 w 8965768"/>
              <a:gd name="connsiteY0" fmla="*/ 0 h 4049194"/>
              <a:gd name="connsiteX1" fmla="*/ 8965768 w 8965768"/>
              <a:gd name="connsiteY1" fmla="*/ 0 h 4049194"/>
              <a:gd name="connsiteX2" fmla="*/ 8965768 w 8965768"/>
              <a:gd name="connsiteY2" fmla="*/ 3819036 h 4049194"/>
              <a:gd name="connsiteX3" fmla="*/ 4691550 w 8965768"/>
              <a:gd name="connsiteY3" fmla="*/ 3819036 h 4049194"/>
              <a:gd name="connsiteX4" fmla="*/ 4484175 w 8965768"/>
              <a:gd name="connsiteY4" fmla="*/ 4049194 h 4049194"/>
              <a:gd name="connsiteX5" fmla="*/ 4276801 w 8965768"/>
              <a:gd name="connsiteY5" fmla="*/ 3819036 h 4049194"/>
              <a:gd name="connsiteX6" fmla="*/ 0 w 8965768"/>
              <a:gd name="connsiteY6" fmla="*/ 3819036 h 404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5768" h="4049194">
                <a:moveTo>
                  <a:pt x="0" y="0"/>
                </a:moveTo>
                <a:lnTo>
                  <a:pt x="8965768" y="0"/>
                </a:lnTo>
                <a:lnTo>
                  <a:pt x="8965768" y="3819036"/>
                </a:lnTo>
                <a:lnTo>
                  <a:pt x="4691550" y="3819036"/>
                </a:lnTo>
                <a:lnTo>
                  <a:pt x="4484175" y="4049194"/>
                </a:lnTo>
                <a:lnTo>
                  <a:pt x="4276801" y="3819036"/>
                </a:lnTo>
                <a:lnTo>
                  <a:pt x="0" y="381903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68400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Faktaboks</a:t>
            </a:r>
            <a:r>
              <a:rPr lang="en-US"/>
              <a:t>/</a:t>
            </a:r>
            <a:r>
              <a:rPr lang="en-US" err="1"/>
              <a:t>sitat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32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E577BB3-85BC-42F9-94F1-3A1AE703B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72167"/>
            <a:ext cx="12192000" cy="13350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D9350C-3A95-2249-9CFE-3E138127ED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30680" y="894080"/>
            <a:ext cx="8930640" cy="34848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Mellomtittel</a:t>
            </a:r>
            <a:endParaRPr lang="nb-NO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AB6517B-7CDC-4C48-8FFD-685D312345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64800" y="6265863"/>
            <a:ext cx="195263" cy="222250"/>
          </a:xfrm>
          <a:custGeom>
            <a:avLst/>
            <a:gdLst>
              <a:gd name="T0" fmla="*/ 230 w 460"/>
              <a:gd name="T1" fmla="*/ 82 h 521"/>
              <a:gd name="T2" fmla="*/ 230 w 460"/>
              <a:gd name="T3" fmla="*/ 82 h 521"/>
              <a:gd name="T4" fmla="*/ 300 w 460"/>
              <a:gd name="T5" fmla="*/ 327 h 521"/>
              <a:gd name="T6" fmla="*/ 159 w 460"/>
              <a:gd name="T7" fmla="*/ 327 h 521"/>
              <a:gd name="T8" fmla="*/ 230 w 460"/>
              <a:gd name="T9" fmla="*/ 82 h 521"/>
              <a:gd name="T10" fmla="*/ 162 w 460"/>
              <a:gd name="T11" fmla="*/ 0 h 521"/>
              <a:gd name="T12" fmla="*/ 162 w 460"/>
              <a:gd name="T13" fmla="*/ 0 h 521"/>
              <a:gd name="T14" fmla="*/ 0 w 460"/>
              <a:gd name="T15" fmla="*/ 520 h 521"/>
              <a:gd name="T16" fmla="*/ 0 w 460"/>
              <a:gd name="T17" fmla="*/ 521 h 521"/>
              <a:gd name="T18" fmla="*/ 102 w 460"/>
              <a:gd name="T19" fmla="*/ 521 h 521"/>
              <a:gd name="T20" fmla="*/ 134 w 460"/>
              <a:gd name="T21" fmla="*/ 412 h 521"/>
              <a:gd name="T22" fmla="*/ 325 w 460"/>
              <a:gd name="T23" fmla="*/ 412 h 521"/>
              <a:gd name="T24" fmla="*/ 357 w 460"/>
              <a:gd name="T25" fmla="*/ 521 h 521"/>
              <a:gd name="T26" fmla="*/ 460 w 460"/>
              <a:gd name="T27" fmla="*/ 521 h 521"/>
              <a:gd name="T28" fmla="*/ 299 w 460"/>
              <a:gd name="T29" fmla="*/ 0 h 521"/>
              <a:gd name="T30" fmla="*/ 162 w 460"/>
              <a:gd name="T31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0" h="521">
                <a:moveTo>
                  <a:pt x="230" y="82"/>
                </a:moveTo>
                <a:lnTo>
                  <a:pt x="230" y="82"/>
                </a:lnTo>
                <a:lnTo>
                  <a:pt x="300" y="327"/>
                </a:lnTo>
                <a:lnTo>
                  <a:pt x="159" y="327"/>
                </a:lnTo>
                <a:lnTo>
                  <a:pt x="230" y="82"/>
                </a:lnTo>
                <a:close/>
                <a:moveTo>
                  <a:pt x="162" y="0"/>
                </a:moveTo>
                <a:lnTo>
                  <a:pt x="162" y="0"/>
                </a:lnTo>
                <a:lnTo>
                  <a:pt x="0" y="520"/>
                </a:lnTo>
                <a:lnTo>
                  <a:pt x="0" y="521"/>
                </a:lnTo>
                <a:lnTo>
                  <a:pt x="102" y="521"/>
                </a:lnTo>
                <a:lnTo>
                  <a:pt x="134" y="412"/>
                </a:lnTo>
                <a:lnTo>
                  <a:pt x="325" y="412"/>
                </a:lnTo>
                <a:lnTo>
                  <a:pt x="357" y="521"/>
                </a:lnTo>
                <a:lnTo>
                  <a:pt x="460" y="521"/>
                </a:lnTo>
                <a:lnTo>
                  <a:pt x="299" y="0"/>
                </a:lnTo>
                <a:lnTo>
                  <a:pt x="1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72ACFF85-8CC6-4A04-AD64-18251DE9941A}"/>
              </a:ext>
            </a:extLst>
          </p:cNvPr>
          <p:cNvSpPr>
            <a:spLocks/>
          </p:cNvSpPr>
          <p:nvPr userDrawn="1"/>
        </p:nvSpPr>
        <p:spPr bwMode="auto">
          <a:xfrm>
            <a:off x="10693400" y="6265863"/>
            <a:ext cx="112713" cy="222250"/>
          </a:xfrm>
          <a:custGeom>
            <a:avLst/>
            <a:gdLst>
              <a:gd name="T0" fmla="*/ 97 w 266"/>
              <a:gd name="T1" fmla="*/ 435 h 521"/>
              <a:gd name="T2" fmla="*/ 97 w 266"/>
              <a:gd name="T3" fmla="*/ 435 h 521"/>
              <a:gd name="T4" fmla="*/ 266 w 266"/>
              <a:gd name="T5" fmla="*/ 435 h 521"/>
              <a:gd name="T6" fmla="*/ 266 w 266"/>
              <a:gd name="T7" fmla="*/ 521 h 521"/>
              <a:gd name="T8" fmla="*/ 0 w 266"/>
              <a:gd name="T9" fmla="*/ 521 h 521"/>
              <a:gd name="T10" fmla="*/ 0 w 266"/>
              <a:gd name="T11" fmla="*/ 0 h 521"/>
              <a:gd name="T12" fmla="*/ 97 w 266"/>
              <a:gd name="T13" fmla="*/ 0 h 521"/>
              <a:gd name="T14" fmla="*/ 97 w 266"/>
              <a:gd name="T15" fmla="*/ 435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521">
                <a:moveTo>
                  <a:pt x="97" y="435"/>
                </a:moveTo>
                <a:lnTo>
                  <a:pt x="97" y="435"/>
                </a:lnTo>
                <a:lnTo>
                  <a:pt x="266" y="435"/>
                </a:lnTo>
                <a:lnTo>
                  <a:pt x="266" y="521"/>
                </a:lnTo>
                <a:lnTo>
                  <a:pt x="0" y="521"/>
                </a:lnTo>
                <a:lnTo>
                  <a:pt x="0" y="0"/>
                </a:lnTo>
                <a:lnTo>
                  <a:pt x="97" y="0"/>
                </a:lnTo>
                <a:lnTo>
                  <a:pt x="97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F2426B93-610C-44FB-8D33-992195B92165}"/>
              </a:ext>
            </a:extLst>
          </p:cNvPr>
          <p:cNvSpPr>
            <a:spLocks/>
          </p:cNvSpPr>
          <p:nvPr userDrawn="1"/>
        </p:nvSpPr>
        <p:spPr bwMode="auto">
          <a:xfrm>
            <a:off x="10831513" y="6265863"/>
            <a:ext cx="112713" cy="222250"/>
          </a:xfrm>
          <a:custGeom>
            <a:avLst/>
            <a:gdLst>
              <a:gd name="T0" fmla="*/ 98 w 266"/>
              <a:gd name="T1" fmla="*/ 435 h 521"/>
              <a:gd name="T2" fmla="*/ 98 w 266"/>
              <a:gd name="T3" fmla="*/ 435 h 521"/>
              <a:gd name="T4" fmla="*/ 266 w 266"/>
              <a:gd name="T5" fmla="*/ 435 h 521"/>
              <a:gd name="T6" fmla="*/ 266 w 266"/>
              <a:gd name="T7" fmla="*/ 521 h 521"/>
              <a:gd name="T8" fmla="*/ 0 w 266"/>
              <a:gd name="T9" fmla="*/ 521 h 521"/>
              <a:gd name="T10" fmla="*/ 0 w 266"/>
              <a:gd name="T11" fmla="*/ 0 h 521"/>
              <a:gd name="T12" fmla="*/ 98 w 266"/>
              <a:gd name="T13" fmla="*/ 0 h 521"/>
              <a:gd name="T14" fmla="*/ 98 w 266"/>
              <a:gd name="T15" fmla="*/ 435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521">
                <a:moveTo>
                  <a:pt x="98" y="435"/>
                </a:moveTo>
                <a:lnTo>
                  <a:pt x="98" y="435"/>
                </a:lnTo>
                <a:lnTo>
                  <a:pt x="266" y="435"/>
                </a:lnTo>
                <a:lnTo>
                  <a:pt x="266" y="521"/>
                </a:lnTo>
                <a:lnTo>
                  <a:pt x="0" y="521"/>
                </a:lnTo>
                <a:lnTo>
                  <a:pt x="0" y="0"/>
                </a:lnTo>
                <a:lnTo>
                  <a:pt x="98" y="0"/>
                </a:lnTo>
                <a:lnTo>
                  <a:pt x="98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BD3B7DC1-8617-4196-82BD-C7DA102628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55363" y="6265863"/>
            <a:ext cx="166688" cy="222250"/>
          </a:xfrm>
          <a:custGeom>
            <a:avLst/>
            <a:gdLst>
              <a:gd name="T0" fmla="*/ 97 w 392"/>
              <a:gd name="T1" fmla="*/ 521 h 521"/>
              <a:gd name="T2" fmla="*/ 97 w 392"/>
              <a:gd name="T3" fmla="*/ 521 h 521"/>
              <a:gd name="T4" fmla="*/ 0 w 392"/>
              <a:gd name="T5" fmla="*/ 521 h 521"/>
              <a:gd name="T6" fmla="*/ 0 w 392"/>
              <a:gd name="T7" fmla="*/ 0 h 521"/>
              <a:gd name="T8" fmla="*/ 97 w 392"/>
              <a:gd name="T9" fmla="*/ 0 h 521"/>
              <a:gd name="T10" fmla="*/ 97 w 392"/>
              <a:gd name="T11" fmla="*/ 521 h 521"/>
              <a:gd name="T12" fmla="*/ 219 w 392"/>
              <a:gd name="T13" fmla="*/ 257 h 521"/>
              <a:gd name="T14" fmla="*/ 219 w 392"/>
              <a:gd name="T15" fmla="*/ 257 h 521"/>
              <a:gd name="T16" fmla="*/ 392 w 392"/>
              <a:gd name="T17" fmla="*/ 521 h 521"/>
              <a:gd name="T18" fmla="*/ 279 w 392"/>
              <a:gd name="T19" fmla="*/ 521 h 521"/>
              <a:gd name="T20" fmla="*/ 111 w 392"/>
              <a:gd name="T21" fmla="*/ 257 h 521"/>
              <a:gd name="T22" fmla="*/ 270 w 392"/>
              <a:gd name="T23" fmla="*/ 0 h 521"/>
              <a:gd name="T24" fmla="*/ 380 w 392"/>
              <a:gd name="T25" fmla="*/ 0 h 521"/>
              <a:gd name="T26" fmla="*/ 219 w 392"/>
              <a:gd name="T27" fmla="*/ 257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2" h="521">
                <a:moveTo>
                  <a:pt x="97" y="521"/>
                </a:moveTo>
                <a:lnTo>
                  <a:pt x="97" y="521"/>
                </a:lnTo>
                <a:lnTo>
                  <a:pt x="0" y="521"/>
                </a:lnTo>
                <a:lnTo>
                  <a:pt x="0" y="0"/>
                </a:lnTo>
                <a:lnTo>
                  <a:pt x="97" y="0"/>
                </a:lnTo>
                <a:lnTo>
                  <a:pt x="97" y="521"/>
                </a:lnTo>
                <a:close/>
                <a:moveTo>
                  <a:pt x="219" y="257"/>
                </a:moveTo>
                <a:lnTo>
                  <a:pt x="219" y="257"/>
                </a:lnTo>
                <a:lnTo>
                  <a:pt x="392" y="521"/>
                </a:lnTo>
                <a:lnTo>
                  <a:pt x="279" y="521"/>
                </a:lnTo>
                <a:lnTo>
                  <a:pt x="111" y="257"/>
                </a:lnTo>
                <a:lnTo>
                  <a:pt x="270" y="0"/>
                </a:lnTo>
                <a:lnTo>
                  <a:pt x="380" y="0"/>
                </a:lnTo>
                <a:lnTo>
                  <a:pt x="219" y="2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4AB59717-C608-45F9-BF53-0C5BA0A77D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41100" y="6262688"/>
            <a:ext cx="166688" cy="228600"/>
          </a:xfrm>
          <a:custGeom>
            <a:avLst/>
            <a:gdLst>
              <a:gd name="T0" fmla="*/ 391 w 391"/>
              <a:gd name="T1" fmla="*/ 376 h 537"/>
              <a:gd name="T2" fmla="*/ 391 w 391"/>
              <a:gd name="T3" fmla="*/ 376 h 537"/>
              <a:gd name="T4" fmla="*/ 195 w 391"/>
              <a:gd name="T5" fmla="*/ 537 h 537"/>
              <a:gd name="T6" fmla="*/ 0 w 391"/>
              <a:gd name="T7" fmla="*/ 376 h 537"/>
              <a:gd name="T8" fmla="*/ 0 w 391"/>
              <a:gd name="T9" fmla="*/ 161 h 537"/>
              <a:gd name="T10" fmla="*/ 195 w 391"/>
              <a:gd name="T11" fmla="*/ 0 h 537"/>
              <a:gd name="T12" fmla="*/ 391 w 391"/>
              <a:gd name="T13" fmla="*/ 161 h 537"/>
              <a:gd name="T14" fmla="*/ 391 w 391"/>
              <a:gd name="T15" fmla="*/ 376 h 537"/>
              <a:gd name="T16" fmla="*/ 98 w 391"/>
              <a:gd name="T17" fmla="*/ 371 h 537"/>
              <a:gd name="T18" fmla="*/ 98 w 391"/>
              <a:gd name="T19" fmla="*/ 371 h 537"/>
              <a:gd name="T20" fmla="*/ 195 w 391"/>
              <a:gd name="T21" fmla="*/ 450 h 537"/>
              <a:gd name="T22" fmla="*/ 293 w 391"/>
              <a:gd name="T23" fmla="*/ 371 h 537"/>
              <a:gd name="T24" fmla="*/ 293 w 391"/>
              <a:gd name="T25" fmla="*/ 166 h 537"/>
              <a:gd name="T26" fmla="*/ 195 w 391"/>
              <a:gd name="T27" fmla="*/ 86 h 537"/>
              <a:gd name="T28" fmla="*/ 98 w 391"/>
              <a:gd name="T29" fmla="*/ 166 h 537"/>
              <a:gd name="T30" fmla="*/ 98 w 391"/>
              <a:gd name="T31" fmla="*/ 371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537">
                <a:moveTo>
                  <a:pt x="391" y="376"/>
                </a:moveTo>
                <a:lnTo>
                  <a:pt x="391" y="376"/>
                </a:lnTo>
                <a:cubicBezTo>
                  <a:pt x="391" y="463"/>
                  <a:pt x="341" y="537"/>
                  <a:pt x="195" y="537"/>
                </a:cubicBezTo>
                <a:cubicBezTo>
                  <a:pt x="50" y="537"/>
                  <a:pt x="0" y="463"/>
                  <a:pt x="0" y="376"/>
                </a:cubicBezTo>
                <a:lnTo>
                  <a:pt x="0" y="161"/>
                </a:lnTo>
                <a:cubicBezTo>
                  <a:pt x="0" y="74"/>
                  <a:pt x="50" y="0"/>
                  <a:pt x="195" y="0"/>
                </a:cubicBezTo>
                <a:cubicBezTo>
                  <a:pt x="341" y="0"/>
                  <a:pt x="391" y="74"/>
                  <a:pt x="391" y="161"/>
                </a:cubicBezTo>
                <a:lnTo>
                  <a:pt x="391" y="376"/>
                </a:lnTo>
                <a:close/>
                <a:moveTo>
                  <a:pt x="98" y="371"/>
                </a:moveTo>
                <a:lnTo>
                  <a:pt x="98" y="371"/>
                </a:lnTo>
                <a:cubicBezTo>
                  <a:pt x="98" y="420"/>
                  <a:pt x="123" y="450"/>
                  <a:pt x="195" y="450"/>
                </a:cubicBezTo>
                <a:cubicBezTo>
                  <a:pt x="268" y="450"/>
                  <a:pt x="293" y="420"/>
                  <a:pt x="293" y="371"/>
                </a:cubicBezTo>
                <a:lnTo>
                  <a:pt x="293" y="166"/>
                </a:lnTo>
                <a:cubicBezTo>
                  <a:pt x="293" y="116"/>
                  <a:pt x="268" y="86"/>
                  <a:pt x="195" y="86"/>
                </a:cubicBezTo>
                <a:cubicBezTo>
                  <a:pt x="123" y="86"/>
                  <a:pt x="98" y="116"/>
                  <a:pt x="98" y="166"/>
                </a:cubicBezTo>
                <a:lnTo>
                  <a:pt x="98" y="3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01A9E18A-1C8B-4CAB-ABC6-71D0D69EAB12}"/>
              </a:ext>
            </a:extLst>
          </p:cNvPr>
          <p:cNvSpPr>
            <a:spLocks/>
          </p:cNvSpPr>
          <p:nvPr userDrawn="1"/>
        </p:nvSpPr>
        <p:spPr bwMode="auto">
          <a:xfrm>
            <a:off x="11545888" y="6262688"/>
            <a:ext cx="152400" cy="228600"/>
          </a:xfrm>
          <a:custGeom>
            <a:avLst/>
            <a:gdLst>
              <a:gd name="T0" fmla="*/ 98 w 359"/>
              <a:gd name="T1" fmla="*/ 368 h 537"/>
              <a:gd name="T2" fmla="*/ 98 w 359"/>
              <a:gd name="T3" fmla="*/ 368 h 537"/>
              <a:gd name="T4" fmla="*/ 186 w 359"/>
              <a:gd name="T5" fmla="*/ 448 h 537"/>
              <a:gd name="T6" fmla="*/ 266 w 359"/>
              <a:gd name="T7" fmla="*/ 443 h 537"/>
              <a:gd name="T8" fmla="*/ 266 w 359"/>
              <a:gd name="T9" fmla="*/ 284 h 537"/>
              <a:gd name="T10" fmla="*/ 359 w 359"/>
              <a:gd name="T11" fmla="*/ 284 h 537"/>
              <a:gd name="T12" fmla="*/ 359 w 359"/>
              <a:gd name="T13" fmla="*/ 513 h 537"/>
              <a:gd name="T14" fmla="*/ 185 w 359"/>
              <a:gd name="T15" fmla="*/ 537 h 537"/>
              <a:gd name="T16" fmla="*/ 0 w 359"/>
              <a:gd name="T17" fmla="*/ 380 h 537"/>
              <a:gd name="T18" fmla="*/ 0 w 359"/>
              <a:gd name="T19" fmla="*/ 158 h 537"/>
              <a:gd name="T20" fmla="*/ 195 w 359"/>
              <a:gd name="T21" fmla="*/ 0 h 537"/>
              <a:gd name="T22" fmla="*/ 344 w 359"/>
              <a:gd name="T23" fmla="*/ 18 h 537"/>
              <a:gd name="T24" fmla="*/ 331 w 359"/>
              <a:gd name="T25" fmla="*/ 104 h 537"/>
              <a:gd name="T26" fmla="*/ 188 w 359"/>
              <a:gd name="T27" fmla="*/ 90 h 537"/>
              <a:gd name="T28" fmla="*/ 98 w 359"/>
              <a:gd name="T29" fmla="*/ 171 h 537"/>
              <a:gd name="T30" fmla="*/ 98 w 359"/>
              <a:gd name="T31" fmla="*/ 368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9" h="537">
                <a:moveTo>
                  <a:pt x="98" y="368"/>
                </a:moveTo>
                <a:lnTo>
                  <a:pt x="98" y="368"/>
                </a:lnTo>
                <a:cubicBezTo>
                  <a:pt x="98" y="419"/>
                  <a:pt x="119" y="448"/>
                  <a:pt x="186" y="448"/>
                </a:cubicBezTo>
                <a:cubicBezTo>
                  <a:pt x="214" y="448"/>
                  <a:pt x="240" y="445"/>
                  <a:pt x="266" y="443"/>
                </a:cubicBezTo>
                <a:lnTo>
                  <a:pt x="266" y="284"/>
                </a:lnTo>
                <a:lnTo>
                  <a:pt x="359" y="284"/>
                </a:lnTo>
                <a:lnTo>
                  <a:pt x="359" y="513"/>
                </a:lnTo>
                <a:cubicBezTo>
                  <a:pt x="304" y="529"/>
                  <a:pt x="240" y="537"/>
                  <a:pt x="185" y="537"/>
                </a:cubicBezTo>
                <a:cubicBezTo>
                  <a:pt x="60" y="537"/>
                  <a:pt x="0" y="482"/>
                  <a:pt x="0" y="380"/>
                </a:cubicBezTo>
                <a:lnTo>
                  <a:pt x="0" y="158"/>
                </a:lnTo>
                <a:cubicBezTo>
                  <a:pt x="0" y="50"/>
                  <a:pt x="63" y="0"/>
                  <a:pt x="195" y="0"/>
                </a:cubicBezTo>
                <a:cubicBezTo>
                  <a:pt x="236" y="0"/>
                  <a:pt x="296" y="5"/>
                  <a:pt x="344" y="18"/>
                </a:cubicBezTo>
                <a:lnTo>
                  <a:pt x="331" y="104"/>
                </a:lnTo>
                <a:cubicBezTo>
                  <a:pt x="285" y="94"/>
                  <a:pt x="238" y="90"/>
                  <a:pt x="188" y="90"/>
                </a:cubicBezTo>
                <a:cubicBezTo>
                  <a:pt x="120" y="90"/>
                  <a:pt x="98" y="118"/>
                  <a:pt x="98" y="171"/>
                </a:cubicBezTo>
                <a:lnTo>
                  <a:pt x="9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50993EF3-60DC-4EC9-AA9F-9E9B71376FB0}"/>
              </a:ext>
            </a:extLst>
          </p:cNvPr>
          <p:cNvSpPr>
            <a:spLocks/>
          </p:cNvSpPr>
          <p:nvPr userDrawn="1"/>
        </p:nvSpPr>
        <p:spPr bwMode="auto">
          <a:xfrm>
            <a:off x="10961688" y="6262688"/>
            <a:ext cx="161925" cy="228600"/>
          </a:xfrm>
          <a:custGeom>
            <a:avLst/>
            <a:gdLst>
              <a:gd name="T0" fmla="*/ 371 w 382"/>
              <a:gd name="T1" fmla="*/ 384 h 537"/>
              <a:gd name="T2" fmla="*/ 371 w 382"/>
              <a:gd name="T3" fmla="*/ 384 h 537"/>
              <a:gd name="T4" fmla="*/ 228 w 382"/>
              <a:gd name="T5" fmla="*/ 226 h 537"/>
              <a:gd name="T6" fmla="*/ 107 w 382"/>
              <a:gd name="T7" fmla="*/ 131 h 537"/>
              <a:gd name="T8" fmla="*/ 190 w 382"/>
              <a:gd name="T9" fmla="*/ 89 h 537"/>
              <a:gd name="T10" fmla="*/ 337 w 382"/>
              <a:gd name="T11" fmla="*/ 101 h 537"/>
              <a:gd name="T12" fmla="*/ 347 w 382"/>
              <a:gd name="T13" fmla="*/ 16 h 537"/>
              <a:gd name="T14" fmla="*/ 199 w 382"/>
              <a:gd name="T15" fmla="*/ 0 h 537"/>
              <a:gd name="T16" fmla="*/ 5 w 382"/>
              <a:gd name="T17" fmla="*/ 134 h 537"/>
              <a:gd name="T18" fmla="*/ 160 w 382"/>
              <a:gd name="T19" fmla="*/ 298 h 537"/>
              <a:gd name="T20" fmla="*/ 273 w 382"/>
              <a:gd name="T21" fmla="*/ 400 h 537"/>
              <a:gd name="T22" fmla="*/ 182 w 382"/>
              <a:gd name="T23" fmla="*/ 448 h 537"/>
              <a:gd name="T24" fmla="*/ 15 w 382"/>
              <a:gd name="T25" fmla="*/ 423 h 537"/>
              <a:gd name="T26" fmla="*/ 4 w 382"/>
              <a:gd name="T27" fmla="*/ 508 h 537"/>
              <a:gd name="T28" fmla="*/ 174 w 382"/>
              <a:gd name="T29" fmla="*/ 537 h 537"/>
              <a:gd name="T30" fmla="*/ 371 w 382"/>
              <a:gd name="T31" fmla="*/ 384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2" h="537">
                <a:moveTo>
                  <a:pt x="371" y="384"/>
                </a:moveTo>
                <a:lnTo>
                  <a:pt x="371" y="384"/>
                </a:lnTo>
                <a:cubicBezTo>
                  <a:pt x="382" y="291"/>
                  <a:pt x="306" y="254"/>
                  <a:pt x="228" y="226"/>
                </a:cubicBezTo>
                <a:cubicBezTo>
                  <a:pt x="107" y="186"/>
                  <a:pt x="94" y="163"/>
                  <a:pt x="107" y="131"/>
                </a:cubicBezTo>
                <a:cubicBezTo>
                  <a:pt x="115" y="108"/>
                  <a:pt x="137" y="89"/>
                  <a:pt x="190" y="89"/>
                </a:cubicBezTo>
                <a:cubicBezTo>
                  <a:pt x="242" y="89"/>
                  <a:pt x="288" y="93"/>
                  <a:pt x="337" y="101"/>
                </a:cubicBezTo>
                <a:lnTo>
                  <a:pt x="347" y="16"/>
                </a:lnTo>
                <a:cubicBezTo>
                  <a:pt x="301" y="5"/>
                  <a:pt x="241" y="0"/>
                  <a:pt x="199" y="0"/>
                </a:cubicBezTo>
                <a:cubicBezTo>
                  <a:pt x="74" y="0"/>
                  <a:pt x="14" y="45"/>
                  <a:pt x="5" y="134"/>
                </a:cubicBezTo>
                <a:cubicBezTo>
                  <a:pt x="0" y="239"/>
                  <a:pt x="88" y="271"/>
                  <a:pt x="160" y="298"/>
                </a:cubicBezTo>
                <a:cubicBezTo>
                  <a:pt x="214" y="318"/>
                  <a:pt x="284" y="331"/>
                  <a:pt x="273" y="400"/>
                </a:cubicBezTo>
                <a:cubicBezTo>
                  <a:pt x="264" y="435"/>
                  <a:pt x="248" y="448"/>
                  <a:pt x="182" y="448"/>
                </a:cubicBezTo>
                <a:cubicBezTo>
                  <a:pt x="114" y="448"/>
                  <a:pt x="63" y="433"/>
                  <a:pt x="15" y="423"/>
                </a:cubicBezTo>
                <a:lnTo>
                  <a:pt x="4" y="508"/>
                </a:lnTo>
                <a:cubicBezTo>
                  <a:pt x="50" y="520"/>
                  <a:pt x="114" y="537"/>
                  <a:pt x="174" y="537"/>
                </a:cubicBezTo>
                <a:cubicBezTo>
                  <a:pt x="306" y="537"/>
                  <a:pt x="361" y="482"/>
                  <a:pt x="371" y="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157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bbeikoner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32903F-A74F-FE48-B4B3-4357AC4DC1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53121"/>
            <a:ext cx="9144000" cy="785932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endParaRPr lang="nb-NO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BB17E5B-28D2-4848-8614-E6C82DD27B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090988"/>
            <a:ext cx="9144000" cy="36900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Brødtekst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3CCC03-10AC-4C3C-9DFF-4A3B7D08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B6EC02-A783-444D-8DA0-2DC725432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574AA0-3CAD-4F21-A490-0ABB07B5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50E697-6A0D-4014-9BCB-6C965283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AB7BFA-1D5B-4848-93F9-A2640C60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06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ubbeikoner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A83B1-4D09-4823-8CA5-8BF26093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F27073-3CF6-46A2-9A55-3B92A686A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768571-CAA8-45DA-A603-0B7144AD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D915F0-5744-4491-82F8-931C33C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54CB5-046D-4D34-8286-4F49818D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3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F3485F-198C-4E0B-A03E-44260239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FA9AA9-53C7-4EAA-86F2-17F2839ED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D1B3E93-DCD6-4CBA-950C-2D99CFBA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059BCF-9A39-4A84-ADF8-6F12622C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192789-FB0B-4B84-B7F2-B9F06AE9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8569D4-66F8-4F97-BF38-6414ED76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0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FF6BF6-FAFE-4B36-A163-054D2869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54EE88-CABA-45E2-8EDE-B2D4871FA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93205E-FEE7-433B-B11A-274A3D3E1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BA5BB9-A200-4F77-A5FE-8A03ECB8B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3EE38CB-C821-4A96-9F89-78A40579F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EE18914-7C3A-404A-A266-F9581AE9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28C70AE-25C9-42C6-A561-1F1A31BF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6545C5D-2BC6-4A8B-8C6F-E1CEAF8B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784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F7812B-CB09-4477-BF79-A9CA1667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24A8D8-A3CA-42FA-B8FE-6B1550D1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924D795-4218-4278-9EF3-F1C4B99B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3658BC-D8A3-4BD7-AD80-DAC476F8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81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D230D19-3984-4DCC-939A-99267A1B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96804B2-387F-4268-B1AF-6E6D4C98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B33D2F-E740-49F9-AF5F-78FF27A3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48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9B18C6-E318-44E5-8755-03482FA9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D13183-7E23-4578-A366-3039EEE7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E446DDD-C89F-4C55-B47D-0E2234027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FAB06C4-A63C-4A6C-8C7C-01763D72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F91607-FE2D-46BE-83C3-6E2EB6B3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32ED442-7C90-4D24-B354-4B0E13C3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07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D68610-4026-450B-8C92-6221F654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621AB28-8129-4401-844E-20F328729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3FBBD1-CB7B-4ADB-B152-B17F79E1B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3F0B35-4053-409C-A1B1-A8947AF9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F9A0F3-8DFF-4333-A607-998A488E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FD04A4-1318-40E6-A206-6B62FBDB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40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09C4E2F-7721-47DD-9AF8-C182B27B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798EC6-6151-4F5C-80D3-C2334908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D21F27-AD8C-4070-BF80-DA0509E1C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09DD-15E8-42B0-BEF4-1263B85557F9}" type="datetimeFigureOut">
              <a:rPr lang="nb-NO" smtClean="0"/>
              <a:t>17.11.2022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87258E-5C33-4126-B409-AF3045D18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D4BBAD-6E36-4365-8DED-E242E6FFB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6547-82E4-460F-B146-0D19A3CD2A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9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35556-9B9A-8C4E-9BBE-2D85865B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0" y="2766218"/>
            <a:ext cx="575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Allskog</a:t>
            </a:r>
            <a:r>
              <a:rPr lang="en-US"/>
              <a:t> </a:t>
            </a:r>
            <a:r>
              <a:rPr lang="en-US" err="1"/>
              <a:t>PowerPointmal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348C3-3908-5D4B-B92E-FDFD1E75F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4CBF-0D46-7946-B87B-A7F3377C1BCE}" type="datetimeFigureOut">
              <a:rPr lang="nb-NO" smtClean="0"/>
              <a:t>17.11.2022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B1EF-54CE-224E-82A5-0376C0BAF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AB79-0AB8-9A48-B965-416B3D6DF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DB33-EFE6-CF41-9FFF-E040C18A55E8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663DF0EC-32D6-42CB-814E-489DD5825B36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274300" y="6091238"/>
            <a:ext cx="16240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3CC2296-40C7-4F66-B010-70EB44AEB996}"/>
              </a:ext>
            </a:extLst>
          </p:cNvPr>
          <p:cNvSpPr>
            <a:spLocks/>
          </p:cNvSpPr>
          <p:nvPr userDrawn="1"/>
        </p:nvSpPr>
        <p:spPr bwMode="auto">
          <a:xfrm>
            <a:off x="10274300" y="6086476"/>
            <a:ext cx="1614488" cy="581025"/>
          </a:xfrm>
          <a:custGeom>
            <a:avLst/>
            <a:gdLst>
              <a:gd name="T0" fmla="*/ 0 w 3805"/>
              <a:gd name="T1" fmla="*/ 1366 h 1366"/>
              <a:gd name="T2" fmla="*/ 0 w 3805"/>
              <a:gd name="T3" fmla="*/ 1366 h 1366"/>
              <a:gd name="T4" fmla="*/ 3805 w 3805"/>
              <a:gd name="T5" fmla="*/ 1366 h 1366"/>
              <a:gd name="T6" fmla="*/ 3805 w 3805"/>
              <a:gd name="T7" fmla="*/ 0 h 1366"/>
              <a:gd name="T8" fmla="*/ 0 w 3805"/>
              <a:gd name="T9" fmla="*/ 0 h 1366"/>
              <a:gd name="T10" fmla="*/ 0 w 3805"/>
              <a:gd name="T11" fmla="*/ 1366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5" h="1366">
                <a:moveTo>
                  <a:pt x="0" y="1366"/>
                </a:moveTo>
                <a:lnTo>
                  <a:pt x="0" y="1366"/>
                </a:lnTo>
                <a:lnTo>
                  <a:pt x="3805" y="1366"/>
                </a:lnTo>
                <a:lnTo>
                  <a:pt x="3805" y="0"/>
                </a:lnTo>
                <a:lnTo>
                  <a:pt x="0" y="0"/>
                </a:lnTo>
                <a:lnTo>
                  <a:pt x="0" y="1366"/>
                </a:lnTo>
                <a:close/>
              </a:path>
            </a:pathLst>
          </a:custGeom>
          <a:solidFill>
            <a:srgbClr val="F25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9AEB06BC-CD6B-4635-83F2-326DEE826FB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64800" y="6265863"/>
            <a:ext cx="195263" cy="222250"/>
          </a:xfrm>
          <a:custGeom>
            <a:avLst/>
            <a:gdLst>
              <a:gd name="T0" fmla="*/ 230 w 460"/>
              <a:gd name="T1" fmla="*/ 82 h 521"/>
              <a:gd name="T2" fmla="*/ 230 w 460"/>
              <a:gd name="T3" fmla="*/ 82 h 521"/>
              <a:gd name="T4" fmla="*/ 300 w 460"/>
              <a:gd name="T5" fmla="*/ 327 h 521"/>
              <a:gd name="T6" fmla="*/ 159 w 460"/>
              <a:gd name="T7" fmla="*/ 327 h 521"/>
              <a:gd name="T8" fmla="*/ 230 w 460"/>
              <a:gd name="T9" fmla="*/ 82 h 521"/>
              <a:gd name="T10" fmla="*/ 162 w 460"/>
              <a:gd name="T11" fmla="*/ 0 h 521"/>
              <a:gd name="T12" fmla="*/ 162 w 460"/>
              <a:gd name="T13" fmla="*/ 0 h 521"/>
              <a:gd name="T14" fmla="*/ 0 w 460"/>
              <a:gd name="T15" fmla="*/ 520 h 521"/>
              <a:gd name="T16" fmla="*/ 0 w 460"/>
              <a:gd name="T17" fmla="*/ 521 h 521"/>
              <a:gd name="T18" fmla="*/ 102 w 460"/>
              <a:gd name="T19" fmla="*/ 521 h 521"/>
              <a:gd name="T20" fmla="*/ 134 w 460"/>
              <a:gd name="T21" fmla="*/ 412 h 521"/>
              <a:gd name="T22" fmla="*/ 325 w 460"/>
              <a:gd name="T23" fmla="*/ 412 h 521"/>
              <a:gd name="T24" fmla="*/ 357 w 460"/>
              <a:gd name="T25" fmla="*/ 521 h 521"/>
              <a:gd name="T26" fmla="*/ 460 w 460"/>
              <a:gd name="T27" fmla="*/ 521 h 521"/>
              <a:gd name="T28" fmla="*/ 299 w 460"/>
              <a:gd name="T29" fmla="*/ 0 h 521"/>
              <a:gd name="T30" fmla="*/ 162 w 460"/>
              <a:gd name="T31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0" h="521">
                <a:moveTo>
                  <a:pt x="230" y="82"/>
                </a:moveTo>
                <a:lnTo>
                  <a:pt x="230" y="82"/>
                </a:lnTo>
                <a:lnTo>
                  <a:pt x="300" y="327"/>
                </a:lnTo>
                <a:lnTo>
                  <a:pt x="159" y="327"/>
                </a:lnTo>
                <a:lnTo>
                  <a:pt x="230" y="82"/>
                </a:lnTo>
                <a:close/>
                <a:moveTo>
                  <a:pt x="162" y="0"/>
                </a:moveTo>
                <a:lnTo>
                  <a:pt x="162" y="0"/>
                </a:lnTo>
                <a:lnTo>
                  <a:pt x="0" y="520"/>
                </a:lnTo>
                <a:lnTo>
                  <a:pt x="0" y="521"/>
                </a:lnTo>
                <a:lnTo>
                  <a:pt x="102" y="521"/>
                </a:lnTo>
                <a:lnTo>
                  <a:pt x="134" y="412"/>
                </a:lnTo>
                <a:lnTo>
                  <a:pt x="325" y="412"/>
                </a:lnTo>
                <a:lnTo>
                  <a:pt x="357" y="521"/>
                </a:lnTo>
                <a:lnTo>
                  <a:pt x="460" y="521"/>
                </a:lnTo>
                <a:lnTo>
                  <a:pt x="299" y="0"/>
                </a:lnTo>
                <a:lnTo>
                  <a:pt x="1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5DFFF43C-07AF-4D1B-8241-F177569DC156}"/>
              </a:ext>
            </a:extLst>
          </p:cNvPr>
          <p:cNvSpPr>
            <a:spLocks/>
          </p:cNvSpPr>
          <p:nvPr userDrawn="1"/>
        </p:nvSpPr>
        <p:spPr bwMode="auto">
          <a:xfrm>
            <a:off x="10693400" y="6265863"/>
            <a:ext cx="112713" cy="222250"/>
          </a:xfrm>
          <a:custGeom>
            <a:avLst/>
            <a:gdLst>
              <a:gd name="T0" fmla="*/ 97 w 266"/>
              <a:gd name="T1" fmla="*/ 435 h 521"/>
              <a:gd name="T2" fmla="*/ 97 w 266"/>
              <a:gd name="T3" fmla="*/ 435 h 521"/>
              <a:gd name="T4" fmla="*/ 266 w 266"/>
              <a:gd name="T5" fmla="*/ 435 h 521"/>
              <a:gd name="T6" fmla="*/ 266 w 266"/>
              <a:gd name="T7" fmla="*/ 521 h 521"/>
              <a:gd name="T8" fmla="*/ 0 w 266"/>
              <a:gd name="T9" fmla="*/ 521 h 521"/>
              <a:gd name="T10" fmla="*/ 0 w 266"/>
              <a:gd name="T11" fmla="*/ 0 h 521"/>
              <a:gd name="T12" fmla="*/ 97 w 266"/>
              <a:gd name="T13" fmla="*/ 0 h 521"/>
              <a:gd name="T14" fmla="*/ 97 w 266"/>
              <a:gd name="T15" fmla="*/ 435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521">
                <a:moveTo>
                  <a:pt x="97" y="435"/>
                </a:moveTo>
                <a:lnTo>
                  <a:pt x="97" y="435"/>
                </a:lnTo>
                <a:lnTo>
                  <a:pt x="266" y="435"/>
                </a:lnTo>
                <a:lnTo>
                  <a:pt x="266" y="521"/>
                </a:lnTo>
                <a:lnTo>
                  <a:pt x="0" y="521"/>
                </a:lnTo>
                <a:lnTo>
                  <a:pt x="0" y="0"/>
                </a:lnTo>
                <a:lnTo>
                  <a:pt x="97" y="0"/>
                </a:lnTo>
                <a:lnTo>
                  <a:pt x="97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08EB789B-74BF-46C7-901E-7A5E2248B741}"/>
              </a:ext>
            </a:extLst>
          </p:cNvPr>
          <p:cNvSpPr>
            <a:spLocks/>
          </p:cNvSpPr>
          <p:nvPr userDrawn="1"/>
        </p:nvSpPr>
        <p:spPr bwMode="auto">
          <a:xfrm>
            <a:off x="10831513" y="6265863"/>
            <a:ext cx="112713" cy="222250"/>
          </a:xfrm>
          <a:custGeom>
            <a:avLst/>
            <a:gdLst>
              <a:gd name="T0" fmla="*/ 98 w 266"/>
              <a:gd name="T1" fmla="*/ 435 h 521"/>
              <a:gd name="T2" fmla="*/ 98 w 266"/>
              <a:gd name="T3" fmla="*/ 435 h 521"/>
              <a:gd name="T4" fmla="*/ 266 w 266"/>
              <a:gd name="T5" fmla="*/ 435 h 521"/>
              <a:gd name="T6" fmla="*/ 266 w 266"/>
              <a:gd name="T7" fmla="*/ 521 h 521"/>
              <a:gd name="T8" fmla="*/ 0 w 266"/>
              <a:gd name="T9" fmla="*/ 521 h 521"/>
              <a:gd name="T10" fmla="*/ 0 w 266"/>
              <a:gd name="T11" fmla="*/ 0 h 521"/>
              <a:gd name="T12" fmla="*/ 98 w 266"/>
              <a:gd name="T13" fmla="*/ 0 h 521"/>
              <a:gd name="T14" fmla="*/ 98 w 266"/>
              <a:gd name="T15" fmla="*/ 435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521">
                <a:moveTo>
                  <a:pt x="98" y="435"/>
                </a:moveTo>
                <a:lnTo>
                  <a:pt x="98" y="435"/>
                </a:lnTo>
                <a:lnTo>
                  <a:pt x="266" y="435"/>
                </a:lnTo>
                <a:lnTo>
                  <a:pt x="266" y="521"/>
                </a:lnTo>
                <a:lnTo>
                  <a:pt x="0" y="521"/>
                </a:lnTo>
                <a:lnTo>
                  <a:pt x="0" y="0"/>
                </a:lnTo>
                <a:lnTo>
                  <a:pt x="98" y="0"/>
                </a:lnTo>
                <a:lnTo>
                  <a:pt x="98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8034AC6A-8F9E-474A-AFDE-5F790123EE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55363" y="6265863"/>
            <a:ext cx="166688" cy="222250"/>
          </a:xfrm>
          <a:custGeom>
            <a:avLst/>
            <a:gdLst>
              <a:gd name="T0" fmla="*/ 97 w 392"/>
              <a:gd name="T1" fmla="*/ 521 h 521"/>
              <a:gd name="T2" fmla="*/ 97 w 392"/>
              <a:gd name="T3" fmla="*/ 521 h 521"/>
              <a:gd name="T4" fmla="*/ 0 w 392"/>
              <a:gd name="T5" fmla="*/ 521 h 521"/>
              <a:gd name="T6" fmla="*/ 0 w 392"/>
              <a:gd name="T7" fmla="*/ 0 h 521"/>
              <a:gd name="T8" fmla="*/ 97 w 392"/>
              <a:gd name="T9" fmla="*/ 0 h 521"/>
              <a:gd name="T10" fmla="*/ 97 w 392"/>
              <a:gd name="T11" fmla="*/ 521 h 521"/>
              <a:gd name="T12" fmla="*/ 219 w 392"/>
              <a:gd name="T13" fmla="*/ 257 h 521"/>
              <a:gd name="T14" fmla="*/ 219 w 392"/>
              <a:gd name="T15" fmla="*/ 257 h 521"/>
              <a:gd name="T16" fmla="*/ 392 w 392"/>
              <a:gd name="T17" fmla="*/ 521 h 521"/>
              <a:gd name="T18" fmla="*/ 279 w 392"/>
              <a:gd name="T19" fmla="*/ 521 h 521"/>
              <a:gd name="T20" fmla="*/ 111 w 392"/>
              <a:gd name="T21" fmla="*/ 257 h 521"/>
              <a:gd name="T22" fmla="*/ 270 w 392"/>
              <a:gd name="T23" fmla="*/ 0 h 521"/>
              <a:gd name="T24" fmla="*/ 380 w 392"/>
              <a:gd name="T25" fmla="*/ 0 h 521"/>
              <a:gd name="T26" fmla="*/ 219 w 392"/>
              <a:gd name="T27" fmla="*/ 257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2" h="521">
                <a:moveTo>
                  <a:pt x="97" y="521"/>
                </a:moveTo>
                <a:lnTo>
                  <a:pt x="97" y="521"/>
                </a:lnTo>
                <a:lnTo>
                  <a:pt x="0" y="521"/>
                </a:lnTo>
                <a:lnTo>
                  <a:pt x="0" y="0"/>
                </a:lnTo>
                <a:lnTo>
                  <a:pt x="97" y="0"/>
                </a:lnTo>
                <a:lnTo>
                  <a:pt x="97" y="521"/>
                </a:lnTo>
                <a:close/>
                <a:moveTo>
                  <a:pt x="219" y="257"/>
                </a:moveTo>
                <a:lnTo>
                  <a:pt x="219" y="257"/>
                </a:lnTo>
                <a:lnTo>
                  <a:pt x="392" y="521"/>
                </a:lnTo>
                <a:lnTo>
                  <a:pt x="279" y="521"/>
                </a:lnTo>
                <a:lnTo>
                  <a:pt x="111" y="257"/>
                </a:lnTo>
                <a:lnTo>
                  <a:pt x="270" y="0"/>
                </a:lnTo>
                <a:lnTo>
                  <a:pt x="380" y="0"/>
                </a:lnTo>
                <a:lnTo>
                  <a:pt x="219" y="2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D1B9CA17-049A-478A-BD15-85864B5590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41100" y="6262688"/>
            <a:ext cx="166688" cy="228600"/>
          </a:xfrm>
          <a:custGeom>
            <a:avLst/>
            <a:gdLst>
              <a:gd name="T0" fmla="*/ 391 w 391"/>
              <a:gd name="T1" fmla="*/ 376 h 537"/>
              <a:gd name="T2" fmla="*/ 391 w 391"/>
              <a:gd name="T3" fmla="*/ 376 h 537"/>
              <a:gd name="T4" fmla="*/ 195 w 391"/>
              <a:gd name="T5" fmla="*/ 537 h 537"/>
              <a:gd name="T6" fmla="*/ 0 w 391"/>
              <a:gd name="T7" fmla="*/ 376 h 537"/>
              <a:gd name="T8" fmla="*/ 0 w 391"/>
              <a:gd name="T9" fmla="*/ 161 h 537"/>
              <a:gd name="T10" fmla="*/ 195 w 391"/>
              <a:gd name="T11" fmla="*/ 0 h 537"/>
              <a:gd name="T12" fmla="*/ 391 w 391"/>
              <a:gd name="T13" fmla="*/ 161 h 537"/>
              <a:gd name="T14" fmla="*/ 391 w 391"/>
              <a:gd name="T15" fmla="*/ 376 h 537"/>
              <a:gd name="T16" fmla="*/ 98 w 391"/>
              <a:gd name="T17" fmla="*/ 371 h 537"/>
              <a:gd name="T18" fmla="*/ 98 w 391"/>
              <a:gd name="T19" fmla="*/ 371 h 537"/>
              <a:gd name="T20" fmla="*/ 195 w 391"/>
              <a:gd name="T21" fmla="*/ 450 h 537"/>
              <a:gd name="T22" fmla="*/ 293 w 391"/>
              <a:gd name="T23" fmla="*/ 371 h 537"/>
              <a:gd name="T24" fmla="*/ 293 w 391"/>
              <a:gd name="T25" fmla="*/ 166 h 537"/>
              <a:gd name="T26" fmla="*/ 195 w 391"/>
              <a:gd name="T27" fmla="*/ 86 h 537"/>
              <a:gd name="T28" fmla="*/ 98 w 391"/>
              <a:gd name="T29" fmla="*/ 166 h 537"/>
              <a:gd name="T30" fmla="*/ 98 w 391"/>
              <a:gd name="T31" fmla="*/ 371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537">
                <a:moveTo>
                  <a:pt x="391" y="376"/>
                </a:moveTo>
                <a:lnTo>
                  <a:pt x="391" y="376"/>
                </a:lnTo>
                <a:cubicBezTo>
                  <a:pt x="391" y="463"/>
                  <a:pt x="341" y="537"/>
                  <a:pt x="195" y="537"/>
                </a:cubicBezTo>
                <a:cubicBezTo>
                  <a:pt x="50" y="537"/>
                  <a:pt x="0" y="463"/>
                  <a:pt x="0" y="376"/>
                </a:cubicBezTo>
                <a:lnTo>
                  <a:pt x="0" y="161"/>
                </a:lnTo>
                <a:cubicBezTo>
                  <a:pt x="0" y="74"/>
                  <a:pt x="50" y="0"/>
                  <a:pt x="195" y="0"/>
                </a:cubicBezTo>
                <a:cubicBezTo>
                  <a:pt x="341" y="0"/>
                  <a:pt x="391" y="74"/>
                  <a:pt x="391" y="161"/>
                </a:cubicBezTo>
                <a:lnTo>
                  <a:pt x="391" y="376"/>
                </a:lnTo>
                <a:close/>
                <a:moveTo>
                  <a:pt x="98" y="371"/>
                </a:moveTo>
                <a:lnTo>
                  <a:pt x="98" y="371"/>
                </a:lnTo>
                <a:cubicBezTo>
                  <a:pt x="98" y="420"/>
                  <a:pt x="123" y="450"/>
                  <a:pt x="195" y="450"/>
                </a:cubicBezTo>
                <a:cubicBezTo>
                  <a:pt x="268" y="450"/>
                  <a:pt x="293" y="420"/>
                  <a:pt x="293" y="371"/>
                </a:cubicBezTo>
                <a:lnTo>
                  <a:pt x="293" y="166"/>
                </a:lnTo>
                <a:cubicBezTo>
                  <a:pt x="293" y="116"/>
                  <a:pt x="268" y="86"/>
                  <a:pt x="195" y="86"/>
                </a:cubicBezTo>
                <a:cubicBezTo>
                  <a:pt x="123" y="86"/>
                  <a:pt x="98" y="116"/>
                  <a:pt x="98" y="166"/>
                </a:cubicBezTo>
                <a:lnTo>
                  <a:pt x="98" y="3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0224F5FB-4F41-468D-9EFD-8EE55F2B9975}"/>
              </a:ext>
            </a:extLst>
          </p:cNvPr>
          <p:cNvSpPr>
            <a:spLocks/>
          </p:cNvSpPr>
          <p:nvPr userDrawn="1"/>
        </p:nvSpPr>
        <p:spPr bwMode="auto">
          <a:xfrm>
            <a:off x="11545888" y="6262688"/>
            <a:ext cx="152400" cy="228600"/>
          </a:xfrm>
          <a:custGeom>
            <a:avLst/>
            <a:gdLst>
              <a:gd name="T0" fmla="*/ 98 w 359"/>
              <a:gd name="T1" fmla="*/ 368 h 537"/>
              <a:gd name="T2" fmla="*/ 98 w 359"/>
              <a:gd name="T3" fmla="*/ 368 h 537"/>
              <a:gd name="T4" fmla="*/ 186 w 359"/>
              <a:gd name="T5" fmla="*/ 448 h 537"/>
              <a:gd name="T6" fmla="*/ 266 w 359"/>
              <a:gd name="T7" fmla="*/ 443 h 537"/>
              <a:gd name="T8" fmla="*/ 266 w 359"/>
              <a:gd name="T9" fmla="*/ 284 h 537"/>
              <a:gd name="T10" fmla="*/ 359 w 359"/>
              <a:gd name="T11" fmla="*/ 284 h 537"/>
              <a:gd name="T12" fmla="*/ 359 w 359"/>
              <a:gd name="T13" fmla="*/ 513 h 537"/>
              <a:gd name="T14" fmla="*/ 185 w 359"/>
              <a:gd name="T15" fmla="*/ 537 h 537"/>
              <a:gd name="T16" fmla="*/ 0 w 359"/>
              <a:gd name="T17" fmla="*/ 380 h 537"/>
              <a:gd name="T18" fmla="*/ 0 w 359"/>
              <a:gd name="T19" fmla="*/ 158 h 537"/>
              <a:gd name="T20" fmla="*/ 195 w 359"/>
              <a:gd name="T21" fmla="*/ 0 h 537"/>
              <a:gd name="T22" fmla="*/ 344 w 359"/>
              <a:gd name="T23" fmla="*/ 18 h 537"/>
              <a:gd name="T24" fmla="*/ 331 w 359"/>
              <a:gd name="T25" fmla="*/ 104 h 537"/>
              <a:gd name="T26" fmla="*/ 188 w 359"/>
              <a:gd name="T27" fmla="*/ 90 h 537"/>
              <a:gd name="T28" fmla="*/ 98 w 359"/>
              <a:gd name="T29" fmla="*/ 171 h 537"/>
              <a:gd name="T30" fmla="*/ 98 w 359"/>
              <a:gd name="T31" fmla="*/ 368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9" h="537">
                <a:moveTo>
                  <a:pt x="98" y="368"/>
                </a:moveTo>
                <a:lnTo>
                  <a:pt x="98" y="368"/>
                </a:lnTo>
                <a:cubicBezTo>
                  <a:pt x="98" y="419"/>
                  <a:pt x="119" y="448"/>
                  <a:pt x="186" y="448"/>
                </a:cubicBezTo>
                <a:cubicBezTo>
                  <a:pt x="214" y="448"/>
                  <a:pt x="240" y="445"/>
                  <a:pt x="266" y="443"/>
                </a:cubicBezTo>
                <a:lnTo>
                  <a:pt x="266" y="284"/>
                </a:lnTo>
                <a:lnTo>
                  <a:pt x="359" y="284"/>
                </a:lnTo>
                <a:lnTo>
                  <a:pt x="359" y="513"/>
                </a:lnTo>
                <a:cubicBezTo>
                  <a:pt x="304" y="529"/>
                  <a:pt x="240" y="537"/>
                  <a:pt x="185" y="537"/>
                </a:cubicBezTo>
                <a:cubicBezTo>
                  <a:pt x="60" y="537"/>
                  <a:pt x="0" y="482"/>
                  <a:pt x="0" y="380"/>
                </a:cubicBezTo>
                <a:lnTo>
                  <a:pt x="0" y="158"/>
                </a:lnTo>
                <a:cubicBezTo>
                  <a:pt x="0" y="50"/>
                  <a:pt x="63" y="0"/>
                  <a:pt x="195" y="0"/>
                </a:cubicBezTo>
                <a:cubicBezTo>
                  <a:pt x="236" y="0"/>
                  <a:pt x="296" y="5"/>
                  <a:pt x="344" y="18"/>
                </a:cubicBezTo>
                <a:lnTo>
                  <a:pt x="331" y="104"/>
                </a:lnTo>
                <a:cubicBezTo>
                  <a:pt x="285" y="94"/>
                  <a:pt x="238" y="90"/>
                  <a:pt x="188" y="90"/>
                </a:cubicBezTo>
                <a:cubicBezTo>
                  <a:pt x="120" y="90"/>
                  <a:pt x="98" y="118"/>
                  <a:pt x="98" y="171"/>
                </a:cubicBezTo>
                <a:lnTo>
                  <a:pt x="9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BC8404A-7710-4209-8CC8-9F665704AF32}"/>
              </a:ext>
            </a:extLst>
          </p:cNvPr>
          <p:cNvSpPr>
            <a:spLocks/>
          </p:cNvSpPr>
          <p:nvPr userDrawn="1"/>
        </p:nvSpPr>
        <p:spPr bwMode="auto">
          <a:xfrm>
            <a:off x="10961688" y="6262688"/>
            <a:ext cx="161925" cy="228600"/>
          </a:xfrm>
          <a:custGeom>
            <a:avLst/>
            <a:gdLst>
              <a:gd name="T0" fmla="*/ 371 w 382"/>
              <a:gd name="T1" fmla="*/ 384 h 537"/>
              <a:gd name="T2" fmla="*/ 371 w 382"/>
              <a:gd name="T3" fmla="*/ 384 h 537"/>
              <a:gd name="T4" fmla="*/ 228 w 382"/>
              <a:gd name="T5" fmla="*/ 226 h 537"/>
              <a:gd name="T6" fmla="*/ 107 w 382"/>
              <a:gd name="T7" fmla="*/ 131 h 537"/>
              <a:gd name="T8" fmla="*/ 190 w 382"/>
              <a:gd name="T9" fmla="*/ 89 h 537"/>
              <a:gd name="T10" fmla="*/ 337 w 382"/>
              <a:gd name="T11" fmla="*/ 101 h 537"/>
              <a:gd name="T12" fmla="*/ 347 w 382"/>
              <a:gd name="T13" fmla="*/ 16 h 537"/>
              <a:gd name="T14" fmla="*/ 199 w 382"/>
              <a:gd name="T15" fmla="*/ 0 h 537"/>
              <a:gd name="T16" fmla="*/ 5 w 382"/>
              <a:gd name="T17" fmla="*/ 134 h 537"/>
              <a:gd name="T18" fmla="*/ 160 w 382"/>
              <a:gd name="T19" fmla="*/ 298 h 537"/>
              <a:gd name="T20" fmla="*/ 273 w 382"/>
              <a:gd name="T21" fmla="*/ 400 h 537"/>
              <a:gd name="T22" fmla="*/ 182 w 382"/>
              <a:gd name="T23" fmla="*/ 448 h 537"/>
              <a:gd name="T24" fmla="*/ 15 w 382"/>
              <a:gd name="T25" fmla="*/ 423 h 537"/>
              <a:gd name="T26" fmla="*/ 4 w 382"/>
              <a:gd name="T27" fmla="*/ 508 h 537"/>
              <a:gd name="T28" fmla="*/ 174 w 382"/>
              <a:gd name="T29" fmla="*/ 537 h 537"/>
              <a:gd name="T30" fmla="*/ 371 w 382"/>
              <a:gd name="T31" fmla="*/ 384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2" h="537">
                <a:moveTo>
                  <a:pt x="371" y="384"/>
                </a:moveTo>
                <a:lnTo>
                  <a:pt x="371" y="384"/>
                </a:lnTo>
                <a:cubicBezTo>
                  <a:pt x="382" y="291"/>
                  <a:pt x="306" y="254"/>
                  <a:pt x="228" y="226"/>
                </a:cubicBezTo>
                <a:cubicBezTo>
                  <a:pt x="107" y="186"/>
                  <a:pt x="94" y="163"/>
                  <a:pt x="107" y="131"/>
                </a:cubicBezTo>
                <a:cubicBezTo>
                  <a:pt x="115" y="108"/>
                  <a:pt x="137" y="89"/>
                  <a:pt x="190" y="89"/>
                </a:cubicBezTo>
                <a:cubicBezTo>
                  <a:pt x="242" y="89"/>
                  <a:pt x="288" y="93"/>
                  <a:pt x="337" y="101"/>
                </a:cubicBezTo>
                <a:lnTo>
                  <a:pt x="347" y="16"/>
                </a:lnTo>
                <a:cubicBezTo>
                  <a:pt x="301" y="5"/>
                  <a:pt x="241" y="0"/>
                  <a:pt x="199" y="0"/>
                </a:cubicBezTo>
                <a:cubicBezTo>
                  <a:pt x="74" y="0"/>
                  <a:pt x="14" y="45"/>
                  <a:pt x="5" y="134"/>
                </a:cubicBezTo>
                <a:cubicBezTo>
                  <a:pt x="0" y="239"/>
                  <a:pt x="88" y="271"/>
                  <a:pt x="160" y="298"/>
                </a:cubicBezTo>
                <a:cubicBezTo>
                  <a:pt x="214" y="318"/>
                  <a:pt x="284" y="331"/>
                  <a:pt x="273" y="400"/>
                </a:cubicBezTo>
                <a:cubicBezTo>
                  <a:pt x="264" y="435"/>
                  <a:pt x="248" y="448"/>
                  <a:pt x="182" y="448"/>
                </a:cubicBezTo>
                <a:cubicBezTo>
                  <a:pt x="114" y="448"/>
                  <a:pt x="63" y="433"/>
                  <a:pt x="15" y="423"/>
                </a:cubicBezTo>
                <a:lnTo>
                  <a:pt x="4" y="508"/>
                </a:lnTo>
                <a:cubicBezTo>
                  <a:pt x="50" y="520"/>
                  <a:pt x="114" y="537"/>
                  <a:pt x="174" y="537"/>
                </a:cubicBezTo>
                <a:cubicBezTo>
                  <a:pt x="306" y="537"/>
                  <a:pt x="361" y="482"/>
                  <a:pt x="371" y="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856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164" y="1719948"/>
            <a:ext cx="3736842" cy="1717393"/>
          </a:xfrm>
        </p:spPr>
        <p:txBody>
          <a:bodyPr/>
          <a:lstStyle/>
          <a:p>
            <a:pPr algn="ctr"/>
            <a:r>
              <a:rPr lang="nb-NO" sz="2800" dirty="0">
                <a:latin typeface="+mn-lt"/>
              </a:rPr>
              <a:t>Skogsamling - Ørsta </a:t>
            </a:r>
            <a:br>
              <a:rPr lang="nb-NO" sz="2800" dirty="0">
                <a:latin typeface="+mn-lt"/>
              </a:rPr>
            </a:br>
            <a:r>
              <a:rPr lang="nb-NO" sz="2800" dirty="0">
                <a:latin typeface="+mn-lt"/>
              </a:rPr>
              <a:t>16-17/11-22</a:t>
            </a:r>
            <a:br>
              <a:rPr lang="nb-NO" sz="2800" dirty="0">
                <a:latin typeface="+mn-lt"/>
              </a:rPr>
            </a:br>
            <a:br>
              <a:rPr lang="nb-NO" sz="2800" dirty="0">
                <a:latin typeface="+mn-lt"/>
              </a:rPr>
            </a:br>
            <a:r>
              <a:rPr lang="nb-NO" sz="2000" dirty="0">
                <a:latin typeface="+mn-lt"/>
              </a:rPr>
              <a:t>Ole Andre Hestmo</a:t>
            </a:r>
            <a:br>
              <a:rPr lang="nb-NO" sz="2000" dirty="0">
                <a:latin typeface="+mn-lt"/>
              </a:rPr>
            </a:br>
            <a:r>
              <a:rPr lang="nb-NO" sz="2000" dirty="0">
                <a:latin typeface="+mn-lt"/>
              </a:rPr>
              <a:t>Skogkulturansvarlig Allskog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85210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Skogfond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Allskog har en viktig rolle å informere om denne når vi utfører hogst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Hvis vi skal utføre et tiltak hos en skogeier, det første de spør om er hva har vi på skogfond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Vi har ikke innsyn, er det fornuftig?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Vet skogeier nok om dette, utnytter vi som næring alle fordelene med skogfond?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Kursing av skogeiere? Digitale skogkvelder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9227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Virkemidler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Etter skogfond, det viktigste for å skape aktivitet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Er det nok virkemidler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Er virkemidlene oppdatert?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Lokale </a:t>
            </a:r>
            <a:r>
              <a:rPr lang="nb-NO" sz="2400" dirty="0" err="1"/>
              <a:t>kontaktsutvalgmøter</a:t>
            </a: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Samarbeid mellom kommuner om felles satser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Hva er behovet?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600" dirty="0"/>
              <a:t>Til planting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600" dirty="0"/>
              <a:t>Til ungskogpleie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600" dirty="0"/>
              <a:t>Til avstandsregulering</a:t>
            </a:r>
          </a:p>
          <a:p>
            <a:pPr lvl="1" algn="l"/>
            <a:endParaRPr lang="nb-NO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1910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Rolleforståelse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Vet </a:t>
            </a:r>
            <a:r>
              <a:rPr lang="nb-NO" sz="2400" dirty="0" err="1"/>
              <a:t>skogeierene</a:t>
            </a:r>
            <a:r>
              <a:rPr lang="nb-NO" sz="2400" dirty="0"/>
              <a:t> hvem som gjør hva i skogbruket?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Hvilken rolle har for eksempel Allskog?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Hvilken rolle har kommunen?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Hvilken rolle har Statsforvalteren?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Hvilken rolle har Landbruksdirektoratet mm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Hvem forvalter Skogloven og for eksempel håndhever foryngelsesplikten?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4165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Planting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Vi må plante før 3 år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err="1"/>
              <a:t>Conniflex</a:t>
            </a:r>
            <a:r>
              <a:rPr lang="nb-NO" sz="2400" dirty="0"/>
              <a:t> og </a:t>
            </a:r>
            <a:r>
              <a:rPr lang="nb-NO" sz="2400" dirty="0" err="1"/>
              <a:t>Woodcoat</a:t>
            </a: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Markberedning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M60 spesial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Forsøk med hylser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err="1"/>
              <a:t>Mikroplanter</a:t>
            </a:r>
            <a:endParaRPr lang="nb-NO" sz="2400" dirty="0"/>
          </a:p>
          <a:p>
            <a:pPr algn="l"/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365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Ungskogpleie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Hva er behovet i Møre og Romsdal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Rydder man i rett tid og benytter vi oss av det?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Hvorfor er det så vanskelig med ungskopleie?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Allskog kan ta unna mer, hvis vi klarer å være forutsigbare ovenfor våre entreprenører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0789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Diverse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Ny foryngelse i områder med snutebiller og annen gjenvekst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Droner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Sommerjobbprosjekt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00" dirty="0"/>
              <a:t>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Allskog har kun lokalt produserte planter og vi samarbeider meget godt med Megarden planteskole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00" dirty="0"/>
              <a:t>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03658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Utfordre oss på hva vi kan bli bedre på!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Utfordre oss på utviklingsprosjekter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Utfordre oss på å bli mer forutsigbare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r>
              <a:rPr lang="nb-NO" sz="2400" dirty="0"/>
              <a:t>Takk for meg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00" dirty="0"/>
              <a:t>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3682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713072"/>
          </a:xfrm>
        </p:spPr>
        <p:txBody>
          <a:bodyPr lIns="91440" tIns="45720" rIns="91440" bIns="45720" anchor="t"/>
          <a:lstStyle/>
          <a:p>
            <a:r>
              <a:rPr lang="nb-NO" dirty="0"/>
              <a:t>Noen tall for Møre og Romsdal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Planter og planting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Egenaktive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	100 390 (168 940)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Planteoppdrag	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715 515 (850 015)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	Vi kom ikke i mål med alle kontrakter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Ungskogpleie/ </a:t>
            </a:r>
            <a:r>
              <a:rPr lang="nb-NO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laterydding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1 500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daa og pågår (1845)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Vi er kommet i gang over hele fylket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Markberedning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146 daa? (306)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1475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27B9FD-B30B-4799-B491-FAA66DC72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Maskinkapasitet og hogst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DC374D7-683F-4B8D-A692-28063BCC6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Per nå er 11 maskinlag i sving i M&amp;R. 5 faste og 6 «pendlere»</a:t>
            </a:r>
          </a:p>
          <a:p>
            <a:pPr marL="800100" lvl="1" indent="-342900"/>
            <a:r>
              <a:rPr lang="nb-NO" sz="1800" dirty="0"/>
              <a:t>Morten Enaasen, aksjonsområde Aure og Heim</a:t>
            </a:r>
          </a:p>
          <a:p>
            <a:pPr marL="800100" lvl="1" indent="-342900"/>
            <a:r>
              <a:rPr lang="nb-NO" sz="1800" dirty="0"/>
              <a:t>Sollid skog AS, 2 lag, aksjonsområde Surnadal, Rindal, Heim</a:t>
            </a:r>
          </a:p>
          <a:p>
            <a:pPr marL="800100" lvl="1" indent="-342900"/>
            <a:r>
              <a:rPr lang="nb-NO" sz="1800" dirty="0"/>
              <a:t>Tingvoll </a:t>
            </a:r>
            <a:r>
              <a:rPr lang="nb-NO" sz="1800" dirty="0" err="1"/>
              <a:t>skogservice</a:t>
            </a:r>
            <a:r>
              <a:rPr lang="nb-NO" sz="1800" dirty="0"/>
              <a:t> AS, aksjonsområde Tingvoll og omegn</a:t>
            </a:r>
          </a:p>
          <a:p>
            <a:pPr marL="800100" lvl="1" indent="-342900"/>
            <a:r>
              <a:rPr lang="nb-NO" sz="1800" dirty="0"/>
              <a:t>Geir Ove Smørdal, aksjonsområde Sunnmøre</a:t>
            </a:r>
          </a:p>
          <a:p>
            <a:pPr marL="800100" lvl="1" indent="-342900"/>
            <a:r>
              <a:rPr lang="nb-NO" sz="1800" dirty="0"/>
              <a:t>Trønderskog AS, går for tiden i Rauma</a:t>
            </a:r>
          </a:p>
          <a:p>
            <a:pPr marL="800100" lvl="1" indent="-342900"/>
            <a:r>
              <a:rPr lang="nb-NO" sz="1800" dirty="0" err="1"/>
              <a:t>Allskog</a:t>
            </a:r>
            <a:r>
              <a:rPr lang="nb-NO" sz="1800" dirty="0"/>
              <a:t> entreprenør AS, 4 lag, Ålesund, Molde, Averøy</a:t>
            </a:r>
          </a:p>
          <a:p>
            <a:pPr marL="800100" lvl="1" indent="-342900"/>
            <a:r>
              <a:rPr lang="nb-NO" sz="1800" dirty="0" err="1"/>
              <a:t>Eskog</a:t>
            </a:r>
            <a:r>
              <a:rPr lang="nb-NO" sz="1800" dirty="0"/>
              <a:t> AS, går for tiden i Surnadal</a:t>
            </a:r>
          </a:p>
          <a:p>
            <a:pPr marL="800100" lvl="1" indent="-342900"/>
            <a:r>
              <a:rPr lang="nb-NO" sz="1800" dirty="0"/>
              <a:t>For tiden ingen taubaneentreprenør tilgjengelig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Innmålt ca. 180000 m3 til nå, kommer til å lande på i overkant av 200000 m3 ved årsskifte</a:t>
            </a:r>
          </a:p>
          <a:p>
            <a:pPr marL="800100" lvl="1" indent="-342900"/>
            <a:r>
              <a:rPr lang="nb-NO" sz="1800" dirty="0"/>
              <a:t>Også innmålt rundt 15000 m3 i Rindal og gamle Halsa</a:t>
            </a:r>
          </a:p>
          <a:p>
            <a:pPr marL="800100" lvl="1" indent="-342900"/>
            <a:r>
              <a:rPr lang="nb-NO" sz="1800" dirty="0"/>
              <a:t>Levert cirka. 16000 m3 egenaktivt</a:t>
            </a:r>
          </a:p>
          <a:p>
            <a:pPr marL="800100" lvl="1" indent="-342900"/>
            <a:endParaRPr lang="nb-NO" dirty="0"/>
          </a:p>
          <a:p>
            <a:pPr marL="342900" indent="-342900"/>
            <a:endParaRPr lang="nb-NO" dirty="0"/>
          </a:p>
          <a:p>
            <a:pPr marL="800100" lvl="1" indent="-342900"/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C20A2F0-CC68-403B-A367-0F39834AD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378"/>
            <a:ext cx="3384669" cy="190326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3B0D33D-B3B7-418F-A2FE-E2AEAC2F7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4" y="5233843"/>
            <a:ext cx="2706323" cy="152161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F946B61-1CE3-4543-A6FA-BA068B49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912" y="195193"/>
            <a:ext cx="2763827" cy="18425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3554F3D-2AA2-444C-BB77-EC479F590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912" y="2296981"/>
            <a:ext cx="2537684" cy="19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1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C9424E-C68C-4061-BCA6-6C40A435F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03AE55-1E8B-421B-B520-67709C437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 descr="Et bilde som inneholder kart&#10;&#10;Automatisk generert beskrivelse">
            <a:extLst>
              <a:ext uri="{FF2B5EF4-FFF2-40B4-BE49-F238E27FC236}">
                <a16:creationId xmlns:a16="http://schemas.microsoft.com/office/drawing/2014/main" id="{4605D128-7B78-456E-9210-A85A2049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1"/>
            <a:ext cx="12192000" cy="68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6B1378-8BB1-4CE5-B4B1-3FD433E31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Tømmermarked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98AE1CF-5243-4738-8CA8-A8B378329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Sagtømmer</a:t>
            </a:r>
          </a:p>
          <a:p>
            <a:pPr marL="800100" lvl="1" indent="-342900"/>
            <a:r>
              <a:rPr lang="nb-NO" dirty="0"/>
              <a:t>Jevnt stigende sagtømmerpriser første halvdel av 2022, nådde toppen i sommer</a:t>
            </a:r>
          </a:p>
          <a:p>
            <a:pPr marL="800100" lvl="1" indent="-342900"/>
            <a:r>
              <a:rPr lang="nb-NO" dirty="0"/>
              <a:t>Nedadgående utover høsten. Ny justering ned ved nyttår?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Massevirke</a:t>
            </a:r>
          </a:p>
          <a:p>
            <a:pPr marL="800100" lvl="1" indent="-342900"/>
            <a:r>
              <a:rPr lang="nb-NO" dirty="0"/>
              <a:t>Ekstrem prisvekst siste halvår</a:t>
            </a:r>
          </a:p>
          <a:p>
            <a:pPr marL="800100" lvl="1" indent="-342900"/>
            <a:r>
              <a:rPr lang="nb-NO" dirty="0"/>
              <a:t>Ny oppgang ved nyttår?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Laft/ spesialvirke</a:t>
            </a:r>
          </a:p>
          <a:p>
            <a:pPr marL="800100" lvl="1" indent="-342900"/>
            <a:r>
              <a:rPr lang="nb-NO" dirty="0"/>
              <a:t>Stabil pris siste året, beskjedent volum</a:t>
            </a:r>
          </a:p>
          <a:p>
            <a:pPr marL="800100" lvl="1" indent="-34290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09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Hvem gjør hva i Allskog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Andelseiere kan bestille «alt» via Min side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err="1"/>
              <a:t>Allskogservice</a:t>
            </a:r>
            <a:r>
              <a:rPr lang="nb-NO" sz="2400" dirty="0"/>
              <a:t> bistår egenaktive skogeiere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Lokal skogbruksleder har kontakt med skogeiere og inngår kontrakter på alle tjenester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Skogkultur overtar oppdragene når kontrakt er signert og tildeler entreprenør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Skogkultur har avtaler med planteskoler/ entreprenører mm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1650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Mannskap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Egne ansatte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Ringsaker Skogpleie 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Tin Milovanovic skogtjenester 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Faste norske, hovedsakelig enkeltmannsforetak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Jobber med flere alternativ fremover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Bransjen er ikke «friskmeldt»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3761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Hva må Allskog bli bedre på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Fokus på kontrakter innen planting og ungskogpleie når vi etablerer kontrakt om hogst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Vi er nødt til å være mer til stede når våre entreprenører utfører arbeid og vi bør møte de når de ankommer vårt område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Synliggjøring av behov for virkemidler- begge veier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Skogdager med fokus på skogkultur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Fokus på «rett sats av skogfond»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Hva forventer dere av Allskog?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4929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A42A0-15FF-4805-81E9-29E31FF38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2DFBA-FA2B-49E8-9A65-D5F5FF26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67" y="176169"/>
            <a:ext cx="8930640" cy="4353886"/>
          </a:xfrm>
        </p:spPr>
        <p:txBody>
          <a:bodyPr lIns="91440" tIns="45720" rIns="91440" bIns="45720" anchor="t"/>
          <a:lstStyle/>
          <a:p>
            <a:r>
              <a:rPr lang="nb-NO" dirty="0"/>
              <a:t>Utfordringer vi møter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Vi må vente i 3 år med foryngelsen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Skogeiere som ikke vil plante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Skogeiere som ikke har skogfond, blitt mye bedre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Hva er rett treslag?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Virkemidler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Rolleforståelse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Skogeiere med hogst og planting for første gang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00" dirty="0"/>
          </a:p>
          <a:p>
            <a:pPr algn="l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760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lskog">
  <a:themeElements>
    <a:clrScheme name="Allskog Farg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722D"/>
      </a:accent1>
      <a:accent2>
        <a:srgbClr val="7CA1AD"/>
      </a:accent2>
      <a:accent3>
        <a:srgbClr val="97AC3B"/>
      </a:accent3>
      <a:accent4>
        <a:srgbClr val="08516E"/>
      </a:accent4>
      <a:accent5>
        <a:srgbClr val="545352"/>
      </a:accent5>
      <a:accent6>
        <a:srgbClr val="D8DEE0"/>
      </a:accent6>
      <a:hlink>
        <a:srgbClr val="C4D3A7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 Allskog 2019 eks.potx" id="{B3495754-ECE6-4042-AE01-15D17EDC92E7}" vid="{19108FCD-9089-432E-9AB0-01EB49E7F3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2A017DA7FC1D4583E9B4A81325B01E" ma:contentTypeVersion="17" ma:contentTypeDescription="Opprett et nytt dokument." ma:contentTypeScope="" ma:versionID="f81e5434a489c8fe66cf99bf6be14954">
  <xsd:schema xmlns:xsd="http://www.w3.org/2001/XMLSchema" xmlns:xs="http://www.w3.org/2001/XMLSchema" xmlns:p="http://schemas.microsoft.com/office/2006/metadata/properties" xmlns:ns2="bfc82fb3-b38a-4095-bb01-1c286f9c0b91" xmlns:ns3="722d4e77-677d-4eca-8c44-ff01fe740fd6" targetNamespace="http://schemas.microsoft.com/office/2006/metadata/properties" ma:root="true" ma:fieldsID="8a5b93af328094c9e829470c0ee294a0" ns2:_="" ns3:_="">
    <xsd:import namespace="bfc82fb3-b38a-4095-bb01-1c286f9c0b91"/>
    <xsd:import namespace="722d4e77-677d-4eca-8c44-ff01fe740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82fb3-b38a-4095-bb01-1c286f9c0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7549c75-0f53-4bf6-a21b-8f16debea2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d4e77-677d-4eca-8c44-ff01fe740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62da4a-c4dd-418b-8061-afebb07a4b70}" ma:internalName="TaxCatchAll" ma:showField="CatchAllData" ma:web="722d4e77-677d-4eca-8c44-ff01fe740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c82fb3-b38a-4095-bb01-1c286f9c0b91">
      <Terms xmlns="http://schemas.microsoft.com/office/infopath/2007/PartnerControls"/>
    </lcf76f155ced4ddcb4097134ff3c332f>
    <TaxCatchAll xmlns="722d4e77-677d-4eca-8c44-ff01fe740fd6" xsi:nil="true"/>
    <SharedWithUsers xmlns="722d4e77-677d-4eca-8c44-ff01fe740fd6">
      <UserInfo>
        <DisplayName>Erling Perstølen</DisplayName>
        <AccountId>128</AccountId>
        <AccountType/>
      </UserInfo>
      <UserInfo>
        <DisplayName>Erik Gundersen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5DC541-74E7-4EB9-AAAC-3C0E2C1FD7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6E113E-575B-432D-AC65-DA9C73DF5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82fb3-b38a-4095-bb01-1c286f9c0b91"/>
    <ds:schemaRef ds:uri="722d4e77-677d-4eca-8c44-ff01fe740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53D9C1-072F-401D-866F-3722767D4342}">
  <ds:schemaRefs>
    <ds:schemaRef ds:uri="http://schemas.microsoft.com/office/2006/metadata/properties"/>
    <ds:schemaRef ds:uri="http://schemas.microsoft.com/office/infopath/2007/PartnerControls"/>
    <ds:schemaRef ds:uri="bfc82fb3-b38a-4095-bb01-1c286f9c0b91"/>
    <ds:schemaRef ds:uri="722d4e77-677d-4eca-8c44-ff01fe740f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682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Allskog</vt:lpstr>
      <vt:lpstr>Skogsamling - Ørsta  16-17/11-22  Ole Andre Hestmo Skogkulturansvarlig Allskog</vt:lpstr>
      <vt:lpstr>PowerPoint-presentasjon</vt:lpstr>
      <vt:lpstr>Maskinkapasitet og hogst</vt:lpstr>
      <vt:lpstr>PowerPoint-presentasjon</vt:lpstr>
      <vt:lpstr>Tømmermarked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Fagdag skogkultur 11/2-22</dc:title>
  <dc:creator>Ole Andre Hestmo</dc:creator>
  <cp:lastModifiedBy>Ole Andre Hestmo</cp:lastModifiedBy>
  <cp:revision>4</cp:revision>
  <dcterms:created xsi:type="dcterms:W3CDTF">2022-02-10T18:34:49Z</dcterms:created>
  <dcterms:modified xsi:type="dcterms:W3CDTF">2022-11-17T07:23:29Z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0x010100552A017DA7FC1D4583E9B4A81325B01E</vt:lpwstr>
  </property>
  <property fmtid="{D5CDD505-2E9C-101B-9397-08002B2CF9AE}" pid="3" name="MSIP_Label_bc59bd2b-3b87-4693-9a94-8ebb499002d7_Enabled">
    <vt:lpwstr>true</vt:lpwstr>
  </property>
  <property fmtid="{D5CDD505-2E9C-101B-9397-08002B2CF9AE}" pid="4" name="MSIP_Label_bc59bd2b-3b87-4693-9a94-8ebb499002d7_SetDate">
    <vt:lpwstr>2022-11-14T13:17:30Z</vt:lpwstr>
  </property>
  <property fmtid="{D5CDD505-2E9C-101B-9397-08002B2CF9AE}" pid="5" name="MSIP_Label_bc59bd2b-3b87-4693-9a94-8ebb499002d7_Method">
    <vt:lpwstr>Standard</vt:lpwstr>
  </property>
  <property fmtid="{D5CDD505-2E9C-101B-9397-08002B2CF9AE}" pid="6" name="MSIP_Label_bc59bd2b-3b87-4693-9a94-8ebb499002d7_Name">
    <vt:lpwstr>General</vt:lpwstr>
  </property>
  <property fmtid="{D5CDD505-2E9C-101B-9397-08002B2CF9AE}" pid="7" name="MSIP_Label_bc59bd2b-3b87-4693-9a94-8ebb499002d7_SiteId">
    <vt:lpwstr>d4291fda-2c14-438c-a55d-82435778c8f6</vt:lpwstr>
  </property>
  <property fmtid="{D5CDD505-2E9C-101B-9397-08002B2CF9AE}" pid="8" name="MSIP_Label_bc59bd2b-3b87-4693-9a94-8ebb499002d7_ActionId">
    <vt:lpwstr>fa15aedb-4157-4430-803a-99cb7c0c87a4</vt:lpwstr>
  </property>
  <property fmtid="{D5CDD505-2E9C-101B-9397-08002B2CF9AE}" pid="9" name="MSIP_Label_bc59bd2b-3b87-4693-9a94-8ebb499002d7_ContentBits">
    <vt:lpwstr>0</vt:lpwstr>
  </property>
  <property fmtid="{D5CDD505-2E9C-101B-9397-08002B2CF9AE}" pid="10" name="MediaServiceImageTags">
    <vt:lpwstr/>
  </property>
</Properties>
</file>