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0"/>
  </p:notesMasterIdLst>
  <p:sldIdLst>
    <p:sldId id="260" r:id="rId5"/>
    <p:sldId id="264" r:id="rId6"/>
    <p:sldId id="266" r:id="rId7"/>
    <p:sldId id="267" r:id="rId8"/>
    <p:sldId id="259" r:id="rId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8966794D-DC3C-4F17-9CA4-E969E99CDA27}">
          <p14:sldIdLst>
            <p14:sldId id="260"/>
            <p14:sldId id="264"/>
            <p14:sldId id="266"/>
          </p14:sldIdLst>
        </p14:section>
        <p14:section name="Inndeling uten navn" id="{10061B2F-E199-4100-8892-92F49F8321AF}">
          <p14:sldIdLst>
            <p14:sldId id="267"/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DBA"/>
    <a:srgbClr val="00244E"/>
    <a:srgbClr val="EFF0EF"/>
    <a:srgbClr val="000000"/>
    <a:srgbClr val="7A942F"/>
    <a:srgbClr val="DB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67454" autoAdjust="0"/>
  </p:normalViewPr>
  <p:slideViewPr>
    <p:cSldViewPr snapToGrid="0">
      <p:cViewPr varScale="1">
        <p:scale>
          <a:sx n="107" d="100"/>
          <a:sy n="107" d="100"/>
        </p:scale>
        <p:origin x="142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leng, Gunn-Annie Helene" userId="S::gunn-annie.kileng@statsforvalteren.no::d0130177-520f-4320-b87a-e930ae887e7c" providerId="AD" clId="Web-{D2D7287E-D187-46A4-276C-E03B5AE1082B}"/>
    <pc:docChg chg="modSld">
      <pc:chgData name="Kileng, Gunn-Annie Helene" userId="S::gunn-annie.kileng@statsforvalteren.no::d0130177-520f-4320-b87a-e930ae887e7c" providerId="AD" clId="Web-{D2D7287E-D187-46A4-276C-E03B5AE1082B}" dt="2026-01-08T13:19:41.560" v="1"/>
      <pc:docMkLst>
        <pc:docMk/>
      </pc:docMkLst>
      <pc:sldChg chg="modNotes">
        <pc:chgData name="Kileng, Gunn-Annie Helene" userId="S::gunn-annie.kileng@statsforvalteren.no::d0130177-520f-4320-b87a-e930ae887e7c" providerId="AD" clId="Web-{D2D7287E-D187-46A4-276C-E03B5AE1082B}" dt="2026-01-08T13:19:41.560" v="1"/>
        <pc:sldMkLst>
          <pc:docMk/>
          <pc:sldMk cId="2796676337" sldId="2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B0CA8-D4C0-4EDF-983C-013F20071413}" type="datetimeFigureOut">
              <a:rPr lang="nb-NO" smtClean="0"/>
              <a:t>08.01.2026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4FB80-D5CD-4F8B-B310-9170DDB907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528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Tilskuddet gis til kommunene men forvaltes av det lokale Nav-kontoret. Samhandling og samarbeid mellom tjenester i kommunen er ofte en sentral del av utviklingsprosjektene. </a:t>
            </a:r>
          </a:p>
          <a:p>
            <a:r>
              <a:rPr lang="nb-NO" dirty="0"/>
              <a:t>Tilskuddsordning som går over tre år hvor man må søke for et år av gangen. </a:t>
            </a:r>
          </a:p>
          <a:p>
            <a:r>
              <a:rPr lang="nb-NO" dirty="0"/>
              <a:t>Prosjekter gjennom denne tilskuddsordningen kan vise til gode resultater for implementering av hele eller deler av prosjektet i ordinær drift etter endt prosjektperiode.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FB80-D5CD-4F8B-B310-9170DDB90797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8498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Når vi planla denne samlingen var målet å gå gi dere ut ei kommunene informasjon om mulighetene for å søke tilskudd etter denne ordningene. I mellomtiden har det vært et regjeringsskifte og det er kommet et nytt statsbudsjett som har fått en direkte betydning for flere tilskuddsordninger, deriblant denne. Som dere ser vil det i år ikke være mulig å søke om tilskudd for nye prosjekter.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FB80-D5CD-4F8B-B310-9170DDB90797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2780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Foto: </a:t>
            </a:r>
            <a:r>
              <a:rPr lang="nb-NO" dirty="0" err="1"/>
              <a:t>Copilot</a:t>
            </a:r>
            <a:r>
              <a:rPr lang="nb-NO" dirty="0"/>
              <a:t> </a:t>
            </a:r>
          </a:p>
          <a:p>
            <a:r>
              <a:rPr lang="nb-NO" dirty="0"/>
              <a:t>2 prosjekter rettet mot unge under 30 år (Nav Sør- Troms og Nav Salangen Lavangen Dyrøy)</a:t>
            </a:r>
          </a:p>
          <a:p>
            <a:r>
              <a:rPr lang="nb-NO" dirty="0"/>
              <a:t>3 prosjekter rettet mot barnefamilier (Nav Sør-Troms, Nav Gamvik, Nav Sør-Varanger)</a:t>
            </a:r>
          </a:p>
          <a:p>
            <a:r>
              <a:rPr lang="nb-NO" dirty="0"/>
              <a:t>4 prosjekter rettet mot innvandrere (Nav Lyngen, Nav Senja- Sørreisa, Nav Alta Kvænangen Loppa og Nav Tromsø)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2 prosjekter rettet mot samisk del av befolkningen, Karasjok og Kautokeino. Nå ut med Nav-tjenester ut til befolkningen. Tidlig intervensjon er </a:t>
            </a:r>
            <a:r>
              <a:rPr lang="nb-NO" dirty="0" err="1"/>
              <a:t>hovedstikkord</a:t>
            </a:r>
            <a:r>
              <a:rPr lang="nb-NO" dirty="0"/>
              <a:t>.  </a:t>
            </a:r>
          </a:p>
          <a:p>
            <a:r>
              <a:rPr lang="nb-NO" dirty="0"/>
              <a:t>1 prosjekt rettet mot brukere med rus og psykiske helseutfordringer, stabilisering for å unngå søknader om nødhjelp. 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FB80-D5CD-4F8B-B310-9170DDB90797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3893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9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138C16EE-710F-4022-B0C5-EA9C5CDBBD65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8360EE4D-DFF5-4E20-B16B-DE5A691E1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865" r="30147"/>
          <a:stretch/>
        </p:blipFill>
        <p:spPr>
          <a:xfrm>
            <a:off x="8815283" y="2114373"/>
            <a:ext cx="3376717" cy="4064272"/>
          </a:xfrm>
          <a:prstGeom prst="rect">
            <a:avLst/>
          </a:prstGeom>
        </p:spPr>
      </p:pic>
      <p:sp>
        <p:nvSpPr>
          <p:cNvPr id="19" name="Plassholder for dato 3">
            <a:extLst>
              <a:ext uri="{FF2B5EF4-FFF2-40B4-BE49-F238E27FC236}">
                <a16:creationId xmlns:a16="http://schemas.microsoft.com/office/drawing/2014/main" id="{801C13F1-45C0-4244-B9C6-4EFBC66F6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71134" y="6261302"/>
            <a:ext cx="1715102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08.01.2026</a:t>
            </a:fld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A6A4735-2CFC-41E4-A5FE-C807F8501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9FF001B-633E-41C9-B008-C3077FC683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6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 descr="Et bilde som inneholder natthimmel&#10;&#10;Automatisk generert beskrivelse">
            <a:extLst>
              <a:ext uri="{FF2B5EF4-FFF2-40B4-BE49-F238E27FC236}">
                <a16:creationId xmlns:a16="http://schemas.microsoft.com/office/drawing/2014/main" id="{79A54D75-E3E5-449D-A077-7CBB70E42E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090"/>
            <a:ext cx="4457035" cy="135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0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4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45CBD4F4-68BE-4F47-8B5C-36CCA3F4D2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" t="16392" r="10958" b="238"/>
          <a:stretch/>
        </p:blipFill>
        <p:spPr>
          <a:xfrm>
            <a:off x="0" y="0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858" y="1268413"/>
            <a:ext cx="9829799" cy="2387600"/>
          </a:xfrm>
          <a:prstGeom prst="rect">
            <a:avLst/>
          </a:prstGeom>
          <a:effectLst>
            <a:outerShdw blurRad="50800" dist="254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5" name="Plassholder for dato 3">
            <a:extLst>
              <a:ext uri="{FF2B5EF4-FFF2-40B4-BE49-F238E27FC236}">
                <a16:creationId xmlns:a16="http://schemas.microsoft.com/office/drawing/2014/main" id="{590A0205-A7E7-4285-AB08-6527F7C867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90340" y="6261302"/>
            <a:ext cx="1495896" cy="231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08.01.2026</a:t>
            </a:fld>
            <a:endParaRPr lang="nb-NO"/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37F3AC3D-4348-45E2-AF34-988B0BB80F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8" t="-1267" r="30420" b="-49"/>
          <a:stretch/>
        </p:blipFill>
        <p:spPr>
          <a:xfrm>
            <a:off x="8533990" y="1756439"/>
            <a:ext cx="3658010" cy="4391290"/>
          </a:xfrm>
          <a:prstGeom prst="rect">
            <a:avLst/>
          </a:prstGeom>
        </p:spPr>
      </p:pic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8BEBCF7A-C37A-4B02-B277-083E4CB6AD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52084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9A16E3E-B1C0-4317-AF87-A1CA372BC7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6" y="5147740"/>
            <a:ext cx="4438761" cy="134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0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5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892B71E0-3195-409D-A18E-AA9BE35C98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3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8051" y="1262063"/>
            <a:ext cx="8879957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3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841C5F2E-501F-4EEE-A829-7888FDD94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15600" y="6261302"/>
            <a:ext cx="1370635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08.01.2026</a:t>
            </a:fld>
            <a:endParaRPr lang="nb-NO"/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4C19D712-A025-44A6-A74A-F43D4938E8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0152" y="3785856"/>
            <a:ext cx="5917726" cy="73660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6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A10D81D9-ADB9-4780-85D3-DBEC90A44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9068" r="35197"/>
          <a:stretch/>
        </p:blipFill>
        <p:spPr>
          <a:xfrm>
            <a:off x="8584869" y="5219998"/>
            <a:ext cx="3607132" cy="971241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B5D2A224-6E74-4642-853A-756A735E9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88" r="35176" b="21182"/>
          <a:stretch/>
        </p:blipFill>
        <p:spPr>
          <a:xfrm>
            <a:off x="8584868" y="1425553"/>
            <a:ext cx="3607132" cy="3794446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8E850E14-BFA9-4A98-AD90-DB3F15C6B2D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5144573"/>
            <a:ext cx="4460905" cy="134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90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68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2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6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3765B4E-3106-41EA-A18E-A32701260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74" b="16574"/>
          <a:stretch/>
        </p:blipFill>
        <p:spPr>
          <a:xfrm>
            <a:off x="1" y="0"/>
            <a:ext cx="12190431" cy="5223600"/>
          </a:xfrm>
          <a:prstGeom prst="rect">
            <a:avLst/>
          </a:prstGeom>
        </p:spPr>
      </p:pic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71342" y="6261302"/>
            <a:ext cx="161489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08.01.2026</a:t>
            </a:fld>
            <a:endParaRPr lang="nb-NO" dirty="0"/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011C58C2-963B-4C52-B492-24CC06CE5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702" y="1393938"/>
            <a:ext cx="6225491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48)</a:t>
            </a:r>
            <a:br>
              <a:rPr lang="nb-NO" dirty="0"/>
            </a:br>
            <a:r>
              <a:rPr lang="nb-NO" dirty="0"/>
              <a:t>på </a:t>
            </a:r>
            <a:r>
              <a:rPr lang="nb-NO" dirty="0" err="1"/>
              <a:t>forsidemal</a:t>
            </a:r>
            <a:endParaRPr lang="nb-NO" dirty="0"/>
          </a:p>
        </p:txBody>
      </p:sp>
      <p:sp>
        <p:nvSpPr>
          <p:cNvPr id="16" name="Plassholder for tekst 6">
            <a:extLst>
              <a:ext uri="{FF2B5EF4-FFF2-40B4-BE49-F238E27FC236}">
                <a16:creationId xmlns:a16="http://schemas.microsoft.com/office/drawing/2014/main" id="{A169B907-B5EA-4317-903B-A917EDBD2B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01244"/>
            <a:ext cx="6390641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09D0D6D3-AD51-4F50-84A0-079A6987086C}"/>
              </a:ext>
            </a:extLst>
          </p:cNvPr>
          <p:cNvSpPr txBox="1"/>
          <p:nvPr userDrawn="1"/>
        </p:nvSpPr>
        <p:spPr>
          <a:xfrm>
            <a:off x="10906646" y="5106746"/>
            <a:ext cx="979589" cy="116854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Autofit/>
          </a:bodyPr>
          <a:lstStyle/>
          <a:p>
            <a:r>
              <a:rPr lang="nb-NO" sz="700" dirty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 </a:t>
            </a:r>
            <a:r>
              <a:rPr lang="nb-NO" sz="70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Anders Aasheim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1CAE4857-7C07-4B51-9933-2EF29E35B7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132384"/>
            <a:ext cx="4469450" cy="136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96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39" name="Plassholder for tekst 37">
            <a:extLst>
              <a:ext uri="{FF2B5EF4-FFF2-40B4-BE49-F238E27FC236}">
                <a16:creationId xmlns:a16="http://schemas.microsoft.com/office/drawing/2014/main" id="{2F115D20-C136-40E3-BA4F-92B43A3D7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24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381865"/>
            <a:ext cx="10078772" cy="3927382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Mye tekst vil gjøre at publikum bruker mer tid på å lese, og mindre til på å lytte.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28751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23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 (pkt. 44) på maks en linje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12" name="Plassholder for tekst 37">
            <a:extLst>
              <a:ext uri="{FF2B5EF4-FFF2-40B4-BE49-F238E27FC236}">
                <a16:creationId xmlns:a16="http://schemas.microsoft.com/office/drawing/2014/main" id="{EE53005B-2098-4CDA-B68C-FAC23E6ED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79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4">
    <p:bg>
      <p:bgPr>
        <a:solidFill>
          <a:srgbClr val="0024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F84CB948-BBDB-423A-87C2-9C99F0590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24142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EBC83C3D-279D-4943-9096-22F4835BB9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688" y="2339742"/>
            <a:ext cx="10080625" cy="396621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bg1"/>
                </a:solidFill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b-NO" dirty="0"/>
              <a:t>Innhold (24). Ikke skriv for mye! Det tar oppmerksomheten fra deg og budskapet ditt</a:t>
            </a:r>
          </a:p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37201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5">
    <p:bg>
      <p:bgPr>
        <a:solidFill>
          <a:srgbClr val="EF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20" name="Bilde 19" descr="Et bilde som inneholder sitter&#10;&#10;Automatisk generert beskrivelse">
            <a:extLst>
              <a:ext uri="{FF2B5EF4-FFF2-40B4-BE49-F238E27FC236}">
                <a16:creationId xmlns:a16="http://schemas.microsoft.com/office/drawing/2014/main" id="{C670D3EB-56B3-4283-9424-EA856B0B30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" r="18509"/>
          <a:stretch/>
        </p:blipFill>
        <p:spPr>
          <a:xfrm>
            <a:off x="0" y="51150"/>
            <a:ext cx="12192000" cy="648000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F84CB948-BBDB-423A-87C2-9C99F0590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24142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EBC83C3D-279D-4943-9096-22F4835BB9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688" y="2339742"/>
            <a:ext cx="10080625" cy="396621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</a:lstStyle>
          <a:p>
            <a:pPr lvl="0"/>
            <a:r>
              <a:rPr lang="nb-NO" dirty="0"/>
              <a:t>Innhold (24). Ikke skriv for mye! Det tar oppmerksomheten fra deg og budskapet ditt</a:t>
            </a:r>
          </a:p>
        </p:txBody>
      </p:sp>
    </p:spTree>
    <p:extLst>
      <p:ext uri="{BB962C8B-B14F-4D97-AF65-F5344CB8AC3E}">
        <p14:creationId xmlns:p14="http://schemas.microsoft.com/office/powerpoint/2010/main" val="3035140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- innhold - fak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9950DEB-AF6A-4F66-8531-0BDED610FDA0}"/>
              </a:ext>
            </a:extLst>
          </p:cNvPr>
          <p:cNvSpPr/>
          <p:nvPr userDrawn="1"/>
        </p:nvSpPr>
        <p:spPr>
          <a:xfrm>
            <a:off x="7501933" y="2164467"/>
            <a:ext cx="3643689" cy="41442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88275" y="2468281"/>
            <a:ext cx="3044826" cy="3516593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Viktig informasjon her.</a:t>
            </a:r>
          </a:p>
          <a:p>
            <a:pPr lvl="0"/>
            <a:r>
              <a:rPr lang="nb-NO" dirty="0"/>
              <a:t>Her kan du skrive en tilleggsopplysning som hører til tema. </a:t>
            </a:r>
          </a:p>
          <a:p>
            <a:pPr lvl="0"/>
            <a:r>
              <a:rPr lang="nb-NO" dirty="0"/>
              <a:t>Lovparagraf, statistikk eller en huskeliste.</a:t>
            </a:r>
          </a:p>
          <a:p>
            <a:pPr lvl="0"/>
            <a:r>
              <a:rPr lang="nb-NO" dirty="0"/>
              <a:t>Skriv gjerne inn kilde, som for eksempel SSB.no.</a:t>
            </a:r>
          </a:p>
        </p:txBody>
      </p:sp>
      <p:sp>
        <p:nvSpPr>
          <p:cNvPr id="15" name="Plassholder for tittel 1">
            <a:extLst>
              <a:ext uri="{FF2B5EF4-FFF2-40B4-BE49-F238E27FC236}">
                <a16:creationId xmlns:a16="http://schemas.microsoft.com/office/drawing/2014/main" id="{86BEE725-2BED-4954-90BD-F58FC2EC9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2" y="873126"/>
            <a:ext cx="10080626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1" name="Plassholder for tekst 37">
            <a:extLst>
              <a:ext uri="{FF2B5EF4-FFF2-40B4-BE49-F238E27FC236}">
                <a16:creationId xmlns:a16="http://schemas.microsoft.com/office/drawing/2014/main" id="{709C256E-3453-444E-9DA4-926896843E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2164467"/>
            <a:ext cx="6150591" cy="414425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lvl="0"/>
            <a:endParaRPr lang="nb-NO" dirty="0"/>
          </a:p>
        </p:txBody>
      </p:sp>
      <p:sp>
        <p:nvSpPr>
          <p:cNvPr id="23" name="Plassholder for lysbildenummer 5">
            <a:extLst>
              <a:ext uri="{FF2B5EF4-FFF2-40B4-BE49-F238E27FC236}">
                <a16:creationId xmlns:a16="http://schemas.microsoft.com/office/drawing/2014/main" id="{1A68D441-1FE4-45DF-A9CA-628415C9F5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3CC8C128-2F49-404D-A2E6-C30A58B3F6F8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92FA234-1C3D-4926-B19D-B4FC10AC74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16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side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695388"/>
            <a:ext cx="5040306" cy="3613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Publikum bør slippe å lese alt som blir sagt.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552141" cy="68001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det du skal snakke om. 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26144"/>
            <a:ext cx="5040306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som er kort og tydelig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7373CDF4-BFBE-4FCB-B38E-D0FBBDCBDACC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E873371-82D0-4343-A34E-2316BA10B5C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602988D-E292-4CF2-9D58-3DFB70E57FD5}"/>
              </a:ext>
            </a:extLst>
          </p:cNvPr>
          <p:cNvSpPr txBox="1"/>
          <p:nvPr userDrawn="1"/>
        </p:nvSpPr>
        <p:spPr>
          <a:xfrm>
            <a:off x="5899150" y="658731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2FA60F08-6BD9-4C46-909F-CA25100A03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39148" y="6596555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D42D404-3A7D-4C6D-8B57-8F5A1BA61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58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(mønster 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20423A4E-76FC-4E24-A6E7-5F6F8037AB1B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783E95BF-0C76-4910-AB5A-AAAE3C045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29" r="30318"/>
          <a:stretch/>
        </p:blipFill>
        <p:spPr>
          <a:xfrm>
            <a:off x="8792348" y="2021248"/>
            <a:ext cx="3399652" cy="4157397"/>
          </a:xfrm>
          <a:prstGeom prst="rect">
            <a:avLst/>
          </a:prstGeom>
          <a:noFill/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8296" y="6261302"/>
            <a:ext cx="187793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08.01.2026</a:t>
            </a:fld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3" name="Bilde 2" descr="Et bilde som inneholder natthimmel&#10;&#10;Automatisk generert beskrivelse">
            <a:extLst>
              <a:ext uri="{FF2B5EF4-FFF2-40B4-BE49-F238E27FC236}">
                <a16:creationId xmlns:a16="http://schemas.microsoft.com/office/drawing/2014/main" id="{4D7B0109-BD37-41E0-8E80-0EB087E099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209"/>
            <a:ext cx="4516051" cy="136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5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- innhold -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9813" y="2164466"/>
            <a:ext cx="6400800" cy="414425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Skriv i stikkordsform. </a:t>
            </a:r>
          </a:p>
          <a:p>
            <a:pPr lvl="0"/>
            <a:r>
              <a:rPr lang="nb-NO" dirty="0"/>
              <a:t>Publikum bør slippe å lese alt som blir sagt. </a:t>
            </a:r>
          </a:p>
          <a:p>
            <a:pPr lvl="0"/>
            <a:r>
              <a:rPr lang="nb-NO" dirty="0"/>
              <a:t>Mye tekst vil gjøre at publikum leser, og ikke hører etter.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7" y="2164466"/>
            <a:ext cx="3348037" cy="41442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tema.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maks en linje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1055687" y="6398168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5" y="6412951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D8434520-EF28-4BC6-8818-60978268EC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39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+ bilder x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D1548005-5060-42D5-8114-2034562A3A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8" y="2158799"/>
            <a:ext cx="4891087" cy="41433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det du skal snakke om.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8ECAF71A-5674-4519-AC96-C268E69162E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5225" y="2158798"/>
            <a:ext cx="4891087" cy="41433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det du skal snakke om.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86323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kning x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6" y="4929809"/>
            <a:ext cx="4845929" cy="11657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7731" y="5106358"/>
            <a:ext cx="4439054" cy="800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Tekst som tilføyer informasjon til bildet. Denne siden kan brukes til å </a:t>
            </a:r>
            <a:br>
              <a:rPr lang="nb-NO" dirty="0"/>
            </a:br>
            <a:r>
              <a:rPr lang="nb-NO" dirty="0"/>
              <a:t>sammenlikne noe.</a:t>
            </a:r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4400">
                <a:latin typeface="+mn-lt"/>
              </a:defRPr>
            </a:lvl1pPr>
          </a:lstStyle>
          <a:p>
            <a:pPr lvl="0"/>
            <a:r>
              <a:rPr lang="nb-NO" dirty="0"/>
              <a:t>Overskrift (44) for to bilder med tekst</a:t>
            </a:r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7" y="2147945"/>
            <a:ext cx="4845929" cy="2666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for på ikonet for å sette inn bilde 1</a:t>
            </a:r>
          </a:p>
        </p:txBody>
      </p:sp>
      <p:sp>
        <p:nvSpPr>
          <p:cNvPr id="29" name="Plassholder for lysbildenummer 5">
            <a:extLst>
              <a:ext uri="{FF2B5EF4-FFF2-40B4-BE49-F238E27FC236}">
                <a16:creationId xmlns:a16="http://schemas.microsoft.com/office/drawing/2014/main" id="{62B7398D-EA06-494A-93CC-79FAB5A4B911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99722221-F0DE-4D9F-B6ED-E73D20D5DFA0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7316ECC6-698F-4C07-84A4-867F79EF57B8}"/>
              </a:ext>
            </a:extLst>
          </p:cNvPr>
          <p:cNvSpPr txBox="1"/>
          <p:nvPr userDrawn="1"/>
        </p:nvSpPr>
        <p:spPr>
          <a:xfrm>
            <a:off x="1052780" y="6586917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 dirty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7" name="Plassholder for tekst 3">
            <a:extLst>
              <a:ext uri="{FF2B5EF4-FFF2-40B4-BE49-F238E27FC236}">
                <a16:creationId xmlns:a16="http://schemas.microsoft.com/office/drawing/2014/main" id="{5D73572D-EBD9-4707-BB21-25F1FDB05D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7824"/>
            <a:ext cx="4605929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31A793CB-45EB-40DA-98ED-FFE0BC3AEE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18" name="Plassholder for bilde 21">
            <a:extLst>
              <a:ext uri="{FF2B5EF4-FFF2-40B4-BE49-F238E27FC236}">
                <a16:creationId xmlns:a16="http://schemas.microsoft.com/office/drawing/2014/main" id="{D0912DF3-0BEA-4436-8492-5E23DD74BE5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290383" y="2143921"/>
            <a:ext cx="4845929" cy="2666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for på ikonet for å sette inn bilde 1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5F298CD5-58A9-440A-8C22-7BE0383F98DF}"/>
              </a:ext>
            </a:extLst>
          </p:cNvPr>
          <p:cNvSpPr/>
          <p:nvPr userDrawn="1"/>
        </p:nvSpPr>
        <p:spPr>
          <a:xfrm>
            <a:off x="6290383" y="4929809"/>
            <a:ext cx="4845929" cy="11657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Plassholder for tekst 8">
            <a:extLst>
              <a:ext uri="{FF2B5EF4-FFF2-40B4-BE49-F238E27FC236}">
                <a16:creationId xmlns:a16="http://schemas.microsoft.com/office/drawing/2014/main" id="{14CD3513-43F5-4A2C-9004-92F8E31B82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52428" y="5106358"/>
            <a:ext cx="4439054" cy="800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Tekst som tilføyer informasjon til bildet. Denne siden kan brukes til å </a:t>
            </a:r>
            <a:br>
              <a:rPr lang="nb-NO" dirty="0"/>
            </a:br>
            <a:r>
              <a:rPr lang="nb-NO" dirty="0"/>
              <a:t>sammenlikne noe.</a:t>
            </a:r>
          </a:p>
        </p:txBody>
      </p:sp>
    </p:spTree>
    <p:extLst>
      <p:ext uri="{BB962C8B-B14F-4D97-AF65-F5344CB8AC3E}">
        <p14:creationId xmlns:p14="http://schemas.microsoft.com/office/powerpoint/2010/main" val="1076656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kning x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4782710"/>
            <a:ext cx="3168000" cy="13128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95686" y="4953698"/>
            <a:ext cx="2686050" cy="9708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Denne siden kan brukes for å sammenlikne noe.</a:t>
            </a:r>
            <a:br>
              <a:rPr lang="nb-NO" dirty="0"/>
            </a:br>
            <a:r>
              <a:rPr lang="nb-NO" dirty="0"/>
              <a:t>For eksempel hvis du har tre bilder som viser en utvikling.</a:t>
            </a:r>
          </a:p>
        </p:txBody>
      </p:sp>
      <p:sp>
        <p:nvSpPr>
          <p:cNvPr id="36" name="Plassholder for lysbildenummer 5">
            <a:extLst>
              <a:ext uri="{FF2B5EF4-FFF2-40B4-BE49-F238E27FC236}">
                <a16:creationId xmlns:a16="http://schemas.microsoft.com/office/drawing/2014/main" id="{3D7EBAB9-B4BE-490D-BF64-28601485CF4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38E43C12-A815-4C45-9C0C-4C6FE65FD39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ED5FD058-A83F-40A1-AB19-9459FCA3852E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41" name="Plassholder for tekst 3">
            <a:extLst>
              <a:ext uri="{FF2B5EF4-FFF2-40B4-BE49-F238E27FC236}">
                <a16:creationId xmlns:a16="http://schemas.microsoft.com/office/drawing/2014/main" id="{37B15E49-CE91-415B-989E-461A9908C9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782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198B4524-8164-42F2-A2DD-F74BF0073D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17" name="Plassholder for bilde 21">
            <a:extLst>
              <a:ext uri="{FF2B5EF4-FFF2-40B4-BE49-F238E27FC236}">
                <a16:creationId xmlns:a16="http://schemas.microsoft.com/office/drawing/2014/main" id="{235A59CA-44E9-4008-9B4D-814D79D2EF4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74053" y="2269811"/>
            <a:ext cx="3149633" cy="2362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for å sette</a:t>
            </a:r>
            <a:br>
              <a:rPr lang="nb-NO" dirty="0"/>
            </a:br>
            <a:r>
              <a:rPr lang="nb-NO" dirty="0"/>
              <a:t>inn bilde 1</a:t>
            </a:r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FF60397A-F576-4BC3-A1E6-086A1FEAFCB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521183" y="2269811"/>
            <a:ext cx="3149633" cy="2362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for å sette</a:t>
            </a:r>
            <a:br>
              <a:rPr lang="nb-NO" dirty="0"/>
            </a:br>
            <a:r>
              <a:rPr lang="nb-NO" dirty="0"/>
              <a:t>inn bilde 2</a:t>
            </a:r>
          </a:p>
        </p:txBody>
      </p:sp>
      <p:sp>
        <p:nvSpPr>
          <p:cNvPr id="24" name="Plassholder for bilde 21">
            <a:extLst>
              <a:ext uri="{FF2B5EF4-FFF2-40B4-BE49-F238E27FC236}">
                <a16:creationId xmlns:a16="http://schemas.microsoft.com/office/drawing/2014/main" id="{CCB083E2-C376-4099-A642-0BCD13499F5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77497" y="2269811"/>
            <a:ext cx="3149633" cy="2362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for å sette</a:t>
            </a:r>
            <a:br>
              <a:rPr lang="nb-NO" dirty="0"/>
            </a:br>
            <a:r>
              <a:rPr lang="nb-NO" dirty="0"/>
              <a:t>inn bilde 3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61042715-D5C9-43E1-937E-801F25C9CEF9}"/>
              </a:ext>
            </a:extLst>
          </p:cNvPr>
          <p:cNvSpPr/>
          <p:nvPr userDrawn="1"/>
        </p:nvSpPr>
        <p:spPr>
          <a:xfrm>
            <a:off x="4512000" y="4782708"/>
            <a:ext cx="3168000" cy="13128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3DE54AD0-B486-4306-9798-873EA43503B8}"/>
              </a:ext>
            </a:extLst>
          </p:cNvPr>
          <p:cNvSpPr/>
          <p:nvPr userDrawn="1"/>
        </p:nvSpPr>
        <p:spPr>
          <a:xfrm>
            <a:off x="7977497" y="4782708"/>
            <a:ext cx="3168000" cy="131280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Plassholder for tekst 8">
            <a:extLst>
              <a:ext uri="{FF2B5EF4-FFF2-40B4-BE49-F238E27FC236}">
                <a16:creationId xmlns:a16="http://schemas.microsoft.com/office/drawing/2014/main" id="{34FF5613-3959-40AB-B183-E55DF8C6FD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18472" y="4953699"/>
            <a:ext cx="2686050" cy="9708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Eksempler som naturtyper, arter, byer, brukergrupper, kommuner, områder, personer og så videre.</a:t>
            </a:r>
          </a:p>
        </p:txBody>
      </p:sp>
      <p:sp>
        <p:nvSpPr>
          <p:cNvPr id="30" name="Plassholder for tekst 8">
            <a:extLst>
              <a:ext uri="{FF2B5EF4-FFF2-40B4-BE49-F238E27FC236}">
                <a16:creationId xmlns:a16="http://schemas.microsoft.com/office/drawing/2014/main" id="{AE8FA53E-1250-4815-BB26-C8D179545F4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57567" y="4953699"/>
            <a:ext cx="2686050" cy="9708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kan brukes til å illustrere tre viktige poeng.</a:t>
            </a:r>
            <a:br>
              <a:rPr lang="nb-NO" dirty="0"/>
            </a:br>
            <a:r>
              <a:rPr lang="nb-NO" dirty="0"/>
              <a:t>Kart, bilder og illustrasjoner kan settes inn.</a:t>
            </a:r>
          </a:p>
        </p:txBody>
      </p:sp>
      <p:sp>
        <p:nvSpPr>
          <p:cNvPr id="32" name="Plassholder for tekst 4">
            <a:extLst>
              <a:ext uri="{FF2B5EF4-FFF2-40B4-BE49-F238E27FC236}">
                <a16:creationId xmlns:a16="http://schemas.microsoft.com/office/drawing/2014/main" id="{F0907A15-095B-4EB9-A12E-1E6A42CE5F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4400">
                <a:latin typeface="+mn-lt"/>
              </a:defRPr>
            </a:lvl1pPr>
          </a:lstStyle>
          <a:p>
            <a:pPr lvl="0"/>
            <a:r>
              <a:rPr lang="nb-NO" dirty="0"/>
              <a:t>Overskrift (44) for tre bilder med tekst</a:t>
            </a:r>
          </a:p>
        </p:txBody>
      </p:sp>
    </p:spTree>
    <p:extLst>
      <p:ext uri="{BB962C8B-B14F-4D97-AF65-F5344CB8AC3E}">
        <p14:creationId xmlns:p14="http://schemas.microsoft.com/office/powerpoint/2010/main" val="21874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 x 3 felles tit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>
            <a:extLst>
              <a:ext uri="{FF2B5EF4-FFF2-40B4-BE49-F238E27FC236}">
                <a16:creationId xmlns:a16="http://schemas.microsoft.com/office/drawing/2014/main" id="{CA1E09C1-A043-490B-9C57-4379C84F7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6" t="13970" r="-23053" b="37117"/>
          <a:stretch/>
        </p:blipFill>
        <p:spPr>
          <a:xfrm>
            <a:off x="0" y="0"/>
            <a:ext cx="3666708" cy="6788425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3BBEDAB9-C04E-4A14-9E49-A4610A1D9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49" t="63665" r="36910" b="-1360"/>
          <a:stretch/>
        </p:blipFill>
        <p:spPr>
          <a:xfrm>
            <a:off x="9028647" y="0"/>
            <a:ext cx="3163353" cy="523144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2225384"/>
            <a:ext cx="3201671" cy="4106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5164" y="2220673"/>
            <a:ext cx="3240000" cy="40974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4642" y="2211296"/>
            <a:ext cx="3201671" cy="40974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4">
            <a:extLst>
              <a:ext uri="{FF2B5EF4-FFF2-40B4-BE49-F238E27FC236}">
                <a16:creationId xmlns:a16="http://schemas.microsoft.com/office/drawing/2014/main" id="{037073BD-E598-4E5F-B1EE-F55681A71E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4400">
                <a:latin typeface="+mn-lt"/>
              </a:defRPr>
            </a:lvl1pPr>
          </a:lstStyle>
          <a:p>
            <a:pPr lvl="0"/>
            <a:r>
              <a:rPr lang="nb-NO" dirty="0"/>
              <a:t>Felles overskrift (44) tre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24" name="Plassholder for lysbildenummer 5">
            <a:extLst>
              <a:ext uri="{FF2B5EF4-FFF2-40B4-BE49-F238E27FC236}">
                <a16:creationId xmlns:a16="http://schemas.microsoft.com/office/drawing/2014/main" id="{1AA4BDAA-AA79-4AF5-B9D8-BAA24CB9C67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698C9B9-9370-4D40-92EA-EE1674C825B1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51C16E4-6BB9-4C56-8466-324319806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8C3271A8-63DD-432D-9F4D-178C9BFF3B6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39444" y="2510205"/>
            <a:ext cx="2587097" cy="358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Faktaboksene kan brukes til å sammenlikne noe.</a:t>
            </a:r>
          </a:p>
          <a:p>
            <a:pPr lvl="0"/>
            <a:endParaRPr lang="nb-NO" dirty="0"/>
          </a:p>
          <a:p>
            <a:pPr lvl="0"/>
            <a:r>
              <a:rPr lang="nb-NO" dirty="0"/>
              <a:t>For eksempel: </a:t>
            </a:r>
          </a:p>
          <a:p>
            <a:pPr lvl="0"/>
            <a:r>
              <a:rPr lang="nb-NO" dirty="0"/>
              <a:t>Hvis du skal forklare gangen i en prosess eller sammenlikne tre paragrafer eller lovverk.</a:t>
            </a:r>
          </a:p>
        </p:txBody>
      </p:sp>
      <p:sp>
        <p:nvSpPr>
          <p:cNvPr id="22" name="Plassholder for tekst 5">
            <a:extLst>
              <a:ext uri="{FF2B5EF4-FFF2-40B4-BE49-F238E27FC236}">
                <a16:creationId xmlns:a16="http://schemas.microsoft.com/office/drawing/2014/main" id="{DABAB31D-C207-43FD-9D90-A893E271C35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41928" y="2510204"/>
            <a:ext cx="2587097" cy="358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Når punktene er hele setninger, skal det være stor bokstav i hvert punkt.</a:t>
            </a:r>
          </a:p>
          <a:p>
            <a:pPr lvl="0"/>
            <a:r>
              <a:rPr lang="nb-NO" dirty="0"/>
              <a:t>Gi alle punktene samme struktur og form.</a:t>
            </a:r>
          </a:p>
        </p:txBody>
      </p:sp>
      <p:sp>
        <p:nvSpPr>
          <p:cNvPr id="27" name="Plassholder for tekst 5">
            <a:extLst>
              <a:ext uri="{FF2B5EF4-FFF2-40B4-BE49-F238E27FC236}">
                <a16:creationId xmlns:a16="http://schemas.microsoft.com/office/drawing/2014/main" id="{C2812094-6CB5-47A5-BD6C-974F38B8A1E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71482" y="2510204"/>
            <a:ext cx="2587097" cy="358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Eller hvis du skal forklare gangen i en prosess eller et tilsyn som består av tre deler.</a:t>
            </a:r>
          </a:p>
        </p:txBody>
      </p:sp>
    </p:spTree>
    <p:extLst>
      <p:ext uri="{BB962C8B-B14F-4D97-AF65-F5344CB8AC3E}">
        <p14:creationId xmlns:p14="http://schemas.microsoft.com/office/powerpoint/2010/main" val="493747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 x 3 egne titl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18EE52AF-903E-4CCA-8338-42D86FB90F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6" t="13970" r="-23053" b="37117"/>
          <a:stretch/>
        </p:blipFill>
        <p:spPr>
          <a:xfrm>
            <a:off x="0" y="0"/>
            <a:ext cx="3666708" cy="6788425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5281FB71-5236-44BA-B16C-62F0FCCE3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49" t="63665" r="36910" b="-1360"/>
          <a:stretch/>
        </p:blipFill>
        <p:spPr>
          <a:xfrm>
            <a:off x="9028647" y="0"/>
            <a:ext cx="3163353" cy="523144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8" y="1104900"/>
            <a:ext cx="3201671" cy="52038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6331" y="1104899"/>
            <a:ext cx="3201671" cy="52038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6973" y="1104899"/>
            <a:ext cx="3201671" cy="52038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32D5A4-F404-48C4-93C4-712FCC6A16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48646" y="1400451"/>
            <a:ext cx="258709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b-NO" dirty="0"/>
              <a:t>Overskrift (24) for faktaboks 1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1E3CFF66-C480-411E-8A1B-3508A0501D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66591FA5-6FFD-46B8-9B0F-F21B63E6B7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4D718755-CF9E-4429-B5B0-AD6F0FED92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22" name="Plassholder for tekst 5">
            <a:extLst>
              <a:ext uri="{FF2B5EF4-FFF2-40B4-BE49-F238E27FC236}">
                <a16:creationId xmlns:a16="http://schemas.microsoft.com/office/drawing/2014/main" id="{B93ED3B8-07C5-4CDA-A6E9-0BA7FB5BAEA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48646" y="2743478"/>
            <a:ext cx="2587097" cy="3198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Faktaboksene kan brukes til å sammenlikne noe.</a:t>
            </a:r>
          </a:p>
          <a:p>
            <a:pPr lvl="0"/>
            <a:r>
              <a:rPr lang="nb-NO" dirty="0"/>
              <a:t>For eksempel: </a:t>
            </a:r>
          </a:p>
          <a:p>
            <a:pPr lvl="0"/>
            <a:r>
              <a:rPr lang="nb-NO" dirty="0"/>
              <a:t>Hvis du skal forklare gangen i en prosess eller sammenlikne tre paragrafer eller lovverk.</a:t>
            </a:r>
          </a:p>
        </p:txBody>
      </p:sp>
      <p:sp>
        <p:nvSpPr>
          <p:cNvPr id="23" name="Plassholder for tekst 5">
            <a:extLst>
              <a:ext uri="{FF2B5EF4-FFF2-40B4-BE49-F238E27FC236}">
                <a16:creationId xmlns:a16="http://schemas.microsoft.com/office/drawing/2014/main" id="{951064B7-2DA7-4BAA-A286-482E2931E94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17746" y="2741228"/>
            <a:ext cx="2587097" cy="3200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Når punktene er hele setninger, skal det være stor bokstav i hvert punkt.</a:t>
            </a:r>
          </a:p>
          <a:p>
            <a:pPr lvl="0"/>
            <a:r>
              <a:rPr lang="nb-NO" dirty="0"/>
              <a:t>Gi alle punktene samme struktur og form.</a:t>
            </a:r>
          </a:p>
        </p:txBody>
      </p:sp>
      <p:sp>
        <p:nvSpPr>
          <p:cNvPr id="24" name="Plassholder for tekst 5">
            <a:extLst>
              <a:ext uri="{FF2B5EF4-FFF2-40B4-BE49-F238E27FC236}">
                <a16:creationId xmlns:a16="http://schemas.microsoft.com/office/drawing/2014/main" id="{5B481223-9A05-452D-8494-8DA68BD98D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83196" y="2732396"/>
            <a:ext cx="2587097" cy="3209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Eller hvis du skal forklare gangen i en prosess eller et tilsyn som består av tre deler.</a:t>
            </a:r>
          </a:p>
        </p:txBody>
      </p:sp>
      <p:sp>
        <p:nvSpPr>
          <p:cNvPr id="26" name="Plassholder for tekst 2">
            <a:extLst>
              <a:ext uri="{FF2B5EF4-FFF2-40B4-BE49-F238E27FC236}">
                <a16:creationId xmlns:a16="http://schemas.microsoft.com/office/drawing/2014/main" id="{6E0FC759-AD96-4543-AAB1-55E5803E9AD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86591" y="1385332"/>
            <a:ext cx="258709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b-NO" dirty="0"/>
              <a:t>Overskrift (24) for faktaboks 2</a:t>
            </a:r>
          </a:p>
        </p:txBody>
      </p:sp>
      <p:sp>
        <p:nvSpPr>
          <p:cNvPr id="30" name="Plassholder for tekst 2">
            <a:extLst>
              <a:ext uri="{FF2B5EF4-FFF2-40B4-BE49-F238E27FC236}">
                <a16:creationId xmlns:a16="http://schemas.microsoft.com/office/drawing/2014/main" id="{D0C4EBA2-1A15-44AA-8CC0-74FB23B96B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24536" y="1394164"/>
            <a:ext cx="258709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b-NO" dirty="0"/>
              <a:t>Overskrift (24) for faktaboks 3</a:t>
            </a:r>
          </a:p>
        </p:txBody>
      </p:sp>
    </p:spTree>
    <p:extLst>
      <p:ext uri="{BB962C8B-B14F-4D97-AF65-F5344CB8AC3E}">
        <p14:creationId xmlns:p14="http://schemas.microsoft.com/office/powerpoint/2010/main" val="3337507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62D7BC0-0959-4646-A1B9-535C1C27A2AA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4492"/>
            <a:ext cx="12192000" cy="6624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bilde som dekker hele skjermen.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 og/eller eier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313A6B-DA5B-4674-A4E2-6AC10DC3ABC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AF976744-8491-41EA-A553-6C0E2BAFA9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6" y="6701986"/>
            <a:ext cx="544801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D02C766E-7117-44E9-A6B7-128D5AA400B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9264222-F2ED-4044-A7CD-7C63D4A2EE7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</p:spTree>
    <p:extLst>
      <p:ext uri="{BB962C8B-B14F-4D97-AF65-F5344CB8AC3E}">
        <p14:creationId xmlns:p14="http://schemas.microsoft.com/office/powerpoint/2010/main" val="3342277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x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FAE01CCF-5656-4C51-9B8F-17B85B5040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2.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4E7BE4E-EAD6-492B-B113-71C0E078FEEB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EE4EEDD-8338-4EB5-93FE-708D1B1BECE5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85C68640-E0DE-4C9F-B22C-ECC9442092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96306"/>
            <a:ext cx="8155355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E1820537-7188-44C7-AA4F-4F92BF8BCC3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D36F2C1-F98E-4C25-8CDF-D3BED94FD83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Troms og Finnmark</a:t>
            </a:r>
          </a:p>
        </p:txBody>
      </p:sp>
    </p:spTree>
    <p:extLst>
      <p:ext uri="{BB962C8B-B14F-4D97-AF65-F5344CB8AC3E}">
        <p14:creationId xmlns:p14="http://schemas.microsoft.com/office/powerpoint/2010/main" val="1681282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x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1680" y="0"/>
            <a:ext cx="6096000" cy="33936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48FD7EA8-B8FA-491A-ADCE-CC85114557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393651"/>
            <a:ext cx="6096000" cy="322177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 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DAED793-F6DF-4393-B5B7-00BD9C67A0D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BB90A15-C6FD-4F5E-819D-6BE960B48C80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E1C8271-B83B-4C8C-8EBE-CA752B6270A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83F8A895-256D-4B52-B4C1-DF95A52888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96306"/>
            <a:ext cx="8358556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EB1C0BE0-2375-43E1-8190-E4D337FBC41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41B99EF6-D8AD-433A-BE5E-2B3515EE8917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</p:spTree>
    <p:extLst>
      <p:ext uri="{BB962C8B-B14F-4D97-AF65-F5344CB8AC3E}">
        <p14:creationId xmlns:p14="http://schemas.microsoft.com/office/powerpoint/2010/main" val="943323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x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597491D4-E5C2-4A3A-B7A7-D5E62BAAD7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4" name="Plassholder for bilde 3">
            <a:extLst>
              <a:ext uri="{FF2B5EF4-FFF2-40B4-BE49-F238E27FC236}">
                <a16:creationId xmlns:a16="http://schemas.microsoft.com/office/drawing/2014/main" id="{329942B5-7A94-4D27-9BF2-43A757EA22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30844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3.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63328CC-F328-4150-9BA4-2367AC2BA0A8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1A36E7F-ACC5-459A-91F0-51736B28EE6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85CE1348-486B-40A4-B506-EC57977010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96306"/>
            <a:ext cx="8304767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bildene).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40B944C6-3148-4102-8C55-F1412576CE37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8C9208AA-F53D-450E-BDAA-14D607FACDFD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21" name="Plassholder for bilde 3">
            <a:extLst>
              <a:ext uri="{FF2B5EF4-FFF2-40B4-BE49-F238E27FC236}">
                <a16:creationId xmlns:a16="http://schemas.microsoft.com/office/drawing/2014/main" id="{BB250A6E-8148-4714-866F-E5BB2DA4055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96000" y="-356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22" name="Plassholder for bilde 3">
            <a:extLst>
              <a:ext uri="{FF2B5EF4-FFF2-40B4-BE49-F238E27FC236}">
                <a16:creationId xmlns:a16="http://schemas.microsoft.com/office/drawing/2014/main" id="{2F9E4AE3-E1A0-448B-AE65-725785A1751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096000" y="3304879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4.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9853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63243C1-A252-4053-8244-056467326F18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92" r="42684" b="13325"/>
          <a:stretch/>
        </p:blipFill>
        <p:spPr>
          <a:xfrm>
            <a:off x="8479498" y="1286511"/>
            <a:ext cx="3712502" cy="4939359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0042" y="6261302"/>
            <a:ext cx="139619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08.01.2026</a:t>
            </a:fld>
            <a:endParaRPr lang="nb-NO" dirty="0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3" name="Bilde 2" descr="Et bilde som inneholder natthimmel&#10;&#10;Automatisk generert beskrivelse">
            <a:extLst>
              <a:ext uri="{FF2B5EF4-FFF2-40B4-BE49-F238E27FC236}">
                <a16:creationId xmlns:a16="http://schemas.microsoft.com/office/drawing/2014/main" id="{BBF596A4-CF44-4CFC-A504-3CA2F31635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9824"/>
            <a:ext cx="4543720" cy="137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55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135B5083-9455-45F9-A33C-53405C67A85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r>
              <a:rPr lang="nb-NO" dirty="0"/>
              <a:t>Klikk på ikonet for å sette inn video som ligger lagret på datamaskinen.</a:t>
            </a:r>
            <a:br>
              <a:rPr lang="nb-NO" dirty="0"/>
            </a:br>
            <a:r>
              <a:rPr lang="nb-NO" dirty="0"/>
              <a:t>Videoer fra nettet kan ikke settes inn.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NB. Når du setter inn video i presentasjon, blir filstørrelsen veldig stor.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Det er lurt at både presentasjon og videofil ligger lagret på samme datamaskin</a:t>
            </a:r>
            <a:br>
              <a:rPr lang="nb-NO" dirty="0"/>
            </a:br>
            <a:r>
              <a:rPr lang="nb-NO" dirty="0"/>
              <a:t> som presentasjonen spilles av på.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Last eventuelt presentasjonen over fra minnepinne til maskin.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Hvis ikke kan avspillingen gå veldig tregt eller hakke.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7787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/Mellom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33C9673-3931-4FE0-A4BD-4B8121B83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1" t="21009" b="21799"/>
          <a:stretch/>
        </p:blipFill>
        <p:spPr>
          <a:xfrm>
            <a:off x="1055687" y="1244437"/>
            <a:ext cx="5108592" cy="4680000"/>
          </a:xfrm>
          <a:prstGeom prst="rect">
            <a:avLst/>
          </a:prstGeom>
        </p:spPr>
      </p:pic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8834" y="1859796"/>
            <a:ext cx="8880528" cy="344837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da-DK" sz="3600" dirty="0" smtClean="0"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36) til for eksempel </a:t>
            </a:r>
            <a:br>
              <a:rPr lang="nb-NO" dirty="0"/>
            </a:br>
            <a:r>
              <a:rPr lang="nb-NO" dirty="0"/>
              <a:t>sitat, viktig poeng du vil vektlegge, </a:t>
            </a:r>
            <a:r>
              <a:rPr lang="nb-NO" dirty="0" err="1"/>
              <a:t>kapitteldeler</a:t>
            </a:r>
            <a:r>
              <a:rPr lang="nb-NO" dirty="0"/>
              <a:t> eller oppgavetekst.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6F6885A-585D-4728-96A3-6A74DFDE37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45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+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7178112" y="604224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18110" y="6051485"/>
            <a:ext cx="3718203" cy="150325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AF51B00-46F1-43BA-97E0-DC752D5D07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9" t="-3143" r="-31067" b="45897"/>
          <a:stretch/>
        </p:blipFill>
        <p:spPr>
          <a:xfrm>
            <a:off x="1055689" y="2209116"/>
            <a:ext cx="5940458" cy="3715320"/>
          </a:xfrm>
          <a:prstGeom prst="rect">
            <a:avLst/>
          </a:prstGeom>
        </p:spPr>
      </p:pic>
      <p:sp>
        <p:nvSpPr>
          <p:cNvPr id="13" name="Plassholder for tekst 37">
            <a:extLst>
              <a:ext uri="{FF2B5EF4-FFF2-40B4-BE49-F238E27FC236}">
                <a16:creationId xmlns:a16="http://schemas.microsoft.com/office/drawing/2014/main" id="{F8806A24-CB5B-4200-91AE-ACD183E19F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9120" y="1693386"/>
            <a:ext cx="5158129" cy="37153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6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36) til for eksempel sitat eller ett viktig poeng du vil vektlegge.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76313" y="1244436"/>
            <a:ext cx="3960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9EED7040-0B63-4900-BC21-A44A255354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32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Bilde 107">
            <a:extLst>
              <a:ext uri="{FF2B5EF4-FFF2-40B4-BE49-F238E27FC236}">
                <a16:creationId xmlns:a16="http://schemas.microsoft.com/office/drawing/2014/main" id="{5A8E4623-EB3D-4FB4-ADD3-E6D4F00F7B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r="-1" b="49029"/>
          <a:stretch/>
        </p:blipFill>
        <p:spPr>
          <a:xfrm>
            <a:off x="1" y="3968088"/>
            <a:ext cx="10199684" cy="2828498"/>
          </a:xfrm>
          <a:prstGeom prst="rect">
            <a:avLst/>
          </a:prstGeom>
        </p:spPr>
      </p:pic>
      <p:sp>
        <p:nvSpPr>
          <p:cNvPr id="109" name="Frihåndsform: figur 108">
            <a:extLst>
              <a:ext uri="{FF2B5EF4-FFF2-40B4-BE49-F238E27FC236}">
                <a16:creationId xmlns:a16="http://schemas.microsoft.com/office/drawing/2014/main" id="{826C01D7-F485-4210-A502-A581160EDB32}"/>
              </a:ext>
            </a:extLst>
          </p:cNvPr>
          <p:cNvSpPr/>
          <p:nvPr userDrawn="1"/>
        </p:nvSpPr>
        <p:spPr>
          <a:xfrm>
            <a:off x="5289901" y="1163471"/>
            <a:ext cx="2018883" cy="856111"/>
          </a:xfrm>
          <a:custGeom>
            <a:avLst/>
            <a:gdLst>
              <a:gd name="connsiteX0" fmla="*/ 0 w 2018883"/>
              <a:gd name="connsiteY0" fmla="*/ 0 h 800384"/>
              <a:gd name="connsiteX1" fmla="*/ 2018883 w 2018883"/>
              <a:gd name="connsiteY1" fmla="*/ 0 h 800384"/>
              <a:gd name="connsiteX2" fmla="*/ 2018883 w 2018883"/>
              <a:gd name="connsiteY2" fmla="*/ 800384 h 800384"/>
              <a:gd name="connsiteX3" fmla="*/ 0 w 2018883"/>
              <a:gd name="connsiteY3" fmla="*/ 800384 h 800384"/>
              <a:gd name="connsiteX4" fmla="*/ 0 w 2018883"/>
              <a:gd name="connsiteY4" fmla="*/ 0 h 80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8883" h="800384">
                <a:moveTo>
                  <a:pt x="0" y="0"/>
                </a:moveTo>
                <a:lnTo>
                  <a:pt x="2018883" y="0"/>
                </a:lnTo>
                <a:lnTo>
                  <a:pt x="2018883" y="800384"/>
                </a:lnTo>
                <a:lnTo>
                  <a:pt x="0" y="80038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b="1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Embetsledelse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statsforvalter</a:t>
            </a:r>
            <a:b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assisterende statsforvalter</a:t>
            </a:r>
          </a:p>
        </p:txBody>
      </p:sp>
      <p:sp>
        <p:nvSpPr>
          <p:cNvPr id="110" name="Frihåndsform: figur 109">
            <a:extLst>
              <a:ext uri="{FF2B5EF4-FFF2-40B4-BE49-F238E27FC236}">
                <a16:creationId xmlns:a16="http://schemas.microsoft.com/office/drawing/2014/main" id="{753326AD-BD52-4ED4-8816-5971B6F0F3D0}"/>
              </a:ext>
            </a:extLst>
          </p:cNvPr>
          <p:cNvSpPr/>
          <p:nvPr userDrawn="1"/>
        </p:nvSpPr>
        <p:spPr>
          <a:xfrm>
            <a:off x="4429928" y="2301202"/>
            <a:ext cx="1736233" cy="465081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000" b="1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SAMFUNNSSIKKERHET OG BEREDSKAP</a:t>
            </a:r>
          </a:p>
        </p:txBody>
      </p:sp>
      <p:sp>
        <p:nvSpPr>
          <p:cNvPr id="112" name="Plassholder for lysbildenummer 5">
            <a:extLst>
              <a:ext uri="{FF2B5EF4-FFF2-40B4-BE49-F238E27FC236}">
                <a16:creationId xmlns:a16="http://schemas.microsoft.com/office/drawing/2014/main" id="{8986D95C-46CD-4AA7-970C-DBED96C3F72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3" name="TekstSylinder 112">
            <a:extLst>
              <a:ext uri="{FF2B5EF4-FFF2-40B4-BE49-F238E27FC236}">
                <a16:creationId xmlns:a16="http://schemas.microsoft.com/office/drawing/2014/main" id="{5374D1D1-A661-495E-B12E-E02D739DC69E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14" name="Bilde 113">
            <a:extLst>
              <a:ext uri="{FF2B5EF4-FFF2-40B4-BE49-F238E27FC236}">
                <a16:creationId xmlns:a16="http://schemas.microsoft.com/office/drawing/2014/main" id="{FDFC3245-AC95-4261-83DD-2904095BCE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cxnSp>
        <p:nvCxnSpPr>
          <p:cNvPr id="120" name="Rett linje 119">
            <a:extLst>
              <a:ext uri="{FF2B5EF4-FFF2-40B4-BE49-F238E27FC236}">
                <a16:creationId xmlns:a16="http://schemas.microsoft.com/office/drawing/2014/main" id="{BF3AD259-0704-4278-8DF0-0B68A909CFCD}"/>
              </a:ext>
            </a:extLst>
          </p:cNvPr>
          <p:cNvCxnSpPr>
            <a:cxnSpLocks/>
          </p:cNvCxnSpPr>
          <p:nvPr userDrawn="1"/>
        </p:nvCxnSpPr>
        <p:spPr>
          <a:xfrm>
            <a:off x="6166161" y="2511188"/>
            <a:ext cx="1349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Rett linje 120">
            <a:extLst>
              <a:ext uri="{FF2B5EF4-FFF2-40B4-BE49-F238E27FC236}">
                <a16:creationId xmlns:a16="http://schemas.microsoft.com/office/drawing/2014/main" id="{19EE84D1-DE6A-4417-AEDC-0E6731B498FC}"/>
              </a:ext>
            </a:extLst>
          </p:cNvPr>
          <p:cNvCxnSpPr>
            <a:cxnSpLocks/>
          </p:cNvCxnSpPr>
          <p:nvPr userDrawn="1"/>
        </p:nvCxnSpPr>
        <p:spPr>
          <a:xfrm>
            <a:off x="2100834" y="2951215"/>
            <a:ext cx="8324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Rett linje 121">
            <a:extLst>
              <a:ext uri="{FF2B5EF4-FFF2-40B4-BE49-F238E27FC236}">
                <a16:creationId xmlns:a16="http://schemas.microsoft.com/office/drawing/2014/main" id="{12876D30-8490-4205-B7E2-F6C353D8DBEC}"/>
              </a:ext>
            </a:extLst>
          </p:cNvPr>
          <p:cNvCxnSpPr/>
          <p:nvPr userDrawn="1"/>
        </p:nvCxnSpPr>
        <p:spPr>
          <a:xfrm>
            <a:off x="6301126" y="2019582"/>
            <a:ext cx="0" cy="931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Frihåndsform: figur 125">
            <a:extLst>
              <a:ext uri="{FF2B5EF4-FFF2-40B4-BE49-F238E27FC236}">
                <a16:creationId xmlns:a16="http://schemas.microsoft.com/office/drawing/2014/main" id="{657E75D8-652D-4AE2-AF9E-10EA2FC24E9C}"/>
              </a:ext>
            </a:extLst>
          </p:cNvPr>
          <p:cNvSpPr/>
          <p:nvPr/>
        </p:nvSpPr>
        <p:spPr>
          <a:xfrm>
            <a:off x="1488906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5" tIns="6985" rIns="6985" bIns="6985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000" b="1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JUSTIS OG KOMMUNAL</a:t>
            </a:r>
          </a:p>
        </p:txBody>
      </p:sp>
      <p:cxnSp>
        <p:nvCxnSpPr>
          <p:cNvPr id="125" name="Rett linje 124">
            <a:extLst>
              <a:ext uri="{FF2B5EF4-FFF2-40B4-BE49-F238E27FC236}">
                <a16:creationId xmlns:a16="http://schemas.microsoft.com/office/drawing/2014/main" id="{A14E5F46-2789-47D2-B2E3-ECBD024C70FD}"/>
              </a:ext>
            </a:extLst>
          </p:cNvPr>
          <p:cNvCxnSpPr/>
          <p:nvPr/>
        </p:nvCxnSpPr>
        <p:spPr>
          <a:xfrm flipV="1">
            <a:off x="2100834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Frihåndsform: figur 139">
            <a:extLst>
              <a:ext uri="{FF2B5EF4-FFF2-40B4-BE49-F238E27FC236}">
                <a16:creationId xmlns:a16="http://schemas.microsoft.com/office/drawing/2014/main" id="{C4B1A3D6-3D43-41F6-8212-64D0AB750D01}"/>
              </a:ext>
            </a:extLst>
          </p:cNvPr>
          <p:cNvSpPr/>
          <p:nvPr/>
        </p:nvSpPr>
        <p:spPr>
          <a:xfrm>
            <a:off x="2879213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000" b="1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HELSE OG SOSIAL</a:t>
            </a:r>
          </a:p>
        </p:txBody>
      </p:sp>
      <p:cxnSp>
        <p:nvCxnSpPr>
          <p:cNvPr id="146" name="Rett linje 145">
            <a:extLst>
              <a:ext uri="{FF2B5EF4-FFF2-40B4-BE49-F238E27FC236}">
                <a16:creationId xmlns:a16="http://schemas.microsoft.com/office/drawing/2014/main" id="{9FE2D001-CB9A-4673-A40C-02429B028CD8}"/>
              </a:ext>
            </a:extLst>
          </p:cNvPr>
          <p:cNvCxnSpPr/>
          <p:nvPr/>
        </p:nvCxnSpPr>
        <p:spPr>
          <a:xfrm flipV="1">
            <a:off x="3517216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Frihåndsform: figur 151">
            <a:extLst>
              <a:ext uri="{FF2B5EF4-FFF2-40B4-BE49-F238E27FC236}">
                <a16:creationId xmlns:a16="http://schemas.microsoft.com/office/drawing/2014/main" id="{13E1B108-1DB4-4FB7-8B9D-DA762FEB2284}"/>
              </a:ext>
            </a:extLst>
          </p:cNvPr>
          <p:cNvSpPr/>
          <p:nvPr/>
        </p:nvSpPr>
        <p:spPr>
          <a:xfrm>
            <a:off x="4269519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000" b="1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LANDBRUK</a:t>
            </a:r>
          </a:p>
        </p:txBody>
      </p:sp>
      <p:cxnSp>
        <p:nvCxnSpPr>
          <p:cNvPr id="160" name="Rett linje 159">
            <a:extLst>
              <a:ext uri="{FF2B5EF4-FFF2-40B4-BE49-F238E27FC236}">
                <a16:creationId xmlns:a16="http://schemas.microsoft.com/office/drawing/2014/main" id="{691B41CB-A158-43DC-8AC5-A33D9B6EA829}"/>
              </a:ext>
            </a:extLst>
          </p:cNvPr>
          <p:cNvCxnSpPr/>
          <p:nvPr/>
        </p:nvCxnSpPr>
        <p:spPr>
          <a:xfrm flipV="1">
            <a:off x="4881594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Frihåndsform: figur 167">
            <a:extLst>
              <a:ext uri="{FF2B5EF4-FFF2-40B4-BE49-F238E27FC236}">
                <a16:creationId xmlns:a16="http://schemas.microsoft.com/office/drawing/2014/main" id="{0EB6D4D3-E2C5-4D4B-B19B-99A677223301}"/>
              </a:ext>
            </a:extLst>
          </p:cNvPr>
          <p:cNvSpPr/>
          <p:nvPr/>
        </p:nvSpPr>
        <p:spPr>
          <a:xfrm>
            <a:off x="5659825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000" b="1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ORGANISASJON OG UTVIKLING</a:t>
            </a:r>
          </a:p>
        </p:txBody>
      </p:sp>
      <p:cxnSp>
        <p:nvCxnSpPr>
          <p:cNvPr id="177" name="Rett linje 176">
            <a:extLst>
              <a:ext uri="{FF2B5EF4-FFF2-40B4-BE49-F238E27FC236}">
                <a16:creationId xmlns:a16="http://schemas.microsoft.com/office/drawing/2014/main" id="{D2F46824-146F-4114-8DA1-48EF743D1CF2}"/>
              </a:ext>
            </a:extLst>
          </p:cNvPr>
          <p:cNvCxnSpPr/>
          <p:nvPr/>
        </p:nvCxnSpPr>
        <p:spPr>
          <a:xfrm flipV="1">
            <a:off x="6300141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Frihåndsform: figur 186">
            <a:extLst>
              <a:ext uri="{FF2B5EF4-FFF2-40B4-BE49-F238E27FC236}">
                <a16:creationId xmlns:a16="http://schemas.microsoft.com/office/drawing/2014/main" id="{CF252337-CB08-426E-A6A9-1C81021C81C7}"/>
              </a:ext>
            </a:extLst>
          </p:cNvPr>
          <p:cNvSpPr/>
          <p:nvPr/>
        </p:nvSpPr>
        <p:spPr>
          <a:xfrm>
            <a:off x="7050131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000" b="1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REINDRIFT</a:t>
            </a:r>
          </a:p>
        </p:txBody>
      </p:sp>
      <p:cxnSp>
        <p:nvCxnSpPr>
          <p:cNvPr id="193" name="Rett linje 192">
            <a:extLst>
              <a:ext uri="{FF2B5EF4-FFF2-40B4-BE49-F238E27FC236}">
                <a16:creationId xmlns:a16="http://schemas.microsoft.com/office/drawing/2014/main" id="{38A1C4B4-A65C-48E6-965B-B41B19B49113}"/>
              </a:ext>
            </a:extLst>
          </p:cNvPr>
          <p:cNvCxnSpPr/>
          <p:nvPr/>
        </p:nvCxnSpPr>
        <p:spPr>
          <a:xfrm flipV="1">
            <a:off x="7668852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Frihåndsform: figur 198">
            <a:extLst>
              <a:ext uri="{FF2B5EF4-FFF2-40B4-BE49-F238E27FC236}">
                <a16:creationId xmlns:a16="http://schemas.microsoft.com/office/drawing/2014/main" id="{E3DB1DC2-CB00-4E32-A214-4A3483F6B51A}"/>
              </a:ext>
            </a:extLst>
          </p:cNvPr>
          <p:cNvSpPr/>
          <p:nvPr/>
        </p:nvSpPr>
        <p:spPr>
          <a:xfrm>
            <a:off x="8440437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000" b="1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MILJØ</a:t>
            </a:r>
          </a:p>
        </p:txBody>
      </p:sp>
      <p:cxnSp>
        <p:nvCxnSpPr>
          <p:cNvPr id="200" name="Rett linje 199">
            <a:extLst>
              <a:ext uri="{FF2B5EF4-FFF2-40B4-BE49-F238E27FC236}">
                <a16:creationId xmlns:a16="http://schemas.microsoft.com/office/drawing/2014/main" id="{AF13D9F7-729F-49CF-A36B-EB309B9808EB}"/>
              </a:ext>
            </a:extLst>
          </p:cNvPr>
          <p:cNvCxnSpPr/>
          <p:nvPr/>
        </p:nvCxnSpPr>
        <p:spPr>
          <a:xfrm flipV="1">
            <a:off x="9076564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Frihåndsform: figur 201">
            <a:extLst>
              <a:ext uri="{FF2B5EF4-FFF2-40B4-BE49-F238E27FC236}">
                <a16:creationId xmlns:a16="http://schemas.microsoft.com/office/drawing/2014/main" id="{783A4EE6-1706-4772-8324-9EF9501ADC68}"/>
              </a:ext>
            </a:extLst>
          </p:cNvPr>
          <p:cNvSpPr/>
          <p:nvPr/>
        </p:nvSpPr>
        <p:spPr>
          <a:xfrm>
            <a:off x="9830745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000" b="1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OPPVEKST OG BARNEVERN</a:t>
            </a:r>
          </a:p>
        </p:txBody>
      </p:sp>
      <p:cxnSp>
        <p:nvCxnSpPr>
          <p:cNvPr id="203" name="Rett linje 202">
            <a:extLst>
              <a:ext uri="{FF2B5EF4-FFF2-40B4-BE49-F238E27FC236}">
                <a16:creationId xmlns:a16="http://schemas.microsoft.com/office/drawing/2014/main" id="{6DAFE6B3-372F-4BF0-9004-B0AFB8557EAD}"/>
              </a:ext>
            </a:extLst>
          </p:cNvPr>
          <p:cNvCxnSpPr/>
          <p:nvPr/>
        </p:nvCxnSpPr>
        <p:spPr>
          <a:xfrm flipV="1">
            <a:off x="10425776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595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rganisasjonskart med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ssholder for lysbildenummer 5">
            <a:extLst>
              <a:ext uri="{FF2B5EF4-FFF2-40B4-BE49-F238E27FC236}">
                <a16:creationId xmlns:a16="http://schemas.microsoft.com/office/drawing/2014/main" id="{40C88E64-C69B-4E4A-81E4-328092F496C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9" name="TekstSylinder 78">
            <a:extLst>
              <a:ext uri="{FF2B5EF4-FFF2-40B4-BE49-F238E27FC236}">
                <a16:creationId xmlns:a16="http://schemas.microsoft.com/office/drawing/2014/main" id="{20C57133-27B3-4A67-BA13-A734BF4FFF0E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B0A4B9FC-E521-1C6D-1EFE-412F960DD8B8}"/>
              </a:ext>
            </a:extLst>
          </p:cNvPr>
          <p:cNvSpPr txBox="1"/>
          <p:nvPr userDrawn="1"/>
        </p:nvSpPr>
        <p:spPr>
          <a:xfrm>
            <a:off x="1702798" y="5712994"/>
            <a:ext cx="38131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i="1" dirty="0">
                <a:solidFill>
                  <a:srgbClr val="0024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faggrupper på tvers av organisasjonen</a:t>
            </a:r>
          </a:p>
        </p:txBody>
      </p:sp>
      <p:cxnSp>
        <p:nvCxnSpPr>
          <p:cNvPr id="33" name="Rett pilkobling 32">
            <a:extLst>
              <a:ext uri="{FF2B5EF4-FFF2-40B4-BE49-F238E27FC236}">
                <a16:creationId xmlns:a16="http://schemas.microsoft.com/office/drawing/2014/main" id="{EEAAB05C-8BBC-4AE6-4D5D-28185F82F9BF}"/>
              </a:ext>
            </a:extLst>
          </p:cNvPr>
          <p:cNvCxnSpPr>
            <a:cxnSpLocks/>
          </p:cNvCxnSpPr>
          <p:nvPr userDrawn="1"/>
        </p:nvCxnSpPr>
        <p:spPr>
          <a:xfrm flipV="1">
            <a:off x="1256130" y="2406580"/>
            <a:ext cx="0" cy="3429530"/>
          </a:xfrm>
          <a:prstGeom prst="straightConnector1">
            <a:avLst/>
          </a:prstGeom>
          <a:noFill/>
          <a:ln w="6350" cap="flat" cmpd="sng" algn="ctr">
            <a:solidFill>
              <a:srgbClr val="00244E"/>
            </a:solidFill>
            <a:prstDash val="dash"/>
            <a:tailEnd type="triangle"/>
          </a:ln>
          <a:effectLst/>
        </p:spPr>
      </p:cxnSp>
      <p:cxnSp>
        <p:nvCxnSpPr>
          <p:cNvPr id="34" name="Rett linje 33">
            <a:extLst>
              <a:ext uri="{FF2B5EF4-FFF2-40B4-BE49-F238E27FC236}">
                <a16:creationId xmlns:a16="http://schemas.microsoft.com/office/drawing/2014/main" id="{70F457F1-2181-586C-8CE3-B457CA556442}"/>
              </a:ext>
            </a:extLst>
          </p:cNvPr>
          <p:cNvCxnSpPr>
            <a:cxnSpLocks/>
            <a:endCxn id="32" idx="1"/>
          </p:cNvCxnSpPr>
          <p:nvPr userDrawn="1"/>
        </p:nvCxnSpPr>
        <p:spPr>
          <a:xfrm>
            <a:off x="1256130" y="5828410"/>
            <a:ext cx="446668" cy="0"/>
          </a:xfrm>
          <a:prstGeom prst="line">
            <a:avLst/>
          </a:prstGeom>
          <a:noFill/>
          <a:ln w="6350" cap="flat" cmpd="sng" algn="ctr">
            <a:solidFill>
              <a:srgbClr val="00244E"/>
            </a:solidFill>
            <a:prstDash val="dash"/>
          </a:ln>
          <a:effectLst/>
        </p:spPr>
      </p:cxnSp>
      <p:cxnSp>
        <p:nvCxnSpPr>
          <p:cNvPr id="35" name="Rett linje 34">
            <a:extLst>
              <a:ext uri="{FF2B5EF4-FFF2-40B4-BE49-F238E27FC236}">
                <a16:creationId xmlns:a16="http://schemas.microsoft.com/office/drawing/2014/main" id="{9995AAF3-2C66-0E7B-65B2-A8853C98205C}"/>
              </a:ext>
            </a:extLst>
          </p:cNvPr>
          <p:cNvCxnSpPr>
            <a:cxnSpLocks/>
          </p:cNvCxnSpPr>
          <p:nvPr userDrawn="1"/>
        </p:nvCxnSpPr>
        <p:spPr>
          <a:xfrm flipH="1">
            <a:off x="1586174" y="5090702"/>
            <a:ext cx="207665" cy="0"/>
          </a:xfrm>
          <a:prstGeom prst="line">
            <a:avLst/>
          </a:prstGeom>
          <a:noFill/>
          <a:ln w="9525" cap="flat" cmpd="sng" algn="ctr">
            <a:solidFill>
              <a:srgbClr val="00ADBA"/>
            </a:solidFill>
            <a:prstDash val="solid"/>
          </a:ln>
          <a:effectLst/>
        </p:spPr>
      </p:cxnSp>
      <p:cxnSp>
        <p:nvCxnSpPr>
          <p:cNvPr id="36" name="Rett linje 35">
            <a:extLst>
              <a:ext uri="{FF2B5EF4-FFF2-40B4-BE49-F238E27FC236}">
                <a16:creationId xmlns:a16="http://schemas.microsoft.com/office/drawing/2014/main" id="{78970627-DA22-CC58-6FB0-0D312F636ED8}"/>
              </a:ext>
            </a:extLst>
          </p:cNvPr>
          <p:cNvCxnSpPr>
            <a:cxnSpLocks/>
          </p:cNvCxnSpPr>
          <p:nvPr userDrawn="1"/>
        </p:nvCxnSpPr>
        <p:spPr>
          <a:xfrm>
            <a:off x="6166161" y="2511188"/>
            <a:ext cx="134965" cy="0"/>
          </a:xfrm>
          <a:prstGeom prst="line">
            <a:avLst/>
          </a:prstGeom>
          <a:noFill/>
          <a:ln w="9525" cap="flat" cmpd="sng" algn="ctr">
            <a:solidFill>
              <a:srgbClr val="00ADBA"/>
            </a:solidFill>
            <a:prstDash val="solid"/>
          </a:ln>
          <a:effectLst/>
        </p:spPr>
      </p:cxnSp>
      <p:cxnSp>
        <p:nvCxnSpPr>
          <p:cNvPr id="37" name="Rett linje 36">
            <a:extLst>
              <a:ext uri="{FF2B5EF4-FFF2-40B4-BE49-F238E27FC236}">
                <a16:creationId xmlns:a16="http://schemas.microsoft.com/office/drawing/2014/main" id="{3D968430-4854-DDFA-061A-02BB35DAB76A}"/>
              </a:ext>
            </a:extLst>
          </p:cNvPr>
          <p:cNvCxnSpPr>
            <a:cxnSpLocks/>
          </p:cNvCxnSpPr>
          <p:nvPr userDrawn="1"/>
        </p:nvCxnSpPr>
        <p:spPr>
          <a:xfrm>
            <a:off x="2100834" y="2951215"/>
            <a:ext cx="8324942" cy="0"/>
          </a:xfrm>
          <a:prstGeom prst="line">
            <a:avLst/>
          </a:prstGeom>
          <a:noFill/>
          <a:ln w="9525" cap="flat" cmpd="sng" algn="ctr">
            <a:solidFill>
              <a:srgbClr val="00ADBA"/>
            </a:solidFill>
            <a:prstDash val="solid"/>
          </a:ln>
          <a:effectLst/>
        </p:spPr>
      </p:cxnSp>
      <p:cxnSp>
        <p:nvCxnSpPr>
          <p:cNvPr id="38" name="Rett linje 37">
            <a:extLst>
              <a:ext uri="{FF2B5EF4-FFF2-40B4-BE49-F238E27FC236}">
                <a16:creationId xmlns:a16="http://schemas.microsoft.com/office/drawing/2014/main" id="{1C26BC65-4014-8AB7-6C4D-49A006F81D74}"/>
              </a:ext>
            </a:extLst>
          </p:cNvPr>
          <p:cNvCxnSpPr/>
          <p:nvPr userDrawn="1"/>
        </p:nvCxnSpPr>
        <p:spPr>
          <a:xfrm>
            <a:off x="6301126" y="2019582"/>
            <a:ext cx="0" cy="931633"/>
          </a:xfrm>
          <a:prstGeom prst="line">
            <a:avLst/>
          </a:prstGeom>
          <a:noFill/>
          <a:ln w="9525" cap="flat" cmpd="sng" algn="ctr">
            <a:solidFill>
              <a:srgbClr val="00ADBA"/>
            </a:solidFill>
            <a:prstDash val="solid"/>
          </a:ln>
          <a:effectLst/>
        </p:spPr>
      </p:cxnSp>
      <p:cxnSp>
        <p:nvCxnSpPr>
          <p:cNvPr id="39" name="Rett linje 38">
            <a:extLst>
              <a:ext uri="{FF2B5EF4-FFF2-40B4-BE49-F238E27FC236}">
                <a16:creationId xmlns:a16="http://schemas.microsoft.com/office/drawing/2014/main" id="{DCF05A6C-FC95-3C85-2D0A-EF28F0524FFC}"/>
              </a:ext>
            </a:extLst>
          </p:cNvPr>
          <p:cNvCxnSpPr/>
          <p:nvPr userDrawn="1"/>
        </p:nvCxnSpPr>
        <p:spPr>
          <a:xfrm flipV="1">
            <a:off x="4881594" y="2951215"/>
            <a:ext cx="0" cy="235294"/>
          </a:xfrm>
          <a:prstGeom prst="line">
            <a:avLst/>
          </a:prstGeom>
          <a:noFill/>
          <a:ln w="9525" cap="flat" cmpd="sng" algn="ctr">
            <a:solidFill>
              <a:srgbClr val="00ADBA"/>
            </a:solidFill>
            <a:prstDash val="solid"/>
          </a:ln>
          <a:effectLst/>
        </p:spPr>
      </p:cxnSp>
      <p:cxnSp>
        <p:nvCxnSpPr>
          <p:cNvPr id="40" name="Rett linje 39">
            <a:extLst>
              <a:ext uri="{FF2B5EF4-FFF2-40B4-BE49-F238E27FC236}">
                <a16:creationId xmlns:a16="http://schemas.microsoft.com/office/drawing/2014/main" id="{6F200B81-29C3-3724-6E02-43C67C2A0A72}"/>
              </a:ext>
            </a:extLst>
          </p:cNvPr>
          <p:cNvCxnSpPr/>
          <p:nvPr userDrawn="1"/>
        </p:nvCxnSpPr>
        <p:spPr>
          <a:xfrm flipV="1">
            <a:off x="6300141" y="2951215"/>
            <a:ext cx="0" cy="235294"/>
          </a:xfrm>
          <a:prstGeom prst="line">
            <a:avLst/>
          </a:prstGeom>
          <a:noFill/>
          <a:ln w="9525" cap="flat" cmpd="sng" algn="ctr">
            <a:solidFill>
              <a:srgbClr val="00ADBA"/>
            </a:solidFill>
            <a:prstDash val="solid"/>
          </a:ln>
          <a:effectLst/>
        </p:spPr>
      </p:cxnSp>
      <p:grpSp>
        <p:nvGrpSpPr>
          <p:cNvPr id="41" name="Gruppe 40">
            <a:extLst>
              <a:ext uri="{FF2B5EF4-FFF2-40B4-BE49-F238E27FC236}">
                <a16:creationId xmlns:a16="http://schemas.microsoft.com/office/drawing/2014/main" id="{0596A484-40F7-6E9A-83D7-F89439F6B1A9}"/>
              </a:ext>
            </a:extLst>
          </p:cNvPr>
          <p:cNvGrpSpPr/>
          <p:nvPr userDrawn="1"/>
        </p:nvGrpSpPr>
        <p:grpSpPr>
          <a:xfrm>
            <a:off x="7668852" y="2951215"/>
            <a:ext cx="1005645" cy="2589251"/>
            <a:chOff x="7818626" y="2951215"/>
            <a:chExt cx="1005645" cy="2589251"/>
          </a:xfrm>
        </p:grpSpPr>
        <p:cxnSp>
          <p:nvCxnSpPr>
            <p:cNvPr id="42" name="Rett linje 41">
              <a:extLst>
                <a:ext uri="{FF2B5EF4-FFF2-40B4-BE49-F238E27FC236}">
                  <a16:creationId xmlns:a16="http://schemas.microsoft.com/office/drawing/2014/main" id="{DE3B5932-5797-EA38-1298-C1967DDAAC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11773" y="5540466"/>
              <a:ext cx="212498" cy="0"/>
            </a:xfrm>
            <a:prstGeom prst="line">
              <a:avLst/>
            </a:prstGeom>
            <a:noFill/>
            <a:ln w="9525" cap="flat" cmpd="sng" algn="ctr">
              <a:solidFill>
                <a:srgbClr val="00ADBA"/>
              </a:solidFill>
              <a:prstDash val="solid"/>
            </a:ln>
            <a:effectLst/>
          </p:spPr>
        </p:cxnSp>
        <p:cxnSp>
          <p:nvCxnSpPr>
            <p:cNvPr id="43" name="Rett linje 42">
              <a:extLst>
                <a:ext uri="{FF2B5EF4-FFF2-40B4-BE49-F238E27FC236}">
                  <a16:creationId xmlns:a16="http://schemas.microsoft.com/office/drawing/2014/main" id="{5A269208-6F4F-F8D4-C700-9C0DACD8C884}"/>
                </a:ext>
              </a:extLst>
            </p:cNvPr>
            <p:cNvCxnSpPr/>
            <p:nvPr/>
          </p:nvCxnSpPr>
          <p:spPr>
            <a:xfrm flipV="1">
              <a:off x="7818626" y="2951215"/>
              <a:ext cx="0" cy="235294"/>
            </a:xfrm>
            <a:prstGeom prst="line">
              <a:avLst/>
            </a:prstGeom>
            <a:noFill/>
            <a:ln w="9525" cap="flat" cmpd="sng" algn="ctr">
              <a:solidFill>
                <a:srgbClr val="00ADBA"/>
              </a:solidFill>
              <a:prstDash val="solid"/>
            </a:ln>
            <a:effectLst/>
          </p:spPr>
        </p:cxnSp>
      </p:grpSp>
      <p:cxnSp>
        <p:nvCxnSpPr>
          <p:cNvPr id="44" name="Rett linje 43">
            <a:extLst>
              <a:ext uri="{FF2B5EF4-FFF2-40B4-BE49-F238E27FC236}">
                <a16:creationId xmlns:a16="http://schemas.microsoft.com/office/drawing/2014/main" id="{001549A8-3B82-5B69-408B-B346D2188D7B}"/>
              </a:ext>
            </a:extLst>
          </p:cNvPr>
          <p:cNvCxnSpPr/>
          <p:nvPr userDrawn="1"/>
        </p:nvCxnSpPr>
        <p:spPr>
          <a:xfrm flipV="1">
            <a:off x="9076564" y="2951215"/>
            <a:ext cx="0" cy="235294"/>
          </a:xfrm>
          <a:prstGeom prst="line">
            <a:avLst/>
          </a:prstGeom>
          <a:noFill/>
          <a:ln w="9525" cap="flat" cmpd="sng" algn="ctr">
            <a:solidFill>
              <a:srgbClr val="00ADBA"/>
            </a:solidFill>
            <a:prstDash val="solid"/>
          </a:ln>
          <a:effectLst/>
        </p:spPr>
      </p:cxnSp>
      <p:cxnSp>
        <p:nvCxnSpPr>
          <p:cNvPr id="45" name="Rett linje 44">
            <a:extLst>
              <a:ext uri="{FF2B5EF4-FFF2-40B4-BE49-F238E27FC236}">
                <a16:creationId xmlns:a16="http://schemas.microsoft.com/office/drawing/2014/main" id="{B9CB1C01-091E-C9FB-E9BD-CCD7E432024B}"/>
              </a:ext>
            </a:extLst>
          </p:cNvPr>
          <p:cNvCxnSpPr/>
          <p:nvPr userDrawn="1"/>
        </p:nvCxnSpPr>
        <p:spPr>
          <a:xfrm flipV="1">
            <a:off x="10419513" y="2951215"/>
            <a:ext cx="0" cy="235294"/>
          </a:xfrm>
          <a:prstGeom prst="line">
            <a:avLst/>
          </a:prstGeom>
          <a:noFill/>
          <a:ln w="9525" cap="flat" cmpd="sng" algn="ctr">
            <a:solidFill>
              <a:srgbClr val="00ADBA"/>
            </a:solidFill>
            <a:prstDash val="solid"/>
          </a:ln>
          <a:effectLst/>
        </p:spPr>
      </p:cxnSp>
      <p:cxnSp>
        <p:nvCxnSpPr>
          <p:cNvPr id="46" name="Rett pilkobling 45">
            <a:extLst>
              <a:ext uri="{FF2B5EF4-FFF2-40B4-BE49-F238E27FC236}">
                <a16:creationId xmlns:a16="http://schemas.microsoft.com/office/drawing/2014/main" id="{B9619656-BDF8-0094-3A34-87135CCE0BD5}"/>
              </a:ext>
            </a:extLst>
          </p:cNvPr>
          <p:cNvCxnSpPr>
            <a:cxnSpLocks/>
          </p:cNvCxnSpPr>
          <p:nvPr userDrawn="1"/>
        </p:nvCxnSpPr>
        <p:spPr>
          <a:xfrm>
            <a:off x="3810623" y="5836111"/>
            <a:ext cx="7125249" cy="0"/>
          </a:xfrm>
          <a:prstGeom prst="straightConnector1">
            <a:avLst/>
          </a:prstGeom>
          <a:noFill/>
          <a:ln w="6350" cap="flat" cmpd="sng" algn="ctr">
            <a:solidFill>
              <a:srgbClr val="00244E"/>
            </a:solidFill>
            <a:prstDash val="dash"/>
            <a:tailEnd type="triangle"/>
          </a:ln>
          <a:effectLst/>
        </p:spPr>
      </p:cxnSp>
      <p:cxnSp>
        <p:nvCxnSpPr>
          <p:cNvPr id="47" name="Rett linje 46">
            <a:extLst>
              <a:ext uri="{FF2B5EF4-FFF2-40B4-BE49-F238E27FC236}">
                <a16:creationId xmlns:a16="http://schemas.microsoft.com/office/drawing/2014/main" id="{DE1D2548-C658-724E-7A43-99910ECF2D68}"/>
              </a:ext>
            </a:extLst>
          </p:cNvPr>
          <p:cNvCxnSpPr>
            <a:cxnSpLocks/>
          </p:cNvCxnSpPr>
          <p:nvPr userDrawn="1"/>
        </p:nvCxnSpPr>
        <p:spPr>
          <a:xfrm flipV="1">
            <a:off x="3603933" y="2957067"/>
            <a:ext cx="0" cy="235294"/>
          </a:xfrm>
          <a:prstGeom prst="line">
            <a:avLst/>
          </a:prstGeom>
          <a:noFill/>
          <a:ln w="9525" cap="flat" cmpd="sng" algn="ctr">
            <a:solidFill>
              <a:srgbClr val="00ADBA"/>
            </a:solidFill>
            <a:prstDash val="solid"/>
          </a:ln>
          <a:effectLst/>
        </p:spPr>
      </p:cxnSp>
      <p:sp>
        <p:nvSpPr>
          <p:cNvPr id="48" name="Frihåndsform: figur 47">
            <a:extLst>
              <a:ext uri="{FF2B5EF4-FFF2-40B4-BE49-F238E27FC236}">
                <a16:creationId xmlns:a16="http://schemas.microsoft.com/office/drawing/2014/main" id="{2C24366E-3A16-8087-334F-E135A9CCA52D}"/>
              </a:ext>
            </a:extLst>
          </p:cNvPr>
          <p:cNvSpPr/>
          <p:nvPr userDrawn="1"/>
        </p:nvSpPr>
        <p:spPr>
          <a:xfrm>
            <a:off x="5221357" y="914173"/>
            <a:ext cx="2166729" cy="1100593"/>
          </a:xfrm>
          <a:custGeom>
            <a:avLst/>
            <a:gdLst>
              <a:gd name="connsiteX0" fmla="*/ 0 w 2018883"/>
              <a:gd name="connsiteY0" fmla="*/ 0 h 800384"/>
              <a:gd name="connsiteX1" fmla="*/ 2018883 w 2018883"/>
              <a:gd name="connsiteY1" fmla="*/ 0 h 800384"/>
              <a:gd name="connsiteX2" fmla="*/ 2018883 w 2018883"/>
              <a:gd name="connsiteY2" fmla="*/ 800384 h 800384"/>
              <a:gd name="connsiteX3" fmla="*/ 0 w 2018883"/>
              <a:gd name="connsiteY3" fmla="*/ 800384 h 800384"/>
              <a:gd name="connsiteX4" fmla="*/ 0 w 2018883"/>
              <a:gd name="connsiteY4" fmla="*/ 0 h 80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8883" h="800384">
                <a:moveTo>
                  <a:pt x="0" y="0"/>
                </a:moveTo>
                <a:lnTo>
                  <a:pt x="2018883" y="0"/>
                </a:lnTo>
                <a:lnTo>
                  <a:pt x="2018883" y="800384"/>
                </a:lnTo>
                <a:lnTo>
                  <a:pt x="0" y="800384"/>
                </a:lnTo>
                <a:lnTo>
                  <a:pt x="0" y="0"/>
                </a:lnTo>
                <a:close/>
              </a:path>
            </a:pathLst>
          </a:custGeom>
          <a:solidFill>
            <a:srgbClr val="00244E"/>
          </a:solidFill>
          <a:ln w="10795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marR="0" lvl="0" indent="0" algn="ctr" defTabSz="533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Embetsledelse</a:t>
            </a:r>
            <a:b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kumimoji="0" lang="nb-NO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 SemiBold" panose="020B0706030804020204" pitchFamily="34" charset="0"/>
                <a:cs typeface="Open Sans SemiBold" panose="020B0706030804020204" pitchFamily="34" charset="0"/>
              </a:rPr>
              <a:t>Runar Sjåstad</a:t>
            </a:r>
            <a:br>
              <a:rPr kumimoji="0" lang="nb-NO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kumimoji="0" lang="nb-NO" sz="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 SemiBold" panose="020B0706030804020204" pitchFamily="34" charset="0"/>
                <a:cs typeface="Open Sans SemiBold" panose="020B0706030804020204" pitchFamily="34" charset="0"/>
              </a:rPr>
              <a:t>statsforvalter</a:t>
            </a:r>
            <a:br>
              <a:rPr kumimoji="0" lang="nb-NO" sz="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endParaRPr kumimoji="0" lang="nb-NO" sz="8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0" marR="0" lvl="0" indent="0" algn="ctr" defTabSz="533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nb-NO" sz="8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9" name="Frihåndsform: figur 48">
            <a:extLst>
              <a:ext uri="{FF2B5EF4-FFF2-40B4-BE49-F238E27FC236}">
                <a16:creationId xmlns:a16="http://schemas.microsoft.com/office/drawing/2014/main" id="{446D96A3-385F-5B08-29DD-1FC1B76764AA}"/>
              </a:ext>
            </a:extLst>
          </p:cNvPr>
          <p:cNvSpPr/>
          <p:nvPr userDrawn="1"/>
        </p:nvSpPr>
        <p:spPr>
          <a:xfrm>
            <a:off x="4435605" y="2059080"/>
            <a:ext cx="1736233" cy="835567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rgbClr val="00244E">
              <a:lumMod val="90000"/>
              <a:lumOff val="10000"/>
            </a:srgbClr>
          </a:solidFill>
          <a:ln w="10795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marR="0" lvl="0" indent="0" algn="ctr" defTabSz="533400" eaLnBrk="1" fontAlgn="auto" latinLnBrk="0" hangingPunct="1"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 SemiBold" panose="020B0706030804020204" pitchFamily="34" charset="0"/>
                <a:cs typeface="Open Sans SemiBold" panose="020B0706030804020204" pitchFamily="34" charset="0"/>
              </a:rPr>
              <a:t>SAMFUNNSIKKERHET </a:t>
            </a:r>
            <a:br>
              <a:rPr kumimoji="0" lang="nb-NO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kumimoji="0" lang="nb-NO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 SemiBold" panose="020B0706030804020204" pitchFamily="34" charset="0"/>
                <a:cs typeface="Open Sans SemiBold" panose="020B0706030804020204" pitchFamily="34" charset="0"/>
              </a:rPr>
              <a:t>OG BEREDSKAP</a:t>
            </a:r>
            <a:br>
              <a:rPr kumimoji="0" lang="nb-NO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kumimoji="0" lang="nb-NO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endParaRPr kumimoji="0" lang="nb-NO" sz="10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pSp>
        <p:nvGrpSpPr>
          <p:cNvPr id="50" name="Gruppe 49">
            <a:extLst>
              <a:ext uri="{FF2B5EF4-FFF2-40B4-BE49-F238E27FC236}">
                <a16:creationId xmlns:a16="http://schemas.microsoft.com/office/drawing/2014/main" id="{EBE29324-B02C-58FB-3D1F-506A1D0EB292}"/>
              </a:ext>
            </a:extLst>
          </p:cNvPr>
          <p:cNvGrpSpPr/>
          <p:nvPr userDrawn="1"/>
        </p:nvGrpSpPr>
        <p:grpSpPr>
          <a:xfrm>
            <a:off x="9843008" y="3176049"/>
            <a:ext cx="1317425" cy="2140077"/>
            <a:chOff x="5634272" y="3042804"/>
            <a:chExt cx="1321120" cy="2140077"/>
          </a:xfrm>
        </p:grpSpPr>
        <p:sp>
          <p:nvSpPr>
            <p:cNvPr id="51" name="Frihåndsform: figur 50">
              <a:extLst>
                <a:ext uri="{FF2B5EF4-FFF2-40B4-BE49-F238E27FC236}">
                  <a16:creationId xmlns:a16="http://schemas.microsoft.com/office/drawing/2014/main" id="{0E29EBB7-F119-85D2-3EAD-7A06D3CA5243}"/>
                </a:ext>
              </a:extLst>
            </p:cNvPr>
            <p:cNvSpPr/>
            <p:nvPr/>
          </p:nvSpPr>
          <p:spPr>
            <a:xfrm>
              <a:off x="5634272" y="3042804"/>
              <a:ext cx="1321120" cy="786036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DBA"/>
            </a:solidFill>
            <a:ln w="10795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marR="0" lvl="0" indent="0" algn="ctr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nb-NO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</a:br>
              <a:br>
                <a:rPr kumimoji="0" lang="nb-NO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</a:br>
              <a:endParaRPr kumimoji="0" lang="nb-NO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52" name="Gruppe 51">
              <a:extLst>
                <a:ext uri="{FF2B5EF4-FFF2-40B4-BE49-F238E27FC236}">
                  <a16:creationId xmlns:a16="http://schemas.microsoft.com/office/drawing/2014/main" id="{2EA1E399-B222-6DD9-02D4-39919E3FE040}"/>
                </a:ext>
              </a:extLst>
            </p:cNvPr>
            <p:cNvGrpSpPr/>
            <p:nvPr/>
          </p:nvGrpSpPr>
          <p:grpSpPr>
            <a:xfrm>
              <a:off x="5844681" y="3951585"/>
              <a:ext cx="1088860" cy="374502"/>
              <a:chOff x="4390256" y="2636796"/>
              <a:chExt cx="1130880" cy="374502"/>
            </a:xfrm>
          </p:grpSpPr>
          <p:sp>
            <p:nvSpPr>
              <p:cNvPr id="63" name="Rektangel 62">
                <a:extLst>
                  <a:ext uri="{FF2B5EF4-FFF2-40B4-BE49-F238E27FC236}">
                    <a16:creationId xmlns:a16="http://schemas.microsoft.com/office/drawing/2014/main" id="{0FAF9B34-E58B-7A76-A169-F6885110F2BC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  <a:solidFill>
                <a:srgbClr val="00ADBA">
                  <a:hueOff val="0"/>
                  <a:satOff val="0"/>
                  <a:lumOff val="0"/>
                  <a:alphaOff val="0"/>
                </a:srgbClr>
              </a:solidFill>
              <a:ln w="10795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9" name="TekstSylinder 68">
                <a:extLst>
                  <a:ext uri="{FF2B5EF4-FFF2-40B4-BE49-F238E27FC236}">
                    <a16:creationId xmlns:a16="http://schemas.microsoft.com/office/drawing/2014/main" id="{1D59B604-4AC6-25F2-E40D-0149522AF02B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nb-NO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:r>
                  <a:rPr kumimoji="0" lang="nb-NO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skole</a:t>
                </a:r>
              </a:p>
              <a:p>
                <a:pPr marL="0" marR="0" lvl="0" indent="0" algn="ctr" defTabSz="4000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8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Eivind Bratsberg</a:t>
                </a:r>
                <a:br>
                  <a:rPr kumimoji="0" lang="nb-NO" sz="8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:endParaRPr kumimoji="0" lang="nb-NO" sz="8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uppe 52">
              <a:extLst>
                <a:ext uri="{FF2B5EF4-FFF2-40B4-BE49-F238E27FC236}">
                  <a16:creationId xmlns:a16="http://schemas.microsoft.com/office/drawing/2014/main" id="{FF2E090B-091F-E0FD-4254-29395BE6668E}"/>
                </a:ext>
              </a:extLst>
            </p:cNvPr>
            <p:cNvGrpSpPr/>
            <p:nvPr/>
          </p:nvGrpSpPr>
          <p:grpSpPr>
            <a:xfrm>
              <a:off x="5844679" y="4379982"/>
              <a:ext cx="1088862" cy="374502"/>
              <a:chOff x="4390254" y="3248783"/>
              <a:chExt cx="1130882" cy="374502"/>
            </a:xfrm>
          </p:grpSpPr>
          <p:sp>
            <p:nvSpPr>
              <p:cNvPr id="61" name="Rektangel 60">
                <a:extLst>
                  <a:ext uri="{FF2B5EF4-FFF2-40B4-BE49-F238E27FC236}">
                    <a16:creationId xmlns:a16="http://schemas.microsoft.com/office/drawing/2014/main" id="{DFB4D441-84D7-2306-B684-E94D83B651EB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  <a:solidFill>
                <a:srgbClr val="00ADBA">
                  <a:hueOff val="0"/>
                  <a:satOff val="0"/>
                  <a:lumOff val="0"/>
                  <a:alphaOff val="0"/>
                </a:srgbClr>
              </a:solidFill>
              <a:ln w="10795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2" name="TekstSylinder 61">
                <a:extLst>
                  <a:ext uri="{FF2B5EF4-FFF2-40B4-BE49-F238E27FC236}">
                    <a16:creationId xmlns:a16="http://schemas.microsoft.com/office/drawing/2014/main" id="{A42A481A-622B-AB5F-9563-7494A3AA7295}"/>
                  </a:ext>
                </a:extLst>
              </p:cNvPr>
              <p:cNvSpPr txBox="1"/>
              <p:nvPr userDrawn="1"/>
            </p:nvSpPr>
            <p:spPr>
              <a:xfrm>
                <a:off x="4390254" y="3248783"/>
                <a:ext cx="1130880" cy="37450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barnehage</a:t>
                </a:r>
              </a:p>
              <a:p>
                <a:pPr marL="0" marR="0" lvl="0" indent="0" algn="ctr" defTabSz="4000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8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Liv-Hanne Huru</a:t>
                </a:r>
              </a:p>
            </p:txBody>
          </p:sp>
        </p:grpSp>
        <p:grpSp>
          <p:nvGrpSpPr>
            <p:cNvPr id="54" name="Gruppe 53">
              <a:extLst>
                <a:ext uri="{FF2B5EF4-FFF2-40B4-BE49-F238E27FC236}">
                  <a16:creationId xmlns:a16="http://schemas.microsoft.com/office/drawing/2014/main" id="{454B8B68-0C0C-DCCE-0C7B-61F19B05C538}"/>
                </a:ext>
              </a:extLst>
            </p:cNvPr>
            <p:cNvGrpSpPr/>
            <p:nvPr/>
          </p:nvGrpSpPr>
          <p:grpSpPr>
            <a:xfrm>
              <a:off x="5844681" y="4808379"/>
              <a:ext cx="1088860" cy="374502"/>
              <a:chOff x="4390256" y="2636796"/>
              <a:chExt cx="1130880" cy="374502"/>
            </a:xfrm>
          </p:grpSpPr>
          <p:sp>
            <p:nvSpPr>
              <p:cNvPr id="59" name="Rektangel 58">
                <a:extLst>
                  <a:ext uri="{FF2B5EF4-FFF2-40B4-BE49-F238E27FC236}">
                    <a16:creationId xmlns:a16="http://schemas.microsoft.com/office/drawing/2014/main" id="{5E172244-2C36-72C2-4B34-F70391619B0D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  <a:solidFill>
                <a:srgbClr val="00ADBA">
                  <a:hueOff val="0"/>
                  <a:satOff val="0"/>
                  <a:lumOff val="0"/>
                  <a:alphaOff val="0"/>
                </a:srgbClr>
              </a:solidFill>
              <a:ln w="10795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0" name="TekstSylinder 59">
                <a:extLst>
                  <a:ext uri="{FF2B5EF4-FFF2-40B4-BE49-F238E27FC236}">
                    <a16:creationId xmlns:a16="http://schemas.microsoft.com/office/drawing/2014/main" id="{6E739231-5A3C-CE5F-3333-1D9BA4197A70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barnevern og familievern</a:t>
                </a:r>
              </a:p>
              <a:p>
                <a:pPr marL="0" marR="0" lvl="0" indent="0" algn="ctr" defTabSz="4000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8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Merete Jenssen</a:t>
                </a:r>
              </a:p>
            </p:txBody>
          </p:sp>
        </p:grpSp>
        <p:cxnSp>
          <p:nvCxnSpPr>
            <p:cNvPr id="55" name="Rett linje 54">
              <a:extLst>
                <a:ext uri="{FF2B5EF4-FFF2-40B4-BE49-F238E27FC236}">
                  <a16:creationId xmlns:a16="http://schemas.microsoft.com/office/drawing/2014/main" id="{70661955-2267-9EC1-D12F-38805712FD93}"/>
                </a:ext>
              </a:extLst>
            </p:cNvPr>
            <p:cNvCxnSpPr>
              <a:cxnSpLocks/>
            </p:cNvCxnSpPr>
            <p:nvPr/>
          </p:nvCxnSpPr>
          <p:spPr>
            <a:xfrm>
              <a:off x="5655880" y="3814357"/>
              <a:ext cx="0" cy="1181273"/>
            </a:xfrm>
            <a:prstGeom prst="line">
              <a:avLst/>
            </a:prstGeom>
            <a:noFill/>
            <a:ln w="9525" cap="flat" cmpd="sng" algn="ctr">
              <a:solidFill>
                <a:srgbClr val="00ADBA"/>
              </a:solidFill>
              <a:prstDash val="solid"/>
            </a:ln>
            <a:effectLst/>
          </p:spPr>
        </p:cxnSp>
        <p:cxnSp>
          <p:nvCxnSpPr>
            <p:cNvPr id="56" name="Rett linje 55">
              <a:extLst>
                <a:ext uri="{FF2B5EF4-FFF2-40B4-BE49-F238E27FC236}">
                  <a16:creationId xmlns:a16="http://schemas.microsoft.com/office/drawing/2014/main" id="{562AD9D1-72A0-2E9C-801F-A440340C64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55880" y="4138836"/>
              <a:ext cx="170012" cy="0"/>
            </a:xfrm>
            <a:prstGeom prst="line">
              <a:avLst/>
            </a:prstGeom>
            <a:noFill/>
            <a:ln w="9525" cap="flat" cmpd="sng" algn="ctr">
              <a:solidFill>
                <a:srgbClr val="00ADBA"/>
              </a:solidFill>
              <a:prstDash val="solid"/>
            </a:ln>
            <a:effectLst/>
          </p:spPr>
        </p:cxnSp>
        <p:cxnSp>
          <p:nvCxnSpPr>
            <p:cNvPr id="57" name="Rett linje 56">
              <a:extLst>
                <a:ext uri="{FF2B5EF4-FFF2-40B4-BE49-F238E27FC236}">
                  <a16:creationId xmlns:a16="http://schemas.microsoft.com/office/drawing/2014/main" id="{229E31CC-74F5-D930-AED9-E3336C672A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62143" y="4567233"/>
              <a:ext cx="170012" cy="0"/>
            </a:xfrm>
            <a:prstGeom prst="line">
              <a:avLst/>
            </a:prstGeom>
            <a:noFill/>
            <a:ln w="9525" cap="flat" cmpd="sng" algn="ctr">
              <a:solidFill>
                <a:srgbClr val="00ADBA"/>
              </a:solidFill>
              <a:prstDash val="solid"/>
            </a:ln>
            <a:effectLst/>
          </p:spPr>
        </p:cxn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B34D8A34-FCB8-8193-DEE4-1044547984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62143" y="4989367"/>
              <a:ext cx="170012" cy="0"/>
            </a:xfrm>
            <a:prstGeom prst="line">
              <a:avLst/>
            </a:prstGeom>
            <a:noFill/>
            <a:ln w="9525" cap="flat" cmpd="sng" algn="ctr">
              <a:solidFill>
                <a:srgbClr val="00ADBA"/>
              </a:solidFill>
              <a:prstDash val="solid"/>
            </a:ln>
            <a:effectLst/>
          </p:spPr>
        </p:cxnSp>
      </p:grpSp>
      <p:grpSp>
        <p:nvGrpSpPr>
          <p:cNvPr id="70" name="Gruppe 69">
            <a:extLst>
              <a:ext uri="{FF2B5EF4-FFF2-40B4-BE49-F238E27FC236}">
                <a16:creationId xmlns:a16="http://schemas.microsoft.com/office/drawing/2014/main" id="{32D8E2F1-E884-A4E5-59F9-CC265C99AA30}"/>
              </a:ext>
            </a:extLst>
          </p:cNvPr>
          <p:cNvGrpSpPr/>
          <p:nvPr userDrawn="1"/>
        </p:nvGrpSpPr>
        <p:grpSpPr>
          <a:xfrm>
            <a:off x="8442105" y="3184297"/>
            <a:ext cx="1345915" cy="2547108"/>
            <a:chOff x="5655070" y="3064170"/>
            <a:chExt cx="1345915" cy="2547108"/>
          </a:xfrm>
        </p:grpSpPr>
        <p:sp>
          <p:nvSpPr>
            <p:cNvPr id="71" name="Frihåndsform: figur 70">
              <a:extLst>
                <a:ext uri="{FF2B5EF4-FFF2-40B4-BE49-F238E27FC236}">
                  <a16:creationId xmlns:a16="http://schemas.microsoft.com/office/drawing/2014/main" id="{E3B9BF54-7967-BE82-60F9-589DC3FB501A}"/>
                </a:ext>
              </a:extLst>
            </p:cNvPr>
            <p:cNvSpPr/>
            <p:nvPr/>
          </p:nvSpPr>
          <p:spPr>
            <a:xfrm>
              <a:off x="5655070" y="3064170"/>
              <a:ext cx="1345915" cy="786036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DBA"/>
            </a:solidFill>
            <a:ln w="10795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marR="0" lvl="0" indent="0" algn="ctr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nb-NO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</a:br>
              <a:br>
                <a:rPr kumimoji="0" lang="nb-NO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</a:br>
              <a:endParaRPr kumimoji="0" lang="nb-NO" sz="10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72" name="Gruppe 71">
              <a:extLst>
                <a:ext uri="{FF2B5EF4-FFF2-40B4-BE49-F238E27FC236}">
                  <a16:creationId xmlns:a16="http://schemas.microsoft.com/office/drawing/2014/main" id="{C47C60CA-4406-791E-581C-761C05F3D8B3}"/>
                </a:ext>
              </a:extLst>
            </p:cNvPr>
            <p:cNvGrpSpPr/>
            <p:nvPr/>
          </p:nvGrpSpPr>
          <p:grpSpPr>
            <a:xfrm>
              <a:off x="5844681" y="3951585"/>
              <a:ext cx="1088860" cy="374502"/>
              <a:chOff x="4390256" y="2636796"/>
              <a:chExt cx="1130880" cy="374502"/>
            </a:xfrm>
          </p:grpSpPr>
          <p:sp>
            <p:nvSpPr>
              <p:cNvPr id="97" name="Rektangel 96">
                <a:extLst>
                  <a:ext uri="{FF2B5EF4-FFF2-40B4-BE49-F238E27FC236}">
                    <a16:creationId xmlns:a16="http://schemas.microsoft.com/office/drawing/2014/main" id="{556DA955-3D1B-4944-D873-1CE0E0E5C496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  <a:solidFill>
                <a:srgbClr val="00ADBA">
                  <a:hueOff val="0"/>
                  <a:satOff val="0"/>
                  <a:lumOff val="0"/>
                  <a:alphaOff val="0"/>
                </a:srgbClr>
              </a:solidFill>
              <a:ln w="10795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8" name="TekstSylinder 97">
                <a:extLst>
                  <a:ext uri="{FF2B5EF4-FFF2-40B4-BE49-F238E27FC236}">
                    <a16:creationId xmlns:a16="http://schemas.microsoft.com/office/drawing/2014/main" id="{56D4A82C-5ED9-1B3B-F5F0-B559D0016BF0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forurensning</a:t>
                </a:r>
              </a:p>
              <a:p>
                <a:pPr marL="0" marR="0" lvl="0" indent="0" algn="ctr" defTabSz="4000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8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fung. Anne Birte Tennøy</a:t>
                </a:r>
              </a:p>
            </p:txBody>
          </p:sp>
        </p:grpSp>
        <p:grpSp>
          <p:nvGrpSpPr>
            <p:cNvPr id="74" name="Gruppe 73">
              <a:extLst>
                <a:ext uri="{FF2B5EF4-FFF2-40B4-BE49-F238E27FC236}">
                  <a16:creationId xmlns:a16="http://schemas.microsoft.com/office/drawing/2014/main" id="{5C3C39EA-A3A2-BC08-3A89-9AC2DBF41073}"/>
                </a:ext>
              </a:extLst>
            </p:cNvPr>
            <p:cNvGrpSpPr/>
            <p:nvPr/>
          </p:nvGrpSpPr>
          <p:grpSpPr>
            <a:xfrm>
              <a:off x="5844679" y="4379982"/>
              <a:ext cx="1088862" cy="374502"/>
              <a:chOff x="4390254" y="3248783"/>
              <a:chExt cx="1130882" cy="374502"/>
            </a:xfrm>
          </p:grpSpPr>
          <p:sp>
            <p:nvSpPr>
              <p:cNvPr id="95" name="Rektangel 94">
                <a:extLst>
                  <a:ext uri="{FF2B5EF4-FFF2-40B4-BE49-F238E27FC236}">
                    <a16:creationId xmlns:a16="http://schemas.microsoft.com/office/drawing/2014/main" id="{F73295EE-7CB0-940A-7A00-1D2FDA6DEB9A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  <a:solidFill>
                <a:srgbClr val="00ADBA">
                  <a:hueOff val="0"/>
                  <a:satOff val="0"/>
                  <a:lumOff val="0"/>
                  <a:alphaOff val="0"/>
                </a:srgbClr>
              </a:solidFill>
              <a:ln w="10795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6" name="TekstSylinder 95">
                <a:extLst>
                  <a:ext uri="{FF2B5EF4-FFF2-40B4-BE49-F238E27FC236}">
                    <a16:creationId xmlns:a16="http://schemas.microsoft.com/office/drawing/2014/main" id="{DF837603-19F3-82CE-577F-5538B6A89361}"/>
                  </a:ext>
                </a:extLst>
              </p:cNvPr>
              <p:cNvSpPr txBox="1"/>
              <p:nvPr userDrawn="1"/>
            </p:nvSpPr>
            <p:spPr>
              <a:xfrm>
                <a:off x="4390254" y="3285602"/>
                <a:ext cx="1130880" cy="30493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vilt og</a:t>
                </a:r>
                <a:br>
                  <a:rPr kumimoji="0" lang="nb-NO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:r>
                  <a:rPr kumimoji="0" lang="nb-NO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motorferdsel</a:t>
                </a:r>
              </a:p>
              <a:p>
                <a:pPr marL="0" marR="0" lvl="0" indent="0" algn="ctr" defTabSz="4000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8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fung. Gøril Einarsen</a:t>
                </a:r>
              </a:p>
            </p:txBody>
          </p:sp>
        </p:grpSp>
        <p:grpSp>
          <p:nvGrpSpPr>
            <p:cNvPr id="75" name="Gruppe 74">
              <a:extLst>
                <a:ext uri="{FF2B5EF4-FFF2-40B4-BE49-F238E27FC236}">
                  <a16:creationId xmlns:a16="http://schemas.microsoft.com/office/drawing/2014/main" id="{87580ADD-E285-A4DA-422D-56F4A0FA8739}"/>
                </a:ext>
              </a:extLst>
            </p:cNvPr>
            <p:cNvGrpSpPr/>
            <p:nvPr/>
          </p:nvGrpSpPr>
          <p:grpSpPr>
            <a:xfrm>
              <a:off x="5844681" y="4808379"/>
              <a:ext cx="1088860" cy="374502"/>
              <a:chOff x="4390256" y="2636796"/>
              <a:chExt cx="1130880" cy="374502"/>
            </a:xfrm>
          </p:grpSpPr>
          <p:sp>
            <p:nvSpPr>
              <p:cNvPr id="93" name="Rektangel 92">
                <a:extLst>
                  <a:ext uri="{FF2B5EF4-FFF2-40B4-BE49-F238E27FC236}">
                    <a16:creationId xmlns:a16="http://schemas.microsoft.com/office/drawing/2014/main" id="{5489F4F5-B9C6-1A26-A4AC-DBB067539B3D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  <a:solidFill>
                <a:srgbClr val="00ADBA">
                  <a:hueOff val="0"/>
                  <a:satOff val="0"/>
                  <a:lumOff val="0"/>
                  <a:alphaOff val="0"/>
                </a:srgbClr>
              </a:solidFill>
              <a:ln w="10795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4" name="TekstSylinder 93">
                <a:extLst>
                  <a:ext uri="{FF2B5EF4-FFF2-40B4-BE49-F238E27FC236}">
                    <a16:creationId xmlns:a16="http://schemas.microsoft.com/office/drawing/2014/main" id="{A2C8DA61-A19F-01EF-E414-79768A2C90CE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fisk og vann</a:t>
                </a:r>
              </a:p>
              <a:p>
                <a:pPr marL="0" marR="0" lvl="0" indent="0" algn="ctr" defTabSz="4000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8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Anders Tandberg</a:t>
                </a:r>
              </a:p>
            </p:txBody>
          </p:sp>
        </p:grpSp>
        <p:grpSp>
          <p:nvGrpSpPr>
            <p:cNvPr id="76" name="Gruppe 75">
              <a:extLst>
                <a:ext uri="{FF2B5EF4-FFF2-40B4-BE49-F238E27FC236}">
                  <a16:creationId xmlns:a16="http://schemas.microsoft.com/office/drawing/2014/main" id="{42386EC9-1B8A-AFB1-ED10-0636EF1C2776}"/>
                </a:ext>
              </a:extLst>
            </p:cNvPr>
            <p:cNvGrpSpPr/>
            <p:nvPr/>
          </p:nvGrpSpPr>
          <p:grpSpPr>
            <a:xfrm>
              <a:off x="5844681" y="5236776"/>
              <a:ext cx="1088860" cy="374502"/>
              <a:chOff x="4390256" y="3248783"/>
              <a:chExt cx="1130880" cy="374502"/>
            </a:xfrm>
          </p:grpSpPr>
          <p:sp>
            <p:nvSpPr>
              <p:cNvPr id="91" name="Rektangel 90">
                <a:extLst>
                  <a:ext uri="{FF2B5EF4-FFF2-40B4-BE49-F238E27FC236}">
                    <a16:creationId xmlns:a16="http://schemas.microsoft.com/office/drawing/2014/main" id="{776F249F-76BB-8017-17D1-7015C9FFCEEC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  <a:solidFill>
                <a:srgbClr val="00ADBA">
                  <a:hueOff val="0"/>
                  <a:satOff val="0"/>
                  <a:lumOff val="0"/>
                  <a:alphaOff val="0"/>
                </a:srgbClr>
              </a:solidFill>
              <a:ln w="10795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2" name="TekstSylinder 91">
                <a:extLst>
                  <a:ext uri="{FF2B5EF4-FFF2-40B4-BE49-F238E27FC236}">
                    <a16:creationId xmlns:a16="http://schemas.microsoft.com/office/drawing/2014/main" id="{0EFD2DB9-05E0-396E-033A-5EB96D69B366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naturvern</a:t>
                </a:r>
              </a:p>
              <a:p>
                <a:pPr marL="0" marR="0" lvl="0" indent="0" algn="ctr" defTabSz="4000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8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Heidi Marie Gabler</a:t>
                </a:r>
              </a:p>
            </p:txBody>
          </p:sp>
        </p:grpSp>
        <p:cxnSp>
          <p:nvCxnSpPr>
            <p:cNvPr id="77" name="Rett linje 76">
              <a:extLst>
                <a:ext uri="{FF2B5EF4-FFF2-40B4-BE49-F238E27FC236}">
                  <a16:creationId xmlns:a16="http://schemas.microsoft.com/office/drawing/2014/main" id="{8A783304-F42C-338C-8C13-6759B18DF5B7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69" y="3814357"/>
              <a:ext cx="0" cy="1603320"/>
            </a:xfrm>
            <a:prstGeom prst="line">
              <a:avLst/>
            </a:prstGeom>
            <a:noFill/>
            <a:ln w="9525" cap="flat" cmpd="sng" algn="ctr">
              <a:solidFill>
                <a:srgbClr val="00ADBA"/>
              </a:solidFill>
              <a:prstDash val="solid"/>
            </a:ln>
            <a:effectLst/>
          </p:spPr>
        </p:cxnSp>
        <p:cxnSp>
          <p:nvCxnSpPr>
            <p:cNvPr id="84" name="Rett linje 83">
              <a:extLst>
                <a:ext uri="{FF2B5EF4-FFF2-40B4-BE49-F238E27FC236}">
                  <a16:creationId xmlns:a16="http://schemas.microsoft.com/office/drawing/2014/main" id="{BC8C7811-FCE7-BA52-E8A4-4131892789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138836"/>
              <a:ext cx="170012" cy="0"/>
            </a:xfrm>
            <a:prstGeom prst="line">
              <a:avLst/>
            </a:prstGeom>
            <a:noFill/>
            <a:ln w="9525" cap="flat" cmpd="sng" algn="ctr">
              <a:solidFill>
                <a:srgbClr val="00ADBA"/>
              </a:solidFill>
              <a:prstDash val="solid"/>
            </a:ln>
            <a:effectLst/>
          </p:spPr>
        </p:cxnSp>
        <p:cxnSp>
          <p:nvCxnSpPr>
            <p:cNvPr id="89" name="Rett linje 88">
              <a:extLst>
                <a:ext uri="{FF2B5EF4-FFF2-40B4-BE49-F238E27FC236}">
                  <a16:creationId xmlns:a16="http://schemas.microsoft.com/office/drawing/2014/main" id="{B885F4D9-0E18-0345-D542-12A3AFCC74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567233"/>
              <a:ext cx="170012" cy="0"/>
            </a:xfrm>
            <a:prstGeom prst="line">
              <a:avLst/>
            </a:prstGeom>
            <a:noFill/>
            <a:ln w="9525" cap="flat" cmpd="sng" algn="ctr">
              <a:solidFill>
                <a:srgbClr val="00ADBA"/>
              </a:solidFill>
              <a:prstDash val="solid"/>
            </a:ln>
            <a:effectLst/>
          </p:spPr>
        </p:cxnSp>
        <p:cxnSp>
          <p:nvCxnSpPr>
            <p:cNvPr id="90" name="Rett linje 89">
              <a:extLst>
                <a:ext uri="{FF2B5EF4-FFF2-40B4-BE49-F238E27FC236}">
                  <a16:creationId xmlns:a16="http://schemas.microsoft.com/office/drawing/2014/main" id="{3EA8B9F7-5397-3506-F077-E4DEEB4369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995630"/>
              <a:ext cx="170012" cy="0"/>
            </a:xfrm>
            <a:prstGeom prst="line">
              <a:avLst/>
            </a:prstGeom>
            <a:noFill/>
            <a:ln w="9525" cap="flat" cmpd="sng" algn="ctr">
              <a:solidFill>
                <a:srgbClr val="00ADBA"/>
              </a:solidFill>
              <a:prstDash val="solid"/>
            </a:ln>
            <a:effectLst/>
          </p:spPr>
        </p:cxnSp>
      </p:grpSp>
      <p:sp>
        <p:nvSpPr>
          <p:cNvPr id="99" name="Frihåndsform: figur 98">
            <a:extLst>
              <a:ext uri="{FF2B5EF4-FFF2-40B4-BE49-F238E27FC236}">
                <a16:creationId xmlns:a16="http://schemas.microsoft.com/office/drawing/2014/main" id="{5DBC7A53-EE54-573B-AFAB-6EEDCAE22214}"/>
              </a:ext>
            </a:extLst>
          </p:cNvPr>
          <p:cNvSpPr/>
          <p:nvPr userDrawn="1"/>
        </p:nvSpPr>
        <p:spPr>
          <a:xfrm>
            <a:off x="7055600" y="3192512"/>
            <a:ext cx="1312816" cy="78295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rgbClr val="00ADBA"/>
          </a:solidFill>
          <a:ln w="10795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marR="0" lvl="0" indent="0" algn="ctr" defTabSz="533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kumimoji="0" lang="nb-NO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kumimoji="0" lang="nb-NO" sz="10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endParaRPr kumimoji="0" lang="nb-NO" sz="10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0" name="Frihåndsform: figur 99">
            <a:extLst>
              <a:ext uri="{FF2B5EF4-FFF2-40B4-BE49-F238E27FC236}">
                <a16:creationId xmlns:a16="http://schemas.microsoft.com/office/drawing/2014/main" id="{E6A89DFA-0C87-5795-23E5-63AB725B471F}"/>
              </a:ext>
            </a:extLst>
          </p:cNvPr>
          <p:cNvSpPr/>
          <p:nvPr userDrawn="1"/>
        </p:nvSpPr>
        <p:spPr>
          <a:xfrm>
            <a:off x="5721142" y="3176948"/>
            <a:ext cx="1224443" cy="793006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rgbClr val="00ADBA"/>
          </a:solidFill>
          <a:ln w="10795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marR="0" lvl="0" indent="0" algn="ctr" defTabSz="533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kumimoji="0" lang="nb-NO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kumimoji="0" lang="nb-NO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kumimoji="0" lang="nb-NO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kumimoji="0" lang="nb-NO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endParaRPr kumimoji="0" lang="nb-NO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1" name="TekstSylinder 100">
            <a:extLst>
              <a:ext uri="{FF2B5EF4-FFF2-40B4-BE49-F238E27FC236}">
                <a16:creationId xmlns:a16="http://schemas.microsoft.com/office/drawing/2014/main" id="{C6CFBF97-46BD-E42E-AFC9-4D4E652F5EFF}"/>
              </a:ext>
            </a:extLst>
          </p:cNvPr>
          <p:cNvSpPr txBox="1"/>
          <p:nvPr userDrawn="1"/>
        </p:nvSpPr>
        <p:spPr>
          <a:xfrm>
            <a:off x="5718270" y="3555108"/>
            <a:ext cx="1253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" i="1" dirty="0">
                <a:solidFill>
                  <a:prstClr val="white"/>
                </a:solidFill>
                <a:latin typeface="Open Sans"/>
                <a:ea typeface="Open Sans SemiBold" panose="020B0706030804020204" pitchFamily="34" charset="0"/>
                <a:cs typeface="Open Sans SemiBold" panose="020B0706030804020204" pitchFamily="34" charset="0"/>
              </a:rPr>
              <a:t>fungerende direktør Anita Ballo</a:t>
            </a:r>
            <a:endParaRPr lang="nb-NO" sz="800" dirty="0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02" name="TekstSylinder 101">
            <a:extLst>
              <a:ext uri="{FF2B5EF4-FFF2-40B4-BE49-F238E27FC236}">
                <a16:creationId xmlns:a16="http://schemas.microsoft.com/office/drawing/2014/main" id="{235EDE2E-5B65-08A1-E04C-71B510E46A61}"/>
              </a:ext>
            </a:extLst>
          </p:cNvPr>
          <p:cNvSpPr txBox="1"/>
          <p:nvPr userDrawn="1"/>
        </p:nvSpPr>
        <p:spPr>
          <a:xfrm>
            <a:off x="5670998" y="3184536"/>
            <a:ext cx="1318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000" b="1" dirty="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ORGANISASJON OG UTVIKLING</a:t>
            </a:r>
            <a:endParaRPr lang="nb-NO" sz="1000" b="1" dirty="0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03" name="TekstSylinder 102">
            <a:extLst>
              <a:ext uri="{FF2B5EF4-FFF2-40B4-BE49-F238E27FC236}">
                <a16:creationId xmlns:a16="http://schemas.microsoft.com/office/drawing/2014/main" id="{C0993BA0-9204-E225-E812-46079EB80526}"/>
              </a:ext>
            </a:extLst>
          </p:cNvPr>
          <p:cNvSpPr txBox="1"/>
          <p:nvPr userDrawn="1"/>
        </p:nvSpPr>
        <p:spPr>
          <a:xfrm>
            <a:off x="7286220" y="3184172"/>
            <a:ext cx="97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b="1" dirty="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REINDRIFT</a:t>
            </a:r>
            <a:endParaRPr lang="nb-NO" sz="1000" b="1" dirty="0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04" name="TekstSylinder 103">
            <a:extLst>
              <a:ext uri="{FF2B5EF4-FFF2-40B4-BE49-F238E27FC236}">
                <a16:creationId xmlns:a16="http://schemas.microsoft.com/office/drawing/2014/main" id="{EC788CE3-6CE7-A3BC-4B2C-F134AA42E45B}"/>
              </a:ext>
            </a:extLst>
          </p:cNvPr>
          <p:cNvSpPr txBox="1"/>
          <p:nvPr userDrawn="1"/>
        </p:nvSpPr>
        <p:spPr>
          <a:xfrm>
            <a:off x="7011316" y="3542993"/>
            <a:ext cx="14041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800" i="1" dirty="0">
                <a:solidFill>
                  <a:prstClr val="white"/>
                </a:solidFill>
                <a:latin typeface="Open Sans"/>
                <a:ea typeface="Open Sans SemiBold" panose="020B0706030804020204" pitchFamily="34" charset="0"/>
                <a:cs typeface="Open Sans SemiBold" panose="020B0706030804020204" pitchFamily="34" charset="0"/>
              </a:rPr>
              <a:t>direktør Torhild Gjølme</a:t>
            </a:r>
            <a:br>
              <a:rPr lang="nb-NO" sz="800" i="1" dirty="0">
                <a:solidFill>
                  <a:prstClr val="white"/>
                </a:solidFill>
                <a:latin typeface="Open Sans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800" i="1" dirty="0">
                <a:solidFill>
                  <a:prstClr val="white"/>
                </a:solidFill>
                <a:latin typeface="Open Sans"/>
                <a:ea typeface="Open Sans SemiBold" panose="020B0706030804020204" pitchFamily="34" charset="0"/>
                <a:cs typeface="Open Sans SemiBold" panose="020B0706030804020204" pitchFamily="34" charset="0"/>
              </a:rPr>
              <a:t>assisterende direktør</a:t>
            </a:r>
          </a:p>
          <a:p>
            <a:pPr algn="ctr"/>
            <a:r>
              <a:rPr lang="nb-NO" sz="800" i="1" dirty="0">
                <a:solidFill>
                  <a:prstClr val="white"/>
                </a:solidFill>
                <a:latin typeface="Open Sans"/>
                <a:ea typeface="Open Sans SemiBold" panose="020B0706030804020204" pitchFamily="34" charset="0"/>
                <a:cs typeface="Open Sans SemiBold" panose="020B0706030804020204" pitchFamily="34" charset="0"/>
              </a:rPr>
              <a:t> Anne Merete Sara Gaup</a:t>
            </a:r>
            <a:endParaRPr lang="nb-NO" sz="800" dirty="0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05" name="TekstSylinder 104">
            <a:extLst>
              <a:ext uri="{FF2B5EF4-FFF2-40B4-BE49-F238E27FC236}">
                <a16:creationId xmlns:a16="http://schemas.microsoft.com/office/drawing/2014/main" id="{D145F16D-61F4-981D-2F9A-288E763BC67F}"/>
              </a:ext>
            </a:extLst>
          </p:cNvPr>
          <p:cNvSpPr txBox="1"/>
          <p:nvPr userDrawn="1"/>
        </p:nvSpPr>
        <p:spPr>
          <a:xfrm>
            <a:off x="8828891" y="3192361"/>
            <a:ext cx="6577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b="1" dirty="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MILJØ</a:t>
            </a:r>
            <a:endParaRPr lang="nb-NO" sz="1000" b="1" dirty="0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06" name="TekstSylinder 105">
            <a:extLst>
              <a:ext uri="{FF2B5EF4-FFF2-40B4-BE49-F238E27FC236}">
                <a16:creationId xmlns:a16="http://schemas.microsoft.com/office/drawing/2014/main" id="{39C18CDE-07B7-CEBD-24A6-C1CFC7F962DF}"/>
              </a:ext>
            </a:extLst>
          </p:cNvPr>
          <p:cNvSpPr txBox="1"/>
          <p:nvPr userDrawn="1"/>
        </p:nvSpPr>
        <p:spPr>
          <a:xfrm>
            <a:off x="8412701" y="3560799"/>
            <a:ext cx="150316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800" i="1" dirty="0">
                <a:solidFill>
                  <a:prstClr val="white"/>
                </a:solidFill>
                <a:latin typeface="Open Sans"/>
                <a:ea typeface="Open Sans SemiBold" panose="020B0706030804020204" pitchFamily="34" charset="0"/>
                <a:cs typeface="Open Sans SemiBold" panose="020B0706030804020204" pitchFamily="34" charset="0"/>
              </a:rPr>
              <a:t>direktør Lisa B. Helgason</a:t>
            </a:r>
            <a:endParaRPr lang="nb-NO" sz="800" dirty="0">
              <a:solidFill>
                <a:prstClr val="white"/>
              </a:solidFill>
              <a:latin typeface="Open Sans"/>
            </a:endParaRPr>
          </a:p>
        </p:txBody>
      </p:sp>
      <p:grpSp>
        <p:nvGrpSpPr>
          <p:cNvPr id="117" name="Gruppe 116">
            <a:extLst>
              <a:ext uri="{FF2B5EF4-FFF2-40B4-BE49-F238E27FC236}">
                <a16:creationId xmlns:a16="http://schemas.microsoft.com/office/drawing/2014/main" id="{D72D8D49-D2AF-57AF-2E9D-0DA9CBB50194}"/>
              </a:ext>
            </a:extLst>
          </p:cNvPr>
          <p:cNvGrpSpPr/>
          <p:nvPr userDrawn="1"/>
        </p:nvGrpSpPr>
        <p:grpSpPr>
          <a:xfrm>
            <a:off x="9821900" y="3189459"/>
            <a:ext cx="1611250" cy="815199"/>
            <a:chOff x="9825908" y="3072863"/>
            <a:chExt cx="1611250" cy="815199"/>
          </a:xfrm>
        </p:grpSpPr>
        <p:sp>
          <p:nvSpPr>
            <p:cNvPr id="118" name="TekstSylinder 117">
              <a:extLst>
                <a:ext uri="{FF2B5EF4-FFF2-40B4-BE49-F238E27FC236}">
                  <a16:creationId xmlns:a16="http://schemas.microsoft.com/office/drawing/2014/main" id="{3B6B1398-9F20-11DD-084D-19530F2C29B3}"/>
                </a:ext>
              </a:extLst>
            </p:cNvPr>
            <p:cNvSpPr txBox="1"/>
            <p:nvPr userDrawn="1"/>
          </p:nvSpPr>
          <p:spPr>
            <a:xfrm>
              <a:off x="9825908" y="3426397"/>
              <a:ext cx="13174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b-NO" sz="800" i="1" dirty="0">
                  <a:solidFill>
                    <a:prstClr val="white"/>
                  </a:solidFill>
                  <a:latin typeface="Open Sans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direktør Hilde Bremnes</a:t>
              </a:r>
              <a:br>
                <a:rPr lang="nb-NO" sz="800" i="1" dirty="0">
                  <a:solidFill>
                    <a:prstClr val="white"/>
                  </a:solidFill>
                  <a:latin typeface="Open Sans"/>
                  <a:ea typeface="Open Sans SemiBold" panose="020B0706030804020204" pitchFamily="34" charset="0"/>
                  <a:cs typeface="Open Sans SemiBold" panose="020B0706030804020204" pitchFamily="34" charset="0"/>
                </a:rPr>
              </a:br>
              <a:r>
                <a:rPr lang="nb-NO" sz="800" i="1" dirty="0">
                  <a:solidFill>
                    <a:prstClr val="white"/>
                  </a:solidFill>
                  <a:latin typeface="Open Sans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assisterende direktør Katharine Jakola</a:t>
              </a:r>
              <a:endParaRPr lang="nb-NO" sz="800" dirty="0">
                <a:solidFill>
                  <a:prstClr val="white"/>
                </a:solidFill>
                <a:latin typeface="Open Sans"/>
              </a:endParaRPr>
            </a:p>
          </p:txBody>
        </p:sp>
        <p:sp>
          <p:nvSpPr>
            <p:cNvPr id="119" name="TekstSylinder 118">
              <a:extLst>
                <a:ext uri="{FF2B5EF4-FFF2-40B4-BE49-F238E27FC236}">
                  <a16:creationId xmlns:a16="http://schemas.microsoft.com/office/drawing/2014/main" id="{0BC53AF5-D4B8-8FF3-43B5-50606AB875FC}"/>
                </a:ext>
              </a:extLst>
            </p:cNvPr>
            <p:cNvSpPr txBox="1"/>
            <p:nvPr userDrawn="1"/>
          </p:nvSpPr>
          <p:spPr>
            <a:xfrm>
              <a:off x="10014472" y="3072863"/>
              <a:ext cx="14226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00" b="1" dirty="0">
                  <a:solidFill>
                    <a:prstClr val="white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OPPVEKST OG BARNEVERN</a:t>
              </a:r>
              <a:endParaRPr lang="nb-NO" sz="1000" b="1" dirty="0">
                <a:solidFill>
                  <a:prstClr val="white"/>
                </a:solidFill>
                <a:latin typeface="Open Sans"/>
              </a:endParaRPr>
            </a:p>
          </p:txBody>
        </p:sp>
      </p:grpSp>
      <p:sp>
        <p:nvSpPr>
          <p:cNvPr id="120" name="Frihåndsform: figur 119">
            <a:extLst>
              <a:ext uri="{FF2B5EF4-FFF2-40B4-BE49-F238E27FC236}">
                <a16:creationId xmlns:a16="http://schemas.microsoft.com/office/drawing/2014/main" id="{B06B43E9-E5CC-3092-6D57-D38EF6F53AB9}"/>
              </a:ext>
            </a:extLst>
          </p:cNvPr>
          <p:cNvSpPr/>
          <p:nvPr userDrawn="1"/>
        </p:nvSpPr>
        <p:spPr>
          <a:xfrm>
            <a:off x="4383747" y="3169078"/>
            <a:ext cx="1299003" cy="793007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rgbClr val="00ADBA"/>
          </a:solidFill>
          <a:ln w="10795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marR="0" lvl="0" indent="0" algn="ctr" defTabSz="533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 </a:t>
            </a:r>
          </a:p>
          <a:p>
            <a:pPr marL="0" marR="0" lvl="0" indent="0" algn="ctr" defTabSz="533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endParaRPr kumimoji="0" lang="nb-NO" sz="8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pSp>
        <p:nvGrpSpPr>
          <p:cNvPr id="121" name="Gruppe 120">
            <a:extLst>
              <a:ext uri="{FF2B5EF4-FFF2-40B4-BE49-F238E27FC236}">
                <a16:creationId xmlns:a16="http://schemas.microsoft.com/office/drawing/2014/main" id="{FBD56461-F656-AE80-8498-8E53D460ABD7}"/>
              </a:ext>
            </a:extLst>
          </p:cNvPr>
          <p:cNvGrpSpPr/>
          <p:nvPr userDrawn="1"/>
        </p:nvGrpSpPr>
        <p:grpSpPr>
          <a:xfrm>
            <a:off x="4366476" y="3188350"/>
            <a:ext cx="1381851" cy="734268"/>
            <a:chOff x="4370632" y="3082418"/>
            <a:chExt cx="1381851" cy="734268"/>
          </a:xfrm>
        </p:grpSpPr>
        <p:sp>
          <p:nvSpPr>
            <p:cNvPr id="122" name="TekstSylinder 121">
              <a:extLst>
                <a:ext uri="{FF2B5EF4-FFF2-40B4-BE49-F238E27FC236}">
                  <a16:creationId xmlns:a16="http://schemas.microsoft.com/office/drawing/2014/main" id="{7BE52957-FE4B-5685-0F5C-C325AED2FB16}"/>
                </a:ext>
              </a:extLst>
            </p:cNvPr>
            <p:cNvSpPr txBox="1"/>
            <p:nvPr userDrawn="1"/>
          </p:nvSpPr>
          <p:spPr>
            <a:xfrm>
              <a:off x="4597811" y="3082418"/>
              <a:ext cx="8853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00" b="1" dirty="0">
                  <a:solidFill>
                    <a:prstClr val="white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LANDBRUK</a:t>
              </a:r>
              <a:endParaRPr lang="nb-NO" sz="1000" b="1" dirty="0">
                <a:solidFill>
                  <a:prstClr val="white"/>
                </a:solidFill>
                <a:latin typeface="Open Sans"/>
              </a:endParaRPr>
            </a:p>
          </p:txBody>
        </p:sp>
        <p:sp>
          <p:nvSpPr>
            <p:cNvPr id="123" name="TekstSylinder 122">
              <a:extLst>
                <a:ext uri="{FF2B5EF4-FFF2-40B4-BE49-F238E27FC236}">
                  <a16:creationId xmlns:a16="http://schemas.microsoft.com/office/drawing/2014/main" id="{A0D11D0B-768B-E1AE-1A9C-EB05E47E5322}"/>
                </a:ext>
              </a:extLst>
            </p:cNvPr>
            <p:cNvSpPr txBox="1"/>
            <p:nvPr userDrawn="1"/>
          </p:nvSpPr>
          <p:spPr>
            <a:xfrm>
              <a:off x="4370632" y="3293466"/>
              <a:ext cx="1381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700" i="1" dirty="0">
                  <a:solidFill>
                    <a:prstClr val="white"/>
                  </a:solidFill>
                  <a:latin typeface="Open Sans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fungerende direktør</a:t>
              </a:r>
            </a:p>
            <a:p>
              <a:pPr algn="ctr"/>
              <a:r>
                <a:rPr lang="nb-NO" sz="700" i="1" dirty="0">
                  <a:solidFill>
                    <a:prstClr val="white"/>
                  </a:solidFill>
                  <a:latin typeface="Open Sans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 Linn Marstrander</a:t>
              </a:r>
            </a:p>
            <a:p>
              <a:pPr algn="ctr"/>
              <a:r>
                <a:rPr lang="nb-NO" sz="700" i="1" dirty="0">
                  <a:solidFill>
                    <a:prstClr val="white"/>
                  </a:solidFill>
                  <a:latin typeface="Open Sans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fungerende assisterende direktør Karianne Holm-Varsi</a:t>
              </a:r>
              <a:endParaRPr lang="nb-NO" sz="700" dirty="0">
                <a:solidFill>
                  <a:prstClr val="white"/>
                </a:solidFill>
                <a:latin typeface="Open Sans"/>
              </a:endParaRPr>
            </a:p>
          </p:txBody>
        </p:sp>
      </p:grpSp>
      <p:grpSp>
        <p:nvGrpSpPr>
          <p:cNvPr id="124" name="Gruppe 123">
            <a:extLst>
              <a:ext uri="{FF2B5EF4-FFF2-40B4-BE49-F238E27FC236}">
                <a16:creationId xmlns:a16="http://schemas.microsoft.com/office/drawing/2014/main" id="{EE8A5F83-888F-FF14-DA1F-3676005F733A}"/>
              </a:ext>
            </a:extLst>
          </p:cNvPr>
          <p:cNvGrpSpPr/>
          <p:nvPr userDrawn="1"/>
        </p:nvGrpSpPr>
        <p:grpSpPr>
          <a:xfrm>
            <a:off x="2884861" y="3149151"/>
            <a:ext cx="1522613" cy="2542088"/>
            <a:chOff x="5677582" y="3069190"/>
            <a:chExt cx="1255959" cy="2542088"/>
          </a:xfrm>
        </p:grpSpPr>
        <p:sp>
          <p:nvSpPr>
            <p:cNvPr id="125" name="Frihåndsform: figur 124">
              <a:extLst>
                <a:ext uri="{FF2B5EF4-FFF2-40B4-BE49-F238E27FC236}">
                  <a16:creationId xmlns:a16="http://schemas.microsoft.com/office/drawing/2014/main" id="{3623ECF5-A7C9-FA51-7D07-717DC5E883BC}"/>
                </a:ext>
              </a:extLst>
            </p:cNvPr>
            <p:cNvSpPr/>
            <p:nvPr/>
          </p:nvSpPr>
          <p:spPr>
            <a:xfrm>
              <a:off x="5677582" y="3069190"/>
              <a:ext cx="1212753" cy="80070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DBA"/>
            </a:solidFill>
            <a:ln w="10795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marR="0" lvl="0" indent="0" algn="ctr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 </a:t>
              </a:r>
              <a:br>
                <a:rPr kumimoji="0" lang="nb-NO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</a:br>
              <a:br>
                <a:rPr kumimoji="0" lang="nb-NO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</a:br>
              <a:br>
                <a:rPr kumimoji="0" lang="nb-NO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</a:br>
              <a:endParaRPr kumimoji="0" lang="nb-NO" sz="10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127" name="Gruppe 126">
              <a:extLst>
                <a:ext uri="{FF2B5EF4-FFF2-40B4-BE49-F238E27FC236}">
                  <a16:creationId xmlns:a16="http://schemas.microsoft.com/office/drawing/2014/main" id="{C8CC0753-2525-7927-D570-82CFE540CF18}"/>
                </a:ext>
              </a:extLst>
            </p:cNvPr>
            <p:cNvGrpSpPr/>
            <p:nvPr/>
          </p:nvGrpSpPr>
          <p:grpSpPr>
            <a:xfrm>
              <a:off x="5844680" y="3925437"/>
              <a:ext cx="1088860" cy="400650"/>
              <a:chOff x="4390256" y="2610648"/>
              <a:chExt cx="1130880" cy="400650"/>
            </a:xfrm>
          </p:grpSpPr>
          <p:sp>
            <p:nvSpPr>
              <p:cNvPr id="135" name="Rektangel 134">
                <a:extLst>
                  <a:ext uri="{FF2B5EF4-FFF2-40B4-BE49-F238E27FC236}">
                    <a16:creationId xmlns:a16="http://schemas.microsoft.com/office/drawing/2014/main" id="{CA607169-5BA6-7BC9-06A5-EBF878872F54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  <a:solidFill>
                <a:srgbClr val="00ADBA">
                  <a:hueOff val="0"/>
                  <a:satOff val="0"/>
                  <a:lumOff val="0"/>
                  <a:alphaOff val="0"/>
                </a:srgbClr>
              </a:solidFill>
              <a:ln w="10795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6" name="TekstSylinder 135">
                <a:extLst>
                  <a:ext uri="{FF2B5EF4-FFF2-40B4-BE49-F238E27FC236}">
                    <a16:creationId xmlns:a16="http://schemas.microsoft.com/office/drawing/2014/main" id="{7FD35BAF-5207-A694-5852-18A295873231}"/>
                  </a:ext>
                </a:extLst>
              </p:cNvPr>
              <p:cNvSpPr txBox="1"/>
              <p:nvPr userDrawn="1"/>
            </p:nvSpPr>
            <p:spPr>
              <a:xfrm>
                <a:off x="4412928" y="2610648"/>
                <a:ext cx="1095007" cy="36193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sosial og velferd</a:t>
                </a:r>
                <a:br>
                  <a:rPr kumimoji="0" lang="nb-NO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:r>
                  <a:rPr kumimoji="0" lang="nb-NO" sz="7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fung. Carlo Markus Mortensen</a:t>
                </a:r>
                <a:endParaRPr kumimoji="0" lang="nb-NO" sz="700" b="1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p:grpSp>
        <p:sp>
          <p:nvSpPr>
            <p:cNvPr id="128" name="Rektangel 127">
              <a:extLst>
                <a:ext uri="{FF2B5EF4-FFF2-40B4-BE49-F238E27FC236}">
                  <a16:creationId xmlns:a16="http://schemas.microsoft.com/office/drawing/2014/main" id="{6CF9E29B-23D9-BF0B-D535-5D0464FDBADE}"/>
                </a:ext>
              </a:extLst>
            </p:cNvPr>
            <p:cNvSpPr/>
            <p:nvPr userDrawn="1"/>
          </p:nvSpPr>
          <p:spPr>
            <a:xfrm>
              <a:off x="5844681" y="4379982"/>
              <a:ext cx="1088860" cy="374502"/>
            </a:xfrm>
            <a:prstGeom prst="rect">
              <a:avLst/>
            </a:prstGeom>
            <a:solidFill>
              <a:srgbClr val="00ADBA">
                <a:hueOff val="0"/>
                <a:satOff val="0"/>
                <a:lumOff val="0"/>
                <a:alphaOff val="0"/>
              </a:srgbClr>
            </a:solidFill>
            <a:ln w="10795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/>
            <a:lstStyle/>
            <a:p>
              <a:endParaRPr lang="nb-NO"/>
            </a:p>
          </p:txBody>
        </p:sp>
        <p:sp>
          <p:nvSpPr>
            <p:cNvPr id="129" name="Rektangel 128">
              <a:extLst>
                <a:ext uri="{FF2B5EF4-FFF2-40B4-BE49-F238E27FC236}">
                  <a16:creationId xmlns:a16="http://schemas.microsoft.com/office/drawing/2014/main" id="{E0B17F33-ED8C-6EC5-F71A-B518926FD8EB}"/>
                </a:ext>
              </a:extLst>
            </p:cNvPr>
            <p:cNvSpPr/>
            <p:nvPr userDrawn="1"/>
          </p:nvSpPr>
          <p:spPr>
            <a:xfrm>
              <a:off x="5844681" y="4808379"/>
              <a:ext cx="1088860" cy="374502"/>
            </a:xfrm>
            <a:prstGeom prst="rect">
              <a:avLst/>
            </a:prstGeom>
            <a:solidFill>
              <a:srgbClr val="00ADBA">
                <a:hueOff val="0"/>
                <a:satOff val="0"/>
                <a:lumOff val="0"/>
                <a:alphaOff val="0"/>
              </a:srgbClr>
            </a:solidFill>
            <a:ln w="10795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/>
            <a:lstStyle/>
            <a:p>
              <a:endParaRPr lang="nb-NO"/>
            </a:p>
          </p:txBody>
        </p:sp>
        <p:sp>
          <p:nvSpPr>
            <p:cNvPr id="130" name="Rektangel 129">
              <a:extLst>
                <a:ext uri="{FF2B5EF4-FFF2-40B4-BE49-F238E27FC236}">
                  <a16:creationId xmlns:a16="http://schemas.microsoft.com/office/drawing/2014/main" id="{0FFC5023-2B15-97E7-E1ED-EEF81AA5CA05}"/>
                </a:ext>
              </a:extLst>
            </p:cNvPr>
            <p:cNvSpPr/>
            <p:nvPr userDrawn="1"/>
          </p:nvSpPr>
          <p:spPr>
            <a:xfrm>
              <a:off x="5844681" y="5236776"/>
              <a:ext cx="1088860" cy="374502"/>
            </a:xfrm>
            <a:prstGeom prst="rect">
              <a:avLst/>
            </a:prstGeom>
            <a:solidFill>
              <a:srgbClr val="00ADBA">
                <a:hueOff val="0"/>
                <a:satOff val="0"/>
                <a:lumOff val="0"/>
                <a:alphaOff val="0"/>
              </a:srgbClr>
            </a:solidFill>
            <a:ln w="10795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/>
            <a:lstStyle/>
            <a:p>
              <a:endParaRPr lang="nb-NO"/>
            </a:p>
          </p:txBody>
        </p:sp>
        <p:cxnSp>
          <p:nvCxnSpPr>
            <p:cNvPr id="131" name="Rett linje 130">
              <a:extLst>
                <a:ext uri="{FF2B5EF4-FFF2-40B4-BE49-F238E27FC236}">
                  <a16:creationId xmlns:a16="http://schemas.microsoft.com/office/drawing/2014/main" id="{045DDBB8-B4C4-8178-5E1F-D5D89DFE2B47}"/>
                </a:ext>
              </a:extLst>
            </p:cNvPr>
            <p:cNvCxnSpPr>
              <a:cxnSpLocks/>
            </p:cNvCxnSpPr>
            <p:nvPr/>
          </p:nvCxnSpPr>
          <p:spPr>
            <a:xfrm>
              <a:off x="5689337" y="3816825"/>
              <a:ext cx="0" cy="1603320"/>
            </a:xfrm>
            <a:prstGeom prst="line">
              <a:avLst/>
            </a:prstGeom>
            <a:noFill/>
            <a:ln w="9525" cap="flat" cmpd="sng" algn="ctr">
              <a:solidFill>
                <a:srgbClr val="00ADBA"/>
              </a:solidFill>
              <a:prstDash val="solid"/>
            </a:ln>
            <a:effectLst/>
          </p:spPr>
        </p:cxnSp>
        <p:cxnSp>
          <p:nvCxnSpPr>
            <p:cNvPr id="132" name="Rett linje 131">
              <a:extLst>
                <a:ext uri="{FF2B5EF4-FFF2-40B4-BE49-F238E27FC236}">
                  <a16:creationId xmlns:a16="http://schemas.microsoft.com/office/drawing/2014/main" id="{D87853F6-4E16-907F-E5B6-648D466EF1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85535" y="4138836"/>
              <a:ext cx="170012" cy="0"/>
            </a:xfrm>
            <a:prstGeom prst="line">
              <a:avLst/>
            </a:prstGeom>
            <a:noFill/>
            <a:ln w="9525" cap="flat" cmpd="sng" algn="ctr">
              <a:solidFill>
                <a:srgbClr val="00ADBA"/>
              </a:solidFill>
              <a:prstDash val="solid"/>
            </a:ln>
            <a:effectLst/>
          </p:spPr>
        </p:cxnSp>
        <p:cxnSp>
          <p:nvCxnSpPr>
            <p:cNvPr id="133" name="Rett linje 132">
              <a:extLst>
                <a:ext uri="{FF2B5EF4-FFF2-40B4-BE49-F238E27FC236}">
                  <a16:creationId xmlns:a16="http://schemas.microsoft.com/office/drawing/2014/main" id="{0984A1D9-7B09-F95E-4AB1-2D4462DD24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91002" y="4567233"/>
              <a:ext cx="170012" cy="0"/>
            </a:xfrm>
            <a:prstGeom prst="line">
              <a:avLst/>
            </a:prstGeom>
            <a:noFill/>
            <a:ln w="9525" cap="flat" cmpd="sng" algn="ctr">
              <a:solidFill>
                <a:srgbClr val="00ADBA"/>
              </a:solidFill>
              <a:prstDash val="solid"/>
            </a:ln>
            <a:effectLst/>
          </p:spPr>
        </p:cxnSp>
        <p:cxnSp>
          <p:nvCxnSpPr>
            <p:cNvPr id="134" name="Rett linje 133">
              <a:extLst>
                <a:ext uri="{FF2B5EF4-FFF2-40B4-BE49-F238E27FC236}">
                  <a16:creationId xmlns:a16="http://schemas.microsoft.com/office/drawing/2014/main" id="{F57E36E5-39CF-9357-D0DA-5FF52EDDAC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91001" y="4995630"/>
              <a:ext cx="170012" cy="0"/>
            </a:xfrm>
            <a:prstGeom prst="line">
              <a:avLst/>
            </a:prstGeom>
            <a:noFill/>
            <a:ln w="9525" cap="flat" cmpd="sng" algn="ctr">
              <a:solidFill>
                <a:srgbClr val="00ADBA"/>
              </a:solidFill>
              <a:prstDash val="solid"/>
            </a:ln>
            <a:effectLst/>
          </p:spPr>
        </p:cxnSp>
      </p:grpSp>
      <p:cxnSp>
        <p:nvCxnSpPr>
          <p:cNvPr id="137" name="Rett linje 136">
            <a:extLst>
              <a:ext uri="{FF2B5EF4-FFF2-40B4-BE49-F238E27FC236}">
                <a16:creationId xmlns:a16="http://schemas.microsoft.com/office/drawing/2014/main" id="{A256A484-BB82-D16D-51CE-044E9CBC52A8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8844" y="5499725"/>
            <a:ext cx="212498" cy="0"/>
          </a:xfrm>
          <a:prstGeom prst="line">
            <a:avLst/>
          </a:prstGeom>
          <a:noFill/>
          <a:ln w="9525" cap="flat" cmpd="sng" algn="ctr">
            <a:solidFill>
              <a:srgbClr val="00ADBA"/>
            </a:solidFill>
            <a:prstDash val="solid"/>
          </a:ln>
          <a:effectLst/>
        </p:spPr>
      </p:cxnSp>
      <p:grpSp>
        <p:nvGrpSpPr>
          <p:cNvPr id="138" name="Gruppe 137">
            <a:extLst>
              <a:ext uri="{FF2B5EF4-FFF2-40B4-BE49-F238E27FC236}">
                <a16:creationId xmlns:a16="http://schemas.microsoft.com/office/drawing/2014/main" id="{884B1274-D9A9-AFB3-FE1F-F512958B5B9B}"/>
              </a:ext>
            </a:extLst>
          </p:cNvPr>
          <p:cNvGrpSpPr/>
          <p:nvPr userDrawn="1"/>
        </p:nvGrpSpPr>
        <p:grpSpPr>
          <a:xfrm>
            <a:off x="2953038" y="3179854"/>
            <a:ext cx="1343046" cy="831316"/>
            <a:chOff x="2877146" y="3179854"/>
            <a:chExt cx="1418940" cy="831316"/>
          </a:xfrm>
        </p:grpSpPr>
        <p:sp>
          <p:nvSpPr>
            <p:cNvPr id="139" name="TekstSylinder 138">
              <a:extLst>
                <a:ext uri="{FF2B5EF4-FFF2-40B4-BE49-F238E27FC236}">
                  <a16:creationId xmlns:a16="http://schemas.microsoft.com/office/drawing/2014/main" id="{7C2C0661-672B-0ADE-2306-515B9A9CF3A7}"/>
                </a:ext>
              </a:extLst>
            </p:cNvPr>
            <p:cNvSpPr txBox="1"/>
            <p:nvPr userDrawn="1"/>
          </p:nvSpPr>
          <p:spPr>
            <a:xfrm>
              <a:off x="2887431" y="3179854"/>
              <a:ext cx="14086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000" b="1" dirty="0">
                  <a:solidFill>
                    <a:prstClr val="white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HELSE OG SOSIAL</a:t>
              </a:r>
              <a:endParaRPr lang="nb-NO" sz="1000" b="1" dirty="0">
                <a:solidFill>
                  <a:prstClr val="white"/>
                </a:solidFill>
                <a:latin typeface="Open Sans"/>
              </a:endParaRPr>
            </a:p>
          </p:txBody>
        </p:sp>
        <p:sp>
          <p:nvSpPr>
            <p:cNvPr id="140" name="TekstSylinder 139">
              <a:extLst>
                <a:ext uri="{FF2B5EF4-FFF2-40B4-BE49-F238E27FC236}">
                  <a16:creationId xmlns:a16="http://schemas.microsoft.com/office/drawing/2014/main" id="{2576F75B-74D6-882C-0C41-71EB31FC5825}"/>
                </a:ext>
              </a:extLst>
            </p:cNvPr>
            <p:cNvSpPr txBox="1"/>
            <p:nvPr userDrawn="1"/>
          </p:nvSpPr>
          <p:spPr>
            <a:xfrm>
              <a:off x="2877146" y="3549505"/>
              <a:ext cx="14154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b-NO" sz="800" i="1" dirty="0">
                  <a:solidFill>
                    <a:prstClr val="white"/>
                  </a:solidFill>
                  <a:latin typeface="Open Sans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direktør Anne Grethe Olsen</a:t>
              </a:r>
              <a:br>
                <a:rPr lang="nb-NO" sz="800" i="1" dirty="0">
                  <a:solidFill>
                    <a:prstClr val="white"/>
                  </a:solidFill>
                  <a:latin typeface="Open Sans"/>
                  <a:ea typeface="Open Sans SemiBold" panose="020B0706030804020204" pitchFamily="34" charset="0"/>
                  <a:cs typeface="Open Sans SemiBold" panose="020B0706030804020204" pitchFamily="34" charset="0"/>
                </a:rPr>
              </a:br>
              <a:r>
                <a:rPr lang="nb-NO" sz="800" i="1" dirty="0">
                  <a:solidFill>
                    <a:prstClr val="white"/>
                  </a:solidFill>
                  <a:latin typeface="Open Sans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 </a:t>
              </a:r>
              <a:endParaRPr lang="nb-NO" sz="800" dirty="0">
                <a:solidFill>
                  <a:prstClr val="white"/>
                </a:solidFill>
                <a:latin typeface="Open Sans"/>
              </a:endParaRPr>
            </a:p>
          </p:txBody>
        </p:sp>
      </p:grpSp>
      <p:grpSp>
        <p:nvGrpSpPr>
          <p:cNvPr id="141" name="Gruppe 140">
            <a:extLst>
              <a:ext uri="{FF2B5EF4-FFF2-40B4-BE49-F238E27FC236}">
                <a16:creationId xmlns:a16="http://schemas.microsoft.com/office/drawing/2014/main" id="{A7DAA9A9-EB96-E7C5-0663-7DCCFA0752A5}"/>
              </a:ext>
            </a:extLst>
          </p:cNvPr>
          <p:cNvGrpSpPr/>
          <p:nvPr userDrawn="1"/>
        </p:nvGrpSpPr>
        <p:grpSpPr>
          <a:xfrm>
            <a:off x="1560057" y="2951215"/>
            <a:ext cx="1216143" cy="2337465"/>
            <a:chOff x="1113708" y="2859109"/>
            <a:chExt cx="1216143" cy="2337465"/>
          </a:xfrm>
        </p:grpSpPr>
        <p:grpSp>
          <p:nvGrpSpPr>
            <p:cNvPr id="142" name="Gruppe 141">
              <a:extLst>
                <a:ext uri="{FF2B5EF4-FFF2-40B4-BE49-F238E27FC236}">
                  <a16:creationId xmlns:a16="http://schemas.microsoft.com/office/drawing/2014/main" id="{C3DE1321-B4D0-5874-725E-2B111E31F895}"/>
                </a:ext>
              </a:extLst>
            </p:cNvPr>
            <p:cNvGrpSpPr/>
            <p:nvPr userDrawn="1"/>
          </p:nvGrpSpPr>
          <p:grpSpPr>
            <a:xfrm>
              <a:off x="1113708" y="3063962"/>
              <a:ext cx="1216143" cy="2132612"/>
              <a:chOff x="1113708" y="3063962"/>
              <a:chExt cx="1216143" cy="2132612"/>
            </a:xfrm>
          </p:grpSpPr>
          <p:sp>
            <p:nvSpPr>
              <p:cNvPr id="145" name="Frihåndsform: figur 144">
                <a:extLst>
                  <a:ext uri="{FF2B5EF4-FFF2-40B4-BE49-F238E27FC236}">
                    <a16:creationId xmlns:a16="http://schemas.microsoft.com/office/drawing/2014/main" id="{CB0E47AA-6262-F14D-1D75-2755C9F41E66}"/>
                  </a:ext>
                </a:extLst>
              </p:cNvPr>
              <p:cNvSpPr/>
              <p:nvPr/>
            </p:nvSpPr>
            <p:spPr>
              <a:xfrm>
                <a:off x="1113708" y="3063962"/>
                <a:ext cx="1216143" cy="793671"/>
              </a:xfrm>
              <a:custGeom>
                <a:avLst/>
                <a:gdLst>
                  <a:gd name="connsiteX0" fmla="*/ 0 w 1268397"/>
                  <a:gd name="connsiteY0" fmla="*/ 0 h 634198"/>
                  <a:gd name="connsiteX1" fmla="*/ 1268397 w 1268397"/>
                  <a:gd name="connsiteY1" fmla="*/ 0 h 634198"/>
                  <a:gd name="connsiteX2" fmla="*/ 1268397 w 1268397"/>
                  <a:gd name="connsiteY2" fmla="*/ 634198 h 634198"/>
                  <a:gd name="connsiteX3" fmla="*/ 0 w 1268397"/>
                  <a:gd name="connsiteY3" fmla="*/ 634198 h 634198"/>
                  <a:gd name="connsiteX4" fmla="*/ 0 w 1268397"/>
                  <a:gd name="connsiteY4" fmla="*/ 0 h 63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397" h="634198">
                    <a:moveTo>
                      <a:pt x="0" y="0"/>
                    </a:moveTo>
                    <a:lnTo>
                      <a:pt x="1268397" y="0"/>
                    </a:lnTo>
                    <a:lnTo>
                      <a:pt x="1268397" y="634198"/>
                    </a:lnTo>
                    <a:lnTo>
                      <a:pt x="0" y="6341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ADBA"/>
              </a:solidFill>
              <a:ln w="10795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marL="0" marR="0" lvl="0" indent="0" algn="ctr" defTabSz="4889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nb-NO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</a:br>
                <a:br>
                  <a:rPr kumimoji="0" lang="nb-NO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</a:br>
                <a:br>
                  <a:rPr kumimoji="0" lang="nb-NO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</a:br>
                <a:endParaRPr kumimoji="0" lang="nb-NO" sz="10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Open Sans SemiBold" panose="020B0706030804020204" pitchFamily="34" charset="0"/>
                  <a:cs typeface="Open Sans SemiBold" panose="020B0706030804020204" pitchFamily="34" charset="0"/>
                </a:endParaRPr>
              </a:p>
            </p:txBody>
          </p:sp>
          <p:grpSp>
            <p:nvGrpSpPr>
              <p:cNvPr id="146" name="Gruppe 145">
                <a:extLst>
                  <a:ext uri="{FF2B5EF4-FFF2-40B4-BE49-F238E27FC236}">
                    <a16:creationId xmlns:a16="http://schemas.microsoft.com/office/drawing/2014/main" id="{B17C8CE6-52CB-EB3C-E1E2-EA21015A503A}"/>
                  </a:ext>
                </a:extLst>
              </p:cNvPr>
              <p:cNvGrpSpPr/>
              <p:nvPr/>
            </p:nvGrpSpPr>
            <p:grpSpPr>
              <a:xfrm>
                <a:off x="1242047" y="3915398"/>
                <a:ext cx="1086540" cy="410689"/>
                <a:chOff x="285158" y="2600609"/>
                <a:chExt cx="1130880" cy="410689"/>
              </a:xfrm>
            </p:grpSpPr>
            <p:sp>
              <p:nvSpPr>
                <p:cNvPr id="158" name="Rektangel 157">
                  <a:extLst>
                    <a:ext uri="{FF2B5EF4-FFF2-40B4-BE49-F238E27FC236}">
                      <a16:creationId xmlns:a16="http://schemas.microsoft.com/office/drawing/2014/main" id="{156DD6AD-2735-1E6D-53D7-ECB1457D73A4}"/>
                    </a:ext>
                  </a:extLst>
                </p:cNvPr>
                <p:cNvSpPr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  <a:solidFill>
                  <a:srgbClr val="00ADBA">
                    <a:hueOff val="0"/>
                    <a:satOff val="0"/>
                    <a:lumOff val="0"/>
                    <a:alphaOff val="0"/>
                  </a:srgbClr>
                </a:solidFill>
                <a:ln w="10795" cap="flat" cmpd="sng" algn="ctr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endParaRPr lang="nb-NO"/>
                </a:p>
              </p:txBody>
            </p:sp>
            <p:sp>
              <p:nvSpPr>
                <p:cNvPr id="160" name="TekstSylinder 159">
                  <a:extLst>
                    <a:ext uri="{FF2B5EF4-FFF2-40B4-BE49-F238E27FC236}">
                      <a16:creationId xmlns:a16="http://schemas.microsoft.com/office/drawing/2014/main" id="{739EF53F-C943-C9AE-C950-991AEE6C05DD}"/>
                    </a:ext>
                  </a:extLst>
                </p:cNvPr>
                <p:cNvSpPr txBox="1"/>
                <p:nvPr userDrawn="1"/>
              </p:nvSpPr>
              <p:spPr>
                <a:xfrm>
                  <a:off x="307668" y="2600609"/>
                  <a:ext cx="1094801" cy="3899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marR="0" lvl="0" indent="0" algn="ctr" defTabSz="400050" eaLnBrk="1" fontAlgn="auto" latinLnBrk="0" hangingPunct="1">
                    <a:lnSpc>
                      <a:spcPct val="15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juridisk</a:t>
                  </a:r>
                  <a:br>
                    <a:rPr kumimoji="0" lang="nb-NO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</a:br>
                  <a:r>
                    <a:rPr kumimoji="0" lang="nb-NO" sz="7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fung. Sara Holthe Jaklin</a:t>
                  </a:r>
                  <a:endParaRPr kumimoji="0" lang="nb-NO" sz="7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7" name="Gruppe 146">
                <a:extLst>
                  <a:ext uri="{FF2B5EF4-FFF2-40B4-BE49-F238E27FC236}">
                    <a16:creationId xmlns:a16="http://schemas.microsoft.com/office/drawing/2014/main" id="{0D7AF1E5-938D-4C07-421D-C816B48C50D3}"/>
                  </a:ext>
                </a:extLst>
              </p:cNvPr>
              <p:cNvGrpSpPr/>
              <p:nvPr/>
            </p:nvGrpSpPr>
            <p:grpSpPr>
              <a:xfrm>
                <a:off x="1242039" y="4366948"/>
                <a:ext cx="1086540" cy="393718"/>
                <a:chOff x="285158" y="3229567"/>
                <a:chExt cx="1130880" cy="393718"/>
              </a:xfrm>
            </p:grpSpPr>
            <p:sp>
              <p:nvSpPr>
                <p:cNvPr id="155" name="Rektangel 154">
                  <a:extLst>
                    <a:ext uri="{FF2B5EF4-FFF2-40B4-BE49-F238E27FC236}">
                      <a16:creationId xmlns:a16="http://schemas.microsoft.com/office/drawing/2014/main" id="{6E45E547-579B-00FD-F2B4-376B23CB97E5}"/>
                    </a:ext>
                  </a:extLst>
                </p:cNvPr>
                <p:cNvSpPr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  <a:solidFill>
                  <a:srgbClr val="00ADBA">
                    <a:hueOff val="0"/>
                    <a:satOff val="0"/>
                    <a:lumOff val="0"/>
                    <a:alphaOff val="0"/>
                  </a:srgbClr>
                </a:solidFill>
                <a:ln w="10795" cap="flat" cmpd="sng" algn="ctr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endParaRPr lang="nb-NO"/>
                </a:p>
              </p:txBody>
            </p:sp>
            <p:sp>
              <p:nvSpPr>
                <p:cNvPr id="156" name="TekstSylinder 155">
                  <a:extLst>
                    <a:ext uri="{FF2B5EF4-FFF2-40B4-BE49-F238E27FC236}">
                      <a16:creationId xmlns:a16="http://schemas.microsoft.com/office/drawing/2014/main" id="{44659CBA-97DB-7B13-05B9-33918213F7CA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229567"/>
                  <a:ext cx="1130880" cy="3745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marR="0" lvl="0" indent="0" algn="ctr" defTabSz="400050" eaLnBrk="1" fontAlgn="auto" latinLnBrk="0" hangingPunct="1">
                    <a:lnSpc>
                      <a:spcPct val="15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vergemål</a:t>
                  </a:r>
                  <a:br>
                    <a:rPr kumimoji="0" lang="nb-NO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</a:br>
                  <a:r>
                    <a:rPr kumimoji="0" lang="nb-NO" sz="8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Nils Aadnesen</a:t>
                  </a:r>
                  <a:endParaRPr kumimoji="0" lang="nb-NO" sz="9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8" name="Gruppe 147">
                <a:extLst>
                  <a:ext uri="{FF2B5EF4-FFF2-40B4-BE49-F238E27FC236}">
                    <a16:creationId xmlns:a16="http://schemas.microsoft.com/office/drawing/2014/main" id="{B049ED5D-8201-FC03-B1DA-1D2FCCBEADD7}"/>
                  </a:ext>
                </a:extLst>
              </p:cNvPr>
              <p:cNvGrpSpPr/>
              <p:nvPr/>
            </p:nvGrpSpPr>
            <p:grpSpPr>
              <a:xfrm>
                <a:off x="1225589" y="4821741"/>
                <a:ext cx="1102991" cy="374833"/>
                <a:chOff x="268028" y="3860440"/>
                <a:chExt cx="1148010" cy="374833"/>
              </a:xfrm>
            </p:grpSpPr>
            <p:sp>
              <p:nvSpPr>
                <p:cNvPr id="153" name="Rektangel 152">
                  <a:extLst>
                    <a:ext uri="{FF2B5EF4-FFF2-40B4-BE49-F238E27FC236}">
                      <a16:creationId xmlns:a16="http://schemas.microsoft.com/office/drawing/2014/main" id="{0D86C7E7-F6B9-3B84-666E-43706824ED99}"/>
                    </a:ext>
                  </a:extLst>
                </p:cNvPr>
                <p:cNvSpPr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  <a:solidFill>
                  <a:srgbClr val="00ADBA">
                    <a:hueOff val="0"/>
                    <a:satOff val="0"/>
                    <a:lumOff val="0"/>
                    <a:alphaOff val="0"/>
                  </a:srgbClr>
                </a:solidFill>
                <a:ln w="10795" cap="flat" cmpd="sng" algn="ctr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endParaRPr lang="nb-NO"/>
                </a:p>
              </p:txBody>
            </p:sp>
            <p:sp>
              <p:nvSpPr>
                <p:cNvPr id="154" name="TekstSylinder 153">
                  <a:extLst>
                    <a:ext uri="{FF2B5EF4-FFF2-40B4-BE49-F238E27FC236}">
                      <a16:creationId xmlns:a16="http://schemas.microsoft.com/office/drawing/2014/main" id="{2575E6CC-1482-F4F6-AEF9-246E61461520}"/>
                    </a:ext>
                  </a:extLst>
                </p:cNvPr>
                <p:cNvSpPr txBox="1"/>
                <p:nvPr userDrawn="1"/>
              </p:nvSpPr>
              <p:spPr>
                <a:xfrm>
                  <a:off x="268028" y="3860440"/>
                  <a:ext cx="1113983" cy="3745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marR="0" lvl="0" indent="0" algn="ctr" defTabSz="40005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plan</a:t>
                  </a:r>
                  <a:br>
                    <a:rPr kumimoji="0" lang="nb-NO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</a:br>
                  <a:r>
                    <a:rPr kumimoji="0" lang="nb-NO" sz="8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Hans Kristian Rønningen</a:t>
                  </a:r>
                  <a:endParaRPr kumimoji="0" lang="nb-NO" sz="900" b="1" i="1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49" name="Rett linje 148">
                <a:extLst>
                  <a:ext uri="{FF2B5EF4-FFF2-40B4-BE49-F238E27FC236}">
                    <a16:creationId xmlns:a16="http://schemas.microsoft.com/office/drawing/2014/main" id="{AB57F0E0-15A6-EE54-6069-164352DFCE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4933" y="3813165"/>
                <a:ext cx="0" cy="1187856"/>
              </a:xfrm>
              <a:prstGeom prst="line">
                <a:avLst/>
              </a:prstGeom>
              <a:noFill/>
              <a:ln w="9525" cap="flat" cmpd="sng" algn="ctr">
                <a:solidFill>
                  <a:srgbClr val="00ADBA"/>
                </a:solidFill>
                <a:prstDash val="solid"/>
              </a:ln>
              <a:effectLst/>
            </p:spPr>
          </p:cxnSp>
          <p:cxnSp>
            <p:nvCxnSpPr>
              <p:cNvPr id="150" name="Rett linje 149">
                <a:extLst>
                  <a:ext uri="{FF2B5EF4-FFF2-40B4-BE49-F238E27FC236}">
                    <a16:creationId xmlns:a16="http://schemas.microsoft.com/office/drawing/2014/main" id="{FF577600-6AA9-1C62-B483-F76AC3C2E5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39825" y="4150171"/>
                <a:ext cx="107610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00ADBA"/>
                </a:solidFill>
                <a:prstDash val="solid"/>
              </a:ln>
              <a:effectLst/>
            </p:spPr>
          </p:cxnSp>
          <p:cxnSp>
            <p:nvCxnSpPr>
              <p:cNvPr id="151" name="Rett linje 150">
                <a:extLst>
                  <a:ext uri="{FF2B5EF4-FFF2-40B4-BE49-F238E27FC236}">
                    <a16:creationId xmlns:a16="http://schemas.microsoft.com/office/drawing/2014/main" id="{8B26C395-E289-A3E7-1B51-8AF8AD16DA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39825" y="4568201"/>
                <a:ext cx="107610" cy="615"/>
              </a:xfrm>
              <a:prstGeom prst="line">
                <a:avLst/>
              </a:prstGeom>
              <a:noFill/>
              <a:ln w="9525" cap="flat" cmpd="sng" algn="ctr">
                <a:solidFill>
                  <a:srgbClr val="00ADBA"/>
                </a:solidFill>
                <a:prstDash val="solid"/>
              </a:ln>
              <a:effectLst/>
            </p:spPr>
          </p:cxnSp>
        </p:grpSp>
        <p:cxnSp>
          <p:nvCxnSpPr>
            <p:cNvPr id="144" name="Rett linje 143">
              <a:extLst>
                <a:ext uri="{FF2B5EF4-FFF2-40B4-BE49-F238E27FC236}">
                  <a16:creationId xmlns:a16="http://schemas.microsoft.com/office/drawing/2014/main" id="{8A0095EE-9888-B337-B0D3-06C1016814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0263" y="2859109"/>
              <a:ext cx="0" cy="207523"/>
            </a:xfrm>
            <a:prstGeom prst="line">
              <a:avLst/>
            </a:prstGeom>
            <a:noFill/>
            <a:ln w="9525" cap="flat" cmpd="sng" algn="ctr">
              <a:solidFill>
                <a:srgbClr val="00ADBA"/>
              </a:solidFill>
              <a:prstDash val="solid"/>
            </a:ln>
            <a:effectLst/>
          </p:spPr>
        </p:cxnSp>
      </p:grpSp>
      <p:grpSp>
        <p:nvGrpSpPr>
          <p:cNvPr id="161" name="Gruppe 160">
            <a:extLst>
              <a:ext uri="{FF2B5EF4-FFF2-40B4-BE49-F238E27FC236}">
                <a16:creationId xmlns:a16="http://schemas.microsoft.com/office/drawing/2014/main" id="{2057D0EE-5F9C-39E5-A80C-4034D79534B2}"/>
              </a:ext>
            </a:extLst>
          </p:cNvPr>
          <p:cNvGrpSpPr/>
          <p:nvPr userDrawn="1"/>
        </p:nvGrpSpPr>
        <p:grpSpPr>
          <a:xfrm>
            <a:off x="1558396" y="3164974"/>
            <a:ext cx="1225892" cy="722679"/>
            <a:chOff x="1544956" y="3081641"/>
            <a:chExt cx="1225892" cy="722679"/>
          </a:xfrm>
        </p:grpSpPr>
        <p:sp>
          <p:nvSpPr>
            <p:cNvPr id="162" name="TekstSylinder 161">
              <a:extLst>
                <a:ext uri="{FF2B5EF4-FFF2-40B4-BE49-F238E27FC236}">
                  <a16:creationId xmlns:a16="http://schemas.microsoft.com/office/drawing/2014/main" id="{80E8C680-925E-3309-0E0E-0EDC37892E95}"/>
                </a:ext>
              </a:extLst>
            </p:cNvPr>
            <p:cNvSpPr txBox="1"/>
            <p:nvPr userDrawn="1"/>
          </p:nvSpPr>
          <p:spPr>
            <a:xfrm>
              <a:off x="1544956" y="3342655"/>
              <a:ext cx="12258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br>
                <a:rPr lang="nb-NO" sz="800" i="1" dirty="0">
                  <a:solidFill>
                    <a:prstClr val="white"/>
                  </a:solidFill>
                  <a:latin typeface="Open Sans"/>
                  <a:ea typeface="Open Sans SemiBold" panose="020B0706030804020204" pitchFamily="34" charset="0"/>
                  <a:cs typeface="Open Sans SemiBold" panose="020B0706030804020204" pitchFamily="34" charset="0"/>
                </a:rPr>
              </a:br>
              <a:r>
                <a:rPr lang="nb-NO" sz="800" i="1" dirty="0">
                  <a:solidFill>
                    <a:prstClr val="white"/>
                  </a:solidFill>
                  <a:latin typeface="Open Sans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direktør Silje Jakola-Fjeld</a:t>
              </a:r>
            </a:p>
          </p:txBody>
        </p:sp>
        <p:sp>
          <p:nvSpPr>
            <p:cNvPr id="163" name="TekstSylinder 162">
              <a:extLst>
                <a:ext uri="{FF2B5EF4-FFF2-40B4-BE49-F238E27FC236}">
                  <a16:creationId xmlns:a16="http://schemas.microsoft.com/office/drawing/2014/main" id="{01D3E2DB-791F-FC95-3D20-1F510EC0CD29}"/>
                </a:ext>
              </a:extLst>
            </p:cNvPr>
            <p:cNvSpPr txBox="1"/>
            <p:nvPr userDrawn="1"/>
          </p:nvSpPr>
          <p:spPr>
            <a:xfrm>
              <a:off x="1661821" y="3081641"/>
              <a:ext cx="975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000" b="1" dirty="0">
                  <a:solidFill>
                    <a:prstClr val="white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JUSTIS OG KOMMUNAL</a:t>
              </a:r>
              <a:endParaRPr lang="nb-NO" sz="1000" b="1" dirty="0">
                <a:solidFill>
                  <a:prstClr val="white"/>
                </a:solidFill>
                <a:latin typeface="Open Sans"/>
              </a:endParaRPr>
            </a:p>
          </p:txBody>
        </p:sp>
      </p:grpSp>
      <p:pic>
        <p:nvPicPr>
          <p:cNvPr id="164" name="Bilde 163">
            <a:extLst>
              <a:ext uri="{FF2B5EF4-FFF2-40B4-BE49-F238E27FC236}">
                <a16:creationId xmlns:a16="http://schemas.microsoft.com/office/drawing/2014/main" id="{A0DD12C5-3068-4FFD-2A81-B3F4153662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165" name="TekstSylinder 164">
            <a:extLst>
              <a:ext uri="{FF2B5EF4-FFF2-40B4-BE49-F238E27FC236}">
                <a16:creationId xmlns:a16="http://schemas.microsoft.com/office/drawing/2014/main" id="{7853DD96-85AF-B304-7B1D-3B4DBA3AA3DA}"/>
              </a:ext>
            </a:extLst>
          </p:cNvPr>
          <p:cNvSpPr txBox="1"/>
          <p:nvPr userDrawn="1"/>
        </p:nvSpPr>
        <p:spPr>
          <a:xfrm>
            <a:off x="3094884" y="4439671"/>
            <a:ext cx="1304713" cy="381279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marR="0" lvl="0" indent="0" algn="ctr" defTabSz="40005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nb-NO" sz="800" b="1" kern="0" dirty="0">
                <a:solidFill>
                  <a:prstClr val="white"/>
                </a:solidFill>
                <a:latin typeface="Open Sans"/>
              </a:rPr>
              <a:t>spesialisthelsetjenester</a:t>
            </a:r>
            <a:br>
              <a:rPr kumimoji="0" lang="nb-NO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lang="nb-NO" sz="750" i="1" kern="0" dirty="0">
                <a:solidFill>
                  <a:prstClr val="white"/>
                </a:solidFill>
                <a:latin typeface="Open Sans"/>
              </a:rPr>
              <a:t>Vegard Strand Dahle</a:t>
            </a:r>
            <a:endParaRPr kumimoji="0" lang="nb-NO" sz="75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67" name="TekstSylinder 166">
            <a:extLst>
              <a:ext uri="{FF2B5EF4-FFF2-40B4-BE49-F238E27FC236}">
                <a16:creationId xmlns:a16="http://schemas.microsoft.com/office/drawing/2014/main" id="{4899600D-E055-6011-0E11-A152F52B059D}"/>
              </a:ext>
            </a:extLst>
          </p:cNvPr>
          <p:cNvSpPr txBox="1"/>
          <p:nvPr userDrawn="1"/>
        </p:nvSpPr>
        <p:spPr>
          <a:xfrm>
            <a:off x="3094884" y="4867913"/>
            <a:ext cx="1304713" cy="35107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marR="0" lvl="0" indent="0" algn="ctr" defTabSz="40005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nb-NO" sz="800" b="1" kern="0" dirty="0">
                <a:solidFill>
                  <a:prstClr val="white"/>
                </a:solidFill>
                <a:latin typeface="Open Sans"/>
              </a:rPr>
              <a:t>kommunehelsetjenester</a:t>
            </a:r>
            <a:br>
              <a:rPr kumimoji="0" lang="nb-NO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lang="nb-NO" sz="750" i="1" kern="0" dirty="0">
                <a:solidFill>
                  <a:prstClr val="white"/>
                </a:solidFill>
                <a:latin typeface="Open Sans"/>
              </a:rPr>
              <a:t>Marit Zahl Jonassen</a:t>
            </a:r>
            <a:endParaRPr kumimoji="0" lang="nb-NO" sz="75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68" name="TekstSylinder 167">
            <a:extLst>
              <a:ext uri="{FF2B5EF4-FFF2-40B4-BE49-F238E27FC236}">
                <a16:creationId xmlns:a16="http://schemas.microsoft.com/office/drawing/2014/main" id="{11576ED1-1317-0EA4-2370-DA71CCCB9406}"/>
              </a:ext>
            </a:extLst>
          </p:cNvPr>
          <p:cNvSpPr txBox="1"/>
          <p:nvPr userDrawn="1"/>
        </p:nvSpPr>
        <p:spPr>
          <a:xfrm>
            <a:off x="3101048" y="5295141"/>
            <a:ext cx="1304713" cy="35107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marR="0" lvl="0" indent="0" algn="ctr" defTabSz="40005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nb-NO" sz="800" b="1" kern="0" dirty="0">
                <a:solidFill>
                  <a:prstClr val="white"/>
                </a:solidFill>
                <a:latin typeface="Open Sans"/>
              </a:rPr>
              <a:t>fagutvikling</a:t>
            </a:r>
            <a:br>
              <a:rPr kumimoji="0" lang="nb-NO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nb-NO" sz="75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Lena Nordås</a:t>
            </a:r>
          </a:p>
        </p:txBody>
      </p:sp>
      <p:sp>
        <p:nvSpPr>
          <p:cNvPr id="172" name="TekstSylinder 171">
            <a:extLst>
              <a:ext uri="{FF2B5EF4-FFF2-40B4-BE49-F238E27FC236}">
                <a16:creationId xmlns:a16="http://schemas.microsoft.com/office/drawing/2014/main" id="{A3A17561-D2C1-EA49-0031-E6EAE03D46D5}"/>
              </a:ext>
            </a:extLst>
          </p:cNvPr>
          <p:cNvSpPr txBox="1"/>
          <p:nvPr userDrawn="1"/>
        </p:nvSpPr>
        <p:spPr>
          <a:xfrm>
            <a:off x="4407474" y="2445655"/>
            <a:ext cx="1853666" cy="398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nb-NO" sz="7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 SemiBold" panose="020B0706030804020204" pitchFamily="34" charset="0"/>
                <a:cs typeface="Open Sans SemiBold" panose="020B0706030804020204" pitchFamily="34" charset="0"/>
              </a:rPr>
              <a:t>direktør Ronny Schjelderup</a:t>
            </a:r>
          </a:p>
          <a:p>
            <a:pPr algn="ctr">
              <a:lnSpc>
                <a:spcPct val="150000"/>
              </a:lnSpc>
            </a:pPr>
            <a:r>
              <a:rPr kumimoji="0" lang="nb-NO" sz="7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 SemiBold" panose="020B0706030804020204" pitchFamily="34" charset="0"/>
                <a:cs typeface="Open Sans SemiBold" panose="020B0706030804020204" pitchFamily="34" charset="0"/>
              </a:rPr>
              <a:t>assisterende direktør Kjersti Kristiansen</a:t>
            </a:r>
            <a:endParaRPr lang="nb-NO" sz="700" dirty="0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73" name="TekstSylinder 172">
            <a:extLst>
              <a:ext uri="{FF2B5EF4-FFF2-40B4-BE49-F238E27FC236}">
                <a16:creationId xmlns:a16="http://schemas.microsoft.com/office/drawing/2014/main" id="{77EF9349-8389-84CF-2279-3143EBC53D89}"/>
              </a:ext>
            </a:extLst>
          </p:cNvPr>
          <p:cNvSpPr txBox="1"/>
          <p:nvPr userDrawn="1"/>
        </p:nvSpPr>
        <p:spPr>
          <a:xfrm>
            <a:off x="5264584" y="1513511"/>
            <a:ext cx="2084365" cy="580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3340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7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 SemiBold" panose="020B0706030804020204" pitchFamily="34" charset="0"/>
                <a:cs typeface="Open Sans SemiBold" panose="020B0706030804020204" pitchFamily="34" charset="0"/>
              </a:rPr>
              <a:t>assisterende statsforvalter Toril Feldt</a:t>
            </a:r>
            <a:br>
              <a:rPr kumimoji="0" lang="nb-NO" sz="7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kumimoji="0" lang="nb-NO" sz="7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 SemiBold" panose="020B0706030804020204" pitchFamily="34" charset="0"/>
                <a:cs typeface="Open Sans SemiBold" panose="020B0706030804020204" pitchFamily="34" charset="0"/>
              </a:rPr>
              <a:t>assisterende statsforvalter Katrine Storeheier</a:t>
            </a:r>
            <a:br>
              <a:rPr kumimoji="0" lang="nb-NO" sz="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endParaRPr lang="nb-NO" sz="800" dirty="0">
              <a:solidFill>
                <a:prstClr val="white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420044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enge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e 98">
            <a:extLst>
              <a:ext uri="{FF2B5EF4-FFF2-40B4-BE49-F238E27FC236}">
                <a16:creationId xmlns:a16="http://schemas.microsoft.com/office/drawing/2014/main" id="{2FD0EB38-2B30-48AC-A4AF-DAABAF1C7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r="-1" b="49029"/>
          <a:stretch/>
        </p:blipFill>
        <p:spPr>
          <a:xfrm>
            <a:off x="3258" y="3953756"/>
            <a:ext cx="10199684" cy="2828498"/>
          </a:xfrm>
          <a:prstGeom prst="rect">
            <a:avLst/>
          </a:prstGeom>
        </p:spPr>
      </p:pic>
      <p:sp>
        <p:nvSpPr>
          <p:cNvPr id="83" name="Frihåndsform: figur 82">
            <a:extLst>
              <a:ext uri="{FF2B5EF4-FFF2-40B4-BE49-F238E27FC236}">
                <a16:creationId xmlns:a16="http://schemas.microsoft.com/office/drawing/2014/main" id="{454466E0-FB62-406F-A58E-CB7367D3BCFC}"/>
              </a:ext>
            </a:extLst>
          </p:cNvPr>
          <p:cNvSpPr/>
          <p:nvPr/>
        </p:nvSpPr>
        <p:spPr>
          <a:xfrm>
            <a:off x="5197560" y="1273056"/>
            <a:ext cx="2192925" cy="744538"/>
          </a:xfrm>
          <a:custGeom>
            <a:avLst/>
            <a:gdLst>
              <a:gd name="connsiteX0" fmla="*/ 0 w 2018883"/>
              <a:gd name="connsiteY0" fmla="*/ 0 h 800384"/>
              <a:gd name="connsiteX1" fmla="*/ 2018883 w 2018883"/>
              <a:gd name="connsiteY1" fmla="*/ 0 h 800384"/>
              <a:gd name="connsiteX2" fmla="*/ 2018883 w 2018883"/>
              <a:gd name="connsiteY2" fmla="*/ 800384 h 800384"/>
              <a:gd name="connsiteX3" fmla="*/ 0 w 2018883"/>
              <a:gd name="connsiteY3" fmla="*/ 800384 h 800384"/>
              <a:gd name="connsiteX4" fmla="*/ 0 w 2018883"/>
              <a:gd name="connsiteY4" fmla="*/ 0 h 80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8883" h="800384">
                <a:moveTo>
                  <a:pt x="0" y="0"/>
                </a:moveTo>
                <a:lnTo>
                  <a:pt x="2018883" y="0"/>
                </a:lnTo>
                <a:lnTo>
                  <a:pt x="2018883" y="800384"/>
                </a:lnTo>
                <a:lnTo>
                  <a:pt x="0" y="80038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/>
            <a:r>
              <a:rPr lang="nb-NO" sz="1200" b="1" i="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County Governor</a:t>
            </a:r>
            <a:br>
              <a:rPr lang="nb-NO" sz="1200" b="0" i="0" dirty="0">
                <a:latin typeface="+mn-lt"/>
              </a:rPr>
            </a:br>
            <a:r>
              <a:rPr lang="nb-NO" sz="1200" b="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Deputy County Governor</a:t>
            </a:r>
          </a:p>
        </p:txBody>
      </p:sp>
      <p:sp>
        <p:nvSpPr>
          <p:cNvPr id="91" name="Frihåndsform: figur 90">
            <a:extLst>
              <a:ext uri="{FF2B5EF4-FFF2-40B4-BE49-F238E27FC236}">
                <a16:creationId xmlns:a16="http://schemas.microsoft.com/office/drawing/2014/main" id="{3944C3F2-119C-4774-AE12-71E4E310C1BD}"/>
              </a:ext>
            </a:extLst>
          </p:cNvPr>
          <p:cNvSpPr/>
          <p:nvPr/>
        </p:nvSpPr>
        <p:spPr>
          <a:xfrm>
            <a:off x="4040040" y="2238370"/>
            <a:ext cx="2126121" cy="527913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/>
            <a:r>
              <a:rPr lang="en-GB" sz="1100" b="1" dirty="0"/>
              <a:t>PUBLIC SECURITY AND EMERGENCY PREPAREDNESS</a:t>
            </a:r>
            <a:endParaRPr lang="nb-NO" sz="1100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60" name="TekstSylinder 59">
            <a:extLst>
              <a:ext uri="{FF2B5EF4-FFF2-40B4-BE49-F238E27FC236}">
                <a16:creationId xmlns:a16="http://schemas.microsoft.com/office/drawing/2014/main" id="{66076227-87CA-4DB6-8018-0119BC87E78E}"/>
              </a:ext>
            </a:extLst>
          </p:cNvPr>
          <p:cNvSpPr txBox="1"/>
          <p:nvPr/>
        </p:nvSpPr>
        <p:spPr>
          <a:xfrm>
            <a:off x="1702798" y="5712994"/>
            <a:ext cx="38131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rgbClr val="0024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multidisciplinary groups</a:t>
            </a:r>
            <a:endParaRPr lang="nb-NO" sz="900" i="1" dirty="0">
              <a:solidFill>
                <a:srgbClr val="0024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2" name="Rett pilkobling 61">
            <a:extLst>
              <a:ext uri="{FF2B5EF4-FFF2-40B4-BE49-F238E27FC236}">
                <a16:creationId xmlns:a16="http://schemas.microsoft.com/office/drawing/2014/main" id="{530B3323-B958-494F-B9BE-05F3A2470779}"/>
              </a:ext>
            </a:extLst>
          </p:cNvPr>
          <p:cNvCxnSpPr>
            <a:cxnSpLocks/>
          </p:cNvCxnSpPr>
          <p:nvPr/>
        </p:nvCxnSpPr>
        <p:spPr>
          <a:xfrm flipV="1">
            <a:off x="1256130" y="2406580"/>
            <a:ext cx="0" cy="3429530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ett linje 62">
            <a:extLst>
              <a:ext uri="{FF2B5EF4-FFF2-40B4-BE49-F238E27FC236}">
                <a16:creationId xmlns:a16="http://schemas.microsoft.com/office/drawing/2014/main" id="{0C6B8DC7-5F44-4D9A-8BC5-2454F641B6CA}"/>
              </a:ext>
            </a:extLst>
          </p:cNvPr>
          <p:cNvCxnSpPr>
            <a:cxnSpLocks/>
            <a:endCxn id="60" idx="1"/>
          </p:cNvCxnSpPr>
          <p:nvPr/>
        </p:nvCxnSpPr>
        <p:spPr>
          <a:xfrm>
            <a:off x="1256130" y="5828410"/>
            <a:ext cx="446668" cy="0"/>
          </a:xfrm>
          <a:prstGeom prst="line">
            <a:avLst/>
          </a:prstGeom>
          <a:ln w="6350">
            <a:solidFill>
              <a:srgbClr val="00244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Rett linje 103">
            <a:extLst>
              <a:ext uri="{FF2B5EF4-FFF2-40B4-BE49-F238E27FC236}">
                <a16:creationId xmlns:a16="http://schemas.microsoft.com/office/drawing/2014/main" id="{7C14EA57-3750-413E-A0D3-3BA156A8E0D0}"/>
              </a:ext>
            </a:extLst>
          </p:cNvPr>
          <p:cNvCxnSpPr>
            <a:cxnSpLocks/>
          </p:cNvCxnSpPr>
          <p:nvPr/>
        </p:nvCxnSpPr>
        <p:spPr>
          <a:xfrm flipH="1">
            <a:off x="8442339" y="5414698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Rett linje 122">
            <a:extLst>
              <a:ext uri="{FF2B5EF4-FFF2-40B4-BE49-F238E27FC236}">
                <a16:creationId xmlns:a16="http://schemas.microsoft.com/office/drawing/2014/main" id="{C0519C44-FC96-4B7C-A3FD-4CF28A782515}"/>
              </a:ext>
            </a:extLst>
          </p:cNvPr>
          <p:cNvCxnSpPr>
            <a:cxnSpLocks/>
          </p:cNvCxnSpPr>
          <p:nvPr/>
        </p:nvCxnSpPr>
        <p:spPr>
          <a:xfrm flipH="1">
            <a:off x="1498842" y="5000654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Rett linje 126">
            <a:extLst>
              <a:ext uri="{FF2B5EF4-FFF2-40B4-BE49-F238E27FC236}">
                <a16:creationId xmlns:a16="http://schemas.microsoft.com/office/drawing/2014/main" id="{EF196F37-D0BE-4D49-AE49-0CAFC92C8E8C}"/>
              </a:ext>
            </a:extLst>
          </p:cNvPr>
          <p:cNvCxnSpPr>
            <a:cxnSpLocks/>
          </p:cNvCxnSpPr>
          <p:nvPr/>
        </p:nvCxnSpPr>
        <p:spPr>
          <a:xfrm>
            <a:off x="2100834" y="2951215"/>
            <a:ext cx="8324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Rett linje 130">
            <a:extLst>
              <a:ext uri="{FF2B5EF4-FFF2-40B4-BE49-F238E27FC236}">
                <a16:creationId xmlns:a16="http://schemas.microsoft.com/office/drawing/2014/main" id="{112B7DCC-A1CB-41F7-896F-93F5ACF8B6E5}"/>
              </a:ext>
            </a:extLst>
          </p:cNvPr>
          <p:cNvCxnSpPr/>
          <p:nvPr/>
        </p:nvCxnSpPr>
        <p:spPr>
          <a:xfrm>
            <a:off x="6301126" y="2019582"/>
            <a:ext cx="0" cy="931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2" name="Gruppe 141">
            <a:extLst>
              <a:ext uri="{FF2B5EF4-FFF2-40B4-BE49-F238E27FC236}">
                <a16:creationId xmlns:a16="http://schemas.microsoft.com/office/drawing/2014/main" id="{45B60297-10C8-4953-B69F-9FDE04140DC1}"/>
              </a:ext>
            </a:extLst>
          </p:cNvPr>
          <p:cNvGrpSpPr/>
          <p:nvPr userDrawn="1"/>
        </p:nvGrpSpPr>
        <p:grpSpPr>
          <a:xfrm>
            <a:off x="1488906" y="2951215"/>
            <a:ext cx="1268397" cy="2245359"/>
            <a:chOff x="1060861" y="2951215"/>
            <a:chExt cx="1268397" cy="2245359"/>
          </a:xfrm>
        </p:grpSpPr>
        <p:grpSp>
          <p:nvGrpSpPr>
            <p:cNvPr id="141" name="Gruppe 140">
              <a:extLst>
                <a:ext uri="{FF2B5EF4-FFF2-40B4-BE49-F238E27FC236}">
                  <a16:creationId xmlns:a16="http://schemas.microsoft.com/office/drawing/2014/main" id="{AA151873-1F92-4B0C-9CD7-912152222F83}"/>
                </a:ext>
              </a:extLst>
            </p:cNvPr>
            <p:cNvGrpSpPr/>
            <p:nvPr userDrawn="1"/>
          </p:nvGrpSpPr>
          <p:grpSpPr>
            <a:xfrm>
              <a:off x="1060861" y="3186509"/>
              <a:ext cx="1268397" cy="2010065"/>
              <a:chOff x="1060861" y="3186509"/>
              <a:chExt cx="1268397" cy="2010065"/>
            </a:xfrm>
          </p:grpSpPr>
          <p:sp>
            <p:nvSpPr>
              <p:cNvPr id="84" name="Frihåndsform: figur 83">
                <a:extLst>
                  <a:ext uri="{FF2B5EF4-FFF2-40B4-BE49-F238E27FC236}">
                    <a16:creationId xmlns:a16="http://schemas.microsoft.com/office/drawing/2014/main" id="{99D7E0B9-7012-4B5B-BD47-95AFD4FA0E3B}"/>
                  </a:ext>
                </a:extLst>
              </p:cNvPr>
              <p:cNvSpPr/>
              <p:nvPr/>
            </p:nvSpPr>
            <p:spPr>
              <a:xfrm>
                <a:off x="1060861" y="3186509"/>
                <a:ext cx="1268397" cy="634198"/>
              </a:xfrm>
              <a:custGeom>
                <a:avLst/>
                <a:gdLst>
                  <a:gd name="connsiteX0" fmla="*/ 0 w 1268397"/>
                  <a:gd name="connsiteY0" fmla="*/ 0 h 634198"/>
                  <a:gd name="connsiteX1" fmla="*/ 1268397 w 1268397"/>
                  <a:gd name="connsiteY1" fmla="*/ 0 h 634198"/>
                  <a:gd name="connsiteX2" fmla="*/ 1268397 w 1268397"/>
                  <a:gd name="connsiteY2" fmla="*/ 634198 h 634198"/>
                  <a:gd name="connsiteX3" fmla="*/ 0 w 1268397"/>
                  <a:gd name="connsiteY3" fmla="*/ 634198 h 634198"/>
                  <a:gd name="connsiteX4" fmla="*/ 0 w 1268397"/>
                  <a:gd name="connsiteY4" fmla="*/ 0 h 63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397" h="634198">
                    <a:moveTo>
                      <a:pt x="0" y="0"/>
                    </a:moveTo>
                    <a:lnTo>
                      <a:pt x="1268397" y="0"/>
                    </a:lnTo>
                    <a:lnTo>
                      <a:pt x="1268397" y="634198"/>
                    </a:lnTo>
                    <a:lnTo>
                      <a:pt x="0" y="6341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lvl="0" algn="ctr"/>
                <a:r>
                  <a:rPr lang="en-GB" sz="11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JUSTICE AND MUNICIPAL</a:t>
                </a:r>
                <a:endParaRPr lang="nb-NO" sz="11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14" name="Gruppe 13">
                <a:extLst>
                  <a:ext uri="{FF2B5EF4-FFF2-40B4-BE49-F238E27FC236}">
                    <a16:creationId xmlns:a16="http://schemas.microsoft.com/office/drawing/2014/main" id="{3FC639D4-0698-40E7-93EE-31B19A98866F}"/>
                  </a:ext>
                </a:extLst>
              </p:cNvPr>
              <p:cNvGrpSpPr/>
              <p:nvPr/>
            </p:nvGrpSpPr>
            <p:grpSpPr>
              <a:xfrm>
                <a:off x="1242047" y="3951585"/>
                <a:ext cx="1086540" cy="374502"/>
                <a:chOff x="285158" y="2636796"/>
                <a:chExt cx="1130880" cy="374502"/>
              </a:xfrm>
            </p:grpSpPr>
            <p:sp>
              <p:nvSpPr>
                <p:cNvPr id="21" name="Rektangel 20">
                  <a:extLst>
                    <a:ext uri="{FF2B5EF4-FFF2-40B4-BE49-F238E27FC236}">
                      <a16:creationId xmlns:a16="http://schemas.microsoft.com/office/drawing/2014/main" id="{68B5C03B-36B2-4A85-BC92-97E030BD41B0}"/>
                    </a:ext>
                  </a:extLst>
                </p:cNvPr>
                <p:cNvSpPr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2" name="TekstSylinder 21">
                  <a:extLst>
                    <a:ext uri="{FF2B5EF4-FFF2-40B4-BE49-F238E27FC236}">
                      <a16:creationId xmlns:a16="http://schemas.microsoft.com/office/drawing/2014/main" id="{64E443A0-1BCA-494F-AC1F-AF453A67D422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b="1" kern="1200" dirty="0"/>
                    <a:t>Juridical</a:t>
                  </a:r>
                </a:p>
              </p:txBody>
            </p:sp>
          </p:grpSp>
          <p:grpSp>
            <p:nvGrpSpPr>
              <p:cNvPr id="15" name="Gruppe 14">
                <a:extLst>
                  <a:ext uri="{FF2B5EF4-FFF2-40B4-BE49-F238E27FC236}">
                    <a16:creationId xmlns:a16="http://schemas.microsoft.com/office/drawing/2014/main" id="{8631CE5B-699B-4F2B-B318-31DC9942586A}"/>
                  </a:ext>
                </a:extLst>
              </p:cNvPr>
              <p:cNvGrpSpPr/>
              <p:nvPr/>
            </p:nvGrpSpPr>
            <p:grpSpPr>
              <a:xfrm>
                <a:off x="1242039" y="4386164"/>
                <a:ext cx="1086540" cy="374502"/>
                <a:chOff x="285158" y="3248783"/>
                <a:chExt cx="1130880" cy="374502"/>
              </a:xfrm>
            </p:grpSpPr>
            <p:sp>
              <p:nvSpPr>
                <p:cNvPr id="19" name="Rektangel 18">
                  <a:extLst>
                    <a:ext uri="{FF2B5EF4-FFF2-40B4-BE49-F238E27FC236}">
                      <a16:creationId xmlns:a16="http://schemas.microsoft.com/office/drawing/2014/main" id="{6A14C2ED-CCF0-4EE5-99CE-D907CE6BC903}"/>
                    </a:ext>
                  </a:extLst>
                </p:cNvPr>
                <p:cNvSpPr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0" name="TekstSylinder 19">
                  <a:extLst>
                    <a:ext uri="{FF2B5EF4-FFF2-40B4-BE49-F238E27FC236}">
                      <a16:creationId xmlns:a16="http://schemas.microsoft.com/office/drawing/2014/main" id="{09EA5C5C-9D71-44B6-ABEE-25CD34187EE8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b="1" kern="1200" dirty="0"/>
                    <a:t>Guardianship</a:t>
                  </a:r>
                </a:p>
              </p:txBody>
            </p:sp>
          </p:grpSp>
          <p:grpSp>
            <p:nvGrpSpPr>
              <p:cNvPr id="16" name="Gruppe 15">
                <a:extLst>
                  <a:ext uri="{FF2B5EF4-FFF2-40B4-BE49-F238E27FC236}">
                    <a16:creationId xmlns:a16="http://schemas.microsoft.com/office/drawing/2014/main" id="{EC40A4FF-442A-42B6-A7EF-7680F71B93D8}"/>
                  </a:ext>
                </a:extLst>
              </p:cNvPr>
              <p:cNvGrpSpPr/>
              <p:nvPr/>
            </p:nvGrpSpPr>
            <p:grpSpPr>
              <a:xfrm>
                <a:off x="1242047" y="4822072"/>
                <a:ext cx="1086532" cy="374502"/>
                <a:chOff x="285158" y="3860771"/>
                <a:chExt cx="1130880" cy="374502"/>
              </a:xfrm>
            </p:grpSpPr>
            <p:sp>
              <p:nvSpPr>
                <p:cNvPr id="17" name="Rektangel 16">
                  <a:extLst>
                    <a:ext uri="{FF2B5EF4-FFF2-40B4-BE49-F238E27FC236}">
                      <a16:creationId xmlns:a16="http://schemas.microsoft.com/office/drawing/2014/main" id="{FD08B21F-9F14-4272-96D2-173BD66C7751}"/>
                    </a:ext>
                  </a:extLst>
                </p:cNvPr>
                <p:cNvSpPr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8" name="TekstSylinder 17">
                  <a:extLst>
                    <a:ext uri="{FF2B5EF4-FFF2-40B4-BE49-F238E27FC236}">
                      <a16:creationId xmlns:a16="http://schemas.microsoft.com/office/drawing/2014/main" id="{C2A78EB1-E99C-4562-82BB-D78F8AC4487F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b="1" kern="1200" dirty="0"/>
                    <a:t>Planning</a:t>
                  </a:r>
                </a:p>
              </p:txBody>
            </p:sp>
          </p:grpSp>
          <p:cxnSp>
            <p:nvCxnSpPr>
              <p:cNvPr id="120" name="Rett linje 119">
                <a:extLst>
                  <a:ext uri="{FF2B5EF4-FFF2-40B4-BE49-F238E27FC236}">
                    <a16:creationId xmlns:a16="http://schemas.microsoft.com/office/drawing/2014/main" id="{4B5C2470-ECE0-4F2D-B95D-2F7C15CE16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97" y="3814357"/>
                <a:ext cx="0" cy="11878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Rett linje 120">
                <a:extLst>
                  <a:ext uri="{FF2B5EF4-FFF2-40B4-BE49-F238E27FC236}">
                    <a16:creationId xmlns:a16="http://schemas.microsoft.com/office/drawing/2014/main" id="{25C33EB2-2C71-492B-B260-B62EC07420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150172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Rett linje 121">
                <a:extLst>
                  <a:ext uri="{FF2B5EF4-FFF2-40B4-BE49-F238E27FC236}">
                    <a16:creationId xmlns:a16="http://schemas.microsoft.com/office/drawing/2014/main" id="{6CDFD965-D25D-4468-9BE1-4A5D60294C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568816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3" name="Rett linje 132">
              <a:extLst>
                <a:ext uri="{FF2B5EF4-FFF2-40B4-BE49-F238E27FC236}">
                  <a16:creationId xmlns:a16="http://schemas.microsoft.com/office/drawing/2014/main" id="{E45448D3-A2EE-479E-A434-5EDF243542F5}"/>
                </a:ext>
              </a:extLst>
            </p:cNvPr>
            <p:cNvCxnSpPr/>
            <p:nvPr/>
          </p:nvCxnSpPr>
          <p:spPr>
            <a:xfrm flipV="1">
              <a:off x="167278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uppe 142">
            <a:extLst>
              <a:ext uri="{FF2B5EF4-FFF2-40B4-BE49-F238E27FC236}">
                <a16:creationId xmlns:a16="http://schemas.microsoft.com/office/drawing/2014/main" id="{9A880F69-6D34-4B21-B2E8-36CBF7D2E57B}"/>
              </a:ext>
            </a:extLst>
          </p:cNvPr>
          <p:cNvGrpSpPr/>
          <p:nvPr userDrawn="1"/>
        </p:nvGrpSpPr>
        <p:grpSpPr>
          <a:xfrm>
            <a:off x="2873151" y="2944190"/>
            <a:ext cx="1268397" cy="1806206"/>
            <a:chOff x="2595622" y="2951215"/>
            <a:chExt cx="1268397" cy="1806206"/>
          </a:xfrm>
        </p:grpSpPr>
        <p:sp>
          <p:nvSpPr>
            <p:cNvPr id="85" name="Frihåndsform: figur 84">
              <a:extLst>
                <a:ext uri="{FF2B5EF4-FFF2-40B4-BE49-F238E27FC236}">
                  <a16:creationId xmlns:a16="http://schemas.microsoft.com/office/drawing/2014/main" id="{A21D8405-99B9-4FCD-95D6-5968E3DFCD70}"/>
                </a:ext>
              </a:extLst>
            </p:cNvPr>
            <p:cNvSpPr/>
            <p:nvPr/>
          </p:nvSpPr>
          <p:spPr>
            <a:xfrm>
              <a:off x="2595622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100" b="1" dirty="0">
                  <a:latin typeface="+mn-lt"/>
                </a:rPr>
                <a:t>HEALTH AND SOCIAL AFFAIRS</a:t>
              </a:r>
              <a:endParaRPr lang="nb-NO" sz="11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1C575C4C-F720-46EF-81BE-9A254A1BAE7F}"/>
                </a:ext>
              </a:extLst>
            </p:cNvPr>
            <p:cNvGrpSpPr/>
            <p:nvPr/>
          </p:nvGrpSpPr>
          <p:grpSpPr>
            <a:xfrm>
              <a:off x="2766203" y="3944597"/>
              <a:ext cx="1097815" cy="381490"/>
              <a:chOff x="1642371" y="2629808"/>
              <a:chExt cx="1142033" cy="381490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:a16="http://schemas.microsoft.com/office/drawing/2014/main" id="{84CF093A-A2D2-45B7-8FE9-5151FA04C3F6}"/>
                  </a:ext>
                </a:extLst>
              </p:cNvPr>
              <p:cNvSpPr/>
              <p:nvPr userDrawn="1"/>
            </p:nvSpPr>
            <p:spPr>
              <a:xfrm>
                <a:off x="1653524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TekstSylinder 29">
                <a:extLst>
                  <a:ext uri="{FF2B5EF4-FFF2-40B4-BE49-F238E27FC236}">
                    <a16:creationId xmlns:a16="http://schemas.microsoft.com/office/drawing/2014/main" id="{C0EB11DD-07A1-4CA5-9B48-1D0169C9CCB0}"/>
                  </a:ext>
                </a:extLst>
              </p:cNvPr>
              <p:cNvSpPr txBox="1"/>
              <p:nvPr userDrawn="1"/>
            </p:nvSpPr>
            <p:spPr>
              <a:xfrm>
                <a:off x="1642371" y="2629808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b="1" kern="1200" dirty="0"/>
                  <a:t>Welfare and Family Services</a:t>
                </a:r>
              </a:p>
            </p:txBody>
          </p: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C2EFA962-3C91-4775-9E5D-B7E41DE2FC2F}"/>
                </a:ext>
              </a:extLst>
            </p:cNvPr>
            <p:cNvGrpSpPr/>
            <p:nvPr/>
          </p:nvGrpSpPr>
          <p:grpSpPr>
            <a:xfrm>
              <a:off x="2783194" y="4382919"/>
              <a:ext cx="1080825" cy="374502"/>
              <a:chOff x="1653524" y="3248783"/>
              <a:chExt cx="1130880" cy="374502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:a16="http://schemas.microsoft.com/office/drawing/2014/main" id="{A4C2B1FA-D8A3-4052-A155-CE35316BA17A}"/>
                  </a:ext>
                </a:extLst>
              </p:cNvPr>
              <p:cNvSpPr/>
              <p:nvPr userDrawn="1"/>
            </p:nvSpPr>
            <p:spPr>
              <a:xfrm>
                <a:off x="1653524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TekstSylinder 27">
                <a:extLst>
                  <a:ext uri="{FF2B5EF4-FFF2-40B4-BE49-F238E27FC236}">
                    <a16:creationId xmlns:a16="http://schemas.microsoft.com/office/drawing/2014/main" id="{D425CF51-24B2-4452-8272-15BF8A93321A}"/>
                  </a:ext>
                </a:extLst>
              </p:cNvPr>
              <p:cNvSpPr txBox="1"/>
              <p:nvPr userDrawn="1"/>
            </p:nvSpPr>
            <p:spPr>
              <a:xfrm>
                <a:off x="1653524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900" b="1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Specialist Health Services</a:t>
                </a:r>
                <a:endParaRPr lang="nb-NO" sz="900" b="1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118" name="Rett linje 117">
              <a:extLst>
                <a:ext uri="{FF2B5EF4-FFF2-40B4-BE49-F238E27FC236}">
                  <a16:creationId xmlns:a16="http://schemas.microsoft.com/office/drawing/2014/main" id="{1C5D21DF-7958-41AA-9013-69D1CC2835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322" y="4151499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Rett linje 118">
              <a:extLst>
                <a:ext uri="{FF2B5EF4-FFF2-40B4-BE49-F238E27FC236}">
                  <a16:creationId xmlns:a16="http://schemas.microsoft.com/office/drawing/2014/main" id="{58BD1B5C-4C31-4C5E-95A7-EE1F90FDA0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322" y="457989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Rett linje 134">
              <a:extLst>
                <a:ext uri="{FF2B5EF4-FFF2-40B4-BE49-F238E27FC236}">
                  <a16:creationId xmlns:a16="http://schemas.microsoft.com/office/drawing/2014/main" id="{7E11723F-FE0C-4575-8219-8506180039F3}"/>
                </a:ext>
              </a:extLst>
            </p:cNvPr>
            <p:cNvCxnSpPr/>
            <p:nvPr/>
          </p:nvCxnSpPr>
          <p:spPr>
            <a:xfrm flipV="1">
              <a:off x="3233625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uppe 143">
            <a:extLst>
              <a:ext uri="{FF2B5EF4-FFF2-40B4-BE49-F238E27FC236}">
                <a16:creationId xmlns:a16="http://schemas.microsoft.com/office/drawing/2014/main" id="{CAA3EEA9-5D98-47EB-A10D-C97E1CB1AA0C}"/>
              </a:ext>
            </a:extLst>
          </p:cNvPr>
          <p:cNvGrpSpPr/>
          <p:nvPr userDrawn="1"/>
        </p:nvGrpSpPr>
        <p:grpSpPr>
          <a:xfrm>
            <a:off x="9808197" y="2951215"/>
            <a:ext cx="1268397" cy="2236602"/>
            <a:chOff x="4130383" y="2951215"/>
            <a:chExt cx="1268397" cy="2236602"/>
          </a:xfrm>
        </p:grpSpPr>
        <p:sp>
          <p:nvSpPr>
            <p:cNvPr id="86" name="Frihåndsform: figur 85">
              <a:extLst>
                <a:ext uri="{FF2B5EF4-FFF2-40B4-BE49-F238E27FC236}">
                  <a16:creationId xmlns:a16="http://schemas.microsoft.com/office/drawing/2014/main" id="{8C0D000C-1464-4199-A7F0-3533B6A396C5}"/>
                </a:ext>
              </a:extLst>
            </p:cNvPr>
            <p:cNvSpPr/>
            <p:nvPr/>
          </p:nvSpPr>
          <p:spPr>
            <a:xfrm>
              <a:off x="4130383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100" b="1" dirty="0"/>
                <a:t>JUVENILE AND CHILD WELFARE</a:t>
              </a:r>
              <a:endParaRPr lang="nb-NO" sz="11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9F3375D5-0655-4160-AB53-F630AD786A5A}"/>
                </a:ext>
              </a:extLst>
            </p:cNvPr>
            <p:cNvGrpSpPr/>
            <p:nvPr/>
          </p:nvGrpSpPr>
          <p:grpSpPr>
            <a:xfrm>
              <a:off x="4310446" y="3951585"/>
              <a:ext cx="1088334" cy="374502"/>
              <a:chOff x="3021890" y="2636796"/>
              <a:chExt cx="1130880" cy="374502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E9B5FA2F-13CD-43A9-B708-97C8D2130059}"/>
                  </a:ext>
                </a:extLst>
              </p:cNvPr>
              <p:cNvSpPr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" name="TekstSylinder 41">
                <a:extLst>
                  <a:ext uri="{FF2B5EF4-FFF2-40B4-BE49-F238E27FC236}">
                    <a16:creationId xmlns:a16="http://schemas.microsoft.com/office/drawing/2014/main" id="{7BE25B49-A508-44F1-BF9B-F6C37A6DBEDE}"/>
                  </a:ext>
                </a:extLst>
              </p:cNvPr>
              <p:cNvSpPr txBox="1"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b="1" kern="1200" dirty="0"/>
                  <a:t>Schools</a:t>
                </a:r>
              </a:p>
            </p:txBody>
          </p: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24CF45F5-8584-4EC3-9CB6-9A2FCC6FD357}"/>
                </a:ext>
              </a:extLst>
            </p:cNvPr>
            <p:cNvGrpSpPr/>
            <p:nvPr/>
          </p:nvGrpSpPr>
          <p:grpSpPr>
            <a:xfrm>
              <a:off x="4320877" y="4386164"/>
              <a:ext cx="1075466" cy="374502"/>
              <a:chOff x="3021890" y="3248783"/>
              <a:chExt cx="1130880" cy="374502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113F81FC-6F27-4508-A1C4-721C0001E237}"/>
                  </a:ext>
                </a:extLst>
              </p:cNvPr>
              <p:cNvSpPr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0" name="TekstSylinder 39">
                <a:extLst>
                  <a:ext uri="{FF2B5EF4-FFF2-40B4-BE49-F238E27FC236}">
                    <a16:creationId xmlns:a16="http://schemas.microsoft.com/office/drawing/2014/main" id="{22A933F3-2F64-4375-9225-0689C935A2BD}"/>
                  </a:ext>
                </a:extLst>
              </p:cNvPr>
              <p:cNvSpPr txBox="1"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900" b="1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Nursery Schools</a:t>
                </a:r>
                <a:endParaRPr lang="nb-NO" sz="900" b="1" kern="1200" dirty="0"/>
              </a:p>
            </p:txBody>
          </p: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7D8636CE-05B2-4A19-AA32-1872D915EA8F}"/>
                </a:ext>
              </a:extLst>
            </p:cNvPr>
            <p:cNvGrpSpPr/>
            <p:nvPr/>
          </p:nvGrpSpPr>
          <p:grpSpPr>
            <a:xfrm>
              <a:off x="4323204" y="4813315"/>
              <a:ext cx="1073139" cy="374502"/>
              <a:chOff x="3021890" y="3860771"/>
              <a:chExt cx="1130880" cy="374502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7219CD6A-6191-49E4-B11E-5402B30866AB}"/>
                  </a:ext>
                </a:extLst>
              </p:cNvPr>
              <p:cNvSpPr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8" name="TekstSylinder 37">
                <a:extLst>
                  <a:ext uri="{FF2B5EF4-FFF2-40B4-BE49-F238E27FC236}">
                    <a16:creationId xmlns:a16="http://schemas.microsoft.com/office/drawing/2014/main" id="{EB86A631-9500-47DE-8FCC-666876D252E8}"/>
                  </a:ext>
                </a:extLst>
              </p:cNvPr>
              <p:cNvSpPr txBox="1"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900" b="1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Child Welfare</a:t>
                </a:r>
                <a:endParaRPr lang="nb-NO" sz="900" b="1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111" name="Rett linje 110">
              <a:extLst>
                <a:ext uri="{FF2B5EF4-FFF2-40B4-BE49-F238E27FC236}">
                  <a16:creationId xmlns:a16="http://schemas.microsoft.com/office/drawing/2014/main" id="{4B9FAC8E-FFFD-40B5-B41E-CD2439F2CAC1}"/>
                </a:ext>
              </a:extLst>
            </p:cNvPr>
            <p:cNvCxnSpPr>
              <a:cxnSpLocks/>
            </p:cNvCxnSpPr>
            <p:nvPr/>
          </p:nvCxnSpPr>
          <p:spPr>
            <a:xfrm>
              <a:off x="4139909" y="3807774"/>
              <a:ext cx="0" cy="11878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Rett linje 111">
              <a:extLst>
                <a:ext uri="{FF2B5EF4-FFF2-40B4-BE49-F238E27FC236}">
                  <a16:creationId xmlns:a16="http://schemas.microsoft.com/office/drawing/2014/main" id="{827202D0-7EEC-4EF7-BC91-8EB350D63D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143589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Rett linje 112">
              <a:extLst>
                <a:ext uri="{FF2B5EF4-FFF2-40B4-BE49-F238E27FC236}">
                  <a16:creationId xmlns:a16="http://schemas.microsoft.com/office/drawing/2014/main" id="{FC971D9C-F27F-408B-B42B-84A4D61B96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562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Rett linje 113">
              <a:extLst>
                <a:ext uri="{FF2B5EF4-FFF2-40B4-BE49-F238E27FC236}">
                  <a16:creationId xmlns:a16="http://schemas.microsoft.com/office/drawing/2014/main" id="{92238850-CBDB-44BE-9718-3A23F06920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Rett linje 135">
              <a:extLst>
                <a:ext uri="{FF2B5EF4-FFF2-40B4-BE49-F238E27FC236}">
                  <a16:creationId xmlns:a16="http://schemas.microsoft.com/office/drawing/2014/main" id="{6798F810-268C-4BAE-808F-E65F02498B42}"/>
                </a:ext>
              </a:extLst>
            </p:cNvPr>
            <p:cNvCxnSpPr/>
            <p:nvPr/>
          </p:nvCxnSpPr>
          <p:spPr>
            <a:xfrm flipV="1">
              <a:off x="4742458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Gruppe 144">
            <a:extLst>
              <a:ext uri="{FF2B5EF4-FFF2-40B4-BE49-F238E27FC236}">
                <a16:creationId xmlns:a16="http://schemas.microsoft.com/office/drawing/2014/main" id="{28855B7B-A619-4A86-82CC-A121CB5CF261}"/>
              </a:ext>
            </a:extLst>
          </p:cNvPr>
          <p:cNvGrpSpPr/>
          <p:nvPr userDrawn="1"/>
        </p:nvGrpSpPr>
        <p:grpSpPr>
          <a:xfrm>
            <a:off x="8429995" y="2951215"/>
            <a:ext cx="1268398" cy="2660063"/>
            <a:chOff x="5665144" y="2951215"/>
            <a:chExt cx="1268398" cy="2660063"/>
          </a:xfrm>
        </p:grpSpPr>
        <p:sp>
          <p:nvSpPr>
            <p:cNvPr id="87" name="Frihåndsform: figur 86">
              <a:extLst>
                <a:ext uri="{FF2B5EF4-FFF2-40B4-BE49-F238E27FC236}">
                  <a16:creationId xmlns:a16="http://schemas.microsoft.com/office/drawing/2014/main" id="{9CD7B1E1-8071-4F38-8264-3BDE8841B6DB}"/>
                </a:ext>
              </a:extLst>
            </p:cNvPr>
            <p:cNvSpPr/>
            <p:nvPr/>
          </p:nvSpPr>
          <p:spPr>
            <a:xfrm>
              <a:off x="5665144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100" b="1" dirty="0"/>
                <a:t>ENVIRONMENT</a:t>
              </a:r>
              <a:endParaRPr lang="nb-NO" sz="11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45" name="Gruppe 44">
              <a:extLst>
                <a:ext uri="{FF2B5EF4-FFF2-40B4-BE49-F238E27FC236}">
                  <a16:creationId xmlns:a16="http://schemas.microsoft.com/office/drawing/2014/main" id="{0A39FF34-4833-44CA-81C7-1DE05BD002E5}"/>
                </a:ext>
              </a:extLst>
            </p:cNvPr>
            <p:cNvGrpSpPr/>
            <p:nvPr/>
          </p:nvGrpSpPr>
          <p:grpSpPr>
            <a:xfrm>
              <a:off x="5844681" y="3951585"/>
              <a:ext cx="1088860" cy="374502"/>
              <a:chOff x="4390256" y="2636796"/>
              <a:chExt cx="1130880" cy="374502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51BA38A6-CB9C-4A37-B245-E07C5270074C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0" name="TekstSylinder 49">
                <a:extLst>
                  <a:ext uri="{FF2B5EF4-FFF2-40B4-BE49-F238E27FC236}">
                    <a16:creationId xmlns:a16="http://schemas.microsoft.com/office/drawing/2014/main" id="{57DF9790-CE76-4828-ABBB-AD794461F06F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900" b="1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Pollution</a:t>
                </a:r>
                <a:endParaRPr lang="nb-NO" sz="900" b="1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Gruppe 45">
              <a:extLst>
                <a:ext uri="{FF2B5EF4-FFF2-40B4-BE49-F238E27FC236}">
                  <a16:creationId xmlns:a16="http://schemas.microsoft.com/office/drawing/2014/main" id="{4AB61D7C-8973-4F4D-B457-7FC686F5E6A3}"/>
                </a:ext>
              </a:extLst>
            </p:cNvPr>
            <p:cNvGrpSpPr/>
            <p:nvPr/>
          </p:nvGrpSpPr>
          <p:grpSpPr>
            <a:xfrm>
              <a:off x="5844681" y="4379982"/>
              <a:ext cx="1088861" cy="374502"/>
              <a:chOff x="4390256" y="3248783"/>
              <a:chExt cx="1130881" cy="374502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ED240E55-65EF-40B4-92F3-74807446A603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8" name="TekstSylinder 47">
                <a:extLst>
                  <a:ext uri="{FF2B5EF4-FFF2-40B4-BE49-F238E27FC236}">
                    <a16:creationId xmlns:a16="http://schemas.microsoft.com/office/drawing/2014/main" id="{1FE686AC-53C1-44B8-A617-647CD9478195}"/>
                  </a:ext>
                </a:extLst>
              </p:cNvPr>
              <p:cNvSpPr txBox="1"/>
              <p:nvPr userDrawn="1"/>
            </p:nvSpPr>
            <p:spPr>
              <a:xfrm>
                <a:off x="4390257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 rtl="0" eaLnBrk="1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900" b="1" kern="1200" dirty="0">
                    <a:solidFill>
                      <a:schemeClr val="lt1"/>
                    </a:solidFill>
                    <a:effectLst/>
                    <a:latin typeface="+mn-lt"/>
                    <a:ea typeface="+mn-ea"/>
                    <a:cs typeface="+mn-cs"/>
                  </a:rPr>
                  <a:t>Wildlife and Motorised Traffic</a:t>
                </a:r>
                <a:endParaRPr lang="nb-NO" sz="900" b="1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uppe 67">
              <a:extLst>
                <a:ext uri="{FF2B5EF4-FFF2-40B4-BE49-F238E27FC236}">
                  <a16:creationId xmlns:a16="http://schemas.microsoft.com/office/drawing/2014/main" id="{981F2B97-0676-476B-9A28-316B41C57A94}"/>
                </a:ext>
              </a:extLst>
            </p:cNvPr>
            <p:cNvGrpSpPr/>
            <p:nvPr/>
          </p:nvGrpSpPr>
          <p:grpSpPr>
            <a:xfrm>
              <a:off x="5844681" y="4808379"/>
              <a:ext cx="1088860" cy="374502"/>
              <a:chOff x="4390256" y="2636796"/>
              <a:chExt cx="1130880" cy="374502"/>
            </a:xfrm>
          </p:grpSpPr>
          <p:sp>
            <p:nvSpPr>
              <p:cNvPr id="72" name="Rektangel 71">
                <a:extLst>
                  <a:ext uri="{FF2B5EF4-FFF2-40B4-BE49-F238E27FC236}">
                    <a16:creationId xmlns:a16="http://schemas.microsoft.com/office/drawing/2014/main" id="{103C6B28-6CC7-4117-AB14-F8002FA1FC4A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3" name="TekstSylinder 72">
                <a:extLst>
                  <a:ext uri="{FF2B5EF4-FFF2-40B4-BE49-F238E27FC236}">
                    <a16:creationId xmlns:a16="http://schemas.microsoft.com/office/drawing/2014/main" id="{40D2104E-7E41-4281-A57D-2BAC25F82765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900" b="1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Fish and Water</a:t>
                </a:r>
                <a:endParaRPr lang="nb-NO" sz="900" b="1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9" name="Gruppe 68">
              <a:extLst>
                <a:ext uri="{FF2B5EF4-FFF2-40B4-BE49-F238E27FC236}">
                  <a16:creationId xmlns:a16="http://schemas.microsoft.com/office/drawing/2014/main" id="{E5AE7780-0F85-487E-BADF-D7874C43071D}"/>
                </a:ext>
              </a:extLst>
            </p:cNvPr>
            <p:cNvGrpSpPr/>
            <p:nvPr/>
          </p:nvGrpSpPr>
          <p:grpSpPr>
            <a:xfrm>
              <a:off x="5829003" y="5236776"/>
              <a:ext cx="1104538" cy="374502"/>
              <a:chOff x="4373973" y="3248783"/>
              <a:chExt cx="1147163" cy="374502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:a16="http://schemas.microsoft.com/office/drawing/2014/main" id="{4999A756-0BE4-4D61-9F8E-0B3BC4AB4E00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1" name="TekstSylinder 70">
                <a:extLst>
                  <a:ext uri="{FF2B5EF4-FFF2-40B4-BE49-F238E27FC236}">
                    <a16:creationId xmlns:a16="http://schemas.microsoft.com/office/drawing/2014/main" id="{178EEA70-A5A7-4A1C-A427-36B8BF94283F}"/>
                  </a:ext>
                </a:extLst>
              </p:cNvPr>
              <p:cNvSpPr txBox="1"/>
              <p:nvPr userDrawn="1"/>
            </p:nvSpPr>
            <p:spPr>
              <a:xfrm>
                <a:off x="4373973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 rtl="0" eaLnBrk="1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900" b="1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Nature </a:t>
                </a:r>
                <a:br>
                  <a:rPr lang="en-GB" sz="900" b="1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</a:br>
                <a:r>
                  <a:rPr lang="en-GB" sz="900" b="1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Conservation</a:t>
                </a:r>
                <a:endParaRPr lang="nb-NO" sz="900" b="1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98" name="Rett linje 97">
              <a:extLst>
                <a:ext uri="{FF2B5EF4-FFF2-40B4-BE49-F238E27FC236}">
                  <a16:creationId xmlns:a16="http://schemas.microsoft.com/office/drawing/2014/main" id="{87D9655B-70DB-4B69-8999-FE8B7A99D607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69" y="3814357"/>
              <a:ext cx="0" cy="1603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Rett linje 99">
              <a:extLst>
                <a:ext uri="{FF2B5EF4-FFF2-40B4-BE49-F238E27FC236}">
                  <a16:creationId xmlns:a16="http://schemas.microsoft.com/office/drawing/2014/main" id="{F3BC3158-6CDD-4FFF-90AA-D2592CCB92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Rett linje 101">
              <a:extLst>
                <a:ext uri="{FF2B5EF4-FFF2-40B4-BE49-F238E27FC236}">
                  <a16:creationId xmlns:a16="http://schemas.microsoft.com/office/drawing/2014/main" id="{88ECDE46-8DAB-4EC8-AFA3-E7A38D1CEA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Rett linje 102">
              <a:extLst>
                <a:ext uri="{FF2B5EF4-FFF2-40B4-BE49-F238E27FC236}">
                  <a16:creationId xmlns:a16="http://schemas.microsoft.com/office/drawing/2014/main" id="{7C6DFE02-2D80-4431-8BEE-9AC61A7B4D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Rett linje 136">
              <a:extLst>
                <a:ext uri="{FF2B5EF4-FFF2-40B4-BE49-F238E27FC236}">
                  <a16:creationId xmlns:a16="http://schemas.microsoft.com/office/drawing/2014/main" id="{7C2D3E5F-6B0C-418A-83C6-41A2E079F160}"/>
                </a:ext>
              </a:extLst>
            </p:cNvPr>
            <p:cNvCxnSpPr/>
            <p:nvPr/>
          </p:nvCxnSpPr>
          <p:spPr>
            <a:xfrm flipV="1">
              <a:off x="6305460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uppe 145">
            <a:extLst>
              <a:ext uri="{FF2B5EF4-FFF2-40B4-BE49-F238E27FC236}">
                <a16:creationId xmlns:a16="http://schemas.microsoft.com/office/drawing/2014/main" id="{66ACBEB2-0F2A-4792-B388-0C60A455D3DC}"/>
              </a:ext>
            </a:extLst>
          </p:cNvPr>
          <p:cNvGrpSpPr/>
          <p:nvPr userDrawn="1"/>
        </p:nvGrpSpPr>
        <p:grpSpPr>
          <a:xfrm>
            <a:off x="7050131" y="2951215"/>
            <a:ext cx="1268397" cy="869492"/>
            <a:chOff x="7199905" y="2951215"/>
            <a:chExt cx="1268397" cy="869492"/>
          </a:xfrm>
        </p:grpSpPr>
        <p:sp>
          <p:nvSpPr>
            <p:cNvPr id="88" name="Frihåndsform: figur 87">
              <a:extLst>
                <a:ext uri="{FF2B5EF4-FFF2-40B4-BE49-F238E27FC236}">
                  <a16:creationId xmlns:a16="http://schemas.microsoft.com/office/drawing/2014/main" id="{77503614-5B8B-484F-9FEA-DF4A1CD70902}"/>
                </a:ext>
              </a:extLst>
            </p:cNvPr>
            <p:cNvSpPr/>
            <p:nvPr/>
          </p:nvSpPr>
          <p:spPr>
            <a:xfrm>
              <a:off x="7199905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100" b="1" dirty="0"/>
                <a:t>REINDEER HUSBANDRY</a:t>
              </a:r>
              <a:endParaRPr lang="nb-NO" sz="11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138" name="Rett linje 137">
              <a:extLst>
                <a:ext uri="{FF2B5EF4-FFF2-40B4-BE49-F238E27FC236}">
                  <a16:creationId xmlns:a16="http://schemas.microsoft.com/office/drawing/2014/main" id="{C6730025-B17D-43AF-9E7C-E69071D22093}"/>
                </a:ext>
              </a:extLst>
            </p:cNvPr>
            <p:cNvCxnSpPr/>
            <p:nvPr/>
          </p:nvCxnSpPr>
          <p:spPr>
            <a:xfrm flipV="1">
              <a:off x="7818626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uppe 146">
            <a:extLst>
              <a:ext uri="{FF2B5EF4-FFF2-40B4-BE49-F238E27FC236}">
                <a16:creationId xmlns:a16="http://schemas.microsoft.com/office/drawing/2014/main" id="{0F0DB3DC-F7E5-4897-88C2-5FD76C732BE0}"/>
              </a:ext>
            </a:extLst>
          </p:cNvPr>
          <p:cNvGrpSpPr/>
          <p:nvPr userDrawn="1"/>
        </p:nvGrpSpPr>
        <p:grpSpPr>
          <a:xfrm>
            <a:off x="4254970" y="2944865"/>
            <a:ext cx="1268397" cy="869492"/>
            <a:chOff x="8734667" y="2951215"/>
            <a:chExt cx="1268397" cy="869492"/>
          </a:xfrm>
        </p:grpSpPr>
        <p:sp>
          <p:nvSpPr>
            <p:cNvPr id="89" name="Frihåndsform: figur 88">
              <a:extLst>
                <a:ext uri="{FF2B5EF4-FFF2-40B4-BE49-F238E27FC236}">
                  <a16:creationId xmlns:a16="http://schemas.microsoft.com/office/drawing/2014/main" id="{0A528FE6-8DD2-4B81-9F47-3727AD297DA6}"/>
                </a:ext>
              </a:extLst>
            </p:cNvPr>
            <p:cNvSpPr/>
            <p:nvPr/>
          </p:nvSpPr>
          <p:spPr>
            <a:xfrm>
              <a:off x="8734667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b="1" dirty="0"/>
                <a:t>AGRICULTURE</a:t>
              </a:r>
              <a:endParaRPr lang="nb-NO" sz="11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139" name="Rett linje 138">
              <a:extLst>
                <a:ext uri="{FF2B5EF4-FFF2-40B4-BE49-F238E27FC236}">
                  <a16:creationId xmlns:a16="http://schemas.microsoft.com/office/drawing/2014/main" id="{2E763C71-F525-46CF-9DD8-B6ECC5E849AD}"/>
                </a:ext>
              </a:extLst>
            </p:cNvPr>
            <p:cNvCxnSpPr/>
            <p:nvPr/>
          </p:nvCxnSpPr>
          <p:spPr>
            <a:xfrm flipV="1">
              <a:off x="9370794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E74494EB-64F5-4B16-888C-F7129CA1DCA0}"/>
              </a:ext>
            </a:extLst>
          </p:cNvPr>
          <p:cNvGrpSpPr/>
          <p:nvPr userDrawn="1"/>
        </p:nvGrpSpPr>
        <p:grpSpPr>
          <a:xfrm>
            <a:off x="5711635" y="2938710"/>
            <a:ext cx="1268397" cy="869492"/>
            <a:chOff x="10269428" y="2951215"/>
            <a:chExt cx="1268397" cy="869492"/>
          </a:xfrm>
        </p:grpSpPr>
        <p:sp>
          <p:nvSpPr>
            <p:cNvPr id="90" name="Frihåndsform: figur 89">
              <a:extLst>
                <a:ext uri="{FF2B5EF4-FFF2-40B4-BE49-F238E27FC236}">
                  <a16:creationId xmlns:a16="http://schemas.microsoft.com/office/drawing/2014/main" id="{F5C7C095-4415-46C2-A3AA-0ADC5B2B29A5}"/>
                </a:ext>
              </a:extLst>
            </p:cNvPr>
            <p:cNvSpPr/>
            <p:nvPr/>
          </p:nvSpPr>
          <p:spPr>
            <a:xfrm>
              <a:off x="10269428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nb-NO" sz="11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ORGANISATION AND DEVELOPMENT</a:t>
              </a:r>
            </a:p>
          </p:txBody>
        </p:sp>
        <p:cxnSp>
          <p:nvCxnSpPr>
            <p:cNvPr id="140" name="Rett linje 139">
              <a:extLst>
                <a:ext uri="{FF2B5EF4-FFF2-40B4-BE49-F238E27FC236}">
                  <a16:creationId xmlns:a16="http://schemas.microsoft.com/office/drawing/2014/main" id="{730AD673-D749-4659-B71B-022083DCB1E5}"/>
                </a:ext>
              </a:extLst>
            </p:cNvPr>
            <p:cNvCxnSpPr/>
            <p:nvPr/>
          </p:nvCxnSpPr>
          <p:spPr>
            <a:xfrm flipV="1">
              <a:off x="1086445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8" name="Rett pilkobling 157">
            <a:extLst>
              <a:ext uri="{FF2B5EF4-FFF2-40B4-BE49-F238E27FC236}">
                <a16:creationId xmlns:a16="http://schemas.microsoft.com/office/drawing/2014/main" id="{2BB5E2DC-C30B-4FF8-A426-03A33ED903C4}"/>
              </a:ext>
            </a:extLst>
          </p:cNvPr>
          <p:cNvCxnSpPr>
            <a:cxnSpLocks/>
          </p:cNvCxnSpPr>
          <p:nvPr userDrawn="1"/>
        </p:nvCxnSpPr>
        <p:spPr>
          <a:xfrm>
            <a:off x="3107765" y="5828410"/>
            <a:ext cx="7828107" cy="7701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Rett linje 100">
            <a:extLst>
              <a:ext uri="{FF2B5EF4-FFF2-40B4-BE49-F238E27FC236}">
                <a16:creationId xmlns:a16="http://schemas.microsoft.com/office/drawing/2014/main" id="{6CCCB4EE-D35C-4395-BE45-62B7F814E383}"/>
              </a:ext>
            </a:extLst>
          </p:cNvPr>
          <p:cNvCxnSpPr>
            <a:cxnSpLocks/>
          </p:cNvCxnSpPr>
          <p:nvPr userDrawn="1"/>
        </p:nvCxnSpPr>
        <p:spPr>
          <a:xfrm>
            <a:off x="2891913" y="3798901"/>
            <a:ext cx="0" cy="1603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Rett linje 107">
            <a:extLst>
              <a:ext uri="{FF2B5EF4-FFF2-40B4-BE49-F238E27FC236}">
                <a16:creationId xmlns:a16="http://schemas.microsoft.com/office/drawing/2014/main" id="{FBB2F8B4-C01B-4617-84F5-D84DA3F442E3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1913" y="4995630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Rett linje 108">
            <a:extLst>
              <a:ext uri="{FF2B5EF4-FFF2-40B4-BE49-F238E27FC236}">
                <a16:creationId xmlns:a16="http://schemas.microsoft.com/office/drawing/2014/main" id="{89082F39-B10F-4F08-AEA1-B0E83D8BBB8F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0504" y="5401528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kstSylinder 115">
            <a:extLst>
              <a:ext uri="{FF2B5EF4-FFF2-40B4-BE49-F238E27FC236}">
                <a16:creationId xmlns:a16="http://schemas.microsoft.com/office/drawing/2014/main" id="{1740716E-3BD1-4921-AE90-F29186CC7F7B}"/>
              </a:ext>
            </a:extLst>
          </p:cNvPr>
          <p:cNvSpPr txBox="1"/>
          <p:nvPr userDrawn="1"/>
        </p:nvSpPr>
        <p:spPr>
          <a:xfrm>
            <a:off x="3065761" y="4815287"/>
            <a:ext cx="1080825" cy="374502"/>
          </a:xfrm>
          <a:prstGeom prst="rect">
            <a:avLst/>
          </a:prstGeom>
          <a:solidFill>
            <a:srgbClr val="00ADBA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900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Municipal Health Services</a:t>
            </a:r>
            <a:endParaRPr lang="nb-NO" sz="9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4" name="TekstSylinder 123">
            <a:extLst>
              <a:ext uri="{FF2B5EF4-FFF2-40B4-BE49-F238E27FC236}">
                <a16:creationId xmlns:a16="http://schemas.microsoft.com/office/drawing/2014/main" id="{4B2D1C30-C905-4537-9BAD-E47DC9ABABFC}"/>
              </a:ext>
            </a:extLst>
          </p:cNvPr>
          <p:cNvSpPr txBox="1"/>
          <p:nvPr userDrawn="1"/>
        </p:nvSpPr>
        <p:spPr>
          <a:xfrm>
            <a:off x="3065760" y="5251399"/>
            <a:ext cx="1080825" cy="374502"/>
          </a:xfrm>
          <a:prstGeom prst="rect">
            <a:avLst/>
          </a:prstGeom>
          <a:solidFill>
            <a:srgbClr val="00ADBA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900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Sector Development</a:t>
            </a:r>
            <a:endParaRPr lang="nb-NO" sz="9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10" name="Rett linje 109">
            <a:extLst>
              <a:ext uri="{FF2B5EF4-FFF2-40B4-BE49-F238E27FC236}">
                <a16:creationId xmlns:a16="http://schemas.microsoft.com/office/drawing/2014/main" id="{366EC4FF-A001-47AE-8CD0-45780C2521CB}"/>
              </a:ext>
            </a:extLst>
          </p:cNvPr>
          <p:cNvCxnSpPr>
            <a:cxnSpLocks/>
          </p:cNvCxnSpPr>
          <p:nvPr userDrawn="1"/>
        </p:nvCxnSpPr>
        <p:spPr>
          <a:xfrm>
            <a:off x="6166161" y="2511188"/>
            <a:ext cx="1349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0960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rganisasjonskart enge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e 98">
            <a:extLst>
              <a:ext uri="{FF2B5EF4-FFF2-40B4-BE49-F238E27FC236}">
                <a16:creationId xmlns:a16="http://schemas.microsoft.com/office/drawing/2014/main" id="{2FD0EB38-2B30-48AC-A4AF-DAABAF1C7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r="-1" b="49029"/>
          <a:stretch/>
        </p:blipFill>
        <p:spPr>
          <a:xfrm>
            <a:off x="3258" y="3953756"/>
            <a:ext cx="10199684" cy="2828498"/>
          </a:xfrm>
          <a:prstGeom prst="rect">
            <a:avLst/>
          </a:prstGeom>
        </p:spPr>
      </p:pic>
      <p:sp>
        <p:nvSpPr>
          <p:cNvPr id="83" name="Frihåndsform: figur 82">
            <a:extLst>
              <a:ext uri="{FF2B5EF4-FFF2-40B4-BE49-F238E27FC236}">
                <a16:creationId xmlns:a16="http://schemas.microsoft.com/office/drawing/2014/main" id="{454466E0-FB62-406F-A58E-CB7367D3BCFC}"/>
              </a:ext>
            </a:extLst>
          </p:cNvPr>
          <p:cNvSpPr/>
          <p:nvPr/>
        </p:nvSpPr>
        <p:spPr>
          <a:xfrm>
            <a:off x="5197560" y="1273056"/>
            <a:ext cx="2192925" cy="744538"/>
          </a:xfrm>
          <a:custGeom>
            <a:avLst/>
            <a:gdLst>
              <a:gd name="connsiteX0" fmla="*/ 0 w 2018883"/>
              <a:gd name="connsiteY0" fmla="*/ 0 h 800384"/>
              <a:gd name="connsiteX1" fmla="*/ 2018883 w 2018883"/>
              <a:gd name="connsiteY1" fmla="*/ 0 h 800384"/>
              <a:gd name="connsiteX2" fmla="*/ 2018883 w 2018883"/>
              <a:gd name="connsiteY2" fmla="*/ 800384 h 800384"/>
              <a:gd name="connsiteX3" fmla="*/ 0 w 2018883"/>
              <a:gd name="connsiteY3" fmla="*/ 800384 h 800384"/>
              <a:gd name="connsiteX4" fmla="*/ 0 w 2018883"/>
              <a:gd name="connsiteY4" fmla="*/ 0 h 80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8883" h="800384">
                <a:moveTo>
                  <a:pt x="0" y="0"/>
                </a:moveTo>
                <a:lnTo>
                  <a:pt x="2018883" y="0"/>
                </a:lnTo>
                <a:lnTo>
                  <a:pt x="2018883" y="800384"/>
                </a:lnTo>
                <a:lnTo>
                  <a:pt x="0" y="80038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/>
            <a:r>
              <a:rPr lang="nb-NO" sz="1200" b="1" i="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Embetsledelse</a:t>
            </a:r>
            <a:endParaRPr lang="nb-NO" sz="1200" b="0" dirty="0"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1" name="Frihåndsform: figur 90">
            <a:extLst>
              <a:ext uri="{FF2B5EF4-FFF2-40B4-BE49-F238E27FC236}">
                <a16:creationId xmlns:a16="http://schemas.microsoft.com/office/drawing/2014/main" id="{3944C3F2-119C-4774-AE12-71E4E310C1BD}"/>
              </a:ext>
            </a:extLst>
          </p:cNvPr>
          <p:cNvSpPr/>
          <p:nvPr/>
        </p:nvSpPr>
        <p:spPr>
          <a:xfrm>
            <a:off x="4040040" y="2238370"/>
            <a:ext cx="2126121" cy="527913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/>
            <a:r>
              <a:rPr lang="en-GB" sz="1100" b="1" dirty="0"/>
              <a:t>SAMFUNNSSIKKERHET OG BEREDSKAP</a:t>
            </a:r>
            <a:endParaRPr lang="nb-NO" sz="1100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60" name="TekstSylinder 59">
            <a:extLst>
              <a:ext uri="{FF2B5EF4-FFF2-40B4-BE49-F238E27FC236}">
                <a16:creationId xmlns:a16="http://schemas.microsoft.com/office/drawing/2014/main" id="{66076227-87CA-4DB6-8018-0119BC87E78E}"/>
              </a:ext>
            </a:extLst>
          </p:cNvPr>
          <p:cNvSpPr txBox="1"/>
          <p:nvPr/>
        </p:nvSpPr>
        <p:spPr>
          <a:xfrm>
            <a:off x="1702798" y="5712994"/>
            <a:ext cx="38131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i="1" dirty="0">
                <a:solidFill>
                  <a:srgbClr val="0024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faggrupper på tvers av organisasjonen</a:t>
            </a:r>
          </a:p>
        </p:txBody>
      </p:sp>
      <p:cxnSp>
        <p:nvCxnSpPr>
          <p:cNvPr id="62" name="Rett pilkobling 61">
            <a:extLst>
              <a:ext uri="{FF2B5EF4-FFF2-40B4-BE49-F238E27FC236}">
                <a16:creationId xmlns:a16="http://schemas.microsoft.com/office/drawing/2014/main" id="{530B3323-B958-494F-B9BE-05F3A2470779}"/>
              </a:ext>
            </a:extLst>
          </p:cNvPr>
          <p:cNvCxnSpPr>
            <a:cxnSpLocks/>
          </p:cNvCxnSpPr>
          <p:nvPr/>
        </p:nvCxnSpPr>
        <p:spPr>
          <a:xfrm flipV="1">
            <a:off x="1256130" y="2406580"/>
            <a:ext cx="0" cy="3429530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ett linje 62">
            <a:extLst>
              <a:ext uri="{FF2B5EF4-FFF2-40B4-BE49-F238E27FC236}">
                <a16:creationId xmlns:a16="http://schemas.microsoft.com/office/drawing/2014/main" id="{0C6B8DC7-5F44-4D9A-8BC5-2454F641B6CA}"/>
              </a:ext>
            </a:extLst>
          </p:cNvPr>
          <p:cNvCxnSpPr>
            <a:cxnSpLocks/>
            <a:endCxn id="60" idx="1"/>
          </p:cNvCxnSpPr>
          <p:nvPr/>
        </p:nvCxnSpPr>
        <p:spPr>
          <a:xfrm>
            <a:off x="1256130" y="5828410"/>
            <a:ext cx="446668" cy="0"/>
          </a:xfrm>
          <a:prstGeom prst="line">
            <a:avLst/>
          </a:prstGeom>
          <a:ln w="6350">
            <a:solidFill>
              <a:srgbClr val="00244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Rett linje 103">
            <a:extLst>
              <a:ext uri="{FF2B5EF4-FFF2-40B4-BE49-F238E27FC236}">
                <a16:creationId xmlns:a16="http://schemas.microsoft.com/office/drawing/2014/main" id="{7C14EA57-3750-413E-A0D3-3BA156A8E0D0}"/>
              </a:ext>
            </a:extLst>
          </p:cNvPr>
          <p:cNvCxnSpPr>
            <a:cxnSpLocks/>
          </p:cNvCxnSpPr>
          <p:nvPr/>
        </p:nvCxnSpPr>
        <p:spPr>
          <a:xfrm flipH="1">
            <a:off x="8442339" y="5414698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Rett linje 122">
            <a:extLst>
              <a:ext uri="{FF2B5EF4-FFF2-40B4-BE49-F238E27FC236}">
                <a16:creationId xmlns:a16="http://schemas.microsoft.com/office/drawing/2014/main" id="{C0519C44-FC96-4B7C-A3FD-4CF28A782515}"/>
              </a:ext>
            </a:extLst>
          </p:cNvPr>
          <p:cNvCxnSpPr>
            <a:cxnSpLocks/>
          </p:cNvCxnSpPr>
          <p:nvPr/>
        </p:nvCxnSpPr>
        <p:spPr>
          <a:xfrm flipH="1">
            <a:off x="1498842" y="5000654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Rett linje 126">
            <a:extLst>
              <a:ext uri="{FF2B5EF4-FFF2-40B4-BE49-F238E27FC236}">
                <a16:creationId xmlns:a16="http://schemas.microsoft.com/office/drawing/2014/main" id="{EF196F37-D0BE-4D49-AE49-0CAFC92C8E8C}"/>
              </a:ext>
            </a:extLst>
          </p:cNvPr>
          <p:cNvCxnSpPr>
            <a:cxnSpLocks/>
          </p:cNvCxnSpPr>
          <p:nvPr/>
        </p:nvCxnSpPr>
        <p:spPr>
          <a:xfrm>
            <a:off x="2100834" y="2951215"/>
            <a:ext cx="8324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Rett linje 130">
            <a:extLst>
              <a:ext uri="{FF2B5EF4-FFF2-40B4-BE49-F238E27FC236}">
                <a16:creationId xmlns:a16="http://schemas.microsoft.com/office/drawing/2014/main" id="{112B7DCC-A1CB-41F7-896F-93F5ACF8B6E5}"/>
              </a:ext>
            </a:extLst>
          </p:cNvPr>
          <p:cNvCxnSpPr/>
          <p:nvPr/>
        </p:nvCxnSpPr>
        <p:spPr>
          <a:xfrm>
            <a:off x="6301126" y="2019582"/>
            <a:ext cx="0" cy="931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2" name="Gruppe 141">
            <a:extLst>
              <a:ext uri="{FF2B5EF4-FFF2-40B4-BE49-F238E27FC236}">
                <a16:creationId xmlns:a16="http://schemas.microsoft.com/office/drawing/2014/main" id="{45B60297-10C8-4953-B69F-9FDE04140DC1}"/>
              </a:ext>
            </a:extLst>
          </p:cNvPr>
          <p:cNvGrpSpPr/>
          <p:nvPr userDrawn="1"/>
        </p:nvGrpSpPr>
        <p:grpSpPr>
          <a:xfrm>
            <a:off x="1488906" y="2951215"/>
            <a:ext cx="1268397" cy="2245359"/>
            <a:chOff x="1060861" y="2951215"/>
            <a:chExt cx="1268397" cy="2245359"/>
          </a:xfrm>
        </p:grpSpPr>
        <p:grpSp>
          <p:nvGrpSpPr>
            <p:cNvPr id="141" name="Gruppe 140">
              <a:extLst>
                <a:ext uri="{FF2B5EF4-FFF2-40B4-BE49-F238E27FC236}">
                  <a16:creationId xmlns:a16="http://schemas.microsoft.com/office/drawing/2014/main" id="{AA151873-1F92-4B0C-9CD7-912152222F83}"/>
                </a:ext>
              </a:extLst>
            </p:cNvPr>
            <p:cNvGrpSpPr/>
            <p:nvPr userDrawn="1"/>
          </p:nvGrpSpPr>
          <p:grpSpPr>
            <a:xfrm>
              <a:off x="1060861" y="3186509"/>
              <a:ext cx="1268397" cy="2010065"/>
              <a:chOff x="1060861" y="3186509"/>
              <a:chExt cx="1268397" cy="2010065"/>
            </a:xfrm>
          </p:grpSpPr>
          <p:sp>
            <p:nvSpPr>
              <p:cNvPr id="84" name="Frihåndsform: figur 83">
                <a:extLst>
                  <a:ext uri="{FF2B5EF4-FFF2-40B4-BE49-F238E27FC236}">
                    <a16:creationId xmlns:a16="http://schemas.microsoft.com/office/drawing/2014/main" id="{99D7E0B9-7012-4B5B-BD47-95AFD4FA0E3B}"/>
                  </a:ext>
                </a:extLst>
              </p:cNvPr>
              <p:cNvSpPr/>
              <p:nvPr/>
            </p:nvSpPr>
            <p:spPr>
              <a:xfrm>
                <a:off x="1060861" y="3186509"/>
                <a:ext cx="1268397" cy="634198"/>
              </a:xfrm>
              <a:custGeom>
                <a:avLst/>
                <a:gdLst>
                  <a:gd name="connsiteX0" fmla="*/ 0 w 1268397"/>
                  <a:gd name="connsiteY0" fmla="*/ 0 h 634198"/>
                  <a:gd name="connsiteX1" fmla="*/ 1268397 w 1268397"/>
                  <a:gd name="connsiteY1" fmla="*/ 0 h 634198"/>
                  <a:gd name="connsiteX2" fmla="*/ 1268397 w 1268397"/>
                  <a:gd name="connsiteY2" fmla="*/ 634198 h 634198"/>
                  <a:gd name="connsiteX3" fmla="*/ 0 w 1268397"/>
                  <a:gd name="connsiteY3" fmla="*/ 634198 h 634198"/>
                  <a:gd name="connsiteX4" fmla="*/ 0 w 1268397"/>
                  <a:gd name="connsiteY4" fmla="*/ 0 h 63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397" h="634198">
                    <a:moveTo>
                      <a:pt x="0" y="0"/>
                    </a:moveTo>
                    <a:lnTo>
                      <a:pt x="1268397" y="0"/>
                    </a:lnTo>
                    <a:lnTo>
                      <a:pt x="1268397" y="634198"/>
                    </a:lnTo>
                    <a:lnTo>
                      <a:pt x="0" y="6341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lvl="0" algn="ctr"/>
                <a:r>
                  <a:rPr lang="en-GB" sz="11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JUSTIS OG KOMMUNAL</a:t>
                </a:r>
                <a:endParaRPr lang="nb-NO" sz="11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14" name="Gruppe 13">
                <a:extLst>
                  <a:ext uri="{FF2B5EF4-FFF2-40B4-BE49-F238E27FC236}">
                    <a16:creationId xmlns:a16="http://schemas.microsoft.com/office/drawing/2014/main" id="{3FC639D4-0698-40E7-93EE-31B19A98866F}"/>
                  </a:ext>
                </a:extLst>
              </p:cNvPr>
              <p:cNvGrpSpPr/>
              <p:nvPr/>
            </p:nvGrpSpPr>
            <p:grpSpPr>
              <a:xfrm>
                <a:off x="1242047" y="3951585"/>
                <a:ext cx="1086540" cy="374502"/>
                <a:chOff x="285158" y="2636796"/>
                <a:chExt cx="1130880" cy="374502"/>
              </a:xfrm>
            </p:grpSpPr>
            <p:sp>
              <p:nvSpPr>
                <p:cNvPr id="21" name="Rektangel 20">
                  <a:extLst>
                    <a:ext uri="{FF2B5EF4-FFF2-40B4-BE49-F238E27FC236}">
                      <a16:creationId xmlns:a16="http://schemas.microsoft.com/office/drawing/2014/main" id="{68B5C03B-36B2-4A85-BC92-97E030BD41B0}"/>
                    </a:ext>
                  </a:extLst>
                </p:cNvPr>
                <p:cNvSpPr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2" name="TekstSylinder 21">
                  <a:extLst>
                    <a:ext uri="{FF2B5EF4-FFF2-40B4-BE49-F238E27FC236}">
                      <a16:creationId xmlns:a16="http://schemas.microsoft.com/office/drawing/2014/main" id="{64E443A0-1BCA-494F-AC1F-AF453A67D422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b="1" kern="1200" dirty="0"/>
                    <a:t>juridisk</a:t>
                  </a:r>
                </a:p>
              </p:txBody>
            </p:sp>
          </p:grpSp>
          <p:grpSp>
            <p:nvGrpSpPr>
              <p:cNvPr id="15" name="Gruppe 14">
                <a:extLst>
                  <a:ext uri="{FF2B5EF4-FFF2-40B4-BE49-F238E27FC236}">
                    <a16:creationId xmlns:a16="http://schemas.microsoft.com/office/drawing/2014/main" id="{8631CE5B-699B-4F2B-B318-31DC9942586A}"/>
                  </a:ext>
                </a:extLst>
              </p:cNvPr>
              <p:cNvGrpSpPr/>
              <p:nvPr/>
            </p:nvGrpSpPr>
            <p:grpSpPr>
              <a:xfrm>
                <a:off x="1242039" y="4386164"/>
                <a:ext cx="1086540" cy="374502"/>
                <a:chOff x="285158" y="3248783"/>
                <a:chExt cx="1130880" cy="374502"/>
              </a:xfrm>
            </p:grpSpPr>
            <p:sp>
              <p:nvSpPr>
                <p:cNvPr id="19" name="Rektangel 18">
                  <a:extLst>
                    <a:ext uri="{FF2B5EF4-FFF2-40B4-BE49-F238E27FC236}">
                      <a16:creationId xmlns:a16="http://schemas.microsoft.com/office/drawing/2014/main" id="{6A14C2ED-CCF0-4EE5-99CE-D907CE6BC903}"/>
                    </a:ext>
                  </a:extLst>
                </p:cNvPr>
                <p:cNvSpPr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0" name="TekstSylinder 19">
                  <a:extLst>
                    <a:ext uri="{FF2B5EF4-FFF2-40B4-BE49-F238E27FC236}">
                      <a16:creationId xmlns:a16="http://schemas.microsoft.com/office/drawing/2014/main" id="{09EA5C5C-9D71-44B6-ABEE-25CD34187EE8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b="1" kern="1200" dirty="0"/>
                    <a:t>vergemål</a:t>
                  </a:r>
                </a:p>
              </p:txBody>
            </p:sp>
          </p:grpSp>
          <p:grpSp>
            <p:nvGrpSpPr>
              <p:cNvPr id="16" name="Gruppe 15">
                <a:extLst>
                  <a:ext uri="{FF2B5EF4-FFF2-40B4-BE49-F238E27FC236}">
                    <a16:creationId xmlns:a16="http://schemas.microsoft.com/office/drawing/2014/main" id="{EC40A4FF-442A-42B6-A7EF-7680F71B93D8}"/>
                  </a:ext>
                </a:extLst>
              </p:cNvPr>
              <p:cNvGrpSpPr/>
              <p:nvPr/>
            </p:nvGrpSpPr>
            <p:grpSpPr>
              <a:xfrm>
                <a:off x="1242047" y="4822072"/>
                <a:ext cx="1086532" cy="374502"/>
                <a:chOff x="285158" y="3860771"/>
                <a:chExt cx="1130880" cy="374502"/>
              </a:xfrm>
            </p:grpSpPr>
            <p:sp>
              <p:nvSpPr>
                <p:cNvPr id="17" name="Rektangel 16">
                  <a:extLst>
                    <a:ext uri="{FF2B5EF4-FFF2-40B4-BE49-F238E27FC236}">
                      <a16:creationId xmlns:a16="http://schemas.microsoft.com/office/drawing/2014/main" id="{FD08B21F-9F14-4272-96D2-173BD66C7751}"/>
                    </a:ext>
                  </a:extLst>
                </p:cNvPr>
                <p:cNvSpPr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8" name="TekstSylinder 17">
                  <a:extLst>
                    <a:ext uri="{FF2B5EF4-FFF2-40B4-BE49-F238E27FC236}">
                      <a16:creationId xmlns:a16="http://schemas.microsoft.com/office/drawing/2014/main" id="{C2A78EB1-E99C-4562-82BB-D78F8AC4487F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b="1" kern="1200" dirty="0"/>
                    <a:t>plan</a:t>
                  </a:r>
                </a:p>
              </p:txBody>
            </p:sp>
          </p:grpSp>
          <p:cxnSp>
            <p:nvCxnSpPr>
              <p:cNvPr id="120" name="Rett linje 119">
                <a:extLst>
                  <a:ext uri="{FF2B5EF4-FFF2-40B4-BE49-F238E27FC236}">
                    <a16:creationId xmlns:a16="http://schemas.microsoft.com/office/drawing/2014/main" id="{4B5C2470-ECE0-4F2D-B95D-2F7C15CE16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97" y="3814357"/>
                <a:ext cx="0" cy="11878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Rett linje 120">
                <a:extLst>
                  <a:ext uri="{FF2B5EF4-FFF2-40B4-BE49-F238E27FC236}">
                    <a16:creationId xmlns:a16="http://schemas.microsoft.com/office/drawing/2014/main" id="{25C33EB2-2C71-492B-B260-B62EC07420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150172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Rett linje 121">
                <a:extLst>
                  <a:ext uri="{FF2B5EF4-FFF2-40B4-BE49-F238E27FC236}">
                    <a16:creationId xmlns:a16="http://schemas.microsoft.com/office/drawing/2014/main" id="{6CDFD965-D25D-4468-9BE1-4A5D60294C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568816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3" name="Rett linje 132">
              <a:extLst>
                <a:ext uri="{FF2B5EF4-FFF2-40B4-BE49-F238E27FC236}">
                  <a16:creationId xmlns:a16="http://schemas.microsoft.com/office/drawing/2014/main" id="{E45448D3-A2EE-479E-A434-5EDF243542F5}"/>
                </a:ext>
              </a:extLst>
            </p:cNvPr>
            <p:cNvCxnSpPr/>
            <p:nvPr/>
          </p:nvCxnSpPr>
          <p:spPr>
            <a:xfrm flipV="1">
              <a:off x="167278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uppe 142">
            <a:extLst>
              <a:ext uri="{FF2B5EF4-FFF2-40B4-BE49-F238E27FC236}">
                <a16:creationId xmlns:a16="http://schemas.microsoft.com/office/drawing/2014/main" id="{9A880F69-6D34-4B21-B2E8-36CBF7D2E57B}"/>
              </a:ext>
            </a:extLst>
          </p:cNvPr>
          <p:cNvGrpSpPr/>
          <p:nvPr userDrawn="1"/>
        </p:nvGrpSpPr>
        <p:grpSpPr>
          <a:xfrm>
            <a:off x="2873151" y="2944190"/>
            <a:ext cx="1268397" cy="1806206"/>
            <a:chOff x="2595622" y="2951215"/>
            <a:chExt cx="1268397" cy="1806206"/>
          </a:xfrm>
        </p:grpSpPr>
        <p:sp>
          <p:nvSpPr>
            <p:cNvPr id="85" name="Frihåndsform: figur 84">
              <a:extLst>
                <a:ext uri="{FF2B5EF4-FFF2-40B4-BE49-F238E27FC236}">
                  <a16:creationId xmlns:a16="http://schemas.microsoft.com/office/drawing/2014/main" id="{A21D8405-99B9-4FCD-95D6-5968E3DFCD70}"/>
                </a:ext>
              </a:extLst>
            </p:cNvPr>
            <p:cNvSpPr/>
            <p:nvPr/>
          </p:nvSpPr>
          <p:spPr>
            <a:xfrm>
              <a:off x="2595622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100" b="1" dirty="0">
                  <a:latin typeface="+mn-lt"/>
                </a:rPr>
                <a:t>HELSE OG SOSIAL</a:t>
              </a:r>
              <a:endParaRPr lang="nb-NO" sz="11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1C575C4C-F720-46EF-81BE-9A254A1BAE7F}"/>
                </a:ext>
              </a:extLst>
            </p:cNvPr>
            <p:cNvGrpSpPr/>
            <p:nvPr/>
          </p:nvGrpSpPr>
          <p:grpSpPr>
            <a:xfrm>
              <a:off x="2766203" y="3944597"/>
              <a:ext cx="1097815" cy="381490"/>
              <a:chOff x="1642371" y="2629808"/>
              <a:chExt cx="1142033" cy="381490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:a16="http://schemas.microsoft.com/office/drawing/2014/main" id="{84CF093A-A2D2-45B7-8FE9-5151FA04C3F6}"/>
                  </a:ext>
                </a:extLst>
              </p:cNvPr>
              <p:cNvSpPr/>
              <p:nvPr userDrawn="1"/>
            </p:nvSpPr>
            <p:spPr>
              <a:xfrm>
                <a:off x="1653524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TekstSylinder 29">
                <a:extLst>
                  <a:ext uri="{FF2B5EF4-FFF2-40B4-BE49-F238E27FC236}">
                    <a16:creationId xmlns:a16="http://schemas.microsoft.com/office/drawing/2014/main" id="{C0EB11DD-07A1-4CA5-9B48-1D0169C9CCB0}"/>
                  </a:ext>
                </a:extLst>
              </p:cNvPr>
              <p:cNvSpPr txBox="1"/>
              <p:nvPr userDrawn="1"/>
            </p:nvSpPr>
            <p:spPr>
              <a:xfrm>
                <a:off x="1642371" y="2629808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b="1" kern="1200" dirty="0"/>
                  <a:t>sosial og velferd</a:t>
                </a:r>
              </a:p>
            </p:txBody>
          </p: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C2EFA962-3C91-4775-9E5D-B7E41DE2FC2F}"/>
                </a:ext>
              </a:extLst>
            </p:cNvPr>
            <p:cNvGrpSpPr/>
            <p:nvPr/>
          </p:nvGrpSpPr>
          <p:grpSpPr>
            <a:xfrm>
              <a:off x="2783194" y="4382919"/>
              <a:ext cx="1080825" cy="374502"/>
              <a:chOff x="1653524" y="3248783"/>
              <a:chExt cx="1130880" cy="374502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:a16="http://schemas.microsoft.com/office/drawing/2014/main" id="{A4C2B1FA-D8A3-4052-A155-CE35316BA17A}"/>
                  </a:ext>
                </a:extLst>
              </p:cNvPr>
              <p:cNvSpPr/>
              <p:nvPr userDrawn="1"/>
            </p:nvSpPr>
            <p:spPr>
              <a:xfrm>
                <a:off x="1653524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TekstSylinder 27">
                <a:extLst>
                  <a:ext uri="{FF2B5EF4-FFF2-40B4-BE49-F238E27FC236}">
                    <a16:creationId xmlns:a16="http://schemas.microsoft.com/office/drawing/2014/main" id="{D425CF51-24B2-4452-8272-15BF8A93321A}"/>
                  </a:ext>
                </a:extLst>
              </p:cNvPr>
              <p:cNvSpPr txBox="1"/>
              <p:nvPr userDrawn="1"/>
            </p:nvSpPr>
            <p:spPr>
              <a:xfrm>
                <a:off x="1653524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900" b="1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spesialist-</a:t>
                </a:r>
                <a:br>
                  <a:rPr lang="en-GB" sz="900" b="1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</a:br>
                <a:r>
                  <a:rPr lang="en-GB" sz="900" b="1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helsetjenester</a:t>
                </a:r>
                <a:endParaRPr lang="nb-NO" sz="900" b="1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118" name="Rett linje 117">
              <a:extLst>
                <a:ext uri="{FF2B5EF4-FFF2-40B4-BE49-F238E27FC236}">
                  <a16:creationId xmlns:a16="http://schemas.microsoft.com/office/drawing/2014/main" id="{1C5D21DF-7958-41AA-9013-69D1CC2835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322" y="4151499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Rett linje 118">
              <a:extLst>
                <a:ext uri="{FF2B5EF4-FFF2-40B4-BE49-F238E27FC236}">
                  <a16:creationId xmlns:a16="http://schemas.microsoft.com/office/drawing/2014/main" id="{58BD1B5C-4C31-4C5E-95A7-EE1F90FDA0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322" y="457989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Rett linje 134">
              <a:extLst>
                <a:ext uri="{FF2B5EF4-FFF2-40B4-BE49-F238E27FC236}">
                  <a16:creationId xmlns:a16="http://schemas.microsoft.com/office/drawing/2014/main" id="{7E11723F-FE0C-4575-8219-8506180039F3}"/>
                </a:ext>
              </a:extLst>
            </p:cNvPr>
            <p:cNvCxnSpPr/>
            <p:nvPr/>
          </p:nvCxnSpPr>
          <p:spPr>
            <a:xfrm flipV="1">
              <a:off x="3233625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uppe 143">
            <a:extLst>
              <a:ext uri="{FF2B5EF4-FFF2-40B4-BE49-F238E27FC236}">
                <a16:creationId xmlns:a16="http://schemas.microsoft.com/office/drawing/2014/main" id="{CAA3EEA9-5D98-47EB-A10D-C97E1CB1AA0C}"/>
              </a:ext>
            </a:extLst>
          </p:cNvPr>
          <p:cNvGrpSpPr/>
          <p:nvPr userDrawn="1"/>
        </p:nvGrpSpPr>
        <p:grpSpPr>
          <a:xfrm>
            <a:off x="9808197" y="2951215"/>
            <a:ext cx="1268397" cy="2236602"/>
            <a:chOff x="4130383" y="2951215"/>
            <a:chExt cx="1268397" cy="2236602"/>
          </a:xfrm>
        </p:grpSpPr>
        <p:sp>
          <p:nvSpPr>
            <p:cNvPr id="86" name="Frihåndsform: figur 85">
              <a:extLst>
                <a:ext uri="{FF2B5EF4-FFF2-40B4-BE49-F238E27FC236}">
                  <a16:creationId xmlns:a16="http://schemas.microsoft.com/office/drawing/2014/main" id="{8C0D000C-1464-4199-A7F0-3533B6A396C5}"/>
                </a:ext>
              </a:extLst>
            </p:cNvPr>
            <p:cNvSpPr/>
            <p:nvPr/>
          </p:nvSpPr>
          <p:spPr>
            <a:xfrm>
              <a:off x="4130383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100" b="1" dirty="0"/>
                <a:t>OPPVEKST OG BARNEVERN</a:t>
              </a:r>
              <a:endParaRPr lang="nb-NO" sz="11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9F3375D5-0655-4160-AB53-F630AD786A5A}"/>
                </a:ext>
              </a:extLst>
            </p:cNvPr>
            <p:cNvGrpSpPr/>
            <p:nvPr/>
          </p:nvGrpSpPr>
          <p:grpSpPr>
            <a:xfrm>
              <a:off x="4310446" y="3951585"/>
              <a:ext cx="1088334" cy="374502"/>
              <a:chOff x="3021890" y="2636796"/>
              <a:chExt cx="1130880" cy="374502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E9B5FA2F-13CD-43A9-B708-97C8D2130059}"/>
                  </a:ext>
                </a:extLst>
              </p:cNvPr>
              <p:cNvSpPr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" name="TekstSylinder 41">
                <a:extLst>
                  <a:ext uri="{FF2B5EF4-FFF2-40B4-BE49-F238E27FC236}">
                    <a16:creationId xmlns:a16="http://schemas.microsoft.com/office/drawing/2014/main" id="{7BE25B49-A508-44F1-BF9B-F6C37A6DBEDE}"/>
                  </a:ext>
                </a:extLst>
              </p:cNvPr>
              <p:cNvSpPr txBox="1"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b="1" kern="1200" dirty="0"/>
                  <a:t>skole</a:t>
                </a:r>
              </a:p>
            </p:txBody>
          </p: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24CF45F5-8584-4EC3-9CB6-9A2FCC6FD357}"/>
                </a:ext>
              </a:extLst>
            </p:cNvPr>
            <p:cNvGrpSpPr/>
            <p:nvPr/>
          </p:nvGrpSpPr>
          <p:grpSpPr>
            <a:xfrm>
              <a:off x="4320877" y="4386164"/>
              <a:ext cx="1075466" cy="374502"/>
              <a:chOff x="3021890" y="3248783"/>
              <a:chExt cx="1130880" cy="374502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113F81FC-6F27-4508-A1C4-721C0001E237}"/>
                  </a:ext>
                </a:extLst>
              </p:cNvPr>
              <p:cNvSpPr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0" name="TekstSylinder 39">
                <a:extLst>
                  <a:ext uri="{FF2B5EF4-FFF2-40B4-BE49-F238E27FC236}">
                    <a16:creationId xmlns:a16="http://schemas.microsoft.com/office/drawing/2014/main" id="{22A933F3-2F64-4375-9225-0689C935A2BD}"/>
                  </a:ext>
                </a:extLst>
              </p:cNvPr>
              <p:cNvSpPr txBox="1"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900" b="1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barnehage</a:t>
                </a:r>
                <a:endParaRPr lang="nb-NO" sz="900" b="1" kern="1200" dirty="0"/>
              </a:p>
            </p:txBody>
          </p: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7D8636CE-05B2-4A19-AA32-1872D915EA8F}"/>
                </a:ext>
              </a:extLst>
            </p:cNvPr>
            <p:cNvGrpSpPr/>
            <p:nvPr/>
          </p:nvGrpSpPr>
          <p:grpSpPr>
            <a:xfrm>
              <a:off x="4323204" y="4813315"/>
              <a:ext cx="1073139" cy="374502"/>
              <a:chOff x="3021890" y="3860771"/>
              <a:chExt cx="1130880" cy="374502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7219CD6A-6191-49E4-B11E-5402B30866AB}"/>
                  </a:ext>
                </a:extLst>
              </p:cNvPr>
              <p:cNvSpPr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8" name="TekstSylinder 37">
                <a:extLst>
                  <a:ext uri="{FF2B5EF4-FFF2-40B4-BE49-F238E27FC236}">
                    <a16:creationId xmlns:a16="http://schemas.microsoft.com/office/drawing/2014/main" id="{EB86A631-9500-47DE-8FCC-666876D252E8}"/>
                  </a:ext>
                </a:extLst>
              </p:cNvPr>
              <p:cNvSpPr txBox="1"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900" b="1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barnevern og familievern</a:t>
                </a:r>
                <a:endParaRPr lang="nb-NO" sz="900" b="1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111" name="Rett linje 110">
              <a:extLst>
                <a:ext uri="{FF2B5EF4-FFF2-40B4-BE49-F238E27FC236}">
                  <a16:creationId xmlns:a16="http://schemas.microsoft.com/office/drawing/2014/main" id="{4B9FAC8E-FFFD-40B5-B41E-CD2439F2CAC1}"/>
                </a:ext>
              </a:extLst>
            </p:cNvPr>
            <p:cNvCxnSpPr>
              <a:cxnSpLocks/>
            </p:cNvCxnSpPr>
            <p:nvPr/>
          </p:nvCxnSpPr>
          <p:spPr>
            <a:xfrm>
              <a:off x="4139909" y="3807774"/>
              <a:ext cx="0" cy="11878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Rett linje 111">
              <a:extLst>
                <a:ext uri="{FF2B5EF4-FFF2-40B4-BE49-F238E27FC236}">
                  <a16:creationId xmlns:a16="http://schemas.microsoft.com/office/drawing/2014/main" id="{827202D0-7EEC-4EF7-BC91-8EB350D63D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143589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Rett linje 112">
              <a:extLst>
                <a:ext uri="{FF2B5EF4-FFF2-40B4-BE49-F238E27FC236}">
                  <a16:creationId xmlns:a16="http://schemas.microsoft.com/office/drawing/2014/main" id="{FC971D9C-F27F-408B-B42B-84A4D61B96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562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Rett linje 113">
              <a:extLst>
                <a:ext uri="{FF2B5EF4-FFF2-40B4-BE49-F238E27FC236}">
                  <a16:creationId xmlns:a16="http://schemas.microsoft.com/office/drawing/2014/main" id="{92238850-CBDB-44BE-9718-3A23F06920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Rett linje 135">
              <a:extLst>
                <a:ext uri="{FF2B5EF4-FFF2-40B4-BE49-F238E27FC236}">
                  <a16:creationId xmlns:a16="http://schemas.microsoft.com/office/drawing/2014/main" id="{6798F810-268C-4BAE-808F-E65F02498B42}"/>
                </a:ext>
              </a:extLst>
            </p:cNvPr>
            <p:cNvCxnSpPr/>
            <p:nvPr/>
          </p:nvCxnSpPr>
          <p:spPr>
            <a:xfrm flipV="1">
              <a:off x="4742458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Gruppe 144">
            <a:extLst>
              <a:ext uri="{FF2B5EF4-FFF2-40B4-BE49-F238E27FC236}">
                <a16:creationId xmlns:a16="http://schemas.microsoft.com/office/drawing/2014/main" id="{28855B7B-A619-4A86-82CC-A121CB5CF261}"/>
              </a:ext>
            </a:extLst>
          </p:cNvPr>
          <p:cNvGrpSpPr/>
          <p:nvPr userDrawn="1"/>
        </p:nvGrpSpPr>
        <p:grpSpPr>
          <a:xfrm>
            <a:off x="8429995" y="2951215"/>
            <a:ext cx="1268398" cy="2660063"/>
            <a:chOff x="5665144" y="2951215"/>
            <a:chExt cx="1268398" cy="2660063"/>
          </a:xfrm>
        </p:grpSpPr>
        <p:sp>
          <p:nvSpPr>
            <p:cNvPr id="87" name="Frihåndsform: figur 86">
              <a:extLst>
                <a:ext uri="{FF2B5EF4-FFF2-40B4-BE49-F238E27FC236}">
                  <a16:creationId xmlns:a16="http://schemas.microsoft.com/office/drawing/2014/main" id="{9CD7B1E1-8071-4F38-8264-3BDE8841B6DB}"/>
                </a:ext>
              </a:extLst>
            </p:cNvPr>
            <p:cNvSpPr/>
            <p:nvPr/>
          </p:nvSpPr>
          <p:spPr>
            <a:xfrm>
              <a:off x="5665144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100" b="1" dirty="0"/>
                <a:t>MILJØ</a:t>
              </a:r>
              <a:endParaRPr lang="nb-NO" sz="11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45" name="Gruppe 44">
              <a:extLst>
                <a:ext uri="{FF2B5EF4-FFF2-40B4-BE49-F238E27FC236}">
                  <a16:creationId xmlns:a16="http://schemas.microsoft.com/office/drawing/2014/main" id="{0A39FF34-4833-44CA-81C7-1DE05BD002E5}"/>
                </a:ext>
              </a:extLst>
            </p:cNvPr>
            <p:cNvGrpSpPr/>
            <p:nvPr/>
          </p:nvGrpSpPr>
          <p:grpSpPr>
            <a:xfrm>
              <a:off x="5844681" y="3951585"/>
              <a:ext cx="1088860" cy="374502"/>
              <a:chOff x="4390256" y="2636796"/>
              <a:chExt cx="1130880" cy="374502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51BA38A6-CB9C-4A37-B245-E07C5270074C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0" name="TekstSylinder 49">
                <a:extLst>
                  <a:ext uri="{FF2B5EF4-FFF2-40B4-BE49-F238E27FC236}">
                    <a16:creationId xmlns:a16="http://schemas.microsoft.com/office/drawing/2014/main" id="{57DF9790-CE76-4828-ABBB-AD794461F06F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900" b="1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forurensing</a:t>
                </a:r>
                <a:endParaRPr lang="nb-NO" sz="900" b="1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Gruppe 45">
              <a:extLst>
                <a:ext uri="{FF2B5EF4-FFF2-40B4-BE49-F238E27FC236}">
                  <a16:creationId xmlns:a16="http://schemas.microsoft.com/office/drawing/2014/main" id="{4AB61D7C-8973-4F4D-B457-7FC686F5E6A3}"/>
                </a:ext>
              </a:extLst>
            </p:cNvPr>
            <p:cNvGrpSpPr/>
            <p:nvPr/>
          </p:nvGrpSpPr>
          <p:grpSpPr>
            <a:xfrm>
              <a:off x="5844681" y="4379982"/>
              <a:ext cx="1088861" cy="374502"/>
              <a:chOff x="4390256" y="3248783"/>
              <a:chExt cx="1130881" cy="374502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ED240E55-65EF-40B4-92F3-74807446A603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8" name="TekstSylinder 47">
                <a:extLst>
                  <a:ext uri="{FF2B5EF4-FFF2-40B4-BE49-F238E27FC236}">
                    <a16:creationId xmlns:a16="http://schemas.microsoft.com/office/drawing/2014/main" id="{1FE686AC-53C1-44B8-A617-647CD9478195}"/>
                  </a:ext>
                </a:extLst>
              </p:cNvPr>
              <p:cNvSpPr txBox="1"/>
              <p:nvPr userDrawn="1"/>
            </p:nvSpPr>
            <p:spPr>
              <a:xfrm>
                <a:off x="4390257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 rtl="0" eaLnBrk="1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900" b="1" kern="1200" dirty="0">
                    <a:solidFill>
                      <a:schemeClr val="lt1"/>
                    </a:solidFill>
                    <a:effectLst/>
                    <a:latin typeface="+mn-lt"/>
                    <a:ea typeface="+mn-ea"/>
                    <a:cs typeface="+mn-cs"/>
                  </a:rPr>
                  <a:t>vilt og motorferdsel</a:t>
                </a:r>
                <a:endParaRPr lang="nb-NO" sz="900" b="1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uppe 67">
              <a:extLst>
                <a:ext uri="{FF2B5EF4-FFF2-40B4-BE49-F238E27FC236}">
                  <a16:creationId xmlns:a16="http://schemas.microsoft.com/office/drawing/2014/main" id="{981F2B97-0676-476B-9A28-316B41C57A94}"/>
                </a:ext>
              </a:extLst>
            </p:cNvPr>
            <p:cNvGrpSpPr/>
            <p:nvPr/>
          </p:nvGrpSpPr>
          <p:grpSpPr>
            <a:xfrm>
              <a:off x="5844681" y="4808379"/>
              <a:ext cx="1088860" cy="374502"/>
              <a:chOff x="4390256" y="2636796"/>
              <a:chExt cx="1130880" cy="374502"/>
            </a:xfrm>
          </p:grpSpPr>
          <p:sp>
            <p:nvSpPr>
              <p:cNvPr id="72" name="Rektangel 71">
                <a:extLst>
                  <a:ext uri="{FF2B5EF4-FFF2-40B4-BE49-F238E27FC236}">
                    <a16:creationId xmlns:a16="http://schemas.microsoft.com/office/drawing/2014/main" id="{103C6B28-6CC7-4117-AB14-F8002FA1FC4A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3" name="TekstSylinder 72">
                <a:extLst>
                  <a:ext uri="{FF2B5EF4-FFF2-40B4-BE49-F238E27FC236}">
                    <a16:creationId xmlns:a16="http://schemas.microsoft.com/office/drawing/2014/main" id="{40D2104E-7E41-4281-A57D-2BAC25F82765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900" b="1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fisk og vann</a:t>
                </a:r>
                <a:endParaRPr lang="nb-NO" sz="900" b="1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9" name="Gruppe 68">
              <a:extLst>
                <a:ext uri="{FF2B5EF4-FFF2-40B4-BE49-F238E27FC236}">
                  <a16:creationId xmlns:a16="http://schemas.microsoft.com/office/drawing/2014/main" id="{E5AE7780-0F85-487E-BADF-D7874C43071D}"/>
                </a:ext>
              </a:extLst>
            </p:cNvPr>
            <p:cNvGrpSpPr/>
            <p:nvPr/>
          </p:nvGrpSpPr>
          <p:grpSpPr>
            <a:xfrm>
              <a:off x="5829003" y="5236776"/>
              <a:ext cx="1104538" cy="374502"/>
              <a:chOff x="4373973" y="3248783"/>
              <a:chExt cx="1147163" cy="374502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:a16="http://schemas.microsoft.com/office/drawing/2014/main" id="{4999A756-0BE4-4D61-9F8E-0B3BC4AB4E00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1" name="TekstSylinder 70">
                <a:extLst>
                  <a:ext uri="{FF2B5EF4-FFF2-40B4-BE49-F238E27FC236}">
                    <a16:creationId xmlns:a16="http://schemas.microsoft.com/office/drawing/2014/main" id="{178EEA70-A5A7-4A1C-A427-36B8BF94283F}"/>
                  </a:ext>
                </a:extLst>
              </p:cNvPr>
              <p:cNvSpPr txBox="1"/>
              <p:nvPr userDrawn="1"/>
            </p:nvSpPr>
            <p:spPr>
              <a:xfrm>
                <a:off x="4373973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 rtl="0" eaLnBrk="1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900" b="1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naturvern</a:t>
                </a:r>
                <a:endParaRPr lang="nb-NO" sz="900" b="1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98" name="Rett linje 97">
              <a:extLst>
                <a:ext uri="{FF2B5EF4-FFF2-40B4-BE49-F238E27FC236}">
                  <a16:creationId xmlns:a16="http://schemas.microsoft.com/office/drawing/2014/main" id="{87D9655B-70DB-4B69-8999-FE8B7A99D607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69" y="3814357"/>
              <a:ext cx="0" cy="1603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Rett linje 99">
              <a:extLst>
                <a:ext uri="{FF2B5EF4-FFF2-40B4-BE49-F238E27FC236}">
                  <a16:creationId xmlns:a16="http://schemas.microsoft.com/office/drawing/2014/main" id="{F3BC3158-6CDD-4FFF-90AA-D2592CCB92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Rett linje 101">
              <a:extLst>
                <a:ext uri="{FF2B5EF4-FFF2-40B4-BE49-F238E27FC236}">
                  <a16:creationId xmlns:a16="http://schemas.microsoft.com/office/drawing/2014/main" id="{88ECDE46-8DAB-4EC8-AFA3-E7A38D1CEA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Rett linje 102">
              <a:extLst>
                <a:ext uri="{FF2B5EF4-FFF2-40B4-BE49-F238E27FC236}">
                  <a16:creationId xmlns:a16="http://schemas.microsoft.com/office/drawing/2014/main" id="{7C6DFE02-2D80-4431-8BEE-9AC61A7B4D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Rett linje 136">
              <a:extLst>
                <a:ext uri="{FF2B5EF4-FFF2-40B4-BE49-F238E27FC236}">
                  <a16:creationId xmlns:a16="http://schemas.microsoft.com/office/drawing/2014/main" id="{7C2D3E5F-6B0C-418A-83C6-41A2E079F160}"/>
                </a:ext>
              </a:extLst>
            </p:cNvPr>
            <p:cNvCxnSpPr/>
            <p:nvPr/>
          </p:nvCxnSpPr>
          <p:spPr>
            <a:xfrm flipV="1">
              <a:off x="6305460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uppe 145">
            <a:extLst>
              <a:ext uri="{FF2B5EF4-FFF2-40B4-BE49-F238E27FC236}">
                <a16:creationId xmlns:a16="http://schemas.microsoft.com/office/drawing/2014/main" id="{66ACBEB2-0F2A-4792-B388-0C60A455D3DC}"/>
              </a:ext>
            </a:extLst>
          </p:cNvPr>
          <p:cNvGrpSpPr/>
          <p:nvPr userDrawn="1"/>
        </p:nvGrpSpPr>
        <p:grpSpPr>
          <a:xfrm>
            <a:off x="7050131" y="2951215"/>
            <a:ext cx="1268397" cy="869492"/>
            <a:chOff x="7199905" y="2951215"/>
            <a:chExt cx="1268397" cy="869492"/>
          </a:xfrm>
        </p:grpSpPr>
        <p:sp>
          <p:nvSpPr>
            <p:cNvPr id="88" name="Frihåndsform: figur 87">
              <a:extLst>
                <a:ext uri="{FF2B5EF4-FFF2-40B4-BE49-F238E27FC236}">
                  <a16:creationId xmlns:a16="http://schemas.microsoft.com/office/drawing/2014/main" id="{77503614-5B8B-484F-9FEA-DF4A1CD70902}"/>
                </a:ext>
              </a:extLst>
            </p:cNvPr>
            <p:cNvSpPr/>
            <p:nvPr/>
          </p:nvSpPr>
          <p:spPr>
            <a:xfrm>
              <a:off x="7199905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100" b="1" dirty="0"/>
                <a:t>REINDRIFT</a:t>
              </a:r>
              <a:endParaRPr lang="nb-NO" sz="11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138" name="Rett linje 137">
              <a:extLst>
                <a:ext uri="{FF2B5EF4-FFF2-40B4-BE49-F238E27FC236}">
                  <a16:creationId xmlns:a16="http://schemas.microsoft.com/office/drawing/2014/main" id="{C6730025-B17D-43AF-9E7C-E69071D22093}"/>
                </a:ext>
              </a:extLst>
            </p:cNvPr>
            <p:cNvCxnSpPr/>
            <p:nvPr/>
          </p:nvCxnSpPr>
          <p:spPr>
            <a:xfrm flipV="1">
              <a:off x="7818626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uppe 146">
            <a:extLst>
              <a:ext uri="{FF2B5EF4-FFF2-40B4-BE49-F238E27FC236}">
                <a16:creationId xmlns:a16="http://schemas.microsoft.com/office/drawing/2014/main" id="{0F0DB3DC-F7E5-4897-88C2-5FD76C732BE0}"/>
              </a:ext>
            </a:extLst>
          </p:cNvPr>
          <p:cNvGrpSpPr/>
          <p:nvPr userDrawn="1"/>
        </p:nvGrpSpPr>
        <p:grpSpPr>
          <a:xfrm>
            <a:off x="4254970" y="2944865"/>
            <a:ext cx="1268397" cy="869492"/>
            <a:chOff x="8734667" y="2951215"/>
            <a:chExt cx="1268397" cy="869492"/>
          </a:xfrm>
        </p:grpSpPr>
        <p:sp>
          <p:nvSpPr>
            <p:cNvPr id="89" name="Frihåndsform: figur 88">
              <a:extLst>
                <a:ext uri="{FF2B5EF4-FFF2-40B4-BE49-F238E27FC236}">
                  <a16:creationId xmlns:a16="http://schemas.microsoft.com/office/drawing/2014/main" id="{0A528FE6-8DD2-4B81-9F47-3727AD297DA6}"/>
                </a:ext>
              </a:extLst>
            </p:cNvPr>
            <p:cNvSpPr/>
            <p:nvPr/>
          </p:nvSpPr>
          <p:spPr>
            <a:xfrm>
              <a:off x="8734667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b="1" dirty="0"/>
                <a:t>LANDBRUK</a:t>
              </a:r>
              <a:endParaRPr lang="nb-NO" sz="11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139" name="Rett linje 138">
              <a:extLst>
                <a:ext uri="{FF2B5EF4-FFF2-40B4-BE49-F238E27FC236}">
                  <a16:creationId xmlns:a16="http://schemas.microsoft.com/office/drawing/2014/main" id="{2E763C71-F525-46CF-9DD8-B6ECC5E849AD}"/>
                </a:ext>
              </a:extLst>
            </p:cNvPr>
            <p:cNvCxnSpPr/>
            <p:nvPr/>
          </p:nvCxnSpPr>
          <p:spPr>
            <a:xfrm flipV="1">
              <a:off x="9370794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E74494EB-64F5-4B16-888C-F7129CA1DCA0}"/>
              </a:ext>
            </a:extLst>
          </p:cNvPr>
          <p:cNvGrpSpPr/>
          <p:nvPr userDrawn="1"/>
        </p:nvGrpSpPr>
        <p:grpSpPr>
          <a:xfrm>
            <a:off x="5711635" y="2938710"/>
            <a:ext cx="1268397" cy="869492"/>
            <a:chOff x="10269428" y="2951215"/>
            <a:chExt cx="1268397" cy="869492"/>
          </a:xfrm>
        </p:grpSpPr>
        <p:sp>
          <p:nvSpPr>
            <p:cNvPr id="90" name="Frihåndsform: figur 89">
              <a:extLst>
                <a:ext uri="{FF2B5EF4-FFF2-40B4-BE49-F238E27FC236}">
                  <a16:creationId xmlns:a16="http://schemas.microsoft.com/office/drawing/2014/main" id="{F5C7C095-4415-46C2-A3AA-0ADC5B2B29A5}"/>
                </a:ext>
              </a:extLst>
            </p:cNvPr>
            <p:cNvSpPr/>
            <p:nvPr/>
          </p:nvSpPr>
          <p:spPr>
            <a:xfrm>
              <a:off x="10269428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nb-NO" sz="11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ORGANISASJON OG UTVIKLING</a:t>
              </a:r>
            </a:p>
          </p:txBody>
        </p:sp>
        <p:cxnSp>
          <p:nvCxnSpPr>
            <p:cNvPr id="140" name="Rett linje 139">
              <a:extLst>
                <a:ext uri="{FF2B5EF4-FFF2-40B4-BE49-F238E27FC236}">
                  <a16:creationId xmlns:a16="http://schemas.microsoft.com/office/drawing/2014/main" id="{730AD673-D749-4659-B71B-022083DCB1E5}"/>
                </a:ext>
              </a:extLst>
            </p:cNvPr>
            <p:cNvCxnSpPr/>
            <p:nvPr/>
          </p:nvCxnSpPr>
          <p:spPr>
            <a:xfrm flipV="1">
              <a:off x="1086445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8" name="Rett pilkobling 157">
            <a:extLst>
              <a:ext uri="{FF2B5EF4-FFF2-40B4-BE49-F238E27FC236}">
                <a16:creationId xmlns:a16="http://schemas.microsoft.com/office/drawing/2014/main" id="{2BB5E2DC-C30B-4FF8-A426-03A33ED903C4}"/>
              </a:ext>
            </a:extLst>
          </p:cNvPr>
          <p:cNvCxnSpPr>
            <a:cxnSpLocks/>
          </p:cNvCxnSpPr>
          <p:nvPr userDrawn="1"/>
        </p:nvCxnSpPr>
        <p:spPr>
          <a:xfrm>
            <a:off x="3811163" y="5828410"/>
            <a:ext cx="7124709" cy="7701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Rett linje 100">
            <a:extLst>
              <a:ext uri="{FF2B5EF4-FFF2-40B4-BE49-F238E27FC236}">
                <a16:creationId xmlns:a16="http://schemas.microsoft.com/office/drawing/2014/main" id="{6CCCB4EE-D35C-4395-BE45-62B7F814E383}"/>
              </a:ext>
            </a:extLst>
          </p:cNvPr>
          <p:cNvCxnSpPr>
            <a:cxnSpLocks/>
          </p:cNvCxnSpPr>
          <p:nvPr userDrawn="1"/>
        </p:nvCxnSpPr>
        <p:spPr>
          <a:xfrm>
            <a:off x="2891913" y="3798901"/>
            <a:ext cx="0" cy="1603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Rett linje 107">
            <a:extLst>
              <a:ext uri="{FF2B5EF4-FFF2-40B4-BE49-F238E27FC236}">
                <a16:creationId xmlns:a16="http://schemas.microsoft.com/office/drawing/2014/main" id="{FBB2F8B4-C01B-4617-84F5-D84DA3F442E3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1913" y="4995630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Rett linje 108">
            <a:extLst>
              <a:ext uri="{FF2B5EF4-FFF2-40B4-BE49-F238E27FC236}">
                <a16:creationId xmlns:a16="http://schemas.microsoft.com/office/drawing/2014/main" id="{89082F39-B10F-4F08-AEA1-B0E83D8BBB8F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0504" y="5401528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kstSylinder 115">
            <a:extLst>
              <a:ext uri="{FF2B5EF4-FFF2-40B4-BE49-F238E27FC236}">
                <a16:creationId xmlns:a16="http://schemas.microsoft.com/office/drawing/2014/main" id="{1740716E-3BD1-4921-AE90-F29186CC7F7B}"/>
              </a:ext>
            </a:extLst>
          </p:cNvPr>
          <p:cNvSpPr txBox="1"/>
          <p:nvPr userDrawn="1"/>
        </p:nvSpPr>
        <p:spPr>
          <a:xfrm>
            <a:off x="3065761" y="4815287"/>
            <a:ext cx="1080825" cy="374502"/>
          </a:xfrm>
          <a:prstGeom prst="rect">
            <a:avLst/>
          </a:prstGeom>
          <a:solidFill>
            <a:srgbClr val="00ADBA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900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kommune-</a:t>
            </a:r>
            <a:br>
              <a:rPr lang="en-GB" sz="900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</a:br>
            <a:r>
              <a:rPr lang="en-GB" sz="900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helsetjenester</a:t>
            </a:r>
            <a:endParaRPr lang="nb-NO" sz="9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4" name="TekstSylinder 123">
            <a:extLst>
              <a:ext uri="{FF2B5EF4-FFF2-40B4-BE49-F238E27FC236}">
                <a16:creationId xmlns:a16="http://schemas.microsoft.com/office/drawing/2014/main" id="{4B2D1C30-C905-4537-9BAD-E47DC9ABABFC}"/>
              </a:ext>
            </a:extLst>
          </p:cNvPr>
          <p:cNvSpPr txBox="1"/>
          <p:nvPr userDrawn="1"/>
        </p:nvSpPr>
        <p:spPr>
          <a:xfrm>
            <a:off x="3065760" y="5251399"/>
            <a:ext cx="1080825" cy="374502"/>
          </a:xfrm>
          <a:prstGeom prst="rect">
            <a:avLst/>
          </a:prstGeom>
          <a:solidFill>
            <a:srgbClr val="00ADBA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900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fagutvikling</a:t>
            </a:r>
            <a:endParaRPr lang="nb-NO" sz="9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10" name="Rett linje 109">
            <a:extLst>
              <a:ext uri="{FF2B5EF4-FFF2-40B4-BE49-F238E27FC236}">
                <a16:creationId xmlns:a16="http://schemas.microsoft.com/office/drawing/2014/main" id="{366EC4FF-A001-47AE-8CD0-45780C2521CB}"/>
              </a:ext>
            </a:extLst>
          </p:cNvPr>
          <p:cNvCxnSpPr>
            <a:cxnSpLocks/>
          </p:cNvCxnSpPr>
          <p:nvPr userDrawn="1"/>
        </p:nvCxnSpPr>
        <p:spPr>
          <a:xfrm>
            <a:off x="6166161" y="2511188"/>
            <a:ext cx="1349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93746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(mønster 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3821928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Facebook: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87B7658-DA41-4D1E-81F6-F489F6F01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3" r="6209" b="15925"/>
          <a:stretch/>
        </p:blipFill>
        <p:spPr>
          <a:xfrm>
            <a:off x="4961603" y="-1"/>
            <a:ext cx="7230397" cy="685800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8216C4E3-3874-418C-AB09-69397E3807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466" y="4371755"/>
            <a:ext cx="4502852" cy="136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76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(mønster 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3449332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60EAC154-F940-43C5-A5CE-3FE67FF8A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54" b="16141"/>
          <a:stretch/>
        </p:blipFill>
        <p:spPr>
          <a:xfrm>
            <a:off x="5043433" y="283407"/>
            <a:ext cx="7148568" cy="657459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EEC7BE2C-E15B-456B-9147-91C52B42E1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556" y="4366659"/>
            <a:ext cx="4488074" cy="1359887"/>
          </a:xfrm>
          <a:prstGeom prst="rect">
            <a:avLst/>
          </a:prstGeom>
        </p:spPr>
      </p:pic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8D230D01-59C4-4D3B-A7E0-5EF1C78604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</p:spTree>
    <p:extLst>
      <p:ext uri="{BB962C8B-B14F-4D97-AF65-F5344CB8AC3E}">
        <p14:creationId xmlns:p14="http://schemas.microsoft.com/office/powerpoint/2010/main" val="349989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4876801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89" y="5760731"/>
            <a:ext cx="3147591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A63ECB9-4EC1-46DE-8ABB-66086258A4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76801" y="-58"/>
            <a:ext cx="7315200" cy="6858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 som passer til den avsluttende siden din. </a:t>
            </a:r>
            <a:br>
              <a:rPr lang="nb-NO" dirty="0"/>
            </a:br>
            <a:br>
              <a:rPr lang="nb-NO" dirty="0"/>
            </a:br>
            <a:endParaRPr lang="nb-NO" dirty="0"/>
          </a:p>
          <a:p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57DB4D93-69C3-4C85-94B3-FB1CCCAD82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34401" y="6578104"/>
            <a:ext cx="3345074" cy="181967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80BB94B5-001E-41DB-A787-AD16C502B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162" y="4366660"/>
            <a:ext cx="4516284" cy="1368434"/>
          </a:xfrm>
          <a:prstGeom prst="rect">
            <a:avLst/>
          </a:prstGeom>
        </p:spPr>
      </p:pic>
      <p:sp>
        <p:nvSpPr>
          <p:cNvPr id="19" name="Plassholder for tekst 3">
            <a:extLst>
              <a:ext uri="{FF2B5EF4-FFF2-40B4-BE49-F238E27FC236}">
                <a16:creationId xmlns:a16="http://schemas.microsoft.com/office/drawing/2014/main" id="{B8A2F4C7-060D-48BD-9415-8709FB237A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</p:spTree>
    <p:extLst>
      <p:ext uri="{BB962C8B-B14F-4D97-AF65-F5344CB8AC3E}">
        <p14:creationId xmlns:p14="http://schemas.microsoft.com/office/powerpoint/2010/main" val="2415414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i midten for å sette inn bilde som passer presentasjonens tema. </a:t>
            </a:r>
          </a:p>
          <a:p>
            <a:endParaRPr lang="nb-NO" dirty="0"/>
          </a:p>
          <a:p>
            <a:r>
              <a:rPr lang="nb-NO" dirty="0"/>
              <a:t>Har du ikke relevant bilde? </a:t>
            </a:r>
            <a:br>
              <a:rPr lang="nb-NO" dirty="0"/>
            </a:br>
            <a:r>
              <a:rPr lang="nb-NO" dirty="0"/>
              <a:t>Bruk en </a:t>
            </a:r>
            <a:r>
              <a:rPr lang="nb-NO" dirty="0" err="1"/>
              <a:t>forsidemal</a:t>
            </a:r>
            <a:r>
              <a:rPr lang="nb-NO" dirty="0"/>
              <a:t> uten bilde.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90756" y="6261302"/>
            <a:ext cx="129547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08.01.2026</a:t>
            </a:fld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r="11084" b="38913"/>
          <a:stretch/>
        </p:blipFill>
        <p:spPr>
          <a:xfrm>
            <a:off x="8677334" y="5220000"/>
            <a:ext cx="3514666" cy="156845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75C4ADE-0348-4579-9EEB-CC90DD672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36663"/>
            <a:ext cx="4567968" cy="135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397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A2E25528-2AA2-40E4-A95C-B0AE222895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51" y="0"/>
            <a:ext cx="12192000" cy="52228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9935EB5-EA56-40E3-885C-585EB177A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83" t="29196" r="74740" b="29790"/>
          <a:stretch/>
        </p:blipFill>
        <p:spPr>
          <a:xfrm>
            <a:off x="10380617" y="5222119"/>
            <a:ext cx="1811383" cy="1633799"/>
          </a:xfrm>
          <a:prstGeom prst="rect">
            <a:avLst/>
          </a:prstGeom>
        </p:spPr>
      </p:pic>
      <p:sp>
        <p:nvSpPr>
          <p:cNvPr id="27" name="Plassholder for tekst 3">
            <a:extLst>
              <a:ext uri="{FF2B5EF4-FFF2-40B4-BE49-F238E27FC236}">
                <a16:creationId xmlns:a16="http://schemas.microsoft.com/office/drawing/2014/main" id="{8F07D5BA-48CD-4347-935E-32784EC97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4EE05753-9D49-4F8D-A32F-385E352349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29" name="Plassholder for tekst 3">
            <a:extLst>
              <a:ext uri="{FF2B5EF4-FFF2-40B4-BE49-F238E27FC236}">
                <a16:creationId xmlns:a16="http://schemas.microsoft.com/office/drawing/2014/main" id="{08D8D5BA-DF3B-478D-823F-C82CE77B81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30" name="Plassholder for tekst 3">
            <a:extLst>
              <a:ext uri="{FF2B5EF4-FFF2-40B4-BE49-F238E27FC236}">
                <a16:creationId xmlns:a16="http://schemas.microsoft.com/office/drawing/2014/main" id="{C6543016-07DA-41FD-8B8E-DF591F27FF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E831F85E-8785-4C6B-B398-C3BF356D2BB5}"/>
              </a:ext>
            </a:extLst>
          </p:cNvPr>
          <p:cNvSpPr txBox="1"/>
          <p:nvPr/>
        </p:nvSpPr>
        <p:spPr>
          <a:xfrm>
            <a:off x="8896396" y="5725022"/>
            <a:ext cx="2905346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7EBFB9E6-519A-45A6-BFA0-896E2839B6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52" y="5301719"/>
            <a:ext cx="4091631" cy="128507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9D4A491-9D7E-4D00-82ED-F7B6A546CC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97" y="5773492"/>
            <a:ext cx="138505" cy="1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62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25" userDrawn="1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  <p15:guide id="6" pos="5654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barnekonvensjonen art.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C6676853-74CF-45CC-805F-07838E756B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3"/>
            <a:ext cx="12192000" cy="5224272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8896396" y="5725022"/>
            <a:ext cx="2922438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3A91C848-AF57-492A-9CBB-68C9DBE07C7F}"/>
              </a:ext>
            </a:extLst>
          </p:cNvPr>
          <p:cNvSpPr txBox="1"/>
          <p:nvPr userDrawn="1"/>
        </p:nvSpPr>
        <p:spPr>
          <a:xfrm>
            <a:off x="1089026" y="5089524"/>
            <a:ext cx="1933172" cy="147735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 lnSpcReduction="10000"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 </a:t>
            </a:r>
            <a:r>
              <a:rPr lang="nb-NO" sz="7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Anders Aasheim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5CA2D7A1-A9EC-4DFB-B01F-869796DA5F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561">
            <a:off x="1065195" y="1252353"/>
            <a:ext cx="3098703" cy="2715262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13F3B57A-6EA5-4553-BD5B-BD66C31665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37259"/>
            <a:ext cx="4155579" cy="1259141"/>
          </a:xfrm>
          <a:prstGeom prst="rect">
            <a:avLst/>
          </a:prstGeom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C0ACB3B9-032C-446D-84B9-5C5157E9498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97" y="5773492"/>
            <a:ext cx="138505" cy="1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57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barnekonvensjonen art.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36BB7855-5839-421C-BA23-643A63894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3"/>
            <a:ext cx="12192000" cy="5224272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050949" y="5709950"/>
            <a:ext cx="288825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792872F9-824D-494C-BA82-1DB91DD38726}"/>
              </a:ext>
            </a:extLst>
          </p:cNvPr>
          <p:cNvSpPr txBox="1"/>
          <p:nvPr userDrawn="1"/>
        </p:nvSpPr>
        <p:spPr>
          <a:xfrm>
            <a:off x="1055688" y="5056721"/>
            <a:ext cx="1933172" cy="147735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 lnSpcReduction="10000"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 </a:t>
            </a:r>
            <a:r>
              <a:rPr lang="nb-NO" sz="7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Monica </a:t>
            </a:r>
            <a:r>
              <a:rPr lang="nb-NO" sz="7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Hertwig</a:t>
            </a:r>
            <a:endParaRPr lang="nb-NO" sz="7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3" name="Bilde 22">
            <a:extLst>
              <a:ext uri="{FF2B5EF4-FFF2-40B4-BE49-F238E27FC236}">
                <a16:creationId xmlns:a16="http://schemas.microsoft.com/office/drawing/2014/main" id="{CD21B3DE-1575-44FD-92EC-F90772B9C4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9306">
            <a:off x="645922" y="756342"/>
            <a:ext cx="2752702" cy="3014912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F9F85CDC-9233-47BB-A8A9-9B37A6743E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39782"/>
            <a:ext cx="4134772" cy="1252836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D0B550D9-3573-4562-95F6-04D9172C201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97" y="5773492"/>
            <a:ext cx="138505" cy="1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32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F84CB948-BBDB-423A-87C2-9C99F0590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</p:spTree>
    <p:extLst>
      <p:ext uri="{BB962C8B-B14F-4D97-AF65-F5344CB8AC3E}">
        <p14:creationId xmlns:p14="http://schemas.microsoft.com/office/powerpoint/2010/main" val="1048285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800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297C93-4219-4F18-BA73-C51F651A6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619095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2592000"/>
            <a:ext cx="12192000" cy="262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42806100-589A-4BF8-8707-38D3F5B24DD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1"/>
            <a:ext cx="5352000" cy="259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i midten for å sette</a:t>
            </a:r>
            <a:br>
              <a:rPr lang="nb-NO"/>
            </a:br>
            <a:r>
              <a:rPr lang="nb-NO"/>
              <a:t>inn et bilde i liggende format.</a:t>
            </a:r>
          </a:p>
          <a:p>
            <a:r>
              <a:rPr lang="nb-NO"/>
              <a:t>Denne forsidemalen må ha </a:t>
            </a:r>
            <a:br>
              <a:rPr lang="nb-NO"/>
            </a:br>
            <a:r>
              <a:rPr lang="nb-NO"/>
              <a:t>tre bilder, hvis ikke blir </a:t>
            </a:r>
            <a:br>
              <a:rPr lang="nb-NO"/>
            </a:br>
            <a:r>
              <a:rPr lang="nb-NO"/>
              <a:t>det tomrom.</a:t>
            </a:r>
          </a:p>
        </p:txBody>
      </p:sp>
      <p:sp>
        <p:nvSpPr>
          <p:cNvPr id="14" name="Plassholder for bilde 2">
            <a:extLst>
              <a:ext uri="{FF2B5EF4-FFF2-40B4-BE49-F238E27FC236}">
                <a16:creationId xmlns:a16="http://schemas.microsoft.com/office/drawing/2014/main" id="{D878FE25-CFBD-48C8-99CE-16AC2905ACA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772000" y="0"/>
            <a:ext cx="3420000" cy="259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bilde 3</a:t>
            </a:r>
          </a:p>
        </p:txBody>
      </p:sp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CCCC7427-8045-4B95-9170-92E6EF6EB33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352000" y="0"/>
            <a:ext cx="3420000" cy="259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 bilde 2</a:t>
            </a:r>
          </a:p>
        </p:txBody>
      </p:sp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2A06B02A-E871-46C5-8669-758D95CFF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52554" y="6261302"/>
            <a:ext cx="1633682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08.01.2026</a:t>
            </a:fld>
            <a:endParaRPr lang="nb-NO" dirty="0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DBC048E8-BE31-4C00-999A-87E1E8D97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715" y="3173506"/>
            <a:ext cx="9847062" cy="132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tre bilder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F086707E-73C6-42D7-8341-430749AEAD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216" y="4520658"/>
            <a:ext cx="6826059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7C1F5E2-EAC2-40D9-8401-564CC1EA7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r="11084" b="38913"/>
          <a:stretch/>
        </p:blipFill>
        <p:spPr>
          <a:xfrm>
            <a:off x="8677334" y="5226263"/>
            <a:ext cx="3514666" cy="1568451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A9B83E8E-2AFC-4819-AEAD-2FA6BA5DB4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16968"/>
            <a:ext cx="4553146" cy="137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35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Sjumilsste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C820F921-B1FB-4C7D-947B-927D22FBD2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701" y="1122363"/>
            <a:ext cx="9829799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1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for Sjumilssteget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2138" y="6261302"/>
            <a:ext cx="1834098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08.01.2026</a:t>
            </a:fld>
            <a:endParaRPr lang="nb-NO"/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DB4086AD-CE9C-4879-A5B8-BC4278632B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45157"/>
            <a:ext cx="4956633" cy="103666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25000"/>
              </a:scheme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61AA0A52-D1E9-4DB4-B28B-31C219CE1E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11255"/>
            <a:ext cx="4572000" cy="1385317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80963FE4-15FB-4A02-BF6F-86DA52DE81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658" y="4414202"/>
            <a:ext cx="1556261" cy="513836"/>
          </a:xfrm>
          <a:prstGeom prst="rect">
            <a:avLst/>
          </a:prstGeom>
        </p:spPr>
      </p:pic>
      <p:pic>
        <p:nvPicPr>
          <p:cNvPr id="4" name="Bilde 3" descr="Et bilde som inneholder mat, blomst&#10;&#10;Automatisk generert beskrivelse">
            <a:extLst>
              <a:ext uri="{FF2B5EF4-FFF2-40B4-BE49-F238E27FC236}">
                <a16:creationId xmlns:a16="http://schemas.microsoft.com/office/drawing/2014/main" id="{2D85F29F-7D1E-472C-B7A0-6D4BD2DBCD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2"/>
          <a:stretch/>
        </p:blipFill>
        <p:spPr>
          <a:xfrm>
            <a:off x="8172393" y="4416219"/>
            <a:ext cx="1692275" cy="50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98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1 (mønster 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DD3ABC9C-3DC2-409D-981E-951A3CCB9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2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9631" y="1159715"/>
            <a:ext cx="9829799" cy="2387600"/>
          </a:xfrm>
          <a:prstGeom prst="rect">
            <a:avLst/>
          </a:prstGeom>
          <a:effectLst>
            <a:outerShdw blurRad="50800" dist="38100" dir="2700000" algn="tl" rotWithShape="0">
              <a:schemeClr val="tx2">
                <a:alpha val="2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52762" y="6261302"/>
            <a:ext cx="153347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08.01.2026</a:t>
            </a:fld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82E4FA4-0C75-4599-B057-857F5752AE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73" b="-707"/>
          <a:stretch/>
        </p:blipFill>
        <p:spPr>
          <a:xfrm>
            <a:off x="9270838" y="770349"/>
            <a:ext cx="2921162" cy="5490953"/>
          </a:xfrm>
          <a:prstGeom prst="rect">
            <a:avLst/>
          </a:prstGeom>
        </p:spPr>
      </p:pic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09F5915E-1AC6-4A60-AE92-7B3B44C579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28912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0D545EC-635C-403C-971E-523F2472CF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28182"/>
            <a:ext cx="4547249" cy="13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88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2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D170480C-12DC-4E50-B59D-5DC82F09B7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2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8051" y="1262063"/>
            <a:ext cx="8879957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3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841C5F2E-501F-4EEE-A829-7888FDD94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03282" y="6261302"/>
            <a:ext cx="128295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08.01.2026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C04B56A-6285-4E14-AB26-D8F8AF17D9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 t="77754" r="57275" b="-902"/>
          <a:stretch/>
        </p:blipFill>
        <p:spPr>
          <a:xfrm>
            <a:off x="8555466" y="5220000"/>
            <a:ext cx="2771796" cy="1371487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98C91647-78AE-4107-B500-DD52966174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" r="43416" b="23153"/>
          <a:stretch/>
        </p:blipFill>
        <p:spPr>
          <a:xfrm>
            <a:off x="8465925" y="829206"/>
            <a:ext cx="3726076" cy="4390795"/>
          </a:xfrm>
          <a:prstGeom prst="rect">
            <a:avLst/>
          </a:prstGeom>
        </p:spPr>
      </p:pic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8D57E779-4ACD-4D82-AC26-FD122764CC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8230"/>
            <a:ext cx="5136285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9F0903F2-2BD7-4D2A-A01E-CBB944EA59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5128181"/>
            <a:ext cx="4635619" cy="140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99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68" userDrawn="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2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3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51048940-5C9B-463A-9754-052F18F2A7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702" y="1255713"/>
            <a:ext cx="9260608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03074" y="6261302"/>
            <a:ext cx="1383161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08.01.2026</a:t>
            </a:fld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CC78C74-428A-4A04-A421-A611CE5118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0" t="-1580" r="44011" b="7087"/>
          <a:stretch/>
        </p:blipFill>
        <p:spPr>
          <a:xfrm>
            <a:off x="7620002" y="-44489"/>
            <a:ext cx="4571998" cy="6946978"/>
          </a:xfrm>
          <a:prstGeom prst="rect">
            <a:avLst/>
          </a:prstGeom>
        </p:spPr>
      </p:pic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008B8C2C-AF0F-4123-818B-F35C3BABE8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38230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963691A9-8075-4666-AF86-B992616D17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35341"/>
            <a:ext cx="4461398" cy="135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21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364315CE-F722-474E-BD88-64FFBC8D5DBB}"/>
              </a:ext>
            </a:extLst>
          </p:cNvPr>
          <p:cNvSpPr/>
          <p:nvPr userDrawn="1"/>
        </p:nvSpPr>
        <p:spPr>
          <a:xfrm>
            <a:off x="0" y="6793818"/>
            <a:ext cx="12192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514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61" r:id="rId2"/>
    <p:sldLayoutId id="2147483666" r:id="rId3"/>
    <p:sldLayoutId id="2147483667" r:id="rId4"/>
    <p:sldLayoutId id="2147483669" r:id="rId5"/>
    <p:sldLayoutId id="2147483730" r:id="rId6"/>
    <p:sldLayoutId id="2147483727" r:id="rId7"/>
    <p:sldLayoutId id="2147483697" r:id="rId8"/>
    <p:sldLayoutId id="2147483681" r:id="rId9"/>
    <p:sldLayoutId id="2147483698" r:id="rId10"/>
    <p:sldLayoutId id="2147483763" r:id="rId11"/>
    <p:sldLayoutId id="2147483764" r:id="rId12"/>
    <p:sldLayoutId id="2147483664" r:id="rId13"/>
    <p:sldLayoutId id="2147483767" r:id="rId14"/>
    <p:sldLayoutId id="2147483713" r:id="rId15"/>
    <p:sldLayoutId id="2147483776" r:id="rId16"/>
    <p:sldLayoutId id="2147483775" r:id="rId17"/>
    <p:sldLayoutId id="2147483685" r:id="rId18"/>
    <p:sldLayoutId id="2147483714" r:id="rId19"/>
    <p:sldLayoutId id="2147483702" r:id="rId20"/>
    <p:sldLayoutId id="2147483774" r:id="rId21"/>
    <p:sldLayoutId id="2147483716" r:id="rId22"/>
    <p:sldLayoutId id="2147483707" r:id="rId23"/>
    <p:sldLayoutId id="2147483675" r:id="rId24"/>
    <p:sldLayoutId id="2147483706" r:id="rId25"/>
    <p:sldLayoutId id="2147483709" r:id="rId26"/>
    <p:sldLayoutId id="2147483711" r:id="rId27"/>
    <p:sldLayoutId id="2147483710" r:id="rId28"/>
    <p:sldLayoutId id="2147483712" r:id="rId29"/>
    <p:sldLayoutId id="2147483655" r:id="rId30"/>
    <p:sldLayoutId id="2147483736" r:id="rId31"/>
    <p:sldLayoutId id="2147483733" r:id="rId32"/>
    <p:sldLayoutId id="2147483768" r:id="rId33"/>
    <p:sldLayoutId id="2147483778" r:id="rId34"/>
    <p:sldLayoutId id="2147483773" r:id="rId35"/>
    <p:sldLayoutId id="2147483779" r:id="rId36"/>
    <p:sldLayoutId id="2147483759" r:id="rId37"/>
    <p:sldLayoutId id="2147483758" r:id="rId38"/>
    <p:sldLayoutId id="2147483757" r:id="rId39"/>
    <p:sldLayoutId id="2147483746" r:id="rId40"/>
    <p:sldLayoutId id="2147483745" r:id="rId41"/>
    <p:sldLayoutId id="2147483752" r:id="rId42"/>
    <p:sldLayoutId id="2147483718" r:id="rId43"/>
    <p:sldLayoutId id="2147483719" r:id="rId44"/>
    <p:sldLayoutId id="2147483777" r:id="rId45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n-lt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pos="257" userDrawn="1">
          <p15:clr>
            <a:srgbClr val="F26B43"/>
          </p15:clr>
        </p15:guide>
        <p15:guide id="3" pos="665" userDrawn="1">
          <p15:clr>
            <a:srgbClr val="547EBF"/>
          </p15:clr>
        </p15:guide>
        <p15:guide id="4" orient="horz" pos="3974" userDrawn="1">
          <p15:clr>
            <a:srgbClr val="547EBF"/>
          </p15:clr>
        </p15:guide>
        <p15:guide id="5" pos="7015" userDrawn="1">
          <p15:clr>
            <a:srgbClr val="547EBF"/>
          </p15:clr>
        </p15:guide>
        <p15:guide id="6" orient="horz" pos="232" userDrawn="1">
          <p15:clr>
            <a:srgbClr val="F26B43"/>
          </p15:clr>
        </p15:guide>
        <p15:guide id="7" pos="7423" userDrawn="1">
          <p15:clr>
            <a:srgbClr val="F26B43"/>
          </p15:clr>
        </p15:guide>
        <p15:guide id="8" pos="7106" userDrawn="1">
          <p15:clr>
            <a:srgbClr val="F26B43"/>
          </p15:clr>
        </p15:guide>
        <p15:guide id="9" pos="3840" userDrawn="1">
          <p15:clr>
            <a:srgbClr val="FDE53C"/>
          </p15:clr>
        </p15:guide>
        <p15:guide id="11" orient="horz" pos="55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pos="2774" userDrawn="1">
          <p15:clr>
            <a:srgbClr val="F26B43"/>
          </p15:clr>
        </p15:guide>
        <p15:guide id="14" pos="4906" userDrawn="1">
          <p15:clr>
            <a:srgbClr val="F26B43"/>
          </p15:clr>
        </p15:guide>
        <p15:guide id="15" orient="horz" pos="2092" userDrawn="1">
          <p15:clr>
            <a:srgbClr val="F26B43"/>
          </p15:clr>
        </p15:guide>
        <p15:guide id="16" orient="horz" pos="27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F3C5994-DCA3-5BB9-93A0-69EAE47C52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CAE16B-463B-4D9A-B532-D4D0B4862104}" type="datetime1">
              <a:rPr lang="nb-NO" smtClean="0"/>
              <a:pPr/>
              <a:t>08.01.2026</a:t>
            </a:fld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D0B6BD1-EB96-0C37-1301-F53D7B6E19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Tilskudd til utvikling av de sosiale tjenestene i Nav-kontoret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1424477-DD0D-79A1-142B-4A174BF779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Gunn-Annie Kileng</a:t>
            </a:r>
          </a:p>
          <a:p>
            <a:r>
              <a:rPr lang="nb-NO" dirty="0"/>
              <a:t>Seniorrådgiver</a:t>
            </a:r>
          </a:p>
          <a:p>
            <a:r>
              <a:rPr lang="nb-NO" dirty="0"/>
              <a:t>Sosial- og velferdsseksjonen </a:t>
            </a:r>
          </a:p>
          <a:p>
            <a:r>
              <a:rPr lang="nb-NO" dirty="0"/>
              <a:t>Helse- og sosialavdelingen </a:t>
            </a:r>
          </a:p>
        </p:txBody>
      </p:sp>
    </p:spTree>
    <p:extLst>
      <p:ext uri="{BB962C8B-B14F-4D97-AF65-F5344CB8AC3E}">
        <p14:creationId xmlns:p14="http://schemas.microsoft.com/office/powerpoint/2010/main" val="2820946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t profesjonelt grafisk design med teksten: 'Tilskuddsordningen skal bidra til å skape et helhetlig og samordnet tjenestetilbud tilpasset brukernes behov'. Teksten plasseres sentralt i et moderne rammeverk med ikoner som symboliserer samarbeid, mennesker og tjenester. Farger i blå og røde toner for å gi et seriøst og tillitsvekkende uttrykk.">
            <a:extLst>
              <a:ext uri="{FF2B5EF4-FFF2-40B4-BE49-F238E27FC236}">
                <a16:creationId xmlns:a16="http://schemas.microsoft.com/office/drawing/2014/main" id="{D4600320-EE5C-CC73-5927-CF2F879C4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4" b="6937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Plassholder for dato 1" hidden="1">
            <a:extLst>
              <a:ext uri="{FF2B5EF4-FFF2-40B4-BE49-F238E27FC236}">
                <a16:creationId xmlns:a16="http://schemas.microsoft.com/office/drawing/2014/main" id="{B54BF243-787A-42E4-26F1-26A0E828154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0313988" y="6261100"/>
            <a:ext cx="1878012" cy="234950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20CAE16B-463B-4D9A-B532-D4D0B4862104}" type="datetime1">
              <a:rPr lang="nb-NO" smtClean="0"/>
              <a:pPr>
                <a:spcAft>
                  <a:spcPts val="600"/>
                </a:spcAft>
              </a:pPr>
              <a:t>08.01.2026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2127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DE01A6AF-EF8A-43DD-D33D-5B73A8FA1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29" y="68263"/>
            <a:ext cx="9812317" cy="63738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6676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166EB9F5-BA9F-5EB4-F36D-E9A700D07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873126"/>
            <a:ext cx="6501558" cy="69428"/>
          </a:xfrm>
        </p:spPr>
        <p:txBody>
          <a:bodyPr/>
          <a:lstStyle/>
          <a:p>
            <a:r>
              <a:rPr lang="nb-NO" dirty="0"/>
              <a:t>Pågående prosjekter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21338669-2D04-160A-2B3A-20ABFF552C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294" y="873126"/>
            <a:ext cx="11032479" cy="5351928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Til sammen 12 prosjekter i vår region.</a:t>
            </a:r>
          </a:p>
          <a:p>
            <a:pPr marL="0" indent="0">
              <a:buNone/>
            </a:pPr>
            <a:r>
              <a:rPr lang="nb-NO" dirty="0"/>
              <a:t>Tildelte til sammen rett under 8.5 millioner til utviklingsarbeid i 2025. 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454D2826-779A-CEC8-7E9E-09E9ED7EC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533" y="1794818"/>
            <a:ext cx="3487271" cy="3577972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AE18FA46-E730-6D88-594A-5B03D0875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8164" y="4500956"/>
            <a:ext cx="3164541" cy="2109694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F1D992CB-D667-5A1E-A260-6606004AB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294" y="1923977"/>
            <a:ext cx="3205553" cy="2137035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35E95F8-769F-E7E5-3CC2-03315FC55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031" y="4057675"/>
            <a:ext cx="3829463" cy="25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698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484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FM_designprofil_2018">
      <a:dk1>
        <a:srgbClr val="00244E"/>
      </a:dk1>
      <a:lt1>
        <a:sysClr val="window" lastClr="FFFFFF"/>
      </a:lt1>
      <a:dk2>
        <a:srgbClr val="00244E"/>
      </a:dk2>
      <a:lt2>
        <a:srgbClr val="E7E6E6"/>
      </a:lt2>
      <a:accent1>
        <a:srgbClr val="00ADBA"/>
      </a:accent1>
      <a:accent2>
        <a:srgbClr val="4C76BA"/>
      </a:accent2>
      <a:accent3>
        <a:srgbClr val="BFC2C0"/>
      </a:accent3>
      <a:accent4>
        <a:srgbClr val="F39200"/>
      </a:accent4>
      <a:accent5>
        <a:srgbClr val="C90B1C"/>
      </a:accent5>
      <a:accent6>
        <a:srgbClr val="87C0C4"/>
      </a:accent6>
      <a:hlink>
        <a:srgbClr val="00ADBA"/>
      </a:hlink>
      <a:folHlink>
        <a:srgbClr val="C90B1C"/>
      </a:folHlink>
    </a:clrScheme>
    <a:fontScheme name="FM_OpenSans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Røykfarget glass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6E392159-2639-44B7-AFB9-ABECFD45C30C}" vid="{EC6118CD-72F0-423E-A95D-4BB57D7546DF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ee02da4-c22f-4d31-beef-0c54a21d0888" xsi:nil="true"/>
    <lcf76f155ced4ddcb4097134ff3c332f xmlns="e3e21a5c-3693-4d4b-9a3a-338a7bdf4d6a">
      <Terms xmlns="http://schemas.microsoft.com/office/infopath/2007/PartnerControls"/>
    </lcf76f155ced4ddcb4097134ff3c332f>
    <ArchivedBy xmlns="1ee02da4-c22f-4d31-beef-0c54a21d0888" xsi:nil="true"/>
    <Archived xmlns="1ee02da4-c22f-4d31-beef-0c54a21d088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F9E48E2D17CF140820C79DBAEC12997" ma:contentTypeVersion="20" ma:contentTypeDescription="Opprett et nytt dokument." ma:contentTypeScope="" ma:versionID="25008414c709bacb8ab335b5051b8c28">
  <xsd:schema xmlns:xsd="http://www.w3.org/2001/XMLSchema" xmlns:xs="http://www.w3.org/2001/XMLSchema" xmlns:p="http://schemas.microsoft.com/office/2006/metadata/properties" xmlns:ns2="e3e21a5c-3693-4d4b-9a3a-338a7bdf4d6a" xmlns:ns3="1ee02da4-c22f-4d31-beef-0c54a21d0888" targetNamespace="http://schemas.microsoft.com/office/2006/metadata/properties" ma:root="true" ma:fieldsID="156c127f9898949d329f096923c799c6" ns2:_="" ns3:_="">
    <xsd:import namespace="e3e21a5c-3693-4d4b-9a3a-338a7bdf4d6a"/>
    <xsd:import namespace="1ee02da4-c22f-4d31-beef-0c54a21d08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3:Archived" minOccurs="0"/>
                <xsd:element ref="ns3:ArchivedB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e21a5c-3693-4d4b-9a3a-338a7bdf4d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emerkelapper" ma:readOnly="false" ma:fieldId="{5cf76f15-5ced-4ddc-b409-7134ff3c332f}" ma:taxonomyMulti="true" ma:sspId="08572c6a-7904-40fe-b630-5ec97321ee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02da4-c22f-4d31-beef-0c54a21d088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2f8d42c-79b4-4256-8dc2-1fb4036c0680}" ma:internalName="TaxCatchAll" ma:showField="CatchAllData" ma:web="1ee02da4-c22f-4d31-beef-0c54a21d08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rchived" ma:index="25" nillable="true" ma:displayName="Arkivert" ma:format="DateTime" ma:internalName="Archived">
      <xsd:simpleType>
        <xsd:restriction base="dms:DateTime"/>
      </xsd:simpleType>
    </xsd:element>
    <xsd:element name="ArchivedBy" ma:index="26" nillable="true" ma:displayName="Arkivert av" ma:internalName="ArchivedB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AEF4F0-969E-4622-A720-734168D323D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A27051D-3D03-4811-9E08-C78513313A69}">
  <ds:schemaRefs>
    <ds:schemaRef ds:uri="064c7f54-17c1-48ed-9f1c-a4e3979af964"/>
    <ds:schemaRef ds:uri="http://schemas.microsoft.com/office/2006/documentManagement/types"/>
    <ds:schemaRef ds:uri="74808446-e3cf-4111-be16-4b3ad27bfb50"/>
    <ds:schemaRef ds:uri="http://www.w3.org/XML/1998/namespace"/>
    <ds:schemaRef ds:uri="http://schemas.microsoft.com/office/infopath/2007/PartnerControls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terms/"/>
    <ds:schemaRef ds:uri="1ee02da4-c22f-4d31-beef-0c54a21d0888"/>
    <ds:schemaRef ds:uri="e3e21a5c-3693-4d4b-9a3a-338a7bdf4d6a"/>
  </ds:schemaRefs>
</ds:datastoreItem>
</file>

<file path=customXml/itemProps3.xml><?xml version="1.0" encoding="utf-8"?>
<ds:datastoreItem xmlns:ds="http://schemas.openxmlformats.org/officeDocument/2006/customXml" ds:itemID="{B161A8B6-26DE-48B6-99C7-CDE2940411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e21a5c-3693-4d4b-9a3a-338a7bdf4d6a"/>
    <ds:schemaRef ds:uri="1ee02da4-c22f-4d31-beef-0c54a21d08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PowerPoint-mal</Template>
  <TotalTime>157</TotalTime>
  <Words>282</Words>
  <Application>Microsoft Office PowerPoint</Application>
  <PresentationFormat>Widescreen</PresentationFormat>
  <Paragraphs>23</Paragraphs>
  <Slides>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Office-tema</vt:lpstr>
      <vt:lpstr>PowerPoint Presentation</vt:lpstr>
      <vt:lpstr>PowerPoint Presentation</vt:lpstr>
      <vt:lpstr>PowerPoint Presentation</vt:lpstr>
      <vt:lpstr>Pågående prosjekter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Kileng, Gunn-Annie Helene</dc:creator>
  <cp:lastModifiedBy>Kileng, Gunn-Annie Helene</cp:lastModifiedBy>
  <cp:revision>3</cp:revision>
  <dcterms:created xsi:type="dcterms:W3CDTF">2026-01-07T11:58:18Z</dcterms:created>
  <dcterms:modified xsi:type="dcterms:W3CDTF">2026-01-08T13:19:49Z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0x0101000F9E48E2D17CF140820C79DBAEC12997</vt:lpwstr>
  </property>
  <property fmtid="{D5CDD505-2E9C-101B-9397-08002B2CF9AE}" pid="3" name="MediaServiceImageTags">
    <vt:lpwstr/>
  </property>
</Properties>
</file>