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0" r:id="rId5"/>
    <p:sldId id="262" r:id="rId6"/>
    <p:sldId id="263" r:id="rId7"/>
    <p:sldId id="264" r:id="rId8"/>
    <p:sldId id="265" r:id="rId9"/>
    <p:sldId id="266" r:id="rId10"/>
    <p:sldId id="268" r:id="rId11"/>
    <p:sldId id="269"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A"/>
    <a:srgbClr val="00244E"/>
    <a:srgbClr val="EFF0EF"/>
    <a:srgbClr val="000000"/>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5298" autoAdjust="0"/>
  </p:normalViewPr>
  <p:slideViewPr>
    <p:cSldViewPr snapToGrid="0">
      <p:cViewPr varScale="1">
        <p:scale>
          <a:sx n="121" d="100"/>
          <a:sy n="121" d="100"/>
        </p:scale>
        <p:origin x="1676" y="7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08.01.2026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Revisor attest fra 2026 også frist 01.mars</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107265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Tilskuddet skal brukes dette budsjett- og kalenderår. Dersom midlene ikke brukes fullt ut, finnes det følgende alternativer: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Tilskudd som ikke skal benyttes skal returneres til Statsforvalteren. Statsforvalteren vil utstede en faktura på beløpet som skal tilbakebetales etter at rapporteringen er behandlet.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1426618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33.png"/><Relationship Id="rId4" Type="http://schemas.openxmlformats.org/officeDocument/2006/relationships/image" Target="../media/image3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Master" Target="../slideMasters/slideMaster1.xml"/><Relationship Id="rId5" Type="http://schemas.openxmlformats.org/officeDocument/2006/relationships/image" Target="../media/image33.png"/><Relationship Id="rId4" Type="http://schemas.openxmlformats.org/officeDocument/2006/relationships/image" Target="../media/image30.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ønster 9)">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 t="-865" r="30147"/>
          <a:stretch/>
        </p:blipFill>
        <p:spPr>
          <a:xfrm>
            <a:off x="8815283" y="2114373"/>
            <a:ext cx="3376717" cy="4064272"/>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171134" y="6261302"/>
            <a:ext cx="1715102"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descr="Et bilde som inneholder natthimmel&#10;&#10;Automatisk generert beskrivelse">
            <a:extLst>
              <a:ext uri="{FF2B5EF4-FFF2-40B4-BE49-F238E27FC236}">
                <a16:creationId xmlns:a16="http://schemas.microsoft.com/office/drawing/2014/main" id="{79A54D75-E3E5-449D-A077-7CBB70E42E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46090"/>
            <a:ext cx="4457035" cy="1350482"/>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tema 4 (mønster 9)">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45CBD4F4-68BE-4F47-8B5C-36CCA3F4D262}"/>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5671" t="16392" r="10958" b="238"/>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8" y="1268413"/>
            <a:ext cx="9829799" cy="2387600"/>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med tema</a:t>
            </a:r>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390340" y="6261302"/>
            <a:ext cx="1495896" cy="231383"/>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a:p>
        </p:txBody>
      </p:sp>
      <p:pic>
        <p:nvPicPr>
          <p:cNvPr id="17" name="Bilde 16">
            <a:extLst>
              <a:ext uri="{FF2B5EF4-FFF2-40B4-BE49-F238E27FC236}">
                <a16:creationId xmlns:a16="http://schemas.microsoft.com/office/drawing/2014/main" id="{37F3AC3D-4348-45E2-AF34-988B0BB80F33}"/>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768" t="-1267" r="30420" b="-49"/>
          <a:stretch/>
        </p:blipFill>
        <p:spPr>
          <a:xfrm>
            <a:off x="8533990" y="1756439"/>
            <a:ext cx="3658010" cy="4391290"/>
          </a:xfrm>
          <a:prstGeom prst="rect">
            <a:avLst/>
          </a:prstGeom>
        </p:spPr>
      </p:pic>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69A16E3E-B1C0-4317-AF87-A1CA372BC73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26" y="5147740"/>
            <a:ext cx="4438761" cy="1344945"/>
          </a:xfrm>
          <a:prstGeom prst="rect">
            <a:avLst/>
          </a:prstGeom>
        </p:spPr>
      </p:pic>
    </p:spTree>
    <p:extLst>
      <p:ext uri="{BB962C8B-B14F-4D97-AF65-F5344CB8AC3E}">
        <p14:creationId xmlns:p14="http://schemas.microsoft.com/office/powerpoint/2010/main" val="66320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tema 5 (mønster 9)">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892B71E0-3195-409D-A18E-AA9BE35C986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4273"/>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8051" y="1262063"/>
            <a:ext cx="8879957" cy="2387600"/>
          </a:xfrm>
          <a:prstGeom prst="rect">
            <a:avLst/>
          </a:prstGeom>
          <a:effectLst>
            <a:outerShdw blurRad="50800" dist="38100" dir="2700000" algn="tl" rotWithShape="0">
              <a:schemeClr val="tx1">
                <a:alpha val="3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841C5F2E-501F-4EEE-A829-7888FDD94259}"/>
              </a:ext>
            </a:extLst>
          </p:cNvPr>
          <p:cNvSpPr>
            <a:spLocks noGrp="1"/>
          </p:cNvSpPr>
          <p:nvPr>
            <p:ph type="dt" sz="half" idx="2"/>
          </p:nvPr>
        </p:nvSpPr>
        <p:spPr>
          <a:xfrm>
            <a:off x="10515600" y="6261302"/>
            <a:ext cx="1370635"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a:p>
        </p:txBody>
      </p:sp>
      <p:sp>
        <p:nvSpPr>
          <p:cNvPr id="19" name="Plassholder for tekst 18">
            <a:extLst>
              <a:ext uri="{FF2B5EF4-FFF2-40B4-BE49-F238E27FC236}">
                <a16:creationId xmlns:a16="http://schemas.microsoft.com/office/drawing/2014/main" id="{4C19D712-A025-44A6-A74A-F43D4938E848}"/>
              </a:ext>
            </a:extLst>
          </p:cNvPr>
          <p:cNvSpPr>
            <a:spLocks noGrp="1"/>
          </p:cNvSpPr>
          <p:nvPr>
            <p:ph type="body" sz="quarter" idx="10" hasCustomPrompt="1"/>
          </p:nvPr>
        </p:nvSpPr>
        <p:spPr>
          <a:xfrm>
            <a:off x="960152" y="3785856"/>
            <a:ext cx="5917726" cy="736600"/>
          </a:xfrm>
          <a:prstGeom prst="rect">
            <a:avLst/>
          </a:prstGeom>
          <a:effectLst>
            <a:outerShdw blurRad="50800" dist="25400" dir="2700000" algn="tl" rotWithShape="0">
              <a:prstClr val="black">
                <a:alpha val="6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6" name="Bilde 15">
            <a:extLst>
              <a:ext uri="{FF2B5EF4-FFF2-40B4-BE49-F238E27FC236}">
                <a16:creationId xmlns:a16="http://schemas.microsoft.com/office/drawing/2014/main" id="{A10D81D9-ADB9-4780-85D3-DBEC90A4487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1" t="79068" r="35197"/>
          <a:stretch/>
        </p:blipFill>
        <p:spPr>
          <a:xfrm>
            <a:off x="8584869" y="5219998"/>
            <a:ext cx="3607132" cy="971241"/>
          </a:xfrm>
          <a:prstGeom prst="rect">
            <a:avLst/>
          </a:prstGeom>
        </p:spPr>
      </p:pic>
      <p:pic>
        <p:nvPicPr>
          <p:cNvPr id="17" name="Bilde 16">
            <a:extLst>
              <a:ext uri="{FF2B5EF4-FFF2-40B4-BE49-F238E27FC236}">
                <a16:creationId xmlns:a16="http://schemas.microsoft.com/office/drawing/2014/main" id="{B5D2A224-6E74-4642-853A-756A735E92B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t="-2988" r="35176" b="21182"/>
          <a:stretch/>
        </p:blipFill>
        <p:spPr>
          <a:xfrm>
            <a:off x="8584868" y="1425553"/>
            <a:ext cx="3607132" cy="3794446"/>
          </a:xfrm>
          <a:prstGeom prst="rect">
            <a:avLst/>
          </a:prstGeom>
        </p:spPr>
      </p:pic>
      <p:pic>
        <p:nvPicPr>
          <p:cNvPr id="15" name="Bilde 14">
            <a:extLst>
              <a:ext uri="{FF2B5EF4-FFF2-40B4-BE49-F238E27FC236}">
                <a16:creationId xmlns:a16="http://schemas.microsoft.com/office/drawing/2014/main" id="{8E850E14-BFA9-4A98-AD90-DB3F15C6B2D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 y="5144573"/>
            <a:ext cx="4460905" cy="1341762"/>
          </a:xfrm>
          <a:prstGeom prst="rect">
            <a:avLst/>
          </a:prstGeom>
        </p:spPr>
      </p:pic>
    </p:spTree>
    <p:extLst>
      <p:ext uri="{BB962C8B-B14F-4D97-AF65-F5344CB8AC3E}">
        <p14:creationId xmlns:p14="http://schemas.microsoft.com/office/powerpoint/2010/main" val="2116190064"/>
      </p:ext>
    </p:extLst>
  </p:cSld>
  <p:clrMapOvr>
    <a:masterClrMapping/>
  </p:clrMapOvr>
  <p:extLst>
    <p:ext uri="{DCECCB84-F9BA-43D5-87BE-67443E8EF086}">
      <p15:sldGuideLst xmlns:p15="http://schemas.microsoft.com/office/powerpoint/2012/main">
        <p15:guide id="1" orient="horz" pos="2568">
          <p15:clr>
            <a:srgbClr val="FBAE40"/>
          </p15:clr>
        </p15:guide>
        <p15:guide id="2" pos="3840">
          <p15:clr>
            <a:srgbClr val="FBAE40"/>
          </p15:clr>
        </p15:guide>
        <p15:guide id="3" orient="horz" pos="22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tema 6 (mønster 9)">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765B4E-3106-41EA-A18E-A32701260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574" b="16574"/>
          <a:stretch/>
        </p:blipFill>
        <p:spPr>
          <a:xfrm>
            <a:off x="1" y="0"/>
            <a:ext cx="12190431" cy="5223600"/>
          </a:xfrm>
          <a:prstGeom prst="rect">
            <a:avLst/>
          </a:prstGeom>
        </p:spPr>
      </p:pic>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271342" y="6261302"/>
            <a:ext cx="161489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dirty="0"/>
          </a:p>
        </p:txBody>
      </p:sp>
      <p:sp>
        <p:nvSpPr>
          <p:cNvPr id="15" name="Tittel 1">
            <a:extLst>
              <a:ext uri="{FF2B5EF4-FFF2-40B4-BE49-F238E27FC236}">
                <a16:creationId xmlns:a16="http://schemas.microsoft.com/office/drawing/2014/main" id="{011C58C2-963B-4C52-B492-24CC06CE541C}"/>
              </a:ext>
            </a:extLst>
          </p:cNvPr>
          <p:cNvSpPr>
            <a:spLocks noGrp="1"/>
          </p:cNvSpPr>
          <p:nvPr>
            <p:ph type="ctrTitle" hasCustomPrompt="1"/>
          </p:nvPr>
        </p:nvSpPr>
        <p:spPr>
          <a:xfrm>
            <a:off x="901702" y="1393938"/>
            <a:ext cx="6225491" cy="2387600"/>
          </a:xfrm>
          <a:prstGeom prst="rect">
            <a:avLst/>
          </a:prstGeom>
          <a:effectLst>
            <a:outerShdw blurRad="50800" dist="38100" dir="2700000" algn="tl" rotWithShape="0">
              <a:schemeClr val="tx1">
                <a:alpha val="40000"/>
              </a:schemeClr>
            </a:outerShdw>
          </a:effectLst>
        </p:spPr>
        <p:txBody>
          <a:bodyPr anchor="b"/>
          <a:lstStyle>
            <a:lvl1pPr algn="l">
              <a:defRPr sz="4800">
                <a:solidFill>
                  <a:schemeClr val="bg1"/>
                </a:solidFill>
                <a:latin typeface="+mn-lt"/>
              </a:defRPr>
            </a:lvl1pPr>
          </a:lstStyle>
          <a:p>
            <a:r>
              <a:rPr lang="nb-NO" dirty="0"/>
              <a:t>Overskrift (pkt. 48)</a:t>
            </a:r>
            <a:br>
              <a:rPr lang="nb-NO" dirty="0"/>
            </a:br>
            <a:r>
              <a:rPr lang="nb-NO" dirty="0"/>
              <a:t>på </a:t>
            </a:r>
            <a:r>
              <a:rPr lang="nb-NO" dirty="0" err="1"/>
              <a:t>forsidemal</a:t>
            </a:r>
            <a:endParaRPr lang="nb-NO" dirty="0"/>
          </a:p>
        </p:txBody>
      </p:sp>
      <p:sp>
        <p:nvSpPr>
          <p:cNvPr id="16" name="Plassholder for tekst 6">
            <a:extLst>
              <a:ext uri="{FF2B5EF4-FFF2-40B4-BE49-F238E27FC236}">
                <a16:creationId xmlns:a16="http://schemas.microsoft.com/office/drawing/2014/main" id="{A169B907-B5EA-4317-903B-A917EDBD2BE1}"/>
              </a:ext>
            </a:extLst>
          </p:cNvPr>
          <p:cNvSpPr>
            <a:spLocks noGrp="1"/>
          </p:cNvSpPr>
          <p:nvPr>
            <p:ph type="body" sz="quarter" idx="11" hasCustomPrompt="1"/>
          </p:nvPr>
        </p:nvSpPr>
        <p:spPr>
          <a:xfrm>
            <a:off x="967088" y="3901244"/>
            <a:ext cx="6390641" cy="1036667"/>
          </a:xfrm>
          <a:prstGeom prst="rect">
            <a:avLst/>
          </a:prstGeom>
          <a:effectLst>
            <a:outerShdw blurRad="50800" dist="38100" dir="2700000" algn="tl" rotWithShape="0">
              <a:prstClr val="black">
                <a:alpha val="26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TekstSylinder 11">
            <a:extLst>
              <a:ext uri="{FF2B5EF4-FFF2-40B4-BE49-F238E27FC236}">
                <a16:creationId xmlns:a16="http://schemas.microsoft.com/office/drawing/2014/main" id="{09D0D6D3-AD51-4F50-84A0-079A6987086C}"/>
              </a:ext>
            </a:extLst>
          </p:cNvPr>
          <p:cNvSpPr txBox="1"/>
          <p:nvPr userDrawn="1"/>
        </p:nvSpPr>
        <p:spPr>
          <a:xfrm>
            <a:off x="10906646" y="5106746"/>
            <a:ext cx="979589" cy="116854"/>
          </a:xfrm>
          <a:prstGeom prst="rect">
            <a:avLst/>
          </a:prstGeom>
          <a:noFill/>
        </p:spPr>
        <p:txBody>
          <a:bodyPr wrap="none" lIns="0" tIns="0" rIns="0" rtlCol="0" anchor="ctr" anchorCtr="0">
            <a:noAutofit/>
          </a:bodyPr>
          <a:lstStyle/>
          <a:p>
            <a:r>
              <a:rPr lang="nb-NO" sz="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Anders Aasheim</a:t>
            </a:r>
          </a:p>
        </p:txBody>
      </p:sp>
      <p:pic>
        <p:nvPicPr>
          <p:cNvPr id="18" name="Bilde 17">
            <a:extLst>
              <a:ext uri="{FF2B5EF4-FFF2-40B4-BE49-F238E27FC236}">
                <a16:creationId xmlns:a16="http://schemas.microsoft.com/office/drawing/2014/main" id="{1CAE4857-7C07-4B51-9933-2EF29E35B7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5132384"/>
            <a:ext cx="4469450" cy="1364188"/>
          </a:xfrm>
          <a:prstGeom prst="rect">
            <a:avLst/>
          </a:prstGeom>
        </p:spPr>
      </p:pic>
    </p:spTree>
    <p:extLst>
      <p:ext uri="{BB962C8B-B14F-4D97-AF65-F5344CB8AC3E}">
        <p14:creationId xmlns:p14="http://schemas.microsoft.com/office/powerpoint/2010/main" val="3217096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342900" indent="-342900">
              <a:lnSpc>
                <a:spcPct val="100000"/>
              </a:lnSpc>
              <a:buFont typeface="Arial" panose="020B0604020202020204" pitchFamily="34" charset="0"/>
              <a:buChar char="•"/>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381865"/>
            <a:ext cx="10078772" cy="3927382"/>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287514"/>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5986236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3">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4400">
                <a:solidFill>
                  <a:schemeClr val="bg1"/>
                </a:solidFill>
                <a:latin typeface="+mn-lt"/>
                <a:ea typeface="Open Sans SemiBold" panose="020B0706030804020204" pitchFamily="34" charset="0"/>
                <a:cs typeface="Open Sans SemiBold" panose="020B0706030804020204" pitchFamily="34" charset="0"/>
              </a:defRPr>
            </a:lvl1pPr>
          </a:lstStyle>
          <a:p>
            <a:r>
              <a:rPr lang="nb-NO" dirty="0"/>
              <a:t>Overskrift (pkt. 44) på maks en linje</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342900" indent="-342900">
              <a:lnSpc>
                <a:spcPct val="100000"/>
              </a:lnSpc>
              <a:buFont typeface="Arial" panose="020B0604020202020204" pitchFamily="34" charset="0"/>
              <a:buChar char="•"/>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4">
    <p:bg>
      <p:bgPr>
        <a:solidFill>
          <a:srgbClr val="00244E"/>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241425"/>
          </a:xfrm>
          <a:prstGeom prst="rect">
            <a:avLst/>
          </a:prstGeom>
          <a:effectLst/>
        </p:spPr>
        <p:txBody>
          <a:bodyPr vert="horz" lIns="91440" tIns="45720" rIns="91440" bIns="45720" rtlCol="0" anchor="b">
            <a:noAutofit/>
          </a:bodyPr>
          <a:lstStyle>
            <a:lvl1pPr>
              <a:lnSpc>
                <a:spcPct val="100000"/>
              </a:lnSpc>
              <a:defRPr sz="4400">
                <a:solidFill>
                  <a:schemeClr val="bg1"/>
                </a:solidFill>
              </a:defRPr>
            </a:lvl1pPr>
          </a:lstStyle>
          <a:p>
            <a:r>
              <a:rPr lang="nb-NO" dirty="0"/>
              <a:t>Overskrift (44) på maks en linje</a:t>
            </a:r>
          </a:p>
        </p:txBody>
      </p:sp>
      <p:sp>
        <p:nvSpPr>
          <p:cNvPr id="11" name="Plassholder for tekst 10">
            <a:extLst>
              <a:ext uri="{FF2B5EF4-FFF2-40B4-BE49-F238E27FC236}">
                <a16:creationId xmlns:a16="http://schemas.microsoft.com/office/drawing/2014/main" id="{EBC83C3D-279D-4943-9096-22F4835BB967}"/>
              </a:ext>
            </a:extLst>
          </p:cNvPr>
          <p:cNvSpPr>
            <a:spLocks noGrp="1"/>
          </p:cNvSpPr>
          <p:nvPr>
            <p:ph type="body" sz="quarter" idx="10" hasCustomPrompt="1"/>
          </p:nvPr>
        </p:nvSpPr>
        <p:spPr>
          <a:xfrm>
            <a:off x="1055688" y="2339742"/>
            <a:ext cx="10080625" cy="3966215"/>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tabLst/>
              <a:defRPr/>
            </a:pPr>
            <a:r>
              <a:rPr lang="nb-NO" dirty="0"/>
              <a:t>Innhold (24). Ikke skriv for mye! Det tar oppmerksomheten fra deg og budskapet ditt</a:t>
            </a:r>
          </a:p>
          <a:p>
            <a:pPr lvl="0"/>
            <a:endParaRPr lang="nb-NO" dirty="0"/>
          </a:p>
        </p:txBody>
      </p:sp>
    </p:spTree>
    <p:extLst>
      <p:ext uri="{BB962C8B-B14F-4D97-AF65-F5344CB8AC3E}">
        <p14:creationId xmlns:p14="http://schemas.microsoft.com/office/powerpoint/2010/main" val="41372016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5">
    <p:bg>
      <p:bgPr>
        <a:solidFill>
          <a:srgbClr val="EFF0EF"/>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20" name="Bilde 19" descr="Et bilde som inneholder sitter&#10;&#10;Automatisk generert beskrivelse">
            <a:extLst>
              <a:ext uri="{FF2B5EF4-FFF2-40B4-BE49-F238E27FC236}">
                <a16:creationId xmlns:a16="http://schemas.microsoft.com/office/drawing/2014/main" id="{C670D3EB-56B3-4283-9424-EA856B0B30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73" r="18509"/>
          <a:stretch/>
        </p:blipFill>
        <p:spPr>
          <a:xfrm>
            <a:off x="0" y="51150"/>
            <a:ext cx="12192000" cy="6480000"/>
          </a:xfrm>
          <a:prstGeom prst="rect">
            <a:avLst/>
          </a:prstGeom>
        </p:spPr>
      </p:pic>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241425"/>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1" name="Plassholder for tekst 10">
            <a:extLst>
              <a:ext uri="{FF2B5EF4-FFF2-40B4-BE49-F238E27FC236}">
                <a16:creationId xmlns:a16="http://schemas.microsoft.com/office/drawing/2014/main" id="{EBC83C3D-279D-4943-9096-22F4835BB967}"/>
              </a:ext>
            </a:extLst>
          </p:cNvPr>
          <p:cNvSpPr>
            <a:spLocks noGrp="1"/>
          </p:cNvSpPr>
          <p:nvPr>
            <p:ph type="body" sz="quarter" idx="10" hasCustomPrompt="1"/>
          </p:nvPr>
        </p:nvSpPr>
        <p:spPr>
          <a:xfrm>
            <a:off x="1055688" y="2339742"/>
            <a:ext cx="10080625" cy="3966215"/>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vl1pPr>
          </a:lstStyle>
          <a:p>
            <a:pPr lvl="0"/>
            <a:r>
              <a:rPr lang="nb-NO" dirty="0"/>
              <a:t>Innhold (24). Ikke skriv for mye! Det tar oppmerksomheten fra deg og budskapet ditt</a:t>
            </a:r>
          </a:p>
        </p:txBody>
      </p:sp>
    </p:spTree>
    <p:extLst>
      <p:ext uri="{BB962C8B-B14F-4D97-AF65-F5344CB8AC3E}">
        <p14:creationId xmlns:p14="http://schemas.microsoft.com/office/powerpoint/2010/main" val="30351405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 innhold - fak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9950DEB-AF6A-4F66-8531-0BDED610FDA0}"/>
              </a:ext>
            </a:extLst>
          </p:cNvPr>
          <p:cNvSpPr/>
          <p:nvPr userDrawn="1"/>
        </p:nvSpPr>
        <p:spPr>
          <a:xfrm>
            <a:off x="7501933" y="2164467"/>
            <a:ext cx="3643689" cy="41442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20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Viktig informasjon her.</a:t>
            </a:r>
          </a:p>
          <a:p>
            <a:pPr lvl="0"/>
            <a:r>
              <a:rPr lang="nb-NO" dirty="0"/>
              <a:t>Her kan du skrive en tilleggsopplysning som hører til tema. </a:t>
            </a:r>
          </a:p>
          <a:p>
            <a:pPr lvl="0"/>
            <a:r>
              <a:rPr lang="nb-NO" dirty="0"/>
              <a:t>Lovparagraf, statistikk eller en huskeliste.</a:t>
            </a:r>
          </a:p>
          <a:p>
            <a:pPr lvl="0"/>
            <a:r>
              <a:rPr lang="nb-NO" dirty="0"/>
              <a:t>Skriv gjerne inn kilde,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4400">
                <a:solidFill>
                  <a:schemeClr val="tx2"/>
                </a:solidFill>
                <a:latin typeface="+mn-lt"/>
              </a:defRPr>
            </a:lvl1pPr>
          </a:lstStyle>
          <a:p>
            <a:r>
              <a:rPr lang="nb-NO" dirty="0"/>
              <a:t>Overskrift (44) på maks en linje</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95000"/>
            </a:schemeClr>
          </a:solidFill>
        </p:spPr>
        <p:txBody>
          <a:bodyPr anchor="ctr"/>
          <a:lstStyle>
            <a:lvl1pPr marL="0" indent="0">
              <a:buNone/>
              <a:defRPr/>
            </a:lvl1pPr>
          </a:lstStyle>
          <a:p>
            <a:r>
              <a:rPr lang="nb-NO" dirty="0"/>
              <a:t>Klikk på ikonet for å sette inn bilde som passer til det du skal snakke om. </a:t>
            </a:r>
            <a:br>
              <a:rPr lang="nb-NO" dirty="0"/>
            </a:b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som er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655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 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229" r="30318"/>
          <a:stretch/>
        </p:blipFill>
        <p:spPr>
          <a:xfrm>
            <a:off x="8792348" y="2021248"/>
            <a:ext cx="3399652" cy="4157397"/>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008296" y="6261302"/>
            <a:ext cx="187793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descr="Et bilde som inneholder natthimmel&#10;&#10;Automatisk generert beskrivelse">
            <a:extLst>
              <a:ext uri="{FF2B5EF4-FFF2-40B4-BE49-F238E27FC236}">
                <a16:creationId xmlns:a16="http://schemas.microsoft.com/office/drawing/2014/main" id="{4D7B0109-BD37-41E0-8E80-0EB087E09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28209"/>
            <a:ext cx="4516051" cy="136836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164466"/>
            <a:ext cx="6400800" cy="4144259"/>
          </a:xfrm>
          <a:prstGeom prst="rect">
            <a:avLst/>
          </a:prstGeom>
        </p:spPr>
        <p:txBody>
          <a:bodyPr/>
          <a:lstStyle>
            <a:lvl1pPr>
              <a:lnSpc>
                <a:spcPct val="100000"/>
              </a:lnSpc>
              <a:defRPr sz="28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p>
          <a:p>
            <a:pPr lvl="0"/>
            <a:r>
              <a:rPr lang="nb-NO" dirty="0"/>
              <a:t>Publikum bør slippe å lese alt som blir sagt. </a:t>
            </a:r>
          </a:p>
          <a:p>
            <a:pPr lvl="0"/>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tema.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4400">
                <a:solidFill>
                  <a:schemeClr val="tx1"/>
                </a:solidFill>
                <a:latin typeface="+mn-lt"/>
              </a:defRPr>
            </a:lvl1pPr>
          </a:lstStyle>
          <a:p>
            <a:r>
              <a:rPr lang="nb-NO" dirty="0"/>
              <a:t>Overskrift (pkt. 44) på maks en linje</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295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 bilder x 2">
    <p:bg>
      <p:bgPr>
        <a:solidFill>
          <a:schemeClr val="bg1"/>
        </a:solidFill>
        <a:effectLst/>
      </p:bgPr>
    </p:bg>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4" name="Plassholder for bilde 3">
            <a:extLst>
              <a:ext uri="{FF2B5EF4-FFF2-40B4-BE49-F238E27FC236}">
                <a16:creationId xmlns:a16="http://schemas.microsoft.com/office/drawing/2014/main" id="{D1548005-5060-42D5-8114-2034562A3A38}"/>
              </a:ext>
            </a:extLst>
          </p:cNvPr>
          <p:cNvSpPr>
            <a:spLocks noGrp="1"/>
          </p:cNvSpPr>
          <p:nvPr>
            <p:ph type="pic" sz="quarter" idx="13" hasCustomPrompt="1"/>
          </p:nvPr>
        </p:nvSpPr>
        <p:spPr>
          <a:xfrm>
            <a:off x="1055688" y="2158799"/>
            <a:ext cx="4891087" cy="4143375"/>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det du skal snakke om.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a:p>
            <a:endParaRPr lang="nb-NO" dirty="0"/>
          </a:p>
        </p:txBody>
      </p:sp>
      <p:sp>
        <p:nvSpPr>
          <p:cNvPr id="11" name="Plassholder for bilde 3">
            <a:extLst>
              <a:ext uri="{FF2B5EF4-FFF2-40B4-BE49-F238E27FC236}">
                <a16:creationId xmlns:a16="http://schemas.microsoft.com/office/drawing/2014/main" id="{8ECAF71A-5674-4519-AC96-C268E69162EF}"/>
              </a:ext>
            </a:extLst>
          </p:cNvPr>
          <p:cNvSpPr>
            <a:spLocks noGrp="1"/>
          </p:cNvSpPr>
          <p:nvPr>
            <p:ph type="pic" sz="quarter" idx="14" hasCustomPrompt="1"/>
          </p:nvPr>
        </p:nvSpPr>
        <p:spPr>
          <a:xfrm>
            <a:off x="6245225" y="2158798"/>
            <a:ext cx="4891087" cy="4143375"/>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det du skal snakke om.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a:p>
            <a:endParaRPr lang="nb-NO" dirty="0"/>
          </a:p>
        </p:txBody>
      </p:sp>
    </p:spTree>
    <p:extLst>
      <p:ext uri="{BB962C8B-B14F-4D97-AF65-F5344CB8AC3E}">
        <p14:creationId xmlns:p14="http://schemas.microsoft.com/office/powerpoint/2010/main" val="14863236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6" y="4929809"/>
            <a:ext cx="4845929" cy="11657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17731" y="5106358"/>
            <a:ext cx="4439054" cy="800325"/>
          </a:xfrm>
          <a:prstGeom prst="rect">
            <a:avLst/>
          </a:prstGeom>
        </p:spPr>
        <p:txBody>
          <a:bodyPr>
            <a:noAutofit/>
          </a:bodyPr>
          <a:lstStyle>
            <a:lvl1pPr marL="0" indent="0" algn="ctr">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Tekst som tilføyer informasjon til bildet. Denne siden kan brukes til å </a:t>
            </a:r>
            <a:br>
              <a:rPr lang="nb-NO" dirty="0"/>
            </a:br>
            <a:r>
              <a:rPr lang="nb-NO" dirty="0"/>
              <a:t>sammenlikne noe.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Overskrift (44)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7" y="2147945"/>
            <a:ext cx="4845929" cy="2666019"/>
          </a:xfrm>
          <a:prstGeom prst="rect">
            <a:avLst/>
          </a:prstGeom>
          <a:solidFill>
            <a:schemeClr val="bg1">
              <a:lumMod val="95000"/>
            </a:schemeClr>
          </a:solidFill>
        </p:spPr>
        <p:txBody>
          <a:bodyPr anchor="ctr"/>
          <a:lstStyle>
            <a:lvl1pPr marL="0" indent="0" algn="ctr">
              <a:buNone/>
              <a:defRPr/>
            </a:lvl1pPr>
          </a:lstStyle>
          <a:p>
            <a:r>
              <a:rPr lang="nb-NO" dirty="0"/>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2780" y="6586917"/>
            <a:ext cx="266383" cy="153888"/>
          </a:xfrm>
          <a:prstGeom prst="rect">
            <a:avLst/>
          </a:prstGeom>
          <a:noFill/>
        </p:spPr>
        <p:txBody>
          <a:bodyPr wrap="none" lIns="0" tIns="0" rIns="0" rtlCol="0" anchor="ctr" anchorCtr="0">
            <a:normAutofit/>
          </a:bodyPr>
          <a:lstStyle/>
          <a:p>
            <a:r>
              <a:rPr lang="nb-NO" sz="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7824"/>
            <a:ext cx="4605929"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8" name="Plassholder for bilde 21">
            <a:extLst>
              <a:ext uri="{FF2B5EF4-FFF2-40B4-BE49-F238E27FC236}">
                <a16:creationId xmlns:a16="http://schemas.microsoft.com/office/drawing/2014/main" id="{D0912DF3-0BEA-4436-8492-5E23DD74BE51}"/>
              </a:ext>
            </a:extLst>
          </p:cNvPr>
          <p:cNvSpPr>
            <a:spLocks noGrp="1"/>
          </p:cNvSpPr>
          <p:nvPr>
            <p:ph type="pic" sz="quarter" idx="27" hasCustomPrompt="1"/>
          </p:nvPr>
        </p:nvSpPr>
        <p:spPr>
          <a:xfrm>
            <a:off x="6290383" y="2143921"/>
            <a:ext cx="4845929" cy="2666019"/>
          </a:xfrm>
          <a:prstGeom prst="rect">
            <a:avLst/>
          </a:prstGeom>
          <a:solidFill>
            <a:schemeClr val="bg1">
              <a:lumMod val="95000"/>
            </a:schemeClr>
          </a:solidFill>
        </p:spPr>
        <p:txBody>
          <a:bodyPr anchor="ctr"/>
          <a:lstStyle>
            <a:lvl1pPr marL="0" indent="0" algn="ctr">
              <a:buNone/>
              <a:defRPr/>
            </a:lvl1pPr>
          </a:lstStyle>
          <a:p>
            <a:r>
              <a:rPr lang="nb-NO" dirty="0"/>
              <a:t>Klikk for på ikonet for å sette inn bilde 1</a:t>
            </a:r>
          </a:p>
        </p:txBody>
      </p:sp>
      <p:sp>
        <p:nvSpPr>
          <p:cNvPr id="19" name="Rektangel 18">
            <a:extLst>
              <a:ext uri="{FF2B5EF4-FFF2-40B4-BE49-F238E27FC236}">
                <a16:creationId xmlns:a16="http://schemas.microsoft.com/office/drawing/2014/main" id="{5F298CD5-58A9-440A-8C22-7BE0383F98DF}"/>
              </a:ext>
            </a:extLst>
          </p:cNvPr>
          <p:cNvSpPr/>
          <p:nvPr userDrawn="1"/>
        </p:nvSpPr>
        <p:spPr>
          <a:xfrm>
            <a:off x="6290383" y="4929809"/>
            <a:ext cx="4845929" cy="11657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assholder for tekst 8">
            <a:extLst>
              <a:ext uri="{FF2B5EF4-FFF2-40B4-BE49-F238E27FC236}">
                <a16:creationId xmlns:a16="http://schemas.microsoft.com/office/drawing/2014/main" id="{14CD3513-43F5-4A2C-9004-92F8E31B82C2}"/>
              </a:ext>
            </a:extLst>
          </p:cNvPr>
          <p:cNvSpPr>
            <a:spLocks noGrp="1"/>
          </p:cNvSpPr>
          <p:nvPr>
            <p:ph type="body" sz="quarter" idx="28" hasCustomPrompt="1"/>
          </p:nvPr>
        </p:nvSpPr>
        <p:spPr>
          <a:xfrm>
            <a:off x="6452428" y="5106358"/>
            <a:ext cx="4439054" cy="800325"/>
          </a:xfrm>
          <a:prstGeom prst="rect">
            <a:avLst/>
          </a:prstGeom>
        </p:spPr>
        <p:txBody>
          <a:bodyPr>
            <a:noAutofit/>
          </a:bodyPr>
          <a:lstStyle>
            <a:lvl1pPr marL="0" indent="0" algn="ctr">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Tekst som tilføyer informasjon til bildet. Denne siden kan brukes til å </a:t>
            </a:r>
            <a:br>
              <a:rPr lang="nb-NO" dirty="0"/>
            </a:br>
            <a:r>
              <a:rPr lang="nb-NO" dirty="0"/>
              <a:t>sammenlikne noe.</a:t>
            </a:r>
          </a:p>
        </p:txBody>
      </p:sp>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782710"/>
            <a:ext cx="3168000" cy="131280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95686" y="4953698"/>
            <a:ext cx="2686050" cy="970826"/>
          </a:xfrm>
          <a:prstGeom prst="rect">
            <a:avLst/>
          </a:prstGeom>
        </p:spPr>
        <p:txBody>
          <a:bodyPr>
            <a:noAutofit/>
          </a:bodyPr>
          <a:lstStyle>
            <a:lvl1pPr marL="0" indent="0" algn="ctr">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Denne siden kan brukes for å sammenlikne noe.</a:t>
            </a:r>
            <a:br>
              <a:rPr lang="nb-NO" dirty="0"/>
            </a:br>
            <a:r>
              <a:rPr lang="nb-NO" dirty="0"/>
              <a:t>For eksempel hvis du har tre bilder som viser en utvikling.</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782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7" name="Plassholder for bilde 21">
            <a:extLst>
              <a:ext uri="{FF2B5EF4-FFF2-40B4-BE49-F238E27FC236}">
                <a16:creationId xmlns:a16="http://schemas.microsoft.com/office/drawing/2014/main" id="{235A59CA-44E9-4008-9B4D-814D79D2EF4F}"/>
              </a:ext>
            </a:extLst>
          </p:cNvPr>
          <p:cNvSpPr>
            <a:spLocks noGrp="1"/>
          </p:cNvSpPr>
          <p:nvPr>
            <p:ph type="pic" sz="quarter" idx="25" hasCustomPrompt="1"/>
          </p:nvPr>
        </p:nvSpPr>
        <p:spPr>
          <a:xfrm>
            <a:off x="1074053"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1</a:t>
            </a:r>
          </a:p>
        </p:txBody>
      </p:sp>
      <p:sp>
        <p:nvSpPr>
          <p:cNvPr id="22" name="Plassholder for bilde 21">
            <a:extLst>
              <a:ext uri="{FF2B5EF4-FFF2-40B4-BE49-F238E27FC236}">
                <a16:creationId xmlns:a16="http://schemas.microsoft.com/office/drawing/2014/main" id="{FF60397A-F576-4BC3-A1E6-086A1FEAFCB7}"/>
              </a:ext>
            </a:extLst>
          </p:cNvPr>
          <p:cNvSpPr>
            <a:spLocks noGrp="1"/>
          </p:cNvSpPr>
          <p:nvPr>
            <p:ph type="pic" sz="quarter" idx="26" hasCustomPrompt="1"/>
          </p:nvPr>
        </p:nvSpPr>
        <p:spPr>
          <a:xfrm>
            <a:off x="4521183"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2</a:t>
            </a:r>
          </a:p>
        </p:txBody>
      </p:sp>
      <p:sp>
        <p:nvSpPr>
          <p:cNvPr id="24" name="Plassholder for bilde 21">
            <a:extLst>
              <a:ext uri="{FF2B5EF4-FFF2-40B4-BE49-F238E27FC236}">
                <a16:creationId xmlns:a16="http://schemas.microsoft.com/office/drawing/2014/main" id="{CCB083E2-C376-4099-A642-0BCD13499F50}"/>
              </a:ext>
            </a:extLst>
          </p:cNvPr>
          <p:cNvSpPr>
            <a:spLocks noGrp="1"/>
          </p:cNvSpPr>
          <p:nvPr>
            <p:ph type="pic" sz="quarter" idx="27" hasCustomPrompt="1"/>
          </p:nvPr>
        </p:nvSpPr>
        <p:spPr>
          <a:xfrm>
            <a:off x="7977497"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3</a:t>
            </a:r>
          </a:p>
        </p:txBody>
      </p:sp>
      <p:sp>
        <p:nvSpPr>
          <p:cNvPr id="26" name="Rektangel 25">
            <a:extLst>
              <a:ext uri="{FF2B5EF4-FFF2-40B4-BE49-F238E27FC236}">
                <a16:creationId xmlns:a16="http://schemas.microsoft.com/office/drawing/2014/main" id="{61042715-D5C9-43E1-937E-801F25C9CEF9}"/>
              </a:ext>
            </a:extLst>
          </p:cNvPr>
          <p:cNvSpPr/>
          <p:nvPr userDrawn="1"/>
        </p:nvSpPr>
        <p:spPr>
          <a:xfrm>
            <a:off x="4512000" y="4782708"/>
            <a:ext cx="3168000" cy="13128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3DE54AD0-B486-4306-9798-873EA43503B8}"/>
              </a:ext>
            </a:extLst>
          </p:cNvPr>
          <p:cNvSpPr/>
          <p:nvPr userDrawn="1"/>
        </p:nvSpPr>
        <p:spPr>
          <a:xfrm>
            <a:off x="7977497" y="4782708"/>
            <a:ext cx="3168000" cy="131280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Plassholder for tekst 8">
            <a:extLst>
              <a:ext uri="{FF2B5EF4-FFF2-40B4-BE49-F238E27FC236}">
                <a16:creationId xmlns:a16="http://schemas.microsoft.com/office/drawing/2014/main" id="{34FF5613-3959-40AB-B183-E55DF8C6FD87}"/>
              </a:ext>
            </a:extLst>
          </p:cNvPr>
          <p:cNvSpPr>
            <a:spLocks noGrp="1"/>
          </p:cNvSpPr>
          <p:nvPr>
            <p:ph type="body" sz="quarter" idx="21" hasCustomPrompt="1"/>
          </p:nvPr>
        </p:nvSpPr>
        <p:spPr>
          <a:xfrm>
            <a:off x="8218472" y="4953699"/>
            <a:ext cx="2686050" cy="970826"/>
          </a:xfrm>
          <a:prstGeom prst="rect">
            <a:avLst/>
          </a:prstGeom>
        </p:spPr>
        <p:txBody>
          <a:bodyPr>
            <a:normAutofit/>
          </a:bodyPr>
          <a:lstStyle>
            <a:lvl1pPr marL="0" indent="0" algn="ctr">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som naturtyper, arter, byer, brukergrupper, kommuner, områder, personer og så videre.</a:t>
            </a:r>
          </a:p>
        </p:txBody>
      </p:sp>
      <p:sp>
        <p:nvSpPr>
          <p:cNvPr id="30" name="Plassholder for tekst 8">
            <a:extLst>
              <a:ext uri="{FF2B5EF4-FFF2-40B4-BE49-F238E27FC236}">
                <a16:creationId xmlns:a16="http://schemas.microsoft.com/office/drawing/2014/main" id="{AE8FA53E-1250-4815-BB26-C8D179545F47}"/>
              </a:ext>
            </a:extLst>
          </p:cNvPr>
          <p:cNvSpPr>
            <a:spLocks noGrp="1"/>
          </p:cNvSpPr>
          <p:nvPr>
            <p:ph type="body" sz="quarter" idx="28" hasCustomPrompt="1"/>
          </p:nvPr>
        </p:nvSpPr>
        <p:spPr>
          <a:xfrm>
            <a:off x="4757567" y="4953699"/>
            <a:ext cx="2686050" cy="970826"/>
          </a:xfrm>
          <a:prstGeom prst="rect">
            <a:avLst/>
          </a:prstGeom>
        </p:spPr>
        <p:txBody>
          <a:bodyPr>
            <a:noAutofit/>
          </a:bodyPr>
          <a:lstStyle>
            <a:lvl1pPr marL="0" indent="0" algn="ctr">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a:t>
            </a:r>
          </a:p>
        </p:txBody>
      </p:sp>
      <p:sp>
        <p:nvSpPr>
          <p:cNvPr id="32" name="Plassholder for tekst 4">
            <a:extLst>
              <a:ext uri="{FF2B5EF4-FFF2-40B4-BE49-F238E27FC236}">
                <a16:creationId xmlns:a16="http://schemas.microsoft.com/office/drawing/2014/main" id="{F0907A15-095B-4EB9-A12E-1E6A42CE5FCB}"/>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Overskrift (44) for tre bilder med tekst</a:t>
            </a:r>
          </a:p>
        </p:txBody>
      </p:sp>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Ref idx="1001">
        <a:schemeClr val="bg2"/>
      </p:bgRef>
    </p:bg>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CA1E09C1-A043-490B-9C57-4379C84F716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9436" t="13970" r="-23053" b="37117"/>
          <a:stretch/>
        </p:blipFill>
        <p:spPr>
          <a:xfrm>
            <a:off x="0" y="0"/>
            <a:ext cx="3666708" cy="6788425"/>
          </a:xfrm>
          <a:prstGeom prst="rect">
            <a:avLst/>
          </a:prstGeom>
        </p:spPr>
      </p:pic>
      <p:pic>
        <p:nvPicPr>
          <p:cNvPr id="15" name="Bilde 14">
            <a:extLst>
              <a:ext uri="{FF2B5EF4-FFF2-40B4-BE49-F238E27FC236}">
                <a16:creationId xmlns:a16="http://schemas.microsoft.com/office/drawing/2014/main" id="{3BBEDAB9-C04E-4A14-9E49-A4610A1D91C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049" t="63665" r="36910" b="-1360"/>
          <a:stretch/>
        </p:blipFill>
        <p:spPr>
          <a:xfrm>
            <a:off x="9028647" y="0"/>
            <a:ext cx="3163353" cy="5231440"/>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7" y="2225384"/>
            <a:ext cx="3201671" cy="410680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Felles overskrift (44)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 name="Plassholder for tekst 5">
            <a:extLst>
              <a:ext uri="{FF2B5EF4-FFF2-40B4-BE49-F238E27FC236}">
                <a16:creationId xmlns:a16="http://schemas.microsoft.com/office/drawing/2014/main" id="{8C3271A8-63DD-432D-9F4D-178C9BFF3B68}"/>
              </a:ext>
            </a:extLst>
          </p:cNvPr>
          <p:cNvSpPr>
            <a:spLocks noGrp="1"/>
          </p:cNvSpPr>
          <p:nvPr>
            <p:ph type="body" sz="quarter" idx="22" hasCustomPrompt="1"/>
          </p:nvPr>
        </p:nvSpPr>
        <p:spPr>
          <a:xfrm>
            <a:off x="1339444" y="2510205"/>
            <a:ext cx="2587097" cy="3588223"/>
          </a:xfrm>
          <a:prstGeom prst="rect">
            <a:avLst/>
          </a:prstGeom>
        </p:spPr>
        <p:txBody>
          <a:bodyPr/>
          <a:lstStyle>
            <a:lvl1pPr marL="0" indent="0">
              <a:buNone/>
              <a:defRPr sz="1800">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Faktaboksene kan brukes til å sammenlikne noe.</a:t>
            </a:r>
          </a:p>
          <a:p>
            <a:pPr lvl="0"/>
            <a:endParaRPr lang="nb-NO" dirty="0"/>
          </a:p>
          <a:p>
            <a:pPr lvl="0"/>
            <a:r>
              <a:rPr lang="nb-NO" dirty="0"/>
              <a:t>For eksempel: </a:t>
            </a:r>
          </a:p>
          <a:p>
            <a:pPr lvl="0"/>
            <a:r>
              <a:rPr lang="nb-NO" dirty="0"/>
              <a:t>Hvis du skal forklare gangen i en prosess eller sammenlikne tre paragrafer eller lovverk.</a:t>
            </a:r>
          </a:p>
        </p:txBody>
      </p:sp>
      <p:sp>
        <p:nvSpPr>
          <p:cNvPr id="22" name="Plassholder for tekst 5">
            <a:extLst>
              <a:ext uri="{FF2B5EF4-FFF2-40B4-BE49-F238E27FC236}">
                <a16:creationId xmlns:a16="http://schemas.microsoft.com/office/drawing/2014/main" id="{DABAB31D-C207-43FD-9D90-A893E271C35A}"/>
              </a:ext>
            </a:extLst>
          </p:cNvPr>
          <p:cNvSpPr>
            <a:spLocks noGrp="1"/>
          </p:cNvSpPr>
          <p:nvPr>
            <p:ph type="body" sz="quarter" idx="23" hasCustomPrompt="1"/>
          </p:nvPr>
        </p:nvSpPr>
        <p:spPr>
          <a:xfrm>
            <a:off x="8241928" y="2510204"/>
            <a:ext cx="2587097" cy="3588223"/>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Når punktene er hele setninger, skal det være stor bokstav i hvert punkt.</a:t>
            </a:r>
          </a:p>
          <a:p>
            <a:pPr lvl="0"/>
            <a:r>
              <a:rPr lang="nb-NO" dirty="0"/>
              <a:t>Gi alle punktene samme struktur og form.</a:t>
            </a:r>
          </a:p>
        </p:txBody>
      </p:sp>
      <p:sp>
        <p:nvSpPr>
          <p:cNvPr id="27" name="Plassholder for tekst 5">
            <a:extLst>
              <a:ext uri="{FF2B5EF4-FFF2-40B4-BE49-F238E27FC236}">
                <a16:creationId xmlns:a16="http://schemas.microsoft.com/office/drawing/2014/main" id="{C2812094-6CB5-47A5-BD6C-974F38B8A1EA}"/>
              </a:ext>
            </a:extLst>
          </p:cNvPr>
          <p:cNvSpPr>
            <a:spLocks noGrp="1"/>
          </p:cNvSpPr>
          <p:nvPr>
            <p:ph type="body" sz="quarter" idx="24" hasCustomPrompt="1"/>
          </p:nvPr>
        </p:nvSpPr>
        <p:spPr>
          <a:xfrm>
            <a:off x="4871482" y="2510204"/>
            <a:ext cx="2587097" cy="3588223"/>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Eller hvis du skal forklare gangen i en prosess eller et tilsyn som består av tre deler.</a:t>
            </a:r>
          </a:p>
        </p:txBody>
      </p:sp>
    </p:spTree>
    <p:extLst>
      <p:ext uri="{BB962C8B-B14F-4D97-AF65-F5344CB8AC3E}">
        <p14:creationId xmlns:p14="http://schemas.microsoft.com/office/powerpoint/2010/main" val="4937478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Ref idx="1001">
        <a:schemeClr val="bg2"/>
      </p:bgRef>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8EE52AF-903E-4CCA-8338-42D86FB90F9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9436" t="13970" r="-23053" b="37117"/>
          <a:stretch/>
        </p:blipFill>
        <p:spPr>
          <a:xfrm>
            <a:off x="0" y="0"/>
            <a:ext cx="3666708" cy="6788425"/>
          </a:xfrm>
          <a:prstGeom prst="rect">
            <a:avLst/>
          </a:prstGeom>
        </p:spPr>
      </p:pic>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049" t="63665" r="36910" b="-1360"/>
          <a:stretch/>
        </p:blipFill>
        <p:spPr>
          <a:xfrm>
            <a:off x="9028647" y="0"/>
            <a:ext cx="3163353" cy="5231440"/>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1" y="1104899"/>
            <a:ext cx="3201671" cy="520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48646" y="1400451"/>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1</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2" name="Plassholder for tekst 5">
            <a:extLst>
              <a:ext uri="{FF2B5EF4-FFF2-40B4-BE49-F238E27FC236}">
                <a16:creationId xmlns:a16="http://schemas.microsoft.com/office/drawing/2014/main" id="{B93ED3B8-07C5-4CDA-A6E9-0BA7FB5BAEA2}"/>
              </a:ext>
            </a:extLst>
          </p:cNvPr>
          <p:cNvSpPr>
            <a:spLocks noGrp="1"/>
          </p:cNvSpPr>
          <p:nvPr>
            <p:ph type="body" sz="quarter" idx="25" hasCustomPrompt="1"/>
          </p:nvPr>
        </p:nvSpPr>
        <p:spPr>
          <a:xfrm>
            <a:off x="1348646" y="2743478"/>
            <a:ext cx="2587097" cy="3198385"/>
          </a:xfrm>
          <a:prstGeom prst="rect">
            <a:avLst/>
          </a:prstGeom>
        </p:spPr>
        <p:txBody>
          <a:bodyPr/>
          <a:lstStyle>
            <a:lvl1pPr marL="0" indent="0">
              <a:buNone/>
              <a:defRPr sz="1600">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Faktaboksene kan brukes til å sammenlikne noe.</a:t>
            </a:r>
          </a:p>
          <a:p>
            <a:pPr lvl="0"/>
            <a:r>
              <a:rPr lang="nb-NO" dirty="0"/>
              <a:t>For eksempel: </a:t>
            </a:r>
          </a:p>
          <a:p>
            <a:pPr lvl="0"/>
            <a:r>
              <a:rPr lang="nb-NO" dirty="0"/>
              <a:t>Hvis du skal forklare gangen i en prosess eller sammenlikne tre paragrafer eller lovverk.</a:t>
            </a:r>
          </a:p>
        </p:txBody>
      </p:sp>
      <p:sp>
        <p:nvSpPr>
          <p:cNvPr id="23" name="Plassholder for tekst 5">
            <a:extLst>
              <a:ext uri="{FF2B5EF4-FFF2-40B4-BE49-F238E27FC236}">
                <a16:creationId xmlns:a16="http://schemas.microsoft.com/office/drawing/2014/main" id="{951064B7-2DA7-4BAA-A286-482E2931E945}"/>
              </a:ext>
            </a:extLst>
          </p:cNvPr>
          <p:cNvSpPr>
            <a:spLocks noGrp="1"/>
          </p:cNvSpPr>
          <p:nvPr>
            <p:ph type="body" sz="quarter" idx="26" hasCustomPrompt="1"/>
          </p:nvPr>
        </p:nvSpPr>
        <p:spPr>
          <a:xfrm>
            <a:off x="8217746" y="2741228"/>
            <a:ext cx="2587097" cy="3200636"/>
          </a:xfrm>
          <a:prstGeom prst="rect">
            <a:avLst/>
          </a:prstGeom>
        </p:spPr>
        <p:txBody>
          <a:bodyPr/>
          <a:lstStyle>
            <a:lvl1pPr marL="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Når punktene er hele setninger, skal det være stor bokstav i hvert punkt.</a:t>
            </a:r>
          </a:p>
          <a:p>
            <a:pPr lvl="0"/>
            <a:r>
              <a:rPr lang="nb-NO" dirty="0"/>
              <a:t>Gi alle punktene samme struktur og form.</a:t>
            </a:r>
          </a:p>
        </p:txBody>
      </p:sp>
      <p:sp>
        <p:nvSpPr>
          <p:cNvPr id="24" name="Plassholder for tekst 5">
            <a:extLst>
              <a:ext uri="{FF2B5EF4-FFF2-40B4-BE49-F238E27FC236}">
                <a16:creationId xmlns:a16="http://schemas.microsoft.com/office/drawing/2014/main" id="{5B481223-9A05-452D-8494-8DA68BD98DAF}"/>
              </a:ext>
            </a:extLst>
          </p:cNvPr>
          <p:cNvSpPr>
            <a:spLocks noGrp="1"/>
          </p:cNvSpPr>
          <p:nvPr>
            <p:ph type="body" sz="quarter" idx="27" hasCustomPrompt="1"/>
          </p:nvPr>
        </p:nvSpPr>
        <p:spPr>
          <a:xfrm>
            <a:off x="4783196" y="2732396"/>
            <a:ext cx="2587097" cy="3209468"/>
          </a:xfrm>
          <a:prstGeom prst="rect">
            <a:avLst/>
          </a:prstGeom>
        </p:spPr>
        <p:txBody>
          <a:bodyPr/>
          <a:lstStyle>
            <a:lvl1pPr marL="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Eller hvis du skal forklare gangen i en prosess eller et tilsyn som består av tre deler.</a:t>
            </a:r>
          </a:p>
        </p:txBody>
      </p:sp>
      <p:sp>
        <p:nvSpPr>
          <p:cNvPr id="26" name="Plassholder for tekst 2">
            <a:extLst>
              <a:ext uri="{FF2B5EF4-FFF2-40B4-BE49-F238E27FC236}">
                <a16:creationId xmlns:a16="http://schemas.microsoft.com/office/drawing/2014/main" id="{6E0FC759-AD96-4543-AAB1-55E5803E9ADB}"/>
              </a:ext>
            </a:extLst>
          </p:cNvPr>
          <p:cNvSpPr>
            <a:spLocks noGrp="1"/>
          </p:cNvSpPr>
          <p:nvPr>
            <p:ph type="body" sz="quarter" idx="28" hasCustomPrompt="1"/>
          </p:nvPr>
        </p:nvSpPr>
        <p:spPr>
          <a:xfrm>
            <a:off x="4786591" y="1385332"/>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2</a:t>
            </a:r>
          </a:p>
        </p:txBody>
      </p:sp>
      <p:sp>
        <p:nvSpPr>
          <p:cNvPr id="30" name="Plassholder for tekst 2">
            <a:extLst>
              <a:ext uri="{FF2B5EF4-FFF2-40B4-BE49-F238E27FC236}">
                <a16:creationId xmlns:a16="http://schemas.microsoft.com/office/drawing/2014/main" id="{D0C4EBA2-1A15-44AA-8CC0-74FB23B96B81}"/>
              </a:ext>
            </a:extLst>
          </p:cNvPr>
          <p:cNvSpPr>
            <a:spLocks noGrp="1"/>
          </p:cNvSpPr>
          <p:nvPr>
            <p:ph type="body" sz="quarter" idx="29" hasCustomPrompt="1"/>
          </p:nvPr>
        </p:nvSpPr>
        <p:spPr>
          <a:xfrm>
            <a:off x="8224536" y="1394164"/>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3</a:t>
            </a:r>
          </a:p>
        </p:txBody>
      </p:sp>
    </p:spTree>
    <p:extLst>
      <p:ext uri="{BB962C8B-B14F-4D97-AF65-F5344CB8AC3E}">
        <p14:creationId xmlns:p14="http://schemas.microsoft.com/office/powerpoint/2010/main" val="333750740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70198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9630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Troms og Finnmark</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9630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9630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t="2392" r="42684" b="13325"/>
          <a:stretch/>
        </p:blipFill>
        <p:spPr>
          <a:xfrm>
            <a:off x="8479498" y="1286511"/>
            <a:ext cx="3712502" cy="4939359"/>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490042" y="6261302"/>
            <a:ext cx="139619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dirty="0"/>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descr="Et bilde som inneholder natthimmel&#10;&#10;Automatisk generert beskrivelse">
            <a:extLst>
              <a:ext uri="{FF2B5EF4-FFF2-40B4-BE49-F238E27FC236}">
                <a16:creationId xmlns:a16="http://schemas.microsoft.com/office/drawing/2014/main" id="{BBF596A4-CF44-4CFC-A504-3CA2F31635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19824"/>
            <a:ext cx="4543720" cy="1376748"/>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56971" t="21009" b="21799"/>
          <a:stretch/>
        </p:blipFill>
        <p:spPr>
          <a:xfrm>
            <a:off x="1055687" y="1244437"/>
            <a:ext cx="5108592" cy="4680000"/>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6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36) til for eksempel </a:t>
            </a:r>
            <a:br>
              <a:rPr lang="nb-NO" dirty="0"/>
            </a:br>
            <a:r>
              <a:rPr lang="nb-NO" dirty="0"/>
              <a:t>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148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7979" t="-3143" r="-31067" b="45897"/>
          <a:stretch/>
        </p:blipFill>
        <p:spPr>
          <a:xfrm>
            <a:off x="1055689" y="2209116"/>
            <a:ext cx="5940458" cy="3715320"/>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36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36) til for eksempel sitat eller ett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p:nvPr>
        </p:nvSpPr>
        <p:spPr>
          <a:xfrm>
            <a:off x="7176313" y="1244436"/>
            <a:ext cx="3960000" cy="4680000"/>
          </a:xfrm>
          <a:prstGeom prst="rect">
            <a:avLst/>
          </a:prstGeom>
          <a:solidFill>
            <a:schemeClr val="bg1">
              <a:lumMod val="95000"/>
            </a:schemeClr>
          </a:solidFill>
        </p:spPr>
        <p:txBody>
          <a:bodyPr/>
          <a:lstStyle>
            <a:lvl1pPr marL="0" indent="0">
              <a:buNone/>
              <a:defRPr/>
            </a:lvl1pPr>
          </a:lstStyle>
          <a:p>
            <a:r>
              <a:rPr lang="nb-NO"/>
              <a:t>Klikk på ikonet for å legge til et bilde</a:t>
            </a:r>
            <a:endParaRPr lang="nb-NO" dirty="0"/>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08" name="Bilde 107">
            <a:extLst>
              <a:ext uri="{FF2B5EF4-FFF2-40B4-BE49-F238E27FC236}">
                <a16:creationId xmlns:a16="http://schemas.microsoft.com/office/drawing/2014/main" id="{5A8E4623-EB3D-4FB4-ADD3-E6D4F00F7B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1" y="3968088"/>
            <a:ext cx="10199684" cy="2828498"/>
          </a:xfrm>
          <a:prstGeom prst="rect">
            <a:avLst/>
          </a:prstGeom>
        </p:spPr>
      </p:pic>
      <p:sp>
        <p:nvSpPr>
          <p:cNvPr id="109" name="Frihåndsform: figur 108">
            <a:extLst>
              <a:ext uri="{FF2B5EF4-FFF2-40B4-BE49-F238E27FC236}">
                <a16:creationId xmlns:a16="http://schemas.microsoft.com/office/drawing/2014/main" id="{826C01D7-F485-4210-A502-A581160EDB32}"/>
              </a:ext>
            </a:extLst>
          </p:cNvPr>
          <p:cNvSpPr/>
          <p:nvPr userDrawn="1"/>
        </p:nvSpPr>
        <p:spPr>
          <a:xfrm>
            <a:off x="5289901" y="1163471"/>
            <a:ext cx="2018883" cy="856111"/>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1" kern="1200" dirty="0">
                <a:latin typeface="Open Sans SemiBold" panose="020B0706030804020204" pitchFamily="34" charset="0"/>
                <a:ea typeface="Open Sans SemiBold" panose="020B0706030804020204" pitchFamily="34" charset="0"/>
                <a:cs typeface="Open Sans SemiBold" panose="020B0706030804020204" pitchFamily="34" charset="0"/>
              </a:rPr>
              <a:t>Embetsledelse</a:t>
            </a:r>
          </a:p>
          <a:p>
            <a:pPr marL="0" lvl="0" indent="0" algn="ctr" defTabSz="533400">
              <a:lnSpc>
                <a:spcPct val="90000"/>
              </a:lnSpc>
              <a:spcBef>
                <a:spcPct val="0"/>
              </a:spcBef>
              <a:spcAft>
                <a:spcPct val="35000"/>
              </a:spcAft>
              <a:buNone/>
            </a:pPr>
            <a:r>
              <a:rPr lang="nb-NO" sz="1200" i="1" kern="1200" dirty="0">
                <a:latin typeface="+mn-lt"/>
                <a:ea typeface="Open Sans SemiBold" panose="020B0706030804020204" pitchFamily="34" charset="0"/>
                <a:cs typeface="Open Sans SemiBold" panose="020B0706030804020204" pitchFamily="34" charset="0"/>
              </a:rPr>
              <a:t>statsforvalter</a:t>
            </a:r>
            <a:br>
              <a:rPr lang="nb-NO" sz="1200" i="1" kern="1200" dirty="0">
                <a:latin typeface="+mn-lt"/>
                <a:ea typeface="Open Sans SemiBold" panose="020B0706030804020204" pitchFamily="34" charset="0"/>
                <a:cs typeface="Open Sans SemiBold" panose="020B0706030804020204" pitchFamily="34" charset="0"/>
              </a:rPr>
            </a:br>
            <a:r>
              <a:rPr lang="nb-NO" sz="1200" i="1" kern="1200" dirty="0">
                <a:latin typeface="+mn-lt"/>
                <a:ea typeface="Open Sans SemiBold" panose="020B0706030804020204" pitchFamily="34" charset="0"/>
                <a:cs typeface="Open Sans SemiBold" panose="020B0706030804020204" pitchFamily="34" charset="0"/>
              </a:rPr>
              <a:t>assisterende statsforvalter</a:t>
            </a:r>
          </a:p>
        </p:txBody>
      </p:sp>
      <p:sp>
        <p:nvSpPr>
          <p:cNvPr id="110" name="Frihåndsform: figur 109">
            <a:extLst>
              <a:ext uri="{FF2B5EF4-FFF2-40B4-BE49-F238E27FC236}">
                <a16:creationId xmlns:a16="http://schemas.microsoft.com/office/drawing/2014/main" id="{753326AD-BD52-4ED4-8816-5971B6F0F3D0}"/>
              </a:ext>
            </a:extLst>
          </p:cNvPr>
          <p:cNvSpPr/>
          <p:nvPr userDrawn="1"/>
        </p:nvSpPr>
        <p:spPr>
          <a:xfrm>
            <a:off x="4429928" y="2301202"/>
            <a:ext cx="1736233" cy="465081"/>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p>
        </p:txBody>
      </p:sp>
      <p:sp>
        <p:nvSpPr>
          <p:cNvPr id="112" name="Plassholder for lysbildenummer 5">
            <a:extLst>
              <a:ext uri="{FF2B5EF4-FFF2-40B4-BE49-F238E27FC236}">
                <a16:creationId xmlns:a16="http://schemas.microsoft.com/office/drawing/2014/main" id="{8986D95C-46CD-4AA7-970C-DBED96C3F72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13" name="TekstSylinder 112">
            <a:extLst>
              <a:ext uri="{FF2B5EF4-FFF2-40B4-BE49-F238E27FC236}">
                <a16:creationId xmlns:a16="http://schemas.microsoft.com/office/drawing/2014/main" id="{5374D1D1-A661-495E-B12E-E02D739DC69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14" name="Bilde 113">
            <a:extLst>
              <a:ext uri="{FF2B5EF4-FFF2-40B4-BE49-F238E27FC236}">
                <a16:creationId xmlns:a16="http://schemas.microsoft.com/office/drawing/2014/main" id="{FDFC3245-AC95-4261-83DD-2904095BCE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cxnSp>
        <p:nvCxnSpPr>
          <p:cNvPr id="120" name="Rett linje 119">
            <a:extLst>
              <a:ext uri="{FF2B5EF4-FFF2-40B4-BE49-F238E27FC236}">
                <a16:creationId xmlns:a16="http://schemas.microsoft.com/office/drawing/2014/main" id="{BF3AD259-0704-4278-8DF0-0B68A909CFCD}"/>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19EE84D1-DE6A-4417-AEDC-0E6731B498FC}"/>
              </a:ext>
            </a:extLst>
          </p:cNvPr>
          <p:cNvCxnSpPr>
            <a:cxnSpLocks/>
          </p:cNvCxnSpPr>
          <p:nvPr userDrawn="1"/>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12876D30-8490-4205-B7E2-F6C353D8DBEC}"/>
              </a:ext>
            </a:extLst>
          </p:cNvPr>
          <p:cNvCxnSpPr/>
          <p:nvPr userDrawn="1"/>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sp>
        <p:nvSpPr>
          <p:cNvPr id="126" name="Frihåndsform: figur 125">
            <a:extLst>
              <a:ext uri="{FF2B5EF4-FFF2-40B4-BE49-F238E27FC236}">
                <a16:creationId xmlns:a16="http://schemas.microsoft.com/office/drawing/2014/main" id="{657E75D8-652D-4AE2-AF9E-10EA2FC24E9C}"/>
              </a:ext>
            </a:extLst>
          </p:cNvPr>
          <p:cNvSpPr/>
          <p:nvPr/>
        </p:nvSpPr>
        <p:spPr>
          <a:xfrm>
            <a:off x="1488906"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JUSTIS OG KOMMUNAL</a:t>
            </a:r>
          </a:p>
        </p:txBody>
      </p:sp>
      <p:cxnSp>
        <p:nvCxnSpPr>
          <p:cNvPr id="125" name="Rett linje 124">
            <a:extLst>
              <a:ext uri="{FF2B5EF4-FFF2-40B4-BE49-F238E27FC236}">
                <a16:creationId xmlns:a16="http://schemas.microsoft.com/office/drawing/2014/main" id="{A14E5F46-2789-47D2-B2E3-ECBD024C70FD}"/>
              </a:ext>
            </a:extLst>
          </p:cNvPr>
          <p:cNvCxnSpPr/>
          <p:nvPr/>
        </p:nvCxnSpPr>
        <p:spPr>
          <a:xfrm flipV="1">
            <a:off x="210083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40" name="Frihåndsform: figur 139">
            <a:extLst>
              <a:ext uri="{FF2B5EF4-FFF2-40B4-BE49-F238E27FC236}">
                <a16:creationId xmlns:a16="http://schemas.microsoft.com/office/drawing/2014/main" id="{C4B1A3D6-3D43-41F6-8212-64D0AB750D01}"/>
              </a:ext>
            </a:extLst>
          </p:cNvPr>
          <p:cNvSpPr/>
          <p:nvPr/>
        </p:nvSpPr>
        <p:spPr>
          <a:xfrm>
            <a:off x="287921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HELSE OG SOSIAL</a:t>
            </a:r>
          </a:p>
        </p:txBody>
      </p:sp>
      <p:cxnSp>
        <p:nvCxnSpPr>
          <p:cNvPr id="146" name="Rett linje 145">
            <a:extLst>
              <a:ext uri="{FF2B5EF4-FFF2-40B4-BE49-F238E27FC236}">
                <a16:creationId xmlns:a16="http://schemas.microsoft.com/office/drawing/2014/main" id="{9FE2D001-CB9A-4673-A40C-02429B028CD8}"/>
              </a:ext>
            </a:extLst>
          </p:cNvPr>
          <p:cNvCxnSpPr/>
          <p:nvPr/>
        </p:nvCxnSpPr>
        <p:spPr>
          <a:xfrm flipV="1">
            <a:off x="3517216"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52" name="Frihåndsform: figur 151">
            <a:extLst>
              <a:ext uri="{FF2B5EF4-FFF2-40B4-BE49-F238E27FC236}">
                <a16:creationId xmlns:a16="http://schemas.microsoft.com/office/drawing/2014/main" id="{13E1B108-1DB4-4FB7-8B9D-DA762FEB2284}"/>
              </a:ext>
            </a:extLst>
          </p:cNvPr>
          <p:cNvSpPr/>
          <p:nvPr/>
        </p:nvSpPr>
        <p:spPr>
          <a:xfrm>
            <a:off x="4269519"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LANDBRUK</a:t>
            </a:r>
          </a:p>
        </p:txBody>
      </p:sp>
      <p:cxnSp>
        <p:nvCxnSpPr>
          <p:cNvPr id="160" name="Rett linje 159">
            <a:extLst>
              <a:ext uri="{FF2B5EF4-FFF2-40B4-BE49-F238E27FC236}">
                <a16:creationId xmlns:a16="http://schemas.microsoft.com/office/drawing/2014/main" id="{691B41CB-A158-43DC-8AC5-A33D9B6EA829}"/>
              </a:ext>
            </a:extLst>
          </p:cNvPr>
          <p:cNvCxnSpPr/>
          <p:nvPr/>
        </p:nvCxnSpPr>
        <p:spPr>
          <a:xfrm flipV="1">
            <a:off x="48815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68" name="Frihåndsform: figur 167">
            <a:extLst>
              <a:ext uri="{FF2B5EF4-FFF2-40B4-BE49-F238E27FC236}">
                <a16:creationId xmlns:a16="http://schemas.microsoft.com/office/drawing/2014/main" id="{0EB6D4D3-E2C5-4D4B-B19B-99A677223301}"/>
              </a:ext>
            </a:extLst>
          </p:cNvPr>
          <p:cNvSpPr/>
          <p:nvPr/>
        </p:nvSpPr>
        <p:spPr>
          <a:xfrm>
            <a:off x="565982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cxnSp>
        <p:nvCxnSpPr>
          <p:cNvPr id="177" name="Rett linje 176">
            <a:extLst>
              <a:ext uri="{FF2B5EF4-FFF2-40B4-BE49-F238E27FC236}">
                <a16:creationId xmlns:a16="http://schemas.microsoft.com/office/drawing/2014/main" id="{D2F46824-146F-4114-8DA1-48EF743D1CF2}"/>
              </a:ext>
            </a:extLst>
          </p:cNvPr>
          <p:cNvCxnSpPr/>
          <p:nvPr/>
        </p:nvCxnSpPr>
        <p:spPr>
          <a:xfrm flipV="1">
            <a:off x="6300141"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87" name="Frihåndsform: figur 186">
            <a:extLst>
              <a:ext uri="{FF2B5EF4-FFF2-40B4-BE49-F238E27FC236}">
                <a16:creationId xmlns:a16="http://schemas.microsoft.com/office/drawing/2014/main" id="{CF252337-CB08-426E-A6A9-1C81021C81C7}"/>
              </a:ext>
            </a:extLst>
          </p:cNvPr>
          <p:cNvSpPr/>
          <p:nvPr/>
        </p:nvSpPr>
        <p:spPr>
          <a:xfrm>
            <a:off x="705013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REINDRIFT</a:t>
            </a:r>
          </a:p>
        </p:txBody>
      </p:sp>
      <p:cxnSp>
        <p:nvCxnSpPr>
          <p:cNvPr id="193" name="Rett linje 192">
            <a:extLst>
              <a:ext uri="{FF2B5EF4-FFF2-40B4-BE49-F238E27FC236}">
                <a16:creationId xmlns:a16="http://schemas.microsoft.com/office/drawing/2014/main" id="{38A1C4B4-A65C-48E6-965B-B41B19B49113}"/>
              </a:ext>
            </a:extLst>
          </p:cNvPr>
          <p:cNvCxnSpPr/>
          <p:nvPr/>
        </p:nvCxnSpPr>
        <p:spPr>
          <a:xfrm flipV="1">
            <a:off x="7668852"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99" name="Frihåndsform: figur 198">
            <a:extLst>
              <a:ext uri="{FF2B5EF4-FFF2-40B4-BE49-F238E27FC236}">
                <a16:creationId xmlns:a16="http://schemas.microsoft.com/office/drawing/2014/main" id="{E3DB1DC2-CB00-4E32-A214-4A3483F6B51A}"/>
              </a:ext>
            </a:extLst>
          </p:cNvPr>
          <p:cNvSpPr/>
          <p:nvPr/>
        </p:nvSpPr>
        <p:spPr>
          <a:xfrm>
            <a:off x="844043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MILJØ</a:t>
            </a:r>
          </a:p>
        </p:txBody>
      </p:sp>
      <p:cxnSp>
        <p:nvCxnSpPr>
          <p:cNvPr id="200" name="Rett linje 199">
            <a:extLst>
              <a:ext uri="{FF2B5EF4-FFF2-40B4-BE49-F238E27FC236}">
                <a16:creationId xmlns:a16="http://schemas.microsoft.com/office/drawing/2014/main" id="{AF13D9F7-729F-49CF-A36B-EB309B9808EB}"/>
              </a:ext>
            </a:extLst>
          </p:cNvPr>
          <p:cNvCxnSpPr/>
          <p:nvPr/>
        </p:nvCxnSpPr>
        <p:spPr>
          <a:xfrm flipV="1">
            <a:off x="907656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202" name="Frihåndsform: figur 201">
            <a:extLst>
              <a:ext uri="{FF2B5EF4-FFF2-40B4-BE49-F238E27FC236}">
                <a16:creationId xmlns:a16="http://schemas.microsoft.com/office/drawing/2014/main" id="{783A4EE6-1706-4772-8324-9EF9501ADC68}"/>
              </a:ext>
            </a:extLst>
          </p:cNvPr>
          <p:cNvSpPr/>
          <p:nvPr/>
        </p:nvSpPr>
        <p:spPr>
          <a:xfrm>
            <a:off x="983074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OPPVEKST OG BARNEVERN</a:t>
            </a:r>
          </a:p>
        </p:txBody>
      </p:sp>
      <p:cxnSp>
        <p:nvCxnSpPr>
          <p:cNvPr id="203" name="Rett linje 202">
            <a:extLst>
              <a:ext uri="{FF2B5EF4-FFF2-40B4-BE49-F238E27FC236}">
                <a16:creationId xmlns:a16="http://schemas.microsoft.com/office/drawing/2014/main" id="{6DAFE6B3-372F-4BF0-9004-B0AFB8557EAD}"/>
              </a:ext>
            </a:extLst>
          </p:cNvPr>
          <p:cNvCxnSpPr/>
          <p:nvPr/>
        </p:nvCxnSpPr>
        <p:spPr>
          <a:xfrm flipV="1">
            <a:off x="10425776"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595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rganisasjonskart med seksjoner">
    <p:spTree>
      <p:nvGrpSpPr>
        <p:cNvPr id="1" name=""/>
        <p:cNvGrpSpPr/>
        <p:nvPr/>
      </p:nvGrpSpPr>
      <p:grpSpPr>
        <a:xfrm>
          <a:off x="0" y="0"/>
          <a:ext cx="0" cy="0"/>
          <a:chOff x="0" y="0"/>
          <a:chExt cx="0" cy="0"/>
        </a:xfrm>
      </p:grpSpPr>
      <p:sp>
        <p:nvSpPr>
          <p:cNvPr id="78" name="Plassholder for lysbildenummer 5">
            <a:extLst>
              <a:ext uri="{FF2B5EF4-FFF2-40B4-BE49-F238E27FC236}">
                <a16:creationId xmlns:a16="http://schemas.microsoft.com/office/drawing/2014/main" id="{40C88E64-C69B-4E4A-81E4-328092F496C3}"/>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79" name="TekstSylinder 78">
            <a:extLst>
              <a:ext uri="{FF2B5EF4-FFF2-40B4-BE49-F238E27FC236}">
                <a16:creationId xmlns:a16="http://schemas.microsoft.com/office/drawing/2014/main" id="{20C57133-27B3-4A67-BA13-A734BF4FFF0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2" name="TekstSylinder 31">
            <a:extLst>
              <a:ext uri="{FF2B5EF4-FFF2-40B4-BE49-F238E27FC236}">
                <a16:creationId xmlns:a16="http://schemas.microsoft.com/office/drawing/2014/main" id="{B0A4B9FC-E521-1C6D-1EFE-412F960DD8B8}"/>
              </a:ext>
            </a:extLst>
          </p:cNvPr>
          <p:cNvSpPr txBox="1"/>
          <p:nvPr userDrawn="1"/>
        </p:nvSpPr>
        <p:spPr>
          <a:xfrm>
            <a:off x="1702798" y="5712994"/>
            <a:ext cx="3813176" cy="230832"/>
          </a:xfrm>
          <a:prstGeom prst="rect">
            <a:avLst/>
          </a:prstGeom>
          <a:noFill/>
        </p:spPr>
        <p:txBody>
          <a:bodyPr wrap="square" rtlCol="0">
            <a:spAutoFit/>
          </a:bodyPr>
          <a:lstStyle/>
          <a:p>
            <a:r>
              <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33" name="Rett pilkobling 32">
            <a:extLst>
              <a:ext uri="{FF2B5EF4-FFF2-40B4-BE49-F238E27FC236}">
                <a16:creationId xmlns:a16="http://schemas.microsoft.com/office/drawing/2014/main" id="{EEAAB05C-8BBC-4AE6-4D5D-28185F82F9BF}"/>
              </a:ext>
            </a:extLst>
          </p:cNvPr>
          <p:cNvCxnSpPr>
            <a:cxnSpLocks/>
          </p:cNvCxnSpPr>
          <p:nvPr userDrawn="1"/>
        </p:nvCxnSpPr>
        <p:spPr>
          <a:xfrm flipV="1">
            <a:off x="1256130" y="2406580"/>
            <a:ext cx="0" cy="3429530"/>
          </a:xfrm>
          <a:prstGeom prst="straightConnector1">
            <a:avLst/>
          </a:prstGeom>
          <a:noFill/>
          <a:ln w="6350" cap="flat" cmpd="sng" algn="ctr">
            <a:solidFill>
              <a:srgbClr val="00244E"/>
            </a:solidFill>
            <a:prstDash val="dash"/>
            <a:tailEnd type="triangle"/>
          </a:ln>
          <a:effectLst/>
        </p:spPr>
      </p:cxnSp>
      <p:cxnSp>
        <p:nvCxnSpPr>
          <p:cNvPr id="34" name="Rett linje 33">
            <a:extLst>
              <a:ext uri="{FF2B5EF4-FFF2-40B4-BE49-F238E27FC236}">
                <a16:creationId xmlns:a16="http://schemas.microsoft.com/office/drawing/2014/main" id="{70F457F1-2181-586C-8CE3-B457CA556442}"/>
              </a:ext>
            </a:extLst>
          </p:cNvPr>
          <p:cNvCxnSpPr>
            <a:cxnSpLocks/>
            <a:endCxn id="32" idx="1"/>
          </p:cNvCxnSpPr>
          <p:nvPr userDrawn="1"/>
        </p:nvCxnSpPr>
        <p:spPr>
          <a:xfrm>
            <a:off x="1256130" y="5828410"/>
            <a:ext cx="446668" cy="0"/>
          </a:xfrm>
          <a:prstGeom prst="line">
            <a:avLst/>
          </a:prstGeom>
          <a:noFill/>
          <a:ln w="6350" cap="flat" cmpd="sng" algn="ctr">
            <a:solidFill>
              <a:srgbClr val="00244E"/>
            </a:solidFill>
            <a:prstDash val="dash"/>
          </a:ln>
          <a:effectLst/>
        </p:spPr>
      </p:cxnSp>
      <p:cxnSp>
        <p:nvCxnSpPr>
          <p:cNvPr id="35" name="Rett linje 34">
            <a:extLst>
              <a:ext uri="{FF2B5EF4-FFF2-40B4-BE49-F238E27FC236}">
                <a16:creationId xmlns:a16="http://schemas.microsoft.com/office/drawing/2014/main" id="{9995AAF3-2C66-0E7B-65B2-A8853C98205C}"/>
              </a:ext>
            </a:extLst>
          </p:cNvPr>
          <p:cNvCxnSpPr>
            <a:cxnSpLocks/>
          </p:cNvCxnSpPr>
          <p:nvPr userDrawn="1"/>
        </p:nvCxnSpPr>
        <p:spPr>
          <a:xfrm flipH="1">
            <a:off x="1586174" y="5090702"/>
            <a:ext cx="207665" cy="0"/>
          </a:xfrm>
          <a:prstGeom prst="line">
            <a:avLst/>
          </a:prstGeom>
          <a:noFill/>
          <a:ln w="9525" cap="flat" cmpd="sng" algn="ctr">
            <a:solidFill>
              <a:srgbClr val="00ADBA"/>
            </a:solidFill>
            <a:prstDash val="solid"/>
          </a:ln>
          <a:effectLst/>
        </p:spPr>
      </p:cxnSp>
      <p:cxnSp>
        <p:nvCxnSpPr>
          <p:cNvPr id="36" name="Rett linje 35">
            <a:extLst>
              <a:ext uri="{FF2B5EF4-FFF2-40B4-BE49-F238E27FC236}">
                <a16:creationId xmlns:a16="http://schemas.microsoft.com/office/drawing/2014/main" id="{78970627-DA22-CC58-6FB0-0D312F636ED8}"/>
              </a:ext>
            </a:extLst>
          </p:cNvPr>
          <p:cNvCxnSpPr>
            <a:cxnSpLocks/>
          </p:cNvCxnSpPr>
          <p:nvPr userDrawn="1"/>
        </p:nvCxnSpPr>
        <p:spPr>
          <a:xfrm>
            <a:off x="6166161" y="2511188"/>
            <a:ext cx="134965" cy="0"/>
          </a:xfrm>
          <a:prstGeom prst="line">
            <a:avLst/>
          </a:prstGeom>
          <a:noFill/>
          <a:ln w="9525" cap="flat" cmpd="sng" algn="ctr">
            <a:solidFill>
              <a:srgbClr val="00ADBA"/>
            </a:solidFill>
            <a:prstDash val="solid"/>
          </a:ln>
          <a:effectLst/>
        </p:spPr>
      </p:cxnSp>
      <p:cxnSp>
        <p:nvCxnSpPr>
          <p:cNvPr id="37" name="Rett linje 36">
            <a:extLst>
              <a:ext uri="{FF2B5EF4-FFF2-40B4-BE49-F238E27FC236}">
                <a16:creationId xmlns:a16="http://schemas.microsoft.com/office/drawing/2014/main" id="{3D968430-4854-DDFA-061A-02BB35DAB76A}"/>
              </a:ext>
            </a:extLst>
          </p:cNvPr>
          <p:cNvCxnSpPr>
            <a:cxnSpLocks/>
          </p:cNvCxnSpPr>
          <p:nvPr userDrawn="1"/>
        </p:nvCxnSpPr>
        <p:spPr>
          <a:xfrm>
            <a:off x="2100834" y="2951215"/>
            <a:ext cx="8324942" cy="0"/>
          </a:xfrm>
          <a:prstGeom prst="line">
            <a:avLst/>
          </a:prstGeom>
          <a:noFill/>
          <a:ln w="9525" cap="flat" cmpd="sng" algn="ctr">
            <a:solidFill>
              <a:srgbClr val="00ADBA"/>
            </a:solidFill>
            <a:prstDash val="solid"/>
          </a:ln>
          <a:effectLst/>
        </p:spPr>
      </p:cxnSp>
      <p:cxnSp>
        <p:nvCxnSpPr>
          <p:cNvPr id="38" name="Rett linje 37">
            <a:extLst>
              <a:ext uri="{FF2B5EF4-FFF2-40B4-BE49-F238E27FC236}">
                <a16:creationId xmlns:a16="http://schemas.microsoft.com/office/drawing/2014/main" id="{1C26BC65-4014-8AB7-6C4D-49A006F81D74}"/>
              </a:ext>
            </a:extLst>
          </p:cNvPr>
          <p:cNvCxnSpPr/>
          <p:nvPr userDrawn="1"/>
        </p:nvCxnSpPr>
        <p:spPr>
          <a:xfrm>
            <a:off x="6301126" y="2019582"/>
            <a:ext cx="0" cy="931633"/>
          </a:xfrm>
          <a:prstGeom prst="line">
            <a:avLst/>
          </a:prstGeom>
          <a:noFill/>
          <a:ln w="9525" cap="flat" cmpd="sng" algn="ctr">
            <a:solidFill>
              <a:srgbClr val="00ADBA"/>
            </a:solidFill>
            <a:prstDash val="solid"/>
          </a:ln>
          <a:effectLst/>
        </p:spPr>
      </p:cxnSp>
      <p:cxnSp>
        <p:nvCxnSpPr>
          <p:cNvPr id="39" name="Rett linje 38">
            <a:extLst>
              <a:ext uri="{FF2B5EF4-FFF2-40B4-BE49-F238E27FC236}">
                <a16:creationId xmlns:a16="http://schemas.microsoft.com/office/drawing/2014/main" id="{DCF05A6C-FC95-3C85-2D0A-EF28F0524FFC}"/>
              </a:ext>
            </a:extLst>
          </p:cNvPr>
          <p:cNvCxnSpPr/>
          <p:nvPr userDrawn="1"/>
        </p:nvCxnSpPr>
        <p:spPr>
          <a:xfrm flipV="1">
            <a:off x="4881594" y="2951215"/>
            <a:ext cx="0" cy="235294"/>
          </a:xfrm>
          <a:prstGeom prst="line">
            <a:avLst/>
          </a:prstGeom>
          <a:noFill/>
          <a:ln w="9525" cap="flat" cmpd="sng" algn="ctr">
            <a:solidFill>
              <a:srgbClr val="00ADBA"/>
            </a:solidFill>
            <a:prstDash val="solid"/>
          </a:ln>
          <a:effectLst/>
        </p:spPr>
      </p:cxnSp>
      <p:cxnSp>
        <p:nvCxnSpPr>
          <p:cNvPr id="40" name="Rett linje 39">
            <a:extLst>
              <a:ext uri="{FF2B5EF4-FFF2-40B4-BE49-F238E27FC236}">
                <a16:creationId xmlns:a16="http://schemas.microsoft.com/office/drawing/2014/main" id="{6F200B81-29C3-3724-6E02-43C67C2A0A72}"/>
              </a:ext>
            </a:extLst>
          </p:cNvPr>
          <p:cNvCxnSpPr/>
          <p:nvPr userDrawn="1"/>
        </p:nvCxnSpPr>
        <p:spPr>
          <a:xfrm flipV="1">
            <a:off x="6300141" y="2951215"/>
            <a:ext cx="0" cy="235294"/>
          </a:xfrm>
          <a:prstGeom prst="line">
            <a:avLst/>
          </a:prstGeom>
          <a:noFill/>
          <a:ln w="9525" cap="flat" cmpd="sng" algn="ctr">
            <a:solidFill>
              <a:srgbClr val="00ADBA"/>
            </a:solidFill>
            <a:prstDash val="solid"/>
          </a:ln>
          <a:effectLst/>
        </p:spPr>
      </p:cxnSp>
      <p:grpSp>
        <p:nvGrpSpPr>
          <p:cNvPr id="41" name="Gruppe 40">
            <a:extLst>
              <a:ext uri="{FF2B5EF4-FFF2-40B4-BE49-F238E27FC236}">
                <a16:creationId xmlns:a16="http://schemas.microsoft.com/office/drawing/2014/main" id="{0596A484-40F7-6E9A-83D7-F89439F6B1A9}"/>
              </a:ext>
            </a:extLst>
          </p:cNvPr>
          <p:cNvGrpSpPr/>
          <p:nvPr userDrawn="1"/>
        </p:nvGrpSpPr>
        <p:grpSpPr>
          <a:xfrm>
            <a:off x="7668852" y="2951215"/>
            <a:ext cx="1005645" cy="2589251"/>
            <a:chOff x="7818626" y="2951215"/>
            <a:chExt cx="1005645" cy="2589251"/>
          </a:xfrm>
        </p:grpSpPr>
        <p:cxnSp>
          <p:nvCxnSpPr>
            <p:cNvPr id="42" name="Rett linje 41">
              <a:extLst>
                <a:ext uri="{FF2B5EF4-FFF2-40B4-BE49-F238E27FC236}">
                  <a16:creationId xmlns:a16="http://schemas.microsoft.com/office/drawing/2014/main" id="{DE3B5932-5797-EA38-1298-C1967DDAACED}"/>
                </a:ext>
              </a:extLst>
            </p:cNvPr>
            <p:cNvCxnSpPr>
              <a:cxnSpLocks/>
            </p:cNvCxnSpPr>
            <p:nvPr/>
          </p:nvCxnSpPr>
          <p:spPr>
            <a:xfrm flipH="1">
              <a:off x="8611773" y="5540466"/>
              <a:ext cx="212498" cy="0"/>
            </a:xfrm>
            <a:prstGeom prst="line">
              <a:avLst/>
            </a:prstGeom>
            <a:noFill/>
            <a:ln w="9525" cap="flat" cmpd="sng" algn="ctr">
              <a:solidFill>
                <a:srgbClr val="00ADBA"/>
              </a:solidFill>
              <a:prstDash val="solid"/>
            </a:ln>
            <a:effectLst/>
          </p:spPr>
        </p:cxnSp>
        <p:cxnSp>
          <p:nvCxnSpPr>
            <p:cNvPr id="43" name="Rett linje 42">
              <a:extLst>
                <a:ext uri="{FF2B5EF4-FFF2-40B4-BE49-F238E27FC236}">
                  <a16:creationId xmlns:a16="http://schemas.microsoft.com/office/drawing/2014/main" id="{5A269208-6F4F-F8D4-C700-9C0DACD8C884}"/>
                </a:ext>
              </a:extLst>
            </p:cNvPr>
            <p:cNvCxnSpPr/>
            <p:nvPr/>
          </p:nvCxnSpPr>
          <p:spPr>
            <a:xfrm flipV="1">
              <a:off x="7818626" y="2951215"/>
              <a:ext cx="0" cy="235294"/>
            </a:xfrm>
            <a:prstGeom prst="line">
              <a:avLst/>
            </a:prstGeom>
            <a:noFill/>
            <a:ln w="9525" cap="flat" cmpd="sng" algn="ctr">
              <a:solidFill>
                <a:srgbClr val="00ADBA"/>
              </a:solidFill>
              <a:prstDash val="solid"/>
            </a:ln>
            <a:effectLst/>
          </p:spPr>
        </p:cxnSp>
      </p:grpSp>
      <p:cxnSp>
        <p:nvCxnSpPr>
          <p:cNvPr id="44" name="Rett linje 43">
            <a:extLst>
              <a:ext uri="{FF2B5EF4-FFF2-40B4-BE49-F238E27FC236}">
                <a16:creationId xmlns:a16="http://schemas.microsoft.com/office/drawing/2014/main" id="{001549A8-3B82-5B69-408B-B346D2188D7B}"/>
              </a:ext>
            </a:extLst>
          </p:cNvPr>
          <p:cNvCxnSpPr/>
          <p:nvPr userDrawn="1"/>
        </p:nvCxnSpPr>
        <p:spPr>
          <a:xfrm flipV="1">
            <a:off x="9076564" y="2951215"/>
            <a:ext cx="0" cy="235294"/>
          </a:xfrm>
          <a:prstGeom prst="line">
            <a:avLst/>
          </a:prstGeom>
          <a:noFill/>
          <a:ln w="9525" cap="flat" cmpd="sng" algn="ctr">
            <a:solidFill>
              <a:srgbClr val="00ADBA"/>
            </a:solidFill>
            <a:prstDash val="solid"/>
          </a:ln>
          <a:effectLst/>
        </p:spPr>
      </p:cxnSp>
      <p:cxnSp>
        <p:nvCxnSpPr>
          <p:cNvPr id="45" name="Rett linje 44">
            <a:extLst>
              <a:ext uri="{FF2B5EF4-FFF2-40B4-BE49-F238E27FC236}">
                <a16:creationId xmlns:a16="http://schemas.microsoft.com/office/drawing/2014/main" id="{B9CB1C01-091E-C9FB-E9BD-CCD7E432024B}"/>
              </a:ext>
            </a:extLst>
          </p:cNvPr>
          <p:cNvCxnSpPr/>
          <p:nvPr userDrawn="1"/>
        </p:nvCxnSpPr>
        <p:spPr>
          <a:xfrm flipV="1">
            <a:off x="10419513" y="2951215"/>
            <a:ext cx="0" cy="235294"/>
          </a:xfrm>
          <a:prstGeom prst="line">
            <a:avLst/>
          </a:prstGeom>
          <a:noFill/>
          <a:ln w="9525" cap="flat" cmpd="sng" algn="ctr">
            <a:solidFill>
              <a:srgbClr val="00ADBA"/>
            </a:solidFill>
            <a:prstDash val="solid"/>
          </a:ln>
          <a:effectLst/>
        </p:spPr>
      </p:cxnSp>
      <p:cxnSp>
        <p:nvCxnSpPr>
          <p:cNvPr id="46" name="Rett pilkobling 45">
            <a:extLst>
              <a:ext uri="{FF2B5EF4-FFF2-40B4-BE49-F238E27FC236}">
                <a16:creationId xmlns:a16="http://schemas.microsoft.com/office/drawing/2014/main" id="{B9619656-BDF8-0094-3A34-87135CCE0BD5}"/>
              </a:ext>
            </a:extLst>
          </p:cNvPr>
          <p:cNvCxnSpPr>
            <a:cxnSpLocks/>
          </p:cNvCxnSpPr>
          <p:nvPr userDrawn="1"/>
        </p:nvCxnSpPr>
        <p:spPr>
          <a:xfrm>
            <a:off x="3810623" y="5836111"/>
            <a:ext cx="7125249" cy="0"/>
          </a:xfrm>
          <a:prstGeom prst="straightConnector1">
            <a:avLst/>
          </a:prstGeom>
          <a:noFill/>
          <a:ln w="6350" cap="flat" cmpd="sng" algn="ctr">
            <a:solidFill>
              <a:srgbClr val="00244E"/>
            </a:solidFill>
            <a:prstDash val="dash"/>
            <a:tailEnd type="triangle"/>
          </a:ln>
          <a:effectLst/>
        </p:spPr>
      </p:cxnSp>
      <p:cxnSp>
        <p:nvCxnSpPr>
          <p:cNvPr id="47" name="Rett linje 46">
            <a:extLst>
              <a:ext uri="{FF2B5EF4-FFF2-40B4-BE49-F238E27FC236}">
                <a16:creationId xmlns:a16="http://schemas.microsoft.com/office/drawing/2014/main" id="{DE1D2548-C658-724E-7A43-99910ECF2D68}"/>
              </a:ext>
            </a:extLst>
          </p:cNvPr>
          <p:cNvCxnSpPr>
            <a:cxnSpLocks/>
          </p:cNvCxnSpPr>
          <p:nvPr userDrawn="1"/>
        </p:nvCxnSpPr>
        <p:spPr>
          <a:xfrm flipV="1">
            <a:off x="3603933" y="2957067"/>
            <a:ext cx="0" cy="235294"/>
          </a:xfrm>
          <a:prstGeom prst="line">
            <a:avLst/>
          </a:prstGeom>
          <a:noFill/>
          <a:ln w="9525" cap="flat" cmpd="sng" algn="ctr">
            <a:solidFill>
              <a:srgbClr val="00ADBA"/>
            </a:solidFill>
            <a:prstDash val="solid"/>
          </a:ln>
          <a:effectLst/>
        </p:spPr>
      </p:cxnSp>
      <p:sp>
        <p:nvSpPr>
          <p:cNvPr id="48" name="Frihåndsform: figur 47">
            <a:extLst>
              <a:ext uri="{FF2B5EF4-FFF2-40B4-BE49-F238E27FC236}">
                <a16:creationId xmlns:a16="http://schemas.microsoft.com/office/drawing/2014/main" id="{2C24366E-3A16-8087-334F-E135A9CCA52D}"/>
              </a:ext>
            </a:extLst>
          </p:cNvPr>
          <p:cNvSpPr/>
          <p:nvPr userDrawn="1"/>
        </p:nvSpPr>
        <p:spPr>
          <a:xfrm>
            <a:off x="5221357" y="914173"/>
            <a:ext cx="2166729" cy="1100593"/>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solidFill>
              <a:sysClr val="window" lastClr="FFFFFF">
                <a:hueOff val="0"/>
                <a:satOff val="0"/>
                <a:lumOff val="0"/>
                <a:alphaOff val="0"/>
              </a:sysClr>
            </a:solidFill>
            <a:prstDash val="solid"/>
          </a:ln>
          <a:effectLst/>
        </p:spPr>
        <p:txBody>
          <a:bodyPr spcFirstLastPara="0" vert="horz" wrap="square" lIns="7620" tIns="7620" rIns="7620" bIns="76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2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Embetsledelse</a:t>
            </a:r>
            <a:br>
              <a:rPr kumimoji="0" lang="nb-NO" sz="12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b-NO" sz="800" b="0" i="0"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t>Runar Sjåstad</a:t>
            </a:r>
            <a:br>
              <a:rPr kumimoji="0" lang="nb-NO" sz="800" b="0" i="0"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br>
            <a:r>
              <a:rPr kumimoji="0" lang="nb-NO" sz="8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t>statsforvalter</a:t>
            </a:r>
            <a:br>
              <a:rPr kumimoji="0" lang="nb-NO" sz="8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br>
            <a:endParaRPr kumimoji="0" lang="nb-NO" sz="8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8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endParaRPr>
          </a:p>
        </p:txBody>
      </p:sp>
      <p:sp>
        <p:nvSpPr>
          <p:cNvPr id="49" name="Frihåndsform: figur 48">
            <a:extLst>
              <a:ext uri="{FF2B5EF4-FFF2-40B4-BE49-F238E27FC236}">
                <a16:creationId xmlns:a16="http://schemas.microsoft.com/office/drawing/2014/main" id="{446D96A3-385F-5B08-29DD-1FC1B76764AA}"/>
              </a:ext>
            </a:extLst>
          </p:cNvPr>
          <p:cNvSpPr/>
          <p:nvPr userDrawn="1"/>
        </p:nvSpPr>
        <p:spPr>
          <a:xfrm>
            <a:off x="4435605" y="2059080"/>
            <a:ext cx="1736233" cy="835567"/>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rgbClr val="00244E">
              <a:lumMod val="90000"/>
              <a:lumOff val="10000"/>
            </a:srgbClr>
          </a:solidFill>
          <a:ln w="10795" cap="flat" cmpd="sng" algn="ctr">
            <a:solidFill>
              <a:sysClr val="window" lastClr="FFFFFF">
                <a:hueOff val="0"/>
                <a:satOff val="0"/>
                <a:lumOff val="0"/>
                <a:alphaOff val="0"/>
              </a:sysClr>
            </a:solidFill>
            <a:prstDash val="solid"/>
          </a:ln>
          <a:effectLst/>
        </p:spPr>
        <p:txBody>
          <a:bodyPr spcFirstLastPara="0" vert="horz" wrap="square" lIns="7620" tIns="7620" rIns="7620" bIns="7620" numCol="1" spcCol="1270" anchor="ctr" anchorCtr="0">
            <a:noAutofit/>
          </a:bodyPr>
          <a:lstStyle/>
          <a:p>
            <a:pPr marL="0" marR="0" lvl="0" indent="0" algn="ctr" defTabSz="533400" eaLnBrk="1" fontAlgn="auto" latinLnBrk="0" hangingPunct="1">
              <a:spcBef>
                <a:spcPct val="0"/>
              </a:spcBef>
              <a:spcAft>
                <a:spcPct val="35000"/>
              </a:spcAft>
              <a:buClrTx/>
              <a:buSzTx/>
              <a:buFontTx/>
              <a:buNone/>
              <a:tabLst/>
              <a:defRPr/>
            </a:pPr>
            <a:r>
              <a:rPr kumimoji="0" lang="nb-NO" sz="1000" b="1" i="0"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t>SAMFUNNSIKKERHET </a:t>
            </a:r>
            <a:br>
              <a:rPr kumimoji="0" lang="nb-NO" sz="1000" b="1" i="0"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br>
            <a:r>
              <a:rPr kumimoji="0" lang="nb-NO" sz="1000" b="1" i="0"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t>OG BEREDSKAP</a:t>
            </a:r>
            <a:br>
              <a:rPr kumimoji="0" lang="nb-NO" sz="1000" b="0" i="0"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br>
            <a:endParaRPr kumimoji="0" lang="nb-NO" sz="10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endParaRPr>
          </a:p>
        </p:txBody>
      </p:sp>
      <p:grpSp>
        <p:nvGrpSpPr>
          <p:cNvPr id="50" name="Gruppe 49">
            <a:extLst>
              <a:ext uri="{FF2B5EF4-FFF2-40B4-BE49-F238E27FC236}">
                <a16:creationId xmlns:a16="http://schemas.microsoft.com/office/drawing/2014/main" id="{EBE29324-B02C-58FB-3D1F-506A1D0EB292}"/>
              </a:ext>
            </a:extLst>
          </p:cNvPr>
          <p:cNvGrpSpPr/>
          <p:nvPr userDrawn="1"/>
        </p:nvGrpSpPr>
        <p:grpSpPr>
          <a:xfrm>
            <a:off x="9843008" y="3176049"/>
            <a:ext cx="1317425" cy="2140077"/>
            <a:chOff x="5634272" y="3042804"/>
            <a:chExt cx="1321120" cy="2140077"/>
          </a:xfrm>
        </p:grpSpPr>
        <p:sp>
          <p:nvSpPr>
            <p:cNvPr id="51" name="Frihåndsform: figur 50">
              <a:extLst>
                <a:ext uri="{FF2B5EF4-FFF2-40B4-BE49-F238E27FC236}">
                  <a16:creationId xmlns:a16="http://schemas.microsoft.com/office/drawing/2014/main" id="{0E29EBB7-F119-85D2-3EAD-7A06D3CA5243}"/>
                </a:ext>
              </a:extLst>
            </p:cNvPr>
            <p:cNvSpPr/>
            <p:nvPr/>
          </p:nvSpPr>
          <p:spPr>
            <a:xfrm>
              <a:off x="5634272" y="3042804"/>
              <a:ext cx="1321120" cy="78603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solidFill>
                <a:sysClr val="window" lastClr="FFFFFF">
                  <a:hueOff val="0"/>
                  <a:satOff val="0"/>
                  <a:lumOff val="0"/>
                  <a:alphaOff val="0"/>
                </a:sysClr>
              </a:solidFill>
              <a:prstDash val="solid"/>
            </a:ln>
            <a:effectLst/>
          </p:spPr>
          <p:txBody>
            <a:bodyPr spcFirstLastPara="0" vert="horz" wrap="square" lIns="7620" tIns="7620" rIns="7620" bIns="76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endPar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52" name="Gruppe 51">
              <a:extLst>
                <a:ext uri="{FF2B5EF4-FFF2-40B4-BE49-F238E27FC236}">
                  <a16:creationId xmlns:a16="http://schemas.microsoft.com/office/drawing/2014/main" id="{2EA1E399-B222-6DD9-02D4-39919E3FE040}"/>
                </a:ext>
              </a:extLst>
            </p:cNvPr>
            <p:cNvGrpSpPr/>
            <p:nvPr/>
          </p:nvGrpSpPr>
          <p:grpSpPr>
            <a:xfrm>
              <a:off x="5844681" y="3951585"/>
              <a:ext cx="1088860" cy="374502"/>
              <a:chOff x="4390256" y="2636796"/>
              <a:chExt cx="1130880" cy="374502"/>
            </a:xfrm>
          </p:grpSpPr>
          <p:sp>
            <p:nvSpPr>
              <p:cNvPr id="63" name="Rektangel 62">
                <a:extLst>
                  <a:ext uri="{FF2B5EF4-FFF2-40B4-BE49-F238E27FC236}">
                    <a16:creationId xmlns:a16="http://schemas.microsoft.com/office/drawing/2014/main" id="{0FAF9B34-E58B-7A76-A169-F6885110F2BC}"/>
                  </a:ext>
                </a:extLst>
              </p:cNvPr>
              <p:cNvSpPr/>
              <p:nvPr userDrawn="1"/>
            </p:nvSpPr>
            <p:spPr>
              <a:xfrm>
                <a:off x="4390256" y="2636796"/>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69" name="TekstSylinder 68">
                <a:extLst>
                  <a:ext uri="{FF2B5EF4-FFF2-40B4-BE49-F238E27FC236}">
                    <a16:creationId xmlns:a16="http://schemas.microsoft.com/office/drawing/2014/main" id="{1D59B604-4AC6-25F2-E40D-0149522AF02B}"/>
                  </a:ext>
                </a:extLst>
              </p:cNvPr>
              <p:cNvSpPr txBox="1"/>
              <p:nvPr userDrawn="1"/>
            </p:nvSpPr>
            <p:spPr>
              <a:xfrm>
                <a:off x="4390256" y="2636796"/>
                <a:ext cx="1130880" cy="374502"/>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br>
                  <a:rPr kumimoji="0" lang="nb-NO" sz="800" b="1" i="0" u="none" strike="noStrike" kern="0" cap="none" spc="0" normalizeH="0" baseline="0" noProof="0" dirty="0">
                    <a:ln>
                      <a:noFill/>
                    </a:ln>
                    <a:solidFill>
                      <a:prstClr val="white"/>
                    </a:solidFill>
                    <a:effectLst/>
                    <a:uLnTx/>
                    <a:uFillTx/>
                    <a:latin typeface="Open Sans"/>
                    <a:ea typeface="+mn-ea"/>
                    <a:cs typeface="+mn-cs"/>
                  </a:rPr>
                </a:br>
                <a:r>
                  <a:rPr kumimoji="0" lang="nb-NO" sz="800" b="1" i="0" u="none" strike="noStrike" kern="0" cap="none" spc="0" normalizeH="0" baseline="0" noProof="0" dirty="0">
                    <a:ln>
                      <a:noFill/>
                    </a:ln>
                    <a:solidFill>
                      <a:prstClr val="white"/>
                    </a:solidFill>
                    <a:effectLst/>
                    <a:uLnTx/>
                    <a:uFillTx/>
                    <a:latin typeface="Open Sans"/>
                    <a:ea typeface="+mn-ea"/>
                    <a:cs typeface="+mn-cs"/>
                  </a:rPr>
                  <a:t>skole</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0" i="1" u="none" strike="noStrike" kern="0" cap="none" spc="0" normalizeH="0" baseline="0" noProof="0" dirty="0">
                    <a:ln>
                      <a:noFill/>
                    </a:ln>
                    <a:solidFill>
                      <a:prstClr val="white"/>
                    </a:solidFill>
                    <a:effectLst/>
                    <a:uLnTx/>
                    <a:uFillTx/>
                    <a:latin typeface="Open Sans"/>
                    <a:ea typeface="+mn-ea"/>
                    <a:cs typeface="+mn-cs"/>
                  </a:rPr>
                  <a:t>Eivind Bratsberg</a:t>
                </a:r>
                <a:br>
                  <a:rPr kumimoji="0" lang="nb-NO" sz="800" b="0" i="1" u="none" strike="noStrike" kern="0" cap="none" spc="0" normalizeH="0" baseline="0" noProof="0" dirty="0">
                    <a:ln>
                      <a:noFill/>
                    </a:ln>
                    <a:solidFill>
                      <a:prstClr val="white"/>
                    </a:solidFill>
                    <a:effectLst/>
                    <a:uLnTx/>
                    <a:uFillTx/>
                    <a:latin typeface="Open Sans"/>
                    <a:ea typeface="+mn-ea"/>
                    <a:cs typeface="+mn-cs"/>
                  </a:rPr>
                </a:br>
                <a:endParaRPr kumimoji="0" lang="nb-NO" sz="800" b="0" i="1" u="none" strike="noStrike" kern="0" cap="none" spc="0" normalizeH="0" baseline="0" noProof="0" dirty="0">
                  <a:ln>
                    <a:noFill/>
                  </a:ln>
                  <a:solidFill>
                    <a:prstClr val="white"/>
                  </a:solidFill>
                  <a:effectLst/>
                  <a:uLnTx/>
                  <a:uFillTx/>
                  <a:latin typeface="Open Sans"/>
                  <a:ea typeface="+mn-ea"/>
                  <a:cs typeface="+mn-cs"/>
                </a:endParaRPr>
              </a:p>
            </p:txBody>
          </p:sp>
        </p:grpSp>
        <p:grpSp>
          <p:nvGrpSpPr>
            <p:cNvPr id="53" name="Gruppe 52">
              <a:extLst>
                <a:ext uri="{FF2B5EF4-FFF2-40B4-BE49-F238E27FC236}">
                  <a16:creationId xmlns:a16="http://schemas.microsoft.com/office/drawing/2014/main" id="{FF2E090B-091F-E0FD-4254-29395BE6668E}"/>
                </a:ext>
              </a:extLst>
            </p:cNvPr>
            <p:cNvGrpSpPr/>
            <p:nvPr/>
          </p:nvGrpSpPr>
          <p:grpSpPr>
            <a:xfrm>
              <a:off x="5844679" y="4379982"/>
              <a:ext cx="1088862" cy="374502"/>
              <a:chOff x="4390254" y="3248783"/>
              <a:chExt cx="1130882" cy="374502"/>
            </a:xfrm>
          </p:grpSpPr>
          <p:sp>
            <p:nvSpPr>
              <p:cNvPr id="61" name="Rektangel 60">
                <a:extLst>
                  <a:ext uri="{FF2B5EF4-FFF2-40B4-BE49-F238E27FC236}">
                    <a16:creationId xmlns:a16="http://schemas.microsoft.com/office/drawing/2014/main" id="{DFB4D441-84D7-2306-B684-E94D83B651EB}"/>
                  </a:ext>
                </a:extLst>
              </p:cNvPr>
              <p:cNvSpPr/>
              <p:nvPr userDrawn="1"/>
            </p:nvSpPr>
            <p:spPr>
              <a:xfrm>
                <a:off x="4390256" y="3248783"/>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62" name="TekstSylinder 61">
                <a:extLst>
                  <a:ext uri="{FF2B5EF4-FFF2-40B4-BE49-F238E27FC236}">
                    <a16:creationId xmlns:a16="http://schemas.microsoft.com/office/drawing/2014/main" id="{A42A481A-622B-AB5F-9563-7494A3AA7295}"/>
                  </a:ext>
                </a:extLst>
              </p:cNvPr>
              <p:cNvSpPr txBox="1"/>
              <p:nvPr userDrawn="1"/>
            </p:nvSpPr>
            <p:spPr>
              <a:xfrm>
                <a:off x="4390254" y="3248783"/>
                <a:ext cx="1130880" cy="374502"/>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1" i="0" u="none" strike="noStrike" kern="0" cap="none" spc="0" normalizeH="0" baseline="0" noProof="0" dirty="0">
                    <a:ln>
                      <a:noFill/>
                    </a:ln>
                    <a:solidFill>
                      <a:prstClr val="white"/>
                    </a:solidFill>
                    <a:effectLst/>
                    <a:uLnTx/>
                    <a:uFillTx/>
                    <a:latin typeface="Open Sans"/>
                    <a:ea typeface="+mn-ea"/>
                    <a:cs typeface="+mn-cs"/>
                  </a:rPr>
                  <a:t>barnehage</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0" i="1" u="none" strike="noStrike" kern="0" cap="none" spc="0" normalizeH="0" baseline="0" noProof="0" dirty="0">
                    <a:ln>
                      <a:noFill/>
                    </a:ln>
                    <a:solidFill>
                      <a:prstClr val="white"/>
                    </a:solidFill>
                    <a:effectLst/>
                    <a:uLnTx/>
                    <a:uFillTx/>
                    <a:latin typeface="Open Sans"/>
                    <a:ea typeface="+mn-ea"/>
                    <a:cs typeface="+mn-cs"/>
                  </a:rPr>
                  <a:t>Liv-Hanne Huru</a:t>
                </a:r>
              </a:p>
            </p:txBody>
          </p:sp>
        </p:grpSp>
        <p:grpSp>
          <p:nvGrpSpPr>
            <p:cNvPr id="54" name="Gruppe 53">
              <a:extLst>
                <a:ext uri="{FF2B5EF4-FFF2-40B4-BE49-F238E27FC236}">
                  <a16:creationId xmlns:a16="http://schemas.microsoft.com/office/drawing/2014/main" id="{454B8B68-0C0C-DCCE-0C7B-61F19B05C538}"/>
                </a:ext>
              </a:extLst>
            </p:cNvPr>
            <p:cNvGrpSpPr/>
            <p:nvPr/>
          </p:nvGrpSpPr>
          <p:grpSpPr>
            <a:xfrm>
              <a:off x="5844681" y="4808379"/>
              <a:ext cx="1088860" cy="374502"/>
              <a:chOff x="4390256" y="2636796"/>
              <a:chExt cx="1130880" cy="374502"/>
            </a:xfrm>
          </p:grpSpPr>
          <p:sp>
            <p:nvSpPr>
              <p:cNvPr id="59" name="Rektangel 58">
                <a:extLst>
                  <a:ext uri="{FF2B5EF4-FFF2-40B4-BE49-F238E27FC236}">
                    <a16:creationId xmlns:a16="http://schemas.microsoft.com/office/drawing/2014/main" id="{5E172244-2C36-72C2-4B34-F70391619B0D}"/>
                  </a:ext>
                </a:extLst>
              </p:cNvPr>
              <p:cNvSpPr/>
              <p:nvPr userDrawn="1"/>
            </p:nvSpPr>
            <p:spPr>
              <a:xfrm>
                <a:off x="4390256" y="2636796"/>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60" name="TekstSylinder 59">
                <a:extLst>
                  <a:ext uri="{FF2B5EF4-FFF2-40B4-BE49-F238E27FC236}">
                    <a16:creationId xmlns:a16="http://schemas.microsoft.com/office/drawing/2014/main" id="{6E739231-5A3C-CE5F-3333-1D9BA4197A70}"/>
                  </a:ext>
                </a:extLst>
              </p:cNvPr>
              <p:cNvSpPr txBox="1"/>
              <p:nvPr userDrawn="1"/>
            </p:nvSpPr>
            <p:spPr>
              <a:xfrm>
                <a:off x="4390256" y="2636796"/>
                <a:ext cx="1130880" cy="374502"/>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1" i="0" u="none" strike="noStrike" kern="0" cap="none" spc="0" normalizeH="0" baseline="0" noProof="0" dirty="0">
                    <a:ln>
                      <a:noFill/>
                    </a:ln>
                    <a:solidFill>
                      <a:prstClr val="white"/>
                    </a:solidFill>
                    <a:effectLst/>
                    <a:uLnTx/>
                    <a:uFillTx/>
                    <a:latin typeface="Open Sans"/>
                    <a:ea typeface="+mn-ea"/>
                    <a:cs typeface="+mn-cs"/>
                  </a:rPr>
                  <a:t>barnevern og familievern</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0" i="1" u="none" strike="noStrike" kern="0" cap="none" spc="0" normalizeH="0" baseline="0" noProof="0" dirty="0">
                    <a:ln>
                      <a:noFill/>
                    </a:ln>
                    <a:solidFill>
                      <a:prstClr val="white"/>
                    </a:solidFill>
                    <a:effectLst/>
                    <a:uLnTx/>
                    <a:uFillTx/>
                    <a:latin typeface="Open Sans"/>
                    <a:ea typeface="+mn-ea"/>
                    <a:cs typeface="+mn-cs"/>
                  </a:rPr>
                  <a:t>Merete Jenssen</a:t>
                </a:r>
              </a:p>
            </p:txBody>
          </p:sp>
        </p:grpSp>
        <p:cxnSp>
          <p:nvCxnSpPr>
            <p:cNvPr id="55" name="Rett linje 54">
              <a:extLst>
                <a:ext uri="{FF2B5EF4-FFF2-40B4-BE49-F238E27FC236}">
                  <a16:creationId xmlns:a16="http://schemas.microsoft.com/office/drawing/2014/main" id="{70661955-2267-9EC1-D12F-38805712FD93}"/>
                </a:ext>
              </a:extLst>
            </p:cNvPr>
            <p:cNvCxnSpPr>
              <a:cxnSpLocks/>
            </p:cNvCxnSpPr>
            <p:nvPr/>
          </p:nvCxnSpPr>
          <p:spPr>
            <a:xfrm>
              <a:off x="5655880" y="3814357"/>
              <a:ext cx="0" cy="1181273"/>
            </a:xfrm>
            <a:prstGeom prst="line">
              <a:avLst/>
            </a:prstGeom>
            <a:noFill/>
            <a:ln w="9525" cap="flat" cmpd="sng" algn="ctr">
              <a:solidFill>
                <a:srgbClr val="00ADBA"/>
              </a:solidFill>
              <a:prstDash val="solid"/>
            </a:ln>
            <a:effectLst/>
          </p:spPr>
        </p:cxnSp>
        <p:cxnSp>
          <p:nvCxnSpPr>
            <p:cNvPr id="56" name="Rett linje 55">
              <a:extLst>
                <a:ext uri="{FF2B5EF4-FFF2-40B4-BE49-F238E27FC236}">
                  <a16:creationId xmlns:a16="http://schemas.microsoft.com/office/drawing/2014/main" id="{562AD9D1-72A0-2E9C-801F-A440340C6428}"/>
                </a:ext>
              </a:extLst>
            </p:cNvPr>
            <p:cNvCxnSpPr>
              <a:cxnSpLocks/>
            </p:cNvCxnSpPr>
            <p:nvPr/>
          </p:nvCxnSpPr>
          <p:spPr>
            <a:xfrm flipH="1">
              <a:off x="5655880" y="4138836"/>
              <a:ext cx="170012" cy="0"/>
            </a:xfrm>
            <a:prstGeom prst="line">
              <a:avLst/>
            </a:prstGeom>
            <a:noFill/>
            <a:ln w="9525" cap="flat" cmpd="sng" algn="ctr">
              <a:solidFill>
                <a:srgbClr val="00ADBA"/>
              </a:solidFill>
              <a:prstDash val="solid"/>
            </a:ln>
            <a:effectLst/>
          </p:spPr>
        </p:cxnSp>
        <p:cxnSp>
          <p:nvCxnSpPr>
            <p:cNvPr id="57" name="Rett linje 56">
              <a:extLst>
                <a:ext uri="{FF2B5EF4-FFF2-40B4-BE49-F238E27FC236}">
                  <a16:creationId xmlns:a16="http://schemas.microsoft.com/office/drawing/2014/main" id="{229E31CC-74F5-D930-AED9-E3336C672A85}"/>
                </a:ext>
              </a:extLst>
            </p:cNvPr>
            <p:cNvCxnSpPr>
              <a:cxnSpLocks/>
            </p:cNvCxnSpPr>
            <p:nvPr/>
          </p:nvCxnSpPr>
          <p:spPr>
            <a:xfrm flipH="1">
              <a:off x="5662143" y="4567233"/>
              <a:ext cx="170012" cy="0"/>
            </a:xfrm>
            <a:prstGeom prst="line">
              <a:avLst/>
            </a:prstGeom>
            <a:noFill/>
            <a:ln w="9525" cap="flat" cmpd="sng" algn="ctr">
              <a:solidFill>
                <a:srgbClr val="00ADBA"/>
              </a:solidFill>
              <a:prstDash val="solid"/>
            </a:ln>
            <a:effectLst/>
          </p:spPr>
        </p:cxnSp>
        <p:cxnSp>
          <p:nvCxnSpPr>
            <p:cNvPr id="58" name="Rett linje 57">
              <a:extLst>
                <a:ext uri="{FF2B5EF4-FFF2-40B4-BE49-F238E27FC236}">
                  <a16:creationId xmlns:a16="http://schemas.microsoft.com/office/drawing/2014/main" id="{B34D8A34-FCB8-8193-DEE4-10445479840D}"/>
                </a:ext>
              </a:extLst>
            </p:cNvPr>
            <p:cNvCxnSpPr>
              <a:cxnSpLocks/>
            </p:cNvCxnSpPr>
            <p:nvPr/>
          </p:nvCxnSpPr>
          <p:spPr>
            <a:xfrm flipH="1">
              <a:off x="5662143" y="4989367"/>
              <a:ext cx="170012" cy="0"/>
            </a:xfrm>
            <a:prstGeom prst="line">
              <a:avLst/>
            </a:prstGeom>
            <a:noFill/>
            <a:ln w="9525" cap="flat" cmpd="sng" algn="ctr">
              <a:solidFill>
                <a:srgbClr val="00ADBA"/>
              </a:solidFill>
              <a:prstDash val="solid"/>
            </a:ln>
            <a:effectLst/>
          </p:spPr>
        </p:cxnSp>
      </p:grpSp>
      <p:grpSp>
        <p:nvGrpSpPr>
          <p:cNvPr id="70" name="Gruppe 69">
            <a:extLst>
              <a:ext uri="{FF2B5EF4-FFF2-40B4-BE49-F238E27FC236}">
                <a16:creationId xmlns:a16="http://schemas.microsoft.com/office/drawing/2014/main" id="{32D8E2F1-E884-A4E5-59F9-CC265C99AA30}"/>
              </a:ext>
            </a:extLst>
          </p:cNvPr>
          <p:cNvGrpSpPr/>
          <p:nvPr userDrawn="1"/>
        </p:nvGrpSpPr>
        <p:grpSpPr>
          <a:xfrm>
            <a:off x="8442105" y="3184297"/>
            <a:ext cx="1345915" cy="2547108"/>
            <a:chOff x="5655070" y="3064170"/>
            <a:chExt cx="1345915" cy="2547108"/>
          </a:xfrm>
        </p:grpSpPr>
        <p:sp>
          <p:nvSpPr>
            <p:cNvPr id="71" name="Frihåndsform: figur 70">
              <a:extLst>
                <a:ext uri="{FF2B5EF4-FFF2-40B4-BE49-F238E27FC236}">
                  <a16:creationId xmlns:a16="http://schemas.microsoft.com/office/drawing/2014/main" id="{E3B9BF54-7967-BE82-60F9-589DC3FB501A}"/>
                </a:ext>
              </a:extLst>
            </p:cNvPr>
            <p:cNvSpPr/>
            <p:nvPr/>
          </p:nvSpPr>
          <p:spPr>
            <a:xfrm>
              <a:off x="5655070" y="3064170"/>
              <a:ext cx="1345915" cy="78603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solidFill>
                <a:sysClr val="window" lastClr="FFFFFF">
                  <a:hueOff val="0"/>
                  <a:satOff val="0"/>
                  <a:lumOff val="0"/>
                  <a:alphaOff val="0"/>
                </a:sysClr>
              </a:solidFill>
              <a:prstDash val="solid"/>
            </a:ln>
            <a:effectLst/>
          </p:spPr>
          <p:txBody>
            <a:bodyPr spcFirstLastPara="0" vert="horz" wrap="square" lIns="7620" tIns="7620" rIns="7620" bIns="76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endParaRPr kumimoji="0" lang="nb-NO" sz="1000" b="0" i="1"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72" name="Gruppe 71">
              <a:extLst>
                <a:ext uri="{FF2B5EF4-FFF2-40B4-BE49-F238E27FC236}">
                  <a16:creationId xmlns:a16="http://schemas.microsoft.com/office/drawing/2014/main" id="{C47C60CA-4406-791E-581C-761C05F3D8B3}"/>
                </a:ext>
              </a:extLst>
            </p:cNvPr>
            <p:cNvGrpSpPr/>
            <p:nvPr/>
          </p:nvGrpSpPr>
          <p:grpSpPr>
            <a:xfrm>
              <a:off x="5844681" y="3951585"/>
              <a:ext cx="1088860" cy="374502"/>
              <a:chOff x="4390256" y="2636796"/>
              <a:chExt cx="1130880" cy="374502"/>
            </a:xfrm>
          </p:grpSpPr>
          <p:sp>
            <p:nvSpPr>
              <p:cNvPr id="97" name="Rektangel 96">
                <a:extLst>
                  <a:ext uri="{FF2B5EF4-FFF2-40B4-BE49-F238E27FC236}">
                    <a16:creationId xmlns:a16="http://schemas.microsoft.com/office/drawing/2014/main" id="{556DA955-3D1B-4944-D873-1CE0E0E5C496}"/>
                  </a:ext>
                </a:extLst>
              </p:cNvPr>
              <p:cNvSpPr/>
              <p:nvPr userDrawn="1"/>
            </p:nvSpPr>
            <p:spPr>
              <a:xfrm>
                <a:off x="4390256" y="2636796"/>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98" name="TekstSylinder 97">
                <a:extLst>
                  <a:ext uri="{FF2B5EF4-FFF2-40B4-BE49-F238E27FC236}">
                    <a16:creationId xmlns:a16="http://schemas.microsoft.com/office/drawing/2014/main" id="{56D4A82C-5ED9-1B3B-F5F0-B559D0016BF0}"/>
                  </a:ext>
                </a:extLst>
              </p:cNvPr>
              <p:cNvSpPr txBox="1"/>
              <p:nvPr userDrawn="1"/>
            </p:nvSpPr>
            <p:spPr>
              <a:xfrm>
                <a:off x="4390256" y="2636796"/>
                <a:ext cx="1130880" cy="374502"/>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1" i="0" u="none" strike="noStrike" kern="0" cap="none" spc="0" normalizeH="0" baseline="0" noProof="0" dirty="0">
                    <a:ln>
                      <a:noFill/>
                    </a:ln>
                    <a:solidFill>
                      <a:prstClr val="white"/>
                    </a:solidFill>
                    <a:effectLst/>
                    <a:uLnTx/>
                    <a:uFillTx/>
                    <a:latin typeface="Open Sans"/>
                    <a:ea typeface="+mn-ea"/>
                    <a:cs typeface="+mn-cs"/>
                  </a:rPr>
                  <a:t>forurensning</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0" i="1" u="none" strike="noStrike" kern="0" cap="none" spc="0" normalizeH="0" baseline="0" noProof="0" dirty="0">
                    <a:ln>
                      <a:noFill/>
                    </a:ln>
                    <a:solidFill>
                      <a:prstClr val="white"/>
                    </a:solidFill>
                    <a:effectLst/>
                    <a:uLnTx/>
                    <a:uFillTx/>
                    <a:latin typeface="Open Sans"/>
                    <a:ea typeface="+mn-ea"/>
                    <a:cs typeface="+mn-cs"/>
                  </a:rPr>
                  <a:t>fung. Anne Birte Tennøy</a:t>
                </a:r>
              </a:p>
            </p:txBody>
          </p:sp>
        </p:grpSp>
        <p:grpSp>
          <p:nvGrpSpPr>
            <p:cNvPr id="74" name="Gruppe 73">
              <a:extLst>
                <a:ext uri="{FF2B5EF4-FFF2-40B4-BE49-F238E27FC236}">
                  <a16:creationId xmlns:a16="http://schemas.microsoft.com/office/drawing/2014/main" id="{5C3C39EA-A3A2-BC08-3A89-9AC2DBF41073}"/>
                </a:ext>
              </a:extLst>
            </p:cNvPr>
            <p:cNvGrpSpPr/>
            <p:nvPr/>
          </p:nvGrpSpPr>
          <p:grpSpPr>
            <a:xfrm>
              <a:off x="5844679" y="4379982"/>
              <a:ext cx="1088862" cy="374502"/>
              <a:chOff x="4390254" y="3248783"/>
              <a:chExt cx="1130882" cy="374502"/>
            </a:xfrm>
          </p:grpSpPr>
          <p:sp>
            <p:nvSpPr>
              <p:cNvPr id="95" name="Rektangel 94">
                <a:extLst>
                  <a:ext uri="{FF2B5EF4-FFF2-40B4-BE49-F238E27FC236}">
                    <a16:creationId xmlns:a16="http://schemas.microsoft.com/office/drawing/2014/main" id="{F73295EE-7CB0-940A-7A00-1D2FDA6DEB9A}"/>
                  </a:ext>
                </a:extLst>
              </p:cNvPr>
              <p:cNvSpPr/>
              <p:nvPr userDrawn="1"/>
            </p:nvSpPr>
            <p:spPr>
              <a:xfrm>
                <a:off x="4390256" y="3248783"/>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96" name="TekstSylinder 95">
                <a:extLst>
                  <a:ext uri="{FF2B5EF4-FFF2-40B4-BE49-F238E27FC236}">
                    <a16:creationId xmlns:a16="http://schemas.microsoft.com/office/drawing/2014/main" id="{DF837603-19F3-82CE-577F-5538B6A89361}"/>
                  </a:ext>
                </a:extLst>
              </p:cNvPr>
              <p:cNvSpPr txBox="1"/>
              <p:nvPr userDrawn="1"/>
            </p:nvSpPr>
            <p:spPr>
              <a:xfrm>
                <a:off x="4390254" y="3285602"/>
                <a:ext cx="1130880" cy="304937"/>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1" i="0" u="none" strike="noStrike" kern="0" cap="none" spc="0" normalizeH="0" baseline="0" noProof="0" dirty="0">
                    <a:ln>
                      <a:noFill/>
                    </a:ln>
                    <a:solidFill>
                      <a:prstClr val="white"/>
                    </a:solidFill>
                    <a:effectLst/>
                    <a:uLnTx/>
                    <a:uFillTx/>
                    <a:latin typeface="Open Sans"/>
                    <a:ea typeface="+mn-ea"/>
                    <a:cs typeface="+mn-cs"/>
                  </a:rPr>
                  <a:t>vilt og</a:t>
                </a:r>
                <a:br>
                  <a:rPr kumimoji="0" lang="nb-NO" sz="800" b="1" i="0" u="none" strike="noStrike" kern="0" cap="none" spc="0" normalizeH="0" baseline="0" noProof="0" dirty="0">
                    <a:ln>
                      <a:noFill/>
                    </a:ln>
                    <a:solidFill>
                      <a:prstClr val="white"/>
                    </a:solidFill>
                    <a:effectLst/>
                    <a:uLnTx/>
                    <a:uFillTx/>
                    <a:latin typeface="Open Sans"/>
                    <a:ea typeface="+mn-ea"/>
                    <a:cs typeface="+mn-cs"/>
                  </a:rPr>
                </a:br>
                <a:r>
                  <a:rPr kumimoji="0" lang="nb-NO" sz="800" b="1" i="0" u="none" strike="noStrike" kern="0" cap="none" spc="0" normalizeH="0" baseline="0" noProof="0" dirty="0">
                    <a:ln>
                      <a:noFill/>
                    </a:ln>
                    <a:solidFill>
                      <a:prstClr val="white"/>
                    </a:solidFill>
                    <a:effectLst/>
                    <a:uLnTx/>
                    <a:uFillTx/>
                    <a:latin typeface="Open Sans"/>
                    <a:ea typeface="+mn-ea"/>
                    <a:cs typeface="+mn-cs"/>
                  </a:rPr>
                  <a:t>motorferdsel</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0" i="1" u="none" strike="noStrike" kern="0" cap="none" spc="0" normalizeH="0" baseline="0" noProof="0" dirty="0">
                    <a:ln>
                      <a:noFill/>
                    </a:ln>
                    <a:solidFill>
                      <a:prstClr val="white"/>
                    </a:solidFill>
                    <a:effectLst/>
                    <a:uLnTx/>
                    <a:uFillTx/>
                    <a:latin typeface="Open Sans"/>
                    <a:ea typeface="+mn-ea"/>
                    <a:cs typeface="+mn-cs"/>
                  </a:rPr>
                  <a:t>fung. Gøril Einarsen</a:t>
                </a:r>
              </a:p>
            </p:txBody>
          </p:sp>
        </p:grpSp>
        <p:grpSp>
          <p:nvGrpSpPr>
            <p:cNvPr id="75" name="Gruppe 74">
              <a:extLst>
                <a:ext uri="{FF2B5EF4-FFF2-40B4-BE49-F238E27FC236}">
                  <a16:creationId xmlns:a16="http://schemas.microsoft.com/office/drawing/2014/main" id="{87580ADD-E285-A4DA-422D-56F4A0FA8739}"/>
                </a:ext>
              </a:extLst>
            </p:cNvPr>
            <p:cNvGrpSpPr/>
            <p:nvPr/>
          </p:nvGrpSpPr>
          <p:grpSpPr>
            <a:xfrm>
              <a:off x="5844681" y="4808379"/>
              <a:ext cx="1088860" cy="374502"/>
              <a:chOff x="4390256" y="2636796"/>
              <a:chExt cx="1130880" cy="374502"/>
            </a:xfrm>
          </p:grpSpPr>
          <p:sp>
            <p:nvSpPr>
              <p:cNvPr id="93" name="Rektangel 92">
                <a:extLst>
                  <a:ext uri="{FF2B5EF4-FFF2-40B4-BE49-F238E27FC236}">
                    <a16:creationId xmlns:a16="http://schemas.microsoft.com/office/drawing/2014/main" id="{5489F4F5-B9C6-1A26-A4AC-DBB067539B3D}"/>
                  </a:ext>
                </a:extLst>
              </p:cNvPr>
              <p:cNvSpPr/>
              <p:nvPr userDrawn="1"/>
            </p:nvSpPr>
            <p:spPr>
              <a:xfrm>
                <a:off x="4390256" y="2636796"/>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94" name="TekstSylinder 93">
                <a:extLst>
                  <a:ext uri="{FF2B5EF4-FFF2-40B4-BE49-F238E27FC236}">
                    <a16:creationId xmlns:a16="http://schemas.microsoft.com/office/drawing/2014/main" id="{A2C8DA61-A19F-01EF-E414-79768A2C90CE}"/>
                  </a:ext>
                </a:extLst>
              </p:cNvPr>
              <p:cNvSpPr txBox="1"/>
              <p:nvPr userDrawn="1"/>
            </p:nvSpPr>
            <p:spPr>
              <a:xfrm>
                <a:off x="4390256" y="2636796"/>
                <a:ext cx="1130880" cy="374502"/>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1" i="0" u="none" strike="noStrike" kern="0" cap="none" spc="0" normalizeH="0" baseline="0" noProof="0" dirty="0">
                    <a:ln>
                      <a:noFill/>
                    </a:ln>
                    <a:solidFill>
                      <a:prstClr val="white"/>
                    </a:solidFill>
                    <a:effectLst/>
                    <a:uLnTx/>
                    <a:uFillTx/>
                    <a:latin typeface="Open Sans"/>
                    <a:ea typeface="+mn-ea"/>
                    <a:cs typeface="+mn-cs"/>
                  </a:rPr>
                  <a:t>fisk og vann</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0" i="1" u="none" strike="noStrike" kern="0" cap="none" spc="0" normalizeH="0" baseline="0" noProof="0" dirty="0">
                    <a:ln>
                      <a:noFill/>
                    </a:ln>
                    <a:solidFill>
                      <a:prstClr val="white"/>
                    </a:solidFill>
                    <a:effectLst/>
                    <a:uLnTx/>
                    <a:uFillTx/>
                    <a:latin typeface="Open Sans"/>
                    <a:ea typeface="+mn-ea"/>
                    <a:cs typeface="+mn-cs"/>
                  </a:rPr>
                  <a:t>Anders Tandberg</a:t>
                </a:r>
              </a:p>
            </p:txBody>
          </p:sp>
        </p:grpSp>
        <p:grpSp>
          <p:nvGrpSpPr>
            <p:cNvPr id="76" name="Gruppe 75">
              <a:extLst>
                <a:ext uri="{FF2B5EF4-FFF2-40B4-BE49-F238E27FC236}">
                  <a16:creationId xmlns:a16="http://schemas.microsoft.com/office/drawing/2014/main" id="{42386EC9-1B8A-AFB1-ED10-0636EF1C2776}"/>
                </a:ext>
              </a:extLst>
            </p:cNvPr>
            <p:cNvGrpSpPr/>
            <p:nvPr/>
          </p:nvGrpSpPr>
          <p:grpSpPr>
            <a:xfrm>
              <a:off x="5844681" y="5236776"/>
              <a:ext cx="1088860" cy="374502"/>
              <a:chOff x="4390256" y="3248783"/>
              <a:chExt cx="1130880" cy="374502"/>
            </a:xfrm>
          </p:grpSpPr>
          <p:sp>
            <p:nvSpPr>
              <p:cNvPr id="91" name="Rektangel 90">
                <a:extLst>
                  <a:ext uri="{FF2B5EF4-FFF2-40B4-BE49-F238E27FC236}">
                    <a16:creationId xmlns:a16="http://schemas.microsoft.com/office/drawing/2014/main" id="{776F249F-76BB-8017-17D1-7015C9FFCEEC}"/>
                  </a:ext>
                </a:extLst>
              </p:cNvPr>
              <p:cNvSpPr/>
              <p:nvPr userDrawn="1"/>
            </p:nvSpPr>
            <p:spPr>
              <a:xfrm>
                <a:off x="4390256" y="3248783"/>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92" name="TekstSylinder 91">
                <a:extLst>
                  <a:ext uri="{FF2B5EF4-FFF2-40B4-BE49-F238E27FC236}">
                    <a16:creationId xmlns:a16="http://schemas.microsoft.com/office/drawing/2014/main" id="{0EFD2DB9-05E0-396E-033A-5EB96D69B366}"/>
                  </a:ext>
                </a:extLst>
              </p:cNvPr>
              <p:cNvSpPr txBox="1"/>
              <p:nvPr userDrawn="1"/>
            </p:nvSpPr>
            <p:spPr>
              <a:xfrm>
                <a:off x="4390256" y="3248783"/>
                <a:ext cx="1130880" cy="374502"/>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1" i="0" u="none" strike="noStrike" kern="0" cap="none" spc="0" normalizeH="0" baseline="0" noProof="0" dirty="0">
                    <a:ln>
                      <a:noFill/>
                    </a:ln>
                    <a:solidFill>
                      <a:prstClr val="white"/>
                    </a:solidFill>
                    <a:effectLst/>
                    <a:uLnTx/>
                    <a:uFillTx/>
                    <a:latin typeface="Open Sans"/>
                    <a:ea typeface="+mn-ea"/>
                    <a:cs typeface="+mn-cs"/>
                  </a:rPr>
                  <a:t>naturvern</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800" b="0" i="1" u="none" strike="noStrike" kern="0" cap="none" spc="0" normalizeH="0" baseline="0" noProof="0" dirty="0">
                    <a:ln>
                      <a:noFill/>
                    </a:ln>
                    <a:solidFill>
                      <a:prstClr val="white"/>
                    </a:solidFill>
                    <a:effectLst/>
                    <a:uLnTx/>
                    <a:uFillTx/>
                    <a:latin typeface="Open Sans"/>
                    <a:ea typeface="+mn-ea"/>
                    <a:cs typeface="+mn-cs"/>
                  </a:rPr>
                  <a:t>Heidi Marie Gabler</a:t>
                </a:r>
              </a:p>
            </p:txBody>
          </p:sp>
        </p:grpSp>
        <p:cxnSp>
          <p:nvCxnSpPr>
            <p:cNvPr id="77" name="Rett linje 76">
              <a:extLst>
                <a:ext uri="{FF2B5EF4-FFF2-40B4-BE49-F238E27FC236}">
                  <a16:creationId xmlns:a16="http://schemas.microsoft.com/office/drawing/2014/main" id="{8A783304-F42C-338C-8C13-6759B18DF5B7}"/>
                </a:ext>
              </a:extLst>
            </p:cNvPr>
            <p:cNvCxnSpPr>
              <a:cxnSpLocks/>
            </p:cNvCxnSpPr>
            <p:nvPr/>
          </p:nvCxnSpPr>
          <p:spPr>
            <a:xfrm>
              <a:off x="5674669" y="3814357"/>
              <a:ext cx="0" cy="1603320"/>
            </a:xfrm>
            <a:prstGeom prst="line">
              <a:avLst/>
            </a:prstGeom>
            <a:noFill/>
            <a:ln w="9525" cap="flat" cmpd="sng" algn="ctr">
              <a:solidFill>
                <a:srgbClr val="00ADBA"/>
              </a:solidFill>
              <a:prstDash val="solid"/>
            </a:ln>
            <a:effectLst/>
          </p:spPr>
        </p:cxnSp>
        <p:cxnSp>
          <p:nvCxnSpPr>
            <p:cNvPr id="84" name="Rett linje 83">
              <a:extLst>
                <a:ext uri="{FF2B5EF4-FFF2-40B4-BE49-F238E27FC236}">
                  <a16:creationId xmlns:a16="http://schemas.microsoft.com/office/drawing/2014/main" id="{BC8C7811-FCE7-BA52-E8A4-4131892789C9}"/>
                </a:ext>
              </a:extLst>
            </p:cNvPr>
            <p:cNvCxnSpPr>
              <a:cxnSpLocks/>
            </p:cNvCxnSpPr>
            <p:nvPr/>
          </p:nvCxnSpPr>
          <p:spPr>
            <a:xfrm flipH="1">
              <a:off x="5674669" y="4138836"/>
              <a:ext cx="170012" cy="0"/>
            </a:xfrm>
            <a:prstGeom prst="line">
              <a:avLst/>
            </a:prstGeom>
            <a:noFill/>
            <a:ln w="9525" cap="flat" cmpd="sng" algn="ctr">
              <a:solidFill>
                <a:srgbClr val="00ADBA"/>
              </a:solidFill>
              <a:prstDash val="solid"/>
            </a:ln>
            <a:effectLst/>
          </p:spPr>
        </p:cxnSp>
        <p:cxnSp>
          <p:nvCxnSpPr>
            <p:cNvPr id="89" name="Rett linje 88">
              <a:extLst>
                <a:ext uri="{FF2B5EF4-FFF2-40B4-BE49-F238E27FC236}">
                  <a16:creationId xmlns:a16="http://schemas.microsoft.com/office/drawing/2014/main" id="{B885F4D9-0E18-0345-D542-12A3AFCC74B6}"/>
                </a:ext>
              </a:extLst>
            </p:cNvPr>
            <p:cNvCxnSpPr>
              <a:cxnSpLocks/>
            </p:cNvCxnSpPr>
            <p:nvPr/>
          </p:nvCxnSpPr>
          <p:spPr>
            <a:xfrm flipH="1">
              <a:off x="5674669" y="4567233"/>
              <a:ext cx="170012" cy="0"/>
            </a:xfrm>
            <a:prstGeom prst="line">
              <a:avLst/>
            </a:prstGeom>
            <a:noFill/>
            <a:ln w="9525" cap="flat" cmpd="sng" algn="ctr">
              <a:solidFill>
                <a:srgbClr val="00ADBA"/>
              </a:solidFill>
              <a:prstDash val="solid"/>
            </a:ln>
            <a:effectLst/>
          </p:spPr>
        </p:cxnSp>
        <p:cxnSp>
          <p:nvCxnSpPr>
            <p:cNvPr id="90" name="Rett linje 89">
              <a:extLst>
                <a:ext uri="{FF2B5EF4-FFF2-40B4-BE49-F238E27FC236}">
                  <a16:creationId xmlns:a16="http://schemas.microsoft.com/office/drawing/2014/main" id="{3EA8B9F7-5397-3506-F077-E4DEEB436962}"/>
                </a:ext>
              </a:extLst>
            </p:cNvPr>
            <p:cNvCxnSpPr>
              <a:cxnSpLocks/>
            </p:cNvCxnSpPr>
            <p:nvPr/>
          </p:nvCxnSpPr>
          <p:spPr>
            <a:xfrm flipH="1">
              <a:off x="5674669" y="4995630"/>
              <a:ext cx="170012" cy="0"/>
            </a:xfrm>
            <a:prstGeom prst="line">
              <a:avLst/>
            </a:prstGeom>
            <a:noFill/>
            <a:ln w="9525" cap="flat" cmpd="sng" algn="ctr">
              <a:solidFill>
                <a:srgbClr val="00ADBA"/>
              </a:solidFill>
              <a:prstDash val="solid"/>
            </a:ln>
            <a:effectLst/>
          </p:spPr>
        </p:cxnSp>
      </p:grpSp>
      <p:sp>
        <p:nvSpPr>
          <p:cNvPr id="99" name="Frihåndsform: figur 98">
            <a:extLst>
              <a:ext uri="{FF2B5EF4-FFF2-40B4-BE49-F238E27FC236}">
                <a16:creationId xmlns:a16="http://schemas.microsoft.com/office/drawing/2014/main" id="{5DBC7A53-EE54-573B-AFAB-6EEDCAE22214}"/>
              </a:ext>
            </a:extLst>
          </p:cNvPr>
          <p:cNvSpPr/>
          <p:nvPr userDrawn="1"/>
        </p:nvSpPr>
        <p:spPr>
          <a:xfrm>
            <a:off x="7055600" y="3192512"/>
            <a:ext cx="1312816" cy="78295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solidFill>
              <a:sysClr val="window" lastClr="FFFFFF">
                <a:hueOff val="0"/>
                <a:satOff val="0"/>
                <a:lumOff val="0"/>
                <a:alphaOff val="0"/>
              </a:sysClr>
            </a:solidFill>
            <a:prstDash val="solid"/>
          </a:ln>
          <a:effectLst/>
        </p:spPr>
        <p:txBody>
          <a:bodyPr spcFirstLastPara="0" vert="horz" wrap="square" lIns="7620" tIns="7620" rIns="7620" bIns="76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1"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endParaRPr kumimoji="0" lang="nb-NO" sz="1000" b="0" i="1"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0" name="Frihåndsform: figur 99">
            <a:extLst>
              <a:ext uri="{FF2B5EF4-FFF2-40B4-BE49-F238E27FC236}">
                <a16:creationId xmlns:a16="http://schemas.microsoft.com/office/drawing/2014/main" id="{E6A89DFA-0C87-5795-23E5-63AB725B471F}"/>
              </a:ext>
            </a:extLst>
          </p:cNvPr>
          <p:cNvSpPr/>
          <p:nvPr userDrawn="1"/>
        </p:nvSpPr>
        <p:spPr>
          <a:xfrm>
            <a:off x="5721142" y="3176948"/>
            <a:ext cx="1224443" cy="79300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solidFill>
              <a:sysClr val="window" lastClr="FFFFFF">
                <a:hueOff val="0"/>
                <a:satOff val="0"/>
                <a:lumOff val="0"/>
                <a:alphaOff val="0"/>
              </a:sysClr>
            </a:solidFill>
            <a:prstDash val="solid"/>
          </a:ln>
          <a:effectLst/>
        </p:spPr>
        <p:txBody>
          <a:bodyPr spcFirstLastPara="0" vert="horz" wrap="square" lIns="7620" tIns="7620" rIns="7620" bIns="7620" numCol="1" spcCol="1270" anchor="ctr" anchorCtr="0">
            <a:noAutofit/>
          </a:bodyPr>
          <a:lstStyle/>
          <a:p>
            <a:pPr marL="0" marR="0" lvl="0" indent="0" algn="ctr" defTabSz="533400" eaLnBrk="1" fontAlgn="auto" latinLnBrk="0" hangingPunct="1">
              <a:lnSpc>
                <a:spcPct val="100000"/>
              </a:lnSpc>
              <a:spcBef>
                <a:spcPct val="0"/>
              </a:spcBef>
              <a:spcAft>
                <a:spcPct val="35000"/>
              </a:spcAft>
              <a:buClrTx/>
              <a:buSzTx/>
              <a:buFontTx/>
              <a:buNone/>
              <a:tabLst/>
              <a:defRPr/>
            </a:pP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8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endPar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1" name="TekstSylinder 100">
            <a:extLst>
              <a:ext uri="{FF2B5EF4-FFF2-40B4-BE49-F238E27FC236}">
                <a16:creationId xmlns:a16="http://schemas.microsoft.com/office/drawing/2014/main" id="{C6CFBF97-46BD-E42E-AFC9-4D4E652F5EFF}"/>
              </a:ext>
            </a:extLst>
          </p:cNvPr>
          <p:cNvSpPr txBox="1"/>
          <p:nvPr userDrawn="1"/>
        </p:nvSpPr>
        <p:spPr>
          <a:xfrm>
            <a:off x="5718270" y="3555108"/>
            <a:ext cx="1253602" cy="338554"/>
          </a:xfrm>
          <a:prstGeom prst="rect">
            <a:avLst/>
          </a:prstGeom>
          <a:noFill/>
        </p:spPr>
        <p:txBody>
          <a:bodyPr wrap="square" rtlCol="0">
            <a:spAutoFit/>
          </a:bodyPr>
          <a:lstStyle/>
          <a:p>
            <a:pPr algn="ctr"/>
            <a:r>
              <a:rPr lang="nb-NO" sz="800" i="1" dirty="0">
                <a:solidFill>
                  <a:prstClr val="white"/>
                </a:solidFill>
                <a:latin typeface="Open Sans"/>
                <a:ea typeface="Open Sans SemiBold" panose="020B0706030804020204" pitchFamily="34" charset="0"/>
                <a:cs typeface="Open Sans SemiBold" panose="020B0706030804020204" pitchFamily="34" charset="0"/>
              </a:rPr>
              <a:t>fungerende direktør Anita Ballo</a:t>
            </a:r>
            <a:endParaRPr lang="nb-NO" sz="800" dirty="0">
              <a:solidFill>
                <a:prstClr val="white"/>
              </a:solidFill>
              <a:latin typeface="Open Sans"/>
            </a:endParaRPr>
          </a:p>
        </p:txBody>
      </p:sp>
      <p:sp>
        <p:nvSpPr>
          <p:cNvPr id="102" name="TekstSylinder 101">
            <a:extLst>
              <a:ext uri="{FF2B5EF4-FFF2-40B4-BE49-F238E27FC236}">
                <a16:creationId xmlns:a16="http://schemas.microsoft.com/office/drawing/2014/main" id="{235EDE2E-5B65-08A1-E04C-71B510E46A61}"/>
              </a:ext>
            </a:extLst>
          </p:cNvPr>
          <p:cNvSpPr txBox="1"/>
          <p:nvPr userDrawn="1"/>
        </p:nvSpPr>
        <p:spPr>
          <a:xfrm>
            <a:off x="5670998" y="3184536"/>
            <a:ext cx="1318170" cy="400110"/>
          </a:xfrm>
          <a:prstGeom prst="rect">
            <a:avLst/>
          </a:prstGeom>
          <a:noFill/>
        </p:spPr>
        <p:txBody>
          <a:bodyPr wrap="square" rtlCol="0">
            <a:spAutoFit/>
          </a:bodyPr>
          <a:lstStyle/>
          <a:p>
            <a:pPr algn="ctr"/>
            <a:r>
              <a:rPr lang="nb-NO" sz="1000" b="1"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endParaRPr lang="nb-NO" sz="1000" b="1" dirty="0">
              <a:solidFill>
                <a:prstClr val="white"/>
              </a:solidFill>
              <a:latin typeface="Open Sans"/>
            </a:endParaRPr>
          </a:p>
        </p:txBody>
      </p:sp>
      <p:sp>
        <p:nvSpPr>
          <p:cNvPr id="103" name="TekstSylinder 102">
            <a:extLst>
              <a:ext uri="{FF2B5EF4-FFF2-40B4-BE49-F238E27FC236}">
                <a16:creationId xmlns:a16="http://schemas.microsoft.com/office/drawing/2014/main" id="{C0993BA0-9204-E225-E812-46079EB80526}"/>
              </a:ext>
            </a:extLst>
          </p:cNvPr>
          <p:cNvSpPr txBox="1"/>
          <p:nvPr userDrawn="1"/>
        </p:nvSpPr>
        <p:spPr>
          <a:xfrm>
            <a:off x="7286220" y="3184172"/>
            <a:ext cx="975000" cy="246221"/>
          </a:xfrm>
          <a:prstGeom prst="rect">
            <a:avLst/>
          </a:prstGeom>
          <a:noFill/>
        </p:spPr>
        <p:txBody>
          <a:bodyPr wrap="square" rtlCol="0">
            <a:spAutoFit/>
          </a:bodyPr>
          <a:lstStyle/>
          <a:p>
            <a:r>
              <a:rPr lang="nb-NO" sz="1000" b="1"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endParaRPr lang="nb-NO" sz="1000" b="1" dirty="0">
              <a:solidFill>
                <a:prstClr val="white"/>
              </a:solidFill>
              <a:latin typeface="Open Sans"/>
            </a:endParaRPr>
          </a:p>
        </p:txBody>
      </p:sp>
      <p:sp>
        <p:nvSpPr>
          <p:cNvPr id="104" name="TekstSylinder 103">
            <a:extLst>
              <a:ext uri="{FF2B5EF4-FFF2-40B4-BE49-F238E27FC236}">
                <a16:creationId xmlns:a16="http://schemas.microsoft.com/office/drawing/2014/main" id="{EC788CE3-6CE7-A3BC-4B2C-F134AA42E45B}"/>
              </a:ext>
            </a:extLst>
          </p:cNvPr>
          <p:cNvSpPr txBox="1"/>
          <p:nvPr userDrawn="1"/>
        </p:nvSpPr>
        <p:spPr>
          <a:xfrm>
            <a:off x="7011316" y="3542993"/>
            <a:ext cx="1404119" cy="461665"/>
          </a:xfrm>
          <a:prstGeom prst="rect">
            <a:avLst/>
          </a:prstGeom>
          <a:noFill/>
        </p:spPr>
        <p:txBody>
          <a:bodyPr wrap="square">
            <a:spAutoFit/>
          </a:bodyPr>
          <a:lstStyle/>
          <a:p>
            <a:pPr algn="ctr"/>
            <a:r>
              <a:rPr lang="nb-NO" sz="800" i="1" dirty="0">
                <a:solidFill>
                  <a:prstClr val="white"/>
                </a:solidFill>
                <a:latin typeface="Open Sans"/>
                <a:ea typeface="Open Sans SemiBold" panose="020B0706030804020204" pitchFamily="34" charset="0"/>
                <a:cs typeface="Open Sans SemiBold" panose="020B0706030804020204" pitchFamily="34" charset="0"/>
              </a:rPr>
              <a:t>direktør Torhild Gjølme</a:t>
            </a:r>
            <a:br>
              <a:rPr lang="nb-NO" sz="800" i="1" dirty="0">
                <a:solidFill>
                  <a:prstClr val="white"/>
                </a:solidFill>
                <a:latin typeface="Open Sans"/>
                <a:ea typeface="Open Sans SemiBold" panose="020B0706030804020204" pitchFamily="34" charset="0"/>
                <a:cs typeface="Open Sans SemiBold" panose="020B0706030804020204" pitchFamily="34" charset="0"/>
              </a:rPr>
            </a:br>
            <a:r>
              <a:rPr lang="nb-NO" sz="800" i="1" dirty="0">
                <a:solidFill>
                  <a:prstClr val="white"/>
                </a:solidFill>
                <a:latin typeface="Open Sans"/>
                <a:ea typeface="Open Sans SemiBold" panose="020B0706030804020204" pitchFamily="34" charset="0"/>
                <a:cs typeface="Open Sans SemiBold" panose="020B0706030804020204" pitchFamily="34" charset="0"/>
              </a:rPr>
              <a:t>assisterende direktør</a:t>
            </a:r>
          </a:p>
          <a:p>
            <a:pPr algn="ctr"/>
            <a:r>
              <a:rPr lang="nb-NO" sz="800" i="1" dirty="0">
                <a:solidFill>
                  <a:prstClr val="white"/>
                </a:solidFill>
                <a:latin typeface="Open Sans"/>
                <a:ea typeface="Open Sans SemiBold" panose="020B0706030804020204" pitchFamily="34" charset="0"/>
                <a:cs typeface="Open Sans SemiBold" panose="020B0706030804020204" pitchFamily="34" charset="0"/>
              </a:rPr>
              <a:t> Anne Merete Sara Gaup</a:t>
            </a:r>
            <a:endParaRPr lang="nb-NO" sz="800" dirty="0">
              <a:solidFill>
                <a:prstClr val="white"/>
              </a:solidFill>
              <a:latin typeface="Open Sans"/>
            </a:endParaRPr>
          </a:p>
        </p:txBody>
      </p:sp>
      <p:sp>
        <p:nvSpPr>
          <p:cNvPr id="105" name="TekstSylinder 104">
            <a:extLst>
              <a:ext uri="{FF2B5EF4-FFF2-40B4-BE49-F238E27FC236}">
                <a16:creationId xmlns:a16="http://schemas.microsoft.com/office/drawing/2014/main" id="{D145F16D-61F4-981D-2F9A-288E763BC67F}"/>
              </a:ext>
            </a:extLst>
          </p:cNvPr>
          <p:cNvSpPr txBox="1"/>
          <p:nvPr userDrawn="1"/>
        </p:nvSpPr>
        <p:spPr>
          <a:xfrm>
            <a:off x="8828891" y="3192361"/>
            <a:ext cx="657749" cy="246221"/>
          </a:xfrm>
          <a:prstGeom prst="rect">
            <a:avLst/>
          </a:prstGeom>
          <a:noFill/>
        </p:spPr>
        <p:txBody>
          <a:bodyPr wrap="square" rtlCol="0">
            <a:spAutoFit/>
          </a:bodyPr>
          <a:lstStyle/>
          <a:p>
            <a:r>
              <a:rPr lang="nb-NO" sz="1000" b="1"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MILJØ</a:t>
            </a:r>
            <a:endParaRPr lang="nb-NO" sz="1000" b="1" dirty="0">
              <a:solidFill>
                <a:prstClr val="white"/>
              </a:solidFill>
              <a:latin typeface="Open Sans"/>
            </a:endParaRPr>
          </a:p>
        </p:txBody>
      </p:sp>
      <p:sp>
        <p:nvSpPr>
          <p:cNvPr id="106" name="TekstSylinder 105">
            <a:extLst>
              <a:ext uri="{FF2B5EF4-FFF2-40B4-BE49-F238E27FC236}">
                <a16:creationId xmlns:a16="http://schemas.microsoft.com/office/drawing/2014/main" id="{39C18CDE-07B7-CEBD-24A6-C1CFC7F962DF}"/>
              </a:ext>
            </a:extLst>
          </p:cNvPr>
          <p:cNvSpPr txBox="1"/>
          <p:nvPr userDrawn="1"/>
        </p:nvSpPr>
        <p:spPr>
          <a:xfrm>
            <a:off x="8412701" y="3560799"/>
            <a:ext cx="1503166" cy="215444"/>
          </a:xfrm>
          <a:prstGeom prst="rect">
            <a:avLst/>
          </a:prstGeom>
          <a:noFill/>
        </p:spPr>
        <p:txBody>
          <a:bodyPr wrap="square">
            <a:spAutoFit/>
          </a:bodyPr>
          <a:lstStyle/>
          <a:p>
            <a:r>
              <a:rPr lang="nb-NO" sz="800" i="1" dirty="0">
                <a:solidFill>
                  <a:prstClr val="white"/>
                </a:solidFill>
                <a:latin typeface="Open Sans"/>
                <a:ea typeface="Open Sans SemiBold" panose="020B0706030804020204" pitchFamily="34" charset="0"/>
                <a:cs typeface="Open Sans SemiBold" panose="020B0706030804020204" pitchFamily="34" charset="0"/>
              </a:rPr>
              <a:t>direktør Lisa B. Helgason</a:t>
            </a:r>
            <a:endParaRPr lang="nb-NO" sz="800" dirty="0">
              <a:solidFill>
                <a:prstClr val="white"/>
              </a:solidFill>
              <a:latin typeface="Open Sans"/>
            </a:endParaRPr>
          </a:p>
        </p:txBody>
      </p:sp>
      <p:grpSp>
        <p:nvGrpSpPr>
          <p:cNvPr id="117" name="Gruppe 116">
            <a:extLst>
              <a:ext uri="{FF2B5EF4-FFF2-40B4-BE49-F238E27FC236}">
                <a16:creationId xmlns:a16="http://schemas.microsoft.com/office/drawing/2014/main" id="{D72D8D49-D2AF-57AF-2E9D-0DA9CBB50194}"/>
              </a:ext>
            </a:extLst>
          </p:cNvPr>
          <p:cNvGrpSpPr/>
          <p:nvPr userDrawn="1"/>
        </p:nvGrpSpPr>
        <p:grpSpPr>
          <a:xfrm>
            <a:off x="9821900" y="3189459"/>
            <a:ext cx="1611250" cy="815199"/>
            <a:chOff x="9825908" y="3072863"/>
            <a:chExt cx="1611250" cy="815199"/>
          </a:xfrm>
        </p:grpSpPr>
        <p:sp>
          <p:nvSpPr>
            <p:cNvPr id="118" name="TekstSylinder 117">
              <a:extLst>
                <a:ext uri="{FF2B5EF4-FFF2-40B4-BE49-F238E27FC236}">
                  <a16:creationId xmlns:a16="http://schemas.microsoft.com/office/drawing/2014/main" id="{3B6B1398-9F20-11DD-084D-19530F2C29B3}"/>
                </a:ext>
              </a:extLst>
            </p:cNvPr>
            <p:cNvSpPr txBox="1"/>
            <p:nvPr userDrawn="1"/>
          </p:nvSpPr>
          <p:spPr>
            <a:xfrm>
              <a:off x="9825908" y="3426397"/>
              <a:ext cx="1317425" cy="461665"/>
            </a:xfrm>
            <a:prstGeom prst="rect">
              <a:avLst/>
            </a:prstGeom>
            <a:noFill/>
          </p:spPr>
          <p:txBody>
            <a:bodyPr wrap="square">
              <a:spAutoFit/>
            </a:bodyPr>
            <a:lstStyle/>
            <a:p>
              <a:pPr algn="ctr"/>
              <a:r>
                <a:rPr lang="nb-NO" sz="800" i="1" dirty="0">
                  <a:solidFill>
                    <a:prstClr val="white"/>
                  </a:solidFill>
                  <a:latin typeface="Open Sans"/>
                  <a:ea typeface="Open Sans SemiBold" panose="020B0706030804020204" pitchFamily="34" charset="0"/>
                  <a:cs typeface="Open Sans SemiBold" panose="020B0706030804020204" pitchFamily="34" charset="0"/>
                </a:rPr>
                <a:t>direktør Hilde Bremnes</a:t>
              </a:r>
              <a:br>
                <a:rPr lang="nb-NO" sz="800" i="1" dirty="0">
                  <a:solidFill>
                    <a:prstClr val="white"/>
                  </a:solidFill>
                  <a:latin typeface="Open Sans"/>
                  <a:ea typeface="Open Sans SemiBold" panose="020B0706030804020204" pitchFamily="34" charset="0"/>
                  <a:cs typeface="Open Sans SemiBold" panose="020B0706030804020204" pitchFamily="34" charset="0"/>
                </a:rPr>
              </a:br>
              <a:r>
                <a:rPr lang="nb-NO" sz="800" i="1" dirty="0">
                  <a:solidFill>
                    <a:prstClr val="white"/>
                  </a:solidFill>
                  <a:latin typeface="Open Sans"/>
                  <a:ea typeface="Open Sans SemiBold" panose="020B0706030804020204" pitchFamily="34" charset="0"/>
                  <a:cs typeface="Open Sans SemiBold" panose="020B0706030804020204" pitchFamily="34" charset="0"/>
                </a:rPr>
                <a:t>assisterende direktør Katharine Jakola</a:t>
              </a:r>
              <a:endParaRPr lang="nb-NO" sz="800" dirty="0">
                <a:solidFill>
                  <a:prstClr val="white"/>
                </a:solidFill>
                <a:latin typeface="Open Sans"/>
              </a:endParaRPr>
            </a:p>
          </p:txBody>
        </p:sp>
        <p:sp>
          <p:nvSpPr>
            <p:cNvPr id="119" name="TekstSylinder 118">
              <a:extLst>
                <a:ext uri="{FF2B5EF4-FFF2-40B4-BE49-F238E27FC236}">
                  <a16:creationId xmlns:a16="http://schemas.microsoft.com/office/drawing/2014/main" id="{0BC53AF5-D4B8-8FF3-43B5-50606AB875FC}"/>
                </a:ext>
              </a:extLst>
            </p:cNvPr>
            <p:cNvSpPr txBox="1"/>
            <p:nvPr userDrawn="1"/>
          </p:nvSpPr>
          <p:spPr>
            <a:xfrm>
              <a:off x="10014472" y="3072863"/>
              <a:ext cx="1422686" cy="400110"/>
            </a:xfrm>
            <a:prstGeom prst="rect">
              <a:avLst/>
            </a:prstGeom>
            <a:noFill/>
          </p:spPr>
          <p:txBody>
            <a:bodyPr wrap="square" rtlCol="0">
              <a:spAutoFit/>
            </a:bodyPr>
            <a:lstStyle/>
            <a:p>
              <a:r>
                <a:rPr lang="nb-NO" sz="1000" b="1"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BARNEVERN</a:t>
              </a:r>
              <a:endParaRPr lang="nb-NO" sz="1000" b="1" dirty="0">
                <a:solidFill>
                  <a:prstClr val="white"/>
                </a:solidFill>
                <a:latin typeface="Open Sans"/>
              </a:endParaRPr>
            </a:p>
          </p:txBody>
        </p:sp>
      </p:grpSp>
      <p:sp>
        <p:nvSpPr>
          <p:cNvPr id="120" name="Frihåndsform: figur 119">
            <a:extLst>
              <a:ext uri="{FF2B5EF4-FFF2-40B4-BE49-F238E27FC236}">
                <a16:creationId xmlns:a16="http://schemas.microsoft.com/office/drawing/2014/main" id="{B06B43E9-E5CC-3092-6D57-D38EF6F53AB9}"/>
              </a:ext>
            </a:extLst>
          </p:cNvPr>
          <p:cNvSpPr/>
          <p:nvPr userDrawn="1"/>
        </p:nvSpPr>
        <p:spPr>
          <a:xfrm>
            <a:off x="4383747" y="3169078"/>
            <a:ext cx="1299003" cy="793007"/>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solidFill>
              <a:sysClr val="window" lastClr="FFFFFF">
                <a:hueOff val="0"/>
                <a:satOff val="0"/>
                <a:lumOff val="0"/>
                <a:alphaOff val="0"/>
              </a:sysClr>
            </a:solidFill>
            <a:prstDash val="solid"/>
          </a:ln>
          <a:effectLst/>
        </p:spPr>
        <p:txBody>
          <a:bodyPr spcFirstLastPara="0" vert="horz" wrap="square" lIns="7620" tIns="7620" rIns="7620" bIns="76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p>
          <a:p>
            <a:pPr marL="0" marR="0" lvl="0" indent="0" algn="ctr" defTabSz="533400" eaLnBrk="1" fontAlgn="auto" latinLnBrk="0" hangingPunct="1">
              <a:lnSpc>
                <a:spcPct val="90000"/>
              </a:lnSpc>
              <a:spcBef>
                <a:spcPct val="0"/>
              </a:spcBef>
              <a:spcAft>
                <a:spcPct val="35000"/>
              </a:spcAft>
              <a:buClrTx/>
              <a:buSzTx/>
              <a:buFontTx/>
              <a:buNone/>
              <a:tabLst/>
              <a:defRPr/>
            </a:pPr>
            <a:br>
              <a:rPr kumimoji="0" lang="nb-NO" sz="800" b="0" i="0"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br>
            <a:endParaRPr kumimoji="0" lang="nb-NO" sz="8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endParaRPr>
          </a:p>
        </p:txBody>
      </p:sp>
      <p:grpSp>
        <p:nvGrpSpPr>
          <p:cNvPr id="121" name="Gruppe 120">
            <a:extLst>
              <a:ext uri="{FF2B5EF4-FFF2-40B4-BE49-F238E27FC236}">
                <a16:creationId xmlns:a16="http://schemas.microsoft.com/office/drawing/2014/main" id="{FBD56461-F656-AE80-8498-8E53D460ABD7}"/>
              </a:ext>
            </a:extLst>
          </p:cNvPr>
          <p:cNvGrpSpPr/>
          <p:nvPr userDrawn="1"/>
        </p:nvGrpSpPr>
        <p:grpSpPr>
          <a:xfrm>
            <a:off x="4366476" y="3188350"/>
            <a:ext cx="1381851" cy="734268"/>
            <a:chOff x="4370632" y="3082418"/>
            <a:chExt cx="1381851" cy="734268"/>
          </a:xfrm>
        </p:grpSpPr>
        <p:sp>
          <p:nvSpPr>
            <p:cNvPr id="122" name="TekstSylinder 121">
              <a:extLst>
                <a:ext uri="{FF2B5EF4-FFF2-40B4-BE49-F238E27FC236}">
                  <a16:creationId xmlns:a16="http://schemas.microsoft.com/office/drawing/2014/main" id="{7BE52957-FE4B-5685-0F5C-C325AED2FB16}"/>
                </a:ext>
              </a:extLst>
            </p:cNvPr>
            <p:cNvSpPr txBox="1"/>
            <p:nvPr userDrawn="1"/>
          </p:nvSpPr>
          <p:spPr>
            <a:xfrm>
              <a:off x="4597811" y="3082418"/>
              <a:ext cx="885356" cy="246221"/>
            </a:xfrm>
            <a:prstGeom prst="rect">
              <a:avLst/>
            </a:prstGeom>
            <a:noFill/>
          </p:spPr>
          <p:txBody>
            <a:bodyPr wrap="square" rtlCol="0">
              <a:spAutoFit/>
            </a:bodyPr>
            <a:lstStyle/>
            <a:p>
              <a:r>
                <a:rPr lang="nb-NO" sz="1000" b="1"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endParaRPr lang="nb-NO" sz="1000" b="1" dirty="0">
                <a:solidFill>
                  <a:prstClr val="white"/>
                </a:solidFill>
                <a:latin typeface="Open Sans"/>
              </a:endParaRPr>
            </a:p>
          </p:txBody>
        </p:sp>
        <p:sp>
          <p:nvSpPr>
            <p:cNvPr id="123" name="TekstSylinder 122">
              <a:extLst>
                <a:ext uri="{FF2B5EF4-FFF2-40B4-BE49-F238E27FC236}">
                  <a16:creationId xmlns:a16="http://schemas.microsoft.com/office/drawing/2014/main" id="{A0D11D0B-768B-E1AE-1A9C-EB05E47E5322}"/>
                </a:ext>
              </a:extLst>
            </p:cNvPr>
            <p:cNvSpPr txBox="1"/>
            <p:nvPr userDrawn="1"/>
          </p:nvSpPr>
          <p:spPr>
            <a:xfrm>
              <a:off x="4370632" y="3293466"/>
              <a:ext cx="1381851" cy="523220"/>
            </a:xfrm>
            <a:prstGeom prst="rect">
              <a:avLst/>
            </a:prstGeom>
            <a:noFill/>
          </p:spPr>
          <p:txBody>
            <a:bodyPr wrap="square" rtlCol="0">
              <a:spAutoFit/>
            </a:bodyPr>
            <a:lstStyle/>
            <a:p>
              <a:pPr algn="ctr"/>
              <a:r>
                <a:rPr lang="nb-NO" sz="700" i="1" dirty="0">
                  <a:solidFill>
                    <a:prstClr val="white"/>
                  </a:solidFill>
                  <a:latin typeface="Open Sans"/>
                  <a:ea typeface="Open Sans SemiBold" panose="020B0706030804020204" pitchFamily="34" charset="0"/>
                  <a:cs typeface="Open Sans SemiBold" panose="020B0706030804020204" pitchFamily="34" charset="0"/>
                </a:rPr>
                <a:t>fungerende direktør</a:t>
              </a:r>
            </a:p>
            <a:p>
              <a:pPr algn="ctr"/>
              <a:r>
                <a:rPr lang="nb-NO" sz="700" i="1" dirty="0">
                  <a:solidFill>
                    <a:prstClr val="white"/>
                  </a:solidFill>
                  <a:latin typeface="Open Sans"/>
                  <a:ea typeface="Open Sans SemiBold" panose="020B0706030804020204" pitchFamily="34" charset="0"/>
                  <a:cs typeface="Open Sans SemiBold" panose="020B0706030804020204" pitchFamily="34" charset="0"/>
                </a:rPr>
                <a:t> Linn Marstrander</a:t>
              </a:r>
            </a:p>
            <a:p>
              <a:pPr algn="ctr"/>
              <a:r>
                <a:rPr lang="nb-NO" sz="700" i="1" dirty="0">
                  <a:solidFill>
                    <a:prstClr val="white"/>
                  </a:solidFill>
                  <a:latin typeface="Open Sans"/>
                  <a:ea typeface="Open Sans SemiBold" panose="020B0706030804020204" pitchFamily="34" charset="0"/>
                  <a:cs typeface="Open Sans SemiBold" panose="020B0706030804020204" pitchFamily="34" charset="0"/>
                </a:rPr>
                <a:t>fungerende assisterende direktør Karianne Holm-Varsi</a:t>
              </a:r>
              <a:endParaRPr lang="nb-NO" sz="700" dirty="0">
                <a:solidFill>
                  <a:prstClr val="white"/>
                </a:solidFill>
                <a:latin typeface="Open Sans"/>
              </a:endParaRPr>
            </a:p>
          </p:txBody>
        </p:sp>
      </p:grpSp>
      <p:grpSp>
        <p:nvGrpSpPr>
          <p:cNvPr id="124" name="Gruppe 123">
            <a:extLst>
              <a:ext uri="{FF2B5EF4-FFF2-40B4-BE49-F238E27FC236}">
                <a16:creationId xmlns:a16="http://schemas.microsoft.com/office/drawing/2014/main" id="{EE8A5F83-888F-FF14-DA1F-3676005F733A}"/>
              </a:ext>
            </a:extLst>
          </p:cNvPr>
          <p:cNvGrpSpPr/>
          <p:nvPr userDrawn="1"/>
        </p:nvGrpSpPr>
        <p:grpSpPr>
          <a:xfrm>
            <a:off x="2884861" y="3149151"/>
            <a:ext cx="1522613" cy="2542088"/>
            <a:chOff x="5677582" y="3069190"/>
            <a:chExt cx="1255959" cy="2542088"/>
          </a:xfrm>
        </p:grpSpPr>
        <p:sp>
          <p:nvSpPr>
            <p:cNvPr id="125" name="Frihåndsform: figur 124">
              <a:extLst>
                <a:ext uri="{FF2B5EF4-FFF2-40B4-BE49-F238E27FC236}">
                  <a16:creationId xmlns:a16="http://schemas.microsoft.com/office/drawing/2014/main" id="{3623ECF5-A7C9-FA51-7D07-717DC5E883BC}"/>
                </a:ext>
              </a:extLst>
            </p:cNvPr>
            <p:cNvSpPr/>
            <p:nvPr/>
          </p:nvSpPr>
          <p:spPr>
            <a:xfrm>
              <a:off x="5677582" y="3069190"/>
              <a:ext cx="1212753" cy="80070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solidFill>
                <a:sysClr val="window" lastClr="FFFFFF">
                  <a:hueOff val="0"/>
                  <a:satOff val="0"/>
                  <a:lumOff val="0"/>
                  <a:alphaOff val="0"/>
                </a:sysClr>
              </a:solidFill>
              <a:prstDash val="solid"/>
            </a:ln>
            <a:effectLst/>
          </p:spPr>
          <p:txBody>
            <a:bodyPr spcFirstLastPara="0" vert="horz" wrap="square" lIns="7620" tIns="7620" rIns="7620" bIns="76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000" b="1"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endParaRPr kumimoji="0" lang="nb-NO" sz="10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endParaRPr>
            </a:p>
          </p:txBody>
        </p:sp>
        <p:grpSp>
          <p:nvGrpSpPr>
            <p:cNvPr id="127" name="Gruppe 126">
              <a:extLst>
                <a:ext uri="{FF2B5EF4-FFF2-40B4-BE49-F238E27FC236}">
                  <a16:creationId xmlns:a16="http://schemas.microsoft.com/office/drawing/2014/main" id="{C8CC0753-2525-7927-D570-82CFE540CF18}"/>
                </a:ext>
              </a:extLst>
            </p:cNvPr>
            <p:cNvGrpSpPr/>
            <p:nvPr/>
          </p:nvGrpSpPr>
          <p:grpSpPr>
            <a:xfrm>
              <a:off x="5844680" y="3925437"/>
              <a:ext cx="1088860" cy="400650"/>
              <a:chOff x="4390256" y="2610648"/>
              <a:chExt cx="1130880" cy="400650"/>
            </a:xfrm>
          </p:grpSpPr>
          <p:sp>
            <p:nvSpPr>
              <p:cNvPr id="135" name="Rektangel 134">
                <a:extLst>
                  <a:ext uri="{FF2B5EF4-FFF2-40B4-BE49-F238E27FC236}">
                    <a16:creationId xmlns:a16="http://schemas.microsoft.com/office/drawing/2014/main" id="{CA607169-5BA6-7BC9-06A5-EBF878872F54}"/>
                  </a:ext>
                </a:extLst>
              </p:cNvPr>
              <p:cNvSpPr/>
              <p:nvPr userDrawn="1"/>
            </p:nvSpPr>
            <p:spPr>
              <a:xfrm>
                <a:off x="4390256" y="2636796"/>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136" name="TekstSylinder 135">
                <a:extLst>
                  <a:ext uri="{FF2B5EF4-FFF2-40B4-BE49-F238E27FC236}">
                    <a16:creationId xmlns:a16="http://schemas.microsoft.com/office/drawing/2014/main" id="{7FD35BAF-5207-A694-5852-18A295873231}"/>
                  </a:ext>
                </a:extLst>
              </p:cNvPr>
              <p:cNvSpPr txBox="1"/>
              <p:nvPr userDrawn="1"/>
            </p:nvSpPr>
            <p:spPr>
              <a:xfrm>
                <a:off x="4412928" y="2610648"/>
                <a:ext cx="1095007" cy="361936"/>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150000"/>
                  </a:lnSpc>
                  <a:spcBef>
                    <a:spcPct val="0"/>
                  </a:spcBef>
                  <a:spcAft>
                    <a:spcPct val="35000"/>
                  </a:spcAft>
                  <a:buClrTx/>
                  <a:buSzTx/>
                  <a:buFontTx/>
                  <a:buNone/>
                  <a:tabLst/>
                  <a:defRPr/>
                </a:pPr>
                <a:r>
                  <a:rPr kumimoji="0" lang="nb-NO" sz="800" b="1" i="0" u="none" strike="noStrike" kern="0" cap="none" spc="0" normalizeH="0" baseline="0" noProof="0" dirty="0">
                    <a:ln>
                      <a:noFill/>
                    </a:ln>
                    <a:solidFill>
                      <a:prstClr val="white"/>
                    </a:solidFill>
                    <a:effectLst/>
                    <a:uLnTx/>
                    <a:uFillTx/>
                    <a:latin typeface="Open Sans"/>
                    <a:ea typeface="+mn-ea"/>
                    <a:cs typeface="+mn-cs"/>
                  </a:rPr>
                  <a:t>sosial og velferd</a:t>
                </a:r>
                <a:br>
                  <a:rPr kumimoji="0" lang="nb-NO" sz="900" b="1" i="0" u="none" strike="noStrike" kern="0" cap="none" spc="0" normalizeH="0" baseline="0" noProof="0" dirty="0">
                    <a:ln>
                      <a:noFill/>
                    </a:ln>
                    <a:solidFill>
                      <a:prstClr val="white"/>
                    </a:solidFill>
                    <a:effectLst/>
                    <a:uLnTx/>
                    <a:uFillTx/>
                    <a:latin typeface="Open Sans"/>
                    <a:ea typeface="+mn-ea"/>
                    <a:cs typeface="+mn-cs"/>
                  </a:rPr>
                </a:br>
                <a:r>
                  <a:rPr kumimoji="0" lang="nb-NO" sz="700" b="0" i="1" u="none" strike="noStrike" kern="0" cap="none" spc="0" normalizeH="0" baseline="0" noProof="0" dirty="0">
                    <a:ln>
                      <a:noFill/>
                    </a:ln>
                    <a:solidFill>
                      <a:prstClr val="white"/>
                    </a:solidFill>
                    <a:effectLst/>
                    <a:uLnTx/>
                    <a:uFillTx/>
                    <a:latin typeface="Open Sans"/>
                    <a:ea typeface="+mn-ea"/>
                    <a:cs typeface="+mn-cs"/>
                  </a:rPr>
                  <a:t>fung. Carlo Markus Mortensen</a:t>
                </a:r>
                <a:endParaRPr kumimoji="0" lang="nb-NO" sz="700" b="1" i="1" u="none" strike="noStrike" kern="0" cap="none" spc="0" normalizeH="0" baseline="0" noProof="0" dirty="0">
                  <a:ln>
                    <a:noFill/>
                  </a:ln>
                  <a:solidFill>
                    <a:prstClr val="white"/>
                  </a:solidFill>
                  <a:effectLst/>
                  <a:uLnTx/>
                  <a:uFillTx/>
                  <a:latin typeface="Open Sans"/>
                  <a:ea typeface="+mn-ea"/>
                  <a:cs typeface="+mn-cs"/>
                </a:endParaRPr>
              </a:p>
            </p:txBody>
          </p:sp>
        </p:grpSp>
        <p:sp>
          <p:nvSpPr>
            <p:cNvPr id="128" name="Rektangel 127">
              <a:extLst>
                <a:ext uri="{FF2B5EF4-FFF2-40B4-BE49-F238E27FC236}">
                  <a16:creationId xmlns:a16="http://schemas.microsoft.com/office/drawing/2014/main" id="{6CF9E29B-23D9-BF0B-D535-5D0464FDBADE}"/>
                </a:ext>
              </a:extLst>
            </p:cNvPr>
            <p:cNvSpPr/>
            <p:nvPr userDrawn="1"/>
          </p:nvSpPr>
          <p:spPr>
            <a:xfrm>
              <a:off x="5844681" y="4379982"/>
              <a:ext cx="108886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129" name="Rektangel 128">
              <a:extLst>
                <a:ext uri="{FF2B5EF4-FFF2-40B4-BE49-F238E27FC236}">
                  <a16:creationId xmlns:a16="http://schemas.microsoft.com/office/drawing/2014/main" id="{E0B17F33-ED8C-6EC5-F71A-B518926FD8EB}"/>
                </a:ext>
              </a:extLst>
            </p:cNvPr>
            <p:cNvSpPr/>
            <p:nvPr userDrawn="1"/>
          </p:nvSpPr>
          <p:spPr>
            <a:xfrm>
              <a:off x="5844681" y="4808379"/>
              <a:ext cx="108886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130" name="Rektangel 129">
              <a:extLst>
                <a:ext uri="{FF2B5EF4-FFF2-40B4-BE49-F238E27FC236}">
                  <a16:creationId xmlns:a16="http://schemas.microsoft.com/office/drawing/2014/main" id="{0FFC5023-2B15-97E7-E1ED-EEF81AA5CA05}"/>
                </a:ext>
              </a:extLst>
            </p:cNvPr>
            <p:cNvSpPr/>
            <p:nvPr userDrawn="1"/>
          </p:nvSpPr>
          <p:spPr>
            <a:xfrm>
              <a:off x="5844681" y="5236776"/>
              <a:ext cx="108886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cxnSp>
          <p:nvCxnSpPr>
            <p:cNvPr id="131" name="Rett linje 130">
              <a:extLst>
                <a:ext uri="{FF2B5EF4-FFF2-40B4-BE49-F238E27FC236}">
                  <a16:creationId xmlns:a16="http://schemas.microsoft.com/office/drawing/2014/main" id="{045DDBB8-B4C4-8178-5E1F-D5D89DFE2B47}"/>
                </a:ext>
              </a:extLst>
            </p:cNvPr>
            <p:cNvCxnSpPr>
              <a:cxnSpLocks/>
            </p:cNvCxnSpPr>
            <p:nvPr/>
          </p:nvCxnSpPr>
          <p:spPr>
            <a:xfrm>
              <a:off x="5689337" y="3816825"/>
              <a:ext cx="0" cy="1603320"/>
            </a:xfrm>
            <a:prstGeom prst="line">
              <a:avLst/>
            </a:prstGeom>
            <a:noFill/>
            <a:ln w="9525" cap="flat" cmpd="sng" algn="ctr">
              <a:solidFill>
                <a:srgbClr val="00ADBA"/>
              </a:solidFill>
              <a:prstDash val="solid"/>
            </a:ln>
            <a:effectLst/>
          </p:spPr>
        </p:cxnSp>
        <p:cxnSp>
          <p:nvCxnSpPr>
            <p:cNvPr id="132" name="Rett linje 131">
              <a:extLst>
                <a:ext uri="{FF2B5EF4-FFF2-40B4-BE49-F238E27FC236}">
                  <a16:creationId xmlns:a16="http://schemas.microsoft.com/office/drawing/2014/main" id="{D87853F6-4E16-907F-E5B6-648D466EF1C9}"/>
                </a:ext>
              </a:extLst>
            </p:cNvPr>
            <p:cNvCxnSpPr>
              <a:cxnSpLocks/>
            </p:cNvCxnSpPr>
            <p:nvPr/>
          </p:nvCxnSpPr>
          <p:spPr>
            <a:xfrm flipH="1">
              <a:off x="5685535" y="4138836"/>
              <a:ext cx="170012" cy="0"/>
            </a:xfrm>
            <a:prstGeom prst="line">
              <a:avLst/>
            </a:prstGeom>
            <a:noFill/>
            <a:ln w="9525" cap="flat" cmpd="sng" algn="ctr">
              <a:solidFill>
                <a:srgbClr val="00ADBA"/>
              </a:solidFill>
              <a:prstDash val="solid"/>
            </a:ln>
            <a:effectLst/>
          </p:spPr>
        </p:cxnSp>
        <p:cxnSp>
          <p:nvCxnSpPr>
            <p:cNvPr id="133" name="Rett linje 132">
              <a:extLst>
                <a:ext uri="{FF2B5EF4-FFF2-40B4-BE49-F238E27FC236}">
                  <a16:creationId xmlns:a16="http://schemas.microsoft.com/office/drawing/2014/main" id="{0984A1D9-7B09-F95E-4AB1-2D4462DD2421}"/>
                </a:ext>
              </a:extLst>
            </p:cNvPr>
            <p:cNvCxnSpPr>
              <a:cxnSpLocks/>
            </p:cNvCxnSpPr>
            <p:nvPr/>
          </p:nvCxnSpPr>
          <p:spPr>
            <a:xfrm flipH="1">
              <a:off x="5691002" y="4567233"/>
              <a:ext cx="170012" cy="0"/>
            </a:xfrm>
            <a:prstGeom prst="line">
              <a:avLst/>
            </a:prstGeom>
            <a:noFill/>
            <a:ln w="9525" cap="flat" cmpd="sng" algn="ctr">
              <a:solidFill>
                <a:srgbClr val="00ADBA"/>
              </a:solidFill>
              <a:prstDash val="solid"/>
            </a:ln>
            <a:effectLst/>
          </p:spPr>
        </p:cxnSp>
        <p:cxnSp>
          <p:nvCxnSpPr>
            <p:cNvPr id="134" name="Rett linje 133">
              <a:extLst>
                <a:ext uri="{FF2B5EF4-FFF2-40B4-BE49-F238E27FC236}">
                  <a16:creationId xmlns:a16="http://schemas.microsoft.com/office/drawing/2014/main" id="{F57E36E5-39CF-9357-D0DA-5FF52EDDAC80}"/>
                </a:ext>
              </a:extLst>
            </p:cNvPr>
            <p:cNvCxnSpPr>
              <a:cxnSpLocks/>
            </p:cNvCxnSpPr>
            <p:nvPr/>
          </p:nvCxnSpPr>
          <p:spPr>
            <a:xfrm flipH="1">
              <a:off x="5691001" y="4995630"/>
              <a:ext cx="170012" cy="0"/>
            </a:xfrm>
            <a:prstGeom prst="line">
              <a:avLst/>
            </a:prstGeom>
            <a:noFill/>
            <a:ln w="9525" cap="flat" cmpd="sng" algn="ctr">
              <a:solidFill>
                <a:srgbClr val="00ADBA"/>
              </a:solidFill>
              <a:prstDash val="solid"/>
            </a:ln>
            <a:effectLst/>
          </p:spPr>
        </p:cxnSp>
      </p:grpSp>
      <p:cxnSp>
        <p:nvCxnSpPr>
          <p:cNvPr id="137" name="Rett linje 136">
            <a:extLst>
              <a:ext uri="{FF2B5EF4-FFF2-40B4-BE49-F238E27FC236}">
                <a16:creationId xmlns:a16="http://schemas.microsoft.com/office/drawing/2014/main" id="{A256A484-BB82-D16D-51CE-044E9CBC52A8}"/>
              </a:ext>
            </a:extLst>
          </p:cNvPr>
          <p:cNvCxnSpPr>
            <a:cxnSpLocks/>
          </p:cNvCxnSpPr>
          <p:nvPr userDrawn="1"/>
        </p:nvCxnSpPr>
        <p:spPr>
          <a:xfrm flipH="1">
            <a:off x="2898844" y="5499725"/>
            <a:ext cx="212498" cy="0"/>
          </a:xfrm>
          <a:prstGeom prst="line">
            <a:avLst/>
          </a:prstGeom>
          <a:noFill/>
          <a:ln w="9525" cap="flat" cmpd="sng" algn="ctr">
            <a:solidFill>
              <a:srgbClr val="00ADBA"/>
            </a:solidFill>
            <a:prstDash val="solid"/>
          </a:ln>
          <a:effectLst/>
        </p:spPr>
      </p:cxnSp>
      <p:grpSp>
        <p:nvGrpSpPr>
          <p:cNvPr id="138" name="Gruppe 137">
            <a:extLst>
              <a:ext uri="{FF2B5EF4-FFF2-40B4-BE49-F238E27FC236}">
                <a16:creationId xmlns:a16="http://schemas.microsoft.com/office/drawing/2014/main" id="{884B1274-D9A9-AFB3-FE1F-F512958B5B9B}"/>
              </a:ext>
            </a:extLst>
          </p:cNvPr>
          <p:cNvGrpSpPr/>
          <p:nvPr userDrawn="1"/>
        </p:nvGrpSpPr>
        <p:grpSpPr>
          <a:xfrm>
            <a:off x="2953038" y="3179854"/>
            <a:ext cx="1343046" cy="831316"/>
            <a:chOff x="2877146" y="3179854"/>
            <a:chExt cx="1418940" cy="831316"/>
          </a:xfrm>
        </p:grpSpPr>
        <p:sp>
          <p:nvSpPr>
            <p:cNvPr id="139" name="TekstSylinder 138">
              <a:extLst>
                <a:ext uri="{FF2B5EF4-FFF2-40B4-BE49-F238E27FC236}">
                  <a16:creationId xmlns:a16="http://schemas.microsoft.com/office/drawing/2014/main" id="{7C2C0661-672B-0ADE-2306-515B9A9CF3A7}"/>
                </a:ext>
              </a:extLst>
            </p:cNvPr>
            <p:cNvSpPr txBox="1"/>
            <p:nvPr userDrawn="1"/>
          </p:nvSpPr>
          <p:spPr>
            <a:xfrm>
              <a:off x="2887431" y="3179854"/>
              <a:ext cx="1408655" cy="246221"/>
            </a:xfrm>
            <a:prstGeom prst="rect">
              <a:avLst/>
            </a:prstGeom>
            <a:noFill/>
          </p:spPr>
          <p:txBody>
            <a:bodyPr wrap="square" rtlCol="0">
              <a:spAutoFit/>
            </a:bodyPr>
            <a:lstStyle/>
            <a:p>
              <a:pPr algn="ctr"/>
              <a:r>
                <a:rPr lang="nb-NO" sz="1000" b="1"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SOSIAL</a:t>
              </a:r>
              <a:endParaRPr lang="nb-NO" sz="1000" b="1" dirty="0">
                <a:solidFill>
                  <a:prstClr val="white"/>
                </a:solidFill>
                <a:latin typeface="Open Sans"/>
              </a:endParaRPr>
            </a:p>
          </p:txBody>
        </p:sp>
        <p:sp>
          <p:nvSpPr>
            <p:cNvPr id="140" name="TekstSylinder 139">
              <a:extLst>
                <a:ext uri="{FF2B5EF4-FFF2-40B4-BE49-F238E27FC236}">
                  <a16:creationId xmlns:a16="http://schemas.microsoft.com/office/drawing/2014/main" id="{2576F75B-74D6-882C-0C41-71EB31FC5825}"/>
                </a:ext>
              </a:extLst>
            </p:cNvPr>
            <p:cNvSpPr txBox="1"/>
            <p:nvPr userDrawn="1"/>
          </p:nvSpPr>
          <p:spPr>
            <a:xfrm>
              <a:off x="2877146" y="3549505"/>
              <a:ext cx="1415457" cy="461665"/>
            </a:xfrm>
            <a:prstGeom prst="rect">
              <a:avLst/>
            </a:prstGeom>
            <a:noFill/>
          </p:spPr>
          <p:txBody>
            <a:bodyPr wrap="square">
              <a:spAutoFit/>
            </a:bodyPr>
            <a:lstStyle/>
            <a:p>
              <a:pPr algn="ctr"/>
              <a:r>
                <a:rPr lang="nb-NO" sz="800" i="1" dirty="0">
                  <a:solidFill>
                    <a:prstClr val="white"/>
                  </a:solidFill>
                  <a:latin typeface="Open Sans"/>
                  <a:ea typeface="Open Sans SemiBold" panose="020B0706030804020204" pitchFamily="34" charset="0"/>
                  <a:cs typeface="Open Sans SemiBold" panose="020B0706030804020204" pitchFamily="34" charset="0"/>
                </a:rPr>
                <a:t>direktør Anne Grethe Olsen</a:t>
              </a:r>
              <a:br>
                <a:rPr lang="nb-NO" sz="800" i="1" dirty="0">
                  <a:solidFill>
                    <a:prstClr val="white"/>
                  </a:solidFill>
                  <a:latin typeface="Open Sans"/>
                  <a:ea typeface="Open Sans SemiBold" panose="020B0706030804020204" pitchFamily="34" charset="0"/>
                  <a:cs typeface="Open Sans SemiBold" panose="020B0706030804020204" pitchFamily="34" charset="0"/>
                </a:rPr>
              </a:br>
              <a:r>
                <a:rPr lang="nb-NO" sz="800" i="1" dirty="0">
                  <a:solidFill>
                    <a:prstClr val="white"/>
                  </a:solidFill>
                  <a:latin typeface="Open Sans"/>
                  <a:ea typeface="Open Sans SemiBold" panose="020B0706030804020204" pitchFamily="34" charset="0"/>
                  <a:cs typeface="Open Sans SemiBold" panose="020B0706030804020204" pitchFamily="34" charset="0"/>
                </a:rPr>
                <a:t> </a:t>
              </a:r>
              <a:endParaRPr lang="nb-NO" sz="800" dirty="0">
                <a:solidFill>
                  <a:prstClr val="white"/>
                </a:solidFill>
                <a:latin typeface="Open Sans"/>
              </a:endParaRPr>
            </a:p>
          </p:txBody>
        </p:sp>
      </p:grpSp>
      <p:grpSp>
        <p:nvGrpSpPr>
          <p:cNvPr id="141" name="Gruppe 140">
            <a:extLst>
              <a:ext uri="{FF2B5EF4-FFF2-40B4-BE49-F238E27FC236}">
                <a16:creationId xmlns:a16="http://schemas.microsoft.com/office/drawing/2014/main" id="{A7DAA9A9-EB96-E7C5-0663-7DCCFA0752A5}"/>
              </a:ext>
            </a:extLst>
          </p:cNvPr>
          <p:cNvGrpSpPr/>
          <p:nvPr userDrawn="1"/>
        </p:nvGrpSpPr>
        <p:grpSpPr>
          <a:xfrm>
            <a:off x="1560057" y="2951215"/>
            <a:ext cx="1216143" cy="2337465"/>
            <a:chOff x="1113708" y="2859109"/>
            <a:chExt cx="1216143" cy="2337465"/>
          </a:xfrm>
        </p:grpSpPr>
        <p:grpSp>
          <p:nvGrpSpPr>
            <p:cNvPr id="142" name="Gruppe 141">
              <a:extLst>
                <a:ext uri="{FF2B5EF4-FFF2-40B4-BE49-F238E27FC236}">
                  <a16:creationId xmlns:a16="http://schemas.microsoft.com/office/drawing/2014/main" id="{C3DE1321-B4D0-5874-725E-2B111E31F895}"/>
                </a:ext>
              </a:extLst>
            </p:cNvPr>
            <p:cNvGrpSpPr/>
            <p:nvPr userDrawn="1"/>
          </p:nvGrpSpPr>
          <p:grpSpPr>
            <a:xfrm>
              <a:off x="1113708" y="3063962"/>
              <a:ext cx="1216143" cy="2132612"/>
              <a:chOff x="1113708" y="3063962"/>
              <a:chExt cx="1216143" cy="2132612"/>
            </a:xfrm>
          </p:grpSpPr>
          <p:sp>
            <p:nvSpPr>
              <p:cNvPr id="145" name="Frihåndsform: figur 144">
                <a:extLst>
                  <a:ext uri="{FF2B5EF4-FFF2-40B4-BE49-F238E27FC236}">
                    <a16:creationId xmlns:a16="http://schemas.microsoft.com/office/drawing/2014/main" id="{CB0E47AA-6262-F14D-1D75-2755C9F41E66}"/>
                  </a:ext>
                </a:extLst>
              </p:cNvPr>
              <p:cNvSpPr/>
              <p:nvPr/>
            </p:nvSpPr>
            <p:spPr>
              <a:xfrm>
                <a:off x="1113708" y="3063962"/>
                <a:ext cx="1216143" cy="793671"/>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solidFill>
                  <a:sysClr val="window" lastClr="FFFFFF">
                    <a:hueOff val="0"/>
                    <a:satOff val="0"/>
                    <a:lumOff val="0"/>
                    <a:alphaOff val="0"/>
                  </a:sysClr>
                </a:solidFill>
                <a:prstDash val="solid"/>
              </a:ln>
              <a:effectLst/>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br>
                  <a:rPr kumimoji="0" lang="nb-NO" sz="1000" b="0" i="0"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br>
                <a:endParaRPr kumimoji="0" lang="nb-NO" sz="10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endParaRPr>
              </a:p>
            </p:txBody>
          </p:sp>
          <p:grpSp>
            <p:nvGrpSpPr>
              <p:cNvPr id="146" name="Gruppe 145">
                <a:extLst>
                  <a:ext uri="{FF2B5EF4-FFF2-40B4-BE49-F238E27FC236}">
                    <a16:creationId xmlns:a16="http://schemas.microsoft.com/office/drawing/2014/main" id="{B17C8CE6-52CB-EB3C-E1E2-EA21015A503A}"/>
                  </a:ext>
                </a:extLst>
              </p:cNvPr>
              <p:cNvGrpSpPr/>
              <p:nvPr/>
            </p:nvGrpSpPr>
            <p:grpSpPr>
              <a:xfrm>
                <a:off x="1242047" y="3915398"/>
                <a:ext cx="1086540" cy="410689"/>
                <a:chOff x="285158" y="2600609"/>
                <a:chExt cx="1130880" cy="410689"/>
              </a:xfrm>
            </p:grpSpPr>
            <p:sp>
              <p:nvSpPr>
                <p:cNvPr id="158" name="Rektangel 157">
                  <a:extLst>
                    <a:ext uri="{FF2B5EF4-FFF2-40B4-BE49-F238E27FC236}">
                      <a16:creationId xmlns:a16="http://schemas.microsoft.com/office/drawing/2014/main" id="{156DD6AD-2735-1E6D-53D7-ECB1457D73A4}"/>
                    </a:ext>
                  </a:extLst>
                </p:cNvPr>
                <p:cNvSpPr/>
                <p:nvPr userDrawn="1"/>
              </p:nvSpPr>
              <p:spPr>
                <a:xfrm>
                  <a:off x="285158" y="2636796"/>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160" name="TekstSylinder 159">
                  <a:extLst>
                    <a:ext uri="{FF2B5EF4-FFF2-40B4-BE49-F238E27FC236}">
                      <a16:creationId xmlns:a16="http://schemas.microsoft.com/office/drawing/2014/main" id="{739EF53F-C943-C9AE-C950-991AEE6C05DD}"/>
                    </a:ext>
                  </a:extLst>
                </p:cNvPr>
                <p:cNvSpPr txBox="1"/>
                <p:nvPr userDrawn="1"/>
              </p:nvSpPr>
              <p:spPr>
                <a:xfrm>
                  <a:off x="307668" y="2600609"/>
                  <a:ext cx="1094801" cy="389964"/>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150000"/>
                    </a:lnSpc>
                    <a:spcBef>
                      <a:spcPct val="0"/>
                    </a:spcBef>
                    <a:spcAft>
                      <a:spcPct val="35000"/>
                    </a:spcAft>
                    <a:buClrTx/>
                    <a:buSzTx/>
                    <a:buFontTx/>
                    <a:buNone/>
                    <a:tabLst/>
                    <a:defRPr/>
                  </a:pPr>
                  <a:r>
                    <a:rPr kumimoji="0" lang="nb-NO" sz="800" b="1" i="0" u="none" strike="noStrike" kern="0" cap="none" spc="0" normalizeH="0" baseline="0" noProof="0" dirty="0">
                      <a:ln>
                        <a:noFill/>
                      </a:ln>
                      <a:solidFill>
                        <a:prstClr val="white"/>
                      </a:solidFill>
                      <a:effectLst/>
                      <a:uLnTx/>
                      <a:uFillTx/>
                      <a:latin typeface="Open Sans"/>
                      <a:ea typeface="+mn-ea"/>
                      <a:cs typeface="+mn-cs"/>
                    </a:rPr>
                    <a:t>juridisk</a:t>
                  </a:r>
                  <a:br>
                    <a:rPr kumimoji="0" lang="nb-NO" sz="900" b="1" i="0" u="none" strike="noStrike" kern="0" cap="none" spc="0" normalizeH="0" baseline="0" noProof="0" dirty="0">
                      <a:ln>
                        <a:noFill/>
                      </a:ln>
                      <a:solidFill>
                        <a:prstClr val="white"/>
                      </a:solidFill>
                      <a:effectLst/>
                      <a:uLnTx/>
                      <a:uFillTx/>
                      <a:latin typeface="Open Sans"/>
                      <a:ea typeface="+mn-ea"/>
                      <a:cs typeface="+mn-cs"/>
                    </a:rPr>
                  </a:br>
                  <a:r>
                    <a:rPr kumimoji="0" lang="nb-NO" sz="700" b="0" i="1" u="none" strike="noStrike" kern="0" cap="none" spc="0" normalizeH="0" baseline="0" noProof="0" dirty="0">
                      <a:ln>
                        <a:noFill/>
                      </a:ln>
                      <a:solidFill>
                        <a:prstClr val="white"/>
                      </a:solidFill>
                      <a:effectLst/>
                      <a:uLnTx/>
                      <a:uFillTx/>
                      <a:latin typeface="+mn-lt"/>
                      <a:ea typeface="+mn-ea"/>
                      <a:cs typeface="+mn-cs"/>
                    </a:rPr>
                    <a:t>fung. Sara Holthe Jaklin</a:t>
                  </a:r>
                  <a:endParaRPr kumimoji="0" lang="nb-NO" sz="700" b="0" i="1" u="none" strike="noStrike" kern="0" cap="none" spc="0" normalizeH="0" baseline="0" noProof="0" dirty="0">
                    <a:ln>
                      <a:noFill/>
                    </a:ln>
                    <a:solidFill>
                      <a:prstClr val="white"/>
                    </a:solidFill>
                    <a:effectLst/>
                    <a:uLnTx/>
                    <a:uFillTx/>
                    <a:latin typeface="Open Sans"/>
                    <a:ea typeface="+mn-ea"/>
                    <a:cs typeface="+mn-cs"/>
                  </a:endParaRPr>
                </a:p>
              </p:txBody>
            </p:sp>
          </p:grpSp>
          <p:grpSp>
            <p:nvGrpSpPr>
              <p:cNvPr id="147" name="Gruppe 146">
                <a:extLst>
                  <a:ext uri="{FF2B5EF4-FFF2-40B4-BE49-F238E27FC236}">
                    <a16:creationId xmlns:a16="http://schemas.microsoft.com/office/drawing/2014/main" id="{0D7AF1E5-938D-4C07-421D-C816B48C50D3}"/>
                  </a:ext>
                </a:extLst>
              </p:cNvPr>
              <p:cNvGrpSpPr/>
              <p:nvPr/>
            </p:nvGrpSpPr>
            <p:grpSpPr>
              <a:xfrm>
                <a:off x="1242039" y="4366948"/>
                <a:ext cx="1086540" cy="393718"/>
                <a:chOff x="285158" y="3229567"/>
                <a:chExt cx="1130880" cy="393718"/>
              </a:xfrm>
            </p:grpSpPr>
            <p:sp>
              <p:nvSpPr>
                <p:cNvPr id="155" name="Rektangel 154">
                  <a:extLst>
                    <a:ext uri="{FF2B5EF4-FFF2-40B4-BE49-F238E27FC236}">
                      <a16:creationId xmlns:a16="http://schemas.microsoft.com/office/drawing/2014/main" id="{6E45E547-579B-00FD-F2B4-376B23CB97E5}"/>
                    </a:ext>
                  </a:extLst>
                </p:cNvPr>
                <p:cNvSpPr/>
                <p:nvPr userDrawn="1"/>
              </p:nvSpPr>
              <p:spPr>
                <a:xfrm>
                  <a:off x="285158" y="3248783"/>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156" name="TekstSylinder 155">
                  <a:extLst>
                    <a:ext uri="{FF2B5EF4-FFF2-40B4-BE49-F238E27FC236}">
                      <a16:creationId xmlns:a16="http://schemas.microsoft.com/office/drawing/2014/main" id="{44659CBA-97DB-7B13-05B9-33918213F7CA}"/>
                    </a:ext>
                  </a:extLst>
                </p:cNvPr>
                <p:cNvSpPr txBox="1"/>
                <p:nvPr userDrawn="1"/>
              </p:nvSpPr>
              <p:spPr>
                <a:xfrm>
                  <a:off x="285158" y="3229567"/>
                  <a:ext cx="1130880" cy="374502"/>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150000"/>
                    </a:lnSpc>
                    <a:spcBef>
                      <a:spcPct val="0"/>
                    </a:spcBef>
                    <a:spcAft>
                      <a:spcPct val="35000"/>
                    </a:spcAft>
                    <a:buClrTx/>
                    <a:buSzTx/>
                    <a:buFontTx/>
                    <a:buNone/>
                    <a:tabLst/>
                    <a:defRPr/>
                  </a:pPr>
                  <a:r>
                    <a:rPr kumimoji="0" lang="nb-NO" sz="800" b="1" i="0" u="none" strike="noStrike" kern="0" cap="none" spc="0" normalizeH="0" baseline="0" noProof="0" dirty="0">
                      <a:ln>
                        <a:noFill/>
                      </a:ln>
                      <a:solidFill>
                        <a:prstClr val="white"/>
                      </a:solidFill>
                      <a:effectLst/>
                      <a:uLnTx/>
                      <a:uFillTx/>
                      <a:latin typeface="Open Sans"/>
                      <a:ea typeface="+mn-ea"/>
                      <a:cs typeface="+mn-cs"/>
                    </a:rPr>
                    <a:t>vergemål</a:t>
                  </a:r>
                  <a:br>
                    <a:rPr kumimoji="0" lang="nb-NO" sz="900" b="1" i="0" u="none" strike="noStrike" kern="0" cap="none" spc="0" normalizeH="0" baseline="0" noProof="0" dirty="0">
                      <a:ln>
                        <a:noFill/>
                      </a:ln>
                      <a:solidFill>
                        <a:prstClr val="white"/>
                      </a:solidFill>
                      <a:effectLst/>
                      <a:uLnTx/>
                      <a:uFillTx/>
                      <a:latin typeface="Open Sans"/>
                      <a:ea typeface="+mn-ea"/>
                      <a:cs typeface="+mn-cs"/>
                    </a:rPr>
                  </a:br>
                  <a:r>
                    <a:rPr kumimoji="0" lang="nb-NO" sz="800" b="0" i="1" u="none" strike="noStrike" kern="0" cap="none" spc="0" normalizeH="0" baseline="0" noProof="0" dirty="0">
                      <a:ln>
                        <a:noFill/>
                      </a:ln>
                      <a:solidFill>
                        <a:prstClr val="white"/>
                      </a:solidFill>
                      <a:effectLst/>
                      <a:uLnTx/>
                      <a:uFillTx/>
                      <a:latin typeface="Open Sans"/>
                      <a:ea typeface="+mn-ea"/>
                      <a:cs typeface="+mn-cs"/>
                    </a:rPr>
                    <a:t>Nils Aadnesen</a:t>
                  </a:r>
                  <a:endParaRPr kumimoji="0" lang="nb-NO" sz="900" b="0" i="1" u="none" strike="noStrike" kern="0" cap="none" spc="0" normalizeH="0" baseline="0" noProof="0" dirty="0">
                    <a:ln>
                      <a:noFill/>
                    </a:ln>
                    <a:solidFill>
                      <a:prstClr val="white"/>
                    </a:solidFill>
                    <a:effectLst/>
                    <a:uLnTx/>
                    <a:uFillTx/>
                    <a:latin typeface="Open Sans"/>
                    <a:ea typeface="+mn-ea"/>
                    <a:cs typeface="+mn-cs"/>
                  </a:endParaRPr>
                </a:p>
              </p:txBody>
            </p:sp>
          </p:grpSp>
          <p:grpSp>
            <p:nvGrpSpPr>
              <p:cNvPr id="148" name="Gruppe 147">
                <a:extLst>
                  <a:ext uri="{FF2B5EF4-FFF2-40B4-BE49-F238E27FC236}">
                    <a16:creationId xmlns:a16="http://schemas.microsoft.com/office/drawing/2014/main" id="{B049ED5D-8201-FC03-B1DA-1D2FCCBEADD7}"/>
                  </a:ext>
                </a:extLst>
              </p:cNvPr>
              <p:cNvGrpSpPr/>
              <p:nvPr/>
            </p:nvGrpSpPr>
            <p:grpSpPr>
              <a:xfrm>
                <a:off x="1225589" y="4821741"/>
                <a:ext cx="1102991" cy="374833"/>
                <a:chOff x="268028" y="3860440"/>
                <a:chExt cx="1148010" cy="374833"/>
              </a:xfrm>
            </p:grpSpPr>
            <p:sp>
              <p:nvSpPr>
                <p:cNvPr id="153" name="Rektangel 152">
                  <a:extLst>
                    <a:ext uri="{FF2B5EF4-FFF2-40B4-BE49-F238E27FC236}">
                      <a16:creationId xmlns:a16="http://schemas.microsoft.com/office/drawing/2014/main" id="{0D86C7E7-F6B9-3B84-666E-43706824ED99}"/>
                    </a:ext>
                  </a:extLst>
                </p:cNvPr>
                <p:cNvSpPr/>
                <p:nvPr userDrawn="1"/>
              </p:nvSpPr>
              <p:spPr>
                <a:xfrm>
                  <a:off x="285158" y="3860771"/>
                  <a:ext cx="1130880" cy="374502"/>
                </a:xfrm>
                <a:prstGeom prst="rect">
                  <a:avLst/>
                </a:prstGeom>
                <a:solidFill>
                  <a:srgbClr val="00ADBA">
                    <a:hueOff val="0"/>
                    <a:satOff val="0"/>
                    <a:lumOff val="0"/>
                    <a:alphaOff val="0"/>
                  </a:srgbClr>
                </a:solidFill>
                <a:ln w="10795" cap="flat" cmpd="sng" algn="ctr">
                  <a:solidFill>
                    <a:sysClr val="window" lastClr="FFFFFF">
                      <a:hueOff val="0"/>
                      <a:satOff val="0"/>
                      <a:lumOff val="0"/>
                      <a:alphaOff val="0"/>
                    </a:sysClr>
                  </a:solidFill>
                  <a:prstDash val="solid"/>
                </a:ln>
                <a:effectLst/>
              </p:spPr>
              <p:txBody>
                <a:bodyPr/>
                <a:lstStyle/>
                <a:p>
                  <a:endParaRPr lang="nb-NO"/>
                </a:p>
              </p:txBody>
            </p:sp>
            <p:sp>
              <p:nvSpPr>
                <p:cNvPr id="154" name="TekstSylinder 153">
                  <a:extLst>
                    <a:ext uri="{FF2B5EF4-FFF2-40B4-BE49-F238E27FC236}">
                      <a16:creationId xmlns:a16="http://schemas.microsoft.com/office/drawing/2014/main" id="{2575E6CC-1482-F4F6-AEF9-246E61461520}"/>
                    </a:ext>
                  </a:extLst>
                </p:cNvPr>
                <p:cNvSpPr txBox="1"/>
                <p:nvPr userDrawn="1"/>
              </p:nvSpPr>
              <p:spPr>
                <a:xfrm>
                  <a:off x="268028" y="3860440"/>
                  <a:ext cx="1113983" cy="374502"/>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100000"/>
                    </a:lnSpc>
                    <a:spcBef>
                      <a:spcPct val="0"/>
                    </a:spcBef>
                    <a:spcAft>
                      <a:spcPct val="35000"/>
                    </a:spcAft>
                    <a:buClrTx/>
                    <a:buSzTx/>
                    <a:buFontTx/>
                    <a:buNone/>
                    <a:tabLst/>
                    <a:defRPr/>
                  </a:pPr>
                  <a:r>
                    <a:rPr kumimoji="0" lang="nb-NO" sz="800" b="1" i="0" u="none" strike="noStrike" kern="0" cap="none" spc="0" normalizeH="0" baseline="0" noProof="0" dirty="0">
                      <a:ln>
                        <a:noFill/>
                      </a:ln>
                      <a:solidFill>
                        <a:prstClr val="white"/>
                      </a:solidFill>
                      <a:effectLst/>
                      <a:uLnTx/>
                      <a:uFillTx/>
                      <a:latin typeface="Open Sans"/>
                      <a:ea typeface="+mn-ea"/>
                      <a:cs typeface="+mn-cs"/>
                    </a:rPr>
                    <a:t>plan</a:t>
                  </a:r>
                  <a:br>
                    <a:rPr kumimoji="0" lang="nb-NO" sz="900" b="1" i="0" u="none" strike="noStrike" kern="0" cap="none" spc="0" normalizeH="0" baseline="0" noProof="0" dirty="0">
                      <a:ln>
                        <a:noFill/>
                      </a:ln>
                      <a:solidFill>
                        <a:prstClr val="white"/>
                      </a:solidFill>
                      <a:effectLst/>
                      <a:uLnTx/>
                      <a:uFillTx/>
                      <a:latin typeface="Open Sans"/>
                      <a:ea typeface="+mn-ea"/>
                      <a:cs typeface="+mn-cs"/>
                    </a:rPr>
                  </a:br>
                  <a:r>
                    <a:rPr kumimoji="0" lang="nb-NO" sz="800" b="0" i="1" u="none" strike="noStrike" kern="0" cap="none" spc="0" normalizeH="0" baseline="0" noProof="0" dirty="0">
                      <a:ln>
                        <a:noFill/>
                      </a:ln>
                      <a:solidFill>
                        <a:prstClr val="white"/>
                      </a:solidFill>
                      <a:effectLst/>
                      <a:uLnTx/>
                      <a:uFillTx/>
                      <a:latin typeface="Open Sans"/>
                      <a:ea typeface="+mn-ea"/>
                      <a:cs typeface="+mn-cs"/>
                    </a:rPr>
                    <a:t>Hans Kristian Rønningen</a:t>
                  </a:r>
                  <a:endParaRPr kumimoji="0" lang="nb-NO" sz="900" b="1" i="1" u="none" strike="noStrike" kern="0" cap="none" spc="0" normalizeH="0" baseline="0" noProof="0" dirty="0">
                    <a:ln>
                      <a:noFill/>
                    </a:ln>
                    <a:solidFill>
                      <a:prstClr val="white"/>
                    </a:solidFill>
                    <a:effectLst/>
                    <a:uLnTx/>
                    <a:uFillTx/>
                    <a:latin typeface="Open Sans"/>
                    <a:ea typeface="+mn-ea"/>
                    <a:cs typeface="+mn-cs"/>
                  </a:endParaRPr>
                </a:p>
              </p:txBody>
            </p:sp>
          </p:grpSp>
          <p:cxnSp>
            <p:nvCxnSpPr>
              <p:cNvPr id="149" name="Rett linje 148">
                <a:extLst>
                  <a:ext uri="{FF2B5EF4-FFF2-40B4-BE49-F238E27FC236}">
                    <a16:creationId xmlns:a16="http://schemas.microsoft.com/office/drawing/2014/main" id="{AB57F0E0-15A6-EE54-6069-164352DFCEB6}"/>
                  </a:ext>
                </a:extLst>
              </p:cNvPr>
              <p:cNvCxnSpPr>
                <a:cxnSpLocks/>
              </p:cNvCxnSpPr>
              <p:nvPr/>
            </p:nvCxnSpPr>
            <p:spPr>
              <a:xfrm>
                <a:off x="1134933" y="3813165"/>
                <a:ext cx="0" cy="1187856"/>
              </a:xfrm>
              <a:prstGeom prst="line">
                <a:avLst/>
              </a:prstGeom>
              <a:noFill/>
              <a:ln w="9525" cap="flat" cmpd="sng" algn="ctr">
                <a:solidFill>
                  <a:srgbClr val="00ADBA"/>
                </a:solidFill>
                <a:prstDash val="solid"/>
              </a:ln>
              <a:effectLst/>
            </p:spPr>
          </p:cxnSp>
          <p:cxnSp>
            <p:nvCxnSpPr>
              <p:cNvPr id="150" name="Rett linje 149">
                <a:extLst>
                  <a:ext uri="{FF2B5EF4-FFF2-40B4-BE49-F238E27FC236}">
                    <a16:creationId xmlns:a16="http://schemas.microsoft.com/office/drawing/2014/main" id="{FF577600-6AA9-1C62-B483-F76AC3C2E5F8}"/>
                  </a:ext>
                </a:extLst>
              </p:cNvPr>
              <p:cNvCxnSpPr>
                <a:cxnSpLocks/>
              </p:cNvCxnSpPr>
              <p:nvPr/>
            </p:nvCxnSpPr>
            <p:spPr>
              <a:xfrm flipH="1" flipV="1">
                <a:off x="1139825" y="4150171"/>
                <a:ext cx="107610" cy="1"/>
              </a:xfrm>
              <a:prstGeom prst="line">
                <a:avLst/>
              </a:prstGeom>
              <a:noFill/>
              <a:ln w="9525" cap="flat" cmpd="sng" algn="ctr">
                <a:solidFill>
                  <a:srgbClr val="00ADBA"/>
                </a:solidFill>
                <a:prstDash val="solid"/>
              </a:ln>
              <a:effectLst/>
            </p:spPr>
          </p:cxnSp>
          <p:cxnSp>
            <p:nvCxnSpPr>
              <p:cNvPr id="151" name="Rett linje 150">
                <a:extLst>
                  <a:ext uri="{FF2B5EF4-FFF2-40B4-BE49-F238E27FC236}">
                    <a16:creationId xmlns:a16="http://schemas.microsoft.com/office/drawing/2014/main" id="{8B26C395-E289-A3E7-1B51-8AF8AD16DAD5}"/>
                  </a:ext>
                </a:extLst>
              </p:cNvPr>
              <p:cNvCxnSpPr>
                <a:cxnSpLocks/>
              </p:cNvCxnSpPr>
              <p:nvPr/>
            </p:nvCxnSpPr>
            <p:spPr>
              <a:xfrm flipH="1" flipV="1">
                <a:off x="1139825" y="4568201"/>
                <a:ext cx="107610" cy="615"/>
              </a:xfrm>
              <a:prstGeom prst="line">
                <a:avLst/>
              </a:prstGeom>
              <a:noFill/>
              <a:ln w="9525" cap="flat" cmpd="sng" algn="ctr">
                <a:solidFill>
                  <a:srgbClr val="00ADBA"/>
                </a:solidFill>
                <a:prstDash val="solid"/>
              </a:ln>
              <a:effectLst/>
            </p:spPr>
          </p:cxnSp>
        </p:grpSp>
        <p:cxnSp>
          <p:nvCxnSpPr>
            <p:cNvPr id="144" name="Rett linje 143">
              <a:extLst>
                <a:ext uri="{FF2B5EF4-FFF2-40B4-BE49-F238E27FC236}">
                  <a16:creationId xmlns:a16="http://schemas.microsoft.com/office/drawing/2014/main" id="{8A0095EE-9888-B337-B0D3-06C10168143D}"/>
                </a:ext>
              </a:extLst>
            </p:cNvPr>
            <p:cNvCxnSpPr>
              <a:cxnSpLocks/>
            </p:cNvCxnSpPr>
            <p:nvPr/>
          </p:nvCxnSpPr>
          <p:spPr>
            <a:xfrm flipV="1">
              <a:off x="1660263" y="2859109"/>
              <a:ext cx="0" cy="207523"/>
            </a:xfrm>
            <a:prstGeom prst="line">
              <a:avLst/>
            </a:prstGeom>
            <a:noFill/>
            <a:ln w="9525" cap="flat" cmpd="sng" algn="ctr">
              <a:solidFill>
                <a:srgbClr val="00ADBA"/>
              </a:solidFill>
              <a:prstDash val="solid"/>
            </a:ln>
            <a:effectLst/>
          </p:spPr>
        </p:cxnSp>
      </p:grpSp>
      <p:grpSp>
        <p:nvGrpSpPr>
          <p:cNvPr id="161" name="Gruppe 160">
            <a:extLst>
              <a:ext uri="{FF2B5EF4-FFF2-40B4-BE49-F238E27FC236}">
                <a16:creationId xmlns:a16="http://schemas.microsoft.com/office/drawing/2014/main" id="{2057D0EE-5F9C-39E5-A80C-4034D79534B2}"/>
              </a:ext>
            </a:extLst>
          </p:cNvPr>
          <p:cNvGrpSpPr/>
          <p:nvPr userDrawn="1"/>
        </p:nvGrpSpPr>
        <p:grpSpPr>
          <a:xfrm>
            <a:off x="1558396" y="3164974"/>
            <a:ext cx="1225892" cy="722679"/>
            <a:chOff x="1544956" y="3081641"/>
            <a:chExt cx="1225892" cy="722679"/>
          </a:xfrm>
        </p:grpSpPr>
        <p:sp>
          <p:nvSpPr>
            <p:cNvPr id="162" name="TekstSylinder 161">
              <a:extLst>
                <a:ext uri="{FF2B5EF4-FFF2-40B4-BE49-F238E27FC236}">
                  <a16:creationId xmlns:a16="http://schemas.microsoft.com/office/drawing/2014/main" id="{80E8C680-925E-3309-0E0E-0EDC37892E95}"/>
                </a:ext>
              </a:extLst>
            </p:cNvPr>
            <p:cNvSpPr txBox="1"/>
            <p:nvPr userDrawn="1"/>
          </p:nvSpPr>
          <p:spPr>
            <a:xfrm>
              <a:off x="1544956" y="3342655"/>
              <a:ext cx="1225892" cy="461665"/>
            </a:xfrm>
            <a:prstGeom prst="rect">
              <a:avLst/>
            </a:prstGeom>
            <a:noFill/>
          </p:spPr>
          <p:txBody>
            <a:bodyPr wrap="square">
              <a:spAutoFit/>
            </a:bodyPr>
            <a:lstStyle/>
            <a:p>
              <a:pPr algn="ctr"/>
              <a:br>
                <a:rPr lang="nb-NO" sz="800" i="1" dirty="0">
                  <a:solidFill>
                    <a:prstClr val="white"/>
                  </a:solidFill>
                  <a:latin typeface="Open Sans"/>
                  <a:ea typeface="Open Sans SemiBold" panose="020B0706030804020204" pitchFamily="34" charset="0"/>
                  <a:cs typeface="Open Sans SemiBold" panose="020B0706030804020204" pitchFamily="34" charset="0"/>
                </a:rPr>
              </a:br>
              <a:r>
                <a:rPr lang="nb-NO" sz="800" i="1" dirty="0">
                  <a:solidFill>
                    <a:prstClr val="white"/>
                  </a:solidFill>
                  <a:latin typeface="Open Sans"/>
                  <a:ea typeface="Open Sans SemiBold" panose="020B0706030804020204" pitchFamily="34" charset="0"/>
                  <a:cs typeface="Open Sans SemiBold" panose="020B0706030804020204" pitchFamily="34" charset="0"/>
                </a:rPr>
                <a:t>direktør Silje Jakola-Fjeld</a:t>
              </a:r>
            </a:p>
          </p:txBody>
        </p:sp>
        <p:sp>
          <p:nvSpPr>
            <p:cNvPr id="163" name="TekstSylinder 162">
              <a:extLst>
                <a:ext uri="{FF2B5EF4-FFF2-40B4-BE49-F238E27FC236}">
                  <a16:creationId xmlns:a16="http://schemas.microsoft.com/office/drawing/2014/main" id="{01D3E2DB-791F-FC95-3D20-1F510EC0CD29}"/>
                </a:ext>
              </a:extLst>
            </p:cNvPr>
            <p:cNvSpPr txBox="1"/>
            <p:nvPr userDrawn="1"/>
          </p:nvSpPr>
          <p:spPr>
            <a:xfrm>
              <a:off x="1661821" y="3081641"/>
              <a:ext cx="975000" cy="400110"/>
            </a:xfrm>
            <a:prstGeom prst="rect">
              <a:avLst/>
            </a:prstGeom>
            <a:noFill/>
          </p:spPr>
          <p:txBody>
            <a:bodyPr wrap="square" rtlCol="0">
              <a:spAutoFit/>
            </a:bodyPr>
            <a:lstStyle/>
            <a:p>
              <a:pPr algn="ctr"/>
              <a:r>
                <a:rPr lang="nb-NO" sz="1000" b="1"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JUSTIS OG KOMMUNAL</a:t>
              </a:r>
              <a:endParaRPr lang="nb-NO" sz="1000" b="1" dirty="0">
                <a:solidFill>
                  <a:prstClr val="white"/>
                </a:solidFill>
                <a:latin typeface="Open Sans"/>
              </a:endParaRPr>
            </a:p>
          </p:txBody>
        </p:sp>
      </p:grpSp>
      <p:pic>
        <p:nvPicPr>
          <p:cNvPr id="164" name="Bilde 163">
            <a:extLst>
              <a:ext uri="{FF2B5EF4-FFF2-40B4-BE49-F238E27FC236}">
                <a16:creationId xmlns:a16="http://schemas.microsoft.com/office/drawing/2014/main" id="{A0DD12C5-3068-4FFD-2A81-B3F4153662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65" name="TekstSylinder 164">
            <a:extLst>
              <a:ext uri="{FF2B5EF4-FFF2-40B4-BE49-F238E27FC236}">
                <a16:creationId xmlns:a16="http://schemas.microsoft.com/office/drawing/2014/main" id="{7853DD96-85AF-B304-7B1D-3B4DBA3AA3DA}"/>
              </a:ext>
            </a:extLst>
          </p:cNvPr>
          <p:cNvSpPr txBox="1"/>
          <p:nvPr userDrawn="1"/>
        </p:nvSpPr>
        <p:spPr>
          <a:xfrm>
            <a:off x="3094884" y="4439671"/>
            <a:ext cx="1304713" cy="381279"/>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150000"/>
              </a:lnSpc>
              <a:spcBef>
                <a:spcPct val="0"/>
              </a:spcBef>
              <a:spcAft>
                <a:spcPct val="35000"/>
              </a:spcAft>
              <a:buClrTx/>
              <a:buSzTx/>
              <a:buFontTx/>
              <a:buNone/>
              <a:tabLst/>
              <a:defRPr/>
            </a:pPr>
            <a:r>
              <a:rPr lang="nb-NO" sz="800" b="1" kern="0" dirty="0">
                <a:solidFill>
                  <a:prstClr val="white"/>
                </a:solidFill>
                <a:latin typeface="Open Sans"/>
              </a:rPr>
              <a:t>spesialisthelsetjenester</a:t>
            </a:r>
            <a:br>
              <a:rPr kumimoji="0" lang="nb-NO" sz="900" b="1" i="0" u="none" strike="noStrike" kern="0" cap="none" spc="0" normalizeH="0" baseline="0" noProof="0" dirty="0">
                <a:ln>
                  <a:noFill/>
                </a:ln>
                <a:solidFill>
                  <a:prstClr val="white"/>
                </a:solidFill>
                <a:effectLst/>
                <a:uLnTx/>
                <a:uFillTx/>
                <a:latin typeface="Open Sans"/>
                <a:ea typeface="+mn-ea"/>
                <a:cs typeface="+mn-cs"/>
              </a:rPr>
            </a:br>
            <a:r>
              <a:rPr lang="nb-NO" sz="750" i="1" kern="0" dirty="0">
                <a:solidFill>
                  <a:prstClr val="white"/>
                </a:solidFill>
                <a:latin typeface="Open Sans"/>
              </a:rPr>
              <a:t>Vegard Strand Dahle</a:t>
            </a:r>
            <a:endParaRPr kumimoji="0" lang="nb-NO" sz="750" b="1" i="1" u="none" strike="noStrike" kern="0" cap="none" spc="0" normalizeH="0" baseline="0" noProof="0" dirty="0">
              <a:ln>
                <a:noFill/>
              </a:ln>
              <a:solidFill>
                <a:prstClr val="white"/>
              </a:solidFill>
              <a:effectLst/>
              <a:uLnTx/>
              <a:uFillTx/>
              <a:latin typeface="Open Sans"/>
              <a:ea typeface="+mn-ea"/>
              <a:cs typeface="+mn-cs"/>
            </a:endParaRPr>
          </a:p>
        </p:txBody>
      </p:sp>
      <p:sp>
        <p:nvSpPr>
          <p:cNvPr id="167" name="TekstSylinder 166">
            <a:extLst>
              <a:ext uri="{FF2B5EF4-FFF2-40B4-BE49-F238E27FC236}">
                <a16:creationId xmlns:a16="http://schemas.microsoft.com/office/drawing/2014/main" id="{4899600D-E055-6011-0E11-A152F52B059D}"/>
              </a:ext>
            </a:extLst>
          </p:cNvPr>
          <p:cNvSpPr txBox="1"/>
          <p:nvPr userDrawn="1"/>
        </p:nvSpPr>
        <p:spPr>
          <a:xfrm>
            <a:off x="3094884" y="4867913"/>
            <a:ext cx="1304713" cy="351074"/>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150000"/>
              </a:lnSpc>
              <a:spcBef>
                <a:spcPct val="0"/>
              </a:spcBef>
              <a:spcAft>
                <a:spcPct val="35000"/>
              </a:spcAft>
              <a:buClrTx/>
              <a:buSzTx/>
              <a:buFontTx/>
              <a:buNone/>
              <a:tabLst/>
              <a:defRPr/>
            </a:pPr>
            <a:r>
              <a:rPr lang="nb-NO" sz="800" b="1" kern="0" dirty="0">
                <a:solidFill>
                  <a:prstClr val="white"/>
                </a:solidFill>
                <a:latin typeface="Open Sans"/>
              </a:rPr>
              <a:t>kommunehelsetjenester</a:t>
            </a:r>
            <a:br>
              <a:rPr kumimoji="0" lang="nb-NO" sz="900" b="1" i="0" u="none" strike="noStrike" kern="0" cap="none" spc="0" normalizeH="0" baseline="0" noProof="0" dirty="0">
                <a:ln>
                  <a:noFill/>
                </a:ln>
                <a:solidFill>
                  <a:prstClr val="white"/>
                </a:solidFill>
                <a:effectLst/>
                <a:uLnTx/>
                <a:uFillTx/>
                <a:latin typeface="Open Sans"/>
                <a:ea typeface="+mn-ea"/>
                <a:cs typeface="+mn-cs"/>
              </a:rPr>
            </a:br>
            <a:r>
              <a:rPr lang="nb-NO" sz="750" i="1" kern="0" dirty="0">
                <a:solidFill>
                  <a:prstClr val="white"/>
                </a:solidFill>
                <a:latin typeface="Open Sans"/>
              </a:rPr>
              <a:t>Marit Zahl Jonassen</a:t>
            </a:r>
            <a:endParaRPr kumimoji="0" lang="nb-NO" sz="750" b="1" i="1" u="none" strike="noStrike" kern="0" cap="none" spc="0" normalizeH="0" baseline="0" noProof="0" dirty="0">
              <a:ln>
                <a:noFill/>
              </a:ln>
              <a:solidFill>
                <a:prstClr val="white"/>
              </a:solidFill>
              <a:effectLst/>
              <a:uLnTx/>
              <a:uFillTx/>
              <a:latin typeface="Open Sans"/>
              <a:ea typeface="+mn-ea"/>
              <a:cs typeface="+mn-cs"/>
            </a:endParaRPr>
          </a:p>
        </p:txBody>
      </p:sp>
      <p:sp>
        <p:nvSpPr>
          <p:cNvPr id="168" name="TekstSylinder 167">
            <a:extLst>
              <a:ext uri="{FF2B5EF4-FFF2-40B4-BE49-F238E27FC236}">
                <a16:creationId xmlns:a16="http://schemas.microsoft.com/office/drawing/2014/main" id="{11576ED1-1317-0EA4-2370-DA71CCCB9406}"/>
              </a:ext>
            </a:extLst>
          </p:cNvPr>
          <p:cNvSpPr txBox="1"/>
          <p:nvPr userDrawn="1"/>
        </p:nvSpPr>
        <p:spPr>
          <a:xfrm>
            <a:off x="3101048" y="5295141"/>
            <a:ext cx="1304713" cy="351074"/>
          </a:xfrm>
          <a:prstGeom prst="rect">
            <a:avLst/>
          </a:prstGeom>
          <a:no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150000"/>
              </a:lnSpc>
              <a:spcBef>
                <a:spcPct val="0"/>
              </a:spcBef>
              <a:spcAft>
                <a:spcPct val="35000"/>
              </a:spcAft>
              <a:buClrTx/>
              <a:buSzTx/>
              <a:buFontTx/>
              <a:buNone/>
              <a:tabLst/>
              <a:defRPr/>
            </a:pPr>
            <a:r>
              <a:rPr lang="nb-NO" sz="800" b="1" kern="0" dirty="0">
                <a:solidFill>
                  <a:prstClr val="white"/>
                </a:solidFill>
                <a:latin typeface="Open Sans"/>
              </a:rPr>
              <a:t>fagutvikling</a:t>
            </a:r>
            <a:br>
              <a:rPr kumimoji="0" lang="nb-NO" sz="900" b="1" i="0" u="none" strike="noStrike" kern="0" cap="none" spc="0" normalizeH="0" baseline="0" noProof="0" dirty="0">
                <a:ln>
                  <a:noFill/>
                </a:ln>
                <a:solidFill>
                  <a:prstClr val="white"/>
                </a:solidFill>
                <a:effectLst/>
                <a:uLnTx/>
                <a:uFillTx/>
                <a:latin typeface="Open Sans"/>
                <a:ea typeface="+mn-ea"/>
                <a:cs typeface="+mn-cs"/>
              </a:rPr>
            </a:br>
            <a:r>
              <a:rPr kumimoji="0" lang="nb-NO" sz="750" i="1" u="none" strike="noStrike" kern="0" cap="none" spc="0" normalizeH="0" baseline="0" noProof="0" dirty="0">
                <a:ln>
                  <a:noFill/>
                </a:ln>
                <a:solidFill>
                  <a:prstClr val="white"/>
                </a:solidFill>
                <a:effectLst/>
                <a:uLnTx/>
                <a:uFillTx/>
                <a:latin typeface="Open Sans"/>
                <a:ea typeface="+mn-ea"/>
                <a:cs typeface="+mn-cs"/>
              </a:rPr>
              <a:t>Lena Nordås</a:t>
            </a:r>
          </a:p>
        </p:txBody>
      </p:sp>
      <p:sp>
        <p:nvSpPr>
          <p:cNvPr id="172" name="TekstSylinder 171">
            <a:extLst>
              <a:ext uri="{FF2B5EF4-FFF2-40B4-BE49-F238E27FC236}">
                <a16:creationId xmlns:a16="http://schemas.microsoft.com/office/drawing/2014/main" id="{A3A17561-D2C1-EA49-0031-E6EAE03D46D5}"/>
              </a:ext>
            </a:extLst>
          </p:cNvPr>
          <p:cNvSpPr txBox="1"/>
          <p:nvPr userDrawn="1"/>
        </p:nvSpPr>
        <p:spPr>
          <a:xfrm>
            <a:off x="4407474" y="2445655"/>
            <a:ext cx="1853666" cy="398251"/>
          </a:xfrm>
          <a:prstGeom prst="rect">
            <a:avLst/>
          </a:prstGeom>
          <a:noFill/>
        </p:spPr>
        <p:txBody>
          <a:bodyPr wrap="square" rtlCol="0">
            <a:spAutoFit/>
          </a:bodyPr>
          <a:lstStyle/>
          <a:p>
            <a:pPr algn="ctr">
              <a:lnSpc>
                <a:spcPct val="150000"/>
              </a:lnSpc>
            </a:pPr>
            <a:r>
              <a:rPr kumimoji="0" lang="nb-NO" sz="7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t>direktør Ronny Schjelderup</a:t>
            </a:r>
          </a:p>
          <a:p>
            <a:pPr algn="ctr">
              <a:lnSpc>
                <a:spcPct val="150000"/>
              </a:lnSpc>
            </a:pPr>
            <a:r>
              <a:rPr kumimoji="0" lang="nb-NO" sz="7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t>assisterende direktør Kjersti Kristiansen</a:t>
            </a:r>
            <a:endParaRPr lang="nb-NO" sz="700" dirty="0">
              <a:solidFill>
                <a:prstClr val="white"/>
              </a:solidFill>
              <a:latin typeface="Open Sans"/>
            </a:endParaRPr>
          </a:p>
        </p:txBody>
      </p:sp>
      <p:sp>
        <p:nvSpPr>
          <p:cNvPr id="173" name="TekstSylinder 172">
            <a:extLst>
              <a:ext uri="{FF2B5EF4-FFF2-40B4-BE49-F238E27FC236}">
                <a16:creationId xmlns:a16="http://schemas.microsoft.com/office/drawing/2014/main" id="{77EF9349-8389-84CF-2279-3143EBC53D89}"/>
              </a:ext>
            </a:extLst>
          </p:cNvPr>
          <p:cNvSpPr txBox="1"/>
          <p:nvPr userDrawn="1"/>
        </p:nvSpPr>
        <p:spPr>
          <a:xfrm>
            <a:off x="5264584" y="1513511"/>
            <a:ext cx="2084365" cy="580480"/>
          </a:xfrm>
          <a:prstGeom prst="rect">
            <a:avLst/>
          </a:prstGeom>
          <a:noFill/>
        </p:spPr>
        <p:txBody>
          <a:bodyPr wrap="square" rtlCol="0">
            <a:spAutoFit/>
          </a:bodyPr>
          <a:lstStyle/>
          <a:p>
            <a:pPr marL="0" marR="0" lvl="0" indent="0" algn="ctr" defTabSz="533400" eaLnBrk="1" fontAlgn="auto" latinLnBrk="0" hangingPunct="1">
              <a:lnSpc>
                <a:spcPct val="150000"/>
              </a:lnSpc>
              <a:spcBef>
                <a:spcPct val="0"/>
              </a:spcBef>
              <a:spcAft>
                <a:spcPct val="35000"/>
              </a:spcAft>
              <a:buClrTx/>
              <a:buSzTx/>
              <a:buFontTx/>
              <a:buNone/>
              <a:tabLst/>
              <a:defRPr/>
            </a:pPr>
            <a:r>
              <a:rPr kumimoji="0" lang="nb-NO" sz="7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t>assisterende statsforvalter Toril Feldt</a:t>
            </a:r>
            <a:br>
              <a:rPr kumimoji="0" lang="nb-NO" sz="7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br>
            <a:r>
              <a:rPr kumimoji="0" lang="nb-NO" sz="7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t>assisterende statsforvalter Katrine Storeheier</a:t>
            </a:r>
            <a:br>
              <a:rPr kumimoji="0" lang="nb-NO" sz="8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rPr>
            </a:br>
            <a:endParaRPr lang="nb-NO" sz="800" dirty="0">
              <a:solidFill>
                <a:prstClr val="white"/>
              </a:solidFill>
              <a:latin typeface="Open Sans"/>
            </a:endParaRPr>
          </a:p>
        </p:txBody>
      </p:sp>
    </p:spTree>
    <p:extLst>
      <p:ext uri="{BB962C8B-B14F-4D97-AF65-F5344CB8AC3E}">
        <p14:creationId xmlns:p14="http://schemas.microsoft.com/office/powerpoint/2010/main" val="642004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sasjonskart engelsk">
    <p:spTree>
      <p:nvGrpSpPr>
        <p:cNvPr id="1" name=""/>
        <p:cNvGrpSpPr/>
        <p:nvPr/>
      </p:nvGrpSpPr>
      <p:grpSpPr>
        <a:xfrm>
          <a:off x="0" y="0"/>
          <a:ext cx="0" cy="0"/>
          <a:chOff x="0" y="0"/>
          <a:chExt cx="0" cy="0"/>
        </a:xfrm>
      </p:grpSpPr>
      <p:pic>
        <p:nvPicPr>
          <p:cNvPr id="99" name="Bilde 98">
            <a:extLst>
              <a:ext uri="{FF2B5EF4-FFF2-40B4-BE49-F238E27FC236}">
                <a16:creationId xmlns:a16="http://schemas.microsoft.com/office/drawing/2014/main" id="{2FD0EB38-2B30-48AC-A4AF-DAABAF1C7E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3258" y="3953756"/>
            <a:ext cx="10199684" cy="2828498"/>
          </a:xfrm>
          <a:prstGeom prst="rect">
            <a:avLst/>
          </a:prstGeom>
        </p:spPr>
      </p:pic>
      <p:sp>
        <p:nvSpPr>
          <p:cNvPr id="83" name="Frihåndsform: figur 82">
            <a:extLst>
              <a:ext uri="{FF2B5EF4-FFF2-40B4-BE49-F238E27FC236}">
                <a16:creationId xmlns:a16="http://schemas.microsoft.com/office/drawing/2014/main" id="{454466E0-FB62-406F-A58E-CB7367D3BCFC}"/>
              </a:ext>
            </a:extLst>
          </p:cNvPr>
          <p:cNvSpPr/>
          <p:nvPr/>
        </p:nvSpPr>
        <p:spPr>
          <a:xfrm>
            <a:off x="5197560" y="1273056"/>
            <a:ext cx="2192925" cy="74453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200" b="1" i="0" dirty="0">
                <a:latin typeface="+mn-lt"/>
                <a:ea typeface="Open Sans SemiBold" panose="020B0706030804020204" pitchFamily="34" charset="0"/>
                <a:cs typeface="Open Sans SemiBold" panose="020B0706030804020204" pitchFamily="34" charset="0"/>
              </a:rPr>
              <a:t>County Governor</a:t>
            </a:r>
            <a:br>
              <a:rPr lang="nb-NO" sz="1200" b="0" i="0" dirty="0">
                <a:latin typeface="+mn-lt"/>
              </a:rPr>
            </a:br>
            <a:r>
              <a:rPr lang="nb-NO" sz="1200" b="0" dirty="0">
                <a:latin typeface="+mn-lt"/>
                <a:ea typeface="Open Sans SemiBold" panose="020B0706030804020204" pitchFamily="34" charset="0"/>
                <a:cs typeface="Open Sans SemiBold" panose="020B0706030804020204" pitchFamily="34" charset="0"/>
              </a:rPr>
              <a:t>Deputy County Governor</a:t>
            </a:r>
          </a:p>
        </p:txBody>
      </p:sp>
      <p:sp>
        <p:nvSpPr>
          <p:cNvPr id="91" name="Frihåndsform: figur 90">
            <a:extLst>
              <a:ext uri="{FF2B5EF4-FFF2-40B4-BE49-F238E27FC236}">
                <a16:creationId xmlns:a16="http://schemas.microsoft.com/office/drawing/2014/main" id="{3944C3F2-119C-4774-AE12-71E4E310C1BD}"/>
              </a:ext>
            </a:extLst>
          </p:cNvPr>
          <p:cNvSpPr/>
          <p:nvPr/>
        </p:nvSpPr>
        <p:spPr>
          <a:xfrm>
            <a:off x="4040040" y="2238370"/>
            <a:ext cx="2126121" cy="527913"/>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PUBLIC SECURITY AND EMERGENCY PREPAREDNESS</a:t>
            </a:r>
            <a:endParaRPr lang="nb-NO"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Plassholder for lysbildenummer 5">
            <a:extLst>
              <a:ext uri="{FF2B5EF4-FFF2-40B4-BE49-F238E27FC236}">
                <a16:creationId xmlns:a16="http://schemas.microsoft.com/office/drawing/2014/main" id="{555B8594-3D12-4F0A-BC64-E01D0B48C44F}"/>
              </a:ext>
            </a:extLst>
          </p:cNvPr>
          <p:cNvSpPr txBox="1">
            <a:spLocks/>
          </p:cNvSpPr>
          <p:nvPr/>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0" name="TekstSylinder 59">
            <a:extLst>
              <a:ext uri="{FF2B5EF4-FFF2-40B4-BE49-F238E27FC236}">
                <a16:creationId xmlns:a16="http://schemas.microsoft.com/office/drawing/2014/main" id="{66076227-87CA-4DB6-8018-0119BC87E78E}"/>
              </a:ext>
            </a:extLst>
          </p:cNvPr>
          <p:cNvSpPr txBox="1"/>
          <p:nvPr/>
        </p:nvSpPr>
        <p:spPr>
          <a:xfrm>
            <a:off x="1702798" y="5712994"/>
            <a:ext cx="3813176" cy="230832"/>
          </a:xfrm>
          <a:prstGeom prst="rect">
            <a:avLst/>
          </a:prstGeom>
          <a:noFill/>
        </p:spPr>
        <p:txBody>
          <a:bodyPr wrap="square" rtlCol="0">
            <a:spAutoFit/>
          </a:bodyPr>
          <a:lstStyle/>
          <a:p>
            <a:r>
              <a:rPr lang="en-US"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multidisciplinary groups</a:t>
            </a:r>
            <a:endPar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2" name="Rett pilkobling 61">
            <a:extLst>
              <a:ext uri="{FF2B5EF4-FFF2-40B4-BE49-F238E27FC236}">
                <a16:creationId xmlns:a16="http://schemas.microsoft.com/office/drawing/2014/main" id="{530B3323-B958-494F-B9BE-05F3A2470779}"/>
              </a:ext>
            </a:extLst>
          </p:cNvPr>
          <p:cNvCxnSpPr>
            <a:cxnSpLocks/>
          </p:cNvCxnSpPr>
          <p:nvPr/>
        </p:nvCxnSpPr>
        <p:spPr>
          <a:xfrm flipV="1">
            <a:off x="1256130" y="2406580"/>
            <a:ext cx="0" cy="342953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0C6B8DC7-5F44-4D9A-8BC5-2454F641B6CA}"/>
              </a:ext>
            </a:extLst>
          </p:cNvPr>
          <p:cNvCxnSpPr>
            <a:cxnSpLocks/>
            <a:endCxn id="60" idx="1"/>
          </p:cNvCxnSpPr>
          <p:nvPr/>
        </p:nvCxnSpPr>
        <p:spPr>
          <a:xfrm>
            <a:off x="1256130" y="5828410"/>
            <a:ext cx="446668" cy="0"/>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cxnSp>
        <p:nvCxnSpPr>
          <p:cNvPr id="104" name="Rett linje 103">
            <a:extLst>
              <a:ext uri="{FF2B5EF4-FFF2-40B4-BE49-F238E27FC236}">
                <a16:creationId xmlns:a16="http://schemas.microsoft.com/office/drawing/2014/main" id="{7C14EA57-3750-413E-A0D3-3BA156A8E0D0}"/>
              </a:ext>
            </a:extLst>
          </p:cNvPr>
          <p:cNvCxnSpPr>
            <a:cxnSpLocks/>
          </p:cNvCxnSpPr>
          <p:nvPr/>
        </p:nvCxnSpPr>
        <p:spPr>
          <a:xfrm flipH="1">
            <a:off x="8442339" y="5414698"/>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Rett linje 122">
            <a:extLst>
              <a:ext uri="{FF2B5EF4-FFF2-40B4-BE49-F238E27FC236}">
                <a16:creationId xmlns:a16="http://schemas.microsoft.com/office/drawing/2014/main" id="{C0519C44-FC96-4B7C-A3FD-4CF28A782515}"/>
              </a:ext>
            </a:extLst>
          </p:cNvPr>
          <p:cNvCxnSpPr>
            <a:cxnSpLocks/>
          </p:cNvCxnSpPr>
          <p:nvPr/>
        </p:nvCxnSpPr>
        <p:spPr>
          <a:xfrm flipH="1">
            <a:off x="1498842" y="5000654"/>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Rett linje 126">
            <a:extLst>
              <a:ext uri="{FF2B5EF4-FFF2-40B4-BE49-F238E27FC236}">
                <a16:creationId xmlns:a16="http://schemas.microsoft.com/office/drawing/2014/main" id="{EF196F37-D0BE-4D49-AE49-0CAFC92C8E8C}"/>
              </a:ext>
            </a:extLst>
          </p:cNvPr>
          <p:cNvCxnSpPr>
            <a:cxnSpLocks/>
          </p:cNvCxnSpPr>
          <p:nvPr/>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Rett linje 130">
            <a:extLst>
              <a:ext uri="{FF2B5EF4-FFF2-40B4-BE49-F238E27FC236}">
                <a16:creationId xmlns:a16="http://schemas.microsoft.com/office/drawing/2014/main" id="{112B7DCC-A1CB-41F7-896F-93F5ACF8B6E5}"/>
              </a:ext>
            </a:extLst>
          </p:cNvPr>
          <p:cNvCxnSpPr/>
          <p:nvPr/>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uppe 141">
            <a:extLst>
              <a:ext uri="{FF2B5EF4-FFF2-40B4-BE49-F238E27FC236}">
                <a16:creationId xmlns:a16="http://schemas.microsoft.com/office/drawing/2014/main" id="{45B60297-10C8-4953-B69F-9FDE04140DC1}"/>
              </a:ext>
            </a:extLst>
          </p:cNvPr>
          <p:cNvGrpSpPr/>
          <p:nvPr userDrawn="1"/>
        </p:nvGrpSpPr>
        <p:grpSpPr>
          <a:xfrm>
            <a:off x="1488906" y="2951215"/>
            <a:ext cx="1268397" cy="2245359"/>
            <a:chOff x="1060861" y="2951215"/>
            <a:chExt cx="1268397" cy="2245359"/>
          </a:xfrm>
        </p:grpSpPr>
        <p:grpSp>
          <p:nvGrpSpPr>
            <p:cNvPr id="141" name="Gruppe 140">
              <a:extLst>
                <a:ext uri="{FF2B5EF4-FFF2-40B4-BE49-F238E27FC236}">
                  <a16:creationId xmlns:a16="http://schemas.microsoft.com/office/drawing/2014/main" id="{AA151873-1F92-4B0C-9CD7-912152222F83}"/>
                </a:ext>
              </a:extLst>
            </p:cNvPr>
            <p:cNvGrpSpPr/>
            <p:nvPr userDrawn="1"/>
          </p:nvGrpSpPr>
          <p:grpSpPr>
            <a:xfrm>
              <a:off x="1060861" y="3186509"/>
              <a:ext cx="1268397" cy="2010065"/>
              <a:chOff x="1060861" y="3186509"/>
              <a:chExt cx="1268397" cy="2010065"/>
            </a:xfrm>
          </p:grpSpPr>
          <p:sp>
            <p:nvSpPr>
              <p:cNvPr id="84" name="Frihåndsform: figur 83">
                <a:extLst>
                  <a:ext uri="{FF2B5EF4-FFF2-40B4-BE49-F238E27FC236}">
                    <a16:creationId xmlns:a16="http://schemas.microsoft.com/office/drawing/2014/main" id="{99D7E0B9-7012-4B5B-BD47-95AFD4FA0E3B}"/>
                  </a:ext>
                </a:extLst>
              </p:cNvPr>
              <p:cNvSpPr/>
              <p:nvPr/>
            </p:nvSpPr>
            <p:spPr>
              <a:xfrm>
                <a:off x="106086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a:r>
                  <a:rPr lang="en-GB" sz="1100" b="1" dirty="0">
                    <a:latin typeface="Open Sans" panose="020B0606030504020204" pitchFamily="34" charset="0"/>
                    <a:ea typeface="Open Sans" panose="020B0606030504020204" pitchFamily="34" charset="0"/>
                    <a:cs typeface="Open Sans" panose="020B0606030504020204" pitchFamily="34" charset="0"/>
                  </a:rPr>
                  <a:t>JUSTICE AND MUNICIPAL</a:t>
                </a:r>
                <a:endParaRPr lang="nb-NO" sz="1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uppe 13">
                <a:extLst>
                  <a:ext uri="{FF2B5EF4-FFF2-40B4-BE49-F238E27FC236}">
                    <a16:creationId xmlns:a16="http://schemas.microsoft.com/office/drawing/2014/main" id="{3FC639D4-0698-40E7-93EE-31B19A98866F}"/>
                  </a:ext>
                </a:extLst>
              </p:cNvPr>
              <p:cNvGrpSpPr/>
              <p:nvPr/>
            </p:nvGrpSpPr>
            <p:grpSpPr>
              <a:xfrm>
                <a:off x="1242047" y="3951585"/>
                <a:ext cx="1086540" cy="374502"/>
                <a:chOff x="285158" y="2636796"/>
                <a:chExt cx="1130880" cy="374502"/>
              </a:xfrm>
            </p:grpSpPr>
            <p:sp>
              <p:nvSpPr>
                <p:cNvPr id="21" name="Rektangel 20">
                  <a:extLst>
                    <a:ext uri="{FF2B5EF4-FFF2-40B4-BE49-F238E27FC236}">
                      <a16:creationId xmlns:a16="http://schemas.microsoft.com/office/drawing/2014/main" id="{68B5C03B-36B2-4A85-BC92-97E030BD41B0}"/>
                    </a:ext>
                  </a:extLst>
                </p:cNvPr>
                <p:cNvSpPr/>
                <p:nvPr userDrawn="1"/>
              </p:nvSpPr>
              <p:spPr>
                <a:xfrm>
                  <a:off x="285158"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kstSylinder 21">
                  <a:extLst>
                    <a:ext uri="{FF2B5EF4-FFF2-40B4-BE49-F238E27FC236}">
                      <a16:creationId xmlns:a16="http://schemas.microsoft.com/office/drawing/2014/main" id="{64E443A0-1BCA-494F-AC1F-AF453A67D422}"/>
                    </a:ext>
                  </a:extLst>
                </p:cNvPr>
                <p:cNvSpPr txBox="1"/>
                <p:nvPr userDrawn="1"/>
              </p:nvSpPr>
              <p:spPr>
                <a:xfrm>
                  <a:off x="285158"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Juridical</a:t>
                  </a:r>
                </a:p>
              </p:txBody>
            </p:sp>
          </p:grpSp>
          <p:grpSp>
            <p:nvGrpSpPr>
              <p:cNvPr id="15" name="Gruppe 14">
                <a:extLst>
                  <a:ext uri="{FF2B5EF4-FFF2-40B4-BE49-F238E27FC236}">
                    <a16:creationId xmlns:a16="http://schemas.microsoft.com/office/drawing/2014/main" id="{8631CE5B-699B-4F2B-B318-31DC9942586A}"/>
                  </a:ext>
                </a:extLst>
              </p:cNvPr>
              <p:cNvGrpSpPr/>
              <p:nvPr/>
            </p:nvGrpSpPr>
            <p:grpSpPr>
              <a:xfrm>
                <a:off x="1242039" y="4386164"/>
                <a:ext cx="1086540" cy="374502"/>
                <a:chOff x="285158" y="3248783"/>
                <a:chExt cx="1130880" cy="374502"/>
              </a:xfrm>
            </p:grpSpPr>
            <p:sp>
              <p:nvSpPr>
                <p:cNvPr id="19" name="Rektangel 18">
                  <a:extLst>
                    <a:ext uri="{FF2B5EF4-FFF2-40B4-BE49-F238E27FC236}">
                      <a16:creationId xmlns:a16="http://schemas.microsoft.com/office/drawing/2014/main" id="{6A14C2ED-CCF0-4EE5-99CE-D907CE6BC903}"/>
                    </a:ext>
                  </a:extLst>
                </p:cNvPr>
                <p:cNvSpPr/>
                <p:nvPr userDrawn="1"/>
              </p:nvSpPr>
              <p:spPr>
                <a:xfrm>
                  <a:off x="285158"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kstSylinder 19">
                  <a:extLst>
                    <a:ext uri="{FF2B5EF4-FFF2-40B4-BE49-F238E27FC236}">
                      <a16:creationId xmlns:a16="http://schemas.microsoft.com/office/drawing/2014/main" id="{09EA5C5C-9D71-44B6-ABEE-25CD34187EE8}"/>
                    </a:ext>
                  </a:extLst>
                </p:cNvPr>
                <p:cNvSpPr txBox="1"/>
                <p:nvPr userDrawn="1"/>
              </p:nvSpPr>
              <p:spPr>
                <a:xfrm>
                  <a:off x="285158"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Guardianship</a:t>
                  </a:r>
                </a:p>
              </p:txBody>
            </p:sp>
          </p:grpSp>
          <p:grpSp>
            <p:nvGrpSpPr>
              <p:cNvPr id="16" name="Gruppe 15">
                <a:extLst>
                  <a:ext uri="{FF2B5EF4-FFF2-40B4-BE49-F238E27FC236}">
                    <a16:creationId xmlns:a16="http://schemas.microsoft.com/office/drawing/2014/main" id="{EC40A4FF-442A-42B6-A7EF-7680F71B93D8}"/>
                  </a:ext>
                </a:extLst>
              </p:cNvPr>
              <p:cNvGrpSpPr/>
              <p:nvPr/>
            </p:nvGrpSpPr>
            <p:grpSpPr>
              <a:xfrm>
                <a:off x="1242047" y="4822072"/>
                <a:ext cx="1086532" cy="374502"/>
                <a:chOff x="285158" y="3860771"/>
                <a:chExt cx="1130880" cy="374502"/>
              </a:xfrm>
            </p:grpSpPr>
            <p:sp>
              <p:nvSpPr>
                <p:cNvPr id="17" name="Rektangel 16">
                  <a:extLst>
                    <a:ext uri="{FF2B5EF4-FFF2-40B4-BE49-F238E27FC236}">
                      <a16:creationId xmlns:a16="http://schemas.microsoft.com/office/drawing/2014/main" id="{FD08B21F-9F14-4272-96D2-173BD66C7751}"/>
                    </a:ext>
                  </a:extLst>
                </p:cNvPr>
                <p:cNvSpPr/>
                <p:nvPr userDrawn="1"/>
              </p:nvSpPr>
              <p:spPr>
                <a:xfrm>
                  <a:off x="285158"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kstSylinder 17">
                  <a:extLst>
                    <a:ext uri="{FF2B5EF4-FFF2-40B4-BE49-F238E27FC236}">
                      <a16:creationId xmlns:a16="http://schemas.microsoft.com/office/drawing/2014/main" id="{C2A78EB1-E99C-4562-82BB-D78F8AC4487F}"/>
                    </a:ext>
                  </a:extLst>
                </p:cNvPr>
                <p:cNvSpPr txBox="1"/>
                <p:nvPr userDrawn="1"/>
              </p:nvSpPr>
              <p:spPr>
                <a:xfrm>
                  <a:off x="285158"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Planning</a:t>
                  </a:r>
                </a:p>
              </p:txBody>
            </p:sp>
          </p:grpSp>
          <p:cxnSp>
            <p:nvCxnSpPr>
              <p:cNvPr id="120" name="Rett linje 119">
                <a:extLst>
                  <a:ext uri="{FF2B5EF4-FFF2-40B4-BE49-F238E27FC236}">
                    <a16:creationId xmlns:a16="http://schemas.microsoft.com/office/drawing/2014/main" id="{4B5C2470-ECE0-4F2D-B95D-2F7C15CE1685}"/>
                  </a:ext>
                </a:extLst>
              </p:cNvPr>
              <p:cNvCxnSpPr>
                <a:cxnSpLocks/>
              </p:cNvCxnSpPr>
              <p:nvPr/>
            </p:nvCxnSpPr>
            <p:spPr>
              <a:xfrm>
                <a:off x="1070797" y="3814357"/>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25C33EB2-2C71-492B-B260-B62EC074209B}"/>
                  </a:ext>
                </a:extLst>
              </p:cNvPr>
              <p:cNvCxnSpPr>
                <a:cxnSpLocks/>
              </p:cNvCxnSpPr>
              <p:nvPr/>
            </p:nvCxnSpPr>
            <p:spPr>
              <a:xfrm flipH="1">
                <a:off x="1070797" y="4150172"/>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6CDFD965-D25D-4468-9BE1-4A5D60294CD7}"/>
                  </a:ext>
                </a:extLst>
              </p:cNvPr>
              <p:cNvCxnSpPr>
                <a:cxnSpLocks/>
              </p:cNvCxnSpPr>
              <p:nvPr/>
            </p:nvCxnSpPr>
            <p:spPr>
              <a:xfrm flipH="1">
                <a:off x="1070797" y="4568816"/>
                <a:ext cx="17001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3" name="Rett linje 132">
              <a:extLst>
                <a:ext uri="{FF2B5EF4-FFF2-40B4-BE49-F238E27FC236}">
                  <a16:creationId xmlns:a16="http://schemas.microsoft.com/office/drawing/2014/main" id="{E45448D3-A2EE-479E-A434-5EDF243542F5}"/>
                </a:ext>
              </a:extLst>
            </p:cNvPr>
            <p:cNvCxnSpPr/>
            <p:nvPr/>
          </p:nvCxnSpPr>
          <p:spPr>
            <a:xfrm flipV="1">
              <a:off x="167278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uppe 142">
            <a:extLst>
              <a:ext uri="{FF2B5EF4-FFF2-40B4-BE49-F238E27FC236}">
                <a16:creationId xmlns:a16="http://schemas.microsoft.com/office/drawing/2014/main" id="{9A880F69-6D34-4B21-B2E8-36CBF7D2E57B}"/>
              </a:ext>
            </a:extLst>
          </p:cNvPr>
          <p:cNvGrpSpPr/>
          <p:nvPr userDrawn="1"/>
        </p:nvGrpSpPr>
        <p:grpSpPr>
          <a:xfrm>
            <a:off x="2873151" y="2944190"/>
            <a:ext cx="1268397" cy="1806206"/>
            <a:chOff x="2595622" y="2951215"/>
            <a:chExt cx="1268397" cy="1806206"/>
          </a:xfrm>
        </p:grpSpPr>
        <p:sp>
          <p:nvSpPr>
            <p:cNvPr id="85" name="Frihåndsform: figur 84">
              <a:extLst>
                <a:ext uri="{FF2B5EF4-FFF2-40B4-BE49-F238E27FC236}">
                  <a16:creationId xmlns:a16="http://schemas.microsoft.com/office/drawing/2014/main" id="{A21D8405-99B9-4FCD-95D6-5968E3DFCD70}"/>
                </a:ext>
              </a:extLst>
            </p:cNvPr>
            <p:cNvSpPr/>
            <p:nvPr/>
          </p:nvSpPr>
          <p:spPr>
            <a:xfrm>
              <a:off x="2595622"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latin typeface="+mn-lt"/>
                </a:rPr>
                <a:t>HEALTH AND SOCIAL AFFAIRS</a:t>
              </a:r>
              <a:endParaRPr lang="nb-NO" sz="1100" dirty="0">
                <a:latin typeface="+mn-lt"/>
                <a:ea typeface="Open Sans SemiBold" panose="020B0706030804020204" pitchFamily="34" charset="0"/>
                <a:cs typeface="Open Sans SemiBold" panose="020B0706030804020204" pitchFamily="34" charset="0"/>
              </a:endParaRPr>
            </a:p>
          </p:txBody>
        </p:sp>
        <p:grpSp>
          <p:nvGrpSpPr>
            <p:cNvPr id="25" name="Gruppe 24">
              <a:extLst>
                <a:ext uri="{FF2B5EF4-FFF2-40B4-BE49-F238E27FC236}">
                  <a16:creationId xmlns:a16="http://schemas.microsoft.com/office/drawing/2014/main" id="{1C575C4C-F720-46EF-81BE-9A254A1BAE7F}"/>
                </a:ext>
              </a:extLst>
            </p:cNvPr>
            <p:cNvGrpSpPr/>
            <p:nvPr/>
          </p:nvGrpSpPr>
          <p:grpSpPr>
            <a:xfrm>
              <a:off x="2766203" y="3944597"/>
              <a:ext cx="1097815" cy="381490"/>
              <a:chOff x="1642371" y="2629808"/>
              <a:chExt cx="1142033" cy="381490"/>
            </a:xfrm>
          </p:grpSpPr>
          <p:sp>
            <p:nvSpPr>
              <p:cNvPr id="29" name="Rektangel 28">
                <a:extLst>
                  <a:ext uri="{FF2B5EF4-FFF2-40B4-BE49-F238E27FC236}">
                    <a16:creationId xmlns:a16="http://schemas.microsoft.com/office/drawing/2014/main" id="{84CF093A-A2D2-45B7-8FE9-5151FA04C3F6}"/>
                  </a:ext>
                </a:extLst>
              </p:cNvPr>
              <p:cNvSpPr/>
              <p:nvPr userDrawn="1"/>
            </p:nvSpPr>
            <p:spPr>
              <a:xfrm>
                <a:off x="1653524"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kstSylinder 29">
                <a:extLst>
                  <a:ext uri="{FF2B5EF4-FFF2-40B4-BE49-F238E27FC236}">
                    <a16:creationId xmlns:a16="http://schemas.microsoft.com/office/drawing/2014/main" id="{C0EB11DD-07A1-4CA5-9B48-1D0169C9CCB0}"/>
                  </a:ext>
                </a:extLst>
              </p:cNvPr>
              <p:cNvSpPr txBox="1"/>
              <p:nvPr userDrawn="1"/>
            </p:nvSpPr>
            <p:spPr>
              <a:xfrm>
                <a:off x="1642371" y="2629808"/>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Welfare and Family Services</a:t>
                </a:r>
              </a:p>
            </p:txBody>
          </p:sp>
        </p:grpSp>
        <p:grpSp>
          <p:nvGrpSpPr>
            <p:cNvPr id="26" name="Gruppe 25">
              <a:extLst>
                <a:ext uri="{FF2B5EF4-FFF2-40B4-BE49-F238E27FC236}">
                  <a16:creationId xmlns:a16="http://schemas.microsoft.com/office/drawing/2014/main" id="{C2EFA962-3C91-4775-9E5D-B7E41DE2FC2F}"/>
                </a:ext>
              </a:extLst>
            </p:cNvPr>
            <p:cNvGrpSpPr/>
            <p:nvPr/>
          </p:nvGrpSpPr>
          <p:grpSpPr>
            <a:xfrm>
              <a:off x="2783194" y="4382919"/>
              <a:ext cx="1080825" cy="374502"/>
              <a:chOff x="1653524" y="3248783"/>
              <a:chExt cx="1130880" cy="374502"/>
            </a:xfrm>
          </p:grpSpPr>
          <p:sp>
            <p:nvSpPr>
              <p:cNvPr id="27" name="Rektangel 26">
                <a:extLst>
                  <a:ext uri="{FF2B5EF4-FFF2-40B4-BE49-F238E27FC236}">
                    <a16:creationId xmlns:a16="http://schemas.microsoft.com/office/drawing/2014/main" id="{A4C2B1FA-D8A3-4052-A155-CE35316BA17A}"/>
                  </a:ext>
                </a:extLst>
              </p:cNvPr>
              <p:cNvSpPr/>
              <p:nvPr userDrawn="1"/>
            </p:nvSpPr>
            <p:spPr>
              <a:xfrm>
                <a:off x="1653524"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kstSylinder 27">
                <a:extLst>
                  <a:ext uri="{FF2B5EF4-FFF2-40B4-BE49-F238E27FC236}">
                    <a16:creationId xmlns:a16="http://schemas.microsoft.com/office/drawing/2014/main" id="{D425CF51-24B2-4452-8272-15BF8A93321A}"/>
                  </a:ext>
                </a:extLst>
              </p:cNvPr>
              <p:cNvSpPr txBox="1"/>
              <p:nvPr userDrawn="1"/>
            </p:nvSpPr>
            <p:spPr>
              <a:xfrm>
                <a:off x="165352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Specialist Health Services</a:t>
                </a:r>
                <a:endParaRPr lang="nb-NO" sz="900" b="1" kern="1200" dirty="0">
                  <a:solidFill>
                    <a:schemeClr val="lt1"/>
                  </a:solidFill>
                  <a:latin typeface="+mn-lt"/>
                  <a:ea typeface="+mn-ea"/>
                  <a:cs typeface="+mn-cs"/>
                </a:endParaRPr>
              </a:p>
            </p:txBody>
          </p:sp>
        </p:grpSp>
        <p:cxnSp>
          <p:nvCxnSpPr>
            <p:cNvPr id="118" name="Rett linje 117">
              <a:extLst>
                <a:ext uri="{FF2B5EF4-FFF2-40B4-BE49-F238E27FC236}">
                  <a16:creationId xmlns:a16="http://schemas.microsoft.com/office/drawing/2014/main" id="{1C5D21DF-7958-41AA-9013-69D1CC2835F9}"/>
                </a:ext>
              </a:extLst>
            </p:cNvPr>
            <p:cNvCxnSpPr>
              <a:cxnSpLocks/>
            </p:cNvCxnSpPr>
            <p:nvPr/>
          </p:nvCxnSpPr>
          <p:spPr>
            <a:xfrm flipH="1">
              <a:off x="2608322" y="415149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Rett linje 118">
              <a:extLst>
                <a:ext uri="{FF2B5EF4-FFF2-40B4-BE49-F238E27FC236}">
                  <a16:creationId xmlns:a16="http://schemas.microsoft.com/office/drawing/2014/main" id="{58BD1B5C-4C31-4C5E-95A7-EE1F90FDA0A8}"/>
                </a:ext>
              </a:extLst>
            </p:cNvPr>
            <p:cNvCxnSpPr>
              <a:cxnSpLocks/>
            </p:cNvCxnSpPr>
            <p:nvPr/>
          </p:nvCxnSpPr>
          <p:spPr>
            <a:xfrm flipH="1">
              <a:off x="2608322" y="457989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Rett linje 134">
              <a:extLst>
                <a:ext uri="{FF2B5EF4-FFF2-40B4-BE49-F238E27FC236}">
                  <a16:creationId xmlns:a16="http://schemas.microsoft.com/office/drawing/2014/main" id="{7E11723F-FE0C-4575-8219-8506180039F3}"/>
                </a:ext>
              </a:extLst>
            </p:cNvPr>
            <p:cNvCxnSpPr/>
            <p:nvPr/>
          </p:nvCxnSpPr>
          <p:spPr>
            <a:xfrm flipV="1">
              <a:off x="3233625"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uppe 143">
            <a:extLst>
              <a:ext uri="{FF2B5EF4-FFF2-40B4-BE49-F238E27FC236}">
                <a16:creationId xmlns:a16="http://schemas.microsoft.com/office/drawing/2014/main" id="{CAA3EEA9-5D98-47EB-A10D-C97E1CB1AA0C}"/>
              </a:ext>
            </a:extLst>
          </p:cNvPr>
          <p:cNvGrpSpPr/>
          <p:nvPr userDrawn="1"/>
        </p:nvGrpSpPr>
        <p:grpSpPr>
          <a:xfrm>
            <a:off x="9808197" y="2951215"/>
            <a:ext cx="1268397" cy="2236602"/>
            <a:chOff x="4130383" y="2951215"/>
            <a:chExt cx="1268397" cy="2236602"/>
          </a:xfrm>
        </p:grpSpPr>
        <p:sp>
          <p:nvSpPr>
            <p:cNvPr id="86" name="Frihåndsform: figur 85">
              <a:extLst>
                <a:ext uri="{FF2B5EF4-FFF2-40B4-BE49-F238E27FC236}">
                  <a16:creationId xmlns:a16="http://schemas.microsoft.com/office/drawing/2014/main" id="{8C0D000C-1464-4199-A7F0-3533B6A396C5}"/>
                </a:ext>
              </a:extLst>
            </p:cNvPr>
            <p:cNvSpPr/>
            <p:nvPr/>
          </p:nvSpPr>
          <p:spPr>
            <a:xfrm>
              <a:off x="413038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JUVENILE AND CHILD WELFARE</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34" name="Gruppe 33">
              <a:extLst>
                <a:ext uri="{FF2B5EF4-FFF2-40B4-BE49-F238E27FC236}">
                  <a16:creationId xmlns:a16="http://schemas.microsoft.com/office/drawing/2014/main" id="{9F3375D5-0655-4160-AB53-F630AD786A5A}"/>
                </a:ext>
              </a:extLst>
            </p:cNvPr>
            <p:cNvGrpSpPr/>
            <p:nvPr/>
          </p:nvGrpSpPr>
          <p:grpSpPr>
            <a:xfrm>
              <a:off x="4310446" y="3951585"/>
              <a:ext cx="1088334" cy="374502"/>
              <a:chOff x="3021890" y="2636796"/>
              <a:chExt cx="1130880" cy="374502"/>
            </a:xfrm>
          </p:grpSpPr>
          <p:sp>
            <p:nvSpPr>
              <p:cNvPr id="41" name="Rektangel 40">
                <a:extLst>
                  <a:ext uri="{FF2B5EF4-FFF2-40B4-BE49-F238E27FC236}">
                    <a16:creationId xmlns:a16="http://schemas.microsoft.com/office/drawing/2014/main" id="{E9B5FA2F-13CD-43A9-B708-97C8D2130059}"/>
                  </a:ext>
                </a:extLst>
              </p:cNvPr>
              <p:cNvSpPr/>
              <p:nvPr userDrawn="1"/>
            </p:nvSpPr>
            <p:spPr>
              <a:xfrm>
                <a:off x="3021890"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TekstSylinder 41">
                <a:extLst>
                  <a:ext uri="{FF2B5EF4-FFF2-40B4-BE49-F238E27FC236}">
                    <a16:creationId xmlns:a16="http://schemas.microsoft.com/office/drawing/2014/main" id="{7BE25B49-A508-44F1-BF9B-F6C37A6DBEDE}"/>
                  </a:ext>
                </a:extLst>
              </p:cNvPr>
              <p:cNvSpPr txBox="1"/>
              <p:nvPr userDrawn="1"/>
            </p:nvSpPr>
            <p:spPr>
              <a:xfrm>
                <a:off x="3021890"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Schools</a:t>
                </a:r>
              </a:p>
            </p:txBody>
          </p:sp>
        </p:grpSp>
        <p:grpSp>
          <p:nvGrpSpPr>
            <p:cNvPr id="35" name="Gruppe 34">
              <a:extLst>
                <a:ext uri="{FF2B5EF4-FFF2-40B4-BE49-F238E27FC236}">
                  <a16:creationId xmlns:a16="http://schemas.microsoft.com/office/drawing/2014/main" id="{24CF45F5-8584-4EC3-9CB6-9A2FCC6FD357}"/>
                </a:ext>
              </a:extLst>
            </p:cNvPr>
            <p:cNvGrpSpPr/>
            <p:nvPr/>
          </p:nvGrpSpPr>
          <p:grpSpPr>
            <a:xfrm>
              <a:off x="4320877" y="4386164"/>
              <a:ext cx="1075466" cy="374502"/>
              <a:chOff x="3021890" y="3248783"/>
              <a:chExt cx="1130880" cy="374502"/>
            </a:xfrm>
          </p:grpSpPr>
          <p:sp>
            <p:nvSpPr>
              <p:cNvPr id="39" name="Rektangel 38">
                <a:extLst>
                  <a:ext uri="{FF2B5EF4-FFF2-40B4-BE49-F238E27FC236}">
                    <a16:creationId xmlns:a16="http://schemas.microsoft.com/office/drawing/2014/main" id="{113F81FC-6F27-4508-A1C4-721C0001E237}"/>
                  </a:ext>
                </a:extLst>
              </p:cNvPr>
              <p:cNvSpPr/>
              <p:nvPr userDrawn="1"/>
            </p:nvSpPr>
            <p:spPr>
              <a:xfrm>
                <a:off x="3021890"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kstSylinder 39">
                <a:extLst>
                  <a:ext uri="{FF2B5EF4-FFF2-40B4-BE49-F238E27FC236}">
                    <a16:creationId xmlns:a16="http://schemas.microsoft.com/office/drawing/2014/main" id="{22A933F3-2F64-4375-9225-0689C935A2BD}"/>
                  </a:ext>
                </a:extLst>
              </p:cNvPr>
              <p:cNvSpPr txBox="1"/>
              <p:nvPr userDrawn="1"/>
            </p:nvSpPr>
            <p:spPr>
              <a:xfrm>
                <a:off x="3021890"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Nursery Schools</a:t>
                </a:r>
                <a:endParaRPr lang="nb-NO" sz="900" b="1" kern="1200" dirty="0"/>
              </a:p>
            </p:txBody>
          </p:sp>
        </p:grpSp>
        <p:grpSp>
          <p:nvGrpSpPr>
            <p:cNvPr id="36" name="Gruppe 35">
              <a:extLst>
                <a:ext uri="{FF2B5EF4-FFF2-40B4-BE49-F238E27FC236}">
                  <a16:creationId xmlns:a16="http://schemas.microsoft.com/office/drawing/2014/main" id="{7D8636CE-05B2-4A19-AA32-1872D915EA8F}"/>
                </a:ext>
              </a:extLst>
            </p:cNvPr>
            <p:cNvGrpSpPr/>
            <p:nvPr/>
          </p:nvGrpSpPr>
          <p:grpSpPr>
            <a:xfrm>
              <a:off x="4323204" y="4813315"/>
              <a:ext cx="1073139" cy="374502"/>
              <a:chOff x="3021890" y="3860771"/>
              <a:chExt cx="1130880" cy="374502"/>
            </a:xfrm>
          </p:grpSpPr>
          <p:sp>
            <p:nvSpPr>
              <p:cNvPr id="37" name="Rektangel 36">
                <a:extLst>
                  <a:ext uri="{FF2B5EF4-FFF2-40B4-BE49-F238E27FC236}">
                    <a16:creationId xmlns:a16="http://schemas.microsoft.com/office/drawing/2014/main" id="{7219CD6A-6191-49E4-B11E-5402B30866AB}"/>
                  </a:ext>
                </a:extLst>
              </p:cNvPr>
              <p:cNvSpPr/>
              <p:nvPr userDrawn="1"/>
            </p:nvSpPr>
            <p:spPr>
              <a:xfrm>
                <a:off x="3021890"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TekstSylinder 37">
                <a:extLst>
                  <a:ext uri="{FF2B5EF4-FFF2-40B4-BE49-F238E27FC236}">
                    <a16:creationId xmlns:a16="http://schemas.microsoft.com/office/drawing/2014/main" id="{EB86A631-9500-47DE-8FCC-666876D252E8}"/>
                  </a:ext>
                </a:extLst>
              </p:cNvPr>
              <p:cNvSpPr txBox="1"/>
              <p:nvPr userDrawn="1"/>
            </p:nvSpPr>
            <p:spPr>
              <a:xfrm>
                <a:off x="3021890"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Child Welfare</a:t>
                </a:r>
                <a:endParaRPr lang="nb-NO" sz="900" b="1" kern="1200" dirty="0">
                  <a:solidFill>
                    <a:schemeClr val="lt1"/>
                  </a:solidFill>
                  <a:latin typeface="+mn-lt"/>
                  <a:ea typeface="+mn-ea"/>
                  <a:cs typeface="+mn-cs"/>
                </a:endParaRPr>
              </a:p>
            </p:txBody>
          </p:sp>
        </p:grpSp>
        <p:cxnSp>
          <p:nvCxnSpPr>
            <p:cNvPr id="111" name="Rett linje 110">
              <a:extLst>
                <a:ext uri="{FF2B5EF4-FFF2-40B4-BE49-F238E27FC236}">
                  <a16:creationId xmlns:a16="http://schemas.microsoft.com/office/drawing/2014/main" id="{4B9FAC8E-FFFD-40B5-B41E-CD2439F2CAC1}"/>
                </a:ext>
              </a:extLst>
            </p:cNvPr>
            <p:cNvCxnSpPr>
              <a:cxnSpLocks/>
            </p:cNvCxnSpPr>
            <p:nvPr/>
          </p:nvCxnSpPr>
          <p:spPr>
            <a:xfrm>
              <a:off x="4139909" y="3807774"/>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Rett linje 111">
              <a:extLst>
                <a:ext uri="{FF2B5EF4-FFF2-40B4-BE49-F238E27FC236}">
                  <a16:creationId xmlns:a16="http://schemas.microsoft.com/office/drawing/2014/main" id="{827202D0-7EEC-4EF7-BC91-8EB350D63D7D}"/>
                </a:ext>
              </a:extLst>
            </p:cNvPr>
            <p:cNvCxnSpPr>
              <a:cxnSpLocks/>
            </p:cNvCxnSpPr>
            <p:nvPr/>
          </p:nvCxnSpPr>
          <p:spPr>
            <a:xfrm flipH="1">
              <a:off x="4139909" y="414358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Rett linje 112">
              <a:extLst>
                <a:ext uri="{FF2B5EF4-FFF2-40B4-BE49-F238E27FC236}">
                  <a16:creationId xmlns:a16="http://schemas.microsoft.com/office/drawing/2014/main" id="{FC971D9C-F27F-408B-B42B-84A4D61B96B7}"/>
                </a:ext>
              </a:extLst>
            </p:cNvPr>
            <p:cNvCxnSpPr>
              <a:cxnSpLocks/>
            </p:cNvCxnSpPr>
            <p:nvPr/>
          </p:nvCxnSpPr>
          <p:spPr>
            <a:xfrm flipH="1">
              <a:off x="4139909" y="4562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Rett linje 113">
              <a:extLst>
                <a:ext uri="{FF2B5EF4-FFF2-40B4-BE49-F238E27FC236}">
                  <a16:creationId xmlns:a16="http://schemas.microsoft.com/office/drawing/2014/main" id="{92238850-CBDB-44BE-9718-3A23F0692043}"/>
                </a:ext>
              </a:extLst>
            </p:cNvPr>
            <p:cNvCxnSpPr>
              <a:cxnSpLocks/>
            </p:cNvCxnSpPr>
            <p:nvPr/>
          </p:nvCxnSpPr>
          <p:spPr>
            <a:xfrm flipH="1">
              <a:off x="413990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Rett linje 135">
              <a:extLst>
                <a:ext uri="{FF2B5EF4-FFF2-40B4-BE49-F238E27FC236}">
                  <a16:creationId xmlns:a16="http://schemas.microsoft.com/office/drawing/2014/main" id="{6798F810-268C-4BAE-808F-E65F02498B42}"/>
                </a:ext>
              </a:extLst>
            </p:cNvPr>
            <p:cNvCxnSpPr/>
            <p:nvPr/>
          </p:nvCxnSpPr>
          <p:spPr>
            <a:xfrm flipV="1">
              <a:off x="4742458"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uppe 144">
            <a:extLst>
              <a:ext uri="{FF2B5EF4-FFF2-40B4-BE49-F238E27FC236}">
                <a16:creationId xmlns:a16="http://schemas.microsoft.com/office/drawing/2014/main" id="{28855B7B-A619-4A86-82CC-A121CB5CF261}"/>
              </a:ext>
            </a:extLst>
          </p:cNvPr>
          <p:cNvGrpSpPr/>
          <p:nvPr userDrawn="1"/>
        </p:nvGrpSpPr>
        <p:grpSpPr>
          <a:xfrm>
            <a:off x="8429995" y="2951215"/>
            <a:ext cx="1268398" cy="2660063"/>
            <a:chOff x="5665144" y="2951215"/>
            <a:chExt cx="1268398" cy="2660063"/>
          </a:xfrm>
        </p:grpSpPr>
        <p:sp>
          <p:nvSpPr>
            <p:cNvPr id="87" name="Frihåndsform: figur 86">
              <a:extLst>
                <a:ext uri="{FF2B5EF4-FFF2-40B4-BE49-F238E27FC236}">
                  <a16:creationId xmlns:a16="http://schemas.microsoft.com/office/drawing/2014/main" id="{9CD7B1E1-8071-4F38-8264-3BDE8841B6DB}"/>
                </a:ext>
              </a:extLst>
            </p:cNvPr>
            <p:cNvSpPr/>
            <p:nvPr/>
          </p:nvSpPr>
          <p:spPr>
            <a:xfrm>
              <a:off x="5665144"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ENVIRONMENT</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45" name="Gruppe 44">
              <a:extLst>
                <a:ext uri="{FF2B5EF4-FFF2-40B4-BE49-F238E27FC236}">
                  <a16:creationId xmlns:a16="http://schemas.microsoft.com/office/drawing/2014/main" id="{0A39FF34-4833-44CA-81C7-1DE05BD002E5}"/>
                </a:ext>
              </a:extLst>
            </p:cNvPr>
            <p:cNvGrpSpPr/>
            <p:nvPr/>
          </p:nvGrpSpPr>
          <p:grpSpPr>
            <a:xfrm>
              <a:off x="5844681" y="3951585"/>
              <a:ext cx="1088860" cy="374502"/>
              <a:chOff x="4390256" y="2636796"/>
              <a:chExt cx="1130880" cy="374502"/>
            </a:xfrm>
          </p:grpSpPr>
          <p:sp>
            <p:nvSpPr>
              <p:cNvPr id="49" name="Rektangel 48">
                <a:extLst>
                  <a:ext uri="{FF2B5EF4-FFF2-40B4-BE49-F238E27FC236}">
                    <a16:creationId xmlns:a16="http://schemas.microsoft.com/office/drawing/2014/main" id="{51BA38A6-CB9C-4A37-B245-E07C5270074C}"/>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kstSylinder 49">
                <a:extLst>
                  <a:ext uri="{FF2B5EF4-FFF2-40B4-BE49-F238E27FC236}">
                    <a16:creationId xmlns:a16="http://schemas.microsoft.com/office/drawing/2014/main" id="{57DF9790-CE76-4828-ABBB-AD794461F06F}"/>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Pollution</a:t>
                </a:r>
                <a:endParaRPr lang="nb-NO" sz="900" b="1" kern="1200" dirty="0">
                  <a:solidFill>
                    <a:schemeClr val="lt1"/>
                  </a:solidFill>
                  <a:latin typeface="+mn-lt"/>
                  <a:ea typeface="+mn-ea"/>
                  <a:cs typeface="+mn-cs"/>
                </a:endParaRPr>
              </a:p>
            </p:txBody>
          </p:sp>
        </p:grpSp>
        <p:grpSp>
          <p:nvGrpSpPr>
            <p:cNvPr id="46" name="Gruppe 45">
              <a:extLst>
                <a:ext uri="{FF2B5EF4-FFF2-40B4-BE49-F238E27FC236}">
                  <a16:creationId xmlns:a16="http://schemas.microsoft.com/office/drawing/2014/main" id="{4AB61D7C-8973-4F4D-B457-7FC686F5E6A3}"/>
                </a:ext>
              </a:extLst>
            </p:cNvPr>
            <p:cNvGrpSpPr/>
            <p:nvPr/>
          </p:nvGrpSpPr>
          <p:grpSpPr>
            <a:xfrm>
              <a:off x="5844681" y="4379982"/>
              <a:ext cx="1088861" cy="374502"/>
              <a:chOff x="4390256" y="3248783"/>
              <a:chExt cx="1130881" cy="374502"/>
            </a:xfrm>
          </p:grpSpPr>
          <p:sp>
            <p:nvSpPr>
              <p:cNvPr id="47" name="Rektangel 46">
                <a:extLst>
                  <a:ext uri="{FF2B5EF4-FFF2-40B4-BE49-F238E27FC236}">
                    <a16:creationId xmlns:a16="http://schemas.microsoft.com/office/drawing/2014/main" id="{ED240E55-65EF-40B4-92F3-74807446A603}"/>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ekstSylinder 47">
                <a:extLst>
                  <a:ext uri="{FF2B5EF4-FFF2-40B4-BE49-F238E27FC236}">
                    <a16:creationId xmlns:a16="http://schemas.microsoft.com/office/drawing/2014/main" id="{1FE686AC-53C1-44B8-A617-647CD9478195}"/>
                  </a:ext>
                </a:extLst>
              </p:cNvPr>
              <p:cNvSpPr txBox="1"/>
              <p:nvPr userDrawn="1"/>
            </p:nvSpPr>
            <p:spPr>
              <a:xfrm>
                <a:off x="4390257"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US" sz="900" b="1" kern="1200" dirty="0">
                    <a:solidFill>
                      <a:schemeClr val="lt1"/>
                    </a:solidFill>
                    <a:effectLst/>
                    <a:latin typeface="+mn-lt"/>
                    <a:ea typeface="+mn-ea"/>
                    <a:cs typeface="+mn-cs"/>
                  </a:rPr>
                  <a:t>Wildlife and Motorised Traffic</a:t>
                </a:r>
                <a:endParaRPr lang="nb-NO" sz="900" b="1" kern="1200" dirty="0">
                  <a:solidFill>
                    <a:schemeClr val="lt1"/>
                  </a:solidFill>
                  <a:latin typeface="+mn-lt"/>
                  <a:ea typeface="+mn-ea"/>
                  <a:cs typeface="+mn-cs"/>
                </a:endParaRPr>
              </a:p>
            </p:txBody>
          </p:sp>
        </p:grpSp>
        <p:grpSp>
          <p:nvGrpSpPr>
            <p:cNvPr id="68" name="Gruppe 67">
              <a:extLst>
                <a:ext uri="{FF2B5EF4-FFF2-40B4-BE49-F238E27FC236}">
                  <a16:creationId xmlns:a16="http://schemas.microsoft.com/office/drawing/2014/main" id="{981F2B97-0676-476B-9A28-316B41C57A94}"/>
                </a:ext>
              </a:extLst>
            </p:cNvPr>
            <p:cNvGrpSpPr/>
            <p:nvPr/>
          </p:nvGrpSpPr>
          <p:grpSpPr>
            <a:xfrm>
              <a:off x="5844681" y="4808379"/>
              <a:ext cx="1088860" cy="374502"/>
              <a:chOff x="4390256" y="2636796"/>
              <a:chExt cx="1130880" cy="374502"/>
            </a:xfrm>
          </p:grpSpPr>
          <p:sp>
            <p:nvSpPr>
              <p:cNvPr id="72" name="Rektangel 71">
                <a:extLst>
                  <a:ext uri="{FF2B5EF4-FFF2-40B4-BE49-F238E27FC236}">
                    <a16:creationId xmlns:a16="http://schemas.microsoft.com/office/drawing/2014/main" id="{103C6B28-6CC7-4117-AB14-F8002FA1FC4A}"/>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TekstSylinder 72">
                <a:extLst>
                  <a:ext uri="{FF2B5EF4-FFF2-40B4-BE49-F238E27FC236}">
                    <a16:creationId xmlns:a16="http://schemas.microsoft.com/office/drawing/2014/main" id="{40D2104E-7E41-4281-A57D-2BAC25F82765}"/>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Fish and Water</a:t>
                </a:r>
                <a:endParaRPr lang="nb-NO" sz="900" b="1" kern="1200" dirty="0">
                  <a:solidFill>
                    <a:schemeClr val="lt1"/>
                  </a:solidFill>
                  <a:latin typeface="+mn-lt"/>
                  <a:ea typeface="+mn-ea"/>
                  <a:cs typeface="+mn-cs"/>
                </a:endParaRPr>
              </a:p>
            </p:txBody>
          </p:sp>
        </p:grpSp>
        <p:grpSp>
          <p:nvGrpSpPr>
            <p:cNvPr id="69" name="Gruppe 68">
              <a:extLst>
                <a:ext uri="{FF2B5EF4-FFF2-40B4-BE49-F238E27FC236}">
                  <a16:creationId xmlns:a16="http://schemas.microsoft.com/office/drawing/2014/main" id="{E5AE7780-0F85-487E-BADF-D7874C43071D}"/>
                </a:ext>
              </a:extLst>
            </p:cNvPr>
            <p:cNvGrpSpPr/>
            <p:nvPr/>
          </p:nvGrpSpPr>
          <p:grpSpPr>
            <a:xfrm>
              <a:off x="5829003" y="5236776"/>
              <a:ext cx="1104538" cy="374502"/>
              <a:chOff x="4373973" y="3248783"/>
              <a:chExt cx="1147163" cy="374502"/>
            </a:xfrm>
          </p:grpSpPr>
          <p:sp>
            <p:nvSpPr>
              <p:cNvPr id="70" name="Rektangel 69">
                <a:extLst>
                  <a:ext uri="{FF2B5EF4-FFF2-40B4-BE49-F238E27FC236}">
                    <a16:creationId xmlns:a16="http://schemas.microsoft.com/office/drawing/2014/main" id="{4999A756-0BE4-4D61-9F8E-0B3BC4AB4E00}"/>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TekstSylinder 70">
                <a:extLst>
                  <a:ext uri="{FF2B5EF4-FFF2-40B4-BE49-F238E27FC236}">
                    <a16:creationId xmlns:a16="http://schemas.microsoft.com/office/drawing/2014/main" id="{178EEA70-A5A7-4A1C-A427-36B8BF94283F}"/>
                  </a:ext>
                </a:extLst>
              </p:cNvPr>
              <p:cNvSpPr txBox="1"/>
              <p:nvPr userDrawn="1"/>
            </p:nvSpPr>
            <p:spPr>
              <a:xfrm>
                <a:off x="4373973"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GB" sz="900" b="1" kern="1200" dirty="0">
                    <a:solidFill>
                      <a:schemeClr val="lt1"/>
                    </a:solidFill>
                    <a:latin typeface="+mn-lt"/>
                    <a:ea typeface="+mn-ea"/>
                    <a:cs typeface="+mn-cs"/>
                  </a:rPr>
                  <a:t>Nature </a:t>
                </a:r>
                <a:br>
                  <a:rPr lang="en-GB" sz="900" b="1" kern="1200" dirty="0">
                    <a:solidFill>
                      <a:schemeClr val="lt1"/>
                    </a:solidFill>
                    <a:latin typeface="+mn-lt"/>
                    <a:ea typeface="+mn-ea"/>
                    <a:cs typeface="+mn-cs"/>
                  </a:rPr>
                </a:br>
                <a:r>
                  <a:rPr lang="en-GB" sz="900" b="1" kern="1200" dirty="0">
                    <a:solidFill>
                      <a:schemeClr val="lt1"/>
                    </a:solidFill>
                    <a:latin typeface="+mn-lt"/>
                    <a:ea typeface="+mn-ea"/>
                    <a:cs typeface="+mn-cs"/>
                  </a:rPr>
                  <a:t>Conservation</a:t>
                </a:r>
                <a:endParaRPr lang="nb-NO" sz="900" b="1" kern="1200" dirty="0">
                  <a:solidFill>
                    <a:schemeClr val="lt1"/>
                  </a:solidFill>
                  <a:latin typeface="+mn-lt"/>
                  <a:ea typeface="+mn-ea"/>
                  <a:cs typeface="+mn-cs"/>
                </a:endParaRPr>
              </a:p>
            </p:txBody>
          </p:sp>
        </p:grpSp>
        <p:cxnSp>
          <p:nvCxnSpPr>
            <p:cNvPr id="98" name="Rett linje 97">
              <a:extLst>
                <a:ext uri="{FF2B5EF4-FFF2-40B4-BE49-F238E27FC236}">
                  <a16:creationId xmlns:a16="http://schemas.microsoft.com/office/drawing/2014/main" id="{87D9655B-70DB-4B69-8999-FE8B7A99D607}"/>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F3BC3158-6CDD-4FFF-90AA-D2592CCB92EF}"/>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8ECDE46-8DAB-4EC8-AFA3-E7A38D1CEA4B}"/>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Rett linje 102">
              <a:extLst>
                <a:ext uri="{FF2B5EF4-FFF2-40B4-BE49-F238E27FC236}">
                  <a16:creationId xmlns:a16="http://schemas.microsoft.com/office/drawing/2014/main" id="{7C6DFE02-2D80-4431-8BEE-9AC61A7B4D1A}"/>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Rett linje 136">
              <a:extLst>
                <a:ext uri="{FF2B5EF4-FFF2-40B4-BE49-F238E27FC236}">
                  <a16:creationId xmlns:a16="http://schemas.microsoft.com/office/drawing/2014/main" id="{7C2D3E5F-6B0C-418A-83C6-41A2E079F160}"/>
                </a:ext>
              </a:extLst>
            </p:cNvPr>
            <p:cNvCxnSpPr/>
            <p:nvPr/>
          </p:nvCxnSpPr>
          <p:spPr>
            <a:xfrm flipV="1">
              <a:off x="6305460"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Gruppe 145">
            <a:extLst>
              <a:ext uri="{FF2B5EF4-FFF2-40B4-BE49-F238E27FC236}">
                <a16:creationId xmlns:a16="http://schemas.microsoft.com/office/drawing/2014/main" id="{66ACBEB2-0F2A-4792-B388-0C60A455D3DC}"/>
              </a:ext>
            </a:extLst>
          </p:cNvPr>
          <p:cNvGrpSpPr/>
          <p:nvPr userDrawn="1"/>
        </p:nvGrpSpPr>
        <p:grpSpPr>
          <a:xfrm>
            <a:off x="7050131" y="2951215"/>
            <a:ext cx="1268397" cy="869492"/>
            <a:chOff x="7199905" y="2951215"/>
            <a:chExt cx="1268397" cy="869492"/>
          </a:xfrm>
        </p:grpSpPr>
        <p:sp>
          <p:nvSpPr>
            <p:cNvPr id="88" name="Frihåndsform: figur 87">
              <a:extLst>
                <a:ext uri="{FF2B5EF4-FFF2-40B4-BE49-F238E27FC236}">
                  <a16:creationId xmlns:a16="http://schemas.microsoft.com/office/drawing/2014/main" id="{77503614-5B8B-484F-9FEA-DF4A1CD70902}"/>
                </a:ext>
              </a:extLst>
            </p:cNvPr>
            <p:cNvSpPr/>
            <p:nvPr/>
          </p:nvSpPr>
          <p:spPr>
            <a:xfrm>
              <a:off x="719990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REINDEER HUSBANDRY</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8" name="Rett linje 137">
              <a:extLst>
                <a:ext uri="{FF2B5EF4-FFF2-40B4-BE49-F238E27FC236}">
                  <a16:creationId xmlns:a16="http://schemas.microsoft.com/office/drawing/2014/main" id="{C6730025-B17D-43AF-9E7C-E69071D22093}"/>
                </a:ext>
              </a:extLst>
            </p:cNvPr>
            <p:cNvCxnSpPr/>
            <p:nvPr/>
          </p:nvCxnSpPr>
          <p:spPr>
            <a:xfrm flipV="1">
              <a:off x="7818626"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7" name="Gruppe 146">
            <a:extLst>
              <a:ext uri="{FF2B5EF4-FFF2-40B4-BE49-F238E27FC236}">
                <a16:creationId xmlns:a16="http://schemas.microsoft.com/office/drawing/2014/main" id="{0F0DB3DC-F7E5-4897-88C2-5FD76C732BE0}"/>
              </a:ext>
            </a:extLst>
          </p:cNvPr>
          <p:cNvGrpSpPr/>
          <p:nvPr userDrawn="1"/>
        </p:nvGrpSpPr>
        <p:grpSpPr>
          <a:xfrm>
            <a:off x="4254970" y="2944865"/>
            <a:ext cx="1268397" cy="869492"/>
            <a:chOff x="8734667" y="2951215"/>
            <a:chExt cx="1268397" cy="869492"/>
          </a:xfrm>
        </p:grpSpPr>
        <p:sp>
          <p:nvSpPr>
            <p:cNvPr id="89" name="Frihåndsform: figur 88">
              <a:extLst>
                <a:ext uri="{FF2B5EF4-FFF2-40B4-BE49-F238E27FC236}">
                  <a16:creationId xmlns:a16="http://schemas.microsoft.com/office/drawing/2014/main" id="{0A528FE6-8DD2-4B81-9F47-3727AD297DA6}"/>
                </a:ext>
              </a:extLst>
            </p:cNvPr>
            <p:cNvSpPr/>
            <p:nvPr/>
          </p:nvSpPr>
          <p:spPr>
            <a:xfrm>
              <a:off x="873466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lang="en-GB" sz="1100" b="1" dirty="0"/>
                <a:t>AGRICULTURE</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9" name="Rett linje 138">
              <a:extLst>
                <a:ext uri="{FF2B5EF4-FFF2-40B4-BE49-F238E27FC236}">
                  <a16:creationId xmlns:a16="http://schemas.microsoft.com/office/drawing/2014/main" id="{2E763C71-F525-46CF-9DD8-B6ECC5E849AD}"/>
                </a:ext>
              </a:extLst>
            </p:cNvPr>
            <p:cNvCxnSpPr/>
            <p:nvPr/>
          </p:nvCxnSpPr>
          <p:spPr>
            <a:xfrm flipV="1">
              <a:off x="93707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8" name="Gruppe 147">
            <a:extLst>
              <a:ext uri="{FF2B5EF4-FFF2-40B4-BE49-F238E27FC236}">
                <a16:creationId xmlns:a16="http://schemas.microsoft.com/office/drawing/2014/main" id="{E74494EB-64F5-4B16-888C-F7129CA1DCA0}"/>
              </a:ext>
            </a:extLst>
          </p:cNvPr>
          <p:cNvGrpSpPr/>
          <p:nvPr userDrawn="1"/>
        </p:nvGrpSpPr>
        <p:grpSpPr>
          <a:xfrm>
            <a:off x="5711635" y="2938710"/>
            <a:ext cx="1268397" cy="869492"/>
            <a:chOff x="10269428" y="2951215"/>
            <a:chExt cx="1268397" cy="869492"/>
          </a:xfrm>
        </p:grpSpPr>
        <p:sp>
          <p:nvSpPr>
            <p:cNvPr id="90" name="Frihåndsform: figur 89">
              <a:extLst>
                <a:ext uri="{FF2B5EF4-FFF2-40B4-BE49-F238E27FC236}">
                  <a16:creationId xmlns:a16="http://schemas.microsoft.com/office/drawing/2014/main" id="{F5C7C095-4415-46C2-A3AA-0ADC5B2B29A5}"/>
                </a:ext>
              </a:extLst>
            </p:cNvPr>
            <p:cNvSpPr/>
            <p:nvPr/>
          </p:nvSpPr>
          <p:spPr>
            <a:xfrm>
              <a:off x="10269428"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100" b="1" dirty="0">
                  <a:latin typeface="Open Sans" panose="020B0606030504020204" pitchFamily="34" charset="0"/>
                  <a:ea typeface="Open Sans" panose="020B0606030504020204" pitchFamily="34" charset="0"/>
                  <a:cs typeface="Open Sans" panose="020B0606030504020204" pitchFamily="34" charset="0"/>
                </a:rPr>
                <a:t>ORGANISATION AND DEVELOPMENT</a:t>
              </a:r>
            </a:p>
          </p:txBody>
        </p:sp>
        <p:cxnSp>
          <p:nvCxnSpPr>
            <p:cNvPr id="140" name="Rett linje 139">
              <a:extLst>
                <a:ext uri="{FF2B5EF4-FFF2-40B4-BE49-F238E27FC236}">
                  <a16:creationId xmlns:a16="http://schemas.microsoft.com/office/drawing/2014/main" id="{730AD673-D749-4659-B71B-022083DCB1E5}"/>
                </a:ext>
              </a:extLst>
            </p:cNvPr>
            <p:cNvCxnSpPr/>
            <p:nvPr/>
          </p:nvCxnSpPr>
          <p:spPr>
            <a:xfrm flipV="1">
              <a:off x="1086445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Rett pilkobling 157">
            <a:extLst>
              <a:ext uri="{FF2B5EF4-FFF2-40B4-BE49-F238E27FC236}">
                <a16:creationId xmlns:a16="http://schemas.microsoft.com/office/drawing/2014/main" id="{2BB5E2DC-C30B-4FF8-A426-03A33ED903C4}"/>
              </a:ext>
            </a:extLst>
          </p:cNvPr>
          <p:cNvCxnSpPr>
            <a:cxnSpLocks/>
          </p:cNvCxnSpPr>
          <p:nvPr userDrawn="1"/>
        </p:nvCxnSpPr>
        <p:spPr>
          <a:xfrm>
            <a:off x="3107765" y="5828410"/>
            <a:ext cx="7828107" cy="770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6CCCB4EE-D35C-4395-BE45-62B7F814E383}"/>
              </a:ext>
            </a:extLst>
          </p:cNvPr>
          <p:cNvCxnSpPr>
            <a:cxnSpLocks/>
          </p:cNvCxnSpPr>
          <p:nvPr userDrawn="1"/>
        </p:nvCxnSpPr>
        <p:spPr>
          <a:xfrm>
            <a:off x="2891913" y="3798901"/>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FBB2F8B4-C01B-4617-84F5-D84DA3F442E3}"/>
              </a:ext>
            </a:extLst>
          </p:cNvPr>
          <p:cNvCxnSpPr>
            <a:cxnSpLocks/>
          </p:cNvCxnSpPr>
          <p:nvPr userDrawn="1"/>
        </p:nvCxnSpPr>
        <p:spPr>
          <a:xfrm flipH="1">
            <a:off x="2891913"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Rett linje 108">
            <a:extLst>
              <a:ext uri="{FF2B5EF4-FFF2-40B4-BE49-F238E27FC236}">
                <a16:creationId xmlns:a16="http://schemas.microsoft.com/office/drawing/2014/main" id="{89082F39-B10F-4F08-AEA1-B0E83D8BBB8F}"/>
              </a:ext>
            </a:extLst>
          </p:cNvPr>
          <p:cNvCxnSpPr>
            <a:cxnSpLocks/>
          </p:cNvCxnSpPr>
          <p:nvPr userDrawn="1"/>
        </p:nvCxnSpPr>
        <p:spPr>
          <a:xfrm flipH="1">
            <a:off x="2890504" y="5401528"/>
            <a:ext cx="17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kstSylinder 115">
            <a:extLst>
              <a:ext uri="{FF2B5EF4-FFF2-40B4-BE49-F238E27FC236}">
                <a16:creationId xmlns:a16="http://schemas.microsoft.com/office/drawing/2014/main" id="{1740716E-3BD1-4921-AE90-F29186CC7F7B}"/>
              </a:ext>
            </a:extLst>
          </p:cNvPr>
          <p:cNvSpPr txBox="1"/>
          <p:nvPr userDrawn="1"/>
        </p:nvSpPr>
        <p:spPr>
          <a:xfrm>
            <a:off x="3065761" y="4815287"/>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Municipal Health Services</a:t>
            </a:r>
            <a:endParaRPr lang="nb-NO" sz="900" b="1" kern="1200" dirty="0">
              <a:solidFill>
                <a:schemeClr val="lt1"/>
              </a:solidFill>
              <a:latin typeface="+mn-lt"/>
              <a:ea typeface="+mn-ea"/>
              <a:cs typeface="+mn-cs"/>
            </a:endParaRPr>
          </a:p>
        </p:txBody>
      </p:sp>
      <p:sp>
        <p:nvSpPr>
          <p:cNvPr id="124" name="TekstSylinder 123">
            <a:extLst>
              <a:ext uri="{FF2B5EF4-FFF2-40B4-BE49-F238E27FC236}">
                <a16:creationId xmlns:a16="http://schemas.microsoft.com/office/drawing/2014/main" id="{4B2D1C30-C905-4537-9BAD-E47DC9ABABFC}"/>
              </a:ext>
            </a:extLst>
          </p:cNvPr>
          <p:cNvSpPr txBox="1"/>
          <p:nvPr userDrawn="1"/>
        </p:nvSpPr>
        <p:spPr>
          <a:xfrm>
            <a:off x="3065760" y="5251399"/>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Sector Development</a:t>
            </a:r>
            <a:endParaRPr lang="nb-NO" sz="900" b="1" kern="1200" dirty="0">
              <a:solidFill>
                <a:schemeClr val="lt1"/>
              </a:solidFill>
              <a:latin typeface="+mn-lt"/>
              <a:ea typeface="+mn-ea"/>
              <a:cs typeface="+mn-cs"/>
            </a:endParaRPr>
          </a:p>
        </p:txBody>
      </p:sp>
      <p:cxnSp>
        <p:nvCxnSpPr>
          <p:cNvPr id="110" name="Rett linje 109">
            <a:extLst>
              <a:ext uri="{FF2B5EF4-FFF2-40B4-BE49-F238E27FC236}">
                <a16:creationId xmlns:a16="http://schemas.microsoft.com/office/drawing/2014/main" id="{366EC4FF-A001-47AE-8CD0-45780C2521CB}"/>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09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rganisasjonskart engelsk">
    <p:spTree>
      <p:nvGrpSpPr>
        <p:cNvPr id="1" name=""/>
        <p:cNvGrpSpPr/>
        <p:nvPr/>
      </p:nvGrpSpPr>
      <p:grpSpPr>
        <a:xfrm>
          <a:off x="0" y="0"/>
          <a:ext cx="0" cy="0"/>
          <a:chOff x="0" y="0"/>
          <a:chExt cx="0" cy="0"/>
        </a:xfrm>
      </p:grpSpPr>
      <p:pic>
        <p:nvPicPr>
          <p:cNvPr id="99" name="Bilde 98">
            <a:extLst>
              <a:ext uri="{FF2B5EF4-FFF2-40B4-BE49-F238E27FC236}">
                <a16:creationId xmlns:a16="http://schemas.microsoft.com/office/drawing/2014/main" id="{2FD0EB38-2B30-48AC-A4AF-DAABAF1C7E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3258" y="3953756"/>
            <a:ext cx="10199684" cy="2828498"/>
          </a:xfrm>
          <a:prstGeom prst="rect">
            <a:avLst/>
          </a:prstGeom>
        </p:spPr>
      </p:pic>
      <p:sp>
        <p:nvSpPr>
          <p:cNvPr id="83" name="Frihåndsform: figur 82">
            <a:extLst>
              <a:ext uri="{FF2B5EF4-FFF2-40B4-BE49-F238E27FC236}">
                <a16:creationId xmlns:a16="http://schemas.microsoft.com/office/drawing/2014/main" id="{454466E0-FB62-406F-A58E-CB7367D3BCFC}"/>
              </a:ext>
            </a:extLst>
          </p:cNvPr>
          <p:cNvSpPr/>
          <p:nvPr/>
        </p:nvSpPr>
        <p:spPr>
          <a:xfrm>
            <a:off x="5197560" y="1273056"/>
            <a:ext cx="2192925" cy="74453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200" b="1" i="0" dirty="0">
                <a:latin typeface="+mn-lt"/>
                <a:ea typeface="Open Sans SemiBold" panose="020B0706030804020204" pitchFamily="34" charset="0"/>
                <a:cs typeface="Open Sans SemiBold" panose="020B0706030804020204" pitchFamily="34" charset="0"/>
              </a:rPr>
              <a:t>Embetsledelse</a:t>
            </a:r>
            <a:endParaRPr lang="nb-NO" sz="1200" b="0" dirty="0">
              <a:latin typeface="+mn-lt"/>
              <a:ea typeface="Open Sans SemiBold" panose="020B0706030804020204" pitchFamily="34" charset="0"/>
              <a:cs typeface="Open Sans SemiBold" panose="020B0706030804020204" pitchFamily="34" charset="0"/>
            </a:endParaRPr>
          </a:p>
        </p:txBody>
      </p:sp>
      <p:sp>
        <p:nvSpPr>
          <p:cNvPr id="91" name="Frihåndsform: figur 90">
            <a:extLst>
              <a:ext uri="{FF2B5EF4-FFF2-40B4-BE49-F238E27FC236}">
                <a16:creationId xmlns:a16="http://schemas.microsoft.com/office/drawing/2014/main" id="{3944C3F2-119C-4774-AE12-71E4E310C1BD}"/>
              </a:ext>
            </a:extLst>
          </p:cNvPr>
          <p:cNvSpPr/>
          <p:nvPr/>
        </p:nvSpPr>
        <p:spPr>
          <a:xfrm>
            <a:off x="4040040" y="2238370"/>
            <a:ext cx="2126121" cy="527913"/>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SAMFUNNSSIKKERHET OG BEREDSKAP</a:t>
            </a:r>
            <a:endParaRPr lang="nb-NO"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Plassholder for lysbildenummer 5">
            <a:extLst>
              <a:ext uri="{FF2B5EF4-FFF2-40B4-BE49-F238E27FC236}">
                <a16:creationId xmlns:a16="http://schemas.microsoft.com/office/drawing/2014/main" id="{555B8594-3D12-4F0A-BC64-E01D0B48C44F}"/>
              </a:ext>
            </a:extLst>
          </p:cNvPr>
          <p:cNvSpPr txBox="1">
            <a:spLocks/>
          </p:cNvSpPr>
          <p:nvPr/>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0" name="TekstSylinder 59">
            <a:extLst>
              <a:ext uri="{FF2B5EF4-FFF2-40B4-BE49-F238E27FC236}">
                <a16:creationId xmlns:a16="http://schemas.microsoft.com/office/drawing/2014/main" id="{66076227-87CA-4DB6-8018-0119BC87E78E}"/>
              </a:ext>
            </a:extLst>
          </p:cNvPr>
          <p:cNvSpPr txBox="1"/>
          <p:nvPr/>
        </p:nvSpPr>
        <p:spPr>
          <a:xfrm>
            <a:off x="1702798" y="5712994"/>
            <a:ext cx="3813176" cy="230832"/>
          </a:xfrm>
          <a:prstGeom prst="rect">
            <a:avLst/>
          </a:prstGeom>
          <a:noFill/>
        </p:spPr>
        <p:txBody>
          <a:bodyPr wrap="square" rtlCol="0">
            <a:spAutoFit/>
          </a:bodyPr>
          <a:lstStyle/>
          <a:p>
            <a:r>
              <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62" name="Rett pilkobling 61">
            <a:extLst>
              <a:ext uri="{FF2B5EF4-FFF2-40B4-BE49-F238E27FC236}">
                <a16:creationId xmlns:a16="http://schemas.microsoft.com/office/drawing/2014/main" id="{530B3323-B958-494F-B9BE-05F3A2470779}"/>
              </a:ext>
            </a:extLst>
          </p:cNvPr>
          <p:cNvCxnSpPr>
            <a:cxnSpLocks/>
          </p:cNvCxnSpPr>
          <p:nvPr/>
        </p:nvCxnSpPr>
        <p:spPr>
          <a:xfrm flipV="1">
            <a:off x="1256130" y="2406580"/>
            <a:ext cx="0" cy="342953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0C6B8DC7-5F44-4D9A-8BC5-2454F641B6CA}"/>
              </a:ext>
            </a:extLst>
          </p:cNvPr>
          <p:cNvCxnSpPr>
            <a:cxnSpLocks/>
            <a:endCxn id="60" idx="1"/>
          </p:cNvCxnSpPr>
          <p:nvPr/>
        </p:nvCxnSpPr>
        <p:spPr>
          <a:xfrm>
            <a:off x="1256130" y="5828410"/>
            <a:ext cx="446668" cy="0"/>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cxnSp>
        <p:nvCxnSpPr>
          <p:cNvPr id="104" name="Rett linje 103">
            <a:extLst>
              <a:ext uri="{FF2B5EF4-FFF2-40B4-BE49-F238E27FC236}">
                <a16:creationId xmlns:a16="http://schemas.microsoft.com/office/drawing/2014/main" id="{7C14EA57-3750-413E-A0D3-3BA156A8E0D0}"/>
              </a:ext>
            </a:extLst>
          </p:cNvPr>
          <p:cNvCxnSpPr>
            <a:cxnSpLocks/>
          </p:cNvCxnSpPr>
          <p:nvPr/>
        </p:nvCxnSpPr>
        <p:spPr>
          <a:xfrm flipH="1">
            <a:off x="8442339" y="5414698"/>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Rett linje 122">
            <a:extLst>
              <a:ext uri="{FF2B5EF4-FFF2-40B4-BE49-F238E27FC236}">
                <a16:creationId xmlns:a16="http://schemas.microsoft.com/office/drawing/2014/main" id="{C0519C44-FC96-4B7C-A3FD-4CF28A782515}"/>
              </a:ext>
            </a:extLst>
          </p:cNvPr>
          <p:cNvCxnSpPr>
            <a:cxnSpLocks/>
          </p:cNvCxnSpPr>
          <p:nvPr/>
        </p:nvCxnSpPr>
        <p:spPr>
          <a:xfrm flipH="1">
            <a:off x="1498842" y="5000654"/>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Rett linje 126">
            <a:extLst>
              <a:ext uri="{FF2B5EF4-FFF2-40B4-BE49-F238E27FC236}">
                <a16:creationId xmlns:a16="http://schemas.microsoft.com/office/drawing/2014/main" id="{EF196F37-D0BE-4D49-AE49-0CAFC92C8E8C}"/>
              </a:ext>
            </a:extLst>
          </p:cNvPr>
          <p:cNvCxnSpPr>
            <a:cxnSpLocks/>
          </p:cNvCxnSpPr>
          <p:nvPr/>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Rett linje 130">
            <a:extLst>
              <a:ext uri="{FF2B5EF4-FFF2-40B4-BE49-F238E27FC236}">
                <a16:creationId xmlns:a16="http://schemas.microsoft.com/office/drawing/2014/main" id="{112B7DCC-A1CB-41F7-896F-93F5ACF8B6E5}"/>
              </a:ext>
            </a:extLst>
          </p:cNvPr>
          <p:cNvCxnSpPr/>
          <p:nvPr/>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uppe 141">
            <a:extLst>
              <a:ext uri="{FF2B5EF4-FFF2-40B4-BE49-F238E27FC236}">
                <a16:creationId xmlns:a16="http://schemas.microsoft.com/office/drawing/2014/main" id="{45B60297-10C8-4953-B69F-9FDE04140DC1}"/>
              </a:ext>
            </a:extLst>
          </p:cNvPr>
          <p:cNvGrpSpPr/>
          <p:nvPr userDrawn="1"/>
        </p:nvGrpSpPr>
        <p:grpSpPr>
          <a:xfrm>
            <a:off x="1488906" y="2951215"/>
            <a:ext cx="1268397" cy="2245359"/>
            <a:chOff x="1060861" y="2951215"/>
            <a:chExt cx="1268397" cy="2245359"/>
          </a:xfrm>
        </p:grpSpPr>
        <p:grpSp>
          <p:nvGrpSpPr>
            <p:cNvPr id="141" name="Gruppe 140">
              <a:extLst>
                <a:ext uri="{FF2B5EF4-FFF2-40B4-BE49-F238E27FC236}">
                  <a16:creationId xmlns:a16="http://schemas.microsoft.com/office/drawing/2014/main" id="{AA151873-1F92-4B0C-9CD7-912152222F83}"/>
                </a:ext>
              </a:extLst>
            </p:cNvPr>
            <p:cNvGrpSpPr/>
            <p:nvPr userDrawn="1"/>
          </p:nvGrpSpPr>
          <p:grpSpPr>
            <a:xfrm>
              <a:off x="1060861" y="3186509"/>
              <a:ext cx="1268397" cy="2010065"/>
              <a:chOff x="1060861" y="3186509"/>
              <a:chExt cx="1268397" cy="2010065"/>
            </a:xfrm>
          </p:grpSpPr>
          <p:sp>
            <p:nvSpPr>
              <p:cNvPr id="84" name="Frihåndsform: figur 83">
                <a:extLst>
                  <a:ext uri="{FF2B5EF4-FFF2-40B4-BE49-F238E27FC236}">
                    <a16:creationId xmlns:a16="http://schemas.microsoft.com/office/drawing/2014/main" id="{99D7E0B9-7012-4B5B-BD47-95AFD4FA0E3B}"/>
                  </a:ext>
                </a:extLst>
              </p:cNvPr>
              <p:cNvSpPr/>
              <p:nvPr/>
            </p:nvSpPr>
            <p:spPr>
              <a:xfrm>
                <a:off x="106086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a:r>
                  <a:rPr lang="en-GB" sz="1100" b="1" dirty="0">
                    <a:latin typeface="Open Sans" panose="020B0606030504020204" pitchFamily="34" charset="0"/>
                    <a:ea typeface="Open Sans" panose="020B0606030504020204" pitchFamily="34" charset="0"/>
                    <a:cs typeface="Open Sans" panose="020B0606030504020204" pitchFamily="34" charset="0"/>
                  </a:rPr>
                  <a:t>JUSTIS OG KOMMUNAL</a:t>
                </a:r>
                <a:endParaRPr lang="nb-NO" sz="1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uppe 13">
                <a:extLst>
                  <a:ext uri="{FF2B5EF4-FFF2-40B4-BE49-F238E27FC236}">
                    <a16:creationId xmlns:a16="http://schemas.microsoft.com/office/drawing/2014/main" id="{3FC639D4-0698-40E7-93EE-31B19A98866F}"/>
                  </a:ext>
                </a:extLst>
              </p:cNvPr>
              <p:cNvGrpSpPr/>
              <p:nvPr/>
            </p:nvGrpSpPr>
            <p:grpSpPr>
              <a:xfrm>
                <a:off x="1242047" y="3951585"/>
                <a:ext cx="1086540" cy="374502"/>
                <a:chOff x="285158" y="2636796"/>
                <a:chExt cx="1130880" cy="374502"/>
              </a:xfrm>
            </p:grpSpPr>
            <p:sp>
              <p:nvSpPr>
                <p:cNvPr id="21" name="Rektangel 20">
                  <a:extLst>
                    <a:ext uri="{FF2B5EF4-FFF2-40B4-BE49-F238E27FC236}">
                      <a16:creationId xmlns:a16="http://schemas.microsoft.com/office/drawing/2014/main" id="{68B5C03B-36B2-4A85-BC92-97E030BD41B0}"/>
                    </a:ext>
                  </a:extLst>
                </p:cNvPr>
                <p:cNvSpPr/>
                <p:nvPr userDrawn="1"/>
              </p:nvSpPr>
              <p:spPr>
                <a:xfrm>
                  <a:off x="285158"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kstSylinder 21">
                  <a:extLst>
                    <a:ext uri="{FF2B5EF4-FFF2-40B4-BE49-F238E27FC236}">
                      <a16:creationId xmlns:a16="http://schemas.microsoft.com/office/drawing/2014/main" id="{64E443A0-1BCA-494F-AC1F-AF453A67D422}"/>
                    </a:ext>
                  </a:extLst>
                </p:cNvPr>
                <p:cNvSpPr txBox="1"/>
                <p:nvPr userDrawn="1"/>
              </p:nvSpPr>
              <p:spPr>
                <a:xfrm>
                  <a:off x="285158"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juridisk</a:t>
                  </a:r>
                </a:p>
              </p:txBody>
            </p:sp>
          </p:grpSp>
          <p:grpSp>
            <p:nvGrpSpPr>
              <p:cNvPr id="15" name="Gruppe 14">
                <a:extLst>
                  <a:ext uri="{FF2B5EF4-FFF2-40B4-BE49-F238E27FC236}">
                    <a16:creationId xmlns:a16="http://schemas.microsoft.com/office/drawing/2014/main" id="{8631CE5B-699B-4F2B-B318-31DC9942586A}"/>
                  </a:ext>
                </a:extLst>
              </p:cNvPr>
              <p:cNvGrpSpPr/>
              <p:nvPr/>
            </p:nvGrpSpPr>
            <p:grpSpPr>
              <a:xfrm>
                <a:off x="1242039" y="4386164"/>
                <a:ext cx="1086540" cy="374502"/>
                <a:chOff x="285158" y="3248783"/>
                <a:chExt cx="1130880" cy="374502"/>
              </a:xfrm>
            </p:grpSpPr>
            <p:sp>
              <p:nvSpPr>
                <p:cNvPr id="19" name="Rektangel 18">
                  <a:extLst>
                    <a:ext uri="{FF2B5EF4-FFF2-40B4-BE49-F238E27FC236}">
                      <a16:creationId xmlns:a16="http://schemas.microsoft.com/office/drawing/2014/main" id="{6A14C2ED-CCF0-4EE5-99CE-D907CE6BC903}"/>
                    </a:ext>
                  </a:extLst>
                </p:cNvPr>
                <p:cNvSpPr/>
                <p:nvPr userDrawn="1"/>
              </p:nvSpPr>
              <p:spPr>
                <a:xfrm>
                  <a:off x="285158"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kstSylinder 19">
                  <a:extLst>
                    <a:ext uri="{FF2B5EF4-FFF2-40B4-BE49-F238E27FC236}">
                      <a16:creationId xmlns:a16="http://schemas.microsoft.com/office/drawing/2014/main" id="{09EA5C5C-9D71-44B6-ABEE-25CD34187EE8}"/>
                    </a:ext>
                  </a:extLst>
                </p:cNvPr>
                <p:cNvSpPr txBox="1"/>
                <p:nvPr userDrawn="1"/>
              </p:nvSpPr>
              <p:spPr>
                <a:xfrm>
                  <a:off x="285158"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vergemål</a:t>
                  </a:r>
                </a:p>
              </p:txBody>
            </p:sp>
          </p:grpSp>
          <p:grpSp>
            <p:nvGrpSpPr>
              <p:cNvPr id="16" name="Gruppe 15">
                <a:extLst>
                  <a:ext uri="{FF2B5EF4-FFF2-40B4-BE49-F238E27FC236}">
                    <a16:creationId xmlns:a16="http://schemas.microsoft.com/office/drawing/2014/main" id="{EC40A4FF-442A-42B6-A7EF-7680F71B93D8}"/>
                  </a:ext>
                </a:extLst>
              </p:cNvPr>
              <p:cNvGrpSpPr/>
              <p:nvPr/>
            </p:nvGrpSpPr>
            <p:grpSpPr>
              <a:xfrm>
                <a:off x="1242047" y="4822072"/>
                <a:ext cx="1086532" cy="374502"/>
                <a:chOff x="285158" y="3860771"/>
                <a:chExt cx="1130880" cy="374502"/>
              </a:xfrm>
            </p:grpSpPr>
            <p:sp>
              <p:nvSpPr>
                <p:cNvPr id="17" name="Rektangel 16">
                  <a:extLst>
                    <a:ext uri="{FF2B5EF4-FFF2-40B4-BE49-F238E27FC236}">
                      <a16:creationId xmlns:a16="http://schemas.microsoft.com/office/drawing/2014/main" id="{FD08B21F-9F14-4272-96D2-173BD66C7751}"/>
                    </a:ext>
                  </a:extLst>
                </p:cNvPr>
                <p:cNvSpPr/>
                <p:nvPr userDrawn="1"/>
              </p:nvSpPr>
              <p:spPr>
                <a:xfrm>
                  <a:off x="285158"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kstSylinder 17">
                  <a:extLst>
                    <a:ext uri="{FF2B5EF4-FFF2-40B4-BE49-F238E27FC236}">
                      <a16:creationId xmlns:a16="http://schemas.microsoft.com/office/drawing/2014/main" id="{C2A78EB1-E99C-4562-82BB-D78F8AC4487F}"/>
                    </a:ext>
                  </a:extLst>
                </p:cNvPr>
                <p:cNvSpPr txBox="1"/>
                <p:nvPr userDrawn="1"/>
              </p:nvSpPr>
              <p:spPr>
                <a:xfrm>
                  <a:off x="285158"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plan</a:t>
                  </a:r>
                </a:p>
              </p:txBody>
            </p:sp>
          </p:grpSp>
          <p:cxnSp>
            <p:nvCxnSpPr>
              <p:cNvPr id="120" name="Rett linje 119">
                <a:extLst>
                  <a:ext uri="{FF2B5EF4-FFF2-40B4-BE49-F238E27FC236}">
                    <a16:creationId xmlns:a16="http://schemas.microsoft.com/office/drawing/2014/main" id="{4B5C2470-ECE0-4F2D-B95D-2F7C15CE1685}"/>
                  </a:ext>
                </a:extLst>
              </p:cNvPr>
              <p:cNvCxnSpPr>
                <a:cxnSpLocks/>
              </p:cNvCxnSpPr>
              <p:nvPr/>
            </p:nvCxnSpPr>
            <p:spPr>
              <a:xfrm>
                <a:off x="1070797" y="3814357"/>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25C33EB2-2C71-492B-B260-B62EC074209B}"/>
                  </a:ext>
                </a:extLst>
              </p:cNvPr>
              <p:cNvCxnSpPr>
                <a:cxnSpLocks/>
              </p:cNvCxnSpPr>
              <p:nvPr/>
            </p:nvCxnSpPr>
            <p:spPr>
              <a:xfrm flipH="1">
                <a:off x="1070797" y="4150172"/>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6CDFD965-D25D-4468-9BE1-4A5D60294CD7}"/>
                  </a:ext>
                </a:extLst>
              </p:cNvPr>
              <p:cNvCxnSpPr>
                <a:cxnSpLocks/>
              </p:cNvCxnSpPr>
              <p:nvPr/>
            </p:nvCxnSpPr>
            <p:spPr>
              <a:xfrm flipH="1">
                <a:off x="1070797" y="4568816"/>
                <a:ext cx="17001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3" name="Rett linje 132">
              <a:extLst>
                <a:ext uri="{FF2B5EF4-FFF2-40B4-BE49-F238E27FC236}">
                  <a16:creationId xmlns:a16="http://schemas.microsoft.com/office/drawing/2014/main" id="{E45448D3-A2EE-479E-A434-5EDF243542F5}"/>
                </a:ext>
              </a:extLst>
            </p:cNvPr>
            <p:cNvCxnSpPr/>
            <p:nvPr/>
          </p:nvCxnSpPr>
          <p:spPr>
            <a:xfrm flipV="1">
              <a:off x="167278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uppe 142">
            <a:extLst>
              <a:ext uri="{FF2B5EF4-FFF2-40B4-BE49-F238E27FC236}">
                <a16:creationId xmlns:a16="http://schemas.microsoft.com/office/drawing/2014/main" id="{9A880F69-6D34-4B21-B2E8-36CBF7D2E57B}"/>
              </a:ext>
            </a:extLst>
          </p:cNvPr>
          <p:cNvGrpSpPr/>
          <p:nvPr userDrawn="1"/>
        </p:nvGrpSpPr>
        <p:grpSpPr>
          <a:xfrm>
            <a:off x="2873151" y="2944190"/>
            <a:ext cx="1268397" cy="1806206"/>
            <a:chOff x="2595622" y="2951215"/>
            <a:chExt cx="1268397" cy="1806206"/>
          </a:xfrm>
        </p:grpSpPr>
        <p:sp>
          <p:nvSpPr>
            <p:cNvPr id="85" name="Frihåndsform: figur 84">
              <a:extLst>
                <a:ext uri="{FF2B5EF4-FFF2-40B4-BE49-F238E27FC236}">
                  <a16:creationId xmlns:a16="http://schemas.microsoft.com/office/drawing/2014/main" id="{A21D8405-99B9-4FCD-95D6-5968E3DFCD70}"/>
                </a:ext>
              </a:extLst>
            </p:cNvPr>
            <p:cNvSpPr/>
            <p:nvPr/>
          </p:nvSpPr>
          <p:spPr>
            <a:xfrm>
              <a:off x="2595622"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latin typeface="+mn-lt"/>
                </a:rPr>
                <a:t>HELSE OG SOSIAL</a:t>
              </a:r>
              <a:endParaRPr lang="nb-NO" sz="1100" dirty="0">
                <a:latin typeface="+mn-lt"/>
                <a:ea typeface="Open Sans SemiBold" panose="020B0706030804020204" pitchFamily="34" charset="0"/>
                <a:cs typeface="Open Sans SemiBold" panose="020B0706030804020204" pitchFamily="34" charset="0"/>
              </a:endParaRPr>
            </a:p>
          </p:txBody>
        </p:sp>
        <p:grpSp>
          <p:nvGrpSpPr>
            <p:cNvPr id="25" name="Gruppe 24">
              <a:extLst>
                <a:ext uri="{FF2B5EF4-FFF2-40B4-BE49-F238E27FC236}">
                  <a16:creationId xmlns:a16="http://schemas.microsoft.com/office/drawing/2014/main" id="{1C575C4C-F720-46EF-81BE-9A254A1BAE7F}"/>
                </a:ext>
              </a:extLst>
            </p:cNvPr>
            <p:cNvGrpSpPr/>
            <p:nvPr/>
          </p:nvGrpSpPr>
          <p:grpSpPr>
            <a:xfrm>
              <a:off x="2766203" y="3944597"/>
              <a:ext cx="1097815" cy="381490"/>
              <a:chOff x="1642371" y="2629808"/>
              <a:chExt cx="1142033" cy="381490"/>
            </a:xfrm>
          </p:grpSpPr>
          <p:sp>
            <p:nvSpPr>
              <p:cNvPr id="29" name="Rektangel 28">
                <a:extLst>
                  <a:ext uri="{FF2B5EF4-FFF2-40B4-BE49-F238E27FC236}">
                    <a16:creationId xmlns:a16="http://schemas.microsoft.com/office/drawing/2014/main" id="{84CF093A-A2D2-45B7-8FE9-5151FA04C3F6}"/>
                  </a:ext>
                </a:extLst>
              </p:cNvPr>
              <p:cNvSpPr/>
              <p:nvPr userDrawn="1"/>
            </p:nvSpPr>
            <p:spPr>
              <a:xfrm>
                <a:off x="1653524"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kstSylinder 29">
                <a:extLst>
                  <a:ext uri="{FF2B5EF4-FFF2-40B4-BE49-F238E27FC236}">
                    <a16:creationId xmlns:a16="http://schemas.microsoft.com/office/drawing/2014/main" id="{C0EB11DD-07A1-4CA5-9B48-1D0169C9CCB0}"/>
                  </a:ext>
                </a:extLst>
              </p:cNvPr>
              <p:cNvSpPr txBox="1"/>
              <p:nvPr userDrawn="1"/>
            </p:nvSpPr>
            <p:spPr>
              <a:xfrm>
                <a:off x="1642371" y="2629808"/>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sosial og velferd</a:t>
                </a:r>
              </a:p>
            </p:txBody>
          </p:sp>
        </p:grpSp>
        <p:grpSp>
          <p:nvGrpSpPr>
            <p:cNvPr id="26" name="Gruppe 25">
              <a:extLst>
                <a:ext uri="{FF2B5EF4-FFF2-40B4-BE49-F238E27FC236}">
                  <a16:creationId xmlns:a16="http://schemas.microsoft.com/office/drawing/2014/main" id="{C2EFA962-3C91-4775-9E5D-B7E41DE2FC2F}"/>
                </a:ext>
              </a:extLst>
            </p:cNvPr>
            <p:cNvGrpSpPr/>
            <p:nvPr/>
          </p:nvGrpSpPr>
          <p:grpSpPr>
            <a:xfrm>
              <a:off x="2783194" y="4382919"/>
              <a:ext cx="1080825" cy="374502"/>
              <a:chOff x="1653524" y="3248783"/>
              <a:chExt cx="1130880" cy="374502"/>
            </a:xfrm>
          </p:grpSpPr>
          <p:sp>
            <p:nvSpPr>
              <p:cNvPr id="27" name="Rektangel 26">
                <a:extLst>
                  <a:ext uri="{FF2B5EF4-FFF2-40B4-BE49-F238E27FC236}">
                    <a16:creationId xmlns:a16="http://schemas.microsoft.com/office/drawing/2014/main" id="{A4C2B1FA-D8A3-4052-A155-CE35316BA17A}"/>
                  </a:ext>
                </a:extLst>
              </p:cNvPr>
              <p:cNvSpPr/>
              <p:nvPr userDrawn="1"/>
            </p:nvSpPr>
            <p:spPr>
              <a:xfrm>
                <a:off x="1653524"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kstSylinder 27">
                <a:extLst>
                  <a:ext uri="{FF2B5EF4-FFF2-40B4-BE49-F238E27FC236}">
                    <a16:creationId xmlns:a16="http://schemas.microsoft.com/office/drawing/2014/main" id="{D425CF51-24B2-4452-8272-15BF8A93321A}"/>
                  </a:ext>
                </a:extLst>
              </p:cNvPr>
              <p:cNvSpPr txBox="1"/>
              <p:nvPr userDrawn="1"/>
            </p:nvSpPr>
            <p:spPr>
              <a:xfrm>
                <a:off x="165352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spesialist-</a:t>
                </a:r>
                <a:br>
                  <a:rPr lang="en-GB" sz="900" b="1" kern="1200" dirty="0">
                    <a:solidFill>
                      <a:schemeClr val="lt1"/>
                    </a:solidFill>
                    <a:latin typeface="+mn-lt"/>
                    <a:ea typeface="+mn-ea"/>
                    <a:cs typeface="+mn-cs"/>
                  </a:rPr>
                </a:br>
                <a:r>
                  <a:rPr lang="en-GB" sz="900" b="1" kern="1200" dirty="0">
                    <a:solidFill>
                      <a:schemeClr val="lt1"/>
                    </a:solidFill>
                    <a:latin typeface="+mn-lt"/>
                    <a:ea typeface="+mn-ea"/>
                    <a:cs typeface="+mn-cs"/>
                  </a:rPr>
                  <a:t>helsetjenester</a:t>
                </a:r>
                <a:endParaRPr lang="nb-NO" sz="900" b="1" kern="1200" dirty="0">
                  <a:solidFill>
                    <a:schemeClr val="lt1"/>
                  </a:solidFill>
                  <a:latin typeface="+mn-lt"/>
                  <a:ea typeface="+mn-ea"/>
                  <a:cs typeface="+mn-cs"/>
                </a:endParaRPr>
              </a:p>
            </p:txBody>
          </p:sp>
        </p:grpSp>
        <p:cxnSp>
          <p:nvCxnSpPr>
            <p:cNvPr id="118" name="Rett linje 117">
              <a:extLst>
                <a:ext uri="{FF2B5EF4-FFF2-40B4-BE49-F238E27FC236}">
                  <a16:creationId xmlns:a16="http://schemas.microsoft.com/office/drawing/2014/main" id="{1C5D21DF-7958-41AA-9013-69D1CC2835F9}"/>
                </a:ext>
              </a:extLst>
            </p:cNvPr>
            <p:cNvCxnSpPr>
              <a:cxnSpLocks/>
            </p:cNvCxnSpPr>
            <p:nvPr/>
          </p:nvCxnSpPr>
          <p:spPr>
            <a:xfrm flipH="1">
              <a:off x="2608322" y="415149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Rett linje 118">
              <a:extLst>
                <a:ext uri="{FF2B5EF4-FFF2-40B4-BE49-F238E27FC236}">
                  <a16:creationId xmlns:a16="http://schemas.microsoft.com/office/drawing/2014/main" id="{58BD1B5C-4C31-4C5E-95A7-EE1F90FDA0A8}"/>
                </a:ext>
              </a:extLst>
            </p:cNvPr>
            <p:cNvCxnSpPr>
              <a:cxnSpLocks/>
            </p:cNvCxnSpPr>
            <p:nvPr/>
          </p:nvCxnSpPr>
          <p:spPr>
            <a:xfrm flipH="1">
              <a:off x="2608322" y="457989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Rett linje 134">
              <a:extLst>
                <a:ext uri="{FF2B5EF4-FFF2-40B4-BE49-F238E27FC236}">
                  <a16:creationId xmlns:a16="http://schemas.microsoft.com/office/drawing/2014/main" id="{7E11723F-FE0C-4575-8219-8506180039F3}"/>
                </a:ext>
              </a:extLst>
            </p:cNvPr>
            <p:cNvCxnSpPr/>
            <p:nvPr/>
          </p:nvCxnSpPr>
          <p:spPr>
            <a:xfrm flipV="1">
              <a:off x="3233625"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uppe 143">
            <a:extLst>
              <a:ext uri="{FF2B5EF4-FFF2-40B4-BE49-F238E27FC236}">
                <a16:creationId xmlns:a16="http://schemas.microsoft.com/office/drawing/2014/main" id="{CAA3EEA9-5D98-47EB-A10D-C97E1CB1AA0C}"/>
              </a:ext>
            </a:extLst>
          </p:cNvPr>
          <p:cNvGrpSpPr/>
          <p:nvPr userDrawn="1"/>
        </p:nvGrpSpPr>
        <p:grpSpPr>
          <a:xfrm>
            <a:off x="9808197" y="2951215"/>
            <a:ext cx="1268397" cy="2236602"/>
            <a:chOff x="4130383" y="2951215"/>
            <a:chExt cx="1268397" cy="2236602"/>
          </a:xfrm>
        </p:grpSpPr>
        <p:sp>
          <p:nvSpPr>
            <p:cNvPr id="86" name="Frihåndsform: figur 85">
              <a:extLst>
                <a:ext uri="{FF2B5EF4-FFF2-40B4-BE49-F238E27FC236}">
                  <a16:creationId xmlns:a16="http://schemas.microsoft.com/office/drawing/2014/main" id="{8C0D000C-1464-4199-A7F0-3533B6A396C5}"/>
                </a:ext>
              </a:extLst>
            </p:cNvPr>
            <p:cNvSpPr/>
            <p:nvPr/>
          </p:nvSpPr>
          <p:spPr>
            <a:xfrm>
              <a:off x="413038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OPPVEKST OG BARNEVERN</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34" name="Gruppe 33">
              <a:extLst>
                <a:ext uri="{FF2B5EF4-FFF2-40B4-BE49-F238E27FC236}">
                  <a16:creationId xmlns:a16="http://schemas.microsoft.com/office/drawing/2014/main" id="{9F3375D5-0655-4160-AB53-F630AD786A5A}"/>
                </a:ext>
              </a:extLst>
            </p:cNvPr>
            <p:cNvGrpSpPr/>
            <p:nvPr/>
          </p:nvGrpSpPr>
          <p:grpSpPr>
            <a:xfrm>
              <a:off x="4310446" y="3951585"/>
              <a:ext cx="1088334" cy="374502"/>
              <a:chOff x="3021890" y="2636796"/>
              <a:chExt cx="1130880" cy="374502"/>
            </a:xfrm>
          </p:grpSpPr>
          <p:sp>
            <p:nvSpPr>
              <p:cNvPr id="41" name="Rektangel 40">
                <a:extLst>
                  <a:ext uri="{FF2B5EF4-FFF2-40B4-BE49-F238E27FC236}">
                    <a16:creationId xmlns:a16="http://schemas.microsoft.com/office/drawing/2014/main" id="{E9B5FA2F-13CD-43A9-B708-97C8D2130059}"/>
                  </a:ext>
                </a:extLst>
              </p:cNvPr>
              <p:cNvSpPr/>
              <p:nvPr userDrawn="1"/>
            </p:nvSpPr>
            <p:spPr>
              <a:xfrm>
                <a:off x="3021890"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TekstSylinder 41">
                <a:extLst>
                  <a:ext uri="{FF2B5EF4-FFF2-40B4-BE49-F238E27FC236}">
                    <a16:creationId xmlns:a16="http://schemas.microsoft.com/office/drawing/2014/main" id="{7BE25B49-A508-44F1-BF9B-F6C37A6DBEDE}"/>
                  </a:ext>
                </a:extLst>
              </p:cNvPr>
              <p:cNvSpPr txBox="1"/>
              <p:nvPr userDrawn="1"/>
            </p:nvSpPr>
            <p:spPr>
              <a:xfrm>
                <a:off x="3021890"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skole</a:t>
                </a:r>
              </a:p>
            </p:txBody>
          </p:sp>
        </p:grpSp>
        <p:grpSp>
          <p:nvGrpSpPr>
            <p:cNvPr id="35" name="Gruppe 34">
              <a:extLst>
                <a:ext uri="{FF2B5EF4-FFF2-40B4-BE49-F238E27FC236}">
                  <a16:creationId xmlns:a16="http://schemas.microsoft.com/office/drawing/2014/main" id="{24CF45F5-8584-4EC3-9CB6-9A2FCC6FD357}"/>
                </a:ext>
              </a:extLst>
            </p:cNvPr>
            <p:cNvGrpSpPr/>
            <p:nvPr/>
          </p:nvGrpSpPr>
          <p:grpSpPr>
            <a:xfrm>
              <a:off x="4320877" y="4386164"/>
              <a:ext cx="1075466" cy="374502"/>
              <a:chOff x="3021890" y="3248783"/>
              <a:chExt cx="1130880" cy="374502"/>
            </a:xfrm>
          </p:grpSpPr>
          <p:sp>
            <p:nvSpPr>
              <p:cNvPr id="39" name="Rektangel 38">
                <a:extLst>
                  <a:ext uri="{FF2B5EF4-FFF2-40B4-BE49-F238E27FC236}">
                    <a16:creationId xmlns:a16="http://schemas.microsoft.com/office/drawing/2014/main" id="{113F81FC-6F27-4508-A1C4-721C0001E237}"/>
                  </a:ext>
                </a:extLst>
              </p:cNvPr>
              <p:cNvSpPr/>
              <p:nvPr userDrawn="1"/>
            </p:nvSpPr>
            <p:spPr>
              <a:xfrm>
                <a:off x="3021890"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kstSylinder 39">
                <a:extLst>
                  <a:ext uri="{FF2B5EF4-FFF2-40B4-BE49-F238E27FC236}">
                    <a16:creationId xmlns:a16="http://schemas.microsoft.com/office/drawing/2014/main" id="{22A933F3-2F64-4375-9225-0689C935A2BD}"/>
                  </a:ext>
                </a:extLst>
              </p:cNvPr>
              <p:cNvSpPr txBox="1"/>
              <p:nvPr userDrawn="1"/>
            </p:nvSpPr>
            <p:spPr>
              <a:xfrm>
                <a:off x="3021890"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barnehage</a:t>
                </a:r>
                <a:endParaRPr lang="nb-NO" sz="900" b="1" kern="1200" dirty="0"/>
              </a:p>
            </p:txBody>
          </p:sp>
        </p:grpSp>
        <p:grpSp>
          <p:nvGrpSpPr>
            <p:cNvPr id="36" name="Gruppe 35">
              <a:extLst>
                <a:ext uri="{FF2B5EF4-FFF2-40B4-BE49-F238E27FC236}">
                  <a16:creationId xmlns:a16="http://schemas.microsoft.com/office/drawing/2014/main" id="{7D8636CE-05B2-4A19-AA32-1872D915EA8F}"/>
                </a:ext>
              </a:extLst>
            </p:cNvPr>
            <p:cNvGrpSpPr/>
            <p:nvPr/>
          </p:nvGrpSpPr>
          <p:grpSpPr>
            <a:xfrm>
              <a:off x="4323204" y="4813315"/>
              <a:ext cx="1073139" cy="374502"/>
              <a:chOff x="3021890" y="3860771"/>
              <a:chExt cx="1130880" cy="374502"/>
            </a:xfrm>
          </p:grpSpPr>
          <p:sp>
            <p:nvSpPr>
              <p:cNvPr id="37" name="Rektangel 36">
                <a:extLst>
                  <a:ext uri="{FF2B5EF4-FFF2-40B4-BE49-F238E27FC236}">
                    <a16:creationId xmlns:a16="http://schemas.microsoft.com/office/drawing/2014/main" id="{7219CD6A-6191-49E4-B11E-5402B30866AB}"/>
                  </a:ext>
                </a:extLst>
              </p:cNvPr>
              <p:cNvSpPr/>
              <p:nvPr userDrawn="1"/>
            </p:nvSpPr>
            <p:spPr>
              <a:xfrm>
                <a:off x="3021890"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TekstSylinder 37">
                <a:extLst>
                  <a:ext uri="{FF2B5EF4-FFF2-40B4-BE49-F238E27FC236}">
                    <a16:creationId xmlns:a16="http://schemas.microsoft.com/office/drawing/2014/main" id="{EB86A631-9500-47DE-8FCC-666876D252E8}"/>
                  </a:ext>
                </a:extLst>
              </p:cNvPr>
              <p:cNvSpPr txBox="1"/>
              <p:nvPr userDrawn="1"/>
            </p:nvSpPr>
            <p:spPr>
              <a:xfrm>
                <a:off x="3021890"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barnevern og familievern</a:t>
                </a:r>
                <a:endParaRPr lang="nb-NO" sz="900" b="1" kern="1200" dirty="0">
                  <a:solidFill>
                    <a:schemeClr val="lt1"/>
                  </a:solidFill>
                  <a:latin typeface="+mn-lt"/>
                  <a:ea typeface="+mn-ea"/>
                  <a:cs typeface="+mn-cs"/>
                </a:endParaRPr>
              </a:p>
            </p:txBody>
          </p:sp>
        </p:grpSp>
        <p:cxnSp>
          <p:nvCxnSpPr>
            <p:cNvPr id="111" name="Rett linje 110">
              <a:extLst>
                <a:ext uri="{FF2B5EF4-FFF2-40B4-BE49-F238E27FC236}">
                  <a16:creationId xmlns:a16="http://schemas.microsoft.com/office/drawing/2014/main" id="{4B9FAC8E-FFFD-40B5-B41E-CD2439F2CAC1}"/>
                </a:ext>
              </a:extLst>
            </p:cNvPr>
            <p:cNvCxnSpPr>
              <a:cxnSpLocks/>
            </p:cNvCxnSpPr>
            <p:nvPr/>
          </p:nvCxnSpPr>
          <p:spPr>
            <a:xfrm>
              <a:off x="4139909" y="3807774"/>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Rett linje 111">
              <a:extLst>
                <a:ext uri="{FF2B5EF4-FFF2-40B4-BE49-F238E27FC236}">
                  <a16:creationId xmlns:a16="http://schemas.microsoft.com/office/drawing/2014/main" id="{827202D0-7EEC-4EF7-BC91-8EB350D63D7D}"/>
                </a:ext>
              </a:extLst>
            </p:cNvPr>
            <p:cNvCxnSpPr>
              <a:cxnSpLocks/>
            </p:cNvCxnSpPr>
            <p:nvPr/>
          </p:nvCxnSpPr>
          <p:spPr>
            <a:xfrm flipH="1">
              <a:off x="4139909" y="414358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Rett linje 112">
              <a:extLst>
                <a:ext uri="{FF2B5EF4-FFF2-40B4-BE49-F238E27FC236}">
                  <a16:creationId xmlns:a16="http://schemas.microsoft.com/office/drawing/2014/main" id="{FC971D9C-F27F-408B-B42B-84A4D61B96B7}"/>
                </a:ext>
              </a:extLst>
            </p:cNvPr>
            <p:cNvCxnSpPr>
              <a:cxnSpLocks/>
            </p:cNvCxnSpPr>
            <p:nvPr/>
          </p:nvCxnSpPr>
          <p:spPr>
            <a:xfrm flipH="1">
              <a:off x="4139909" y="4562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Rett linje 113">
              <a:extLst>
                <a:ext uri="{FF2B5EF4-FFF2-40B4-BE49-F238E27FC236}">
                  <a16:creationId xmlns:a16="http://schemas.microsoft.com/office/drawing/2014/main" id="{92238850-CBDB-44BE-9718-3A23F0692043}"/>
                </a:ext>
              </a:extLst>
            </p:cNvPr>
            <p:cNvCxnSpPr>
              <a:cxnSpLocks/>
            </p:cNvCxnSpPr>
            <p:nvPr/>
          </p:nvCxnSpPr>
          <p:spPr>
            <a:xfrm flipH="1">
              <a:off x="413990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Rett linje 135">
              <a:extLst>
                <a:ext uri="{FF2B5EF4-FFF2-40B4-BE49-F238E27FC236}">
                  <a16:creationId xmlns:a16="http://schemas.microsoft.com/office/drawing/2014/main" id="{6798F810-268C-4BAE-808F-E65F02498B42}"/>
                </a:ext>
              </a:extLst>
            </p:cNvPr>
            <p:cNvCxnSpPr/>
            <p:nvPr/>
          </p:nvCxnSpPr>
          <p:spPr>
            <a:xfrm flipV="1">
              <a:off x="4742458"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uppe 144">
            <a:extLst>
              <a:ext uri="{FF2B5EF4-FFF2-40B4-BE49-F238E27FC236}">
                <a16:creationId xmlns:a16="http://schemas.microsoft.com/office/drawing/2014/main" id="{28855B7B-A619-4A86-82CC-A121CB5CF261}"/>
              </a:ext>
            </a:extLst>
          </p:cNvPr>
          <p:cNvGrpSpPr/>
          <p:nvPr userDrawn="1"/>
        </p:nvGrpSpPr>
        <p:grpSpPr>
          <a:xfrm>
            <a:off x="8429995" y="2951215"/>
            <a:ext cx="1268398" cy="2660063"/>
            <a:chOff x="5665144" y="2951215"/>
            <a:chExt cx="1268398" cy="2660063"/>
          </a:xfrm>
        </p:grpSpPr>
        <p:sp>
          <p:nvSpPr>
            <p:cNvPr id="87" name="Frihåndsform: figur 86">
              <a:extLst>
                <a:ext uri="{FF2B5EF4-FFF2-40B4-BE49-F238E27FC236}">
                  <a16:creationId xmlns:a16="http://schemas.microsoft.com/office/drawing/2014/main" id="{9CD7B1E1-8071-4F38-8264-3BDE8841B6DB}"/>
                </a:ext>
              </a:extLst>
            </p:cNvPr>
            <p:cNvSpPr/>
            <p:nvPr/>
          </p:nvSpPr>
          <p:spPr>
            <a:xfrm>
              <a:off x="5665144"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MILJØ</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45" name="Gruppe 44">
              <a:extLst>
                <a:ext uri="{FF2B5EF4-FFF2-40B4-BE49-F238E27FC236}">
                  <a16:creationId xmlns:a16="http://schemas.microsoft.com/office/drawing/2014/main" id="{0A39FF34-4833-44CA-81C7-1DE05BD002E5}"/>
                </a:ext>
              </a:extLst>
            </p:cNvPr>
            <p:cNvGrpSpPr/>
            <p:nvPr/>
          </p:nvGrpSpPr>
          <p:grpSpPr>
            <a:xfrm>
              <a:off x="5844681" y="3951585"/>
              <a:ext cx="1088860" cy="374502"/>
              <a:chOff x="4390256" y="2636796"/>
              <a:chExt cx="1130880" cy="374502"/>
            </a:xfrm>
          </p:grpSpPr>
          <p:sp>
            <p:nvSpPr>
              <p:cNvPr id="49" name="Rektangel 48">
                <a:extLst>
                  <a:ext uri="{FF2B5EF4-FFF2-40B4-BE49-F238E27FC236}">
                    <a16:creationId xmlns:a16="http://schemas.microsoft.com/office/drawing/2014/main" id="{51BA38A6-CB9C-4A37-B245-E07C5270074C}"/>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kstSylinder 49">
                <a:extLst>
                  <a:ext uri="{FF2B5EF4-FFF2-40B4-BE49-F238E27FC236}">
                    <a16:creationId xmlns:a16="http://schemas.microsoft.com/office/drawing/2014/main" id="{57DF9790-CE76-4828-ABBB-AD794461F06F}"/>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forurensing</a:t>
                </a:r>
                <a:endParaRPr lang="nb-NO" sz="900" b="1" kern="1200" dirty="0">
                  <a:solidFill>
                    <a:schemeClr val="lt1"/>
                  </a:solidFill>
                  <a:latin typeface="+mn-lt"/>
                  <a:ea typeface="+mn-ea"/>
                  <a:cs typeface="+mn-cs"/>
                </a:endParaRPr>
              </a:p>
            </p:txBody>
          </p:sp>
        </p:grpSp>
        <p:grpSp>
          <p:nvGrpSpPr>
            <p:cNvPr id="46" name="Gruppe 45">
              <a:extLst>
                <a:ext uri="{FF2B5EF4-FFF2-40B4-BE49-F238E27FC236}">
                  <a16:creationId xmlns:a16="http://schemas.microsoft.com/office/drawing/2014/main" id="{4AB61D7C-8973-4F4D-B457-7FC686F5E6A3}"/>
                </a:ext>
              </a:extLst>
            </p:cNvPr>
            <p:cNvGrpSpPr/>
            <p:nvPr/>
          </p:nvGrpSpPr>
          <p:grpSpPr>
            <a:xfrm>
              <a:off x="5844681" y="4379982"/>
              <a:ext cx="1088861" cy="374502"/>
              <a:chOff x="4390256" y="3248783"/>
              <a:chExt cx="1130881" cy="374502"/>
            </a:xfrm>
          </p:grpSpPr>
          <p:sp>
            <p:nvSpPr>
              <p:cNvPr id="47" name="Rektangel 46">
                <a:extLst>
                  <a:ext uri="{FF2B5EF4-FFF2-40B4-BE49-F238E27FC236}">
                    <a16:creationId xmlns:a16="http://schemas.microsoft.com/office/drawing/2014/main" id="{ED240E55-65EF-40B4-92F3-74807446A603}"/>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ekstSylinder 47">
                <a:extLst>
                  <a:ext uri="{FF2B5EF4-FFF2-40B4-BE49-F238E27FC236}">
                    <a16:creationId xmlns:a16="http://schemas.microsoft.com/office/drawing/2014/main" id="{1FE686AC-53C1-44B8-A617-647CD9478195}"/>
                  </a:ext>
                </a:extLst>
              </p:cNvPr>
              <p:cNvSpPr txBox="1"/>
              <p:nvPr userDrawn="1"/>
            </p:nvSpPr>
            <p:spPr>
              <a:xfrm>
                <a:off x="4390257"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US" sz="900" b="1" kern="1200" dirty="0">
                    <a:solidFill>
                      <a:schemeClr val="lt1"/>
                    </a:solidFill>
                    <a:effectLst/>
                    <a:latin typeface="+mn-lt"/>
                    <a:ea typeface="+mn-ea"/>
                    <a:cs typeface="+mn-cs"/>
                  </a:rPr>
                  <a:t>vilt og motorferdsel</a:t>
                </a:r>
                <a:endParaRPr lang="nb-NO" sz="900" b="1" kern="1200" dirty="0">
                  <a:solidFill>
                    <a:schemeClr val="lt1"/>
                  </a:solidFill>
                  <a:latin typeface="+mn-lt"/>
                  <a:ea typeface="+mn-ea"/>
                  <a:cs typeface="+mn-cs"/>
                </a:endParaRPr>
              </a:p>
            </p:txBody>
          </p:sp>
        </p:grpSp>
        <p:grpSp>
          <p:nvGrpSpPr>
            <p:cNvPr id="68" name="Gruppe 67">
              <a:extLst>
                <a:ext uri="{FF2B5EF4-FFF2-40B4-BE49-F238E27FC236}">
                  <a16:creationId xmlns:a16="http://schemas.microsoft.com/office/drawing/2014/main" id="{981F2B97-0676-476B-9A28-316B41C57A94}"/>
                </a:ext>
              </a:extLst>
            </p:cNvPr>
            <p:cNvGrpSpPr/>
            <p:nvPr/>
          </p:nvGrpSpPr>
          <p:grpSpPr>
            <a:xfrm>
              <a:off x="5844681" y="4808379"/>
              <a:ext cx="1088860" cy="374502"/>
              <a:chOff x="4390256" y="2636796"/>
              <a:chExt cx="1130880" cy="374502"/>
            </a:xfrm>
          </p:grpSpPr>
          <p:sp>
            <p:nvSpPr>
              <p:cNvPr id="72" name="Rektangel 71">
                <a:extLst>
                  <a:ext uri="{FF2B5EF4-FFF2-40B4-BE49-F238E27FC236}">
                    <a16:creationId xmlns:a16="http://schemas.microsoft.com/office/drawing/2014/main" id="{103C6B28-6CC7-4117-AB14-F8002FA1FC4A}"/>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TekstSylinder 72">
                <a:extLst>
                  <a:ext uri="{FF2B5EF4-FFF2-40B4-BE49-F238E27FC236}">
                    <a16:creationId xmlns:a16="http://schemas.microsoft.com/office/drawing/2014/main" id="{40D2104E-7E41-4281-A57D-2BAC25F82765}"/>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fisk og vann</a:t>
                </a:r>
                <a:endParaRPr lang="nb-NO" sz="900" b="1" kern="1200" dirty="0">
                  <a:solidFill>
                    <a:schemeClr val="lt1"/>
                  </a:solidFill>
                  <a:latin typeface="+mn-lt"/>
                  <a:ea typeface="+mn-ea"/>
                  <a:cs typeface="+mn-cs"/>
                </a:endParaRPr>
              </a:p>
            </p:txBody>
          </p:sp>
        </p:grpSp>
        <p:grpSp>
          <p:nvGrpSpPr>
            <p:cNvPr id="69" name="Gruppe 68">
              <a:extLst>
                <a:ext uri="{FF2B5EF4-FFF2-40B4-BE49-F238E27FC236}">
                  <a16:creationId xmlns:a16="http://schemas.microsoft.com/office/drawing/2014/main" id="{E5AE7780-0F85-487E-BADF-D7874C43071D}"/>
                </a:ext>
              </a:extLst>
            </p:cNvPr>
            <p:cNvGrpSpPr/>
            <p:nvPr/>
          </p:nvGrpSpPr>
          <p:grpSpPr>
            <a:xfrm>
              <a:off x="5829003" y="5236776"/>
              <a:ext cx="1104538" cy="374502"/>
              <a:chOff x="4373973" y="3248783"/>
              <a:chExt cx="1147163" cy="374502"/>
            </a:xfrm>
          </p:grpSpPr>
          <p:sp>
            <p:nvSpPr>
              <p:cNvPr id="70" name="Rektangel 69">
                <a:extLst>
                  <a:ext uri="{FF2B5EF4-FFF2-40B4-BE49-F238E27FC236}">
                    <a16:creationId xmlns:a16="http://schemas.microsoft.com/office/drawing/2014/main" id="{4999A756-0BE4-4D61-9F8E-0B3BC4AB4E00}"/>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TekstSylinder 70">
                <a:extLst>
                  <a:ext uri="{FF2B5EF4-FFF2-40B4-BE49-F238E27FC236}">
                    <a16:creationId xmlns:a16="http://schemas.microsoft.com/office/drawing/2014/main" id="{178EEA70-A5A7-4A1C-A427-36B8BF94283F}"/>
                  </a:ext>
                </a:extLst>
              </p:cNvPr>
              <p:cNvSpPr txBox="1"/>
              <p:nvPr userDrawn="1"/>
            </p:nvSpPr>
            <p:spPr>
              <a:xfrm>
                <a:off x="4373973"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GB" sz="900" b="1" kern="1200" dirty="0">
                    <a:solidFill>
                      <a:schemeClr val="lt1"/>
                    </a:solidFill>
                    <a:latin typeface="+mn-lt"/>
                    <a:ea typeface="+mn-ea"/>
                    <a:cs typeface="+mn-cs"/>
                  </a:rPr>
                  <a:t>naturvern</a:t>
                </a:r>
                <a:endParaRPr lang="nb-NO" sz="900" b="1" kern="1200" dirty="0">
                  <a:solidFill>
                    <a:schemeClr val="lt1"/>
                  </a:solidFill>
                  <a:latin typeface="+mn-lt"/>
                  <a:ea typeface="+mn-ea"/>
                  <a:cs typeface="+mn-cs"/>
                </a:endParaRPr>
              </a:p>
            </p:txBody>
          </p:sp>
        </p:grpSp>
        <p:cxnSp>
          <p:nvCxnSpPr>
            <p:cNvPr id="98" name="Rett linje 97">
              <a:extLst>
                <a:ext uri="{FF2B5EF4-FFF2-40B4-BE49-F238E27FC236}">
                  <a16:creationId xmlns:a16="http://schemas.microsoft.com/office/drawing/2014/main" id="{87D9655B-70DB-4B69-8999-FE8B7A99D607}"/>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F3BC3158-6CDD-4FFF-90AA-D2592CCB92EF}"/>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8ECDE46-8DAB-4EC8-AFA3-E7A38D1CEA4B}"/>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Rett linje 102">
              <a:extLst>
                <a:ext uri="{FF2B5EF4-FFF2-40B4-BE49-F238E27FC236}">
                  <a16:creationId xmlns:a16="http://schemas.microsoft.com/office/drawing/2014/main" id="{7C6DFE02-2D80-4431-8BEE-9AC61A7B4D1A}"/>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Rett linje 136">
              <a:extLst>
                <a:ext uri="{FF2B5EF4-FFF2-40B4-BE49-F238E27FC236}">
                  <a16:creationId xmlns:a16="http://schemas.microsoft.com/office/drawing/2014/main" id="{7C2D3E5F-6B0C-418A-83C6-41A2E079F160}"/>
                </a:ext>
              </a:extLst>
            </p:cNvPr>
            <p:cNvCxnSpPr/>
            <p:nvPr/>
          </p:nvCxnSpPr>
          <p:spPr>
            <a:xfrm flipV="1">
              <a:off x="6305460"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Gruppe 145">
            <a:extLst>
              <a:ext uri="{FF2B5EF4-FFF2-40B4-BE49-F238E27FC236}">
                <a16:creationId xmlns:a16="http://schemas.microsoft.com/office/drawing/2014/main" id="{66ACBEB2-0F2A-4792-B388-0C60A455D3DC}"/>
              </a:ext>
            </a:extLst>
          </p:cNvPr>
          <p:cNvGrpSpPr/>
          <p:nvPr userDrawn="1"/>
        </p:nvGrpSpPr>
        <p:grpSpPr>
          <a:xfrm>
            <a:off x="7050131" y="2951215"/>
            <a:ext cx="1268397" cy="869492"/>
            <a:chOff x="7199905" y="2951215"/>
            <a:chExt cx="1268397" cy="869492"/>
          </a:xfrm>
        </p:grpSpPr>
        <p:sp>
          <p:nvSpPr>
            <p:cNvPr id="88" name="Frihåndsform: figur 87">
              <a:extLst>
                <a:ext uri="{FF2B5EF4-FFF2-40B4-BE49-F238E27FC236}">
                  <a16:creationId xmlns:a16="http://schemas.microsoft.com/office/drawing/2014/main" id="{77503614-5B8B-484F-9FEA-DF4A1CD70902}"/>
                </a:ext>
              </a:extLst>
            </p:cNvPr>
            <p:cNvSpPr/>
            <p:nvPr/>
          </p:nvSpPr>
          <p:spPr>
            <a:xfrm>
              <a:off x="719990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REINDRIFT</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8" name="Rett linje 137">
              <a:extLst>
                <a:ext uri="{FF2B5EF4-FFF2-40B4-BE49-F238E27FC236}">
                  <a16:creationId xmlns:a16="http://schemas.microsoft.com/office/drawing/2014/main" id="{C6730025-B17D-43AF-9E7C-E69071D22093}"/>
                </a:ext>
              </a:extLst>
            </p:cNvPr>
            <p:cNvCxnSpPr/>
            <p:nvPr/>
          </p:nvCxnSpPr>
          <p:spPr>
            <a:xfrm flipV="1">
              <a:off x="7818626"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7" name="Gruppe 146">
            <a:extLst>
              <a:ext uri="{FF2B5EF4-FFF2-40B4-BE49-F238E27FC236}">
                <a16:creationId xmlns:a16="http://schemas.microsoft.com/office/drawing/2014/main" id="{0F0DB3DC-F7E5-4897-88C2-5FD76C732BE0}"/>
              </a:ext>
            </a:extLst>
          </p:cNvPr>
          <p:cNvGrpSpPr/>
          <p:nvPr userDrawn="1"/>
        </p:nvGrpSpPr>
        <p:grpSpPr>
          <a:xfrm>
            <a:off x="4254970" y="2944865"/>
            <a:ext cx="1268397" cy="869492"/>
            <a:chOff x="8734667" y="2951215"/>
            <a:chExt cx="1268397" cy="869492"/>
          </a:xfrm>
        </p:grpSpPr>
        <p:sp>
          <p:nvSpPr>
            <p:cNvPr id="89" name="Frihåndsform: figur 88">
              <a:extLst>
                <a:ext uri="{FF2B5EF4-FFF2-40B4-BE49-F238E27FC236}">
                  <a16:creationId xmlns:a16="http://schemas.microsoft.com/office/drawing/2014/main" id="{0A528FE6-8DD2-4B81-9F47-3727AD297DA6}"/>
                </a:ext>
              </a:extLst>
            </p:cNvPr>
            <p:cNvSpPr/>
            <p:nvPr/>
          </p:nvSpPr>
          <p:spPr>
            <a:xfrm>
              <a:off x="873466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lang="en-GB" sz="1100" b="1" dirty="0"/>
                <a:t>LANDBRUK</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9" name="Rett linje 138">
              <a:extLst>
                <a:ext uri="{FF2B5EF4-FFF2-40B4-BE49-F238E27FC236}">
                  <a16:creationId xmlns:a16="http://schemas.microsoft.com/office/drawing/2014/main" id="{2E763C71-F525-46CF-9DD8-B6ECC5E849AD}"/>
                </a:ext>
              </a:extLst>
            </p:cNvPr>
            <p:cNvCxnSpPr/>
            <p:nvPr/>
          </p:nvCxnSpPr>
          <p:spPr>
            <a:xfrm flipV="1">
              <a:off x="93707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8" name="Gruppe 147">
            <a:extLst>
              <a:ext uri="{FF2B5EF4-FFF2-40B4-BE49-F238E27FC236}">
                <a16:creationId xmlns:a16="http://schemas.microsoft.com/office/drawing/2014/main" id="{E74494EB-64F5-4B16-888C-F7129CA1DCA0}"/>
              </a:ext>
            </a:extLst>
          </p:cNvPr>
          <p:cNvGrpSpPr/>
          <p:nvPr userDrawn="1"/>
        </p:nvGrpSpPr>
        <p:grpSpPr>
          <a:xfrm>
            <a:off x="5711635" y="2938710"/>
            <a:ext cx="1268397" cy="869492"/>
            <a:chOff x="10269428" y="2951215"/>
            <a:chExt cx="1268397" cy="869492"/>
          </a:xfrm>
        </p:grpSpPr>
        <p:sp>
          <p:nvSpPr>
            <p:cNvPr id="90" name="Frihåndsform: figur 89">
              <a:extLst>
                <a:ext uri="{FF2B5EF4-FFF2-40B4-BE49-F238E27FC236}">
                  <a16:creationId xmlns:a16="http://schemas.microsoft.com/office/drawing/2014/main" id="{F5C7C095-4415-46C2-A3AA-0ADC5B2B29A5}"/>
                </a:ext>
              </a:extLst>
            </p:cNvPr>
            <p:cNvSpPr/>
            <p:nvPr/>
          </p:nvSpPr>
          <p:spPr>
            <a:xfrm>
              <a:off x="10269428"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100" b="1" dirty="0">
                  <a:latin typeface="Open Sans" panose="020B0606030504020204" pitchFamily="34" charset="0"/>
                  <a:ea typeface="Open Sans" panose="020B0606030504020204" pitchFamily="34" charset="0"/>
                  <a:cs typeface="Open Sans" panose="020B0606030504020204" pitchFamily="34" charset="0"/>
                </a:rPr>
                <a:t>ORGANISASJON OG UTVIKLING</a:t>
              </a:r>
            </a:p>
          </p:txBody>
        </p:sp>
        <p:cxnSp>
          <p:nvCxnSpPr>
            <p:cNvPr id="140" name="Rett linje 139">
              <a:extLst>
                <a:ext uri="{FF2B5EF4-FFF2-40B4-BE49-F238E27FC236}">
                  <a16:creationId xmlns:a16="http://schemas.microsoft.com/office/drawing/2014/main" id="{730AD673-D749-4659-B71B-022083DCB1E5}"/>
                </a:ext>
              </a:extLst>
            </p:cNvPr>
            <p:cNvCxnSpPr/>
            <p:nvPr/>
          </p:nvCxnSpPr>
          <p:spPr>
            <a:xfrm flipV="1">
              <a:off x="1086445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Rett pilkobling 157">
            <a:extLst>
              <a:ext uri="{FF2B5EF4-FFF2-40B4-BE49-F238E27FC236}">
                <a16:creationId xmlns:a16="http://schemas.microsoft.com/office/drawing/2014/main" id="{2BB5E2DC-C30B-4FF8-A426-03A33ED903C4}"/>
              </a:ext>
            </a:extLst>
          </p:cNvPr>
          <p:cNvCxnSpPr>
            <a:cxnSpLocks/>
          </p:cNvCxnSpPr>
          <p:nvPr userDrawn="1"/>
        </p:nvCxnSpPr>
        <p:spPr>
          <a:xfrm>
            <a:off x="3811163" y="5828410"/>
            <a:ext cx="7124709" cy="770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6CCCB4EE-D35C-4395-BE45-62B7F814E383}"/>
              </a:ext>
            </a:extLst>
          </p:cNvPr>
          <p:cNvCxnSpPr>
            <a:cxnSpLocks/>
          </p:cNvCxnSpPr>
          <p:nvPr userDrawn="1"/>
        </p:nvCxnSpPr>
        <p:spPr>
          <a:xfrm>
            <a:off x="2891913" y="3798901"/>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FBB2F8B4-C01B-4617-84F5-D84DA3F442E3}"/>
              </a:ext>
            </a:extLst>
          </p:cNvPr>
          <p:cNvCxnSpPr>
            <a:cxnSpLocks/>
          </p:cNvCxnSpPr>
          <p:nvPr userDrawn="1"/>
        </p:nvCxnSpPr>
        <p:spPr>
          <a:xfrm flipH="1">
            <a:off x="2891913"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Rett linje 108">
            <a:extLst>
              <a:ext uri="{FF2B5EF4-FFF2-40B4-BE49-F238E27FC236}">
                <a16:creationId xmlns:a16="http://schemas.microsoft.com/office/drawing/2014/main" id="{89082F39-B10F-4F08-AEA1-B0E83D8BBB8F}"/>
              </a:ext>
            </a:extLst>
          </p:cNvPr>
          <p:cNvCxnSpPr>
            <a:cxnSpLocks/>
          </p:cNvCxnSpPr>
          <p:nvPr userDrawn="1"/>
        </p:nvCxnSpPr>
        <p:spPr>
          <a:xfrm flipH="1">
            <a:off x="2890504" y="5401528"/>
            <a:ext cx="17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kstSylinder 115">
            <a:extLst>
              <a:ext uri="{FF2B5EF4-FFF2-40B4-BE49-F238E27FC236}">
                <a16:creationId xmlns:a16="http://schemas.microsoft.com/office/drawing/2014/main" id="{1740716E-3BD1-4921-AE90-F29186CC7F7B}"/>
              </a:ext>
            </a:extLst>
          </p:cNvPr>
          <p:cNvSpPr txBox="1"/>
          <p:nvPr userDrawn="1"/>
        </p:nvSpPr>
        <p:spPr>
          <a:xfrm>
            <a:off x="3065761" y="4815287"/>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kommune-</a:t>
            </a:r>
            <a:br>
              <a:rPr lang="en-GB" sz="900" b="1" kern="1200" dirty="0">
                <a:solidFill>
                  <a:schemeClr val="lt1"/>
                </a:solidFill>
                <a:latin typeface="+mn-lt"/>
                <a:ea typeface="+mn-ea"/>
                <a:cs typeface="+mn-cs"/>
              </a:rPr>
            </a:br>
            <a:r>
              <a:rPr lang="en-GB" sz="900" b="1" kern="1200" dirty="0">
                <a:solidFill>
                  <a:schemeClr val="lt1"/>
                </a:solidFill>
                <a:latin typeface="+mn-lt"/>
                <a:ea typeface="+mn-ea"/>
                <a:cs typeface="+mn-cs"/>
              </a:rPr>
              <a:t>helsetjenester</a:t>
            </a:r>
            <a:endParaRPr lang="nb-NO" sz="900" b="1" kern="1200" dirty="0">
              <a:solidFill>
                <a:schemeClr val="lt1"/>
              </a:solidFill>
              <a:latin typeface="+mn-lt"/>
              <a:ea typeface="+mn-ea"/>
              <a:cs typeface="+mn-cs"/>
            </a:endParaRPr>
          </a:p>
        </p:txBody>
      </p:sp>
      <p:sp>
        <p:nvSpPr>
          <p:cNvPr id="124" name="TekstSylinder 123">
            <a:extLst>
              <a:ext uri="{FF2B5EF4-FFF2-40B4-BE49-F238E27FC236}">
                <a16:creationId xmlns:a16="http://schemas.microsoft.com/office/drawing/2014/main" id="{4B2D1C30-C905-4537-9BAD-E47DC9ABABFC}"/>
              </a:ext>
            </a:extLst>
          </p:cNvPr>
          <p:cNvSpPr txBox="1"/>
          <p:nvPr userDrawn="1"/>
        </p:nvSpPr>
        <p:spPr>
          <a:xfrm>
            <a:off x="3065760" y="5251399"/>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fagutvikling</a:t>
            </a:r>
            <a:endParaRPr lang="nb-NO" sz="900" b="1" kern="1200" dirty="0">
              <a:solidFill>
                <a:schemeClr val="lt1"/>
              </a:solidFill>
              <a:latin typeface="+mn-lt"/>
              <a:ea typeface="+mn-ea"/>
              <a:cs typeface="+mn-cs"/>
            </a:endParaRPr>
          </a:p>
        </p:txBody>
      </p:sp>
      <p:cxnSp>
        <p:nvCxnSpPr>
          <p:cNvPr id="110" name="Rett linje 109">
            <a:extLst>
              <a:ext uri="{FF2B5EF4-FFF2-40B4-BE49-F238E27FC236}">
                <a16:creationId xmlns:a16="http://schemas.microsoft.com/office/drawing/2014/main" id="{366EC4FF-A001-47AE-8CD0-45780C2521CB}"/>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374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SLUTNING (mønster 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3821928"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j-lt"/>
                <a:ea typeface="Open Sans" panose="020B0606030504020204" pitchFamily="34" charset="0"/>
                <a:cs typeface="Open Sans" panose="020B0606030504020204" pitchFamily="34" charset="0"/>
              </a:rPr>
              <a:t>finnmark</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1" name="Bilde 10">
            <a:extLst>
              <a:ext uri="{FF2B5EF4-FFF2-40B4-BE49-F238E27FC236}">
                <a16:creationId xmlns:a16="http://schemas.microsoft.com/office/drawing/2014/main" id="{8216C4E3-3874-418C-AB09-69397E3807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3466" y="4371755"/>
            <a:ext cx="4502852" cy="1364365"/>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NING (mønster 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3449332"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37154" b="16141"/>
          <a:stretch/>
        </p:blipFill>
        <p:spPr>
          <a:xfrm>
            <a:off x="5043433" y="283407"/>
            <a:ext cx="7148568" cy="6574592"/>
          </a:xfrm>
          <a:prstGeom prst="rect">
            <a:avLst/>
          </a:prstGeom>
        </p:spPr>
      </p:pic>
      <p:pic>
        <p:nvPicPr>
          <p:cNvPr id="11" name="Bilde 10">
            <a:extLst>
              <a:ext uri="{FF2B5EF4-FFF2-40B4-BE49-F238E27FC236}">
                <a16:creationId xmlns:a16="http://schemas.microsoft.com/office/drawing/2014/main" id="{EEC7BE2C-E15B-456B-9147-91C52B42E11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0556" y="4366659"/>
            <a:ext cx="4488074" cy="1359887"/>
          </a:xfrm>
          <a:prstGeom prst="rect">
            <a:avLst/>
          </a:prstGeom>
        </p:spPr>
      </p:pic>
      <p:sp>
        <p:nvSpPr>
          <p:cNvPr id="12" name="Plassholder for tekst 3">
            <a:extLst>
              <a:ext uri="{FF2B5EF4-FFF2-40B4-BE49-F238E27FC236}">
                <a16:creationId xmlns:a16="http://schemas.microsoft.com/office/drawing/2014/main" id="{8D230D01-59C4-4D3B-A7E0-5EF1C786049D}"/>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89" y="5760731"/>
            <a:ext cx="3147591" cy="553998"/>
          </a:xfrm>
          <a:prstGeom prst="rect">
            <a:avLst/>
          </a:prstGeom>
          <a:noFill/>
          <a:effectLst/>
        </p:spPr>
        <p:txBody>
          <a:bodyPr wrap="square" rtlCol="0">
            <a:spAutoFit/>
          </a:bodyPr>
          <a:lstStyle/>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3" name="Bilde 12">
            <a:extLst>
              <a:ext uri="{FF2B5EF4-FFF2-40B4-BE49-F238E27FC236}">
                <a16:creationId xmlns:a16="http://schemas.microsoft.com/office/drawing/2014/main" id="{80BB94B5-001E-41DB-A787-AD16C502BB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8162" y="4366660"/>
            <a:ext cx="4516284" cy="1368434"/>
          </a:xfrm>
          <a:prstGeom prst="rect">
            <a:avLst/>
          </a:prstGeom>
        </p:spPr>
      </p:pic>
      <p:sp>
        <p:nvSpPr>
          <p:cNvPr id="19" name="Plassholder for tekst 3">
            <a:extLst>
              <a:ext uri="{FF2B5EF4-FFF2-40B4-BE49-F238E27FC236}">
                <a16:creationId xmlns:a16="http://schemas.microsoft.com/office/drawing/2014/main" id="{B8A2F4C7-060D-48BD-9415-8709FB237A92}"/>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95000"/>
            </a:schemeClr>
          </a:solidFill>
          <a:ln>
            <a:noFill/>
          </a:ln>
        </p:spPr>
        <p:txBody>
          <a:bodyPr anchor="ct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på ikonet i midten for å sette inn bilde som passer presentasjonens tema. </a:t>
            </a:r>
          </a:p>
          <a:p>
            <a:endParaRPr lang="nb-NO" dirty="0"/>
          </a:p>
          <a:p>
            <a:r>
              <a:rPr lang="nb-NO" dirty="0"/>
              <a:t>Har du ikke relevant bilde? </a:t>
            </a:r>
            <a:br>
              <a:rPr lang="nb-NO" dirty="0"/>
            </a:br>
            <a:r>
              <a:rPr lang="nb-NO" dirty="0"/>
              <a:t>Bruk en </a:t>
            </a:r>
            <a:r>
              <a:rPr lang="nb-NO" dirty="0" err="1"/>
              <a:t>forsidemal</a:t>
            </a:r>
            <a:r>
              <a:rPr lang="nb-NO" dirty="0"/>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590756" y="6261302"/>
            <a:ext cx="129547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dirty="0"/>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0000"/>
            <a:ext cx="3514666" cy="1568451"/>
          </a:xfrm>
          <a:prstGeom prst="rect">
            <a:avLst/>
          </a:prstGeom>
        </p:spPr>
      </p:pic>
      <p:pic>
        <p:nvPicPr>
          <p:cNvPr id="9" name="Bilde 8">
            <a:extLst>
              <a:ext uri="{FF2B5EF4-FFF2-40B4-BE49-F238E27FC236}">
                <a16:creationId xmlns:a16="http://schemas.microsoft.com/office/drawing/2014/main" id="{575C4ADE-0348-4579-9EEB-CC90DD6726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36663"/>
            <a:ext cx="4567968" cy="1359909"/>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p:nvPr>
        </p:nvSpPr>
        <p:spPr>
          <a:xfrm>
            <a:off x="1951" y="0"/>
            <a:ext cx="12192000" cy="5222875"/>
          </a:xfrm>
          <a:prstGeom prst="rect">
            <a:avLst/>
          </a:prstGeom>
        </p:spPr>
        <p:txBody>
          <a:bodyPr/>
          <a:lstStyle>
            <a:lvl1pPr marL="0" indent="0" algn="ctr">
              <a:buNone/>
              <a:defRPr/>
            </a:lvl1pPr>
          </a:lstStyle>
          <a:p>
            <a:r>
              <a:rPr lang="nb-NO"/>
              <a:t>Klikk på ikonet for å legge til et bilde</a:t>
            </a:r>
            <a:endParaRPr lang="nb-NO" dirty="0"/>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905346"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7EBFB9E6-519A-45A6-BFA0-896E2839B6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52" y="5301719"/>
            <a:ext cx="4091631" cy="1285077"/>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VSLUTNING barnekonvensjonen art. 12">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6676853-74CF-45CC-805F-07838E756B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3"/>
            <a:ext cx="12192000" cy="5224272"/>
          </a:xfrm>
          <a:prstGeom prst="rect">
            <a:avLst/>
          </a:prstGeom>
        </p:spPr>
      </p:pic>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8896396" y="5725022"/>
            <a:ext cx="2922438"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19" name="TekstSylinder 18">
            <a:extLst>
              <a:ext uri="{FF2B5EF4-FFF2-40B4-BE49-F238E27FC236}">
                <a16:creationId xmlns:a16="http://schemas.microsoft.com/office/drawing/2014/main" id="{3A91C848-AF57-492A-9CBB-68C9DBE07C7F}"/>
              </a:ext>
            </a:extLst>
          </p:cNvPr>
          <p:cNvSpPr txBox="1"/>
          <p:nvPr userDrawn="1"/>
        </p:nvSpPr>
        <p:spPr>
          <a:xfrm>
            <a:off x="1089026" y="5089524"/>
            <a:ext cx="1933172" cy="147735"/>
          </a:xfrm>
          <a:prstGeom prst="rect">
            <a:avLst/>
          </a:prstGeom>
          <a:noFill/>
        </p:spPr>
        <p:txBody>
          <a:bodyPr wrap="none" lIns="0" tIns="0" rIns="0" rtlCol="0" anchor="ctr" anchorCtr="0">
            <a:normAutofit lnSpcReduction="10000"/>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Anders Aasheim</a:t>
            </a:r>
          </a:p>
        </p:txBody>
      </p:sp>
      <p:pic>
        <p:nvPicPr>
          <p:cNvPr id="21" name="Bilde 20">
            <a:extLst>
              <a:ext uri="{FF2B5EF4-FFF2-40B4-BE49-F238E27FC236}">
                <a16:creationId xmlns:a16="http://schemas.microsoft.com/office/drawing/2014/main" id="{5CA2D7A1-A9EC-4DFB-B01F-869796DA5FA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1162561">
            <a:off x="1065195" y="1252353"/>
            <a:ext cx="3098703" cy="2715262"/>
          </a:xfrm>
          <a:prstGeom prst="rect">
            <a:avLst/>
          </a:prstGeom>
        </p:spPr>
      </p:pic>
      <p:pic>
        <p:nvPicPr>
          <p:cNvPr id="22" name="Bilde 21">
            <a:extLst>
              <a:ext uri="{FF2B5EF4-FFF2-40B4-BE49-F238E27FC236}">
                <a16:creationId xmlns:a16="http://schemas.microsoft.com/office/drawing/2014/main" id="{13F3B57A-6EA5-4553-BD5B-BD66C316652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37259"/>
            <a:ext cx="4155579" cy="1259141"/>
          </a:xfrm>
          <a:prstGeom prst="rect">
            <a:avLst/>
          </a:prstGeom>
        </p:spPr>
      </p:pic>
      <p:pic>
        <p:nvPicPr>
          <p:cNvPr id="25" name="Bilde 24">
            <a:extLst>
              <a:ext uri="{FF2B5EF4-FFF2-40B4-BE49-F238E27FC236}">
                <a16:creationId xmlns:a16="http://schemas.microsoft.com/office/drawing/2014/main" id="{C0ACB3B9-032C-446D-84B9-5C5157E949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3046657568"/>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VSLUTNING barnekonvensjonen art. 3">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6BB7855-5839-421C-BA23-643A63894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3"/>
            <a:ext cx="12192000" cy="5224272"/>
          </a:xfrm>
          <a:prstGeom prst="rect">
            <a:avLst/>
          </a:prstGeom>
        </p:spPr>
      </p:pic>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050949" y="5709950"/>
            <a:ext cx="288825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statsforvalterentromsogfinnmark</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j-lt"/>
                <a:ea typeface="Open Sans" panose="020B0606030504020204" pitchFamily="34" charset="0"/>
                <a:cs typeface="Open Sans" panose="020B0606030504020204" pitchFamily="34" charset="0"/>
              </a:rPr>
              <a:t>finnmark</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2" name="TekstSylinder 21">
            <a:extLst>
              <a:ext uri="{FF2B5EF4-FFF2-40B4-BE49-F238E27FC236}">
                <a16:creationId xmlns:a16="http://schemas.microsoft.com/office/drawing/2014/main" id="{792872F9-824D-494C-BA82-1DB91DD38726}"/>
              </a:ext>
            </a:extLst>
          </p:cNvPr>
          <p:cNvSpPr txBox="1"/>
          <p:nvPr userDrawn="1"/>
        </p:nvSpPr>
        <p:spPr>
          <a:xfrm>
            <a:off x="1055688" y="5056721"/>
            <a:ext cx="1933172" cy="147735"/>
          </a:xfrm>
          <a:prstGeom prst="rect">
            <a:avLst/>
          </a:prstGeom>
          <a:noFill/>
        </p:spPr>
        <p:txBody>
          <a:bodyPr wrap="none" lIns="0" tIns="0" rIns="0" rtlCol="0" anchor="ctr" anchorCtr="0">
            <a:normAutofit lnSpcReduction="10000"/>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Monica </a:t>
            </a:r>
            <a:r>
              <a:rPr lang="nb-NO" sz="7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Hertwig</a:t>
            </a:r>
            <a:endPar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Bilde 22">
            <a:extLst>
              <a:ext uri="{FF2B5EF4-FFF2-40B4-BE49-F238E27FC236}">
                <a16:creationId xmlns:a16="http://schemas.microsoft.com/office/drawing/2014/main" id="{CD21B3DE-1575-44FD-92EC-F90772B9C4F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1249306">
            <a:off x="645922" y="756342"/>
            <a:ext cx="2752702" cy="3014912"/>
          </a:xfrm>
          <a:prstGeom prst="rect">
            <a:avLst/>
          </a:prstGeom>
        </p:spPr>
      </p:pic>
      <p:pic>
        <p:nvPicPr>
          <p:cNvPr id="5" name="Bilde 4">
            <a:extLst>
              <a:ext uri="{FF2B5EF4-FFF2-40B4-BE49-F238E27FC236}">
                <a16:creationId xmlns:a16="http://schemas.microsoft.com/office/drawing/2014/main" id="{F9F85CDC-9233-47BB-A8A9-9B37A6743E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39782"/>
            <a:ext cx="4134772" cy="1252836"/>
          </a:xfrm>
          <a:prstGeom prst="rect">
            <a:avLst/>
          </a:prstGeom>
        </p:spPr>
      </p:pic>
      <p:pic>
        <p:nvPicPr>
          <p:cNvPr id="21" name="Bilde 20">
            <a:extLst>
              <a:ext uri="{FF2B5EF4-FFF2-40B4-BE49-F238E27FC236}">
                <a16:creationId xmlns:a16="http://schemas.microsoft.com/office/drawing/2014/main" id="{D0B550D9-3573-4562-95F6-04D9172C20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1040832656"/>
      </p:ext>
    </p:extLst>
  </p:cSld>
  <p:clrMapOvr>
    <a:masterClrMapping/>
  </p:clrMapOvr>
  <p:extLst>
    <p:ext uri="{DCECCB84-F9BA-43D5-87BE-67443E8EF086}">
      <p15:sldGuideLst xmlns:p15="http://schemas.microsoft.com/office/powerpoint/2012/main">
        <p15:guide id="1" orient="horz" pos="3657">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97C93-4219-4F18-BA73-C51F651A6BF3}"/>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61909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252554" y="6261302"/>
            <a:ext cx="1633682"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dirty="0"/>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263"/>
            <a:ext cx="3514666" cy="1568451"/>
          </a:xfrm>
          <a:prstGeom prst="rect">
            <a:avLst/>
          </a:prstGeom>
        </p:spPr>
      </p:pic>
      <p:pic>
        <p:nvPicPr>
          <p:cNvPr id="16" name="Bilde 15">
            <a:extLst>
              <a:ext uri="{FF2B5EF4-FFF2-40B4-BE49-F238E27FC236}">
                <a16:creationId xmlns:a16="http://schemas.microsoft.com/office/drawing/2014/main" id="{A9B83E8E-2AFC-4819-AEAD-2FA6BA5DB4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16968"/>
            <a:ext cx="4553146" cy="1379604"/>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052138" y="6261302"/>
            <a:ext cx="1834098"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8" y="3945157"/>
            <a:ext cx="4956633"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61AA0A52-D1E9-4DB4-B28B-31C219CE1E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11255"/>
            <a:ext cx="4572000" cy="1385317"/>
          </a:xfrm>
          <a:prstGeom prst="rect">
            <a:avLst/>
          </a:prstGeom>
        </p:spPr>
      </p:pic>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3658" y="4414202"/>
            <a:ext cx="1556261" cy="513836"/>
          </a:xfrm>
          <a:prstGeom prst="rect">
            <a:avLst/>
          </a:prstGeom>
        </p:spPr>
      </p:pic>
      <p:pic>
        <p:nvPicPr>
          <p:cNvPr id="4" name="Bilde 3" descr="Et bilde som inneholder mat, blomst&#10;&#10;Automatisk generert beskrivelse">
            <a:extLst>
              <a:ext uri="{FF2B5EF4-FFF2-40B4-BE49-F238E27FC236}">
                <a16:creationId xmlns:a16="http://schemas.microsoft.com/office/drawing/2014/main" id="{2D85F29F-7D1E-472C-B7A0-6D4BD2DBCDC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19282"/>
          <a:stretch/>
        </p:blipFill>
        <p:spPr>
          <a:xfrm>
            <a:off x="8172393" y="4416219"/>
            <a:ext cx="1692275" cy="501657"/>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tema 1 (mønster 15)">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D3ABC9C-3DC2-409D-981E-951A3CCB9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2"/>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19631" y="1159715"/>
            <a:ext cx="9829799" cy="2387600"/>
          </a:xfrm>
          <a:prstGeom prst="rect">
            <a:avLst/>
          </a:prstGeom>
          <a:effectLst>
            <a:outerShdw blurRad="50800" dist="38100" dir="2700000" algn="tl" rotWithShape="0">
              <a:schemeClr val="tx2">
                <a:alpha val="2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352762" y="6261302"/>
            <a:ext cx="153347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dirty="0"/>
          </a:p>
        </p:txBody>
      </p:sp>
      <p:pic>
        <p:nvPicPr>
          <p:cNvPr id="6" name="Bilde 5">
            <a:extLst>
              <a:ext uri="{FF2B5EF4-FFF2-40B4-BE49-F238E27FC236}">
                <a16:creationId xmlns:a16="http://schemas.microsoft.com/office/drawing/2014/main" id="{C82E4FA4-0C75-4599-B057-857F5752AEE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63073" b="-707"/>
          <a:stretch/>
        </p:blipFill>
        <p:spPr>
          <a:xfrm>
            <a:off x="9270838" y="770349"/>
            <a:ext cx="2921162" cy="5490953"/>
          </a:xfrm>
          <a:prstGeom prst="rect">
            <a:avLst/>
          </a:prstGeom>
        </p:spPr>
      </p:pic>
      <p:sp>
        <p:nvSpPr>
          <p:cNvPr id="8" name="Plassholder for tekst 6">
            <a:extLst>
              <a:ext uri="{FF2B5EF4-FFF2-40B4-BE49-F238E27FC236}">
                <a16:creationId xmlns:a16="http://schemas.microsoft.com/office/drawing/2014/main" id="{09F5915E-1AC6-4A60-AE92-7B3B44C57951}"/>
              </a:ext>
            </a:extLst>
          </p:cNvPr>
          <p:cNvSpPr>
            <a:spLocks noGrp="1"/>
          </p:cNvSpPr>
          <p:nvPr>
            <p:ph type="body" sz="quarter" idx="11" hasCustomPrompt="1"/>
          </p:nvPr>
        </p:nvSpPr>
        <p:spPr>
          <a:xfrm>
            <a:off x="967088" y="3931303"/>
            <a:ext cx="5128912"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A0D545EC-635C-403C-971E-523F2472CF9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128182"/>
            <a:ext cx="4547249" cy="1377817"/>
          </a:xfrm>
          <a:prstGeom prst="rect">
            <a:avLst/>
          </a:prstGeom>
        </p:spPr>
      </p:pic>
    </p:spTree>
    <p:extLst>
      <p:ext uri="{BB962C8B-B14F-4D97-AF65-F5344CB8AC3E}">
        <p14:creationId xmlns:p14="http://schemas.microsoft.com/office/powerpoint/2010/main" val="2154788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tema 2 (mønster 1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170480C-12DC-4E50-B59D-5DC82F09B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2"/>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8051" y="1262063"/>
            <a:ext cx="8879957" cy="2387600"/>
          </a:xfrm>
          <a:prstGeom prst="rect">
            <a:avLst/>
          </a:prstGeom>
          <a:effectLst>
            <a:outerShdw blurRad="50800" dist="38100" dir="2700000" algn="tl" rotWithShape="0">
              <a:schemeClr val="tx1">
                <a:alpha val="3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841C5F2E-501F-4EEE-A829-7888FDD94259}"/>
              </a:ext>
            </a:extLst>
          </p:cNvPr>
          <p:cNvSpPr>
            <a:spLocks noGrp="1"/>
          </p:cNvSpPr>
          <p:nvPr>
            <p:ph type="dt" sz="half" idx="2"/>
          </p:nvPr>
        </p:nvSpPr>
        <p:spPr>
          <a:xfrm>
            <a:off x="10603282" y="6261302"/>
            <a:ext cx="128295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dirty="0"/>
          </a:p>
        </p:txBody>
      </p:sp>
      <p:pic>
        <p:nvPicPr>
          <p:cNvPr id="3" name="Bilde 2">
            <a:extLst>
              <a:ext uri="{FF2B5EF4-FFF2-40B4-BE49-F238E27FC236}">
                <a16:creationId xmlns:a16="http://schemas.microsoft.com/office/drawing/2014/main" id="{EC04B56A-6285-4E14-AB26-D8F8AF17D96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397" t="77754" r="57275" b="-902"/>
          <a:stretch/>
        </p:blipFill>
        <p:spPr>
          <a:xfrm>
            <a:off x="8555466" y="5220000"/>
            <a:ext cx="2771796" cy="1371487"/>
          </a:xfrm>
          <a:prstGeom prst="rect">
            <a:avLst/>
          </a:prstGeom>
        </p:spPr>
      </p:pic>
      <p:pic>
        <p:nvPicPr>
          <p:cNvPr id="13" name="Bilde 12">
            <a:extLst>
              <a:ext uri="{FF2B5EF4-FFF2-40B4-BE49-F238E27FC236}">
                <a16:creationId xmlns:a16="http://schemas.microsoft.com/office/drawing/2014/main" id="{98C91647-78AE-4107-B500-DD529661742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t="3152" r="43416" b="23153"/>
          <a:stretch/>
        </p:blipFill>
        <p:spPr>
          <a:xfrm>
            <a:off x="8465925" y="829206"/>
            <a:ext cx="3726076" cy="4390795"/>
          </a:xfrm>
          <a:prstGeom prst="rect">
            <a:avLst/>
          </a:prstGeom>
        </p:spPr>
      </p:pic>
      <p:sp>
        <p:nvSpPr>
          <p:cNvPr id="11" name="Plassholder for tekst 6">
            <a:extLst>
              <a:ext uri="{FF2B5EF4-FFF2-40B4-BE49-F238E27FC236}">
                <a16:creationId xmlns:a16="http://schemas.microsoft.com/office/drawing/2014/main" id="{8D57E779-4ACD-4D82-AC26-FD122764CCAE}"/>
              </a:ext>
            </a:extLst>
          </p:cNvPr>
          <p:cNvSpPr>
            <a:spLocks noGrp="1"/>
          </p:cNvSpPr>
          <p:nvPr>
            <p:ph type="body" sz="quarter" idx="11" hasCustomPrompt="1"/>
          </p:nvPr>
        </p:nvSpPr>
        <p:spPr>
          <a:xfrm>
            <a:off x="967088" y="3938230"/>
            <a:ext cx="5136285" cy="1036667"/>
          </a:xfrm>
          <a:prstGeom prst="rect">
            <a:avLst/>
          </a:prstGeom>
          <a:effectLst>
            <a:outerShdw blurRad="50800" dist="38100" dir="2700000" algn="tl" rotWithShape="0">
              <a:prstClr val="black">
                <a:alpha val="33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9F0903F2-2BD7-4D2A-A01E-CBB944EA59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 y="5128181"/>
            <a:ext cx="4635619" cy="1404593"/>
          </a:xfrm>
          <a:prstGeom prst="rect">
            <a:avLst/>
          </a:prstGeom>
        </p:spPr>
      </p:pic>
    </p:spTree>
    <p:extLst>
      <p:ext uri="{BB962C8B-B14F-4D97-AF65-F5344CB8AC3E}">
        <p14:creationId xmlns:p14="http://schemas.microsoft.com/office/powerpoint/2010/main" val="3162799407"/>
      </p:ext>
    </p:extLst>
  </p:cSld>
  <p:clrMapOvr>
    <a:masterClrMapping/>
  </p:clrMapOvr>
  <p:extLst>
    <p:ext uri="{DCECCB84-F9BA-43D5-87BE-67443E8EF086}">
      <p15:sldGuideLst xmlns:p15="http://schemas.microsoft.com/office/powerpoint/2012/main">
        <p15:guide id="1" orient="horz" pos="2568" userDrawn="1">
          <p15:clr>
            <a:srgbClr val="FBAE40"/>
          </p15:clr>
        </p15:guide>
        <p15:guide id="2" pos="3840">
          <p15:clr>
            <a:srgbClr val="FBAE40"/>
          </p15:clr>
        </p15:guide>
        <p15:guide id="3" orient="horz" pos="22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tema 3 (mønster 11)">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1048940-5C9B-463A-9754-052F18F2A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2" y="1255713"/>
            <a:ext cx="9260608" cy="2387600"/>
          </a:xfrm>
          <a:prstGeom prst="rect">
            <a:avLst/>
          </a:prstGeom>
          <a:effectLst>
            <a:outerShdw blurRad="50800" dist="381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503074" y="6261302"/>
            <a:ext cx="1383161"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08.01.2026</a:t>
            </a:fld>
            <a:endParaRPr lang="nb-NO" dirty="0"/>
          </a:p>
        </p:txBody>
      </p:sp>
      <p:pic>
        <p:nvPicPr>
          <p:cNvPr id="6" name="Bilde 5">
            <a:extLst>
              <a:ext uri="{FF2B5EF4-FFF2-40B4-BE49-F238E27FC236}">
                <a16:creationId xmlns:a16="http://schemas.microsoft.com/office/drawing/2014/main" id="{1CC78C74-428A-4A04-A421-A611CE51182D}"/>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280" t="-1580" r="44011" b="7087"/>
          <a:stretch/>
        </p:blipFill>
        <p:spPr>
          <a:xfrm>
            <a:off x="7620002" y="-44489"/>
            <a:ext cx="4571998" cy="6946978"/>
          </a:xfrm>
          <a:prstGeom prst="rect">
            <a:avLst/>
          </a:prstGeom>
        </p:spPr>
      </p:pic>
      <p:sp>
        <p:nvSpPr>
          <p:cNvPr id="8" name="Plassholder for tekst 6">
            <a:extLst>
              <a:ext uri="{FF2B5EF4-FFF2-40B4-BE49-F238E27FC236}">
                <a16:creationId xmlns:a16="http://schemas.microsoft.com/office/drawing/2014/main" id="{008B8C2C-AF0F-4123-818B-F35C3BABE8FA}"/>
              </a:ext>
            </a:extLst>
          </p:cNvPr>
          <p:cNvSpPr>
            <a:spLocks noGrp="1"/>
          </p:cNvSpPr>
          <p:nvPr>
            <p:ph type="body" sz="quarter" idx="11" hasCustomPrompt="1"/>
          </p:nvPr>
        </p:nvSpPr>
        <p:spPr>
          <a:xfrm>
            <a:off x="967089" y="3938230"/>
            <a:ext cx="4941876" cy="1036667"/>
          </a:xfrm>
          <a:prstGeom prst="rect">
            <a:avLst/>
          </a:prstGeom>
          <a:effectLst>
            <a:outerShdw blurRad="50800" dist="38100" dir="2700000" algn="tl" rotWithShape="0">
              <a:prstClr val="black">
                <a:alpha val="26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963691A9-8075-4666-AF86-B992616D17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135341"/>
            <a:ext cx="4461398" cy="1351804"/>
          </a:xfrm>
          <a:prstGeom prst="rect">
            <a:avLst/>
          </a:prstGeom>
        </p:spPr>
      </p:pic>
    </p:spTree>
    <p:extLst>
      <p:ext uri="{BB962C8B-B14F-4D97-AF65-F5344CB8AC3E}">
        <p14:creationId xmlns:p14="http://schemas.microsoft.com/office/powerpoint/2010/main" val="2347521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30" r:id="rId6"/>
    <p:sldLayoutId id="2147483727" r:id="rId7"/>
    <p:sldLayoutId id="2147483697" r:id="rId8"/>
    <p:sldLayoutId id="2147483681" r:id="rId9"/>
    <p:sldLayoutId id="2147483698" r:id="rId10"/>
    <p:sldLayoutId id="2147483763" r:id="rId11"/>
    <p:sldLayoutId id="2147483764" r:id="rId12"/>
    <p:sldLayoutId id="2147483664" r:id="rId13"/>
    <p:sldLayoutId id="2147483767" r:id="rId14"/>
    <p:sldLayoutId id="2147483713" r:id="rId15"/>
    <p:sldLayoutId id="2147483776" r:id="rId16"/>
    <p:sldLayoutId id="2147483775" r:id="rId17"/>
    <p:sldLayoutId id="2147483685" r:id="rId18"/>
    <p:sldLayoutId id="2147483714" r:id="rId19"/>
    <p:sldLayoutId id="2147483702" r:id="rId20"/>
    <p:sldLayoutId id="2147483774" r:id="rId21"/>
    <p:sldLayoutId id="2147483716" r:id="rId22"/>
    <p:sldLayoutId id="2147483707" r:id="rId23"/>
    <p:sldLayoutId id="2147483675" r:id="rId24"/>
    <p:sldLayoutId id="2147483706" r:id="rId25"/>
    <p:sldLayoutId id="2147483709" r:id="rId26"/>
    <p:sldLayoutId id="2147483711" r:id="rId27"/>
    <p:sldLayoutId id="2147483710" r:id="rId28"/>
    <p:sldLayoutId id="2147483712" r:id="rId29"/>
    <p:sldLayoutId id="2147483655" r:id="rId30"/>
    <p:sldLayoutId id="2147483736" r:id="rId31"/>
    <p:sldLayoutId id="2147483733" r:id="rId32"/>
    <p:sldLayoutId id="2147483768" r:id="rId33"/>
    <p:sldLayoutId id="2147483778" r:id="rId34"/>
    <p:sldLayoutId id="2147483773" r:id="rId35"/>
    <p:sldLayoutId id="2147483779" r:id="rId36"/>
    <p:sldLayoutId id="2147483759" r:id="rId37"/>
    <p:sldLayoutId id="2147483758" r:id="rId38"/>
    <p:sldLayoutId id="2147483757" r:id="rId39"/>
    <p:sldLayoutId id="2147483746" r:id="rId40"/>
    <p:sldLayoutId id="2147483745" r:id="rId41"/>
    <p:sldLayoutId id="2147483752" r:id="rId42"/>
    <p:sldLayoutId id="2147483718" r:id="rId43"/>
    <p:sldLayoutId id="2147483719" r:id="rId44"/>
    <p:sldLayoutId id="2147483777" r:id="rId45"/>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mailto:sftfpost@statsforvalteren.no"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mailto:lena.haugland@statsforvalteren.no" TargetMode="External"/><Relationship Id="rId2" Type="http://schemas.openxmlformats.org/officeDocument/2006/relationships/hyperlink" Target="https://www.statsforvalteren.no/nb/troms-finnmark/tilskudd/2026/03/tilskudd-til-kompetansehevende-tiltak-for-lindrende-behandling-og-omsorg-ved-livets-slutt2/" TargetMode="External"/><Relationship Id="rId1" Type="http://schemas.openxmlformats.org/officeDocument/2006/relationships/slideLayout" Target="../slideLayouts/slideLayout17.xml"/><Relationship Id="rId4" Type="http://schemas.openxmlformats.org/officeDocument/2006/relationships/hyperlink" Target="mailto:ann-kathrin.thorwarth@statsforvalteren.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F3C5994-DCA3-5BB9-93A0-69EAE47C5243}"/>
              </a:ext>
            </a:extLst>
          </p:cNvPr>
          <p:cNvSpPr>
            <a:spLocks noGrp="1"/>
          </p:cNvSpPr>
          <p:nvPr>
            <p:ph type="dt" sz="half" idx="2"/>
          </p:nvPr>
        </p:nvSpPr>
        <p:spPr/>
        <p:txBody>
          <a:bodyPr/>
          <a:lstStyle/>
          <a:p>
            <a:fld id="{20CAE16B-463B-4D9A-B532-D4D0B4862104}" type="datetime1">
              <a:rPr lang="nb-NO" smtClean="0"/>
              <a:pPr/>
              <a:t>08.01.2026</a:t>
            </a:fld>
            <a:endParaRPr lang="nb-NO" dirty="0"/>
          </a:p>
        </p:txBody>
      </p:sp>
      <p:sp>
        <p:nvSpPr>
          <p:cNvPr id="3" name="Plassholder for tekst 2">
            <a:extLst>
              <a:ext uri="{FF2B5EF4-FFF2-40B4-BE49-F238E27FC236}">
                <a16:creationId xmlns:a16="http://schemas.microsoft.com/office/drawing/2014/main" id="{2D0B6BD1-EB96-0C37-1301-F53D7B6E1913}"/>
              </a:ext>
            </a:extLst>
          </p:cNvPr>
          <p:cNvSpPr>
            <a:spLocks noGrp="1"/>
          </p:cNvSpPr>
          <p:nvPr>
            <p:ph type="body" sz="quarter" idx="10"/>
          </p:nvPr>
        </p:nvSpPr>
        <p:spPr/>
        <p:txBody>
          <a:bodyPr/>
          <a:lstStyle/>
          <a:p>
            <a:r>
              <a:rPr lang="nb-NO" sz="4000" dirty="0"/>
              <a:t>Tilskudd til kompetansehevende tiltak for lindrende behandling og omsorg ved livets slutt</a:t>
            </a:r>
          </a:p>
          <a:p>
            <a:endParaRPr lang="nb-NO" dirty="0"/>
          </a:p>
        </p:txBody>
      </p:sp>
      <p:sp>
        <p:nvSpPr>
          <p:cNvPr id="4" name="Plassholder for tekst 3">
            <a:extLst>
              <a:ext uri="{FF2B5EF4-FFF2-40B4-BE49-F238E27FC236}">
                <a16:creationId xmlns:a16="http://schemas.microsoft.com/office/drawing/2014/main" id="{E1424477-DD0D-79A1-142B-4A174BF779EB}"/>
              </a:ext>
            </a:extLst>
          </p:cNvPr>
          <p:cNvSpPr>
            <a:spLocks noGrp="1"/>
          </p:cNvSpPr>
          <p:nvPr>
            <p:ph type="body" sz="quarter" idx="11"/>
          </p:nvPr>
        </p:nvSpPr>
        <p:spPr/>
        <p:txBody>
          <a:bodyPr/>
          <a:lstStyle/>
          <a:p>
            <a:r>
              <a:rPr lang="nb-NO" dirty="0"/>
              <a:t>Anu Nilsen og Lena Haugland</a:t>
            </a:r>
          </a:p>
          <a:p>
            <a:r>
              <a:rPr lang="nb-NO" dirty="0"/>
              <a:t>08.Januar 2026</a:t>
            </a:r>
          </a:p>
        </p:txBody>
      </p:sp>
    </p:spTree>
    <p:extLst>
      <p:ext uri="{BB962C8B-B14F-4D97-AF65-F5344CB8AC3E}">
        <p14:creationId xmlns:p14="http://schemas.microsoft.com/office/powerpoint/2010/main" val="282094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D62A54-0CA4-F364-B772-908CC8782CD0}"/>
              </a:ext>
            </a:extLst>
          </p:cNvPr>
          <p:cNvSpPr>
            <a:spLocks noGrp="1"/>
          </p:cNvSpPr>
          <p:nvPr>
            <p:ph type="title"/>
          </p:nvPr>
        </p:nvSpPr>
        <p:spPr>
          <a:xfrm>
            <a:off x="1055688" y="431516"/>
            <a:ext cx="10080625" cy="821932"/>
          </a:xfrm>
        </p:spPr>
        <p:txBody>
          <a:bodyPr/>
          <a:lstStyle/>
          <a:p>
            <a:r>
              <a:rPr lang="nb-NO" dirty="0"/>
              <a:t>Praktisk informasjon </a:t>
            </a:r>
          </a:p>
        </p:txBody>
      </p:sp>
      <p:sp>
        <p:nvSpPr>
          <p:cNvPr id="3" name="Plassholder for tekst 2">
            <a:extLst>
              <a:ext uri="{FF2B5EF4-FFF2-40B4-BE49-F238E27FC236}">
                <a16:creationId xmlns:a16="http://schemas.microsoft.com/office/drawing/2014/main" id="{CA704E1A-10B8-07A4-E941-17F6AA7603E4}"/>
              </a:ext>
            </a:extLst>
          </p:cNvPr>
          <p:cNvSpPr>
            <a:spLocks noGrp="1"/>
          </p:cNvSpPr>
          <p:nvPr>
            <p:ph type="body" sz="quarter" idx="10"/>
          </p:nvPr>
        </p:nvSpPr>
        <p:spPr>
          <a:xfrm>
            <a:off x="1055688" y="1695236"/>
            <a:ext cx="10080625" cy="4610722"/>
          </a:xfrm>
        </p:spPr>
        <p:txBody>
          <a:bodyPr/>
          <a:lstStyle/>
          <a:p>
            <a:r>
              <a:rPr lang="nb-NO" sz="2000" dirty="0"/>
              <a:t>Kommuner og bydeler i (Troms, Finnmark og Nordland) herunder vertskommuner for Utviklingssenter for sykehjem og hjemmetjenester (USHT), kan søke. Ved interkommunale tiltak må en enkelt kommune stå som formell søker. </a:t>
            </a:r>
            <a:r>
              <a:rPr lang="nb-NO" sz="2000" b="1" dirty="0"/>
              <a:t>Ved flere søknader fra samme kommune, innenfor dette tilskuddet, må kommunen prioritere søknadene, og samle dem i én oversendelse</a:t>
            </a:r>
            <a:r>
              <a:rPr lang="nb-NO" sz="2000" dirty="0"/>
              <a:t>.  </a:t>
            </a:r>
          </a:p>
          <a:p>
            <a:r>
              <a:rPr lang="nb-NO" sz="2000" dirty="0"/>
              <a:t>Det gis tilskudd til kvalitetsutviklingsarbeid, inkludert kompetanseheving i den kommunale helse- og omsorgstjenesten, som for eksempel implementering av nye organisasjonsformer og verktøy. Det kan også gis tilskudd til samlet kompetanseheving i en region. </a:t>
            </a:r>
          </a:p>
          <a:p>
            <a:r>
              <a:rPr lang="nb-NO" sz="2000" dirty="0"/>
              <a:t>Det gis ikke tilskudd til drift av helse- og omsorgstjenester eller til formell videreutdanning og studier.</a:t>
            </a:r>
          </a:p>
          <a:p>
            <a:r>
              <a:rPr lang="nb-NO" sz="2000" dirty="0"/>
              <a:t>Søknadsfrist </a:t>
            </a:r>
            <a:r>
              <a:rPr lang="nb-NO" sz="2000" b="1" dirty="0">
                <a:solidFill>
                  <a:srgbClr val="FF0000"/>
                </a:solidFill>
              </a:rPr>
              <a:t>01.mars 2026</a:t>
            </a:r>
          </a:p>
          <a:p>
            <a:r>
              <a:rPr lang="nb-NO" sz="2000" dirty="0"/>
              <a:t>Rapporteringsfrist 2025 (2024) </a:t>
            </a:r>
            <a:r>
              <a:rPr lang="nb-NO" sz="2000" b="1" dirty="0">
                <a:solidFill>
                  <a:srgbClr val="FF0000"/>
                </a:solidFill>
              </a:rPr>
              <a:t>1.mars 2026 </a:t>
            </a:r>
            <a:r>
              <a:rPr lang="nb-NO" sz="2000" dirty="0"/>
              <a:t>( Revisor attest 1.april)</a:t>
            </a:r>
          </a:p>
          <a:p>
            <a:endParaRPr lang="nb-NO" dirty="0"/>
          </a:p>
        </p:txBody>
      </p:sp>
    </p:spTree>
    <p:extLst>
      <p:ext uri="{BB962C8B-B14F-4D97-AF65-F5344CB8AC3E}">
        <p14:creationId xmlns:p14="http://schemas.microsoft.com/office/powerpoint/2010/main" val="382678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B7597A-94F7-5C69-C69A-97224550B353}"/>
              </a:ext>
            </a:extLst>
          </p:cNvPr>
          <p:cNvSpPr>
            <a:spLocks noGrp="1"/>
          </p:cNvSpPr>
          <p:nvPr>
            <p:ph type="title"/>
          </p:nvPr>
        </p:nvSpPr>
        <p:spPr>
          <a:xfrm>
            <a:off x="1055688" y="359597"/>
            <a:ext cx="10080625" cy="893850"/>
          </a:xfrm>
        </p:spPr>
        <p:txBody>
          <a:bodyPr/>
          <a:lstStyle/>
          <a:p>
            <a:r>
              <a:rPr lang="nb-NO" dirty="0"/>
              <a:t>Rapportering 2025 (2024)</a:t>
            </a:r>
            <a:endParaRPr lang="nb-NO" sz="2400" dirty="0"/>
          </a:p>
        </p:txBody>
      </p:sp>
      <p:sp>
        <p:nvSpPr>
          <p:cNvPr id="3" name="Plassholder for tekst 2">
            <a:extLst>
              <a:ext uri="{FF2B5EF4-FFF2-40B4-BE49-F238E27FC236}">
                <a16:creationId xmlns:a16="http://schemas.microsoft.com/office/drawing/2014/main" id="{B0361C0F-77DF-F247-4615-F2CCF2490BBA}"/>
              </a:ext>
            </a:extLst>
          </p:cNvPr>
          <p:cNvSpPr>
            <a:spLocks noGrp="1"/>
          </p:cNvSpPr>
          <p:nvPr>
            <p:ph type="body" sz="quarter" idx="10"/>
          </p:nvPr>
        </p:nvSpPr>
        <p:spPr>
          <a:xfrm>
            <a:off x="1055688" y="1530850"/>
            <a:ext cx="10080625" cy="4775108"/>
          </a:xfrm>
        </p:spPr>
        <p:txBody>
          <a:bodyPr/>
          <a:lstStyle/>
          <a:p>
            <a:r>
              <a:rPr lang="nb-NO" dirty="0"/>
              <a:t>e-post sendt til alle kontaktpersoner 19.12.2025</a:t>
            </a:r>
          </a:p>
          <a:p>
            <a:r>
              <a:rPr lang="nb-NO" dirty="0"/>
              <a:t>Bruk vedlagt rapporteringsskjema</a:t>
            </a:r>
          </a:p>
          <a:p>
            <a:pPr lvl="1"/>
            <a:r>
              <a:rPr lang="nb-NO" dirty="0"/>
              <a:t> Beskrivelse av prosjekt/tiltak som er gjennomført og eventuelle utfordringer og justeringer underveis. Hvis aktiviteter er forsinket eller mål ikke er oppnådd skal tilskuddsmottaker beskrive årsakene og beskrive tiltak for fremtidig måloppnåelse.</a:t>
            </a:r>
          </a:p>
          <a:p>
            <a:pPr lvl="1"/>
            <a:r>
              <a:rPr lang="nb-NO" dirty="0"/>
              <a:t>Beskrivelse av resultater og grad av måloppnåelse (lav, middel eller høy grad av måloppnåelse) sett opp mot søknaden og målene for tilskuddsordningen.</a:t>
            </a:r>
          </a:p>
          <a:p>
            <a:r>
              <a:rPr lang="nb-NO" dirty="0"/>
              <a:t>Regnskapsrapportering</a:t>
            </a:r>
          </a:p>
          <a:p>
            <a:pPr lvl="1"/>
            <a:r>
              <a:rPr lang="nb-NO" dirty="0"/>
              <a:t>Kr 200 000 eller mer – revisorattestert regnskap</a:t>
            </a:r>
          </a:p>
          <a:p>
            <a:pPr lvl="1"/>
            <a:r>
              <a:rPr lang="nb-NO" dirty="0"/>
              <a:t>Under kr 200 000 – utskrift av kommunens økonomisystem (prosjektregnskap)</a:t>
            </a:r>
          </a:p>
          <a:p>
            <a:endParaRPr lang="nb-NO" dirty="0"/>
          </a:p>
          <a:p>
            <a:endParaRPr lang="nb-NO" dirty="0"/>
          </a:p>
        </p:txBody>
      </p:sp>
    </p:spTree>
    <p:extLst>
      <p:ext uri="{BB962C8B-B14F-4D97-AF65-F5344CB8AC3E}">
        <p14:creationId xmlns:p14="http://schemas.microsoft.com/office/powerpoint/2010/main" val="448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11C1A5-6010-6B35-E86D-6D2DB0A33A63}"/>
              </a:ext>
            </a:extLst>
          </p:cNvPr>
          <p:cNvSpPr>
            <a:spLocks noGrp="1"/>
          </p:cNvSpPr>
          <p:nvPr>
            <p:ph type="title"/>
          </p:nvPr>
        </p:nvSpPr>
        <p:spPr>
          <a:xfrm>
            <a:off x="1055688" y="390419"/>
            <a:ext cx="10080625" cy="914399"/>
          </a:xfrm>
        </p:spPr>
        <p:txBody>
          <a:bodyPr/>
          <a:lstStyle/>
          <a:p>
            <a:r>
              <a:rPr lang="nb-NO" dirty="0"/>
              <a:t>Ubrukt tilskudd</a:t>
            </a:r>
          </a:p>
        </p:txBody>
      </p:sp>
      <p:sp>
        <p:nvSpPr>
          <p:cNvPr id="3" name="Plassholder for tekst 2">
            <a:extLst>
              <a:ext uri="{FF2B5EF4-FFF2-40B4-BE49-F238E27FC236}">
                <a16:creationId xmlns:a16="http://schemas.microsoft.com/office/drawing/2014/main" id="{12D59E80-AE04-7A2C-6EDF-7A44DE10D527}"/>
              </a:ext>
            </a:extLst>
          </p:cNvPr>
          <p:cNvSpPr>
            <a:spLocks noGrp="1"/>
          </p:cNvSpPr>
          <p:nvPr>
            <p:ph type="body" sz="quarter" idx="10"/>
          </p:nvPr>
        </p:nvSpPr>
        <p:spPr>
          <a:xfrm>
            <a:off x="1055688" y="1407560"/>
            <a:ext cx="10080625" cy="5060021"/>
          </a:xfrm>
        </p:spPr>
        <p:txBody>
          <a:bodyPr/>
          <a:lstStyle/>
          <a:p>
            <a:pPr marL="0" indent="0">
              <a:buNone/>
            </a:pPr>
            <a:r>
              <a:rPr lang="nb-NO" dirty="0"/>
              <a:t>1</a:t>
            </a:r>
            <a:r>
              <a:rPr lang="nb-NO" i="1" dirty="0"/>
              <a:t>. Hvis dere skal søke om nytt tilskudd neste år for å videreføre arbeidet:</a:t>
            </a:r>
            <a:endParaRPr lang="nb-NO" dirty="0"/>
          </a:p>
          <a:p>
            <a:pPr marL="0" indent="0">
              <a:buNone/>
            </a:pPr>
            <a:r>
              <a:rPr lang="nb-NO" dirty="0"/>
              <a:t>	Tilskudd som dere ikke bruker inneværende tilskudds år, kan 	overføres og inkluderes i neste års tildeling. Dette krever en 	fullstendig søknad. Søknadsbeløpet må da inkludere både ubrukt 	tilskudd for 2025, og nytt tilskudd.</a:t>
            </a:r>
          </a:p>
          <a:p>
            <a:pPr marL="0" indent="0">
              <a:buNone/>
            </a:pPr>
            <a:r>
              <a:rPr lang="nb-NO" dirty="0"/>
              <a:t>2. </a:t>
            </a:r>
            <a:r>
              <a:rPr lang="nb-NO" i="1" dirty="0"/>
              <a:t>Hvis nytt tilskudd ikke er aktuelt:</a:t>
            </a:r>
            <a:endParaRPr lang="nb-NO" dirty="0"/>
          </a:p>
          <a:p>
            <a:pPr marL="0" indent="0">
              <a:buNone/>
            </a:pPr>
            <a:r>
              <a:rPr lang="nb-NO" dirty="0"/>
              <a:t>	Tilskudd som dere ikke bruker kan også overføres til neste år, selv 	om det ikke er aktuelt med nytt tilskudd. Dette krever en 	kortfattet søknad per brev til vår postadresse, eller e-post til 	</a:t>
            </a:r>
            <a:r>
              <a:rPr lang="nb-NO" b="1" u="sng" dirty="0">
                <a:hlinkClick r:id="rId3"/>
              </a:rPr>
              <a:t>sftfpost@statsforvalteren.no</a:t>
            </a:r>
            <a:r>
              <a:rPr lang="nb-NO" dirty="0"/>
              <a:t> innen årsskiftet 2025/2026. </a:t>
            </a:r>
          </a:p>
          <a:p>
            <a:pPr marL="0" indent="0">
              <a:buNone/>
            </a:pPr>
            <a:r>
              <a:rPr lang="nb-NO" b="1" dirty="0"/>
              <a:t>Tilskudd kan bare</a:t>
            </a:r>
            <a:r>
              <a:rPr lang="nb-NO" dirty="0"/>
              <a:t> </a:t>
            </a:r>
            <a:r>
              <a:rPr lang="nb-NO" b="1" dirty="0"/>
              <a:t>overføres et år, når nytt tilskudd ikke er aktuelt. Tilskudd som overført fra 2024 til 2025 er ikke mulig å overføre ytterligere til 2026. </a:t>
            </a:r>
            <a:endParaRPr lang="nb-NO" dirty="0"/>
          </a:p>
          <a:p>
            <a:pPr marL="0" indent="0">
              <a:buNone/>
            </a:pPr>
            <a:endParaRPr lang="nb-NO" dirty="0"/>
          </a:p>
        </p:txBody>
      </p:sp>
    </p:spTree>
    <p:extLst>
      <p:ext uri="{BB962C8B-B14F-4D97-AF65-F5344CB8AC3E}">
        <p14:creationId xmlns:p14="http://schemas.microsoft.com/office/powerpoint/2010/main" val="154198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9E1081-FD21-E5CF-AB8E-60166E5A4064}"/>
              </a:ext>
            </a:extLst>
          </p:cNvPr>
          <p:cNvSpPr>
            <a:spLocks noGrp="1"/>
          </p:cNvSpPr>
          <p:nvPr>
            <p:ph type="title"/>
          </p:nvPr>
        </p:nvSpPr>
        <p:spPr>
          <a:xfrm>
            <a:off x="1055688" y="472611"/>
            <a:ext cx="10080625" cy="821933"/>
          </a:xfrm>
        </p:spPr>
        <p:txBody>
          <a:bodyPr/>
          <a:lstStyle/>
          <a:p>
            <a:r>
              <a:rPr lang="nb-NO" dirty="0"/>
              <a:t>Søknad 2026</a:t>
            </a:r>
          </a:p>
        </p:txBody>
      </p:sp>
      <p:sp>
        <p:nvSpPr>
          <p:cNvPr id="3" name="Plassholder for tekst 2">
            <a:extLst>
              <a:ext uri="{FF2B5EF4-FFF2-40B4-BE49-F238E27FC236}">
                <a16:creationId xmlns:a16="http://schemas.microsoft.com/office/drawing/2014/main" id="{64979F5E-8815-CF59-37CB-2C33076CD491}"/>
              </a:ext>
            </a:extLst>
          </p:cNvPr>
          <p:cNvSpPr>
            <a:spLocks noGrp="1"/>
          </p:cNvSpPr>
          <p:nvPr>
            <p:ph type="body" sz="quarter" idx="10"/>
          </p:nvPr>
        </p:nvSpPr>
        <p:spPr>
          <a:xfrm>
            <a:off x="1055688" y="1500028"/>
            <a:ext cx="10080625" cy="4805930"/>
          </a:xfrm>
        </p:spPr>
        <p:txBody>
          <a:bodyPr/>
          <a:lstStyle/>
          <a:p>
            <a:r>
              <a:rPr lang="nb-NO" dirty="0"/>
              <a:t>Bruk søknadsskjemaet</a:t>
            </a:r>
          </a:p>
          <a:p>
            <a:r>
              <a:rPr lang="nb-NO" b="1" dirty="0"/>
              <a:t>Dette må være med i søknaden: </a:t>
            </a:r>
            <a:endParaRPr lang="nb-NO" dirty="0"/>
          </a:p>
          <a:p>
            <a:pPr lvl="1"/>
            <a:r>
              <a:rPr lang="nb-NO" dirty="0"/>
              <a:t>Søkerens mål med tilskuddet  </a:t>
            </a:r>
          </a:p>
          <a:p>
            <a:pPr lvl="1"/>
            <a:r>
              <a:rPr lang="nb-NO" dirty="0"/>
              <a:t>Prosjektbeskrivelse/beskrivelse av tiltak det søkes om tilskudd til med prosjektstart og slutt </a:t>
            </a:r>
          </a:p>
          <a:p>
            <a:pPr lvl="1"/>
            <a:r>
              <a:rPr lang="nb-NO" dirty="0"/>
              <a:t>Budsjett </a:t>
            </a:r>
          </a:p>
          <a:p>
            <a:pPr lvl="1"/>
            <a:r>
              <a:rPr lang="nb-NO" dirty="0"/>
              <a:t>Delfinansiering/tilskudd fra andre instanser   </a:t>
            </a:r>
          </a:p>
          <a:p>
            <a:pPr lvl="1"/>
            <a:r>
              <a:rPr lang="nb-NO" dirty="0"/>
              <a:t>Egenfinansiering   </a:t>
            </a:r>
          </a:p>
          <a:p>
            <a:pPr lvl="1"/>
            <a:r>
              <a:rPr lang="nb-NO" dirty="0"/>
              <a:t>Søkerens vurdering av risiko ved prosjektet  </a:t>
            </a:r>
          </a:p>
          <a:p>
            <a:r>
              <a:rPr lang="nb-NO" dirty="0"/>
              <a:t>Søknaden skal godkjennes og signeres av kommunedirektør eller den vedkommende har delegert myndigheten til.</a:t>
            </a:r>
          </a:p>
          <a:p>
            <a:endParaRPr lang="nb-NO" dirty="0"/>
          </a:p>
        </p:txBody>
      </p:sp>
    </p:spTree>
    <p:extLst>
      <p:ext uri="{BB962C8B-B14F-4D97-AF65-F5344CB8AC3E}">
        <p14:creationId xmlns:p14="http://schemas.microsoft.com/office/powerpoint/2010/main" val="399633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8F6CAB-7715-E8FC-EBED-2F39B2E7178C}"/>
              </a:ext>
            </a:extLst>
          </p:cNvPr>
          <p:cNvSpPr>
            <a:spLocks noGrp="1"/>
          </p:cNvSpPr>
          <p:nvPr>
            <p:ph type="title"/>
          </p:nvPr>
        </p:nvSpPr>
        <p:spPr>
          <a:xfrm>
            <a:off x="1055688" y="431516"/>
            <a:ext cx="10080625" cy="678094"/>
          </a:xfrm>
        </p:spPr>
        <p:txBody>
          <a:bodyPr/>
          <a:lstStyle/>
          <a:p>
            <a:r>
              <a:rPr lang="nb-NO" dirty="0"/>
              <a:t>Vurdering av søknader</a:t>
            </a:r>
          </a:p>
        </p:txBody>
      </p:sp>
      <p:sp>
        <p:nvSpPr>
          <p:cNvPr id="3" name="Plassholder for tekst 2">
            <a:extLst>
              <a:ext uri="{FF2B5EF4-FFF2-40B4-BE49-F238E27FC236}">
                <a16:creationId xmlns:a16="http://schemas.microsoft.com/office/drawing/2014/main" id="{2DA3A452-A2D6-C8D7-0464-6FA3A04A67D3}"/>
              </a:ext>
            </a:extLst>
          </p:cNvPr>
          <p:cNvSpPr>
            <a:spLocks noGrp="1"/>
          </p:cNvSpPr>
          <p:nvPr>
            <p:ph type="body" sz="quarter" idx="10"/>
          </p:nvPr>
        </p:nvSpPr>
        <p:spPr>
          <a:xfrm>
            <a:off x="1055688" y="988142"/>
            <a:ext cx="10080625" cy="5317817"/>
          </a:xfrm>
        </p:spPr>
        <p:txBody>
          <a:bodyPr/>
          <a:lstStyle/>
          <a:p>
            <a:r>
              <a:rPr lang="nb-NO" dirty="0"/>
              <a:t>Søknadene vurderes i samråd med Lindring i nord</a:t>
            </a:r>
          </a:p>
          <a:p>
            <a:endParaRPr lang="nb-NO" dirty="0"/>
          </a:p>
        </p:txBody>
      </p:sp>
      <p:pic>
        <p:nvPicPr>
          <p:cNvPr id="5" name="Bilde 4">
            <a:extLst>
              <a:ext uri="{FF2B5EF4-FFF2-40B4-BE49-F238E27FC236}">
                <a16:creationId xmlns:a16="http://schemas.microsoft.com/office/drawing/2014/main" id="{62BEF029-6085-8456-3D86-A86F971658B0}"/>
              </a:ext>
            </a:extLst>
          </p:cNvPr>
          <p:cNvPicPr>
            <a:picLocks noChangeAspect="1"/>
          </p:cNvPicPr>
          <p:nvPr/>
        </p:nvPicPr>
        <p:blipFill>
          <a:blip r:embed="rId2"/>
          <a:stretch>
            <a:fillRect/>
          </a:stretch>
        </p:blipFill>
        <p:spPr>
          <a:xfrm>
            <a:off x="2050026" y="1430595"/>
            <a:ext cx="8251722" cy="5227060"/>
          </a:xfrm>
          <a:prstGeom prst="rect">
            <a:avLst/>
          </a:prstGeom>
        </p:spPr>
      </p:pic>
    </p:spTree>
    <p:extLst>
      <p:ext uri="{BB962C8B-B14F-4D97-AF65-F5344CB8AC3E}">
        <p14:creationId xmlns:p14="http://schemas.microsoft.com/office/powerpoint/2010/main" val="369125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0809DE-18B1-1E85-2DE5-D9FC38EC2DF3}"/>
              </a:ext>
            </a:extLst>
          </p:cNvPr>
          <p:cNvSpPr>
            <a:spLocks noGrp="1"/>
          </p:cNvSpPr>
          <p:nvPr>
            <p:ph type="title"/>
          </p:nvPr>
        </p:nvSpPr>
        <p:spPr/>
        <p:txBody>
          <a:bodyPr/>
          <a:lstStyle/>
          <a:p>
            <a:r>
              <a:rPr lang="nb-NO" dirty="0"/>
              <a:t>Prioritering av søknader</a:t>
            </a:r>
          </a:p>
        </p:txBody>
      </p:sp>
      <p:sp>
        <p:nvSpPr>
          <p:cNvPr id="3" name="Plassholder for tekst 2">
            <a:extLst>
              <a:ext uri="{FF2B5EF4-FFF2-40B4-BE49-F238E27FC236}">
                <a16:creationId xmlns:a16="http://schemas.microsoft.com/office/drawing/2014/main" id="{2FEEB9F2-6769-5AAA-C61F-FE106A11E13B}"/>
              </a:ext>
            </a:extLst>
          </p:cNvPr>
          <p:cNvSpPr>
            <a:spLocks noGrp="1"/>
          </p:cNvSpPr>
          <p:nvPr>
            <p:ph type="body" sz="quarter" idx="10"/>
          </p:nvPr>
        </p:nvSpPr>
        <p:spPr>
          <a:xfrm>
            <a:off x="1055688" y="2774022"/>
            <a:ext cx="10080625" cy="3531935"/>
          </a:xfrm>
        </p:spPr>
        <p:txBody>
          <a:bodyPr/>
          <a:lstStyle/>
          <a:p>
            <a:pPr lvl="0"/>
            <a:r>
              <a:rPr lang="nb-NO" dirty="0"/>
              <a:t>Prioriteres; </a:t>
            </a:r>
          </a:p>
          <a:p>
            <a:pPr lvl="1"/>
            <a:r>
              <a:rPr lang="nb-NO" dirty="0"/>
              <a:t>Kommuner som i stor grad oppfyller vurderingskriterier </a:t>
            </a:r>
          </a:p>
          <a:p>
            <a:pPr lvl="1"/>
            <a:r>
              <a:rPr lang="nb-NO" dirty="0"/>
              <a:t>Kommuner som er ikke kommet så langt i arbeid med lindrende omsorg </a:t>
            </a:r>
          </a:p>
          <a:p>
            <a:r>
              <a:rPr lang="nb-NO" dirty="0"/>
              <a:t>Prioriteres ned: </a:t>
            </a:r>
          </a:p>
          <a:p>
            <a:pPr lvl="1"/>
            <a:r>
              <a:rPr lang="nb-NO" dirty="0"/>
              <a:t>Kommuner som har mottatt tilskudd over mange år og som vurderes å jobbe godt med lindrende omsorg</a:t>
            </a:r>
          </a:p>
          <a:p>
            <a:pPr lvl="1"/>
            <a:r>
              <a:rPr lang="nb-NO" dirty="0"/>
              <a:t>kommuner som har betydelige beløp av ubrukte / overførte tilskuddsmidler</a:t>
            </a:r>
          </a:p>
        </p:txBody>
      </p:sp>
    </p:spTree>
    <p:extLst>
      <p:ext uri="{BB962C8B-B14F-4D97-AF65-F5344CB8AC3E}">
        <p14:creationId xmlns:p14="http://schemas.microsoft.com/office/powerpoint/2010/main" val="146503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8EA006-B8C9-DF83-6185-DA56BFA4F9F5}"/>
              </a:ext>
            </a:extLst>
          </p:cNvPr>
          <p:cNvSpPr>
            <a:spLocks noGrp="1"/>
          </p:cNvSpPr>
          <p:nvPr>
            <p:ph type="title"/>
          </p:nvPr>
        </p:nvSpPr>
        <p:spPr/>
        <p:txBody>
          <a:bodyPr/>
          <a:lstStyle/>
          <a:p>
            <a:r>
              <a:rPr lang="nb-NO" dirty="0"/>
              <a:t>Mer informasjon og kontaktpersoner</a:t>
            </a:r>
          </a:p>
        </p:txBody>
      </p:sp>
      <p:sp>
        <p:nvSpPr>
          <p:cNvPr id="3" name="Plassholder for tekst 2">
            <a:extLst>
              <a:ext uri="{FF2B5EF4-FFF2-40B4-BE49-F238E27FC236}">
                <a16:creationId xmlns:a16="http://schemas.microsoft.com/office/drawing/2014/main" id="{4E6A41E8-1B63-E674-1675-67CE18E608DF}"/>
              </a:ext>
            </a:extLst>
          </p:cNvPr>
          <p:cNvSpPr>
            <a:spLocks noGrp="1"/>
          </p:cNvSpPr>
          <p:nvPr>
            <p:ph type="body" sz="quarter" idx="10"/>
          </p:nvPr>
        </p:nvSpPr>
        <p:spPr>
          <a:xfrm>
            <a:off x="1055688" y="3133618"/>
            <a:ext cx="10080625" cy="3172339"/>
          </a:xfrm>
        </p:spPr>
        <p:txBody>
          <a:bodyPr/>
          <a:lstStyle/>
          <a:p>
            <a:r>
              <a:rPr lang="nb-NO" dirty="0">
                <a:hlinkClick r:id="rId2"/>
              </a:rPr>
              <a:t>Tilskudd til kompetansehevende tiltak for lindrende behandling og omsorg ved livets slutt | Statsforvalteren i Troms og Finnmark</a:t>
            </a:r>
            <a:endParaRPr lang="nb-NO" dirty="0"/>
          </a:p>
          <a:p>
            <a:endParaRPr lang="nb-NO" dirty="0"/>
          </a:p>
          <a:p>
            <a:r>
              <a:rPr lang="nb-NO" dirty="0"/>
              <a:t>Kontaktpersoner: </a:t>
            </a:r>
          </a:p>
          <a:p>
            <a:pPr lvl="1"/>
            <a:r>
              <a:rPr lang="nb-NO" dirty="0"/>
              <a:t>Lena Haugland: </a:t>
            </a:r>
            <a:r>
              <a:rPr lang="nb-NO" dirty="0">
                <a:hlinkClick r:id="rId3"/>
              </a:rPr>
              <a:t>lena.haugland@statsforvalteren.no</a:t>
            </a:r>
            <a:endParaRPr lang="nb-NO" dirty="0"/>
          </a:p>
          <a:p>
            <a:pPr lvl="1"/>
            <a:r>
              <a:rPr lang="nb-NO" dirty="0"/>
              <a:t>Ann-Kathrin Thorwarth: </a:t>
            </a:r>
            <a:r>
              <a:rPr lang="nb-NO" dirty="0">
                <a:hlinkClick r:id="rId4"/>
              </a:rPr>
              <a:t>ann-kathrin.thorwarth@statsforvalteren.no</a:t>
            </a:r>
            <a:r>
              <a:rPr lang="nb-NO" dirty="0"/>
              <a:t>	</a:t>
            </a:r>
          </a:p>
        </p:txBody>
      </p:sp>
    </p:spTree>
    <p:extLst>
      <p:ext uri="{BB962C8B-B14F-4D97-AF65-F5344CB8AC3E}">
        <p14:creationId xmlns:p14="http://schemas.microsoft.com/office/powerpoint/2010/main" val="3656180073"/>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6E392159-2639-44B7-AFB9-ABECFD45C30C}" vid="{EC6118CD-72F0-423E-A95D-4BB57D7546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F59E5180B388438EC53EFA6297128C" ma:contentTypeVersion="19" ma:contentTypeDescription="Opprett et nytt dokument." ma:contentTypeScope="" ma:versionID="cc2bf859d1d1393a4fc202e4e1ae354e">
  <xsd:schema xmlns:xsd="http://www.w3.org/2001/XMLSchema" xmlns:xs="http://www.w3.org/2001/XMLSchema" xmlns:p="http://schemas.microsoft.com/office/2006/metadata/properties" xmlns:ns2="064c7f54-17c1-48ed-9f1c-a4e3979af964" xmlns:ns3="74808446-e3cf-4111-be16-4b3ad27bfb50" targetNamespace="http://schemas.microsoft.com/office/2006/metadata/properties" ma:root="true" ma:fieldsID="991295b123bd8c96056e3994df26d7d1" ns2:_="" ns3:_="">
    <xsd:import namespace="064c7f54-17c1-48ed-9f1c-a4e3979af964"/>
    <xsd:import namespace="74808446-e3cf-4111-be16-4b3ad27bfb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3:TaxCatchAll"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4c7f54-17c1-48ed-9f1c-a4e3979af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08572c6a-7904-40fe-b630-5ec97321ee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808446-e3cf-4111-be16-4b3ad27bfb5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8c86a6c-799e-43a1-afa4-9c40144c4b76}" ma:internalName="TaxCatchAll" ma:showField="CatchAllData" ma:web="74808446-e3cf-4111-be16-4b3ad27bfb5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808446-e3cf-4111-be16-4b3ad27bfb50" xsi:nil="true"/>
    <lcf76f155ced4ddcb4097134ff3c332f xmlns="064c7f54-17c1-48ed-9f1c-a4e3979af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B57168-1945-468F-95A6-C74122383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4c7f54-17c1-48ed-9f1c-a4e3979af964"/>
    <ds:schemaRef ds:uri="74808446-e3cf-4111-be16-4b3ad27bfb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AEF4F0-969E-4622-A720-734168D323D6}">
  <ds:schemaRefs>
    <ds:schemaRef ds:uri="http://schemas.microsoft.com/sharepoint/v3/contenttype/forms"/>
  </ds:schemaRefs>
</ds:datastoreItem>
</file>

<file path=customXml/itemProps3.xml><?xml version="1.0" encoding="utf-8"?>
<ds:datastoreItem xmlns:ds="http://schemas.openxmlformats.org/officeDocument/2006/customXml" ds:itemID="{EA27051D-3D03-4811-9E08-C78513313A69}">
  <ds:schemaRefs>
    <ds:schemaRef ds:uri="064c7f54-17c1-48ed-9f1c-a4e3979af964"/>
    <ds:schemaRef ds:uri="http://schemas.microsoft.com/office/2006/documentManagement/types"/>
    <ds:schemaRef ds:uri="74808446-e3cf-4111-be16-4b3ad27bfb50"/>
    <ds:schemaRef ds:uri="http://www.w3.org/XML/1998/namespace"/>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PowerPoint-mal</Template>
  <TotalTime>213</TotalTime>
  <Words>631</Words>
  <Application>Microsoft Office PowerPoint</Application>
  <PresentationFormat>Widescreen</PresentationFormat>
  <Paragraphs>57</Paragraphs>
  <Slides>8</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8</vt:i4>
      </vt:variant>
    </vt:vector>
  </HeadingPairs>
  <TitlesOfParts>
    <vt:vector size="14" baseType="lpstr">
      <vt:lpstr>Arial</vt:lpstr>
      <vt:lpstr>Calibri</vt:lpstr>
      <vt:lpstr>Open Sans</vt:lpstr>
      <vt:lpstr>Open Sans Light</vt:lpstr>
      <vt:lpstr>Open Sans SemiBold</vt:lpstr>
      <vt:lpstr>Office-tema</vt:lpstr>
      <vt:lpstr>PowerPoint-presentasjon</vt:lpstr>
      <vt:lpstr>Praktisk informasjon </vt:lpstr>
      <vt:lpstr>Rapportering 2025 (2024)</vt:lpstr>
      <vt:lpstr>Ubrukt tilskudd</vt:lpstr>
      <vt:lpstr>Søknad 2026</vt:lpstr>
      <vt:lpstr>Vurdering av søknader</vt:lpstr>
      <vt:lpstr>Prioritering av søknader</vt:lpstr>
      <vt:lpstr>Mer informasjon og kontaktpersoner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Nilsen, Anu Anna-Maija</dc:creator>
  <cp:lastModifiedBy>Nilsen, Anu Anna-Maija</cp:lastModifiedBy>
  <cp:revision>7</cp:revision>
  <dcterms:created xsi:type="dcterms:W3CDTF">2025-12-29T11:36:51Z</dcterms:created>
  <dcterms:modified xsi:type="dcterms:W3CDTF">2026-01-08T11:46:40Z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0x010100ABF59E5180B388438EC53EFA6297128C</vt:lpwstr>
  </property>
  <property fmtid="{D5CDD505-2E9C-101B-9397-08002B2CF9AE}" pid="3" name="MediaServiceImageTags">
    <vt:lpwstr/>
  </property>
</Properties>
</file>