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2" r:id="rId3"/>
    <p:sldId id="263" r:id="rId4"/>
    <p:sldId id="268" r:id="rId5"/>
    <p:sldId id="260" r:id="rId6"/>
    <p:sldId id="261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gheim, Kristian" initials="BK" lastIdx="1" clrIdx="0">
    <p:extLst>
      <p:ext uri="{19B8F6BF-5375-455C-9EA6-DF929625EA0E}">
        <p15:presenceInfo xmlns:p15="http://schemas.microsoft.com/office/powerpoint/2012/main" userId="S::krber@fylkesmannen.no::403d28af-d79b-4be2-887b-80f9a106e7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000000"/>
    <a:srgbClr val="E6007E"/>
    <a:srgbClr val="660066"/>
    <a:srgbClr val="00ADBA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49DD35-07D2-4D48-A686-6A1E1C548EDA}" v="28" dt="2021-10-25T08:14:43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456" autoAdjust="0"/>
  </p:normalViewPr>
  <p:slideViewPr>
    <p:cSldViewPr snapToGrid="0">
      <p:cViewPr varScale="1">
        <p:scale>
          <a:sx n="143" d="100"/>
          <a:sy n="143" d="100"/>
        </p:scale>
        <p:origin x="120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heim, Kristian" userId="403d28af-d79b-4be2-887b-80f9a106e778" providerId="ADAL" clId="{FC49DD35-07D2-4D48-A686-6A1E1C548EDA}"/>
    <pc:docChg chg="undo custSel addSld delSld modSld sldOrd">
      <pc:chgData name="Bergheim, Kristian" userId="403d28af-d79b-4be2-887b-80f9a106e778" providerId="ADAL" clId="{FC49DD35-07D2-4D48-A686-6A1E1C548EDA}" dt="2021-10-25T08:28:58.453" v="2128" actId="20577"/>
      <pc:docMkLst>
        <pc:docMk/>
      </pc:docMkLst>
      <pc:sldChg chg="modSp mod">
        <pc:chgData name="Bergheim, Kristian" userId="403d28af-d79b-4be2-887b-80f9a106e778" providerId="ADAL" clId="{FC49DD35-07D2-4D48-A686-6A1E1C548EDA}" dt="2021-10-12T11:18:53.858" v="1473" actId="6549"/>
        <pc:sldMkLst>
          <pc:docMk/>
          <pc:sldMk cId="4223962394" sldId="257"/>
        </pc:sldMkLst>
        <pc:spChg chg="mod">
          <ac:chgData name="Bergheim, Kristian" userId="403d28af-d79b-4be2-887b-80f9a106e778" providerId="ADAL" clId="{FC49DD35-07D2-4D48-A686-6A1E1C548EDA}" dt="2021-10-12T11:18:53.858" v="1473" actId="6549"/>
          <ac:spMkLst>
            <pc:docMk/>
            <pc:sldMk cId="4223962394" sldId="257"/>
            <ac:spMk id="4" creationId="{EA54DE88-4D31-48B2-B2C1-553386B05317}"/>
          </ac:spMkLst>
        </pc:spChg>
      </pc:sldChg>
      <pc:sldChg chg="modSp mod">
        <pc:chgData name="Bergheim, Kristian" userId="403d28af-d79b-4be2-887b-80f9a106e778" providerId="ADAL" clId="{FC49DD35-07D2-4D48-A686-6A1E1C548EDA}" dt="2021-10-25T07:44:42.883" v="1739" actId="20577"/>
        <pc:sldMkLst>
          <pc:docMk/>
          <pc:sldMk cId="4293849757" sldId="260"/>
        </pc:sldMkLst>
        <pc:spChg chg="mod">
          <ac:chgData name="Bergheim, Kristian" userId="403d28af-d79b-4be2-887b-80f9a106e778" providerId="ADAL" clId="{FC49DD35-07D2-4D48-A686-6A1E1C548EDA}" dt="2021-10-25T07:44:42.883" v="1739" actId="20577"/>
          <ac:spMkLst>
            <pc:docMk/>
            <pc:sldMk cId="4293849757" sldId="260"/>
            <ac:spMk id="3" creationId="{C93E69EA-021C-472F-9601-77AF9CBC6072}"/>
          </ac:spMkLst>
        </pc:spChg>
      </pc:sldChg>
      <pc:sldChg chg="addSp delSp modSp new mod">
        <pc:chgData name="Bergheim, Kristian" userId="403d28af-d79b-4be2-887b-80f9a106e778" providerId="ADAL" clId="{FC49DD35-07D2-4D48-A686-6A1E1C548EDA}" dt="2021-10-12T10:26:08.942" v="110" actId="20577"/>
        <pc:sldMkLst>
          <pc:docMk/>
          <pc:sldMk cId="211174985" sldId="261"/>
        </pc:sldMkLst>
        <pc:spChg chg="mod">
          <ac:chgData name="Bergheim, Kristian" userId="403d28af-d79b-4be2-887b-80f9a106e778" providerId="ADAL" clId="{FC49DD35-07D2-4D48-A686-6A1E1C548EDA}" dt="2021-10-12T10:26:08.942" v="110" actId="20577"/>
          <ac:spMkLst>
            <pc:docMk/>
            <pc:sldMk cId="211174985" sldId="261"/>
            <ac:spMk id="2" creationId="{3E4C9E0D-0F67-49DB-A613-2F077B11F2D2}"/>
          </ac:spMkLst>
        </pc:spChg>
        <pc:spChg chg="del mod">
          <ac:chgData name="Bergheim, Kristian" userId="403d28af-d79b-4be2-887b-80f9a106e778" providerId="ADAL" clId="{FC49DD35-07D2-4D48-A686-6A1E1C548EDA}" dt="2021-10-12T10:24:33.332" v="101" actId="478"/>
          <ac:spMkLst>
            <pc:docMk/>
            <pc:sldMk cId="211174985" sldId="261"/>
            <ac:spMk id="3" creationId="{371C7E1E-B177-40B8-8050-F103995D7A72}"/>
          </ac:spMkLst>
        </pc:spChg>
        <pc:graphicFrameChg chg="add mod">
          <ac:chgData name="Bergheim, Kristian" userId="403d28af-d79b-4be2-887b-80f9a106e778" providerId="ADAL" clId="{FC49DD35-07D2-4D48-A686-6A1E1C548EDA}" dt="2021-10-12T10:25:17.839" v="103" actId="1076"/>
          <ac:graphicFrameMkLst>
            <pc:docMk/>
            <pc:sldMk cId="211174985" sldId="261"/>
            <ac:graphicFrameMk id="4" creationId="{6F437E2D-4DFF-44E4-B491-35AA1F2514A8}"/>
          </ac:graphicFrameMkLst>
        </pc:graphicFrameChg>
      </pc:sldChg>
      <pc:sldChg chg="new del">
        <pc:chgData name="Bergheim, Kristian" userId="403d28af-d79b-4be2-887b-80f9a106e778" providerId="ADAL" clId="{FC49DD35-07D2-4D48-A686-6A1E1C548EDA}" dt="2021-10-12T10:20:40.190" v="1" actId="2696"/>
        <pc:sldMkLst>
          <pc:docMk/>
          <pc:sldMk cId="1391910749" sldId="261"/>
        </pc:sldMkLst>
      </pc:sldChg>
      <pc:sldChg chg="modSp new mod ord">
        <pc:chgData name="Bergheim, Kristian" userId="403d28af-d79b-4be2-887b-80f9a106e778" providerId="ADAL" clId="{FC49DD35-07D2-4D48-A686-6A1E1C548EDA}" dt="2021-10-25T08:28:58.453" v="2128" actId="20577"/>
        <pc:sldMkLst>
          <pc:docMk/>
          <pc:sldMk cId="1564278233" sldId="262"/>
        </pc:sldMkLst>
        <pc:spChg chg="mod">
          <ac:chgData name="Bergheim, Kristian" userId="403d28af-d79b-4be2-887b-80f9a106e778" providerId="ADAL" clId="{FC49DD35-07D2-4D48-A686-6A1E1C548EDA}" dt="2021-10-12T10:40:14.896" v="294" actId="20577"/>
          <ac:spMkLst>
            <pc:docMk/>
            <pc:sldMk cId="1564278233" sldId="262"/>
            <ac:spMk id="2" creationId="{FF42CE53-9D5E-445F-8903-D00E72B42820}"/>
          </ac:spMkLst>
        </pc:spChg>
        <pc:spChg chg="mod">
          <ac:chgData name="Bergheim, Kristian" userId="403d28af-d79b-4be2-887b-80f9a106e778" providerId="ADAL" clId="{FC49DD35-07D2-4D48-A686-6A1E1C548EDA}" dt="2021-10-25T08:28:58.453" v="2128" actId="20577"/>
          <ac:spMkLst>
            <pc:docMk/>
            <pc:sldMk cId="1564278233" sldId="262"/>
            <ac:spMk id="3" creationId="{E72990B5-4BD6-47B9-ADEF-57780AC07A6B}"/>
          </ac:spMkLst>
        </pc:spChg>
      </pc:sldChg>
      <pc:sldChg chg="addSp delSp modSp new mod ord">
        <pc:chgData name="Bergheim, Kristian" userId="403d28af-d79b-4be2-887b-80f9a106e778" providerId="ADAL" clId="{FC49DD35-07D2-4D48-A686-6A1E1C548EDA}" dt="2021-10-18T08:20:39.084" v="1480" actId="478"/>
        <pc:sldMkLst>
          <pc:docMk/>
          <pc:sldMk cId="690456426" sldId="263"/>
        </pc:sldMkLst>
        <pc:spChg chg="del">
          <ac:chgData name="Bergheim, Kristian" userId="403d28af-d79b-4be2-887b-80f9a106e778" providerId="ADAL" clId="{FC49DD35-07D2-4D48-A686-6A1E1C548EDA}" dt="2021-10-18T08:20:39.084" v="1480" actId="478"/>
          <ac:spMkLst>
            <pc:docMk/>
            <pc:sldMk cId="690456426" sldId="263"/>
            <ac:spMk id="2" creationId="{93487F15-948A-4956-86A7-D99DDA8E74D7}"/>
          </ac:spMkLst>
        </pc:spChg>
        <pc:spChg chg="mod">
          <ac:chgData name="Bergheim, Kristian" userId="403d28af-d79b-4be2-887b-80f9a106e778" providerId="ADAL" clId="{FC49DD35-07D2-4D48-A686-6A1E1C548EDA}" dt="2021-10-18T08:20:31.087" v="1479" actId="1076"/>
          <ac:spMkLst>
            <pc:docMk/>
            <pc:sldMk cId="690456426" sldId="263"/>
            <ac:spMk id="3" creationId="{C04BA7BF-2274-475B-8AE6-FE8F1C1EC4EF}"/>
          </ac:spMkLst>
        </pc:spChg>
        <pc:picChg chg="add mod">
          <ac:chgData name="Bergheim, Kristian" userId="403d28af-d79b-4be2-887b-80f9a106e778" providerId="ADAL" clId="{FC49DD35-07D2-4D48-A686-6A1E1C548EDA}" dt="2021-10-18T08:19:59.014" v="1476" actId="14100"/>
          <ac:picMkLst>
            <pc:docMk/>
            <pc:sldMk cId="690456426" sldId="263"/>
            <ac:picMk id="4" creationId="{6790B93F-F65C-4C5C-BF98-DC1B52A0FCA4}"/>
          </ac:picMkLst>
        </pc:picChg>
      </pc:sldChg>
      <pc:sldChg chg="new del ord">
        <pc:chgData name="Bergheim, Kristian" userId="403d28af-d79b-4be2-887b-80f9a106e778" providerId="ADAL" clId="{FC49DD35-07D2-4D48-A686-6A1E1C548EDA}" dt="2021-10-12T10:51:21.682" v="768" actId="2696"/>
        <pc:sldMkLst>
          <pc:docMk/>
          <pc:sldMk cId="883537296" sldId="263"/>
        </pc:sldMkLst>
      </pc:sldChg>
      <pc:sldChg chg="delSp new del mod">
        <pc:chgData name="Bergheim, Kristian" userId="403d28af-d79b-4be2-887b-80f9a106e778" providerId="ADAL" clId="{FC49DD35-07D2-4D48-A686-6A1E1C548EDA}" dt="2021-10-12T10:51:54.411" v="771" actId="2696"/>
        <pc:sldMkLst>
          <pc:docMk/>
          <pc:sldMk cId="1386409874" sldId="263"/>
        </pc:sldMkLst>
        <pc:spChg chg="del">
          <ac:chgData name="Bergheim, Kristian" userId="403d28af-d79b-4be2-887b-80f9a106e778" providerId="ADAL" clId="{FC49DD35-07D2-4D48-A686-6A1E1C548EDA}" dt="2021-10-12T10:51:48.651" v="770" actId="478"/>
          <ac:spMkLst>
            <pc:docMk/>
            <pc:sldMk cId="1386409874" sldId="263"/>
            <ac:spMk id="2" creationId="{C0527F40-8ED7-42A6-BBD1-06D9097995AF}"/>
          </ac:spMkLst>
        </pc:spChg>
      </pc:sldChg>
      <pc:sldChg chg="modSp new mod ord">
        <pc:chgData name="Bergheim, Kristian" userId="403d28af-d79b-4be2-887b-80f9a106e778" providerId="ADAL" clId="{FC49DD35-07D2-4D48-A686-6A1E1C548EDA}" dt="2021-10-25T07:57:13.091" v="1740" actId="113"/>
        <pc:sldMkLst>
          <pc:docMk/>
          <pc:sldMk cId="2527520704" sldId="264"/>
        </pc:sldMkLst>
        <pc:spChg chg="mod">
          <ac:chgData name="Bergheim, Kristian" userId="403d28af-d79b-4be2-887b-80f9a106e778" providerId="ADAL" clId="{FC49DD35-07D2-4D48-A686-6A1E1C548EDA}" dt="2021-10-12T11:13:29.998" v="1340" actId="20577"/>
          <ac:spMkLst>
            <pc:docMk/>
            <pc:sldMk cId="2527520704" sldId="264"/>
            <ac:spMk id="2" creationId="{E075B220-F77F-46BF-AA23-72F505BC635F}"/>
          </ac:spMkLst>
        </pc:spChg>
        <pc:spChg chg="mod">
          <ac:chgData name="Bergheim, Kristian" userId="403d28af-d79b-4be2-887b-80f9a106e778" providerId="ADAL" clId="{FC49DD35-07D2-4D48-A686-6A1E1C548EDA}" dt="2021-10-25T07:57:13.091" v="1740" actId="113"/>
          <ac:spMkLst>
            <pc:docMk/>
            <pc:sldMk cId="2527520704" sldId="264"/>
            <ac:spMk id="3" creationId="{FA21B1CC-E521-4E3F-B366-EE5DC02E9FBF}"/>
          </ac:spMkLst>
        </pc:spChg>
      </pc:sldChg>
      <pc:sldChg chg="addSp modSp new mod">
        <pc:chgData name="Bergheim, Kristian" userId="403d28af-d79b-4be2-887b-80f9a106e778" providerId="ADAL" clId="{FC49DD35-07D2-4D48-A686-6A1E1C548EDA}" dt="2021-10-25T07:33:16.378" v="1660" actId="1076"/>
        <pc:sldMkLst>
          <pc:docMk/>
          <pc:sldMk cId="484516358" sldId="265"/>
        </pc:sldMkLst>
        <pc:spChg chg="mod">
          <ac:chgData name="Bergheim, Kristian" userId="403d28af-d79b-4be2-887b-80f9a106e778" providerId="ADAL" clId="{FC49DD35-07D2-4D48-A686-6A1E1C548EDA}" dt="2021-10-25T07:31:13.105" v="1650" actId="20577"/>
          <ac:spMkLst>
            <pc:docMk/>
            <pc:sldMk cId="484516358" sldId="265"/>
            <ac:spMk id="2" creationId="{DBBD131C-496D-479A-83DB-3963CA84812C}"/>
          </ac:spMkLst>
        </pc:spChg>
        <pc:spChg chg="add mod">
          <ac:chgData name="Bergheim, Kristian" userId="403d28af-d79b-4be2-887b-80f9a106e778" providerId="ADAL" clId="{FC49DD35-07D2-4D48-A686-6A1E1C548EDA}" dt="2021-10-25T07:33:16.378" v="1660" actId="1076"/>
          <ac:spMkLst>
            <pc:docMk/>
            <pc:sldMk cId="484516358" sldId="265"/>
            <ac:spMk id="6" creationId="{E48ABA67-41A6-4B49-AF30-0E3D5E1803D9}"/>
          </ac:spMkLst>
        </pc:spChg>
        <pc:picChg chg="add mod">
          <ac:chgData name="Bergheim, Kristian" userId="403d28af-d79b-4be2-887b-80f9a106e778" providerId="ADAL" clId="{FC49DD35-07D2-4D48-A686-6A1E1C548EDA}" dt="2021-10-25T07:33:12.592" v="1659" actId="1076"/>
          <ac:picMkLst>
            <pc:docMk/>
            <pc:sldMk cId="484516358" sldId="265"/>
            <ac:picMk id="5" creationId="{9BF5BF2B-EEE2-43E5-86CB-F2F371A91302}"/>
          </ac:picMkLst>
        </pc:picChg>
      </pc:sldChg>
      <pc:sldChg chg="addSp delSp modSp new mod">
        <pc:chgData name="Bergheim, Kristian" userId="403d28af-d79b-4be2-887b-80f9a106e778" providerId="ADAL" clId="{FC49DD35-07D2-4D48-A686-6A1E1C548EDA}" dt="2021-10-25T07:33:37.548" v="1661" actId="207"/>
        <pc:sldMkLst>
          <pc:docMk/>
          <pc:sldMk cId="4046054276" sldId="266"/>
        </pc:sldMkLst>
        <pc:spChg chg="add mod">
          <ac:chgData name="Bergheim, Kristian" userId="403d28af-d79b-4be2-887b-80f9a106e778" providerId="ADAL" clId="{FC49DD35-07D2-4D48-A686-6A1E1C548EDA}" dt="2021-10-25T07:33:37.548" v="1661" actId="207"/>
          <ac:spMkLst>
            <pc:docMk/>
            <pc:sldMk cId="4046054276" sldId="266"/>
            <ac:spMk id="8" creationId="{6EC530AD-4BC9-4161-BE1D-41677F29F238}"/>
          </ac:spMkLst>
        </pc:spChg>
        <pc:picChg chg="add del mod">
          <ac:chgData name="Bergheim, Kristian" userId="403d28af-d79b-4be2-887b-80f9a106e778" providerId="ADAL" clId="{FC49DD35-07D2-4D48-A686-6A1E1C548EDA}" dt="2021-10-25T07:08:06.257" v="1522" actId="478"/>
          <ac:picMkLst>
            <pc:docMk/>
            <pc:sldMk cId="4046054276" sldId="266"/>
            <ac:picMk id="5" creationId="{6785AA15-F693-46FE-8E40-20045D5762C3}"/>
          </ac:picMkLst>
        </pc:picChg>
        <pc:picChg chg="add mod">
          <ac:chgData name="Bergheim, Kristian" userId="403d28af-d79b-4be2-887b-80f9a106e778" providerId="ADAL" clId="{FC49DD35-07D2-4D48-A686-6A1E1C548EDA}" dt="2021-10-25T07:24:46.571" v="1546" actId="14100"/>
          <ac:picMkLst>
            <pc:docMk/>
            <pc:sldMk cId="4046054276" sldId="266"/>
            <ac:picMk id="7" creationId="{7757EC6B-70F9-4890-AC4A-6C46E1E7A194}"/>
          </ac:picMkLst>
        </pc:picChg>
      </pc:sldChg>
      <pc:sldChg chg="addSp delSp modSp new mod addCm delCm modCm">
        <pc:chgData name="Bergheim, Kristian" userId="403d28af-d79b-4be2-887b-80f9a106e778" providerId="ADAL" clId="{FC49DD35-07D2-4D48-A686-6A1E1C548EDA}" dt="2021-10-25T07:38:01.671" v="1734" actId="478"/>
        <pc:sldMkLst>
          <pc:docMk/>
          <pc:sldMk cId="4049851770" sldId="267"/>
        </pc:sldMkLst>
        <pc:spChg chg="add mod">
          <ac:chgData name="Bergheim, Kristian" userId="403d28af-d79b-4be2-887b-80f9a106e778" providerId="ADAL" clId="{FC49DD35-07D2-4D48-A686-6A1E1C548EDA}" dt="2021-10-25T07:33:52.884" v="1662" actId="208"/>
          <ac:spMkLst>
            <pc:docMk/>
            <pc:sldMk cId="4049851770" sldId="267"/>
            <ac:spMk id="5" creationId="{5D78125D-0CD8-44AF-B4BC-856E30424990}"/>
          </ac:spMkLst>
        </pc:spChg>
        <pc:spChg chg="add del mod">
          <ac:chgData name="Bergheim, Kristian" userId="403d28af-d79b-4be2-887b-80f9a106e778" providerId="ADAL" clId="{FC49DD35-07D2-4D48-A686-6A1E1C548EDA}" dt="2021-10-25T07:38:01.671" v="1734" actId="478"/>
          <ac:spMkLst>
            <pc:docMk/>
            <pc:sldMk cId="4049851770" sldId="267"/>
            <ac:spMk id="6" creationId="{CEB58B4F-E07B-4793-870E-BD33978A8CB6}"/>
          </ac:spMkLst>
        </pc:spChg>
        <pc:graphicFrameChg chg="add mod modGraphic">
          <ac:chgData name="Bergheim, Kristian" userId="403d28af-d79b-4be2-887b-80f9a106e778" providerId="ADAL" clId="{FC49DD35-07D2-4D48-A686-6A1E1C548EDA}" dt="2021-10-25T07:24:09.388" v="1540" actId="14100"/>
          <ac:graphicFrameMkLst>
            <pc:docMk/>
            <pc:sldMk cId="4049851770" sldId="267"/>
            <ac:graphicFrameMk id="4" creationId="{5B7433EB-A829-45A8-AB6E-7668C620FAD3}"/>
          </ac:graphicFrameMkLst>
        </pc:graphicFrameChg>
      </pc:sldChg>
      <pc:sldChg chg="addSp delSp modSp new mod ord">
        <pc:chgData name="Bergheim, Kristian" userId="403d28af-d79b-4be2-887b-80f9a106e778" providerId="ADAL" clId="{FC49DD35-07D2-4D48-A686-6A1E1C548EDA}" dt="2021-10-25T08:21:53.144" v="1986" actId="20577"/>
        <pc:sldMkLst>
          <pc:docMk/>
          <pc:sldMk cId="2795352150" sldId="268"/>
        </pc:sldMkLst>
        <pc:spChg chg="mod">
          <ac:chgData name="Bergheim, Kristian" userId="403d28af-d79b-4be2-887b-80f9a106e778" providerId="ADAL" clId="{FC49DD35-07D2-4D48-A686-6A1E1C548EDA}" dt="2021-10-25T08:03:29.608" v="1893" actId="20577"/>
          <ac:spMkLst>
            <pc:docMk/>
            <pc:sldMk cId="2795352150" sldId="268"/>
            <ac:spMk id="2" creationId="{25041DFF-538F-4E31-B858-FED9624C4F54}"/>
          </ac:spMkLst>
        </pc:spChg>
        <pc:spChg chg="mod">
          <ac:chgData name="Bergheim, Kristian" userId="403d28af-d79b-4be2-887b-80f9a106e778" providerId="ADAL" clId="{FC49DD35-07D2-4D48-A686-6A1E1C548EDA}" dt="2021-10-25T08:21:53.144" v="1986" actId="20577"/>
          <ac:spMkLst>
            <pc:docMk/>
            <pc:sldMk cId="2795352150" sldId="268"/>
            <ac:spMk id="3" creationId="{480C6576-0CF7-4030-B7A2-E1187E8EA53B}"/>
          </ac:spMkLst>
        </pc:spChg>
        <pc:spChg chg="add del">
          <ac:chgData name="Bergheim, Kristian" userId="403d28af-d79b-4be2-887b-80f9a106e778" providerId="ADAL" clId="{FC49DD35-07D2-4D48-A686-6A1E1C548EDA}" dt="2021-10-25T08:02:50.672" v="1842" actId="22"/>
          <ac:spMkLst>
            <pc:docMk/>
            <pc:sldMk cId="2795352150" sldId="268"/>
            <ac:spMk id="5" creationId="{4773928B-4EBD-4B32-8993-8E58E70299A3}"/>
          </ac:spMkLst>
        </pc:spChg>
        <pc:spChg chg="add del mod">
          <ac:chgData name="Bergheim, Kristian" userId="403d28af-d79b-4be2-887b-80f9a106e778" providerId="ADAL" clId="{FC49DD35-07D2-4D48-A686-6A1E1C548EDA}" dt="2021-10-25T08:09:37.933" v="1934" actId="478"/>
          <ac:spMkLst>
            <pc:docMk/>
            <pc:sldMk cId="2795352150" sldId="268"/>
            <ac:spMk id="7" creationId="{8CF3A479-8D77-4C83-B964-00115AB7B449}"/>
          </ac:spMkLst>
        </pc:spChg>
        <pc:spChg chg="add del mod">
          <ac:chgData name="Bergheim, Kristian" userId="403d28af-d79b-4be2-887b-80f9a106e778" providerId="ADAL" clId="{FC49DD35-07D2-4D48-A686-6A1E1C548EDA}" dt="2021-10-25T08:14:27.096" v="1952" actId="478"/>
          <ac:spMkLst>
            <pc:docMk/>
            <pc:sldMk cId="2795352150" sldId="268"/>
            <ac:spMk id="9" creationId="{49CB26F0-1227-4FD3-88AD-97CA073DDEF0}"/>
          </ac:spMkLst>
        </pc:spChg>
        <pc:spChg chg="add mod">
          <ac:chgData name="Bergheim, Kristian" userId="403d28af-d79b-4be2-887b-80f9a106e778" providerId="ADAL" clId="{FC49DD35-07D2-4D48-A686-6A1E1C548EDA}" dt="2021-10-25T08:14:43.952" v="1953" actId="1076"/>
          <ac:spMkLst>
            <pc:docMk/>
            <pc:sldMk cId="2795352150" sldId="268"/>
            <ac:spMk id="11" creationId="{F8103329-8A0A-4AA4-82EB-3FE766F503EC}"/>
          </ac:spMkLst>
        </pc:spChg>
        <pc:graphicFrameChg chg="add del mod modGraphic">
          <ac:chgData name="Bergheim, Kristian" userId="403d28af-d79b-4be2-887b-80f9a106e778" providerId="ADAL" clId="{FC49DD35-07D2-4D48-A686-6A1E1C548EDA}" dt="2021-10-25T08:09:30.394" v="1932" actId="478"/>
          <ac:graphicFrameMkLst>
            <pc:docMk/>
            <pc:sldMk cId="2795352150" sldId="268"/>
            <ac:graphicFrameMk id="6" creationId="{36B40D72-9301-4286-A599-58A5C55CF136}"/>
          </ac:graphicFrameMkLst>
        </pc:graphicFrameChg>
        <pc:graphicFrameChg chg="add del mod modGraphic">
          <ac:chgData name="Bergheim, Kristian" userId="403d28af-d79b-4be2-887b-80f9a106e778" providerId="ADAL" clId="{FC49DD35-07D2-4D48-A686-6A1E1C548EDA}" dt="2021-10-25T08:14:07.461" v="1948" actId="478"/>
          <ac:graphicFrameMkLst>
            <pc:docMk/>
            <pc:sldMk cId="2795352150" sldId="268"/>
            <ac:graphicFrameMk id="8" creationId="{9A689ADD-E134-42EC-A8BE-41367CB023E5}"/>
          </ac:graphicFrameMkLst>
        </pc:graphicFrameChg>
        <pc:graphicFrameChg chg="add mod">
          <ac:chgData name="Bergheim, Kristian" userId="403d28af-d79b-4be2-887b-80f9a106e778" providerId="ADAL" clId="{FC49DD35-07D2-4D48-A686-6A1E1C548EDA}" dt="2021-10-25T08:15:15.413" v="1954" actId="1076"/>
          <ac:graphicFrameMkLst>
            <pc:docMk/>
            <pc:sldMk cId="2795352150" sldId="268"/>
            <ac:graphicFrameMk id="10" creationId="{D2E3BCA3-C4AF-417A-84A8-F2AC579204D9}"/>
          </ac:graphicFrameMkLst>
        </pc:graphicFrameChg>
      </pc:sldChg>
      <pc:sldChg chg="modSp new del mod">
        <pc:chgData name="Bergheim, Kristian" userId="403d28af-d79b-4be2-887b-80f9a106e778" providerId="ADAL" clId="{FC49DD35-07D2-4D48-A686-6A1E1C548EDA}" dt="2021-10-25T07:34:06.189" v="1663" actId="2696"/>
        <pc:sldMkLst>
          <pc:docMk/>
          <pc:sldMk cId="3124185214" sldId="268"/>
        </pc:sldMkLst>
        <pc:spChg chg="mod">
          <ac:chgData name="Bergheim, Kristian" userId="403d28af-d79b-4be2-887b-80f9a106e778" providerId="ADAL" clId="{FC49DD35-07D2-4D48-A686-6A1E1C548EDA}" dt="2021-10-25T07:30:16.848" v="1594" actId="20577"/>
          <ac:spMkLst>
            <pc:docMk/>
            <pc:sldMk cId="3124185214" sldId="268"/>
            <ac:spMk id="2" creationId="{EEA33719-B4F2-4EC9-8F7A-C7E5AB785B4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298118985126863E-2"/>
          <c:y val="7.4664260717410322E-2"/>
          <c:w val="0.89687729658792648"/>
          <c:h val="0.69580016039661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Tal skogeigarar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'Ark1'!$A$2:$A$19</c:f>
              <c:strCache>
                <c:ptCount val="18"/>
                <c:pt idx="0">
                  <c:v>Molde</c:v>
                </c:pt>
                <c:pt idx="1">
                  <c:v>Ålesund</c:v>
                </c:pt>
                <c:pt idx="2">
                  <c:v>Vanylven</c:v>
                </c:pt>
                <c:pt idx="3">
                  <c:v>Ulstein</c:v>
                </c:pt>
                <c:pt idx="4">
                  <c:v>Hareid</c:v>
                </c:pt>
                <c:pt idx="5">
                  <c:v>Ørsta</c:v>
                </c:pt>
                <c:pt idx="6">
                  <c:v>Stranda</c:v>
                </c:pt>
                <c:pt idx="7">
                  <c:v>Sykkylven</c:v>
                </c:pt>
                <c:pt idx="8">
                  <c:v>Vestnes</c:v>
                </c:pt>
                <c:pt idx="9">
                  <c:v>Rauma</c:v>
                </c:pt>
                <c:pt idx="10">
                  <c:v>Gjemnes</c:v>
                </c:pt>
                <c:pt idx="11">
                  <c:v>Tingvoll</c:v>
                </c:pt>
                <c:pt idx="12">
                  <c:v>Sunndal</c:v>
                </c:pt>
                <c:pt idx="13">
                  <c:v>Surnadal</c:v>
                </c:pt>
                <c:pt idx="14">
                  <c:v>Aure</c:v>
                </c:pt>
                <c:pt idx="15">
                  <c:v>Volda</c:v>
                </c:pt>
                <c:pt idx="16">
                  <c:v>Fjord</c:v>
                </c:pt>
                <c:pt idx="17">
                  <c:v>Hustadvika</c:v>
                </c:pt>
              </c:strCache>
            </c:strRef>
          </c:cat>
          <c:val>
            <c:numRef>
              <c:f>'Ark1'!$B$2:$B$19</c:f>
              <c:numCache>
                <c:formatCode>General</c:formatCode>
                <c:ptCount val="18"/>
                <c:pt idx="0">
                  <c:v>20</c:v>
                </c:pt>
                <c:pt idx="1">
                  <c:v>18</c:v>
                </c:pt>
                <c:pt idx="2">
                  <c:v>5</c:v>
                </c:pt>
                <c:pt idx="3">
                  <c:v>1</c:v>
                </c:pt>
                <c:pt idx="4">
                  <c:v>3</c:v>
                </c:pt>
                <c:pt idx="5">
                  <c:v>26</c:v>
                </c:pt>
                <c:pt idx="6">
                  <c:v>6</c:v>
                </c:pt>
                <c:pt idx="7">
                  <c:v>7</c:v>
                </c:pt>
                <c:pt idx="8">
                  <c:v>12</c:v>
                </c:pt>
                <c:pt idx="9">
                  <c:v>8</c:v>
                </c:pt>
                <c:pt idx="10">
                  <c:v>9</c:v>
                </c:pt>
                <c:pt idx="11">
                  <c:v>7</c:v>
                </c:pt>
                <c:pt idx="12">
                  <c:v>5</c:v>
                </c:pt>
                <c:pt idx="13">
                  <c:v>15</c:v>
                </c:pt>
                <c:pt idx="14">
                  <c:v>4</c:v>
                </c:pt>
                <c:pt idx="15">
                  <c:v>12</c:v>
                </c:pt>
                <c:pt idx="16">
                  <c:v>5</c:v>
                </c:pt>
                <c:pt idx="1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D-43C9-AE3D-7A0781852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036720"/>
        <c:axId val="608040000"/>
      </c:barChart>
      <c:catAx>
        <c:axId val="60803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8040000"/>
        <c:crosses val="autoZero"/>
        <c:auto val="1"/>
        <c:lblAlgn val="ctr"/>
        <c:lblOffset val="100"/>
        <c:noMultiLvlLbl val="0"/>
      </c:catAx>
      <c:valAx>
        <c:axId val="60804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0803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 err="1"/>
            <a:t>verjemål</a:t>
          </a:r>
          <a:endParaRPr lang="nb-NO" sz="1000" dirty="0"/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</a:p>
        <a:p>
          <a:r>
            <a:rPr lang="nb-NO" sz="800" dirty="0"/>
            <a:t>inkl. barnevern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  <a:br>
            <a:rPr lang="nb-NO" sz="1050" dirty="0"/>
          </a:br>
          <a:r>
            <a:rPr lang="nb-NO" sz="800" dirty="0"/>
            <a:t>inkl. plan</a:t>
          </a:r>
          <a:endParaRPr lang="nb-NO" sz="1050" dirty="0"/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1047947"/>
          <a:ext cx="184377" cy="124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629"/>
              </a:lnTo>
              <a:lnTo>
                <a:pt x="184377" y="124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162010" y="1047947"/>
          <a:ext cx="171951" cy="43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363"/>
              </a:lnTo>
              <a:lnTo>
                <a:pt x="171951" y="430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1047947"/>
          <a:ext cx="186831" cy="1247895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247895"/>
              </a:lnTo>
              <a:lnTo>
                <a:pt x="0" y="124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1047947"/>
          <a:ext cx="3783700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3783700" y="1853789"/>
              </a:lnTo>
              <a:lnTo>
                <a:pt x="378370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1047947"/>
          <a:ext cx="1892405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1892405" y="1853789"/>
              </a:lnTo>
              <a:lnTo>
                <a:pt x="1892405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1047947"/>
          <a:ext cx="91440" cy="20179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789"/>
              </a:lnTo>
              <a:lnTo>
                <a:pt x="46829" y="1853789"/>
              </a:lnTo>
              <a:lnTo>
                <a:pt x="46829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1047947"/>
          <a:ext cx="1890185" cy="2017910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1047947"/>
          <a:ext cx="3781481" cy="2017910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530326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530326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 err="1"/>
            <a:t>verjemål</a:t>
          </a:r>
          <a:endParaRPr lang="nb-NO" sz="1000" kern="1200" dirty="0"/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kern="1200" dirty="0"/>
            <a:t>inkl. barnevern</a:t>
          </a:r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  <a:br>
            <a:rPr lang="nb-NO" sz="1050" kern="1200" dirty="0"/>
          </a:br>
          <a:r>
            <a:rPr lang="nb-NO" sz="800" kern="1200" dirty="0"/>
            <a:t>inkl. plan</a:t>
          </a:r>
          <a:endParaRPr lang="nb-NO" sz="1050" kern="1200" dirty="0"/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5333962" y="1208031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5333962" y="1208031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2039021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2039021"/>
        <a:ext cx="2139570" cy="513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25.10.2021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7.png"/><Relationship Id="rId16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98926375"/>
              </p:ext>
            </p:extLst>
          </p:nvPr>
        </p:nvGraphicFramePr>
        <p:xfrm>
          <a:off x="810072" y="1184424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  <p:pic>
        <p:nvPicPr>
          <p:cNvPr id="3" name="Bilde 2" descr="Et bilde som inneholder mann, person, klær, har på seg&#10;&#10;Automatisk generert beskrivelse">
            <a:extLst>
              <a:ext uri="{FF2B5EF4-FFF2-40B4-BE49-F238E27FC236}">
                <a16:creationId xmlns:a16="http://schemas.microsoft.com/office/drawing/2014/main" id="{1310241A-A115-417C-903B-BC26FEA0AD3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487" y="5107037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 descr="Et bilde som inneholder person, mann, briller, har på seg&#10;&#10;Automatisk generert beskrivelse">
            <a:extLst>
              <a:ext uri="{FF2B5EF4-FFF2-40B4-BE49-F238E27FC236}">
                <a16:creationId xmlns:a16="http://schemas.microsoft.com/office/drawing/2014/main" id="{7FB6DA68-D085-4F65-A44E-E9B0F2AC4B4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96" y="1020677"/>
            <a:ext cx="950603" cy="11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680678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ilde 22" descr="Et bilde som inneholder person, mann, klær, smilende&#10;&#10;Automatisk generert beskrivelse">
            <a:extLst>
              <a:ext uri="{FF2B5EF4-FFF2-40B4-BE49-F238E27FC236}">
                <a16:creationId xmlns:a16="http://schemas.microsoft.com/office/drawing/2014/main" id="{ED14EBFD-801F-4623-AD95-0AD57A784A1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91" y="334553"/>
            <a:ext cx="999408" cy="124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 descr="Et bilde som inneholder person, mann, briller, har på seg&#10;&#10;Automatisk generert beskrivelse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299" y="2779156"/>
            <a:ext cx="945522" cy="945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 descr="Et bilde som inneholder person, mann, holder, poserer&#10;&#10;Automatisk generert beskrivelse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203" y="5107037"/>
            <a:ext cx="1044000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1EB28E0-C297-4695-92A4-E780C6447011}"/>
              </a:ext>
            </a:extLst>
          </p:cNvPr>
          <p:cNvSpPr txBox="1"/>
          <p:nvPr userDrawn="1"/>
        </p:nvSpPr>
        <p:spPr>
          <a:xfrm>
            <a:off x="6623821" y="77438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 err="1"/>
              <a:t>statsforvaltar</a:t>
            </a:r>
            <a:endParaRPr lang="nb-NO" sz="800" dirty="0"/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F7732AF6-F00D-4709-89F5-86293AAD86B7}"/>
              </a:ext>
            </a:extLst>
          </p:cNvPr>
          <p:cNvSpPr txBox="1"/>
          <p:nvPr userDrawn="1"/>
        </p:nvSpPr>
        <p:spPr>
          <a:xfrm>
            <a:off x="8281928" y="1476177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Berit Brendskag Lied</a:t>
            </a:r>
          </a:p>
          <a:p>
            <a:r>
              <a:rPr lang="nb-NO" sz="800" dirty="0"/>
              <a:t>ass. </a:t>
            </a:r>
            <a:r>
              <a:rPr lang="nb-NO" sz="800" dirty="0" err="1"/>
              <a:t>statsforvaltar</a:t>
            </a:r>
            <a:endParaRPr lang="nb-NO" sz="800" dirty="0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08249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082494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18445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184452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184452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 Aaland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184452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175995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Helge Mogstad	</a:t>
            </a:r>
          </a:p>
          <a:p>
            <a:pPr algn="ctr"/>
            <a:r>
              <a:rPr lang="nb-NO" sz="800" dirty="0"/>
              <a:t>direktør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5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765" r:id="rId9"/>
    <p:sldLayoutId id="2147483664" r:id="rId10"/>
    <p:sldLayoutId id="2147483760" r:id="rId11"/>
    <p:sldLayoutId id="2147483713" r:id="rId12"/>
    <p:sldLayoutId id="2147483761" r:id="rId13"/>
    <p:sldLayoutId id="2147483685" r:id="rId14"/>
    <p:sldLayoutId id="2147483714" r:id="rId15"/>
    <p:sldLayoutId id="2147483702" r:id="rId16"/>
    <p:sldLayoutId id="2147483736" r:id="rId17"/>
    <p:sldLayoutId id="2147483733" r:id="rId18"/>
    <p:sldLayoutId id="2147483716" r:id="rId19"/>
    <p:sldLayoutId id="2147483707" r:id="rId20"/>
    <p:sldLayoutId id="2147483675" r:id="rId21"/>
    <p:sldLayoutId id="2147483706" r:id="rId22"/>
    <p:sldLayoutId id="2147483709" r:id="rId23"/>
    <p:sldLayoutId id="2147483711" r:id="rId24"/>
    <p:sldLayoutId id="2147483710" r:id="rId25"/>
    <p:sldLayoutId id="2147483712" r:id="rId26"/>
    <p:sldLayoutId id="2147483655" r:id="rId27"/>
    <p:sldLayoutId id="2147483705" r:id="rId28"/>
    <p:sldLayoutId id="2147483766" r:id="rId29"/>
    <p:sldLayoutId id="2147483759" r:id="rId30"/>
    <p:sldLayoutId id="2147483758" r:id="rId31"/>
    <p:sldLayoutId id="2147483757" r:id="rId32"/>
    <p:sldLayoutId id="2147483746" r:id="rId33"/>
    <p:sldLayoutId id="2147483718" r:id="rId34"/>
    <p:sldLayoutId id="2147483719" r:id="rId3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71A1DAF-5B81-4E71-B4FB-33B7C3B3F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25.10.2021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7B6939-CB60-41BE-9F4A-C07245C16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Prosjekt forynging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54DE88-4D31-48B2-B2C1-553386B05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Kristian Bergheim</a:t>
            </a:r>
          </a:p>
        </p:txBody>
      </p:sp>
    </p:spTree>
    <p:extLst>
      <p:ext uri="{BB962C8B-B14F-4D97-AF65-F5344CB8AC3E}">
        <p14:creationId xmlns:p14="http://schemas.microsoft.com/office/powerpoint/2010/main" val="422396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4DE244-12CD-4E9A-B2F8-4A81DADD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740329-70C1-498B-9EE9-0EB1943ED1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5B7433EB-A829-45A8-AB6E-7668C620F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754966"/>
              </p:ext>
            </p:extLst>
          </p:nvPr>
        </p:nvGraphicFramePr>
        <p:xfrm>
          <a:off x="0" y="-83126"/>
          <a:ext cx="12192001" cy="6501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0531">
                  <a:extLst>
                    <a:ext uri="{9D8B030D-6E8A-4147-A177-3AD203B41FA5}">
                      <a16:colId xmlns:a16="http://schemas.microsoft.com/office/drawing/2014/main" val="4127561966"/>
                    </a:ext>
                  </a:extLst>
                </a:gridCol>
                <a:gridCol w="659869">
                  <a:extLst>
                    <a:ext uri="{9D8B030D-6E8A-4147-A177-3AD203B41FA5}">
                      <a16:colId xmlns:a16="http://schemas.microsoft.com/office/drawing/2014/main" val="313726981"/>
                    </a:ext>
                  </a:extLst>
                </a:gridCol>
                <a:gridCol w="550927">
                  <a:extLst>
                    <a:ext uri="{9D8B030D-6E8A-4147-A177-3AD203B41FA5}">
                      <a16:colId xmlns:a16="http://schemas.microsoft.com/office/drawing/2014/main" val="2206712420"/>
                    </a:ext>
                  </a:extLst>
                </a:gridCol>
                <a:gridCol w="722119">
                  <a:extLst>
                    <a:ext uri="{9D8B030D-6E8A-4147-A177-3AD203B41FA5}">
                      <a16:colId xmlns:a16="http://schemas.microsoft.com/office/drawing/2014/main" val="3797378254"/>
                    </a:ext>
                  </a:extLst>
                </a:gridCol>
                <a:gridCol w="1319735">
                  <a:extLst>
                    <a:ext uri="{9D8B030D-6E8A-4147-A177-3AD203B41FA5}">
                      <a16:colId xmlns:a16="http://schemas.microsoft.com/office/drawing/2014/main" val="2607714501"/>
                    </a:ext>
                  </a:extLst>
                </a:gridCol>
                <a:gridCol w="1120531">
                  <a:extLst>
                    <a:ext uri="{9D8B030D-6E8A-4147-A177-3AD203B41FA5}">
                      <a16:colId xmlns:a16="http://schemas.microsoft.com/office/drawing/2014/main" val="4197807142"/>
                    </a:ext>
                  </a:extLst>
                </a:gridCol>
                <a:gridCol w="883975">
                  <a:extLst>
                    <a:ext uri="{9D8B030D-6E8A-4147-A177-3AD203B41FA5}">
                      <a16:colId xmlns:a16="http://schemas.microsoft.com/office/drawing/2014/main" val="1718342058"/>
                    </a:ext>
                  </a:extLst>
                </a:gridCol>
                <a:gridCol w="883975">
                  <a:extLst>
                    <a:ext uri="{9D8B030D-6E8A-4147-A177-3AD203B41FA5}">
                      <a16:colId xmlns:a16="http://schemas.microsoft.com/office/drawing/2014/main" val="1486625808"/>
                    </a:ext>
                  </a:extLst>
                </a:gridCol>
                <a:gridCol w="883975">
                  <a:extLst>
                    <a:ext uri="{9D8B030D-6E8A-4147-A177-3AD203B41FA5}">
                      <a16:colId xmlns:a16="http://schemas.microsoft.com/office/drawing/2014/main" val="2432622038"/>
                    </a:ext>
                  </a:extLst>
                </a:gridCol>
                <a:gridCol w="883975">
                  <a:extLst>
                    <a:ext uri="{9D8B030D-6E8A-4147-A177-3AD203B41FA5}">
                      <a16:colId xmlns:a16="http://schemas.microsoft.com/office/drawing/2014/main" val="3201382581"/>
                    </a:ext>
                  </a:extLst>
                </a:gridCol>
                <a:gridCol w="883975">
                  <a:extLst>
                    <a:ext uri="{9D8B030D-6E8A-4147-A177-3AD203B41FA5}">
                      <a16:colId xmlns:a16="http://schemas.microsoft.com/office/drawing/2014/main" val="332589589"/>
                    </a:ext>
                  </a:extLst>
                </a:gridCol>
                <a:gridCol w="883975">
                  <a:extLst>
                    <a:ext uri="{9D8B030D-6E8A-4147-A177-3AD203B41FA5}">
                      <a16:colId xmlns:a16="http://schemas.microsoft.com/office/drawing/2014/main" val="1743999258"/>
                    </a:ext>
                  </a:extLst>
                </a:gridCol>
                <a:gridCol w="1394439">
                  <a:extLst>
                    <a:ext uri="{9D8B030D-6E8A-4147-A177-3AD203B41FA5}">
                      <a16:colId xmlns:a16="http://schemas.microsoft.com/office/drawing/2014/main" val="1929297790"/>
                    </a:ext>
                  </a:extLst>
                </a:gridCol>
              </a:tblGrid>
              <a:tr h="225724">
                <a:tc gridSpan="13">
                  <a:txBody>
                    <a:bodyPr/>
                    <a:lstStyle/>
                    <a:p>
                      <a:pPr algn="l" fontAlgn="t"/>
                      <a:r>
                        <a:rPr lang="nb-NO" sz="900" u="none" strike="noStrike">
                          <a:effectLst/>
                        </a:rPr>
                        <a:t>Skogkulturanalyse - planteaktivitet med basis i regnskapsår 2021 for kommune 1535 VESTNES</a:t>
                      </a:r>
                      <a:endParaRPr lang="nb-NO" sz="9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337631"/>
                  </a:ext>
                </a:extLst>
              </a:tr>
              <a:tr h="899525">
                <a:tc gridSpan="13">
                  <a:txBody>
                    <a:bodyPr/>
                    <a:lstStyle/>
                    <a:p>
                      <a:pPr algn="l" fontAlgn="t"/>
                      <a:r>
                        <a:rPr lang="nb-NO" sz="400" u="none" strike="noStrike" dirty="0">
                          <a:effectLst/>
                        </a:rPr>
                        <a:t>Rapporten gir en oversikt over hogst (gran) og planting på eiendommer i valgt kommune.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Både hogst og planting er aggregert i 3-års perioder for perioden 1-6 år tilbake i tid.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Vi bruker begrepet Planteieindeks = ((Antall planter siste 6 år) / (Avvirket volum for gran i samme periode))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Status planteaktivitet:: (basert på avvirkning 20m3/daa)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INGEN (Planteindeks </a:t>
                      </a:r>
                      <a:r>
                        <a:rPr lang="nb-NO" sz="400" u="none" strike="noStrike" dirty="0" err="1">
                          <a:effectLst/>
                        </a:rPr>
                        <a:t>Idx</a:t>
                      </a:r>
                      <a:r>
                        <a:rPr lang="nb-NO" sz="400" u="none" strike="noStrike" dirty="0">
                          <a:effectLst/>
                        </a:rPr>
                        <a:t>=0,0) tilsvarer 0 planter etter avvirkning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SVÆRT LITE (Planteindeks </a:t>
                      </a:r>
                      <a:r>
                        <a:rPr lang="nb-NO" sz="400" u="none" strike="noStrike" dirty="0" err="1">
                          <a:effectLst/>
                        </a:rPr>
                        <a:t>Idx</a:t>
                      </a:r>
                      <a:r>
                        <a:rPr lang="nb-NO" sz="400" u="none" strike="noStrike" dirty="0">
                          <a:effectLst/>
                        </a:rPr>
                        <a:t> &lt;3,0) tilsvarer &lt; 60 planter/dekar etter avvirkning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NOE (Planteindeks </a:t>
                      </a:r>
                      <a:r>
                        <a:rPr lang="nb-NO" sz="400" u="none" strike="noStrike" dirty="0" err="1">
                          <a:effectLst/>
                        </a:rPr>
                        <a:t>Idx</a:t>
                      </a:r>
                      <a:r>
                        <a:rPr lang="nb-NO" sz="400" u="none" strike="noStrike" dirty="0">
                          <a:effectLst/>
                        </a:rPr>
                        <a:t> &lt;6,0) tilsvarer &lt;120 planter/dekar etter avvirkning</a:t>
                      </a:r>
                      <a:br>
                        <a:rPr lang="nb-NO" sz="400" u="none" strike="noStrike" dirty="0">
                          <a:effectLst/>
                        </a:rPr>
                      </a:br>
                      <a:r>
                        <a:rPr lang="nb-NO" sz="400" u="none" strike="noStrike" dirty="0">
                          <a:effectLst/>
                        </a:rPr>
                        <a:t>BRA (Planteindeks </a:t>
                      </a:r>
                      <a:r>
                        <a:rPr lang="nb-NO" sz="400" u="none" strike="noStrike" dirty="0" err="1">
                          <a:effectLst/>
                        </a:rPr>
                        <a:t>Idx</a:t>
                      </a:r>
                      <a:r>
                        <a:rPr lang="nb-NO" sz="400" u="none" strike="noStrike" dirty="0">
                          <a:effectLst/>
                        </a:rPr>
                        <a:t> &gt;=6,0) tilsvarer mer enn 120 planter/dekar etter avvirkning</a:t>
                      </a:r>
                      <a:endParaRPr lang="nb-NO" sz="4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19124"/>
                  </a:ext>
                </a:extLst>
              </a:tr>
              <a:tr h="428359"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Filter i denne rapportkjøringen: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Minste saldo:  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Planteaktivitet dårligere eller lik:  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Ingen aktivitet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Avvirkning, gran - i m3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Planting - antall planter</a:t>
                      </a:r>
                      <a:endParaRPr lang="nb-NO" sz="600" b="1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1133536611"/>
                  </a:ext>
                </a:extLst>
              </a:tr>
              <a:tr h="225724"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1 - 3 år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4 - 6 år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1 - 3 år</a:t>
                      </a:r>
                      <a:endParaRPr lang="nb-NO" sz="600" b="1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4 - 6 år</a:t>
                      </a:r>
                      <a:endParaRPr lang="nb-NO" sz="600" b="1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Status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749098943"/>
                  </a:ext>
                </a:extLst>
              </a:tr>
              <a:tr h="225724"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NAVN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ADRESSE1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POSTNR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POSTSTED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PERSONTYPE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STORRELSE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Sum siste 6 år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2018-2020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2015-2017</a:t>
                      </a:r>
                      <a:endParaRPr lang="nb-NO" sz="600" b="1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Sum siste 6 år</a:t>
                      </a:r>
                      <a:endParaRPr lang="nb-NO" sz="600" b="1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2018-2020</a:t>
                      </a:r>
                      <a:endParaRPr lang="nb-NO" sz="600" b="1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2015-2017</a:t>
                      </a:r>
                      <a:endParaRPr lang="nb-NO" sz="600" b="1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Aktivitet</a:t>
                      </a:r>
                      <a:endParaRPr lang="nb-NO" sz="600" b="1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45963646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1 953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1 953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 dirty="0">
                          <a:effectLst/>
                        </a:rPr>
                        <a:t>0</a:t>
                      </a:r>
                      <a:endParaRPr lang="nb-NO" sz="600" b="0" i="0" u="none" strike="noStrike" dirty="0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748190445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100 -    249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1 353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1 353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 dirty="0">
                          <a:effectLst/>
                        </a:rPr>
                        <a:t>0</a:t>
                      </a:r>
                      <a:endParaRPr lang="nb-NO" sz="600" b="0" i="0" u="none" strike="noStrike" dirty="0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1918617850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1 338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1 338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929441501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804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804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4080233322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500 -    999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642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642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499273226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 10 -     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538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538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240897663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 10 -     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442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442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3198744106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 10 -     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842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456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386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168295973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1.000 -  1.999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343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343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1162238003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500 -    999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320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320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 dirty="0">
                          <a:effectLst/>
                        </a:rPr>
                        <a:t>0</a:t>
                      </a:r>
                      <a:endParaRPr lang="nb-NO" sz="600" b="0" i="0" u="none" strike="noStrike" dirty="0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1419544216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1.000 -  1.999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308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308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1097516209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296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296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921519101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 10 -     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234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234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858533627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86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86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4131559349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100 -    249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259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176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83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726786065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 10 -     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3752798526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615234355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1156788221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100 -    249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37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37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3752571933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100 -    249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35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35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369642210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500 -    999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2 161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2 143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18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3569990604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100 -    249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4 190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4 190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>
                          <a:effectLst/>
                        </a:rPr>
                        <a:t>Ingen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3086906732"/>
                  </a:ext>
                </a:extLst>
              </a:tr>
              <a:tr h="19550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>
                          <a:effectLst/>
                        </a:rPr>
                        <a:t>Skogeigar</a:t>
                      </a:r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ENKELTPERSON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b-NO" sz="600" u="none" strike="noStrike">
                          <a:effectLst/>
                        </a:rPr>
                        <a:t>   250 -    499 DA</a:t>
                      </a:r>
                      <a:endParaRPr lang="nb-NO" sz="600" b="0" i="0" u="none" strike="noStrike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2 771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2 771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FF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nb-NO" sz="600" u="none" strike="noStrike">
                          <a:effectLst/>
                        </a:rPr>
                        <a:t>0</a:t>
                      </a:r>
                      <a:endParaRPr lang="nb-NO" sz="600" b="0" i="0" u="none" strike="noStrike">
                        <a:solidFill>
                          <a:srgbClr val="0000FF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600" u="none" strike="noStrike" dirty="0">
                          <a:effectLst/>
                        </a:rPr>
                        <a:t>Ingen</a:t>
                      </a:r>
                      <a:endParaRPr lang="nb-NO" sz="6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6039" marR="6039" marT="6039" marB="0"/>
                </a:tc>
                <a:extLst>
                  <a:ext uri="{0D108BD9-81ED-4DB2-BD59-A6C34878D82A}">
                    <a16:rowId xmlns:a16="http://schemas.microsoft.com/office/drawing/2014/main" val="2880644433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5D78125D-0CD8-44AF-B4BC-856E30424990}"/>
              </a:ext>
            </a:extLst>
          </p:cNvPr>
          <p:cNvSpPr/>
          <p:nvPr/>
        </p:nvSpPr>
        <p:spPr>
          <a:xfrm>
            <a:off x="7315199" y="938170"/>
            <a:ext cx="2238499" cy="393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9851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42CE53-9D5E-445F-8903-D00E72B4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Statsforvaltaren</a:t>
            </a:r>
            <a:r>
              <a:rPr lang="nb-NO" dirty="0"/>
              <a:t> i Møre og Romsdal har </a:t>
            </a:r>
            <a:r>
              <a:rPr lang="nb-NO" dirty="0" err="1"/>
              <a:t>auka</a:t>
            </a:r>
            <a:r>
              <a:rPr lang="nb-NO" dirty="0"/>
              <a:t> fokus på </a:t>
            </a:r>
            <a:r>
              <a:rPr lang="nb-NO" dirty="0" err="1"/>
              <a:t>foryning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2990B5-4BD6-47B9-ADEF-57780AC07A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Nytt engasjement i 6 </a:t>
            </a:r>
            <a:r>
              <a:rPr lang="nb-NO" dirty="0" err="1"/>
              <a:t>månader</a:t>
            </a:r>
            <a:endParaRPr lang="nb-NO" dirty="0"/>
          </a:p>
          <a:p>
            <a:r>
              <a:rPr lang="nb-NO" dirty="0"/>
              <a:t>Bakgrunnen til satsinga er at vi har </a:t>
            </a:r>
            <a:r>
              <a:rPr lang="nb-NO" dirty="0" err="1"/>
              <a:t>ein</a:t>
            </a:r>
            <a:r>
              <a:rPr lang="nb-NO" dirty="0"/>
              <a:t> del </a:t>
            </a:r>
            <a:r>
              <a:rPr lang="nb-NO" dirty="0" err="1"/>
              <a:t>utfordringar</a:t>
            </a:r>
            <a:r>
              <a:rPr lang="nb-NO" dirty="0"/>
              <a:t> knytt til etablering av forynging etter hogst i fylket.</a:t>
            </a:r>
          </a:p>
          <a:p>
            <a:r>
              <a:rPr lang="nb-NO" dirty="0" err="1"/>
              <a:t>Pådrivar</a:t>
            </a:r>
            <a:r>
              <a:rPr lang="nb-NO" dirty="0"/>
              <a:t> for </a:t>
            </a:r>
            <a:r>
              <a:rPr lang="nb-NO" dirty="0" err="1"/>
              <a:t>kommunane</a:t>
            </a:r>
            <a:r>
              <a:rPr lang="nb-NO" dirty="0"/>
              <a:t> si gjennomføring av Resultatkartlegging og Foryngingskontroll.</a:t>
            </a:r>
          </a:p>
          <a:p>
            <a:r>
              <a:rPr lang="nb-NO" dirty="0"/>
              <a:t>Støtte i </a:t>
            </a:r>
            <a:r>
              <a:rPr lang="nb-NO" dirty="0" err="1"/>
              <a:t>vidare</a:t>
            </a:r>
            <a:r>
              <a:rPr lang="nb-NO" dirty="0"/>
              <a:t> arbeid med oppfølging av </a:t>
            </a:r>
            <a:r>
              <a:rPr lang="nb-NO" dirty="0" err="1"/>
              <a:t>manglande</a:t>
            </a:r>
            <a:r>
              <a:rPr lang="nb-NO"/>
              <a:t> forynging.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4278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790B93F-F65C-4C5C-BF98-DC1B52A0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42" y="292230"/>
            <a:ext cx="8754358" cy="6565769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C04BA7BF-2274-475B-8AE6-FE8F1C1E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479" y="5170205"/>
            <a:ext cx="10119363" cy="1044480"/>
          </a:xfrm>
        </p:spPr>
        <p:txBody>
          <a:bodyPr/>
          <a:lstStyle/>
          <a:p>
            <a:r>
              <a:rPr lang="nb-NO" dirty="0" err="1">
                <a:solidFill>
                  <a:schemeClr val="bg1"/>
                </a:solidFill>
              </a:rPr>
              <a:t>Bilete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frå</a:t>
            </a:r>
            <a:r>
              <a:rPr lang="nb-NO" dirty="0">
                <a:solidFill>
                  <a:schemeClr val="bg1"/>
                </a:solidFill>
              </a:rPr>
              <a:t> fagdagen 05.10.21</a:t>
            </a:r>
          </a:p>
        </p:txBody>
      </p:sp>
    </p:spTree>
    <p:extLst>
      <p:ext uri="{BB962C8B-B14F-4D97-AF65-F5344CB8AC3E}">
        <p14:creationId xmlns:p14="http://schemas.microsoft.com/office/powerpoint/2010/main" val="69045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041DFF-538F-4E31-B858-FED9624C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er kravet til </a:t>
            </a:r>
            <a:r>
              <a:rPr lang="nb-NO" dirty="0" err="1"/>
              <a:t>tilfredsstillande</a:t>
            </a:r>
            <a:r>
              <a:rPr lang="nb-NO" dirty="0"/>
              <a:t> forynging?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0C6576-0CF7-4030-B7A2-E1187E8EA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Minste </a:t>
            </a:r>
            <a:r>
              <a:rPr lang="nb-NO" dirty="0" err="1"/>
              <a:t>lovlege</a:t>
            </a:r>
            <a:r>
              <a:rPr lang="nb-NO" dirty="0"/>
              <a:t> </a:t>
            </a:r>
            <a:r>
              <a:rPr lang="nb-NO" dirty="0" err="1"/>
              <a:t>plantetal</a:t>
            </a:r>
            <a:r>
              <a:rPr lang="nb-NO" dirty="0"/>
              <a:t> jf. forskrift om </a:t>
            </a:r>
            <a:r>
              <a:rPr lang="nb-NO" dirty="0" err="1"/>
              <a:t>berekraftig</a:t>
            </a:r>
            <a:r>
              <a:rPr lang="nb-NO" dirty="0"/>
              <a:t> skogbruk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Presisering </a:t>
            </a:r>
            <a:r>
              <a:rPr lang="nb-NO" dirty="0" err="1"/>
              <a:t>frå</a:t>
            </a:r>
            <a:r>
              <a:rPr lang="nb-NO" dirty="0"/>
              <a:t> LMD: «Legge til rette for produksjon av framtidig kvalitetsvirke samtidig som </a:t>
            </a:r>
            <a:r>
              <a:rPr lang="nb-NO" dirty="0" err="1"/>
              <a:t>virkesforrådet</a:t>
            </a:r>
            <a:r>
              <a:rPr lang="nb-NO" dirty="0"/>
              <a:t> ivaretas eller økes».</a:t>
            </a:r>
          </a:p>
        </p:txBody>
      </p:sp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D2E3BCA3-C4AF-417A-84A8-F2AC57920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322966"/>
              </p:ext>
            </p:extLst>
          </p:nvPr>
        </p:nvGraphicFramePr>
        <p:xfrm>
          <a:off x="2059334" y="3243799"/>
          <a:ext cx="6297928" cy="1878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704">
                  <a:extLst>
                    <a:ext uri="{9D8B030D-6E8A-4147-A177-3AD203B41FA5}">
                      <a16:colId xmlns:a16="http://schemas.microsoft.com/office/drawing/2014/main" val="2959932956"/>
                    </a:ext>
                  </a:extLst>
                </a:gridCol>
                <a:gridCol w="899704">
                  <a:extLst>
                    <a:ext uri="{9D8B030D-6E8A-4147-A177-3AD203B41FA5}">
                      <a16:colId xmlns:a16="http://schemas.microsoft.com/office/drawing/2014/main" val="1470056406"/>
                    </a:ext>
                  </a:extLst>
                </a:gridCol>
                <a:gridCol w="899704">
                  <a:extLst>
                    <a:ext uri="{9D8B030D-6E8A-4147-A177-3AD203B41FA5}">
                      <a16:colId xmlns:a16="http://schemas.microsoft.com/office/drawing/2014/main" val="4010179770"/>
                    </a:ext>
                  </a:extLst>
                </a:gridCol>
                <a:gridCol w="899704">
                  <a:extLst>
                    <a:ext uri="{9D8B030D-6E8A-4147-A177-3AD203B41FA5}">
                      <a16:colId xmlns:a16="http://schemas.microsoft.com/office/drawing/2014/main" val="282150245"/>
                    </a:ext>
                  </a:extLst>
                </a:gridCol>
                <a:gridCol w="899704">
                  <a:extLst>
                    <a:ext uri="{9D8B030D-6E8A-4147-A177-3AD203B41FA5}">
                      <a16:colId xmlns:a16="http://schemas.microsoft.com/office/drawing/2014/main" val="1432780006"/>
                    </a:ext>
                  </a:extLst>
                </a:gridCol>
                <a:gridCol w="899704">
                  <a:extLst>
                    <a:ext uri="{9D8B030D-6E8A-4147-A177-3AD203B41FA5}">
                      <a16:colId xmlns:a16="http://schemas.microsoft.com/office/drawing/2014/main" val="2343097536"/>
                    </a:ext>
                  </a:extLst>
                </a:gridCol>
                <a:gridCol w="899704">
                  <a:extLst>
                    <a:ext uri="{9D8B030D-6E8A-4147-A177-3AD203B41FA5}">
                      <a16:colId xmlns:a16="http://schemas.microsoft.com/office/drawing/2014/main" val="3768809161"/>
                    </a:ext>
                  </a:extLst>
                </a:gridCol>
              </a:tblGrid>
              <a:tr h="13716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Gran- og/eller lauvdominert skog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Furudominert skog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88906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G26-G20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G17-G14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G11-G6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F20-F17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F14-F11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F8-F6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16428404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Tilrådd plantetal pr. dekar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300-180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230-130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140-60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340-190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240-120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130-80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51043695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Minste lovlege plantetal pr. dekar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150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100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50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150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>
                          <a:effectLst/>
                        </a:rPr>
                        <a:t>100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200" dirty="0">
                          <a:effectLst/>
                        </a:rPr>
                        <a:t>50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1423891330"/>
                  </a:ext>
                </a:extLst>
              </a:tr>
            </a:tbl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F8103329-8A0A-4AA4-82EB-3FE766F50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111" y="27276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11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11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3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8.</a:t>
            </a:r>
            <a:r>
              <a:rPr kumimoji="0" lang="nb-NO" altLang="nb-NO" sz="13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Tilfredsstillande forynging</a:t>
            </a:r>
            <a:endParaRPr kumimoji="0" lang="nb-NO" altLang="nb-NO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11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 etablering av ny skog etter hogst skal </a:t>
            </a:r>
            <a:r>
              <a:rPr kumimoji="0" lang="nb-NO" altLang="nb-NO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tala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tabellen </a:t>
            </a:r>
            <a:r>
              <a:rPr kumimoji="0" lang="nb-NO" altLang="nb-NO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nedanfor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b-NO" altLang="nb-NO" sz="11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leggjast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til grunn. Tabellen gjeld b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naturforynging og planting.</a:t>
            </a:r>
            <a:endParaRPr kumimoji="0" lang="nb-NO" altLang="nb-NO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11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5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E815C9-DD51-4FE5-8DD4-482FE45D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Rapport om hogst og planting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93E69EA-021C-472F-9601-77AF9CBC60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Statistikken viser at store areal i Møre og Romsdal </a:t>
            </a:r>
            <a:r>
              <a:rPr lang="nb-NO" dirty="0" err="1"/>
              <a:t>ikkje</a:t>
            </a:r>
            <a:r>
              <a:rPr lang="nb-NO" dirty="0"/>
              <a:t> er planta til etter hogst.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dirty="0"/>
              <a:t>Signal under fagdagen på Skaret 5. oktober om at </a:t>
            </a:r>
            <a:r>
              <a:rPr lang="nb-NO" dirty="0" err="1"/>
              <a:t>fleire</a:t>
            </a:r>
            <a:r>
              <a:rPr lang="nb-NO" dirty="0"/>
              <a:t> </a:t>
            </a:r>
            <a:r>
              <a:rPr lang="nb-NO" dirty="0" err="1"/>
              <a:t>ønskjer</a:t>
            </a:r>
            <a:r>
              <a:rPr lang="nb-NO" dirty="0"/>
              <a:t> ei kommunevis oversikt over problemet.</a:t>
            </a:r>
          </a:p>
          <a:p>
            <a:pPr>
              <a:buFont typeface="Wingdings" panose="05000000000000000000" pitchFamily="2" charset="2"/>
              <a:buChar char="Ø"/>
            </a:pPr>
            <a:endParaRPr lang="nb-NO" dirty="0"/>
          </a:p>
          <a:p>
            <a:pPr lvl="1"/>
            <a:r>
              <a:rPr lang="nb-NO" dirty="0"/>
              <a:t>Det kan </a:t>
            </a:r>
            <a:r>
              <a:rPr lang="nb-NO" dirty="0" err="1"/>
              <a:t>vere</a:t>
            </a:r>
            <a:r>
              <a:rPr lang="nb-NO" dirty="0"/>
              <a:t> ulike </a:t>
            </a:r>
            <a:r>
              <a:rPr lang="nb-NO" dirty="0" err="1"/>
              <a:t>forklaringar</a:t>
            </a:r>
            <a:r>
              <a:rPr lang="nb-NO" dirty="0"/>
              <a:t> til at skogareal </a:t>
            </a:r>
            <a:r>
              <a:rPr lang="nb-NO" dirty="0" err="1"/>
              <a:t>ikkje</a:t>
            </a:r>
            <a:r>
              <a:rPr lang="nb-NO" dirty="0"/>
              <a:t> vert planta til att.</a:t>
            </a:r>
          </a:p>
          <a:p>
            <a:pPr lvl="1"/>
            <a:r>
              <a:rPr lang="nb-NO" dirty="0"/>
              <a:t>Somme av </a:t>
            </a:r>
            <a:r>
              <a:rPr lang="nb-NO" dirty="0" err="1"/>
              <a:t>skogeigedomane</a:t>
            </a:r>
            <a:r>
              <a:rPr lang="nb-NO" dirty="0"/>
              <a:t> som rapporten sorterer ut, kan ha forsømt plikta si til å forynge etter hogst.</a:t>
            </a:r>
          </a:p>
          <a:p>
            <a:pPr lvl="1"/>
            <a:r>
              <a:rPr lang="nb-NO" dirty="0" err="1"/>
              <a:t>Kommunane</a:t>
            </a:r>
            <a:r>
              <a:rPr lang="nb-NO" dirty="0"/>
              <a:t> bør følgje opp for å sikre at det blir lagt til rette for forynging, der dette </a:t>
            </a:r>
            <a:r>
              <a:rPr lang="nb-NO" dirty="0" err="1"/>
              <a:t>ikkje</a:t>
            </a:r>
            <a:r>
              <a:rPr lang="nb-NO" dirty="0"/>
              <a:t> </a:t>
            </a:r>
            <a:r>
              <a:rPr lang="nb-NO" dirty="0" err="1"/>
              <a:t>allereie</a:t>
            </a:r>
            <a:r>
              <a:rPr lang="nb-NO" dirty="0"/>
              <a:t> er gjort. </a:t>
            </a:r>
          </a:p>
        </p:txBody>
      </p:sp>
    </p:spTree>
    <p:extLst>
      <p:ext uri="{BB962C8B-B14F-4D97-AF65-F5344CB8AC3E}">
        <p14:creationId xmlns:p14="http://schemas.microsoft.com/office/powerpoint/2010/main" val="429384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4C9E0D-0F67-49DB-A613-2F077B11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Skogeigarar</a:t>
            </a:r>
            <a:r>
              <a:rPr lang="nb-NO" dirty="0"/>
              <a:t> som har hogd over 250 m</a:t>
            </a:r>
            <a:r>
              <a:rPr lang="nb-NO" baseline="30000" dirty="0"/>
              <a:t>3</a:t>
            </a:r>
            <a:r>
              <a:rPr lang="nb-NO" dirty="0"/>
              <a:t> i 2015-2017, og </a:t>
            </a:r>
            <a:r>
              <a:rPr lang="nb-NO" dirty="0" err="1"/>
              <a:t>ikkje</a:t>
            </a:r>
            <a:r>
              <a:rPr lang="nb-NO" dirty="0"/>
              <a:t> planta i ettertid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F437E2D-4DFF-44E4-B491-35AA1F251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020620"/>
              </p:ext>
            </p:extLst>
          </p:nvPr>
        </p:nvGraphicFramePr>
        <p:xfrm>
          <a:off x="2954976" y="2205842"/>
          <a:ext cx="6396842" cy="416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17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75B220-F77F-46BF-AA23-72F505BC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 stort hogstareal </a:t>
            </a:r>
            <a:r>
              <a:rPr lang="nb-NO" dirty="0" err="1"/>
              <a:t>frå</a:t>
            </a:r>
            <a:r>
              <a:rPr lang="nb-NO" dirty="0"/>
              <a:t> 2015-2017 ligg </a:t>
            </a:r>
            <a:r>
              <a:rPr lang="nb-NO" dirty="0" err="1"/>
              <a:t>utan</a:t>
            </a:r>
            <a:r>
              <a:rPr lang="nb-NO" dirty="0"/>
              <a:t> forynging?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A21B1CC-E521-4E3F-B366-EE5DC02E9F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Totalt 168 </a:t>
            </a:r>
            <a:r>
              <a:rPr lang="nb-NO" dirty="0" err="1"/>
              <a:t>skogeigarar</a:t>
            </a:r>
            <a:r>
              <a:rPr lang="nb-NO" dirty="0"/>
              <a:t> i fylket har hogd over 250 m</a:t>
            </a:r>
            <a:r>
              <a:rPr lang="nb-NO" baseline="30000" dirty="0"/>
              <a:t>3</a:t>
            </a:r>
            <a:r>
              <a:rPr lang="nb-NO" dirty="0"/>
              <a:t> i perioden 2015-2017, </a:t>
            </a:r>
            <a:r>
              <a:rPr lang="nb-NO" dirty="0" err="1"/>
              <a:t>utan</a:t>
            </a:r>
            <a:r>
              <a:rPr lang="nb-NO" dirty="0"/>
              <a:t> at det er utført planting på </a:t>
            </a:r>
            <a:r>
              <a:rPr lang="nb-NO" dirty="0" err="1"/>
              <a:t>eigedomen</a:t>
            </a:r>
            <a:r>
              <a:rPr lang="nb-NO" dirty="0"/>
              <a:t> i ettertid.</a:t>
            </a:r>
          </a:p>
          <a:p>
            <a:r>
              <a:rPr lang="nb-NO" dirty="0"/>
              <a:t>Om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reknar</a:t>
            </a:r>
            <a:r>
              <a:rPr lang="nb-NO" dirty="0"/>
              <a:t> gjennomsnitt 500 m</a:t>
            </a:r>
            <a:r>
              <a:rPr lang="nb-NO" baseline="30000" dirty="0"/>
              <a:t>3</a:t>
            </a:r>
            <a:r>
              <a:rPr lang="nb-NO" dirty="0"/>
              <a:t> pr hogst, så representerer </a:t>
            </a:r>
            <a:r>
              <a:rPr lang="nb-NO" dirty="0" err="1"/>
              <a:t>desse</a:t>
            </a:r>
            <a:r>
              <a:rPr lang="nb-NO" dirty="0"/>
              <a:t> hogstflatene </a:t>
            </a:r>
            <a:r>
              <a:rPr lang="nb-NO" dirty="0" err="1"/>
              <a:t>eit</a:t>
            </a:r>
            <a:r>
              <a:rPr lang="nb-NO" dirty="0"/>
              <a:t> volum på 84000 m</a:t>
            </a:r>
            <a:r>
              <a:rPr lang="nb-NO" baseline="30000" dirty="0"/>
              <a:t>3</a:t>
            </a:r>
            <a:r>
              <a:rPr lang="nb-NO" dirty="0"/>
              <a:t>.</a:t>
            </a:r>
          </a:p>
          <a:p>
            <a:r>
              <a:rPr lang="nb-NO" dirty="0"/>
              <a:t>Ved 50 m</a:t>
            </a:r>
            <a:r>
              <a:rPr lang="nb-NO" baseline="30000" dirty="0"/>
              <a:t>3</a:t>
            </a:r>
            <a:r>
              <a:rPr lang="nb-NO" dirty="0"/>
              <a:t> pr. dekar </a:t>
            </a:r>
            <a:r>
              <a:rPr lang="nb-NO" dirty="0" err="1"/>
              <a:t>utgjer</a:t>
            </a:r>
            <a:r>
              <a:rPr lang="nb-NO" dirty="0"/>
              <a:t> </a:t>
            </a:r>
            <a:r>
              <a:rPr lang="nb-NO" dirty="0" err="1"/>
              <a:t>dei</a:t>
            </a:r>
            <a:r>
              <a:rPr lang="nb-NO" dirty="0"/>
              <a:t> same hogstflatene 1680 dekar.</a:t>
            </a:r>
          </a:p>
          <a:p>
            <a:r>
              <a:rPr lang="nb-NO" dirty="0"/>
              <a:t>Dersom heile arealet skulle </a:t>
            </a:r>
            <a:r>
              <a:rPr lang="nb-NO" dirty="0" err="1"/>
              <a:t>plantast</a:t>
            </a:r>
            <a:r>
              <a:rPr lang="nb-NO" dirty="0"/>
              <a:t> med 200 planter pr. dekar, ville det </a:t>
            </a:r>
            <a:r>
              <a:rPr lang="nb-NO" dirty="0" err="1"/>
              <a:t>gje</a:t>
            </a:r>
            <a:r>
              <a:rPr lang="nb-NO" dirty="0"/>
              <a:t> </a:t>
            </a:r>
            <a:r>
              <a:rPr lang="nb-NO" dirty="0" err="1"/>
              <a:t>eit</a:t>
            </a:r>
            <a:r>
              <a:rPr lang="nb-NO" dirty="0"/>
              <a:t> teoretisk plantebehov på 336.000 planter(!)..</a:t>
            </a:r>
          </a:p>
          <a:p>
            <a:endParaRPr lang="nb-NO" dirty="0"/>
          </a:p>
          <a:p>
            <a:r>
              <a:rPr lang="nb-NO" b="1" dirty="0"/>
              <a:t>Men</a:t>
            </a:r>
            <a:r>
              <a:rPr lang="nb-NO" dirty="0"/>
              <a:t>: </a:t>
            </a:r>
            <a:r>
              <a:rPr lang="nb-NO" dirty="0" err="1"/>
              <a:t>Noko</a:t>
            </a:r>
            <a:r>
              <a:rPr lang="nb-NO" dirty="0"/>
              <a:t> er omdisponert til andre </a:t>
            </a:r>
            <a:r>
              <a:rPr lang="nb-NO" dirty="0" err="1"/>
              <a:t>føremål</a:t>
            </a:r>
            <a:r>
              <a:rPr lang="nb-NO" dirty="0"/>
              <a:t> og </a:t>
            </a:r>
            <a:r>
              <a:rPr lang="nb-NO" dirty="0" err="1"/>
              <a:t>noko</a:t>
            </a:r>
            <a:r>
              <a:rPr lang="nb-NO" dirty="0"/>
              <a:t> er forynga </a:t>
            </a:r>
            <a:r>
              <a:rPr lang="nb-NO" dirty="0" err="1"/>
              <a:t>naturleg</a:t>
            </a:r>
            <a:r>
              <a:rPr lang="nb-NO" dirty="0"/>
              <a:t>. Kor </a:t>
            </a:r>
            <a:r>
              <a:rPr lang="nb-NO" dirty="0" err="1"/>
              <a:t>mykje</a:t>
            </a:r>
            <a:r>
              <a:rPr lang="nb-NO" dirty="0"/>
              <a:t> er forsømt, og bør </a:t>
            </a:r>
            <a:r>
              <a:rPr lang="nb-NO" dirty="0" err="1"/>
              <a:t>følgjast</a:t>
            </a:r>
            <a:r>
              <a:rPr lang="nb-NO" dirty="0"/>
              <a:t> opp?</a:t>
            </a:r>
          </a:p>
        </p:txBody>
      </p:sp>
    </p:spTree>
    <p:extLst>
      <p:ext uri="{BB962C8B-B14F-4D97-AF65-F5344CB8AC3E}">
        <p14:creationId xmlns:p14="http://schemas.microsoft.com/office/powerpoint/2010/main" val="252752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BD131C-496D-479A-83DB-3963CA84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Rapport i ØKS som viser hogst og planting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2D9D989-B3E6-44C7-A55C-9A5FCAF89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BF5BF2B-EEE2-43E5-86CB-F2F371A91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322"/>
            <a:ext cx="12192000" cy="535937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48ABA67-41A6-4B49-AF30-0E3D5E1803D9}"/>
              </a:ext>
            </a:extLst>
          </p:cNvPr>
          <p:cNvSpPr/>
          <p:nvPr/>
        </p:nvSpPr>
        <p:spPr>
          <a:xfrm>
            <a:off x="2683823" y="2945079"/>
            <a:ext cx="843148" cy="665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51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78730F-E634-48B5-856E-BF9ED2F3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12AB34-C5E4-4919-9105-2B27E52DB6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757EC6B-70F9-4890-AC4A-6C46E1E7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002"/>
            <a:ext cx="12192000" cy="6564426"/>
          </a:xfrm>
          <a:prstGeom prst="rect">
            <a:avLst/>
          </a:prstGeom>
        </p:spPr>
      </p:pic>
      <p:sp>
        <p:nvSpPr>
          <p:cNvPr id="8" name="Pil: venstre 7">
            <a:extLst>
              <a:ext uri="{FF2B5EF4-FFF2-40B4-BE49-F238E27FC236}">
                <a16:creationId xmlns:a16="http://schemas.microsoft.com/office/drawing/2014/main" id="{6EC530AD-4BC9-4161-BE1D-41677F29F238}"/>
              </a:ext>
            </a:extLst>
          </p:cNvPr>
          <p:cNvSpPr/>
          <p:nvPr/>
        </p:nvSpPr>
        <p:spPr>
          <a:xfrm>
            <a:off x="1594175" y="3268239"/>
            <a:ext cx="579009" cy="32152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054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-PPTmal.potx" id="{79BECEA7-932C-4487-AE67-DC2AA77C272E}" vid="{238FBF37-AF36-4AC6-89DB-2862CE68E0F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sfmr-powerpointmal</Template>
  <TotalTime>207</TotalTime>
  <Words>936</Words>
  <Application>Microsoft Office PowerPoint</Application>
  <PresentationFormat>Widescreen</PresentationFormat>
  <Paragraphs>316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9" baseType="lpstr">
      <vt:lpstr>Arial</vt:lpstr>
      <vt:lpstr>Calibri</vt:lpstr>
      <vt:lpstr>Helvetica</vt:lpstr>
      <vt:lpstr>Open Sans</vt:lpstr>
      <vt:lpstr>Open Sans Light</vt:lpstr>
      <vt:lpstr>Open Sans SemiBold</vt:lpstr>
      <vt:lpstr>SansSerif</vt:lpstr>
      <vt:lpstr>Wingdings</vt:lpstr>
      <vt:lpstr>Office-tema</vt:lpstr>
      <vt:lpstr>PowerPoint-presentasjon</vt:lpstr>
      <vt:lpstr>Statsforvaltaren i Møre og Romsdal har auka fokus på foryning</vt:lpstr>
      <vt:lpstr>Bilete frå fagdagen 05.10.21</vt:lpstr>
      <vt:lpstr>Kva er kravet til tilfredsstillande forynging?</vt:lpstr>
      <vt:lpstr>Rapport om hogst og planting</vt:lpstr>
      <vt:lpstr>Skogeigarar som har hogd over 250 m3 i 2015-2017, og ikkje planta i ettertid</vt:lpstr>
      <vt:lpstr>Kor stort hogstareal frå 2015-2017 ligg utan forynging?</vt:lpstr>
      <vt:lpstr>Rapport i ØKS som viser hogst og planting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Bergheim, Kristian</dc:creator>
  <dc:description>Powerpointmal for Statsforvaltaren i Møre og Romsdal.</dc:description>
  <cp:lastModifiedBy>Bergheim, Kristian</cp:lastModifiedBy>
  <cp:revision>3</cp:revision>
  <dcterms:created xsi:type="dcterms:W3CDTF">2021-10-12T08:46:31Z</dcterms:created>
  <dcterms:modified xsi:type="dcterms:W3CDTF">2021-10-25T08:29:06Z</dcterms:modified>
</cp:coreProperties>
</file>